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3.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4.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5.xml" ContentType="application/vnd.openxmlformats-officedocument.theme+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6.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autoCompressPictures="0">
  <p:sldMasterIdLst>
    <p:sldMasterId id="2147483798" r:id="rId4"/>
    <p:sldMasterId id="2147483813" r:id="rId5"/>
    <p:sldMasterId id="2147483828" r:id="rId6"/>
    <p:sldMasterId id="2147483843" r:id="rId7"/>
    <p:sldMasterId id="2147483858" r:id="rId8"/>
    <p:sldMasterId id="2147483873" r:id="rId9"/>
    <p:sldMasterId id="2147483888" r:id="rId10"/>
  </p:sldMasterIdLst>
  <p:notesMasterIdLst>
    <p:notesMasterId r:id="rId26"/>
  </p:notesMasterIdLst>
  <p:handoutMasterIdLst>
    <p:handoutMasterId r:id="rId27"/>
  </p:handoutMasterIdLst>
  <p:sldIdLst>
    <p:sldId id="257" r:id="rId11"/>
    <p:sldId id="401" r:id="rId12"/>
    <p:sldId id="406" r:id="rId13"/>
    <p:sldId id="410" r:id="rId14"/>
    <p:sldId id="411" r:id="rId15"/>
    <p:sldId id="412" r:id="rId16"/>
    <p:sldId id="413" r:id="rId17"/>
    <p:sldId id="416" r:id="rId18"/>
    <p:sldId id="414" r:id="rId19"/>
    <p:sldId id="415" r:id="rId20"/>
    <p:sldId id="404" r:id="rId21"/>
    <p:sldId id="378" r:id="rId22"/>
    <p:sldId id="339" r:id="rId23"/>
    <p:sldId id="403" r:id="rId24"/>
    <p:sldId id="399" r:id="rId25"/>
  </p:sldIdLst>
  <p:sldSz cx="12192000" cy="6858000"/>
  <p:notesSz cx="6858000" cy="9144000"/>
  <p:custDataLst>
    <p:tags r:id="rId2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Black" id="{AED667F0-7735-E04F-A613-085AB7E22BD8}">
          <p14:sldIdLst>
            <p14:sldId id="257"/>
            <p14:sldId id="401"/>
            <p14:sldId id="406"/>
            <p14:sldId id="410"/>
            <p14:sldId id="411"/>
            <p14:sldId id="412"/>
            <p14:sldId id="413"/>
            <p14:sldId id="416"/>
            <p14:sldId id="414"/>
            <p14:sldId id="415"/>
            <p14:sldId id="404"/>
            <p14:sldId id="378"/>
            <p14:sldId id="339"/>
            <p14:sldId id="403"/>
            <p14:sldId id="399"/>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42B6F1D-ED99-5349-7F51-0CB9D3AA4303}" name="Kelleher, Lucy" initials="KL" userId="S::u1774172@live.warwick.ac.uk::a7d460b6-a904-4b89-9e64-58119e2e7618" providerId="AD"/>
  <p188:author id="{FC9FCF26-F0F8-4972-3715-BDE043EC4023}" name="Lawson, Holly" initials="LH" userId="S::u2271473@live.warwick.ac.uk::0de7dddd-20ce-43a4-8d85-02704f67e7b2" providerId="AD"/>
  <p188:author id="{9D721783-70E3-0E14-9151-6948CFFDC09E}" name="Picot, Emma" initials="PE" userId="S::u1572685@live.warwick.ac.uk::849481d6-d7fb-46b6-83ac-500881355af6" providerId="AD"/>
  <p188:author id="{F73A01AF-3AAF-8A96-B34A-4ECD0F6DD2D2}" name="Bodely, Ana" initials="BA" userId="S::u2172734@live.warwick.ac.uk::08ec00ae-aea7-4bf9-9869-9b75fae083f6" providerId="AD"/>
  <p188:author id="{B09406F6-D423-E576-303B-6FF3C384965E}" name="Martucci, Sophie" initials="MS" userId="S::u1574833@live.warwick.ac.uk::a57d0765-8d71-4134-8cb4-def195ab7dd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0C0C"/>
    <a:srgbClr val="087A77"/>
    <a:srgbClr val="6E2076"/>
    <a:srgbClr val="FFFFFF"/>
    <a:srgbClr val="000000"/>
    <a:srgbClr val="FDFC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30DCA50-F623-88B4-6031-AAC15B16C436}" v="2" dt="2026-05-13T13:54:24.343"/>
  </p1510:revLst>
</p1510:revInfo>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345"/>
    <p:restoredTop sz="96301"/>
  </p:normalViewPr>
  <p:slideViewPr>
    <p:cSldViewPr snapToGrid="0">
      <p:cViewPr varScale="1">
        <p:scale>
          <a:sx n="106" d="100"/>
          <a:sy n="106" d="100"/>
        </p:scale>
        <p:origin x="456"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1.xml"/><Relationship Id="rId34" Type="http://schemas.microsoft.com/office/2018/10/relationships/authors" Target="authors.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tags" Target="tags/tag1.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handoutMaster" Target="handoutMasters/handoutMaster1.xml"/><Relationship Id="rId30" Type="http://schemas.openxmlformats.org/officeDocument/2006/relationships/viewProps" Target="viewProps.xml"/><Relationship Id="rId8" Type="http://schemas.openxmlformats.org/officeDocument/2006/relationships/slideMaster" Target="slideMasters/slideMaster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1166225"/>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6818258"/>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Tree>
    <p:extLst>
      <p:ext uri="{BB962C8B-B14F-4D97-AF65-F5344CB8AC3E}">
        <p14:creationId xmlns:p14="http://schemas.microsoft.com/office/powerpoint/2010/main" val="30709444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US"/>
              <a:t>Random slide with pics we might want to use!</a:t>
            </a:r>
          </a:p>
        </p:txBody>
      </p:sp>
    </p:spTree>
    <p:extLst>
      <p:ext uri="{BB962C8B-B14F-4D97-AF65-F5344CB8AC3E}">
        <p14:creationId xmlns:p14="http://schemas.microsoft.com/office/powerpoint/2010/main" val="39452432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Tree>
    <p:extLst>
      <p:ext uri="{BB962C8B-B14F-4D97-AF65-F5344CB8AC3E}">
        <p14:creationId xmlns:p14="http://schemas.microsoft.com/office/powerpoint/2010/main" val="10404188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823CC-DB5C-E5D3-FA00-FF3CC75B08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48C803-C9EC-C2B8-243B-4C31CFE3D4A6}"/>
              </a:ext>
            </a:extLst>
          </p:cNvPr>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CA941080-923D-38BE-FAB3-DBE2B411F857}"/>
              </a:ext>
            </a:extLst>
          </p:cNvPr>
          <p:cNvSpPr>
            <a:spLocks noGrp="1"/>
          </p:cNvSpPr>
          <p:nvPr>
            <p:ph type="body" idx="1"/>
          </p:nvPr>
        </p:nvSpPr>
        <p:spPr>
          <a:xfrm>
            <a:off x="685800" y="4400550"/>
            <a:ext cx="5486400" cy="3600450"/>
          </a:xfrm>
          <a:prstGeom prst="rect">
            <a:avLst/>
          </a:prstGeom>
        </p:spPr>
        <p:txBody>
          <a:bodyPr/>
          <a:lstStyle/>
          <a:p>
            <a:endParaRPr lang="en-US"/>
          </a:p>
        </p:txBody>
      </p:sp>
    </p:spTree>
    <p:extLst>
      <p:ext uri="{BB962C8B-B14F-4D97-AF65-F5344CB8AC3E}">
        <p14:creationId xmlns:p14="http://schemas.microsoft.com/office/powerpoint/2010/main" val="1616248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175931-195A-0406-7476-891DDCE705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E7BE46-85DC-7C21-8DC6-4F7202BC81A6}"/>
              </a:ext>
            </a:extLst>
          </p:cNvPr>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4CB86858-28FA-79CD-3ED5-7755C93F4D94}"/>
              </a:ext>
            </a:extLst>
          </p:cNvPr>
          <p:cNvSpPr>
            <a:spLocks noGrp="1"/>
          </p:cNvSpPr>
          <p:nvPr>
            <p:ph type="body" idx="1"/>
          </p:nvPr>
        </p:nvSpPr>
        <p:spPr>
          <a:xfrm>
            <a:off x="685800" y="4400550"/>
            <a:ext cx="5486400" cy="3600450"/>
          </a:xfrm>
          <a:prstGeom prst="rect">
            <a:avLst/>
          </a:prstGeom>
        </p:spPr>
        <p:txBody>
          <a:bodyPr/>
          <a:lstStyle/>
          <a:p>
            <a:endParaRPr lang="en-US" dirty="0"/>
          </a:p>
        </p:txBody>
      </p:sp>
    </p:spTree>
    <p:extLst>
      <p:ext uri="{BB962C8B-B14F-4D97-AF65-F5344CB8AC3E}">
        <p14:creationId xmlns:p14="http://schemas.microsoft.com/office/powerpoint/2010/main" val="37503335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F9436F-C12D-F19D-2DF3-D59A45C75E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ED91AC-632C-2C89-99F2-FB773632713E}"/>
              </a:ext>
            </a:extLst>
          </p:cNvPr>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23750AA1-008E-29BA-75AB-E335E98B2508}"/>
              </a:ext>
            </a:extLst>
          </p:cNvPr>
          <p:cNvSpPr>
            <a:spLocks noGrp="1"/>
          </p:cNvSpPr>
          <p:nvPr>
            <p:ph type="body" idx="1"/>
          </p:nvPr>
        </p:nvSpPr>
        <p:spPr>
          <a:xfrm>
            <a:off x="685800" y="4400550"/>
            <a:ext cx="5486400" cy="3600450"/>
          </a:xfrm>
          <a:prstGeom prst="rect">
            <a:avLst/>
          </a:prstGeom>
        </p:spPr>
        <p:txBody>
          <a:bodyPr/>
          <a:lstStyle/>
          <a:p>
            <a:endParaRPr lang="en-US" dirty="0"/>
          </a:p>
        </p:txBody>
      </p:sp>
    </p:spTree>
    <p:extLst>
      <p:ext uri="{BB962C8B-B14F-4D97-AF65-F5344CB8AC3E}">
        <p14:creationId xmlns:p14="http://schemas.microsoft.com/office/powerpoint/2010/main" val="22088693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BF8146-C66F-699E-D8D0-37525F145C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19FBBE-7485-7288-2D26-4D8DF03EBD84}"/>
              </a:ext>
            </a:extLst>
          </p:cNvPr>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596B1C63-C412-6110-71D4-7802CC88E905}"/>
              </a:ext>
            </a:extLst>
          </p:cNvPr>
          <p:cNvSpPr>
            <a:spLocks noGrp="1"/>
          </p:cNvSpPr>
          <p:nvPr>
            <p:ph type="body" idx="1"/>
          </p:nvPr>
        </p:nvSpPr>
        <p:spPr>
          <a:xfrm>
            <a:off x="685800" y="4400550"/>
            <a:ext cx="5486400" cy="3600450"/>
          </a:xfrm>
          <a:prstGeom prst="rect">
            <a:avLst/>
          </a:prstGeom>
        </p:spPr>
        <p:txBody>
          <a:bodyPr/>
          <a:lstStyle/>
          <a:p>
            <a:endParaRPr lang="en-US"/>
          </a:p>
        </p:txBody>
      </p:sp>
    </p:spTree>
    <p:extLst>
      <p:ext uri="{BB962C8B-B14F-4D97-AF65-F5344CB8AC3E}">
        <p14:creationId xmlns:p14="http://schemas.microsoft.com/office/powerpoint/2010/main" val="24211367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C2986-8E03-A027-CF6B-2885742635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EF3DEB-96AD-2FFD-725C-0AF40816A8F1}"/>
              </a:ext>
            </a:extLst>
          </p:cNvPr>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F4CC6001-3590-9A48-7353-3016AFFF92E5}"/>
              </a:ext>
            </a:extLst>
          </p:cNvPr>
          <p:cNvSpPr>
            <a:spLocks noGrp="1"/>
          </p:cNvSpPr>
          <p:nvPr>
            <p:ph type="body" idx="1"/>
          </p:nvPr>
        </p:nvSpPr>
        <p:spPr>
          <a:xfrm>
            <a:off x="685800" y="4400550"/>
            <a:ext cx="5486400" cy="3600450"/>
          </a:xfrm>
          <a:prstGeom prst="rect">
            <a:avLst/>
          </a:prstGeom>
        </p:spPr>
        <p:txBody>
          <a:bodyPr/>
          <a:lstStyle/>
          <a:p>
            <a:endParaRPr lang="en-US"/>
          </a:p>
        </p:txBody>
      </p:sp>
    </p:spTree>
    <p:extLst>
      <p:ext uri="{BB962C8B-B14F-4D97-AF65-F5344CB8AC3E}">
        <p14:creationId xmlns:p14="http://schemas.microsoft.com/office/powerpoint/2010/main" val="21952229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7133A-5771-81F7-BE11-FEA4CA3C9A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59201E-7D29-07F0-B5FE-914D03BD04D8}"/>
              </a:ext>
            </a:extLst>
          </p:cNvPr>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01C7FB0B-48F1-76FB-051F-908F98E81DBF}"/>
              </a:ext>
            </a:extLst>
          </p:cNvPr>
          <p:cNvSpPr>
            <a:spLocks noGrp="1"/>
          </p:cNvSpPr>
          <p:nvPr>
            <p:ph type="body" idx="1"/>
          </p:nvPr>
        </p:nvSpPr>
        <p:spPr>
          <a:xfrm>
            <a:off x="685800" y="4400550"/>
            <a:ext cx="5486400" cy="3600450"/>
          </a:xfrm>
          <a:prstGeom prst="rect">
            <a:avLst/>
          </a:prstGeom>
        </p:spPr>
        <p:txBody>
          <a:bodyPr/>
          <a:lstStyle/>
          <a:p>
            <a:endParaRPr lang="en-US"/>
          </a:p>
        </p:txBody>
      </p:sp>
    </p:spTree>
    <p:extLst>
      <p:ext uri="{BB962C8B-B14F-4D97-AF65-F5344CB8AC3E}">
        <p14:creationId xmlns:p14="http://schemas.microsoft.com/office/powerpoint/2010/main" val="6063870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692ED3-3970-9269-7864-8EF033176B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440517-59C1-2412-1FD4-A238DF837655}"/>
              </a:ext>
            </a:extLst>
          </p:cNvPr>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EAFA4DC6-4500-8BC9-CF0B-174901CFBBE3}"/>
              </a:ext>
            </a:extLst>
          </p:cNvPr>
          <p:cNvSpPr>
            <a:spLocks noGrp="1"/>
          </p:cNvSpPr>
          <p:nvPr>
            <p:ph type="body" idx="1"/>
          </p:nvPr>
        </p:nvSpPr>
        <p:spPr>
          <a:xfrm>
            <a:off x="685800" y="4400550"/>
            <a:ext cx="5486400" cy="3600450"/>
          </a:xfrm>
          <a:prstGeom prst="rect">
            <a:avLst/>
          </a:prstGeom>
        </p:spPr>
        <p:txBody>
          <a:bodyPr/>
          <a:lstStyle/>
          <a:p>
            <a:endParaRPr lang="en-US"/>
          </a:p>
        </p:txBody>
      </p:sp>
    </p:spTree>
    <p:extLst>
      <p:ext uri="{BB962C8B-B14F-4D97-AF65-F5344CB8AC3E}">
        <p14:creationId xmlns:p14="http://schemas.microsoft.com/office/powerpoint/2010/main" val="34188935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Padlet 1: </a:t>
            </a:r>
            <a:r>
              <a:rPr lang="en-US" altLang="en-US">
                <a:latin typeface="Arial" panose="020B0604020202020204" pitchFamily="34" charset="0"/>
              </a:rPr>
              <a:t>https://</a:t>
            </a:r>
            <a:r>
              <a:rPr lang="en-US" altLang="en-US" err="1">
                <a:latin typeface="Arial" panose="020B0604020202020204" pitchFamily="34" charset="0"/>
              </a:rPr>
              <a:t>padlet.com</a:t>
            </a:r>
            <a:r>
              <a:rPr lang="en-US" altLang="en-US">
                <a:latin typeface="Arial" panose="020B0604020202020204" pitchFamily="34" charset="0"/>
              </a:rPr>
              <a:t>/</a:t>
            </a:r>
            <a:r>
              <a:rPr lang="en-US" altLang="en-US" err="1">
                <a:latin typeface="Arial" panose="020B0604020202020204" pitchFamily="34" charset="0"/>
              </a:rPr>
              <a:t>s_martucci</a:t>
            </a:r>
            <a:r>
              <a:rPr lang="en-US" altLang="en-US">
                <a:latin typeface="Arial" panose="020B0604020202020204" pitchFamily="34" charset="0"/>
              </a:rPr>
              <a:t>/rails-talk-questions-padlet-n6bkxm5lsxhx385?frame_id=page%3A_6QbtmYRIAVGMDvHum7X5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cap="none" normalizeH="0" baseline="0">
                <a:ln>
                  <a:noFill/>
                </a:ln>
                <a:solidFill>
                  <a:schemeClr val="tx1"/>
                </a:solidFill>
                <a:effectLst/>
                <a:latin typeface="Arial" panose="020B0604020202020204" pitchFamily="34" charset="0"/>
              </a:rPr>
              <a:t>Talks questions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cap="none" normalizeH="0" baseline="0">
              <a:ln>
                <a:noFill/>
              </a:ln>
              <a:solidFill>
                <a:schemeClr val="tx1"/>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cap="none" normalizeH="0" baseline="0">
                <a:ln>
                  <a:noFill/>
                </a:ln>
                <a:solidFill>
                  <a:schemeClr val="tx1"/>
                </a:solidFill>
                <a:effectLst/>
                <a:latin typeface="Arial" panose="020B0604020202020204" pitchFamily="34" charset="0"/>
              </a:rPr>
              <a:t>Padlet 2: https://</a:t>
            </a:r>
            <a:r>
              <a:rPr kumimoji="0" lang="en-US" altLang="en-US" sz="1200" b="0" i="0" u="none" strike="noStrike" cap="none" normalizeH="0" baseline="0" err="1">
                <a:ln>
                  <a:noFill/>
                </a:ln>
                <a:solidFill>
                  <a:schemeClr val="tx1"/>
                </a:solidFill>
                <a:effectLst/>
                <a:latin typeface="Arial" panose="020B0604020202020204" pitchFamily="34" charset="0"/>
              </a:rPr>
              <a:t>padlet.com</a:t>
            </a:r>
            <a:r>
              <a:rPr kumimoji="0" lang="en-US" altLang="en-US" sz="1200" b="0" i="0" u="none" strike="noStrike" cap="none" normalizeH="0" baseline="0">
                <a:ln>
                  <a:noFill/>
                </a:ln>
                <a:solidFill>
                  <a:schemeClr val="tx1"/>
                </a:solidFill>
                <a:effectLst/>
                <a:latin typeface="Arial" panose="020B0604020202020204" pitchFamily="34" charset="0"/>
              </a:rPr>
              <a:t>/</a:t>
            </a:r>
            <a:r>
              <a:rPr kumimoji="0" lang="en-US" altLang="en-US" sz="1200" b="0" i="0" u="none" strike="noStrike" cap="none" normalizeH="0" baseline="0" err="1">
                <a:ln>
                  <a:noFill/>
                </a:ln>
                <a:solidFill>
                  <a:schemeClr val="tx1"/>
                </a:solidFill>
                <a:effectLst/>
                <a:latin typeface="Arial" panose="020B0604020202020204" pitchFamily="34" charset="0"/>
              </a:rPr>
              <a:t>s_martucci</a:t>
            </a:r>
            <a:r>
              <a:rPr kumimoji="0" lang="en-US" altLang="en-US" sz="1200" b="0" i="0" u="none" strike="noStrike" cap="none" normalizeH="0" baseline="0">
                <a:ln>
                  <a:noFill/>
                </a:ln>
                <a:solidFill>
                  <a:schemeClr val="tx1"/>
                </a:solidFill>
                <a:effectLst/>
                <a:latin typeface="Arial" panose="020B0604020202020204" pitchFamily="34" charset="0"/>
              </a:rPr>
              <a:t>/rails-break-out-room-feedback-b9kn18v2ja1hkpzt?frame_id=page%3AChm0eHWmZwS2q5-j15L8g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cap="none" normalizeH="0" baseline="0">
                <a:ln>
                  <a:noFill/>
                </a:ln>
                <a:solidFill>
                  <a:schemeClr val="tx1"/>
                </a:solidFill>
                <a:effectLst/>
                <a:latin typeface="Arial" panose="020B0604020202020204" pitchFamily="34" charset="0"/>
              </a:rPr>
              <a:t>Break out room</a:t>
            </a:r>
          </a:p>
        </p:txBody>
      </p:sp>
    </p:spTree>
    <p:extLst>
      <p:ext uri="{BB962C8B-B14F-4D97-AF65-F5344CB8AC3E}">
        <p14:creationId xmlns:p14="http://schemas.microsoft.com/office/powerpoint/2010/main" val="16090796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p:nvPr>
        </p:nvSpPr>
        <p:spPr>
          <a:xfrm>
            <a:off x="499733" y="3779224"/>
            <a:ext cx="6541200" cy="855299"/>
          </a:xfrm>
          <a:prstGeom prst="rect">
            <a:avLst/>
          </a:prstGeom>
        </p:spPr>
        <p:txBody>
          <a:bodyPr wrap="square">
            <a:noAutofit/>
          </a:bodyPr>
          <a:lstStyle>
            <a:lvl1pPr>
              <a:lnSpc>
                <a:spcPct val="104000"/>
              </a:lnSpc>
              <a:defRPr sz="1800" b="0" i="0" kern="1800" spc="-30" baseline="0"/>
            </a:lvl1pPr>
            <a:lvl2pPr>
              <a:defRPr sz="2000"/>
            </a:lvl2pPr>
            <a:lvl3pPr>
              <a:defRPr sz="2000"/>
            </a:lvl3pPr>
            <a:lvl4pPr>
              <a:defRPr sz="2000"/>
            </a:lvl4pPr>
            <a:lvl5pPr>
              <a:defRPr sz="2000"/>
            </a:lvl5pPr>
          </a:lstStyle>
          <a:p>
            <a:pPr lvl="0"/>
            <a:endParaRPr lang="en-US"/>
          </a:p>
        </p:txBody>
      </p:sp>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1889950"/>
            <a:ext cx="6542513" cy="1806905"/>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7678168" y="0"/>
            <a:ext cx="4014099" cy="635445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9" name="Graphic 8">
            <a:extLst>
              <a:ext uri="{FF2B5EF4-FFF2-40B4-BE49-F238E27FC236}">
                <a16:creationId xmlns:a16="http://schemas.microsoft.com/office/drawing/2014/main" id="{C7892703-6721-2E42-D1D5-E3F3D9E6E706}"/>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2038" y="5813459"/>
            <a:ext cx="2047718" cy="540991"/>
          </a:xfrm>
          <a:prstGeom prst="rect">
            <a:avLst/>
          </a:prstGeom>
        </p:spPr>
      </p:pic>
      <p:pic>
        <p:nvPicPr>
          <p:cNvPr id="2" name="Graphic 1">
            <a:extLst>
              <a:ext uri="{FF2B5EF4-FFF2-40B4-BE49-F238E27FC236}">
                <a16:creationId xmlns:a16="http://schemas.microsoft.com/office/drawing/2014/main" id="{12D959CA-205F-61E0-E849-0515F946BCDD}"/>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499732" y="503550"/>
            <a:ext cx="642655" cy="936000"/>
          </a:xfrm>
          <a:prstGeom prst="rect">
            <a:avLst/>
          </a:prstGeom>
        </p:spPr>
      </p:pic>
    </p:spTree>
    <p:extLst>
      <p:ext uri="{BB962C8B-B14F-4D97-AF65-F5344CB8AC3E}">
        <p14:creationId xmlns:p14="http://schemas.microsoft.com/office/powerpoint/2010/main" val="26984148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ull page image or video">
    <p:bg>
      <p:bgPr>
        <a:solidFill>
          <a:schemeClr val="bg1"/>
        </a:solidFill>
        <a:effectLst/>
      </p:bgPr>
    </p:bg>
    <p:spTree>
      <p:nvGrpSpPr>
        <p:cNvPr id="1" name=""/>
        <p:cNvGrpSpPr/>
        <p:nvPr/>
      </p:nvGrpSpPr>
      <p:grpSpPr>
        <a:xfrm>
          <a:off x="0" y="0"/>
          <a:ext cx="0" cy="0"/>
          <a:chOff x="0" y="0"/>
          <a:chExt cx="0" cy="0"/>
        </a:xfrm>
      </p:grpSpPr>
      <p:sp>
        <p:nvSpPr>
          <p:cNvPr id="2" name="Content Placeholder 15">
            <a:extLst>
              <a:ext uri="{FF2B5EF4-FFF2-40B4-BE49-F238E27FC236}">
                <a16:creationId xmlns:a16="http://schemas.microsoft.com/office/drawing/2014/main" id="{2BF3D1E0-7FC9-4E89-DFE7-5165B59500DE}"/>
              </a:ext>
            </a:extLst>
          </p:cNvPr>
          <p:cNvSpPr>
            <a:spLocks noGrp="1"/>
          </p:cNvSpPr>
          <p:nvPr>
            <p:ph sz="quarter" idx="19"/>
          </p:nvPr>
        </p:nvSpPr>
        <p:spPr>
          <a:xfrm>
            <a:off x="0" y="0"/>
            <a:ext cx="12192000" cy="6858000"/>
          </a:xfrm>
          <a:prstGeom prst="rect">
            <a:avLst/>
          </a:prstGeom>
        </p:spPr>
        <p:txBody>
          <a:bodyPr anchor="ctr"/>
          <a:lstStyle>
            <a:lvl1pPr algn="ctr">
              <a:lnSpc>
                <a:spcPct val="104000"/>
              </a:lnSpc>
              <a:defRPr sz="1400" b="0" i="0">
                <a:noFill/>
              </a:defRPr>
            </a:lvl1pPr>
          </a:lstStyle>
          <a:p>
            <a:endParaRPr lang="en-GB"/>
          </a:p>
        </p:txBody>
      </p:sp>
    </p:spTree>
    <p:extLst>
      <p:ext uri="{BB962C8B-B14F-4D97-AF65-F5344CB8AC3E}">
        <p14:creationId xmlns:p14="http://schemas.microsoft.com/office/powerpoint/2010/main" val="132753518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476755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p:nvPr>
        </p:nvSpPr>
        <p:spPr>
          <a:xfrm>
            <a:off x="499733" y="3779224"/>
            <a:ext cx="6541200" cy="855299"/>
          </a:xfrm>
          <a:prstGeom prst="rect">
            <a:avLst/>
          </a:prstGeom>
        </p:spPr>
        <p:txBody>
          <a:bodyPr wrap="square">
            <a:noAutofit/>
          </a:bodyPr>
          <a:lstStyle>
            <a:lvl1pPr>
              <a:lnSpc>
                <a:spcPct val="104000"/>
              </a:lnSpc>
              <a:defRPr sz="1800" b="0" i="0" kern="1800" spc="-30" baseline="0"/>
            </a:lvl1pPr>
            <a:lvl2pPr>
              <a:defRPr sz="2000"/>
            </a:lvl2pPr>
            <a:lvl3pPr>
              <a:defRPr sz="2000"/>
            </a:lvl3pPr>
            <a:lvl4pPr>
              <a:defRPr sz="2000"/>
            </a:lvl4pPr>
            <a:lvl5pPr>
              <a:defRPr sz="2000"/>
            </a:lvl5pPr>
          </a:lstStyle>
          <a:p>
            <a:pPr lvl="0"/>
            <a:endParaRPr lang="en-US"/>
          </a:p>
        </p:txBody>
      </p:sp>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1889950"/>
            <a:ext cx="6542513" cy="1806905"/>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7678168" y="0"/>
            <a:ext cx="4014099" cy="635445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2" name="Graphic 1">
            <a:extLst>
              <a:ext uri="{FF2B5EF4-FFF2-40B4-BE49-F238E27FC236}">
                <a16:creationId xmlns:a16="http://schemas.microsoft.com/office/drawing/2014/main" id="{48D9EEB7-B7AB-1C64-A605-EF36D3FFBBFD}"/>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2038" y="5813459"/>
            <a:ext cx="2047718" cy="540991"/>
          </a:xfrm>
          <a:prstGeom prst="rect">
            <a:avLst/>
          </a:prstGeom>
        </p:spPr>
      </p:pic>
      <p:pic>
        <p:nvPicPr>
          <p:cNvPr id="4" name="Graphic 3">
            <a:extLst>
              <a:ext uri="{FF2B5EF4-FFF2-40B4-BE49-F238E27FC236}">
                <a16:creationId xmlns:a16="http://schemas.microsoft.com/office/drawing/2014/main" id="{98ACCD27-71CC-F356-2FBD-08588D559CB9}"/>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499732" y="503550"/>
            <a:ext cx="651959" cy="936000"/>
          </a:xfrm>
          <a:prstGeom prst="rect">
            <a:avLst/>
          </a:prstGeom>
        </p:spPr>
      </p:pic>
    </p:spTree>
    <p:extLst>
      <p:ext uri="{BB962C8B-B14F-4D97-AF65-F5344CB8AC3E}">
        <p14:creationId xmlns:p14="http://schemas.microsoft.com/office/powerpoint/2010/main" val="293426466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sp>
        <p:nvSpPr>
          <p:cNvPr id="4" name="Text Placeholder 19">
            <a:extLst>
              <a:ext uri="{FF2B5EF4-FFF2-40B4-BE49-F238E27FC236}">
                <a16:creationId xmlns:a16="http://schemas.microsoft.com/office/drawing/2014/main" id="{079E73F8-37B5-57EE-3B98-2EA71E263B1A}"/>
              </a:ext>
            </a:extLst>
          </p:cNvPr>
          <p:cNvSpPr>
            <a:spLocks noGrp="1"/>
          </p:cNvSpPr>
          <p:nvPr>
            <p:ph type="body" sz="quarter" idx="13" hasCustomPrompt="1"/>
          </p:nvPr>
        </p:nvSpPr>
        <p:spPr>
          <a:xfrm>
            <a:off x="499733" y="1408773"/>
            <a:ext cx="496800" cy="493200"/>
          </a:xfrm>
          <a:prstGeom prst="rect">
            <a:avLst/>
          </a:prstGeom>
        </p:spPr>
        <p:txBody>
          <a:bodyPr>
            <a:noAutofit/>
          </a:bodyPr>
          <a:lstStyle>
            <a:lvl1pPr>
              <a:lnSpc>
                <a:spcPct val="104000"/>
              </a:lnSpc>
              <a:defRPr sz="1800" b="1" i="0"/>
            </a:lvl1pPr>
          </a:lstStyle>
          <a:p>
            <a:r>
              <a:rPr lang="en-GB"/>
              <a:t>01</a:t>
            </a:r>
          </a:p>
        </p:txBody>
      </p:sp>
      <p:sp>
        <p:nvSpPr>
          <p:cNvPr id="5" name="Text Placeholder 20">
            <a:extLst>
              <a:ext uri="{FF2B5EF4-FFF2-40B4-BE49-F238E27FC236}">
                <a16:creationId xmlns:a16="http://schemas.microsoft.com/office/drawing/2014/main" id="{C4E74264-E44F-0797-6D9B-9719118A5B4E}"/>
              </a:ext>
            </a:extLst>
          </p:cNvPr>
          <p:cNvSpPr>
            <a:spLocks noGrp="1"/>
          </p:cNvSpPr>
          <p:nvPr>
            <p:ph type="body" sz="quarter" idx="14" hasCustomPrompt="1"/>
          </p:nvPr>
        </p:nvSpPr>
        <p:spPr>
          <a:xfrm>
            <a:off x="1337481" y="140877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6" name="Text Placeholder 21">
            <a:extLst>
              <a:ext uri="{FF2B5EF4-FFF2-40B4-BE49-F238E27FC236}">
                <a16:creationId xmlns:a16="http://schemas.microsoft.com/office/drawing/2014/main" id="{474BFACF-A065-5599-4DA5-5613F6DC25E2}"/>
              </a:ext>
            </a:extLst>
          </p:cNvPr>
          <p:cNvSpPr>
            <a:spLocks noGrp="1"/>
          </p:cNvSpPr>
          <p:nvPr>
            <p:ph type="body" sz="quarter" idx="15" hasCustomPrompt="1"/>
          </p:nvPr>
        </p:nvSpPr>
        <p:spPr>
          <a:xfrm>
            <a:off x="499733" y="2113799"/>
            <a:ext cx="496800" cy="493200"/>
          </a:xfrm>
          <a:prstGeom prst="rect">
            <a:avLst/>
          </a:prstGeom>
        </p:spPr>
        <p:txBody>
          <a:bodyPr>
            <a:noAutofit/>
          </a:bodyPr>
          <a:lstStyle>
            <a:lvl1pPr>
              <a:defRPr sz="1800" b="1" i="0"/>
            </a:lvl1pPr>
          </a:lstStyle>
          <a:p>
            <a:r>
              <a:rPr lang="en-GB"/>
              <a:t>02</a:t>
            </a:r>
          </a:p>
        </p:txBody>
      </p:sp>
      <p:sp>
        <p:nvSpPr>
          <p:cNvPr id="9" name="Text Placeholder 23">
            <a:extLst>
              <a:ext uri="{FF2B5EF4-FFF2-40B4-BE49-F238E27FC236}">
                <a16:creationId xmlns:a16="http://schemas.microsoft.com/office/drawing/2014/main" id="{5691CC70-8DF2-EE6F-C40B-B6A831DFB18D}"/>
              </a:ext>
            </a:extLst>
          </p:cNvPr>
          <p:cNvSpPr>
            <a:spLocks noGrp="1"/>
          </p:cNvSpPr>
          <p:nvPr>
            <p:ph type="body" sz="quarter" idx="17" hasCustomPrompt="1"/>
          </p:nvPr>
        </p:nvSpPr>
        <p:spPr>
          <a:xfrm>
            <a:off x="499733" y="2818825"/>
            <a:ext cx="496800" cy="493200"/>
          </a:xfrm>
          <a:prstGeom prst="rect">
            <a:avLst/>
          </a:prstGeom>
        </p:spPr>
        <p:txBody>
          <a:bodyPr>
            <a:noAutofit/>
          </a:bodyPr>
          <a:lstStyle>
            <a:lvl1pPr>
              <a:lnSpc>
                <a:spcPct val="104000"/>
              </a:lnSpc>
              <a:defRPr sz="1800" b="1" i="0"/>
            </a:lvl1pPr>
          </a:lstStyle>
          <a:p>
            <a:r>
              <a:rPr lang="en-GB"/>
              <a:t>03</a:t>
            </a:r>
          </a:p>
        </p:txBody>
      </p:sp>
      <p:sp>
        <p:nvSpPr>
          <p:cNvPr id="11" name="Text Placeholder 25">
            <a:extLst>
              <a:ext uri="{FF2B5EF4-FFF2-40B4-BE49-F238E27FC236}">
                <a16:creationId xmlns:a16="http://schemas.microsoft.com/office/drawing/2014/main" id="{81241517-A93B-C884-00F7-1D76B026E7DE}"/>
              </a:ext>
            </a:extLst>
          </p:cNvPr>
          <p:cNvSpPr>
            <a:spLocks noGrp="1"/>
          </p:cNvSpPr>
          <p:nvPr>
            <p:ph type="body" sz="quarter" idx="19" hasCustomPrompt="1"/>
          </p:nvPr>
        </p:nvSpPr>
        <p:spPr>
          <a:xfrm>
            <a:off x="499733" y="3523851"/>
            <a:ext cx="496800" cy="493200"/>
          </a:xfrm>
          <a:prstGeom prst="rect">
            <a:avLst/>
          </a:prstGeom>
        </p:spPr>
        <p:txBody>
          <a:bodyPr>
            <a:noAutofit/>
          </a:bodyPr>
          <a:lstStyle>
            <a:lvl1pPr>
              <a:lnSpc>
                <a:spcPct val="104000"/>
              </a:lnSpc>
              <a:defRPr sz="1800" b="1" i="0"/>
            </a:lvl1pPr>
          </a:lstStyle>
          <a:p>
            <a:r>
              <a:rPr lang="en-GB"/>
              <a:t>04</a:t>
            </a:r>
          </a:p>
        </p:txBody>
      </p:sp>
      <p:sp>
        <p:nvSpPr>
          <p:cNvPr id="14" name="Text Placeholder 27">
            <a:extLst>
              <a:ext uri="{FF2B5EF4-FFF2-40B4-BE49-F238E27FC236}">
                <a16:creationId xmlns:a16="http://schemas.microsoft.com/office/drawing/2014/main" id="{623F1BAB-65D9-A5B4-E25B-18ED21C1E939}"/>
              </a:ext>
            </a:extLst>
          </p:cNvPr>
          <p:cNvSpPr>
            <a:spLocks noGrp="1"/>
          </p:cNvSpPr>
          <p:nvPr>
            <p:ph type="body" sz="quarter" idx="21" hasCustomPrompt="1"/>
          </p:nvPr>
        </p:nvSpPr>
        <p:spPr>
          <a:xfrm>
            <a:off x="499733" y="4228877"/>
            <a:ext cx="496800" cy="493200"/>
          </a:xfrm>
          <a:prstGeom prst="rect">
            <a:avLst/>
          </a:prstGeom>
        </p:spPr>
        <p:txBody>
          <a:bodyPr>
            <a:noAutofit/>
          </a:bodyPr>
          <a:lstStyle>
            <a:lvl1pPr>
              <a:lnSpc>
                <a:spcPct val="104000"/>
              </a:lnSpc>
              <a:defRPr sz="1800" b="1" i="0"/>
            </a:lvl1pPr>
          </a:lstStyle>
          <a:p>
            <a:r>
              <a:rPr lang="en-GB"/>
              <a:t>05</a:t>
            </a:r>
          </a:p>
        </p:txBody>
      </p:sp>
      <p:cxnSp>
        <p:nvCxnSpPr>
          <p:cNvPr id="24" name="Straight Connector 23">
            <a:extLst>
              <a:ext uri="{FF2B5EF4-FFF2-40B4-BE49-F238E27FC236}">
                <a16:creationId xmlns:a16="http://schemas.microsoft.com/office/drawing/2014/main" id="{9A622FF6-9443-30AD-C876-90BBC09B5850}"/>
              </a:ext>
            </a:extLst>
          </p:cNvPr>
          <p:cNvCxnSpPr>
            <a:cxnSpLocks/>
          </p:cNvCxnSpPr>
          <p:nvPr userDrawn="1"/>
        </p:nvCxnSpPr>
        <p:spPr>
          <a:xfrm>
            <a:off x="1139588" y="1431102"/>
            <a:ext cx="0" cy="399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itle Placeholder 1">
            <a:extLst>
              <a:ext uri="{FF2B5EF4-FFF2-40B4-BE49-F238E27FC236}">
                <a16:creationId xmlns:a16="http://schemas.microsoft.com/office/drawing/2014/main" id="{D325DC9D-2AA9-80B0-59CB-EB2A231584D3}"/>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Agenda slide</a:t>
            </a:r>
          </a:p>
        </p:txBody>
      </p:sp>
      <p:sp>
        <p:nvSpPr>
          <p:cNvPr id="38" name="Text Placeholder 20">
            <a:extLst>
              <a:ext uri="{FF2B5EF4-FFF2-40B4-BE49-F238E27FC236}">
                <a16:creationId xmlns:a16="http://schemas.microsoft.com/office/drawing/2014/main" id="{94FB1512-536B-3C06-8758-3BF64A3DF587}"/>
              </a:ext>
            </a:extLst>
          </p:cNvPr>
          <p:cNvSpPr>
            <a:spLocks noGrp="1"/>
          </p:cNvSpPr>
          <p:nvPr>
            <p:ph type="body" sz="quarter" idx="24" hasCustomPrompt="1"/>
          </p:nvPr>
        </p:nvSpPr>
        <p:spPr>
          <a:xfrm>
            <a:off x="1337481" y="2113798"/>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39" name="Text Placeholder 20">
            <a:extLst>
              <a:ext uri="{FF2B5EF4-FFF2-40B4-BE49-F238E27FC236}">
                <a16:creationId xmlns:a16="http://schemas.microsoft.com/office/drawing/2014/main" id="{E73858A2-79B0-D494-4400-BA3171AC2533}"/>
              </a:ext>
            </a:extLst>
          </p:cNvPr>
          <p:cNvSpPr>
            <a:spLocks noGrp="1"/>
          </p:cNvSpPr>
          <p:nvPr>
            <p:ph type="body" sz="quarter" idx="25" hasCustomPrompt="1"/>
          </p:nvPr>
        </p:nvSpPr>
        <p:spPr>
          <a:xfrm>
            <a:off x="1337481" y="2818824"/>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0" name="Text Placeholder 20">
            <a:extLst>
              <a:ext uri="{FF2B5EF4-FFF2-40B4-BE49-F238E27FC236}">
                <a16:creationId xmlns:a16="http://schemas.microsoft.com/office/drawing/2014/main" id="{316DF11A-F375-2621-E425-D254C2BFBDC2}"/>
              </a:ext>
            </a:extLst>
          </p:cNvPr>
          <p:cNvSpPr>
            <a:spLocks noGrp="1"/>
          </p:cNvSpPr>
          <p:nvPr>
            <p:ph type="body" sz="quarter" idx="26" hasCustomPrompt="1"/>
          </p:nvPr>
        </p:nvSpPr>
        <p:spPr>
          <a:xfrm>
            <a:off x="1337481" y="3523850"/>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1" name="Text Placeholder 20">
            <a:extLst>
              <a:ext uri="{FF2B5EF4-FFF2-40B4-BE49-F238E27FC236}">
                <a16:creationId xmlns:a16="http://schemas.microsoft.com/office/drawing/2014/main" id="{FB045E71-4D6C-C476-D364-81DB443EDF23}"/>
              </a:ext>
            </a:extLst>
          </p:cNvPr>
          <p:cNvSpPr>
            <a:spLocks noGrp="1"/>
          </p:cNvSpPr>
          <p:nvPr>
            <p:ph type="body" sz="quarter" idx="27" hasCustomPrompt="1"/>
          </p:nvPr>
        </p:nvSpPr>
        <p:spPr>
          <a:xfrm>
            <a:off x="1337481" y="4228876"/>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4" name="Text Placeholder 20">
            <a:extLst>
              <a:ext uri="{FF2B5EF4-FFF2-40B4-BE49-F238E27FC236}">
                <a16:creationId xmlns:a16="http://schemas.microsoft.com/office/drawing/2014/main" id="{6ACC28C5-8646-3B2E-4FDA-90CAAD6437E9}"/>
              </a:ext>
            </a:extLst>
          </p:cNvPr>
          <p:cNvSpPr>
            <a:spLocks noGrp="1"/>
          </p:cNvSpPr>
          <p:nvPr>
            <p:ph type="body" sz="quarter" idx="30" hasCustomPrompt="1"/>
          </p:nvPr>
        </p:nvSpPr>
        <p:spPr>
          <a:xfrm>
            <a:off x="1337481" y="493390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9" name="Text Placeholder 29">
            <a:extLst>
              <a:ext uri="{FF2B5EF4-FFF2-40B4-BE49-F238E27FC236}">
                <a16:creationId xmlns:a16="http://schemas.microsoft.com/office/drawing/2014/main" id="{CE07A932-8579-47D4-C90C-297D44DE4342}"/>
              </a:ext>
            </a:extLst>
          </p:cNvPr>
          <p:cNvSpPr>
            <a:spLocks noGrp="1"/>
          </p:cNvSpPr>
          <p:nvPr>
            <p:ph type="body" sz="quarter" idx="32" hasCustomPrompt="1"/>
          </p:nvPr>
        </p:nvSpPr>
        <p:spPr>
          <a:xfrm>
            <a:off x="499733" y="4933903"/>
            <a:ext cx="496800" cy="493200"/>
          </a:xfrm>
          <a:prstGeom prst="rect">
            <a:avLst/>
          </a:prstGeom>
        </p:spPr>
        <p:txBody>
          <a:bodyPr>
            <a:noAutofit/>
          </a:bodyPr>
          <a:lstStyle>
            <a:lvl1pPr>
              <a:defRPr sz="1800" b="1" i="0"/>
            </a:lvl1pPr>
          </a:lstStyle>
          <a:p>
            <a:r>
              <a:rPr lang="en-GB"/>
              <a:t>06</a:t>
            </a:r>
          </a:p>
        </p:txBody>
      </p:sp>
      <p:sp>
        <p:nvSpPr>
          <p:cNvPr id="2" name="Footer Placeholder 4">
            <a:extLst>
              <a:ext uri="{FF2B5EF4-FFF2-40B4-BE49-F238E27FC236}">
                <a16:creationId xmlns:a16="http://schemas.microsoft.com/office/drawing/2014/main" id="{917D1B03-4E4C-6186-9FF9-B3CE964321A6}"/>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3" name="Slide Number Placeholder 5">
            <a:extLst>
              <a:ext uri="{FF2B5EF4-FFF2-40B4-BE49-F238E27FC236}">
                <a16:creationId xmlns:a16="http://schemas.microsoft.com/office/drawing/2014/main" id="{4E928B4F-3265-2263-5059-1418E9ED8E45}"/>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04261962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0" y="0"/>
            <a:ext cx="12192000" cy="3445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hasCustomPrompt="1"/>
          </p:nvPr>
        </p:nvSpPr>
        <p:spPr>
          <a:xfrm>
            <a:off x="499733" y="1580118"/>
            <a:ext cx="8208000" cy="855299"/>
          </a:xfrm>
          <a:prstGeom prst="rect">
            <a:avLst/>
          </a:prstGeom>
        </p:spPr>
        <p:txBody>
          <a:bodyPr wrap="square">
            <a:noAutofit/>
          </a:bodyPr>
          <a:lstStyle>
            <a:lvl1pPr>
              <a:lnSpc>
                <a:spcPct val="105000"/>
              </a:lnSpc>
              <a:defRPr sz="6000" b="1" i="0" kern="1800" spc="-30" baseline="0">
                <a:effectLst/>
              </a:defRPr>
            </a:lvl1pPr>
            <a:lvl2pPr>
              <a:defRPr sz="2000"/>
            </a:lvl2pPr>
            <a:lvl3pPr>
              <a:defRPr sz="2000"/>
            </a:lvl3pPr>
            <a:lvl4pPr>
              <a:defRPr sz="2000"/>
            </a:lvl4pPr>
            <a:lvl5pPr>
              <a:defRPr sz="2000"/>
            </a:lvl5pPr>
          </a:lstStyle>
          <a:p>
            <a:pPr lvl="0"/>
            <a:r>
              <a:rPr lang="en-US"/>
              <a:t>Chapter #</a:t>
            </a:r>
          </a:p>
        </p:txBody>
      </p:sp>
      <p:sp>
        <p:nvSpPr>
          <p:cNvPr id="2" name="Title Placeholder 1">
            <a:extLst>
              <a:ext uri="{FF2B5EF4-FFF2-40B4-BE49-F238E27FC236}">
                <a16:creationId xmlns:a16="http://schemas.microsoft.com/office/drawing/2014/main" id="{48FCD2B1-D684-AD84-2649-CD4B7D8A9D75}"/>
              </a:ext>
            </a:extLst>
          </p:cNvPr>
          <p:cNvSpPr>
            <a:spLocks noGrp="1"/>
          </p:cNvSpPr>
          <p:nvPr>
            <p:ph type="title" hasCustomPrompt="1"/>
          </p:nvPr>
        </p:nvSpPr>
        <p:spPr>
          <a:xfrm>
            <a:off x="499733" y="2791790"/>
            <a:ext cx="8208000" cy="1743682"/>
          </a:xfrm>
          <a:prstGeom prst="rect">
            <a:avLst/>
          </a:prstGeom>
        </p:spPr>
        <p:txBody>
          <a:bodyPr vert="horz" wrap="square" lIns="0" tIns="0" rIns="0" bIns="0" rtlCol="0" anchor="t">
            <a:noAutofit/>
          </a:bodyPr>
          <a:lstStyle>
            <a:lvl1pPr>
              <a:lnSpc>
                <a:spcPct val="80000"/>
              </a:lnSpc>
              <a:defRPr sz="7200" b="1" i="0">
                <a:solidFill>
                  <a:schemeClr val="tx1"/>
                </a:solidFill>
                <a:effectLst/>
                <a:latin typeface="Aptos" panose="020B0004020202020204" pitchFamily="34" charset="0"/>
              </a:defRPr>
            </a:lvl1pPr>
          </a:lstStyle>
          <a:p>
            <a:r>
              <a:rPr lang="en-GB"/>
              <a:t>Click here </a:t>
            </a:r>
            <a:br>
              <a:rPr lang="en-GB"/>
            </a:br>
            <a:r>
              <a:rPr lang="en-GB"/>
              <a:t>to insert title</a:t>
            </a:r>
          </a:p>
        </p:txBody>
      </p:sp>
      <p:pic>
        <p:nvPicPr>
          <p:cNvPr id="90" name="Graphic 89">
            <a:extLst>
              <a:ext uri="{FF2B5EF4-FFF2-40B4-BE49-F238E27FC236}">
                <a16:creationId xmlns:a16="http://schemas.microsoft.com/office/drawing/2014/main" id="{DEABD41F-F2D1-68DD-A891-4162D21E5E59}"/>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0065" y="5418450"/>
            <a:ext cx="651959" cy="936000"/>
          </a:xfrm>
          <a:prstGeom prst="rect">
            <a:avLst/>
          </a:prstGeom>
        </p:spPr>
      </p:pic>
      <p:pic>
        <p:nvPicPr>
          <p:cNvPr id="3" name="Graphic 2">
            <a:extLst>
              <a:ext uri="{FF2B5EF4-FFF2-40B4-BE49-F238E27FC236}">
                <a16:creationId xmlns:a16="http://schemas.microsoft.com/office/drawing/2014/main" id="{B91F82F2-0A6F-6A9F-373C-171253D5E9AC}"/>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Tree>
    <p:extLst>
      <p:ext uri="{BB962C8B-B14F-4D97-AF65-F5344CB8AC3E}">
        <p14:creationId xmlns:p14="http://schemas.microsoft.com/office/powerpoint/2010/main" val="157668504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57C52-1CB5-33E3-B149-EAB127291756}"/>
              </a:ext>
            </a:extLst>
          </p:cNvPr>
          <p:cNvSpPr>
            <a:spLocks noGrp="1"/>
          </p:cNvSpPr>
          <p:nvPr>
            <p:ph type="title" hasCustomPrompt="1"/>
          </p:nvPr>
        </p:nvSpPr>
        <p:spPr/>
        <p:txBody>
          <a:bodyPr/>
          <a:lstStyle/>
          <a:p>
            <a:r>
              <a:rPr lang="en-GB"/>
              <a:t>Click here to insert title</a:t>
            </a:r>
          </a:p>
        </p:txBody>
      </p:sp>
      <p:sp>
        <p:nvSpPr>
          <p:cNvPr id="3" name="Slide Number Placeholder 2">
            <a:extLst>
              <a:ext uri="{FF2B5EF4-FFF2-40B4-BE49-F238E27FC236}">
                <a16:creationId xmlns:a16="http://schemas.microsoft.com/office/drawing/2014/main" id="{9784F17C-6E19-B547-2E5A-436DE8D943B1}"/>
              </a:ext>
            </a:extLst>
          </p:cNvPr>
          <p:cNvSpPr>
            <a:spLocks noGrp="1"/>
          </p:cNvSpPr>
          <p:nvPr>
            <p:ph type="sldNum" sz="quarter" idx="10"/>
          </p:nvPr>
        </p:nvSpPr>
        <p:spPr>
          <a:xfrm>
            <a:off x="499733" y="5994450"/>
            <a:ext cx="360000" cy="360000"/>
          </a:xfrm>
          <a:prstGeom prst="rect">
            <a:avLst/>
          </a:prstGeom>
        </p:spPr>
        <p:txBody>
          <a:bodyPr/>
          <a:lstStyle/>
          <a:p>
            <a:fld id="{E8F1A65C-595C-4736-BF40-F7D31E789466}" type="slidenum">
              <a:rPr lang="en-GB" smtClean="0"/>
              <a:pPr/>
              <a:t>‹#›</a:t>
            </a:fld>
            <a:endParaRPr lang="en-GB"/>
          </a:p>
        </p:txBody>
      </p:sp>
      <p:sp>
        <p:nvSpPr>
          <p:cNvPr id="4" name="Footer Placeholder 3">
            <a:extLst>
              <a:ext uri="{FF2B5EF4-FFF2-40B4-BE49-F238E27FC236}">
                <a16:creationId xmlns:a16="http://schemas.microsoft.com/office/drawing/2014/main" id="{7DEB4A28-AC6D-EC48-BC79-45434858BABC}"/>
              </a:ext>
            </a:extLst>
          </p:cNvPr>
          <p:cNvSpPr>
            <a:spLocks noGrp="1"/>
          </p:cNvSpPr>
          <p:nvPr>
            <p:ph type="ftr" sz="quarter" idx="11"/>
          </p:nvPr>
        </p:nvSpPr>
        <p:spPr>
          <a:xfrm>
            <a:off x="1039733" y="5994450"/>
            <a:ext cx="10652534" cy="360000"/>
          </a:xfrm>
          <a:prstGeom prst="rect">
            <a:avLst/>
          </a:prstGeom>
        </p:spPr>
        <p:txBody>
          <a:bodyPr/>
          <a:lstStyle/>
          <a:p>
            <a:endParaRPr lang="en-GB"/>
          </a:p>
        </p:txBody>
      </p:sp>
    </p:spTree>
    <p:extLst>
      <p:ext uri="{BB962C8B-B14F-4D97-AF65-F5344CB8AC3E}">
        <p14:creationId xmlns:p14="http://schemas.microsoft.com/office/powerpoint/2010/main" val="386883805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766BFCA1-3D8D-4284-C24E-E3DA1F699571}"/>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itle Placeholder 1">
            <a:extLst>
              <a:ext uri="{FF2B5EF4-FFF2-40B4-BE49-F238E27FC236}">
                <a16:creationId xmlns:a16="http://schemas.microsoft.com/office/drawing/2014/main" id="{310189C7-0533-C5A5-2053-64B64A4AE60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4" name="Text Placeholder 2">
            <a:extLst>
              <a:ext uri="{FF2B5EF4-FFF2-40B4-BE49-F238E27FC236}">
                <a16:creationId xmlns:a16="http://schemas.microsoft.com/office/drawing/2014/main" id="{AFBC0A28-AEB8-D9B8-A0EC-71E62E27106D}"/>
              </a:ext>
            </a:extLst>
          </p:cNvPr>
          <p:cNvSpPr>
            <a:spLocks noGrp="1"/>
          </p:cNvSpPr>
          <p:nvPr>
            <p:ph idx="1"/>
          </p:nvPr>
        </p:nvSpPr>
        <p:spPr>
          <a:xfrm>
            <a:off x="499733" y="1888476"/>
            <a:ext cx="11192534" cy="3567600"/>
          </a:xfrm>
          <a:prstGeom prst="rect">
            <a:avLst/>
          </a:prstGeom>
        </p:spPr>
        <p:txBody>
          <a:bodyPr vert="horz" lIns="0" tIns="0" rIns="0" bIns="0" rtlCol="0">
            <a:noAutofit/>
          </a:bodyPr>
          <a:lstStyle>
            <a:lvl1pPr>
              <a:defRPr sz="1600" b="0" i="0"/>
            </a:lvl1pPr>
          </a:lstStyle>
          <a:p>
            <a:pPr lvl="0"/>
            <a:endParaRPr lang="en-GB"/>
          </a:p>
        </p:txBody>
      </p:sp>
      <p:sp>
        <p:nvSpPr>
          <p:cNvPr id="5" name="Footer Placeholder 4">
            <a:extLst>
              <a:ext uri="{FF2B5EF4-FFF2-40B4-BE49-F238E27FC236}">
                <a16:creationId xmlns:a16="http://schemas.microsoft.com/office/drawing/2014/main" id="{4AFD773E-2150-96AA-393D-A238DD62DBD9}"/>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9DB4E834-52E2-2CB9-48D2-3F87AFD2BE39}"/>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3190149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wo column slide">
    <p:spTree>
      <p:nvGrpSpPr>
        <p:cNvPr id="1" name=""/>
        <p:cNvGrpSpPr/>
        <p:nvPr/>
      </p:nvGrpSpPr>
      <p:grpSpPr>
        <a:xfrm>
          <a:off x="0" y="0"/>
          <a:ext cx="0" cy="0"/>
          <a:chOff x="0" y="0"/>
          <a:chExt cx="0" cy="0"/>
        </a:xfrm>
      </p:grpSpPr>
      <p:sp>
        <p:nvSpPr>
          <p:cNvPr id="3" name="Text Placeholder 12">
            <a:extLst>
              <a:ext uri="{FF2B5EF4-FFF2-40B4-BE49-F238E27FC236}">
                <a16:creationId xmlns:a16="http://schemas.microsoft.com/office/drawing/2014/main" id="{8901B2BF-B146-18AA-D1AC-C11BF13456D3}"/>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8" name="Content Placeholder 15">
            <a:extLst>
              <a:ext uri="{FF2B5EF4-FFF2-40B4-BE49-F238E27FC236}">
                <a16:creationId xmlns:a16="http://schemas.microsoft.com/office/drawing/2014/main" id="{36F623F4-4EF9-C441-6445-BE83736EA377}"/>
              </a:ext>
            </a:extLst>
          </p:cNvPr>
          <p:cNvSpPr>
            <a:spLocks noGrp="1"/>
          </p:cNvSpPr>
          <p:nvPr>
            <p:ph sz="quarter" idx="17"/>
          </p:nvPr>
        </p:nvSpPr>
        <p:spPr>
          <a:xfrm>
            <a:off x="499733" y="2589800"/>
            <a:ext cx="5076000" cy="2866276"/>
          </a:xfrm>
          <a:prstGeom prst="rect">
            <a:avLst/>
          </a:prstGeom>
        </p:spPr>
        <p:txBody>
          <a:bodyPr/>
          <a:lstStyle>
            <a:lvl1pPr>
              <a:lnSpc>
                <a:spcPct val="104000"/>
              </a:lnSpc>
              <a:defRPr sz="1400" b="0" i="0"/>
            </a:lvl1pPr>
          </a:lstStyle>
          <a:p>
            <a:endParaRPr lang="en-GB"/>
          </a:p>
        </p:txBody>
      </p:sp>
      <p:sp>
        <p:nvSpPr>
          <p:cNvPr id="12" name="Text Placeholder 13">
            <a:extLst>
              <a:ext uri="{FF2B5EF4-FFF2-40B4-BE49-F238E27FC236}">
                <a16:creationId xmlns:a16="http://schemas.microsoft.com/office/drawing/2014/main" id="{A80B7B62-049F-CC9E-9B73-4108CEF5DEFB}"/>
              </a:ext>
            </a:extLst>
          </p:cNvPr>
          <p:cNvSpPr>
            <a:spLocks noGrp="1"/>
          </p:cNvSpPr>
          <p:nvPr>
            <p:ph type="body" sz="quarter" idx="14" hasCustomPrompt="1"/>
          </p:nvPr>
        </p:nvSpPr>
        <p:spPr>
          <a:xfrm>
            <a:off x="499731" y="1888476"/>
            <a:ext cx="507600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26" name="Content Placeholder 15">
            <a:extLst>
              <a:ext uri="{FF2B5EF4-FFF2-40B4-BE49-F238E27FC236}">
                <a16:creationId xmlns:a16="http://schemas.microsoft.com/office/drawing/2014/main" id="{1E648676-8FD7-02E8-7716-297A4F374120}"/>
              </a:ext>
            </a:extLst>
          </p:cNvPr>
          <p:cNvSpPr>
            <a:spLocks noGrp="1"/>
          </p:cNvSpPr>
          <p:nvPr>
            <p:ph sz="quarter" idx="18"/>
          </p:nvPr>
        </p:nvSpPr>
        <p:spPr>
          <a:xfrm>
            <a:off x="6619166" y="2589800"/>
            <a:ext cx="5073091" cy="2866276"/>
          </a:xfrm>
          <a:prstGeom prst="rect">
            <a:avLst/>
          </a:prstGeom>
        </p:spPr>
        <p:txBody>
          <a:bodyPr/>
          <a:lstStyle>
            <a:lvl1pPr>
              <a:lnSpc>
                <a:spcPct val="104000"/>
              </a:lnSpc>
              <a:defRPr sz="1400" b="0" i="0"/>
            </a:lvl1pPr>
          </a:lstStyle>
          <a:p>
            <a:endParaRPr lang="en-GB"/>
          </a:p>
        </p:txBody>
      </p:sp>
      <p:sp>
        <p:nvSpPr>
          <p:cNvPr id="27" name="Text Placeholder 13">
            <a:extLst>
              <a:ext uri="{FF2B5EF4-FFF2-40B4-BE49-F238E27FC236}">
                <a16:creationId xmlns:a16="http://schemas.microsoft.com/office/drawing/2014/main" id="{5854E95A-9CE6-D1AA-8A64-A9F487ACB88F}"/>
              </a:ext>
            </a:extLst>
          </p:cNvPr>
          <p:cNvSpPr>
            <a:spLocks noGrp="1"/>
          </p:cNvSpPr>
          <p:nvPr>
            <p:ph type="body" sz="quarter" idx="19" hasCustomPrompt="1"/>
          </p:nvPr>
        </p:nvSpPr>
        <p:spPr>
          <a:xfrm>
            <a:off x="6619167" y="1888476"/>
            <a:ext cx="5073099" cy="564450"/>
          </a:xfrm>
          <a:prstGeom prst="rect">
            <a:avLst/>
          </a:prstGeom>
        </p:spPr>
        <p:txBody>
          <a:bodyPr anchor="t">
            <a:noAutofit/>
          </a:bodyPr>
          <a:lstStyle>
            <a:lvl1pPr>
              <a:lnSpc>
                <a:spcPct val="104000"/>
              </a:lnSpc>
              <a:defRPr sz="1600" b="1" i="0"/>
            </a:lvl1pPr>
          </a:lstStyle>
          <a:p>
            <a:r>
              <a:rPr lang="en-GB"/>
              <a:t>Add heading(two lines max)</a:t>
            </a:r>
          </a:p>
        </p:txBody>
      </p:sp>
      <p:cxnSp>
        <p:nvCxnSpPr>
          <p:cNvPr id="28" name="Straight Connector 27">
            <a:extLst>
              <a:ext uri="{FF2B5EF4-FFF2-40B4-BE49-F238E27FC236}">
                <a16:creationId xmlns:a16="http://schemas.microsoft.com/office/drawing/2014/main" id="{C2664B76-E093-0A2A-B5BC-50B49610644F}"/>
              </a:ext>
            </a:extLst>
          </p:cNvPr>
          <p:cNvCxnSpPr>
            <a:cxnSpLocks/>
          </p:cNvCxnSpPr>
          <p:nvPr userDrawn="1"/>
        </p:nvCxnSpPr>
        <p:spPr>
          <a:xfrm>
            <a:off x="6096000" y="1830466"/>
            <a:ext cx="0" cy="363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Title Placeholder 1">
            <a:extLst>
              <a:ext uri="{FF2B5EF4-FFF2-40B4-BE49-F238E27FC236}">
                <a16:creationId xmlns:a16="http://schemas.microsoft.com/office/drawing/2014/main" id="{1E67C38B-51DC-8901-ABF7-E4536FB0811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5" name="Footer Placeholder 4">
            <a:extLst>
              <a:ext uri="{FF2B5EF4-FFF2-40B4-BE49-F238E27FC236}">
                <a16:creationId xmlns:a16="http://schemas.microsoft.com/office/drawing/2014/main" id="{DF77387A-CEA4-C08B-EBCD-990ADDEEAEE7}"/>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F00FB76A-7C7D-A6E7-84B4-B4D0176FE5F1}"/>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419602168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ext and chart slide">
    <p:spTree>
      <p:nvGrpSpPr>
        <p:cNvPr id="1" name=""/>
        <p:cNvGrpSpPr/>
        <p:nvPr/>
      </p:nvGrpSpPr>
      <p:grpSpPr>
        <a:xfrm>
          <a:off x="0" y="0"/>
          <a:ext cx="0" cy="0"/>
          <a:chOff x="0" y="0"/>
          <a:chExt cx="0" cy="0"/>
        </a:xfrm>
      </p:grpSpPr>
      <p:sp>
        <p:nvSpPr>
          <p:cNvPr id="15" name="Content Placeholder 15">
            <a:extLst>
              <a:ext uri="{FF2B5EF4-FFF2-40B4-BE49-F238E27FC236}">
                <a16:creationId xmlns:a16="http://schemas.microsoft.com/office/drawing/2014/main" id="{6B843F2C-A45A-02E0-0AFF-23B4732E852F}"/>
              </a:ext>
            </a:extLst>
          </p:cNvPr>
          <p:cNvSpPr>
            <a:spLocks noGrp="1"/>
          </p:cNvSpPr>
          <p:nvPr>
            <p:ph sz="quarter" idx="18"/>
          </p:nvPr>
        </p:nvSpPr>
        <p:spPr>
          <a:xfrm>
            <a:off x="7667466" y="1408770"/>
            <a:ext cx="4024801" cy="4047306"/>
          </a:xfrm>
          <a:prstGeom prst="rect">
            <a:avLst/>
          </a:prstGeom>
        </p:spPr>
        <p:txBody>
          <a:bodyPr/>
          <a:lstStyle>
            <a:lvl1pPr>
              <a:defRPr sz="1400" b="0" i="0"/>
            </a:lvl1pPr>
          </a:lstStyle>
          <a:p>
            <a:endParaRPr lang="en-GB"/>
          </a:p>
        </p:txBody>
      </p:sp>
      <p:sp>
        <p:nvSpPr>
          <p:cNvPr id="2" name="Title Placeholder 1">
            <a:extLst>
              <a:ext uri="{FF2B5EF4-FFF2-40B4-BE49-F238E27FC236}">
                <a16:creationId xmlns:a16="http://schemas.microsoft.com/office/drawing/2014/main" id="{7064F26B-8803-9659-C0F8-9ABB6BA873C7}"/>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8" name="Content Placeholder 15">
            <a:extLst>
              <a:ext uri="{FF2B5EF4-FFF2-40B4-BE49-F238E27FC236}">
                <a16:creationId xmlns:a16="http://schemas.microsoft.com/office/drawing/2014/main" id="{6F560808-D843-CD45-7AB0-37D202E7B9F2}"/>
              </a:ext>
            </a:extLst>
          </p:cNvPr>
          <p:cNvSpPr>
            <a:spLocks noGrp="1"/>
          </p:cNvSpPr>
          <p:nvPr>
            <p:ph sz="quarter" idx="19"/>
          </p:nvPr>
        </p:nvSpPr>
        <p:spPr>
          <a:xfrm>
            <a:off x="499733" y="2138376"/>
            <a:ext cx="6542090" cy="3317700"/>
          </a:xfrm>
          <a:prstGeom prst="rect">
            <a:avLst/>
          </a:prstGeom>
        </p:spPr>
        <p:txBody>
          <a:bodyPr/>
          <a:lstStyle>
            <a:lvl1pPr>
              <a:lnSpc>
                <a:spcPct val="104000"/>
              </a:lnSpc>
              <a:defRPr sz="1400" b="0" i="0"/>
            </a:lvl1pPr>
          </a:lstStyle>
          <a:p>
            <a:endParaRPr lang="en-GB"/>
          </a:p>
        </p:txBody>
      </p:sp>
      <p:sp>
        <p:nvSpPr>
          <p:cNvPr id="9" name="Text Placeholder 13">
            <a:extLst>
              <a:ext uri="{FF2B5EF4-FFF2-40B4-BE49-F238E27FC236}">
                <a16:creationId xmlns:a16="http://schemas.microsoft.com/office/drawing/2014/main" id="{B75E58B9-86FE-9082-F516-B5221DE85A4E}"/>
              </a:ext>
            </a:extLst>
          </p:cNvPr>
          <p:cNvSpPr>
            <a:spLocks noGrp="1"/>
          </p:cNvSpPr>
          <p:nvPr>
            <p:ph type="body" sz="quarter" idx="20" hasCustomPrompt="1"/>
          </p:nvPr>
        </p:nvSpPr>
        <p:spPr>
          <a:xfrm>
            <a:off x="499731" y="1408771"/>
            <a:ext cx="654209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5" name="Footer Placeholder 4">
            <a:extLst>
              <a:ext uri="{FF2B5EF4-FFF2-40B4-BE49-F238E27FC236}">
                <a16:creationId xmlns:a16="http://schemas.microsoft.com/office/drawing/2014/main" id="{01FE00DE-C468-A7DC-57DA-3D7B609B9F27}"/>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9E836C09-33F0-7683-FC8A-7E3AA4F10945}"/>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44825036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ext and graph slid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AE7A2C40-535F-5F7E-F1C3-491FC3950458}"/>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9" name="Content Placeholder 15">
            <a:extLst>
              <a:ext uri="{FF2B5EF4-FFF2-40B4-BE49-F238E27FC236}">
                <a16:creationId xmlns:a16="http://schemas.microsoft.com/office/drawing/2014/main" id="{761E740E-CE5D-3F96-EF1B-74C269D86486}"/>
              </a:ext>
            </a:extLst>
          </p:cNvPr>
          <p:cNvSpPr>
            <a:spLocks noGrp="1"/>
          </p:cNvSpPr>
          <p:nvPr>
            <p:ph sz="quarter" idx="19"/>
          </p:nvPr>
        </p:nvSpPr>
        <p:spPr>
          <a:xfrm>
            <a:off x="499733" y="2138376"/>
            <a:ext cx="5269471" cy="3317700"/>
          </a:xfrm>
          <a:prstGeom prst="rect">
            <a:avLst/>
          </a:prstGeom>
        </p:spPr>
        <p:txBody>
          <a:bodyPr/>
          <a:lstStyle>
            <a:lvl1pPr>
              <a:lnSpc>
                <a:spcPct val="104000"/>
              </a:lnSpc>
              <a:defRPr sz="1400" b="0" i="0"/>
            </a:lvl1pPr>
          </a:lstStyle>
          <a:p>
            <a:endParaRPr lang="en-GB"/>
          </a:p>
        </p:txBody>
      </p:sp>
      <p:sp>
        <p:nvSpPr>
          <p:cNvPr id="10" name="Text Placeholder 13">
            <a:extLst>
              <a:ext uri="{FF2B5EF4-FFF2-40B4-BE49-F238E27FC236}">
                <a16:creationId xmlns:a16="http://schemas.microsoft.com/office/drawing/2014/main" id="{6EE7FA59-16CE-C00E-EC88-A43E3E27FD7B}"/>
              </a:ext>
            </a:extLst>
          </p:cNvPr>
          <p:cNvSpPr>
            <a:spLocks noGrp="1"/>
          </p:cNvSpPr>
          <p:nvPr>
            <p:ph type="body" sz="quarter" idx="20" hasCustomPrompt="1"/>
          </p:nvPr>
        </p:nvSpPr>
        <p:spPr>
          <a:xfrm>
            <a:off x="499731" y="1408771"/>
            <a:ext cx="526947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6" name="Content Placeholder 15">
            <a:extLst>
              <a:ext uri="{FF2B5EF4-FFF2-40B4-BE49-F238E27FC236}">
                <a16:creationId xmlns:a16="http://schemas.microsoft.com/office/drawing/2014/main" id="{D4650F6D-1E8E-4387-3E83-A43623850CE6}"/>
              </a:ext>
            </a:extLst>
          </p:cNvPr>
          <p:cNvSpPr>
            <a:spLocks noGrp="1"/>
          </p:cNvSpPr>
          <p:nvPr>
            <p:ph sz="quarter" idx="18"/>
          </p:nvPr>
        </p:nvSpPr>
        <p:spPr>
          <a:xfrm>
            <a:off x="6422796" y="1408770"/>
            <a:ext cx="5269471"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068BB6DF-82DA-20B1-861B-A213B26A0566}"/>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4D5341A7-FDFF-1392-D929-D43A7017E551}"/>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16378052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ext and table slide">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FE7F2E16-67F1-F1D0-06B5-F587DD51CE6D}"/>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Content Placeholder 15">
            <a:extLst>
              <a:ext uri="{FF2B5EF4-FFF2-40B4-BE49-F238E27FC236}">
                <a16:creationId xmlns:a16="http://schemas.microsoft.com/office/drawing/2014/main" id="{56ECBFE5-B633-02D4-A1CC-32F1A77792C4}"/>
              </a:ext>
            </a:extLst>
          </p:cNvPr>
          <p:cNvSpPr>
            <a:spLocks noGrp="1"/>
          </p:cNvSpPr>
          <p:nvPr>
            <p:ph sz="quarter" idx="19"/>
          </p:nvPr>
        </p:nvSpPr>
        <p:spPr>
          <a:xfrm>
            <a:off x="499733" y="2138376"/>
            <a:ext cx="2950477" cy="3317700"/>
          </a:xfrm>
          <a:prstGeom prst="rect">
            <a:avLst/>
          </a:prstGeom>
        </p:spPr>
        <p:txBody>
          <a:bodyPr/>
          <a:lstStyle>
            <a:lvl1pPr>
              <a:lnSpc>
                <a:spcPct val="104000"/>
              </a:lnSpc>
              <a:defRPr sz="1400" b="0" i="0"/>
            </a:lvl1pPr>
          </a:lstStyle>
          <a:p>
            <a:endParaRPr lang="en-GB"/>
          </a:p>
        </p:txBody>
      </p:sp>
      <p:sp>
        <p:nvSpPr>
          <p:cNvPr id="11" name="Text Placeholder 13">
            <a:extLst>
              <a:ext uri="{FF2B5EF4-FFF2-40B4-BE49-F238E27FC236}">
                <a16:creationId xmlns:a16="http://schemas.microsoft.com/office/drawing/2014/main" id="{B3A3145E-319C-A021-10D8-F9A8ADC5ED1B}"/>
              </a:ext>
            </a:extLst>
          </p:cNvPr>
          <p:cNvSpPr>
            <a:spLocks noGrp="1"/>
          </p:cNvSpPr>
          <p:nvPr>
            <p:ph type="body" sz="quarter" idx="20" hasCustomPrompt="1"/>
          </p:nvPr>
        </p:nvSpPr>
        <p:spPr>
          <a:xfrm>
            <a:off x="499731" y="1408771"/>
            <a:ext cx="2950477"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5" name="Content Placeholder 15">
            <a:extLst>
              <a:ext uri="{FF2B5EF4-FFF2-40B4-BE49-F238E27FC236}">
                <a16:creationId xmlns:a16="http://schemas.microsoft.com/office/drawing/2014/main" id="{C6BED69E-9C6C-0FCA-B691-851E4ECE40E4}"/>
              </a:ext>
            </a:extLst>
          </p:cNvPr>
          <p:cNvSpPr>
            <a:spLocks noGrp="1"/>
          </p:cNvSpPr>
          <p:nvPr>
            <p:ph sz="quarter" idx="18"/>
          </p:nvPr>
        </p:nvSpPr>
        <p:spPr>
          <a:xfrm>
            <a:off x="4091234" y="1408770"/>
            <a:ext cx="7601034"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67CA6640-69D1-E70A-2655-F0B4DAED05F7}"/>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3EF20949-F19A-616C-68AF-17C31119633E}"/>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85160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 and text_v1">
    <p:bg>
      <p:bgPr>
        <a:solidFill>
          <a:schemeClr val="bg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3D467372-F32E-DE9A-90D5-43011C637B4E}"/>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4" name="Title Placeholder 1">
            <a:extLst>
              <a:ext uri="{FF2B5EF4-FFF2-40B4-BE49-F238E27FC236}">
                <a16:creationId xmlns:a16="http://schemas.microsoft.com/office/drawing/2014/main" id="{9AF3E014-79B3-303B-9C48-044DCEB17D24}"/>
              </a:ext>
            </a:extLst>
          </p:cNvPr>
          <p:cNvSpPr>
            <a:spLocks noGrp="1"/>
          </p:cNvSpPr>
          <p:nvPr>
            <p:ph type="title" hasCustomPrompt="1"/>
          </p:nvPr>
        </p:nvSpPr>
        <p:spPr>
          <a:xfrm>
            <a:off x="499734"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pic>
        <p:nvPicPr>
          <p:cNvPr id="11" name="Graphic 10">
            <a:extLst>
              <a:ext uri="{FF2B5EF4-FFF2-40B4-BE49-F238E27FC236}">
                <a16:creationId xmlns:a16="http://schemas.microsoft.com/office/drawing/2014/main" id="{A628D210-0C84-971E-A26F-3B2FE440CD8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4628" y="503550"/>
            <a:ext cx="642655" cy="936000"/>
          </a:xfrm>
          <a:prstGeom prst="rect">
            <a:avLst/>
          </a:prstGeom>
        </p:spPr>
      </p:pic>
      <p:pic>
        <p:nvPicPr>
          <p:cNvPr id="12" name="Graphic 11">
            <a:extLst>
              <a:ext uri="{FF2B5EF4-FFF2-40B4-BE49-F238E27FC236}">
                <a16:creationId xmlns:a16="http://schemas.microsoft.com/office/drawing/2014/main" id="{40909806-D6C8-D851-C1D5-EB899EC0915F}"/>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3" name="Content Placeholder 15">
            <a:extLst>
              <a:ext uri="{FF2B5EF4-FFF2-40B4-BE49-F238E27FC236}">
                <a16:creationId xmlns:a16="http://schemas.microsoft.com/office/drawing/2014/main" id="{D4F384C1-07C3-D90A-BDA7-8B66B59C618A}"/>
              </a:ext>
            </a:extLst>
          </p:cNvPr>
          <p:cNvSpPr>
            <a:spLocks noGrp="1"/>
          </p:cNvSpPr>
          <p:nvPr>
            <p:ph sz="quarter" idx="19"/>
          </p:nvPr>
        </p:nvSpPr>
        <p:spPr>
          <a:xfrm>
            <a:off x="499734" y="2138376"/>
            <a:ext cx="4860000" cy="3317700"/>
          </a:xfrm>
          <a:prstGeom prst="rect">
            <a:avLst/>
          </a:prstGeom>
        </p:spPr>
        <p:txBody>
          <a:bodyPr/>
          <a:lstStyle>
            <a:lvl1pPr>
              <a:lnSpc>
                <a:spcPct val="104000"/>
              </a:lnSpc>
              <a:defRPr sz="1400" b="0" i="0"/>
            </a:lvl1pPr>
          </a:lstStyle>
          <a:p>
            <a:endParaRPr lang="en-GB"/>
          </a:p>
        </p:txBody>
      </p:sp>
      <p:sp>
        <p:nvSpPr>
          <p:cNvPr id="14" name="Text Placeholder 13">
            <a:extLst>
              <a:ext uri="{FF2B5EF4-FFF2-40B4-BE49-F238E27FC236}">
                <a16:creationId xmlns:a16="http://schemas.microsoft.com/office/drawing/2014/main" id="{235E5D7F-8A7C-6EE9-409A-E74DEE1CEBD0}"/>
              </a:ext>
            </a:extLst>
          </p:cNvPr>
          <p:cNvSpPr>
            <a:spLocks noGrp="1"/>
          </p:cNvSpPr>
          <p:nvPr>
            <p:ph type="body" sz="quarter" idx="20" hasCustomPrompt="1"/>
          </p:nvPr>
        </p:nvSpPr>
        <p:spPr>
          <a:xfrm>
            <a:off x="499732" y="1408771"/>
            <a:ext cx="486000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7" name="Footer Placeholder 4">
            <a:extLst>
              <a:ext uri="{FF2B5EF4-FFF2-40B4-BE49-F238E27FC236}">
                <a16:creationId xmlns:a16="http://schemas.microsoft.com/office/drawing/2014/main" id="{4CC3C885-19BC-3E17-8A93-2B1A7E5C25BA}"/>
              </a:ext>
            </a:extLst>
          </p:cNvPr>
          <p:cNvSpPr>
            <a:spLocks noGrp="1"/>
          </p:cNvSpPr>
          <p:nvPr>
            <p:ph type="ftr" sz="quarter" idx="3"/>
          </p:nvPr>
        </p:nvSpPr>
        <p:spPr>
          <a:xfrm>
            <a:off x="1039733" y="5994450"/>
            <a:ext cx="431999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8" name="Slide Number Placeholder 5">
            <a:extLst>
              <a:ext uri="{FF2B5EF4-FFF2-40B4-BE49-F238E27FC236}">
                <a16:creationId xmlns:a16="http://schemas.microsoft.com/office/drawing/2014/main" id="{5BD7BD88-0848-5288-8AA9-8D97F76E2B77}"/>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51104752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Full page image or video">
    <p:spTree>
      <p:nvGrpSpPr>
        <p:cNvPr id="1" name=""/>
        <p:cNvGrpSpPr/>
        <p:nvPr/>
      </p:nvGrpSpPr>
      <p:grpSpPr>
        <a:xfrm>
          <a:off x="0" y="0"/>
          <a:ext cx="0" cy="0"/>
          <a:chOff x="0" y="0"/>
          <a:chExt cx="0" cy="0"/>
        </a:xfrm>
      </p:grpSpPr>
      <p:sp>
        <p:nvSpPr>
          <p:cNvPr id="2" name="Content Placeholder 15">
            <a:extLst>
              <a:ext uri="{FF2B5EF4-FFF2-40B4-BE49-F238E27FC236}">
                <a16:creationId xmlns:a16="http://schemas.microsoft.com/office/drawing/2014/main" id="{9F8F3E0F-50EB-D7D9-1094-CBFCDE3AA38F}"/>
              </a:ext>
            </a:extLst>
          </p:cNvPr>
          <p:cNvSpPr>
            <a:spLocks noGrp="1"/>
          </p:cNvSpPr>
          <p:nvPr>
            <p:ph sz="quarter" idx="19"/>
          </p:nvPr>
        </p:nvSpPr>
        <p:spPr>
          <a:xfrm>
            <a:off x="0" y="0"/>
            <a:ext cx="12192000" cy="6858000"/>
          </a:xfrm>
          <a:prstGeom prst="rect">
            <a:avLst/>
          </a:prstGeom>
        </p:spPr>
        <p:txBody>
          <a:bodyPr anchor="ctr"/>
          <a:lstStyle>
            <a:lvl1pPr algn="ctr">
              <a:lnSpc>
                <a:spcPct val="104000"/>
              </a:lnSpc>
              <a:defRPr sz="1400" b="0" i="0">
                <a:noFill/>
              </a:defRPr>
            </a:lvl1pPr>
          </a:lstStyle>
          <a:p>
            <a:endParaRPr lang="en-GB"/>
          </a:p>
        </p:txBody>
      </p:sp>
    </p:spTree>
    <p:extLst>
      <p:ext uri="{BB962C8B-B14F-4D97-AF65-F5344CB8AC3E}">
        <p14:creationId xmlns:p14="http://schemas.microsoft.com/office/powerpoint/2010/main" val="29466298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Image and text v1">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46FD188F-21FA-C8C6-3224-86E0C1A0984E}"/>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7" name="Graphic 6">
            <a:extLst>
              <a:ext uri="{FF2B5EF4-FFF2-40B4-BE49-F238E27FC236}">
                <a16:creationId xmlns:a16="http://schemas.microsoft.com/office/drawing/2014/main" id="{CC7FA05C-26C0-ABC7-F829-9277AFCB4F5B}"/>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8" name="Graphic 7">
            <a:extLst>
              <a:ext uri="{FF2B5EF4-FFF2-40B4-BE49-F238E27FC236}">
                <a16:creationId xmlns:a16="http://schemas.microsoft.com/office/drawing/2014/main" id="{D9449682-B281-CE89-4793-ABF5A537F33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1" name="Title Placeholder 1">
            <a:extLst>
              <a:ext uri="{FF2B5EF4-FFF2-40B4-BE49-F238E27FC236}">
                <a16:creationId xmlns:a16="http://schemas.microsoft.com/office/drawing/2014/main" id="{B16841A6-ADBE-FF46-5903-3F2515996B6A}"/>
              </a:ext>
            </a:extLst>
          </p:cNvPr>
          <p:cNvSpPr>
            <a:spLocks noGrp="1"/>
          </p:cNvSpPr>
          <p:nvPr>
            <p:ph type="title" hasCustomPrompt="1"/>
          </p:nvPr>
        </p:nvSpPr>
        <p:spPr>
          <a:xfrm>
            <a:off x="499733" y="538538"/>
            <a:ext cx="4860001"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2" name="Content Placeholder 15">
            <a:extLst>
              <a:ext uri="{FF2B5EF4-FFF2-40B4-BE49-F238E27FC236}">
                <a16:creationId xmlns:a16="http://schemas.microsoft.com/office/drawing/2014/main" id="{500C2E1B-96D9-6987-FD2D-4DD6C85E6B78}"/>
              </a:ext>
            </a:extLst>
          </p:cNvPr>
          <p:cNvSpPr>
            <a:spLocks noGrp="1"/>
          </p:cNvSpPr>
          <p:nvPr>
            <p:ph sz="quarter" idx="20"/>
          </p:nvPr>
        </p:nvSpPr>
        <p:spPr>
          <a:xfrm>
            <a:off x="499733" y="2138376"/>
            <a:ext cx="4860001" cy="3317700"/>
          </a:xfrm>
          <a:prstGeom prst="rect">
            <a:avLst/>
          </a:prstGeom>
        </p:spPr>
        <p:txBody>
          <a:bodyPr/>
          <a:lstStyle>
            <a:lvl1pPr>
              <a:lnSpc>
                <a:spcPct val="104000"/>
              </a:lnSpc>
              <a:defRPr sz="1400" b="0" i="0"/>
            </a:lvl1pPr>
          </a:lstStyle>
          <a:p>
            <a:endParaRPr lang="en-GB"/>
          </a:p>
        </p:txBody>
      </p:sp>
      <p:sp>
        <p:nvSpPr>
          <p:cNvPr id="13" name="Text Placeholder 13">
            <a:extLst>
              <a:ext uri="{FF2B5EF4-FFF2-40B4-BE49-F238E27FC236}">
                <a16:creationId xmlns:a16="http://schemas.microsoft.com/office/drawing/2014/main" id="{1FE950B5-7673-85AA-4B5D-328A2464DAFE}"/>
              </a:ext>
            </a:extLst>
          </p:cNvPr>
          <p:cNvSpPr>
            <a:spLocks noGrp="1"/>
          </p:cNvSpPr>
          <p:nvPr>
            <p:ph type="body" sz="quarter" idx="22" hasCustomPrompt="1"/>
          </p:nvPr>
        </p:nvSpPr>
        <p:spPr>
          <a:xfrm>
            <a:off x="499732" y="1408771"/>
            <a:ext cx="4860002"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4" name="Footer Placeholder 4">
            <a:extLst>
              <a:ext uri="{FF2B5EF4-FFF2-40B4-BE49-F238E27FC236}">
                <a16:creationId xmlns:a16="http://schemas.microsoft.com/office/drawing/2014/main" id="{9ABC8A8A-E3E4-EAE3-E338-CA0EC14D710F}"/>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7" name="Slide Number Placeholder 5">
            <a:extLst>
              <a:ext uri="{FF2B5EF4-FFF2-40B4-BE49-F238E27FC236}">
                <a16:creationId xmlns:a16="http://schemas.microsoft.com/office/drawing/2014/main" id="{C74A7B0C-79A2-5881-24CD-81CB8D23A529}"/>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73849828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Image and text v2">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2A2BBA4F-C36D-F323-4D63-166E891C6958}"/>
              </a:ext>
            </a:extLst>
          </p:cNvPr>
          <p:cNvSpPr>
            <a:spLocks noGrp="1"/>
          </p:cNvSpPr>
          <p:nvPr>
            <p:ph type="title" hasCustomPrompt="1"/>
          </p:nvPr>
        </p:nvSpPr>
        <p:spPr>
          <a:xfrm>
            <a:off x="499734"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Text Placeholder 12">
            <a:extLst>
              <a:ext uri="{FF2B5EF4-FFF2-40B4-BE49-F238E27FC236}">
                <a16:creationId xmlns:a16="http://schemas.microsoft.com/office/drawing/2014/main" id="{3EF9C6BA-D1C2-C4AA-F310-A6CF2F037836}"/>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2" name="Content Placeholder 15">
            <a:extLst>
              <a:ext uri="{FF2B5EF4-FFF2-40B4-BE49-F238E27FC236}">
                <a16:creationId xmlns:a16="http://schemas.microsoft.com/office/drawing/2014/main" id="{F4A69417-9EB9-4AB5-1760-4866F51D6699}"/>
              </a:ext>
            </a:extLst>
          </p:cNvPr>
          <p:cNvSpPr>
            <a:spLocks noGrp="1"/>
          </p:cNvSpPr>
          <p:nvPr>
            <p:ph sz="quarter" idx="20"/>
          </p:nvPr>
        </p:nvSpPr>
        <p:spPr>
          <a:xfrm>
            <a:off x="499733" y="1888476"/>
            <a:ext cx="4860000" cy="3567600"/>
          </a:xfrm>
          <a:prstGeom prst="rect">
            <a:avLst/>
          </a:prstGeom>
        </p:spPr>
        <p:txBody>
          <a:bodyPr/>
          <a:lstStyle>
            <a:lvl1pPr>
              <a:lnSpc>
                <a:spcPct val="104000"/>
              </a:lnSpc>
              <a:defRPr sz="1400" b="0" i="0"/>
            </a:lvl1pPr>
          </a:lstStyle>
          <a:p>
            <a:endParaRPr lang="en-GB"/>
          </a:p>
        </p:txBody>
      </p:sp>
      <p:sp>
        <p:nvSpPr>
          <p:cNvPr id="13" name="Picture Placeholder 11">
            <a:extLst>
              <a:ext uri="{FF2B5EF4-FFF2-40B4-BE49-F238E27FC236}">
                <a16:creationId xmlns:a16="http://schemas.microsoft.com/office/drawing/2014/main" id="{349A9E11-872C-1A48-5919-42AD1003B991}"/>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14" name="Graphic 13">
            <a:extLst>
              <a:ext uri="{FF2B5EF4-FFF2-40B4-BE49-F238E27FC236}">
                <a16:creationId xmlns:a16="http://schemas.microsoft.com/office/drawing/2014/main" id="{88527B8A-DFCB-809E-5EF8-489A4F74AF63}"/>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15" name="Graphic 14">
            <a:extLst>
              <a:ext uri="{FF2B5EF4-FFF2-40B4-BE49-F238E27FC236}">
                <a16:creationId xmlns:a16="http://schemas.microsoft.com/office/drawing/2014/main" id="{6578ED61-F222-E36E-4434-172A03EA82D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6" name="Footer Placeholder 4">
            <a:extLst>
              <a:ext uri="{FF2B5EF4-FFF2-40B4-BE49-F238E27FC236}">
                <a16:creationId xmlns:a16="http://schemas.microsoft.com/office/drawing/2014/main" id="{2E7AE6D1-96FE-506D-672C-C342A426D8DB}"/>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7" name="Slide Number Placeholder 5">
            <a:extLst>
              <a:ext uri="{FF2B5EF4-FFF2-40B4-BE49-F238E27FC236}">
                <a16:creationId xmlns:a16="http://schemas.microsoft.com/office/drawing/2014/main" id="{30AF7C1B-AF7C-0268-014E-B3408A958024}"/>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70709528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hree image and text slide v1">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652A05B-734C-023B-C15D-942D9867BAB4}"/>
              </a:ext>
            </a:extLst>
          </p:cNvPr>
          <p:cNvSpPr>
            <a:spLocks noGrp="1"/>
          </p:cNvSpPr>
          <p:nvPr>
            <p:ph type="title" hasCustomPrompt="1"/>
          </p:nvPr>
        </p:nvSpPr>
        <p:spPr>
          <a:xfrm>
            <a:off x="499733" y="538538"/>
            <a:ext cx="4860001"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Content Placeholder 15">
            <a:extLst>
              <a:ext uri="{FF2B5EF4-FFF2-40B4-BE49-F238E27FC236}">
                <a16:creationId xmlns:a16="http://schemas.microsoft.com/office/drawing/2014/main" id="{67BD0C26-0FB8-E001-81BA-5EA844A0C914}"/>
              </a:ext>
            </a:extLst>
          </p:cNvPr>
          <p:cNvSpPr>
            <a:spLocks noGrp="1"/>
          </p:cNvSpPr>
          <p:nvPr>
            <p:ph sz="quarter" idx="20"/>
          </p:nvPr>
        </p:nvSpPr>
        <p:spPr>
          <a:xfrm>
            <a:off x="499733" y="2138376"/>
            <a:ext cx="4860001" cy="3317700"/>
          </a:xfrm>
          <a:prstGeom prst="rect">
            <a:avLst/>
          </a:prstGeom>
        </p:spPr>
        <p:txBody>
          <a:bodyPr/>
          <a:lstStyle>
            <a:lvl1pPr>
              <a:lnSpc>
                <a:spcPct val="104000"/>
              </a:lnSpc>
              <a:defRPr sz="1400" b="0" i="0"/>
            </a:lvl1pPr>
          </a:lstStyle>
          <a:p>
            <a:endParaRPr lang="en-GB"/>
          </a:p>
        </p:txBody>
      </p:sp>
      <p:sp>
        <p:nvSpPr>
          <p:cNvPr id="8" name="Text Placeholder 13">
            <a:extLst>
              <a:ext uri="{FF2B5EF4-FFF2-40B4-BE49-F238E27FC236}">
                <a16:creationId xmlns:a16="http://schemas.microsoft.com/office/drawing/2014/main" id="{548710A7-36AA-7701-8CF8-E2BC3CD3543E}"/>
              </a:ext>
            </a:extLst>
          </p:cNvPr>
          <p:cNvSpPr>
            <a:spLocks noGrp="1"/>
          </p:cNvSpPr>
          <p:nvPr>
            <p:ph type="body" sz="quarter" idx="21" hasCustomPrompt="1"/>
          </p:nvPr>
        </p:nvSpPr>
        <p:spPr>
          <a:xfrm>
            <a:off x="499732" y="1408771"/>
            <a:ext cx="4860002"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9" name="Picture Placeholder 11">
            <a:extLst>
              <a:ext uri="{FF2B5EF4-FFF2-40B4-BE49-F238E27FC236}">
                <a16:creationId xmlns:a16="http://schemas.microsoft.com/office/drawing/2014/main" id="{A79BFDA6-F32E-B996-4892-27B8AF51E8DB}"/>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10" name="Picture Placeholder 11">
            <a:extLst>
              <a:ext uri="{FF2B5EF4-FFF2-40B4-BE49-F238E27FC236}">
                <a16:creationId xmlns:a16="http://schemas.microsoft.com/office/drawing/2014/main" id="{4D64FC78-7634-6352-7B43-68A85F785653}"/>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4" name="Picture Placeholder 11">
            <a:extLst>
              <a:ext uri="{FF2B5EF4-FFF2-40B4-BE49-F238E27FC236}">
                <a16:creationId xmlns:a16="http://schemas.microsoft.com/office/drawing/2014/main" id="{234864E0-2D0C-04DE-49AD-1E08E6C28070}"/>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Footer Placeholder 4">
            <a:extLst>
              <a:ext uri="{FF2B5EF4-FFF2-40B4-BE49-F238E27FC236}">
                <a16:creationId xmlns:a16="http://schemas.microsoft.com/office/drawing/2014/main" id="{86C77142-FD44-791C-459E-0233791EEC06}"/>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1" name="Slide Number Placeholder 5">
            <a:extLst>
              <a:ext uri="{FF2B5EF4-FFF2-40B4-BE49-F238E27FC236}">
                <a16:creationId xmlns:a16="http://schemas.microsoft.com/office/drawing/2014/main" id="{BA412CDE-5708-F6B5-F4F8-FE0BC50FCA30}"/>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07948467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Three image and text slide v2">
    <p:spTree>
      <p:nvGrpSpPr>
        <p:cNvPr id="1" name=""/>
        <p:cNvGrpSpPr/>
        <p:nvPr/>
      </p:nvGrpSpPr>
      <p:grpSpPr>
        <a:xfrm>
          <a:off x="0" y="0"/>
          <a:ext cx="0" cy="0"/>
          <a:chOff x="0" y="0"/>
          <a:chExt cx="0" cy="0"/>
        </a:xfrm>
      </p:grpSpPr>
      <p:sp>
        <p:nvSpPr>
          <p:cNvPr id="22" name="Picture Placeholder 11">
            <a:extLst>
              <a:ext uri="{FF2B5EF4-FFF2-40B4-BE49-F238E27FC236}">
                <a16:creationId xmlns:a16="http://schemas.microsoft.com/office/drawing/2014/main" id="{6219DC3A-1FF1-7859-D599-6F9DCD54E592}"/>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3" name="Picture Placeholder 11">
            <a:extLst>
              <a:ext uri="{FF2B5EF4-FFF2-40B4-BE49-F238E27FC236}">
                <a16:creationId xmlns:a16="http://schemas.microsoft.com/office/drawing/2014/main" id="{34A33B83-0498-6D8B-C355-16BE0BBD49C8}"/>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Title Placeholder 1">
            <a:extLst>
              <a:ext uri="{FF2B5EF4-FFF2-40B4-BE49-F238E27FC236}">
                <a16:creationId xmlns:a16="http://schemas.microsoft.com/office/drawing/2014/main" id="{D7993DE8-5ABE-40D9-B897-DAF1B332870F}"/>
              </a:ext>
            </a:extLst>
          </p:cNvPr>
          <p:cNvSpPr>
            <a:spLocks noGrp="1"/>
          </p:cNvSpPr>
          <p:nvPr>
            <p:ph type="title" hasCustomPrompt="1"/>
          </p:nvPr>
        </p:nvSpPr>
        <p:spPr>
          <a:xfrm>
            <a:off x="499733"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Text Placeholder 12">
            <a:extLst>
              <a:ext uri="{FF2B5EF4-FFF2-40B4-BE49-F238E27FC236}">
                <a16:creationId xmlns:a16="http://schemas.microsoft.com/office/drawing/2014/main" id="{1F382238-B715-064C-9E79-D94A425E35B6}"/>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ext Placeholder 2">
            <a:extLst>
              <a:ext uri="{FF2B5EF4-FFF2-40B4-BE49-F238E27FC236}">
                <a16:creationId xmlns:a16="http://schemas.microsoft.com/office/drawing/2014/main" id="{78D2F36A-F968-C38D-8923-0F341E76FAD7}"/>
              </a:ext>
            </a:extLst>
          </p:cNvPr>
          <p:cNvSpPr>
            <a:spLocks noGrp="1"/>
          </p:cNvSpPr>
          <p:nvPr>
            <p:ph idx="1"/>
          </p:nvPr>
        </p:nvSpPr>
        <p:spPr>
          <a:xfrm>
            <a:off x="499734" y="1888476"/>
            <a:ext cx="4860000" cy="3567600"/>
          </a:xfrm>
          <a:prstGeom prst="rect">
            <a:avLst/>
          </a:prstGeom>
        </p:spPr>
        <p:txBody>
          <a:bodyPr vert="horz" lIns="0" tIns="0" rIns="0" bIns="0" rtlCol="0">
            <a:noAutofit/>
          </a:bodyPr>
          <a:lstStyle>
            <a:lvl1pPr>
              <a:defRPr sz="1600" b="0" i="0"/>
            </a:lvl1pPr>
          </a:lstStyle>
          <a:p>
            <a:pPr lvl="0"/>
            <a:endParaRPr lang="en-GB"/>
          </a:p>
        </p:txBody>
      </p:sp>
      <p:sp>
        <p:nvSpPr>
          <p:cNvPr id="2" name="Picture Placeholder 11">
            <a:extLst>
              <a:ext uri="{FF2B5EF4-FFF2-40B4-BE49-F238E27FC236}">
                <a16:creationId xmlns:a16="http://schemas.microsoft.com/office/drawing/2014/main" id="{2AFA8F0D-AE72-0FE4-8BB8-4E4CE972E7E1}"/>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5" name="Footer Placeholder 4">
            <a:extLst>
              <a:ext uri="{FF2B5EF4-FFF2-40B4-BE49-F238E27FC236}">
                <a16:creationId xmlns:a16="http://schemas.microsoft.com/office/drawing/2014/main" id="{CABF7C28-6C88-F213-D23A-E4C9BF929CB3}"/>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63F81DB3-B63A-FF1F-74C0-2D30FDEDAAE5}"/>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66888772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Statement or quote slide">
    <p:spTree>
      <p:nvGrpSpPr>
        <p:cNvPr id="1" name=""/>
        <p:cNvGrpSpPr/>
        <p:nvPr/>
      </p:nvGrpSpPr>
      <p:grpSpPr>
        <a:xfrm>
          <a:off x="0" y="0"/>
          <a:ext cx="0" cy="0"/>
          <a:chOff x="0" y="0"/>
          <a:chExt cx="0" cy="0"/>
        </a:xfrm>
      </p:grpSpPr>
      <p:sp>
        <p:nvSpPr>
          <p:cNvPr id="22" name="Title Placeholder 1">
            <a:extLst>
              <a:ext uri="{FF2B5EF4-FFF2-40B4-BE49-F238E27FC236}">
                <a16:creationId xmlns:a16="http://schemas.microsoft.com/office/drawing/2014/main" id="{06DF862D-15E0-ACDB-80CE-697EB1AC1CE0}"/>
              </a:ext>
            </a:extLst>
          </p:cNvPr>
          <p:cNvSpPr>
            <a:spLocks noGrp="1"/>
          </p:cNvSpPr>
          <p:nvPr>
            <p:ph type="title" hasCustomPrompt="1"/>
          </p:nvPr>
        </p:nvSpPr>
        <p:spPr>
          <a:xfrm>
            <a:off x="499734" y="2539978"/>
            <a:ext cx="4860000" cy="2235622"/>
          </a:xfrm>
          <a:prstGeom prst="rect">
            <a:avLst/>
          </a:prstGeom>
        </p:spPr>
        <p:txBody>
          <a:bodyPr vert="horz" wrap="square" lIns="0" tIns="0" rIns="0" bIns="0" rtlCol="0" anchor="t">
            <a:noAutofit/>
          </a:bodyPr>
          <a:lstStyle>
            <a:lvl1pPr>
              <a:defRPr sz="2400" b="0" i="0"/>
            </a:lvl1pPr>
          </a:lstStyle>
          <a:p>
            <a:r>
              <a:rPr lang="en-GB"/>
              <a:t>Add quote</a:t>
            </a:r>
          </a:p>
        </p:txBody>
      </p:sp>
      <p:sp>
        <p:nvSpPr>
          <p:cNvPr id="23" name="Text Placeholder 12">
            <a:extLst>
              <a:ext uri="{FF2B5EF4-FFF2-40B4-BE49-F238E27FC236}">
                <a16:creationId xmlns:a16="http://schemas.microsoft.com/office/drawing/2014/main" id="{A9898A81-6C3F-17C9-B449-3FE9B4C929FF}"/>
              </a:ext>
            </a:extLst>
          </p:cNvPr>
          <p:cNvSpPr>
            <a:spLocks noGrp="1"/>
          </p:cNvSpPr>
          <p:nvPr>
            <p:ph type="body" sz="quarter" idx="14" hasCustomPrompt="1"/>
          </p:nvPr>
        </p:nvSpPr>
        <p:spPr>
          <a:xfrm>
            <a:off x="499734" y="4866805"/>
            <a:ext cx="4859999" cy="501740"/>
          </a:xfrm>
          <a:prstGeom prst="rect">
            <a:avLst/>
          </a:prstGeom>
        </p:spPr>
        <p:txBody>
          <a:bodyPr wrap="square">
            <a:noAutofit/>
          </a:bodyPr>
          <a:lstStyle>
            <a:lvl1pPr>
              <a:defRPr sz="12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source</a:t>
            </a:r>
          </a:p>
        </p:txBody>
      </p:sp>
      <p:sp>
        <p:nvSpPr>
          <p:cNvPr id="24" name="Picture Placeholder 11">
            <a:extLst>
              <a:ext uri="{FF2B5EF4-FFF2-40B4-BE49-F238E27FC236}">
                <a16:creationId xmlns:a16="http://schemas.microsoft.com/office/drawing/2014/main" id="{1E8A19FE-64F8-6DAE-5D3D-84BA47F15825}"/>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5" name="Picture Placeholder 11">
            <a:extLst>
              <a:ext uri="{FF2B5EF4-FFF2-40B4-BE49-F238E27FC236}">
                <a16:creationId xmlns:a16="http://schemas.microsoft.com/office/drawing/2014/main" id="{2630A848-805F-B52C-DAB6-56E569C2CAE6}"/>
              </a:ext>
            </a:extLst>
          </p:cNvPr>
          <p:cNvSpPr>
            <a:spLocks noGrp="1"/>
          </p:cNvSpPr>
          <p:nvPr>
            <p:ph type="pic" sz="quarter" idx="15" hasCustomPrompt="1"/>
          </p:nvPr>
        </p:nvSpPr>
        <p:spPr>
          <a:xfrm>
            <a:off x="10536000" y="1897275"/>
            <a:ext cx="1656000" cy="4978653"/>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6" name="Title Placeholder 1">
            <a:extLst>
              <a:ext uri="{FF2B5EF4-FFF2-40B4-BE49-F238E27FC236}">
                <a16:creationId xmlns:a16="http://schemas.microsoft.com/office/drawing/2014/main" id="{A522FB30-D98F-CA6D-A898-E533909FFF18}"/>
              </a:ext>
            </a:extLst>
          </p:cNvPr>
          <p:cNvSpPr txBox="1">
            <a:spLocks/>
          </p:cNvSpPr>
          <p:nvPr userDrawn="1"/>
        </p:nvSpPr>
        <p:spPr>
          <a:xfrm>
            <a:off x="448797" y="1882098"/>
            <a:ext cx="562655" cy="1221488"/>
          </a:xfrm>
          <a:prstGeom prst="rect">
            <a:avLst/>
          </a:prstGeom>
        </p:spPr>
        <p:txBody>
          <a:bodyPr vert="horz" wrap="none" lIns="0" tIns="0" rIns="0" bIns="0" rtlCol="0" anchor="t">
            <a:noAutofit/>
          </a:bodyPr>
          <a:lstStyle>
            <a:lvl1pPr algn="l" defTabSz="914400" rtl="0" eaLnBrk="1" latinLnBrk="0" hangingPunct="1">
              <a:lnSpc>
                <a:spcPct val="78000"/>
              </a:lnSpc>
              <a:spcBef>
                <a:spcPct val="0"/>
              </a:spcBef>
              <a:buNone/>
              <a:defRPr sz="2400" b="1" kern="1200">
                <a:solidFill>
                  <a:schemeClr val="tx1"/>
                </a:solidFill>
                <a:latin typeface="Neue Haas Grotesk Text Pro" panose="020B0504020202020204" pitchFamily="34" charset="77"/>
                <a:ea typeface="+mj-ea"/>
                <a:cs typeface="Calibri" panose="020F0502020204030204" pitchFamily="34" charset="0"/>
              </a:defRPr>
            </a:lvl1pPr>
          </a:lstStyle>
          <a:p>
            <a:r>
              <a:rPr lang="en-GB" sz="10000" b="0" i="0">
                <a:latin typeface="Aptos" panose="020B0004020202020204" pitchFamily="34" charset="0"/>
              </a:rPr>
              <a:t>“</a:t>
            </a:r>
          </a:p>
        </p:txBody>
      </p:sp>
      <p:pic>
        <p:nvPicPr>
          <p:cNvPr id="6" name="Graphic 5">
            <a:extLst>
              <a:ext uri="{FF2B5EF4-FFF2-40B4-BE49-F238E27FC236}">
                <a16:creationId xmlns:a16="http://schemas.microsoft.com/office/drawing/2014/main" id="{F15CC809-C0C6-1AEE-518D-145A35C3DF6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194AA410-AD0C-3427-D1EA-96A87F50BBB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685867"/>
            <a:ext cx="2047718" cy="540991"/>
          </a:xfrm>
          <a:prstGeom prst="rect">
            <a:avLst/>
          </a:prstGeom>
        </p:spPr>
      </p:pic>
      <p:sp>
        <p:nvSpPr>
          <p:cNvPr id="5" name="Footer Placeholder 4">
            <a:extLst>
              <a:ext uri="{FF2B5EF4-FFF2-40B4-BE49-F238E27FC236}">
                <a16:creationId xmlns:a16="http://schemas.microsoft.com/office/drawing/2014/main" id="{37502F48-F88D-F6C0-5AB1-ADAC63DAAB94}"/>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7" name="Slide Number Placeholder 5">
            <a:extLst>
              <a:ext uri="{FF2B5EF4-FFF2-40B4-BE49-F238E27FC236}">
                <a16:creationId xmlns:a16="http://schemas.microsoft.com/office/drawing/2014/main" id="{0BDB20B8-FE68-934B-C748-AC5CD51698ED}"/>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419232995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Partner Logo v1">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22" name="Graphic 21">
            <a:extLst>
              <a:ext uri="{FF2B5EF4-FFF2-40B4-BE49-F238E27FC236}">
                <a16:creationId xmlns:a16="http://schemas.microsoft.com/office/drawing/2014/main" id="{8C1D5C26-8787-7A59-105B-0F375A09A3E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F5D07C09-A3CF-199A-4C35-C21D40729DC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cxnSp>
        <p:nvCxnSpPr>
          <p:cNvPr id="3" name="Straight Connector 2">
            <a:extLst>
              <a:ext uri="{FF2B5EF4-FFF2-40B4-BE49-F238E27FC236}">
                <a16:creationId xmlns:a16="http://schemas.microsoft.com/office/drawing/2014/main" id="{2B023360-2D40-9E30-AF64-F725792B25FD}"/>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42A38A2A-5040-F852-AAFD-179D3B4A07A9}"/>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cxnSp>
        <p:nvCxnSpPr>
          <p:cNvPr id="6" name="Straight Connector 5">
            <a:extLst>
              <a:ext uri="{FF2B5EF4-FFF2-40B4-BE49-F238E27FC236}">
                <a16:creationId xmlns:a16="http://schemas.microsoft.com/office/drawing/2014/main" id="{1B567259-CC7A-9907-9C5C-ED340D7F1A12}"/>
              </a:ext>
            </a:extLst>
          </p:cNvPr>
          <p:cNvCxnSpPr>
            <a:cxnSpLocks/>
          </p:cNvCxnSpPr>
          <p:nvPr userDrawn="1"/>
        </p:nvCxnSpPr>
        <p:spPr>
          <a:xfrm>
            <a:off x="4479196"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7" name="Picture Placeholder 11">
            <a:extLst>
              <a:ext uri="{FF2B5EF4-FFF2-40B4-BE49-F238E27FC236}">
                <a16:creationId xmlns:a16="http://schemas.microsoft.com/office/drawing/2014/main" id="{1846CAEF-979B-73A3-E5AC-BA314E4CDD7D}"/>
              </a:ext>
            </a:extLst>
          </p:cNvPr>
          <p:cNvSpPr>
            <a:spLocks noGrp="1"/>
          </p:cNvSpPr>
          <p:nvPr>
            <p:ph type="pic" sz="quarter" idx="13" hasCustomPrompt="1"/>
          </p:nvPr>
        </p:nvSpPr>
        <p:spPr>
          <a:xfrm>
            <a:off x="4678830" y="5813493"/>
            <a:ext cx="54000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logo</a:t>
            </a:r>
          </a:p>
        </p:txBody>
      </p:sp>
    </p:spTree>
    <p:extLst>
      <p:ext uri="{BB962C8B-B14F-4D97-AF65-F5344CB8AC3E}">
        <p14:creationId xmlns:p14="http://schemas.microsoft.com/office/powerpoint/2010/main" val="123665714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Partner Logo v2">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22" name="Graphic 21">
            <a:extLst>
              <a:ext uri="{FF2B5EF4-FFF2-40B4-BE49-F238E27FC236}">
                <a16:creationId xmlns:a16="http://schemas.microsoft.com/office/drawing/2014/main" id="{8C1D5C26-8787-7A59-105B-0F375A09A3E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25B82023-1872-0B29-989D-7CBF191A9A64}"/>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cxnSp>
        <p:nvCxnSpPr>
          <p:cNvPr id="3" name="Straight Connector 2">
            <a:extLst>
              <a:ext uri="{FF2B5EF4-FFF2-40B4-BE49-F238E27FC236}">
                <a16:creationId xmlns:a16="http://schemas.microsoft.com/office/drawing/2014/main" id="{68DFA1E0-4D75-34F7-6C42-F43C7C3062E1}"/>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70A74EAE-B58D-D189-4BBA-8A2F041A7919}"/>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spTree>
    <p:extLst>
      <p:ext uri="{BB962C8B-B14F-4D97-AF65-F5344CB8AC3E}">
        <p14:creationId xmlns:p14="http://schemas.microsoft.com/office/powerpoint/2010/main" val="263076403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hank you v1">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968746"/>
            <a:ext cx="4860000" cy="920508"/>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pic>
        <p:nvPicPr>
          <p:cNvPr id="2" name="Graphic 1">
            <a:extLst>
              <a:ext uri="{FF2B5EF4-FFF2-40B4-BE49-F238E27FC236}">
                <a16:creationId xmlns:a16="http://schemas.microsoft.com/office/drawing/2014/main" id="{D51D06E0-59F9-89D6-ACF8-6C5311E802C7}"/>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4" name="Graphic 3">
            <a:extLst>
              <a:ext uri="{FF2B5EF4-FFF2-40B4-BE49-F238E27FC236}">
                <a16:creationId xmlns:a16="http://schemas.microsoft.com/office/drawing/2014/main" id="{21D1B6CD-BEBA-A389-2AF7-B83C17ED8B1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Tree>
    <p:extLst>
      <p:ext uri="{BB962C8B-B14F-4D97-AF65-F5344CB8AC3E}">
        <p14:creationId xmlns:p14="http://schemas.microsoft.com/office/powerpoint/2010/main" val="31014965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hank you v2">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716971"/>
            <a:ext cx="4860000" cy="920508"/>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sp>
        <p:nvSpPr>
          <p:cNvPr id="7" name="Picture Placeholder 11">
            <a:extLst>
              <a:ext uri="{FF2B5EF4-FFF2-40B4-BE49-F238E27FC236}">
                <a16:creationId xmlns:a16="http://schemas.microsoft.com/office/drawing/2014/main" id="{1CE9F832-37B0-8AE8-FEAB-E13F26BE46BF}"/>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9" name="Graphic 8">
            <a:extLst>
              <a:ext uri="{FF2B5EF4-FFF2-40B4-BE49-F238E27FC236}">
                <a16:creationId xmlns:a16="http://schemas.microsoft.com/office/drawing/2014/main" id="{61AC94D6-81C3-78DC-5AFA-1BD3B5E45F83}"/>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10" name="Graphic 9">
            <a:extLst>
              <a:ext uri="{FF2B5EF4-FFF2-40B4-BE49-F238E27FC236}">
                <a16:creationId xmlns:a16="http://schemas.microsoft.com/office/drawing/2014/main" id="{BFD63378-1B60-1C80-BEA9-4CEFF7D16C9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spTree>
    <p:extLst>
      <p:ext uri="{BB962C8B-B14F-4D97-AF65-F5344CB8AC3E}">
        <p14:creationId xmlns:p14="http://schemas.microsoft.com/office/powerpoint/2010/main" val="10612161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age and text_v2">
    <p:bg>
      <p:bgPr>
        <a:solidFill>
          <a:schemeClr val="bg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43764D63-5C2F-1B66-30E7-13032CD01528}"/>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4" name="Title Placeholder 1">
            <a:extLst>
              <a:ext uri="{FF2B5EF4-FFF2-40B4-BE49-F238E27FC236}">
                <a16:creationId xmlns:a16="http://schemas.microsoft.com/office/drawing/2014/main" id="{CEDADC40-EB9F-9244-18DC-21FE7EA2B7F6}"/>
              </a:ext>
            </a:extLst>
          </p:cNvPr>
          <p:cNvSpPr>
            <a:spLocks noGrp="1"/>
          </p:cNvSpPr>
          <p:nvPr>
            <p:ph type="title" hasCustomPrompt="1"/>
          </p:nvPr>
        </p:nvSpPr>
        <p:spPr>
          <a:xfrm>
            <a:off x="499734"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Text Placeholder 12">
            <a:extLst>
              <a:ext uri="{FF2B5EF4-FFF2-40B4-BE49-F238E27FC236}">
                <a16:creationId xmlns:a16="http://schemas.microsoft.com/office/drawing/2014/main" id="{945CD228-5C19-1634-812F-0C8358B850A1}"/>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2" name="Content Placeholder 15">
            <a:extLst>
              <a:ext uri="{FF2B5EF4-FFF2-40B4-BE49-F238E27FC236}">
                <a16:creationId xmlns:a16="http://schemas.microsoft.com/office/drawing/2014/main" id="{7FDB7BE5-FC74-185C-85FC-5BDDD3CA02D6}"/>
              </a:ext>
            </a:extLst>
          </p:cNvPr>
          <p:cNvSpPr>
            <a:spLocks noGrp="1"/>
          </p:cNvSpPr>
          <p:nvPr>
            <p:ph sz="quarter" idx="20"/>
          </p:nvPr>
        </p:nvSpPr>
        <p:spPr>
          <a:xfrm>
            <a:off x="499733" y="1888476"/>
            <a:ext cx="4860000" cy="3567600"/>
          </a:xfrm>
          <a:prstGeom prst="rect">
            <a:avLst/>
          </a:prstGeom>
        </p:spPr>
        <p:txBody>
          <a:bodyPr/>
          <a:lstStyle>
            <a:lvl1pPr>
              <a:lnSpc>
                <a:spcPct val="104000"/>
              </a:lnSpc>
              <a:defRPr sz="1400" b="0" i="0"/>
            </a:lvl1pPr>
          </a:lstStyle>
          <a:p>
            <a:endParaRPr lang="en-GB"/>
          </a:p>
        </p:txBody>
      </p:sp>
      <p:pic>
        <p:nvPicPr>
          <p:cNvPr id="14" name="Graphic 13">
            <a:extLst>
              <a:ext uri="{FF2B5EF4-FFF2-40B4-BE49-F238E27FC236}">
                <a16:creationId xmlns:a16="http://schemas.microsoft.com/office/drawing/2014/main" id="{F5562BB3-0997-BC2D-7EBE-6E4EA273BB0A}"/>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4628" y="503550"/>
            <a:ext cx="642655" cy="936000"/>
          </a:xfrm>
          <a:prstGeom prst="rect">
            <a:avLst/>
          </a:prstGeom>
        </p:spPr>
      </p:pic>
      <p:pic>
        <p:nvPicPr>
          <p:cNvPr id="15" name="Graphic 14">
            <a:extLst>
              <a:ext uri="{FF2B5EF4-FFF2-40B4-BE49-F238E27FC236}">
                <a16:creationId xmlns:a16="http://schemas.microsoft.com/office/drawing/2014/main" id="{9EDA59FE-8335-3268-B2CF-917AF8947C36}"/>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6" name="Footer Placeholder 4">
            <a:extLst>
              <a:ext uri="{FF2B5EF4-FFF2-40B4-BE49-F238E27FC236}">
                <a16:creationId xmlns:a16="http://schemas.microsoft.com/office/drawing/2014/main" id="{C2BA5C64-269D-2E74-1B77-B48FA5234BA4}"/>
              </a:ext>
            </a:extLst>
          </p:cNvPr>
          <p:cNvSpPr>
            <a:spLocks noGrp="1"/>
          </p:cNvSpPr>
          <p:nvPr>
            <p:ph type="ftr" sz="quarter" idx="3"/>
          </p:nvPr>
        </p:nvSpPr>
        <p:spPr>
          <a:xfrm>
            <a:off x="1039733" y="5994450"/>
            <a:ext cx="431999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7" name="Slide Number Placeholder 5">
            <a:extLst>
              <a:ext uri="{FF2B5EF4-FFF2-40B4-BE49-F238E27FC236}">
                <a16:creationId xmlns:a16="http://schemas.microsoft.com/office/drawing/2014/main" id="{A18F90CE-BCFD-6C99-EE37-9DA7FA4698A3}"/>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25243118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470179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p:nvPr>
        </p:nvSpPr>
        <p:spPr>
          <a:xfrm>
            <a:off x="499733" y="3779224"/>
            <a:ext cx="6541200" cy="855299"/>
          </a:xfrm>
          <a:prstGeom prst="rect">
            <a:avLst/>
          </a:prstGeom>
        </p:spPr>
        <p:txBody>
          <a:bodyPr wrap="square">
            <a:noAutofit/>
          </a:bodyPr>
          <a:lstStyle>
            <a:lvl1pPr>
              <a:lnSpc>
                <a:spcPct val="104000"/>
              </a:lnSpc>
              <a:defRPr sz="1800" b="0" i="0" kern="1800" spc="-30" baseline="0"/>
            </a:lvl1pPr>
            <a:lvl2pPr>
              <a:defRPr sz="2000"/>
            </a:lvl2pPr>
            <a:lvl3pPr>
              <a:defRPr sz="2000"/>
            </a:lvl3pPr>
            <a:lvl4pPr>
              <a:defRPr sz="2000"/>
            </a:lvl4pPr>
            <a:lvl5pPr>
              <a:defRPr sz="2000"/>
            </a:lvl5pPr>
          </a:lstStyle>
          <a:p>
            <a:pPr lvl="0"/>
            <a:endParaRPr lang="en-US"/>
          </a:p>
        </p:txBody>
      </p:sp>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1889950"/>
            <a:ext cx="6542513" cy="1806905"/>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7678168" y="0"/>
            <a:ext cx="4014099" cy="635445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9" name="Graphic 8">
            <a:extLst>
              <a:ext uri="{FF2B5EF4-FFF2-40B4-BE49-F238E27FC236}">
                <a16:creationId xmlns:a16="http://schemas.microsoft.com/office/drawing/2014/main" id="{C7892703-6721-2E42-D1D5-E3F3D9E6E706}"/>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2038" y="5813459"/>
            <a:ext cx="2047718" cy="540991"/>
          </a:xfrm>
          <a:prstGeom prst="rect">
            <a:avLst/>
          </a:prstGeom>
        </p:spPr>
      </p:pic>
      <p:pic>
        <p:nvPicPr>
          <p:cNvPr id="2" name="Graphic 1">
            <a:extLst>
              <a:ext uri="{FF2B5EF4-FFF2-40B4-BE49-F238E27FC236}">
                <a16:creationId xmlns:a16="http://schemas.microsoft.com/office/drawing/2014/main" id="{BAE741EF-635A-4E59-4403-5B55187D38B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499732" y="503550"/>
            <a:ext cx="651959" cy="936000"/>
          </a:xfrm>
          <a:prstGeom prst="rect">
            <a:avLst/>
          </a:prstGeom>
        </p:spPr>
      </p:pic>
    </p:spTree>
    <p:extLst>
      <p:ext uri="{BB962C8B-B14F-4D97-AF65-F5344CB8AC3E}">
        <p14:creationId xmlns:p14="http://schemas.microsoft.com/office/powerpoint/2010/main" val="279706292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sp>
        <p:nvSpPr>
          <p:cNvPr id="4" name="Text Placeholder 19">
            <a:extLst>
              <a:ext uri="{FF2B5EF4-FFF2-40B4-BE49-F238E27FC236}">
                <a16:creationId xmlns:a16="http://schemas.microsoft.com/office/drawing/2014/main" id="{079E73F8-37B5-57EE-3B98-2EA71E263B1A}"/>
              </a:ext>
            </a:extLst>
          </p:cNvPr>
          <p:cNvSpPr>
            <a:spLocks noGrp="1"/>
          </p:cNvSpPr>
          <p:nvPr>
            <p:ph type="body" sz="quarter" idx="13" hasCustomPrompt="1"/>
          </p:nvPr>
        </p:nvSpPr>
        <p:spPr>
          <a:xfrm>
            <a:off x="499733" y="1408773"/>
            <a:ext cx="496800" cy="493200"/>
          </a:xfrm>
          <a:prstGeom prst="rect">
            <a:avLst/>
          </a:prstGeom>
        </p:spPr>
        <p:txBody>
          <a:bodyPr>
            <a:noAutofit/>
          </a:bodyPr>
          <a:lstStyle>
            <a:lvl1pPr>
              <a:lnSpc>
                <a:spcPct val="104000"/>
              </a:lnSpc>
              <a:defRPr sz="1800" b="1" i="0"/>
            </a:lvl1pPr>
          </a:lstStyle>
          <a:p>
            <a:r>
              <a:rPr lang="en-GB"/>
              <a:t>01</a:t>
            </a:r>
          </a:p>
        </p:txBody>
      </p:sp>
      <p:sp>
        <p:nvSpPr>
          <p:cNvPr id="5" name="Text Placeholder 20">
            <a:extLst>
              <a:ext uri="{FF2B5EF4-FFF2-40B4-BE49-F238E27FC236}">
                <a16:creationId xmlns:a16="http://schemas.microsoft.com/office/drawing/2014/main" id="{C4E74264-E44F-0797-6D9B-9719118A5B4E}"/>
              </a:ext>
            </a:extLst>
          </p:cNvPr>
          <p:cNvSpPr>
            <a:spLocks noGrp="1"/>
          </p:cNvSpPr>
          <p:nvPr>
            <p:ph type="body" sz="quarter" idx="14" hasCustomPrompt="1"/>
          </p:nvPr>
        </p:nvSpPr>
        <p:spPr>
          <a:xfrm>
            <a:off x="1337481" y="140877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6" name="Text Placeholder 21">
            <a:extLst>
              <a:ext uri="{FF2B5EF4-FFF2-40B4-BE49-F238E27FC236}">
                <a16:creationId xmlns:a16="http://schemas.microsoft.com/office/drawing/2014/main" id="{474BFACF-A065-5599-4DA5-5613F6DC25E2}"/>
              </a:ext>
            </a:extLst>
          </p:cNvPr>
          <p:cNvSpPr>
            <a:spLocks noGrp="1"/>
          </p:cNvSpPr>
          <p:nvPr>
            <p:ph type="body" sz="quarter" idx="15" hasCustomPrompt="1"/>
          </p:nvPr>
        </p:nvSpPr>
        <p:spPr>
          <a:xfrm>
            <a:off x="499733" y="2113799"/>
            <a:ext cx="496800" cy="493200"/>
          </a:xfrm>
          <a:prstGeom prst="rect">
            <a:avLst/>
          </a:prstGeom>
        </p:spPr>
        <p:txBody>
          <a:bodyPr>
            <a:noAutofit/>
          </a:bodyPr>
          <a:lstStyle>
            <a:lvl1pPr>
              <a:defRPr sz="1800" b="1" i="0"/>
            </a:lvl1pPr>
          </a:lstStyle>
          <a:p>
            <a:r>
              <a:rPr lang="en-GB"/>
              <a:t>02</a:t>
            </a:r>
          </a:p>
        </p:txBody>
      </p:sp>
      <p:sp>
        <p:nvSpPr>
          <p:cNvPr id="9" name="Text Placeholder 23">
            <a:extLst>
              <a:ext uri="{FF2B5EF4-FFF2-40B4-BE49-F238E27FC236}">
                <a16:creationId xmlns:a16="http://schemas.microsoft.com/office/drawing/2014/main" id="{5691CC70-8DF2-EE6F-C40B-B6A831DFB18D}"/>
              </a:ext>
            </a:extLst>
          </p:cNvPr>
          <p:cNvSpPr>
            <a:spLocks noGrp="1"/>
          </p:cNvSpPr>
          <p:nvPr>
            <p:ph type="body" sz="quarter" idx="17" hasCustomPrompt="1"/>
          </p:nvPr>
        </p:nvSpPr>
        <p:spPr>
          <a:xfrm>
            <a:off x="499733" y="2818825"/>
            <a:ext cx="496800" cy="493200"/>
          </a:xfrm>
          <a:prstGeom prst="rect">
            <a:avLst/>
          </a:prstGeom>
        </p:spPr>
        <p:txBody>
          <a:bodyPr>
            <a:noAutofit/>
          </a:bodyPr>
          <a:lstStyle>
            <a:lvl1pPr>
              <a:lnSpc>
                <a:spcPct val="104000"/>
              </a:lnSpc>
              <a:defRPr sz="1800" b="1" i="0"/>
            </a:lvl1pPr>
          </a:lstStyle>
          <a:p>
            <a:r>
              <a:rPr lang="en-GB"/>
              <a:t>03</a:t>
            </a:r>
          </a:p>
        </p:txBody>
      </p:sp>
      <p:sp>
        <p:nvSpPr>
          <p:cNvPr id="11" name="Text Placeholder 25">
            <a:extLst>
              <a:ext uri="{FF2B5EF4-FFF2-40B4-BE49-F238E27FC236}">
                <a16:creationId xmlns:a16="http://schemas.microsoft.com/office/drawing/2014/main" id="{81241517-A93B-C884-00F7-1D76B026E7DE}"/>
              </a:ext>
            </a:extLst>
          </p:cNvPr>
          <p:cNvSpPr>
            <a:spLocks noGrp="1"/>
          </p:cNvSpPr>
          <p:nvPr>
            <p:ph type="body" sz="quarter" idx="19" hasCustomPrompt="1"/>
          </p:nvPr>
        </p:nvSpPr>
        <p:spPr>
          <a:xfrm>
            <a:off x="499733" y="3523851"/>
            <a:ext cx="496800" cy="493200"/>
          </a:xfrm>
          <a:prstGeom prst="rect">
            <a:avLst/>
          </a:prstGeom>
        </p:spPr>
        <p:txBody>
          <a:bodyPr>
            <a:noAutofit/>
          </a:bodyPr>
          <a:lstStyle>
            <a:lvl1pPr>
              <a:lnSpc>
                <a:spcPct val="104000"/>
              </a:lnSpc>
              <a:defRPr sz="1800" b="1" i="0"/>
            </a:lvl1pPr>
          </a:lstStyle>
          <a:p>
            <a:r>
              <a:rPr lang="en-GB"/>
              <a:t>04</a:t>
            </a:r>
          </a:p>
        </p:txBody>
      </p:sp>
      <p:sp>
        <p:nvSpPr>
          <p:cNvPr id="14" name="Text Placeholder 27">
            <a:extLst>
              <a:ext uri="{FF2B5EF4-FFF2-40B4-BE49-F238E27FC236}">
                <a16:creationId xmlns:a16="http://schemas.microsoft.com/office/drawing/2014/main" id="{623F1BAB-65D9-A5B4-E25B-18ED21C1E939}"/>
              </a:ext>
            </a:extLst>
          </p:cNvPr>
          <p:cNvSpPr>
            <a:spLocks noGrp="1"/>
          </p:cNvSpPr>
          <p:nvPr>
            <p:ph type="body" sz="quarter" idx="21" hasCustomPrompt="1"/>
          </p:nvPr>
        </p:nvSpPr>
        <p:spPr>
          <a:xfrm>
            <a:off x="499733" y="4228877"/>
            <a:ext cx="496800" cy="493200"/>
          </a:xfrm>
          <a:prstGeom prst="rect">
            <a:avLst/>
          </a:prstGeom>
        </p:spPr>
        <p:txBody>
          <a:bodyPr>
            <a:noAutofit/>
          </a:bodyPr>
          <a:lstStyle>
            <a:lvl1pPr>
              <a:lnSpc>
                <a:spcPct val="104000"/>
              </a:lnSpc>
              <a:defRPr sz="1800" b="1" i="0"/>
            </a:lvl1pPr>
          </a:lstStyle>
          <a:p>
            <a:r>
              <a:rPr lang="en-GB"/>
              <a:t>05</a:t>
            </a:r>
          </a:p>
        </p:txBody>
      </p:sp>
      <p:cxnSp>
        <p:nvCxnSpPr>
          <p:cNvPr id="24" name="Straight Connector 23">
            <a:extLst>
              <a:ext uri="{FF2B5EF4-FFF2-40B4-BE49-F238E27FC236}">
                <a16:creationId xmlns:a16="http://schemas.microsoft.com/office/drawing/2014/main" id="{9A622FF6-9443-30AD-C876-90BBC09B5850}"/>
              </a:ext>
            </a:extLst>
          </p:cNvPr>
          <p:cNvCxnSpPr>
            <a:cxnSpLocks/>
          </p:cNvCxnSpPr>
          <p:nvPr userDrawn="1"/>
        </p:nvCxnSpPr>
        <p:spPr>
          <a:xfrm>
            <a:off x="1139588" y="1431102"/>
            <a:ext cx="0" cy="399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itle Placeholder 1">
            <a:extLst>
              <a:ext uri="{FF2B5EF4-FFF2-40B4-BE49-F238E27FC236}">
                <a16:creationId xmlns:a16="http://schemas.microsoft.com/office/drawing/2014/main" id="{D325DC9D-2AA9-80B0-59CB-EB2A231584D3}"/>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Agenda slide</a:t>
            </a:r>
          </a:p>
        </p:txBody>
      </p:sp>
      <p:sp>
        <p:nvSpPr>
          <p:cNvPr id="38" name="Text Placeholder 20">
            <a:extLst>
              <a:ext uri="{FF2B5EF4-FFF2-40B4-BE49-F238E27FC236}">
                <a16:creationId xmlns:a16="http://schemas.microsoft.com/office/drawing/2014/main" id="{94FB1512-536B-3C06-8758-3BF64A3DF587}"/>
              </a:ext>
            </a:extLst>
          </p:cNvPr>
          <p:cNvSpPr>
            <a:spLocks noGrp="1"/>
          </p:cNvSpPr>
          <p:nvPr>
            <p:ph type="body" sz="quarter" idx="24" hasCustomPrompt="1"/>
          </p:nvPr>
        </p:nvSpPr>
        <p:spPr>
          <a:xfrm>
            <a:off x="1337481" y="2113798"/>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39" name="Text Placeholder 20">
            <a:extLst>
              <a:ext uri="{FF2B5EF4-FFF2-40B4-BE49-F238E27FC236}">
                <a16:creationId xmlns:a16="http://schemas.microsoft.com/office/drawing/2014/main" id="{E73858A2-79B0-D494-4400-BA3171AC2533}"/>
              </a:ext>
            </a:extLst>
          </p:cNvPr>
          <p:cNvSpPr>
            <a:spLocks noGrp="1"/>
          </p:cNvSpPr>
          <p:nvPr>
            <p:ph type="body" sz="quarter" idx="25" hasCustomPrompt="1"/>
          </p:nvPr>
        </p:nvSpPr>
        <p:spPr>
          <a:xfrm>
            <a:off x="1337481" y="2818824"/>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0" name="Text Placeholder 20">
            <a:extLst>
              <a:ext uri="{FF2B5EF4-FFF2-40B4-BE49-F238E27FC236}">
                <a16:creationId xmlns:a16="http://schemas.microsoft.com/office/drawing/2014/main" id="{316DF11A-F375-2621-E425-D254C2BFBDC2}"/>
              </a:ext>
            </a:extLst>
          </p:cNvPr>
          <p:cNvSpPr>
            <a:spLocks noGrp="1"/>
          </p:cNvSpPr>
          <p:nvPr>
            <p:ph type="body" sz="quarter" idx="26" hasCustomPrompt="1"/>
          </p:nvPr>
        </p:nvSpPr>
        <p:spPr>
          <a:xfrm>
            <a:off x="1337481" y="3523850"/>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1" name="Text Placeholder 20">
            <a:extLst>
              <a:ext uri="{FF2B5EF4-FFF2-40B4-BE49-F238E27FC236}">
                <a16:creationId xmlns:a16="http://schemas.microsoft.com/office/drawing/2014/main" id="{FB045E71-4D6C-C476-D364-81DB443EDF23}"/>
              </a:ext>
            </a:extLst>
          </p:cNvPr>
          <p:cNvSpPr>
            <a:spLocks noGrp="1"/>
          </p:cNvSpPr>
          <p:nvPr>
            <p:ph type="body" sz="quarter" idx="27" hasCustomPrompt="1"/>
          </p:nvPr>
        </p:nvSpPr>
        <p:spPr>
          <a:xfrm>
            <a:off x="1337481" y="4228876"/>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4" name="Text Placeholder 20">
            <a:extLst>
              <a:ext uri="{FF2B5EF4-FFF2-40B4-BE49-F238E27FC236}">
                <a16:creationId xmlns:a16="http://schemas.microsoft.com/office/drawing/2014/main" id="{6ACC28C5-8646-3B2E-4FDA-90CAAD6437E9}"/>
              </a:ext>
            </a:extLst>
          </p:cNvPr>
          <p:cNvSpPr>
            <a:spLocks noGrp="1"/>
          </p:cNvSpPr>
          <p:nvPr>
            <p:ph type="body" sz="quarter" idx="30" hasCustomPrompt="1"/>
          </p:nvPr>
        </p:nvSpPr>
        <p:spPr>
          <a:xfrm>
            <a:off x="1337481" y="493390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9" name="Text Placeholder 29">
            <a:extLst>
              <a:ext uri="{FF2B5EF4-FFF2-40B4-BE49-F238E27FC236}">
                <a16:creationId xmlns:a16="http://schemas.microsoft.com/office/drawing/2014/main" id="{CE07A932-8579-47D4-C90C-297D44DE4342}"/>
              </a:ext>
            </a:extLst>
          </p:cNvPr>
          <p:cNvSpPr>
            <a:spLocks noGrp="1"/>
          </p:cNvSpPr>
          <p:nvPr>
            <p:ph type="body" sz="quarter" idx="32" hasCustomPrompt="1"/>
          </p:nvPr>
        </p:nvSpPr>
        <p:spPr>
          <a:xfrm>
            <a:off x="499733" y="4933903"/>
            <a:ext cx="496800" cy="493200"/>
          </a:xfrm>
          <a:prstGeom prst="rect">
            <a:avLst/>
          </a:prstGeom>
        </p:spPr>
        <p:txBody>
          <a:bodyPr>
            <a:noAutofit/>
          </a:bodyPr>
          <a:lstStyle>
            <a:lvl1pPr>
              <a:defRPr sz="1800" b="1" i="0"/>
            </a:lvl1pPr>
          </a:lstStyle>
          <a:p>
            <a:r>
              <a:rPr lang="en-GB"/>
              <a:t>06</a:t>
            </a:r>
          </a:p>
        </p:txBody>
      </p:sp>
      <p:sp>
        <p:nvSpPr>
          <p:cNvPr id="7" name="Footer Placeholder 4">
            <a:extLst>
              <a:ext uri="{FF2B5EF4-FFF2-40B4-BE49-F238E27FC236}">
                <a16:creationId xmlns:a16="http://schemas.microsoft.com/office/drawing/2014/main" id="{8EE6A203-953B-F765-6783-29C1BD92380A}"/>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8" name="Slide Number Placeholder 5">
            <a:extLst>
              <a:ext uri="{FF2B5EF4-FFF2-40B4-BE49-F238E27FC236}">
                <a16:creationId xmlns:a16="http://schemas.microsoft.com/office/drawing/2014/main" id="{8445A163-7644-9D8A-EB2E-28984EDD30CC}"/>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326843288"/>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0" y="0"/>
            <a:ext cx="12192000" cy="3445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hasCustomPrompt="1"/>
          </p:nvPr>
        </p:nvSpPr>
        <p:spPr>
          <a:xfrm>
            <a:off x="499733" y="1580118"/>
            <a:ext cx="8208000" cy="855299"/>
          </a:xfrm>
          <a:prstGeom prst="rect">
            <a:avLst/>
          </a:prstGeom>
        </p:spPr>
        <p:txBody>
          <a:bodyPr wrap="square">
            <a:noAutofit/>
          </a:bodyPr>
          <a:lstStyle>
            <a:lvl1pPr>
              <a:lnSpc>
                <a:spcPct val="105000"/>
              </a:lnSpc>
              <a:defRPr sz="6000" b="1" i="0" kern="1800" spc="-30" baseline="0"/>
            </a:lvl1pPr>
            <a:lvl2pPr>
              <a:defRPr sz="2000"/>
            </a:lvl2pPr>
            <a:lvl3pPr>
              <a:defRPr sz="2000"/>
            </a:lvl3pPr>
            <a:lvl4pPr>
              <a:defRPr sz="2000"/>
            </a:lvl4pPr>
            <a:lvl5pPr>
              <a:defRPr sz="2000"/>
            </a:lvl5pPr>
          </a:lstStyle>
          <a:p>
            <a:pPr lvl="0"/>
            <a:r>
              <a:rPr lang="en-US"/>
              <a:t>Chapter #</a:t>
            </a:r>
          </a:p>
        </p:txBody>
      </p:sp>
      <p:sp>
        <p:nvSpPr>
          <p:cNvPr id="2" name="Title Placeholder 1">
            <a:extLst>
              <a:ext uri="{FF2B5EF4-FFF2-40B4-BE49-F238E27FC236}">
                <a16:creationId xmlns:a16="http://schemas.microsoft.com/office/drawing/2014/main" id="{48FCD2B1-D684-AD84-2649-CD4B7D8A9D75}"/>
              </a:ext>
            </a:extLst>
          </p:cNvPr>
          <p:cNvSpPr>
            <a:spLocks noGrp="1"/>
          </p:cNvSpPr>
          <p:nvPr>
            <p:ph type="title" hasCustomPrompt="1"/>
          </p:nvPr>
        </p:nvSpPr>
        <p:spPr>
          <a:xfrm>
            <a:off x="499733" y="2791790"/>
            <a:ext cx="8208000" cy="1743682"/>
          </a:xfrm>
          <a:prstGeom prst="rect">
            <a:avLst/>
          </a:prstGeom>
        </p:spPr>
        <p:txBody>
          <a:bodyPr vert="horz" wrap="square" lIns="0" tIns="0" rIns="0" bIns="0" rtlCol="0" anchor="t">
            <a:no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pic>
        <p:nvPicPr>
          <p:cNvPr id="90" name="Graphic 89">
            <a:extLst>
              <a:ext uri="{FF2B5EF4-FFF2-40B4-BE49-F238E27FC236}">
                <a16:creationId xmlns:a16="http://schemas.microsoft.com/office/drawing/2014/main" id="{DEABD41F-F2D1-68DD-A891-4162D21E5E59}"/>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0065" y="5418450"/>
            <a:ext cx="651959" cy="936000"/>
          </a:xfrm>
          <a:prstGeom prst="rect">
            <a:avLst/>
          </a:prstGeom>
        </p:spPr>
      </p:pic>
      <p:pic>
        <p:nvPicPr>
          <p:cNvPr id="3" name="Graphic 2">
            <a:extLst>
              <a:ext uri="{FF2B5EF4-FFF2-40B4-BE49-F238E27FC236}">
                <a16:creationId xmlns:a16="http://schemas.microsoft.com/office/drawing/2014/main" id="{E0CCC095-955B-D9F3-283A-32753ECE893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Tree>
    <p:extLst>
      <p:ext uri="{BB962C8B-B14F-4D97-AF65-F5344CB8AC3E}">
        <p14:creationId xmlns:p14="http://schemas.microsoft.com/office/powerpoint/2010/main" val="1584897601"/>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D4781-1C8C-B937-E1C2-FCEDE435CA4B}"/>
              </a:ext>
            </a:extLst>
          </p:cNvPr>
          <p:cNvSpPr>
            <a:spLocks noGrp="1"/>
          </p:cNvSpPr>
          <p:nvPr>
            <p:ph type="title" hasCustomPrompt="1"/>
          </p:nvPr>
        </p:nvSpPr>
        <p:spPr/>
        <p:txBody>
          <a:bodyPr/>
          <a:lstStyle/>
          <a:p>
            <a:r>
              <a:rPr lang="en-GB"/>
              <a:t>Click here to insert title</a:t>
            </a:r>
          </a:p>
        </p:txBody>
      </p:sp>
      <p:sp>
        <p:nvSpPr>
          <p:cNvPr id="3" name="Slide Number Placeholder 2">
            <a:extLst>
              <a:ext uri="{FF2B5EF4-FFF2-40B4-BE49-F238E27FC236}">
                <a16:creationId xmlns:a16="http://schemas.microsoft.com/office/drawing/2014/main" id="{E1ACB45A-9CCC-6722-54ED-52BA6BABC369}"/>
              </a:ext>
            </a:extLst>
          </p:cNvPr>
          <p:cNvSpPr>
            <a:spLocks noGrp="1"/>
          </p:cNvSpPr>
          <p:nvPr>
            <p:ph type="sldNum" sz="quarter" idx="10"/>
          </p:nvPr>
        </p:nvSpPr>
        <p:spPr>
          <a:xfrm>
            <a:off x="499733" y="5994450"/>
            <a:ext cx="360000" cy="360000"/>
          </a:xfrm>
          <a:prstGeom prst="rect">
            <a:avLst/>
          </a:prstGeom>
        </p:spPr>
        <p:txBody>
          <a:bodyPr/>
          <a:lstStyle/>
          <a:p>
            <a:fld id="{E8F1A65C-595C-4736-BF40-F7D31E789466}" type="slidenum">
              <a:rPr lang="en-GB" smtClean="0"/>
              <a:pPr/>
              <a:t>‹#›</a:t>
            </a:fld>
            <a:endParaRPr lang="en-GB"/>
          </a:p>
        </p:txBody>
      </p:sp>
      <p:sp>
        <p:nvSpPr>
          <p:cNvPr id="4" name="Footer Placeholder 3">
            <a:extLst>
              <a:ext uri="{FF2B5EF4-FFF2-40B4-BE49-F238E27FC236}">
                <a16:creationId xmlns:a16="http://schemas.microsoft.com/office/drawing/2014/main" id="{B9572808-1082-6FB6-DCD6-6F1E6E85F4C3}"/>
              </a:ext>
            </a:extLst>
          </p:cNvPr>
          <p:cNvSpPr>
            <a:spLocks noGrp="1"/>
          </p:cNvSpPr>
          <p:nvPr>
            <p:ph type="ftr" sz="quarter" idx="11"/>
          </p:nvPr>
        </p:nvSpPr>
        <p:spPr>
          <a:xfrm>
            <a:off x="1039733" y="5994450"/>
            <a:ext cx="10652534" cy="360000"/>
          </a:xfrm>
          <a:prstGeom prst="rect">
            <a:avLst/>
          </a:prstGeom>
        </p:spPr>
        <p:txBody>
          <a:bodyPr/>
          <a:lstStyle/>
          <a:p>
            <a:endParaRPr lang="en-GB"/>
          </a:p>
        </p:txBody>
      </p:sp>
    </p:spTree>
    <p:extLst>
      <p:ext uri="{BB962C8B-B14F-4D97-AF65-F5344CB8AC3E}">
        <p14:creationId xmlns:p14="http://schemas.microsoft.com/office/powerpoint/2010/main" val="397079059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766BFCA1-3D8D-4284-C24E-E3DA1F699571}"/>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itle Placeholder 1">
            <a:extLst>
              <a:ext uri="{FF2B5EF4-FFF2-40B4-BE49-F238E27FC236}">
                <a16:creationId xmlns:a16="http://schemas.microsoft.com/office/drawing/2014/main" id="{310189C7-0533-C5A5-2053-64B64A4AE60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4" name="Text Placeholder 2">
            <a:extLst>
              <a:ext uri="{FF2B5EF4-FFF2-40B4-BE49-F238E27FC236}">
                <a16:creationId xmlns:a16="http://schemas.microsoft.com/office/drawing/2014/main" id="{AFBC0A28-AEB8-D9B8-A0EC-71E62E27106D}"/>
              </a:ext>
            </a:extLst>
          </p:cNvPr>
          <p:cNvSpPr>
            <a:spLocks noGrp="1"/>
          </p:cNvSpPr>
          <p:nvPr>
            <p:ph idx="1"/>
          </p:nvPr>
        </p:nvSpPr>
        <p:spPr>
          <a:xfrm>
            <a:off x="499733" y="1888476"/>
            <a:ext cx="11192534" cy="3567600"/>
          </a:xfrm>
          <a:prstGeom prst="rect">
            <a:avLst/>
          </a:prstGeom>
        </p:spPr>
        <p:txBody>
          <a:bodyPr vert="horz" lIns="0" tIns="0" rIns="0" bIns="0" rtlCol="0">
            <a:noAutofit/>
          </a:bodyPr>
          <a:lstStyle>
            <a:lvl1pPr>
              <a:defRPr sz="1600" b="0" i="0"/>
            </a:lvl1pPr>
          </a:lstStyle>
          <a:p>
            <a:pPr lvl="0"/>
            <a:endParaRPr lang="en-GB"/>
          </a:p>
        </p:txBody>
      </p:sp>
      <p:sp>
        <p:nvSpPr>
          <p:cNvPr id="5" name="Footer Placeholder 4">
            <a:extLst>
              <a:ext uri="{FF2B5EF4-FFF2-40B4-BE49-F238E27FC236}">
                <a16:creationId xmlns:a16="http://schemas.microsoft.com/office/drawing/2014/main" id="{4D2B6D9E-78DC-4BD7-99DC-AC97577D2272}"/>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67F3B840-7876-ED52-62F7-51A72E3AEBCF}"/>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73983683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wo column slide">
    <p:spTree>
      <p:nvGrpSpPr>
        <p:cNvPr id="1" name=""/>
        <p:cNvGrpSpPr/>
        <p:nvPr/>
      </p:nvGrpSpPr>
      <p:grpSpPr>
        <a:xfrm>
          <a:off x="0" y="0"/>
          <a:ext cx="0" cy="0"/>
          <a:chOff x="0" y="0"/>
          <a:chExt cx="0" cy="0"/>
        </a:xfrm>
      </p:grpSpPr>
      <p:sp>
        <p:nvSpPr>
          <p:cNvPr id="3" name="Text Placeholder 12">
            <a:extLst>
              <a:ext uri="{FF2B5EF4-FFF2-40B4-BE49-F238E27FC236}">
                <a16:creationId xmlns:a16="http://schemas.microsoft.com/office/drawing/2014/main" id="{8901B2BF-B146-18AA-D1AC-C11BF13456D3}"/>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8" name="Content Placeholder 15">
            <a:extLst>
              <a:ext uri="{FF2B5EF4-FFF2-40B4-BE49-F238E27FC236}">
                <a16:creationId xmlns:a16="http://schemas.microsoft.com/office/drawing/2014/main" id="{36F623F4-4EF9-C441-6445-BE83736EA377}"/>
              </a:ext>
            </a:extLst>
          </p:cNvPr>
          <p:cNvSpPr>
            <a:spLocks noGrp="1"/>
          </p:cNvSpPr>
          <p:nvPr>
            <p:ph sz="quarter" idx="17"/>
          </p:nvPr>
        </p:nvSpPr>
        <p:spPr>
          <a:xfrm>
            <a:off x="499733" y="2589800"/>
            <a:ext cx="5076000" cy="2866276"/>
          </a:xfrm>
          <a:prstGeom prst="rect">
            <a:avLst/>
          </a:prstGeom>
        </p:spPr>
        <p:txBody>
          <a:bodyPr/>
          <a:lstStyle>
            <a:lvl1pPr>
              <a:lnSpc>
                <a:spcPct val="104000"/>
              </a:lnSpc>
              <a:defRPr sz="1400" b="0" i="0"/>
            </a:lvl1pPr>
          </a:lstStyle>
          <a:p>
            <a:endParaRPr lang="en-GB"/>
          </a:p>
        </p:txBody>
      </p:sp>
      <p:sp>
        <p:nvSpPr>
          <p:cNvPr id="12" name="Text Placeholder 13">
            <a:extLst>
              <a:ext uri="{FF2B5EF4-FFF2-40B4-BE49-F238E27FC236}">
                <a16:creationId xmlns:a16="http://schemas.microsoft.com/office/drawing/2014/main" id="{A80B7B62-049F-CC9E-9B73-4108CEF5DEFB}"/>
              </a:ext>
            </a:extLst>
          </p:cNvPr>
          <p:cNvSpPr>
            <a:spLocks noGrp="1"/>
          </p:cNvSpPr>
          <p:nvPr>
            <p:ph type="body" sz="quarter" idx="14" hasCustomPrompt="1"/>
          </p:nvPr>
        </p:nvSpPr>
        <p:spPr>
          <a:xfrm>
            <a:off x="499731" y="1888476"/>
            <a:ext cx="507600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26" name="Content Placeholder 15">
            <a:extLst>
              <a:ext uri="{FF2B5EF4-FFF2-40B4-BE49-F238E27FC236}">
                <a16:creationId xmlns:a16="http://schemas.microsoft.com/office/drawing/2014/main" id="{1E648676-8FD7-02E8-7716-297A4F374120}"/>
              </a:ext>
            </a:extLst>
          </p:cNvPr>
          <p:cNvSpPr>
            <a:spLocks noGrp="1"/>
          </p:cNvSpPr>
          <p:nvPr>
            <p:ph sz="quarter" idx="18"/>
          </p:nvPr>
        </p:nvSpPr>
        <p:spPr>
          <a:xfrm>
            <a:off x="6619166" y="2589800"/>
            <a:ext cx="5073091" cy="2866276"/>
          </a:xfrm>
          <a:prstGeom prst="rect">
            <a:avLst/>
          </a:prstGeom>
        </p:spPr>
        <p:txBody>
          <a:bodyPr/>
          <a:lstStyle>
            <a:lvl1pPr>
              <a:lnSpc>
                <a:spcPct val="104000"/>
              </a:lnSpc>
              <a:defRPr sz="1400" b="0" i="0"/>
            </a:lvl1pPr>
          </a:lstStyle>
          <a:p>
            <a:endParaRPr lang="en-GB"/>
          </a:p>
        </p:txBody>
      </p:sp>
      <p:sp>
        <p:nvSpPr>
          <p:cNvPr id="27" name="Text Placeholder 13">
            <a:extLst>
              <a:ext uri="{FF2B5EF4-FFF2-40B4-BE49-F238E27FC236}">
                <a16:creationId xmlns:a16="http://schemas.microsoft.com/office/drawing/2014/main" id="{5854E95A-9CE6-D1AA-8A64-A9F487ACB88F}"/>
              </a:ext>
            </a:extLst>
          </p:cNvPr>
          <p:cNvSpPr>
            <a:spLocks noGrp="1"/>
          </p:cNvSpPr>
          <p:nvPr>
            <p:ph type="body" sz="quarter" idx="19" hasCustomPrompt="1"/>
          </p:nvPr>
        </p:nvSpPr>
        <p:spPr>
          <a:xfrm>
            <a:off x="6619167" y="1888476"/>
            <a:ext cx="5073099" cy="564450"/>
          </a:xfrm>
          <a:prstGeom prst="rect">
            <a:avLst/>
          </a:prstGeom>
        </p:spPr>
        <p:txBody>
          <a:bodyPr anchor="t">
            <a:noAutofit/>
          </a:bodyPr>
          <a:lstStyle>
            <a:lvl1pPr>
              <a:lnSpc>
                <a:spcPct val="104000"/>
              </a:lnSpc>
              <a:defRPr sz="1600" b="1" i="0"/>
            </a:lvl1pPr>
          </a:lstStyle>
          <a:p>
            <a:r>
              <a:rPr lang="en-GB"/>
              <a:t>Add heading(two lines max)</a:t>
            </a:r>
          </a:p>
        </p:txBody>
      </p:sp>
      <p:cxnSp>
        <p:nvCxnSpPr>
          <p:cNvPr id="28" name="Straight Connector 27">
            <a:extLst>
              <a:ext uri="{FF2B5EF4-FFF2-40B4-BE49-F238E27FC236}">
                <a16:creationId xmlns:a16="http://schemas.microsoft.com/office/drawing/2014/main" id="{C2664B76-E093-0A2A-B5BC-50B49610644F}"/>
              </a:ext>
            </a:extLst>
          </p:cNvPr>
          <p:cNvCxnSpPr>
            <a:cxnSpLocks/>
          </p:cNvCxnSpPr>
          <p:nvPr userDrawn="1"/>
        </p:nvCxnSpPr>
        <p:spPr>
          <a:xfrm>
            <a:off x="6096000" y="1830466"/>
            <a:ext cx="0" cy="363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Title Placeholder 1">
            <a:extLst>
              <a:ext uri="{FF2B5EF4-FFF2-40B4-BE49-F238E27FC236}">
                <a16:creationId xmlns:a16="http://schemas.microsoft.com/office/drawing/2014/main" id="{1E67C38B-51DC-8901-ABF7-E4536FB0811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5" name="Footer Placeholder 4">
            <a:extLst>
              <a:ext uri="{FF2B5EF4-FFF2-40B4-BE49-F238E27FC236}">
                <a16:creationId xmlns:a16="http://schemas.microsoft.com/office/drawing/2014/main" id="{05619290-7131-DE45-ABC9-63620DD25978}"/>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4ADA537A-A761-3202-0BBF-1042C373A6EA}"/>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62167028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ext and chart slide">
    <p:spTree>
      <p:nvGrpSpPr>
        <p:cNvPr id="1" name=""/>
        <p:cNvGrpSpPr/>
        <p:nvPr/>
      </p:nvGrpSpPr>
      <p:grpSpPr>
        <a:xfrm>
          <a:off x="0" y="0"/>
          <a:ext cx="0" cy="0"/>
          <a:chOff x="0" y="0"/>
          <a:chExt cx="0" cy="0"/>
        </a:xfrm>
      </p:grpSpPr>
      <p:sp>
        <p:nvSpPr>
          <p:cNvPr id="15" name="Content Placeholder 15">
            <a:extLst>
              <a:ext uri="{FF2B5EF4-FFF2-40B4-BE49-F238E27FC236}">
                <a16:creationId xmlns:a16="http://schemas.microsoft.com/office/drawing/2014/main" id="{6B843F2C-A45A-02E0-0AFF-23B4732E852F}"/>
              </a:ext>
            </a:extLst>
          </p:cNvPr>
          <p:cNvSpPr>
            <a:spLocks noGrp="1"/>
          </p:cNvSpPr>
          <p:nvPr>
            <p:ph sz="quarter" idx="18"/>
          </p:nvPr>
        </p:nvSpPr>
        <p:spPr>
          <a:xfrm>
            <a:off x="7667466" y="1408770"/>
            <a:ext cx="4024801" cy="4047306"/>
          </a:xfrm>
          <a:prstGeom prst="rect">
            <a:avLst/>
          </a:prstGeom>
        </p:spPr>
        <p:txBody>
          <a:bodyPr/>
          <a:lstStyle>
            <a:lvl1pPr>
              <a:defRPr sz="1400" b="0" i="0"/>
            </a:lvl1pPr>
          </a:lstStyle>
          <a:p>
            <a:endParaRPr lang="en-GB"/>
          </a:p>
        </p:txBody>
      </p:sp>
      <p:sp>
        <p:nvSpPr>
          <p:cNvPr id="2" name="Title Placeholder 1">
            <a:extLst>
              <a:ext uri="{FF2B5EF4-FFF2-40B4-BE49-F238E27FC236}">
                <a16:creationId xmlns:a16="http://schemas.microsoft.com/office/drawing/2014/main" id="{7064F26B-8803-9659-C0F8-9ABB6BA873C7}"/>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8" name="Content Placeholder 15">
            <a:extLst>
              <a:ext uri="{FF2B5EF4-FFF2-40B4-BE49-F238E27FC236}">
                <a16:creationId xmlns:a16="http://schemas.microsoft.com/office/drawing/2014/main" id="{6F560808-D843-CD45-7AB0-37D202E7B9F2}"/>
              </a:ext>
            </a:extLst>
          </p:cNvPr>
          <p:cNvSpPr>
            <a:spLocks noGrp="1"/>
          </p:cNvSpPr>
          <p:nvPr>
            <p:ph sz="quarter" idx="19"/>
          </p:nvPr>
        </p:nvSpPr>
        <p:spPr>
          <a:xfrm>
            <a:off x="499733" y="2138376"/>
            <a:ext cx="6542090" cy="3317700"/>
          </a:xfrm>
          <a:prstGeom prst="rect">
            <a:avLst/>
          </a:prstGeom>
        </p:spPr>
        <p:txBody>
          <a:bodyPr/>
          <a:lstStyle>
            <a:lvl1pPr>
              <a:lnSpc>
                <a:spcPct val="104000"/>
              </a:lnSpc>
              <a:defRPr sz="1400" b="0" i="0"/>
            </a:lvl1pPr>
          </a:lstStyle>
          <a:p>
            <a:endParaRPr lang="en-GB"/>
          </a:p>
        </p:txBody>
      </p:sp>
      <p:sp>
        <p:nvSpPr>
          <p:cNvPr id="9" name="Text Placeholder 13">
            <a:extLst>
              <a:ext uri="{FF2B5EF4-FFF2-40B4-BE49-F238E27FC236}">
                <a16:creationId xmlns:a16="http://schemas.microsoft.com/office/drawing/2014/main" id="{B75E58B9-86FE-9082-F516-B5221DE85A4E}"/>
              </a:ext>
            </a:extLst>
          </p:cNvPr>
          <p:cNvSpPr>
            <a:spLocks noGrp="1"/>
          </p:cNvSpPr>
          <p:nvPr>
            <p:ph type="body" sz="quarter" idx="20" hasCustomPrompt="1"/>
          </p:nvPr>
        </p:nvSpPr>
        <p:spPr>
          <a:xfrm>
            <a:off x="499731" y="1408771"/>
            <a:ext cx="654209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5" name="Footer Placeholder 4">
            <a:extLst>
              <a:ext uri="{FF2B5EF4-FFF2-40B4-BE49-F238E27FC236}">
                <a16:creationId xmlns:a16="http://schemas.microsoft.com/office/drawing/2014/main" id="{EDC61929-8F81-8E3F-5B37-AC1E2370DBB0}"/>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6D62D4CB-7A56-0826-7F76-884D72498E58}"/>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116197557"/>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ext and graph slid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AE7A2C40-535F-5F7E-F1C3-491FC3950458}"/>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9" name="Content Placeholder 15">
            <a:extLst>
              <a:ext uri="{FF2B5EF4-FFF2-40B4-BE49-F238E27FC236}">
                <a16:creationId xmlns:a16="http://schemas.microsoft.com/office/drawing/2014/main" id="{761E740E-CE5D-3F96-EF1B-74C269D86486}"/>
              </a:ext>
            </a:extLst>
          </p:cNvPr>
          <p:cNvSpPr>
            <a:spLocks noGrp="1"/>
          </p:cNvSpPr>
          <p:nvPr>
            <p:ph sz="quarter" idx="19"/>
          </p:nvPr>
        </p:nvSpPr>
        <p:spPr>
          <a:xfrm>
            <a:off x="499733" y="2138376"/>
            <a:ext cx="5269471" cy="3317700"/>
          </a:xfrm>
          <a:prstGeom prst="rect">
            <a:avLst/>
          </a:prstGeom>
        </p:spPr>
        <p:txBody>
          <a:bodyPr/>
          <a:lstStyle>
            <a:lvl1pPr>
              <a:lnSpc>
                <a:spcPct val="104000"/>
              </a:lnSpc>
              <a:defRPr sz="1400" b="0" i="0"/>
            </a:lvl1pPr>
          </a:lstStyle>
          <a:p>
            <a:endParaRPr lang="en-GB"/>
          </a:p>
        </p:txBody>
      </p:sp>
      <p:sp>
        <p:nvSpPr>
          <p:cNvPr id="10" name="Text Placeholder 13">
            <a:extLst>
              <a:ext uri="{FF2B5EF4-FFF2-40B4-BE49-F238E27FC236}">
                <a16:creationId xmlns:a16="http://schemas.microsoft.com/office/drawing/2014/main" id="{6EE7FA59-16CE-C00E-EC88-A43E3E27FD7B}"/>
              </a:ext>
            </a:extLst>
          </p:cNvPr>
          <p:cNvSpPr>
            <a:spLocks noGrp="1"/>
          </p:cNvSpPr>
          <p:nvPr>
            <p:ph type="body" sz="quarter" idx="20" hasCustomPrompt="1"/>
          </p:nvPr>
        </p:nvSpPr>
        <p:spPr>
          <a:xfrm>
            <a:off x="499731" y="1408771"/>
            <a:ext cx="526947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6" name="Content Placeholder 15">
            <a:extLst>
              <a:ext uri="{FF2B5EF4-FFF2-40B4-BE49-F238E27FC236}">
                <a16:creationId xmlns:a16="http://schemas.microsoft.com/office/drawing/2014/main" id="{D4650F6D-1E8E-4387-3E83-A43623850CE6}"/>
              </a:ext>
            </a:extLst>
          </p:cNvPr>
          <p:cNvSpPr>
            <a:spLocks noGrp="1"/>
          </p:cNvSpPr>
          <p:nvPr>
            <p:ph sz="quarter" idx="18"/>
          </p:nvPr>
        </p:nvSpPr>
        <p:spPr>
          <a:xfrm>
            <a:off x="6422796" y="1408770"/>
            <a:ext cx="5269471"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D3BE9F83-B8A7-9BDA-17F7-6020B9783151}"/>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77B933CD-FD5A-4ADC-D6B5-2E70E11D8F6E}"/>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62938822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ext and table slide">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FE7F2E16-67F1-F1D0-06B5-F587DD51CE6D}"/>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Content Placeholder 15">
            <a:extLst>
              <a:ext uri="{FF2B5EF4-FFF2-40B4-BE49-F238E27FC236}">
                <a16:creationId xmlns:a16="http://schemas.microsoft.com/office/drawing/2014/main" id="{56ECBFE5-B633-02D4-A1CC-32F1A77792C4}"/>
              </a:ext>
            </a:extLst>
          </p:cNvPr>
          <p:cNvSpPr>
            <a:spLocks noGrp="1"/>
          </p:cNvSpPr>
          <p:nvPr>
            <p:ph sz="quarter" idx="19"/>
          </p:nvPr>
        </p:nvSpPr>
        <p:spPr>
          <a:xfrm>
            <a:off x="499733" y="2138376"/>
            <a:ext cx="2950477" cy="3317700"/>
          </a:xfrm>
          <a:prstGeom prst="rect">
            <a:avLst/>
          </a:prstGeom>
        </p:spPr>
        <p:txBody>
          <a:bodyPr/>
          <a:lstStyle>
            <a:lvl1pPr>
              <a:lnSpc>
                <a:spcPct val="104000"/>
              </a:lnSpc>
              <a:defRPr sz="1400" b="0" i="0"/>
            </a:lvl1pPr>
          </a:lstStyle>
          <a:p>
            <a:endParaRPr lang="en-GB"/>
          </a:p>
        </p:txBody>
      </p:sp>
      <p:sp>
        <p:nvSpPr>
          <p:cNvPr id="11" name="Text Placeholder 13">
            <a:extLst>
              <a:ext uri="{FF2B5EF4-FFF2-40B4-BE49-F238E27FC236}">
                <a16:creationId xmlns:a16="http://schemas.microsoft.com/office/drawing/2014/main" id="{B3A3145E-319C-A021-10D8-F9A8ADC5ED1B}"/>
              </a:ext>
            </a:extLst>
          </p:cNvPr>
          <p:cNvSpPr>
            <a:spLocks noGrp="1"/>
          </p:cNvSpPr>
          <p:nvPr>
            <p:ph type="body" sz="quarter" idx="20" hasCustomPrompt="1"/>
          </p:nvPr>
        </p:nvSpPr>
        <p:spPr>
          <a:xfrm>
            <a:off x="499731" y="1408771"/>
            <a:ext cx="2950477"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5" name="Content Placeholder 15">
            <a:extLst>
              <a:ext uri="{FF2B5EF4-FFF2-40B4-BE49-F238E27FC236}">
                <a16:creationId xmlns:a16="http://schemas.microsoft.com/office/drawing/2014/main" id="{C6BED69E-9C6C-0FCA-B691-851E4ECE40E4}"/>
              </a:ext>
            </a:extLst>
          </p:cNvPr>
          <p:cNvSpPr>
            <a:spLocks noGrp="1"/>
          </p:cNvSpPr>
          <p:nvPr>
            <p:ph sz="quarter" idx="18"/>
          </p:nvPr>
        </p:nvSpPr>
        <p:spPr>
          <a:xfrm>
            <a:off x="4091234" y="1408770"/>
            <a:ext cx="7601034"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5BF1CF5D-732D-66D4-7289-6849D80691FF}"/>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2B42FBA9-DFD7-6B49-A916-BF71EF1E5BCA}"/>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7719527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ree image and text_v1">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652A05B-734C-023B-C15D-942D9867BAB4}"/>
              </a:ext>
            </a:extLst>
          </p:cNvPr>
          <p:cNvSpPr>
            <a:spLocks noGrp="1"/>
          </p:cNvSpPr>
          <p:nvPr>
            <p:ph type="title" hasCustomPrompt="1"/>
          </p:nvPr>
        </p:nvSpPr>
        <p:spPr>
          <a:xfrm>
            <a:off x="499733" y="538538"/>
            <a:ext cx="4860001"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Content Placeholder 15">
            <a:extLst>
              <a:ext uri="{FF2B5EF4-FFF2-40B4-BE49-F238E27FC236}">
                <a16:creationId xmlns:a16="http://schemas.microsoft.com/office/drawing/2014/main" id="{67BD0C26-0FB8-E001-81BA-5EA844A0C914}"/>
              </a:ext>
            </a:extLst>
          </p:cNvPr>
          <p:cNvSpPr>
            <a:spLocks noGrp="1"/>
          </p:cNvSpPr>
          <p:nvPr>
            <p:ph sz="quarter" idx="20"/>
          </p:nvPr>
        </p:nvSpPr>
        <p:spPr>
          <a:xfrm>
            <a:off x="499733" y="2138376"/>
            <a:ext cx="4860001" cy="3317700"/>
          </a:xfrm>
          <a:prstGeom prst="rect">
            <a:avLst/>
          </a:prstGeom>
        </p:spPr>
        <p:txBody>
          <a:bodyPr/>
          <a:lstStyle>
            <a:lvl1pPr>
              <a:lnSpc>
                <a:spcPct val="104000"/>
              </a:lnSpc>
              <a:defRPr sz="1400" b="0" i="0"/>
            </a:lvl1pPr>
          </a:lstStyle>
          <a:p>
            <a:endParaRPr lang="en-GB"/>
          </a:p>
        </p:txBody>
      </p:sp>
      <p:sp>
        <p:nvSpPr>
          <p:cNvPr id="8" name="Text Placeholder 13">
            <a:extLst>
              <a:ext uri="{FF2B5EF4-FFF2-40B4-BE49-F238E27FC236}">
                <a16:creationId xmlns:a16="http://schemas.microsoft.com/office/drawing/2014/main" id="{548710A7-36AA-7701-8CF8-E2BC3CD3543E}"/>
              </a:ext>
            </a:extLst>
          </p:cNvPr>
          <p:cNvSpPr>
            <a:spLocks noGrp="1"/>
          </p:cNvSpPr>
          <p:nvPr>
            <p:ph type="body" sz="quarter" idx="21" hasCustomPrompt="1"/>
          </p:nvPr>
        </p:nvSpPr>
        <p:spPr>
          <a:xfrm>
            <a:off x="499732" y="1408771"/>
            <a:ext cx="4860002"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9" name="Picture Placeholder 11">
            <a:extLst>
              <a:ext uri="{FF2B5EF4-FFF2-40B4-BE49-F238E27FC236}">
                <a16:creationId xmlns:a16="http://schemas.microsoft.com/office/drawing/2014/main" id="{A79BFDA6-F32E-B996-4892-27B8AF51E8DB}"/>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10" name="Picture Placeholder 11">
            <a:extLst>
              <a:ext uri="{FF2B5EF4-FFF2-40B4-BE49-F238E27FC236}">
                <a16:creationId xmlns:a16="http://schemas.microsoft.com/office/drawing/2014/main" id="{4D64FC78-7634-6352-7B43-68A85F785653}"/>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Picture Placeholder 11">
            <a:extLst>
              <a:ext uri="{FF2B5EF4-FFF2-40B4-BE49-F238E27FC236}">
                <a16:creationId xmlns:a16="http://schemas.microsoft.com/office/drawing/2014/main" id="{E24D8582-267A-62B0-6375-52FBB6A95F06}"/>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4" name="Footer Placeholder 4">
            <a:extLst>
              <a:ext uri="{FF2B5EF4-FFF2-40B4-BE49-F238E27FC236}">
                <a16:creationId xmlns:a16="http://schemas.microsoft.com/office/drawing/2014/main" id="{C30A0D45-92CE-4AA7-0114-549FDCB72176}"/>
              </a:ext>
            </a:extLst>
          </p:cNvPr>
          <p:cNvSpPr>
            <a:spLocks noGrp="1"/>
          </p:cNvSpPr>
          <p:nvPr>
            <p:ph type="ftr" sz="quarter" idx="3"/>
          </p:nvPr>
        </p:nvSpPr>
        <p:spPr>
          <a:xfrm>
            <a:off x="1039733" y="5994450"/>
            <a:ext cx="431999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1" name="Slide Number Placeholder 5">
            <a:extLst>
              <a:ext uri="{FF2B5EF4-FFF2-40B4-BE49-F238E27FC236}">
                <a16:creationId xmlns:a16="http://schemas.microsoft.com/office/drawing/2014/main" id="{F042A49D-B936-0FB8-BC5C-EBB1B67D30CD}"/>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15405591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Full page image or video">
    <p:spTree>
      <p:nvGrpSpPr>
        <p:cNvPr id="1" name=""/>
        <p:cNvGrpSpPr/>
        <p:nvPr/>
      </p:nvGrpSpPr>
      <p:grpSpPr>
        <a:xfrm>
          <a:off x="0" y="0"/>
          <a:ext cx="0" cy="0"/>
          <a:chOff x="0" y="0"/>
          <a:chExt cx="0" cy="0"/>
        </a:xfrm>
      </p:grpSpPr>
      <p:sp>
        <p:nvSpPr>
          <p:cNvPr id="2" name="Content Placeholder 15">
            <a:extLst>
              <a:ext uri="{FF2B5EF4-FFF2-40B4-BE49-F238E27FC236}">
                <a16:creationId xmlns:a16="http://schemas.microsoft.com/office/drawing/2014/main" id="{F66DFE02-3922-DB47-CDA2-397BECDB411A}"/>
              </a:ext>
            </a:extLst>
          </p:cNvPr>
          <p:cNvSpPr>
            <a:spLocks noGrp="1"/>
          </p:cNvSpPr>
          <p:nvPr>
            <p:ph sz="quarter" idx="19"/>
          </p:nvPr>
        </p:nvSpPr>
        <p:spPr>
          <a:xfrm>
            <a:off x="0" y="0"/>
            <a:ext cx="12192000" cy="6858000"/>
          </a:xfrm>
          <a:prstGeom prst="rect">
            <a:avLst/>
          </a:prstGeom>
        </p:spPr>
        <p:txBody>
          <a:bodyPr anchor="ctr"/>
          <a:lstStyle>
            <a:lvl1pPr algn="ctr">
              <a:lnSpc>
                <a:spcPct val="104000"/>
              </a:lnSpc>
              <a:defRPr sz="1400" b="0" i="0">
                <a:noFill/>
              </a:defRPr>
            </a:lvl1pPr>
          </a:lstStyle>
          <a:p>
            <a:endParaRPr lang="en-GB"/>
          </a:p>
        </p:txBody>
      </p:sp>
    </p:spTree>
    <p:extLst>
      <p:ext uri="{BB962C8B-B14F-4D97-AF65-F5344CB8AC3E}">
        <p14:creationId xmlns:p14="http://schemas.microsoft.com/office/powerpoint/2010/main" val="656593959"/>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Image and text v1">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30C5DD64-2FBA-3D50-B525-3B0F9FF669ED}"/>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7" name="Graphic 6">
            <a:extLst>
              <a:ext uri="{FF2B5EF4-FFF2-40B4-BE49-F238E27FC236}">
                <a16:creationId xmlns:a16="http://schemas.microsoft.com/office/drawing/2014/main" id="{96BFD3AA-01A6-8D07-F391-FBD97C3FD6E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8" name="Graphic 7">
            <a:extLst>
              <a:ext uri="{FF2B5EF4-FFF2-40B4-BE49-F238E27FC236}">
                <a16:creationId xmlns:a16="http://schemas.microsoft.com/office/drawing/2014/main" id="{3D53D977-2176-6777-0E68-DE82DCCB0E75}"/>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1" name="Title Placeholder 1">
            <a:extLst>
              <a:ext uri="{FF2B5EF4-FFF2-40B4-BE49-F238E27FC236}">
                <a16:creationId xmlns:a16="http://schemas.microsoft.com/office/drawing/2014/main" id="{E76CF5E8-FCC3-3384-753F-AE1743390CE2}"/>
              </a:ext>
            </a:extLst>
          </p:cNvPr>
          <p:cNvSpPr>
            <a:spLocks noGrp="1"/>
          </p:cNvSpPr>
          <p:nvPr>
            <p:ph type="title" hasCustomPrompt="1"/>
          </p:nvPr>
        </p:nvSpPr>
        <p:spPr>
          <a:xfrm>
            <a:off x="499733" y="538538"/>
            <a:ext cx="4860001"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2" name="Content Placeholder 15">
            <a:extLst>
              <a:ext uri="{FF2B5EF4-FFF2-40B4-BE49-F238E27FC236}">
                <a16:creationId xmlns:a16="http://schemas.microsoft.com/office/drawing/2014/main" id="{3387FE47-5CE4-76C2-401E-9B38A759E2FB}"/>
              </a:ext>
            </a:extLst>
          </p:cNvPr>
          <p:cNvSpPr>
            <a:spLocks noGrp="1"/>
          </p:cNvSpPr>
          <p:nvPr>
            <p:ph sz="quarter" idx="20"/>
          </p:nvPr>
        </p:nvSpPr>
        <p:spPr>
          <a:xfrm>
            <a:off x="499733" y="2138376"/>
            <a:ext cx="4860001" cy="3317700"/>
          </a:xfrm>
          <a:prstGeom prst="rect">
            <a:avLst/>
          </a:prstGeom>
        </p:spPr>
        <p:txBody>
          <a:bodyPr/>
          <a:lstStyle>
            <a:lvl1pPr>
              <a:lnSpc>
                <a:spcPct val="104000"/>
              </a:lnSpc>
              <a:defRPr sz="1400" b="0" i="0"/>
            </a:lvl1pPr>
          </a:lstStyle>
          <a:p>
            <a:endParaRPr lang="en-GB"/>
          </a:p>
        </p:txBody>
      </p:sp>
      <p:sp>
        <p:nvSpPr>
          <p:cNvPr id="13" name="Text Placeholder 13">
            <a:extLst>
              <a:ext uri="{FF2B5EF4-FFF2-40B4-BE49-F238E27FC236}">
                <a16:creationId xmlns:a16="http://schemas.microsoft.com/office/drawing/2014/main" id="{415A27B3-E04F-BBBE-E564-AB652B3A073D}"/>
              </a:ext>
            </a:extLst>
          </p:cNvPr>
          <p:cNvSpPr>
            <a:spLocks noGrp="1"/>
          </p:cNvSpPr>
          <p:nvPr>
            <p:ph type="body" sz="quarter" idx="22" hasCustomPrompt="1"/>
          </p:nvPr>
        </p:nvSpPr>
        <p:spPr>
          <a:xfrm>
            <a:off x="499732" y="1408771"/>
            <a:ext cx="4860002"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4" name="Footer Placeholder 4">
            <a:extLst>
              <a:ext uri="{FF2B5EF4-FFF2-40B4-BE49-F238E27FC236}">
                <a16:creationId xmlns:a16="http://schemas.microsoft.com/office/drawing/2014/main" id="{F3C17ED6-A7B8-C6F3-C41A-0AD1A338ECA9}"/>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7" name="Slide Number Placeholder 5">
            <a:extLst>
              <a:ext uri="{FF2B5EF4-FFF2-40B4-BE49-F238E27FC236}">
                <a16:creationId xmlns:a16="http://schemas.microsoft.com/office/drawing/2014/main" id="{CF8E3EF6-8E6B-A779-2C5C-A1D5FD4950D8}"/>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2703479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Image and text v2">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BA3A1727-81A1-4552-4F24-80C1424945A8}"/>
              </a:ext>
            </a:extLst>
          </p:cNvPr>
          <p:cNvSpPr>
            <a:spLocks noGrp="1"/>
          </p:cNvSpPr>
          <p:nvPr>
            <p:ph type="title" hasCustomPrompt="1"/>
          </p:nvPr>
        </p:nvSpPr>
        <p:spPr>
          <a:xfrm>
            <a:off x="499734"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Text Placeholder 12">
            <a:extLst>
              <a:ext uri="{FF2B5EF4-FFF2-40B4-BE49-F238E27FC236}">
                <a16:creationId xmlns:a16="http://schemas.microsoft.com/office/drawing/2014/main" id="{D83D3F35-FEC2-3BA5-3DC1-38337AD035EA}"/>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2" name="Content Placeholder 15">
            <a:extLst>
              <a:ext uri="{FF2B5EF4-FFF2-40B4-BE49-F238E27FC236}">
                <a16:creationId xmlns:a16="http://schemas.microsoft.com/office/drawing/2014/main" id="{197604C7-F06F-849B-20BD-46B562A01EB8}"/>
              </a:ext>
            </a:extLst>
          </p:cNvPr>
          <p:cNvSpPr>
            <a:spLocks noGrp="1"/>
          </p:cNvSpPr>
          <p:nvPr>
            <p:ph sz="quarter" idx="20"/>
          </p:nvPr>
        </p:nvSpPr>
        <p:spPr>
          <a:xfrm>
            <a:off x="499733" y="1888476"/>
            <a:ext cx="4860000" cy="3567600"/>
          </a:xfrm>
          <a:prstGeom prst="rect">
            <a:avLst/>
          </a:prstGeom>
        </p:spPr>
        <p:txBody>
          <a:bodyPr/>
          <a:lstStyle>
            <a:lvl1pPr>
              <a:lnSpc>
                <a:spcPct val="104000"/>
              </a:lnSpc>
              <a:defRPr sz="1400" b="0" i="0"/>
            </a:lvl1pPr>
          </a:lstStyle>
          <a:p>
            <a:endParaRPr lang="en-GB"/>
          </a:p>
        </p:txBody>
      </p:sp>
      <p:sp>
        <p:nvSpPr>
          <p:cNvPr id="13" name="Picture Placeholder 11">
            <a:extLst>
              <a:ext uri="{FF2B5EF4-FFF2-40B4-BE49-F238E27FC236}">
                <a16:creationId xmlns:a16="http://schemas.microsoft.com/office/drawing/2014/main" id="{5AA07DC2-5304-16B2-0B9E-0BB6EB668438}"/>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14" name="Graphic 13">
            <a:extLst>
              <a:ext uri="{FF2B5EF4-FFF2-40B4-BE49-F238E27FC236}">
                <a16:creationId xmlns:a16="http://schemas.microsoft.com/office/drawing/2014/main" id="{10BFA2E6-1EE5-77CD-0CD7-CA9E98BD5034}"/>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15" name="Graphic 14">
            <a:extLst>
              <a:ext uri="{FF2B5EF4-FFF2-40B4-BE49-F238E27FC236}">
                <a16:creationId xmlns:a16="http://schemas.microsoft.com/office/drawing/2014/main" id="{6D9D09C5-D351-4D31-17CE-13FBB135322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6" name="Footer Placeholder 4">
            <a:extLst>
              <a:ext uri="{FF2B5EF4-FFF2-40B4-BE49-F238E27FC236}">
                <a16:creationId xmlns:a16="http://schemas.microsoft.com/office/drawing/2014/main" id="{21EC6865-AD23-AEFF-4546-213FA1851B96}"/>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7" name="Slide Number Placeholder 5">
            <a:extLst>
              <a:ext uri="{FF2B5EF4-FFF2-40B4-BE49-F238E27FC236}">
                <a16:creationId xmlns:a16="http://schemas.microsoft.com/office/drawing/2014/main" id="{EBBC4821-2989-7761-E9AF-7EA0D1F34444}"/>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870523396"/>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Three image and text slide v1">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652A05B-734C-023B-C15D-942D9867BAB4}"/>
              </a:ext>
            </a:extLst>
          </p:cNvPr>
          <p:cNvSpPr>
            <a:spLocks noGrp="1"/>
          </p:cNvSpPr>
          <p:nvPr>
            <p:ph type="title" hasCustomPrompt="1"/>
          </p:nvPr>
        </p:nvSpPr>
        <p:spPr>
          <a:xfrm>
            <a:off x="499733" y="538538"/>
            <a:ext cx="4860001"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Content Placeholder 15">
            <a:extLst>
              <a:ext uri="{FF2B5EF4-FFF2-40B4-BE49-F238E27FC236}">
                <a16:creationId xmlns:a16="http://schemas.microsoft.com/office/drawing/2014/main" id="{67BD0C26-0FB8-E001-81BA-5EA844A0C914}"/>
              </a:ext>
            </a:extLst>
          </p:cNvPr>
          <p:cNvSpPr>
            <a:spLocks noGrp="1"/>
          </p:cNvSpPr>
          <p:nvPr>
            <p:ph sz="quarter" idx="20"/>
          </p:nvPr>
        </p:nvSpPr>
        <p:spPr>
          <a:xfrm>
            <a:off x="499733" y="2138376"/>
            <a:ext cx="4860001" cy="3317700"/>
          </a:xfrm>
          <a:prstGeom prst="rect">
            <a:avLst/>
          </a:prstGeom>
        </p:spPr>
        <p:txBody>
          <a:bodyPr/>
          <a:lstStyle>
            <a:lvl1pPr>
              <a:lnSpc>
                <a:spcPct val="104000"/>
              </a:lnSpc>
              <a:defRPr sz="1400" b="0" i="0"/>
            </a:lvl1pPr>
          </a:lstStyle>
          <a:p>
            <a:endParaRPr lang="en-GB"/>
          </a:p>
        </p:txBody>
      </p:sp>
      <p:sp>
        <p:nvSpPr>
          <p:cNvPr id="8" name="Text Placeholder 13">
            <a:extLst>
              <a:ext uri="{FF2B5EF4-FFF2-40B4-BE49-F238E27FC236}">
                <a16:creationId xmlns:a16="http://schemas.microsoft.com/office/drawing/2014/main" id="{548710A7-36AA-7701-8CF8-E2BC3CD3543E}"/>
              </a:ext>
            </a:extLst>
          </p:cNvPr>
          <p:cNvSpPr>
            <a:spLocks noGrp="1"/>
          </p:cNvSpPr>
          <p:nvPr>
            <p:ph type="body" sz="quarter" idx="21" hasCustomPrompt="1"/>
          </p:nvPr>
        </p:nvSpPr>
        <p:spPr>
          <a:xfrm>
            <a:off x="499732" y="1408771"/>
            <a:ext cx="4860002"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9" name="Picture Placeholder 11">
            <a:extLst>
              <a:ext uri="{FF2B5EF4-FFF2-40B4-BE49-F238E27FC236}">
                <a16:creationId xmlns:a16="http://schemas.microsoft.com/office/drawing/2014/main" id="{A79BFDA6-F32E-B996-4892-27B8AF51E8DB}"/>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10" name="Picture Placeholder 11">
            <a:extLst>
              <a:ext uri="{FF2B5EF4-FFF2-40B4-BE49-F238E27FC236}">
                <a16:creationId xmlns:a16="http://schemas.microsoft.com/office/drawing/2014/main" id="{4D64FC78-7634-6352-7B43-68A85F785653}"/>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Picture Placeholder 11">
            <a:extLst>
              <a:ext uri="{FF2B5EF4-FFF2-40B4-BE49-F238E27FC236}">
                <a16:creationId xmlns:a16="http://schemas.microsoft.com/office/drawing/2014/main" id="{42CD5777-D403-D912-494B-0905096EF3F6}"/>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4" name="Footer Placeholder 4">
            <a:extLst>
              <a:ext uri="{FF2B5EF4-FFF2-40B4-BE49-F238E27FC236}">
                <a16:creationId xmlns:a16="http://schemas.microsoft.com/office/drawing/2014/main" id="{DFD9431A-7D7E-AFBA-5505-9993405578DE}"/>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1" name="Slide Number Placeholder 5">
            <a:extLst>
              <a:ext uri="{FF2B5EF4-FFF2-40B4-BE49-F238E27FC236}">
                <a16:creationId xmlns:a16="http://schemas.microsoft.com/office/drawing/2014/main" id="{52577F9C-FD22-6936-3105-12AA090002B6}"/>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4207745456"/>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Three image and text slide v2">
    <p:spTree>
      <p:nvGrpSpPr>
        <p:cNvPr id="1" name=""/>
        <p:cNvGrpSpPr/>
        <p:nvPr/>
      </p:nvGrpSpPr>
      <p:grpSpPr>
        <a:xfrm>
          <a:off x="0" y="0"/>
          <a:ext cx="0" cy="0"/>
          <a:chOff x="0" y="0"/>
          <a:chExt cx="0" cy="0"/>
        </a:xfrm>
      </p:grpSpPr>
      <p:sp>
        <p:nvSpPr>
          <p:cNvPr id="22" name="Picture Placeholder 11">
            <a:extLst>
              <a:ext uri="{FF2B5EF4-FFF2-40B4-BE49-F238E27FC236}">
                <a16:creationId xmlns:a16="http://schemas.microsoft.com/office/drawing/2014/main" id="{6219DC3A-1FF1-7859-D599-6F9DCD54E592}"/>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3" name="Picture Placeholder 11">
            <a:extLst>
              <a:ext uri="{FF2B5EF4-FFF2-40B4-BE49-F238E27FC236}">
                <a16:creationId xmlns:a16="http://schemas.microsoft.com/office/drawing/2014/main" id="{34A33B83-0498-6D8B-C355-16BE0BBD49C8}"/>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Title Placeholder 1">
            <a:extLst>
              <a:ext uri="{FF2B5EF4-FFF2-40B4-BE49-F238E27FC236}">
                <a16:creationId xmlns:a16="http://schemas.microsoft.com/office/drawing/2014/main" id="{D7993DE8-5ABE-40D9-B897-DAF1B332870F}"/>
              </a:ext>
            </a:extLst>
          </p:cNvPr>
          <p:cNvSpPr>
            <a:spLocks noGrp="1"/>
          </p:cNvSpPr>
          <p:nvPr>
            <p:ph type="title" hasCustomPrompt="1"/>
          </p:nvPr>
        </p:nvSpPr>
        <p:spPr>
          <a:xfrm>
            <a:off x="499733"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Text Placeholder 12">
            <a:extLst>
              <a:ext uri="{FF2B5EF4-FFF2-40B4-BE49-F238E27FC236}">
                <a16:creationId xmlns:a16="http://schemas.microsoft.com/office/drawing/2014/main" id="{1F382238-B715-064C-9E79-D94A425E35B6}"/>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ext Placeholder 2">
            <a:extLst>
              <a:ext uri="{FF2B5EF4-FFF2-40B4-BE49-F238E27FC236}">
                <a16:creationId xmlns:a16="http://schemas.microsoft.com/office/drawing/2014/main" id="{78D2F36A-F968-C38D-8923-0F341E76FAD7}"/>
              </a:ext>
            </a:extLst>
          </p:cNvPr>
          <p:cNvSpPr>
            <a:spLocks noGrp="1"/>
          </p:cNvSpPr>
          <p:nvPr>
            <p:ph idx="1"/>
          </p:nvPr>
        </p:nvSpPr>
        <p:spPr>
          <a:xfrm>
            <a:off x="499734" y="1888476"/>
            <a:ext cx="4860000" cy="3567600"/>
          </a:xfrm>
          <a:prstGeom prst="rect">
            <a:avLst/>
          </a:prstGeom>
        </p:spPr>
        <p:txBody>
          <a:bodyPr vert="horz" lIns="0" tIns="0" rIns="0" bIns="0" rtlCol="0">
            <a:noAutofit/>
          </a:bodyPr>
          <a:lstStyle>
            <a:lvl1pPr>
              <a:defRPr sz="1600" b="0" i="0"/>
            </a:lvl1pPr>
          </a:lstStyle>
          <a:p>
            <a:pPr lvl="0"/>
            <a:endParaRPr lang="en-GB"/>
          </a:p>
        </p:txBody>
      </p:sp>
      <p:sp>
        <p:nvSpPr>
          <p:cNvPr id="2" name="Picture Placeholder 11">
            <a:extLst>
              <a:ext uri="{FF2B5EF4-FFF2-40B4-BE49-F238E27FC236}">
                <a16:creationId xmlns:a16="http://schemas.microsoft.com/office/drawing/2014/main" id="{53796BA5-A70C-F0B3-9FE1-8681A2A23247}"/>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5" name="Footer Placeholder 4">
            <a:extLst>
              <a:ext uri="{FF2B5EF4-FFF2-40B4-BE49-F238E27FC236}">
                <a16:creationId xmlns:a16="http://schemas.microsoft.com/office/drawing/2014/main" id="{32AB0CF0-82F4-B496-9D61-A56C93B073B9}"/>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CA416B78-0B43-E22D-66BD-0B6774CEACC4}"/>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408884535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Statement or quote slide">
    <p:spTree>
      <p:nvGrpSpPr>
        <p:cNvPr id="1" name=""/>
        <p:cNvGrpSpPr/>
        <p:nvPr/>
      </p:nvGrpSpPr>
      <p:grpSpPr>
        <a:xfrm>
          <a:off x="0" y="0"/>
          <a:ext cx="0" cy="0"/>
          <a:chOff x="0" y="0"/>
          <a:chExt cx="0" cy="0"/>
        </a:xfrm>
      </p:grpSpPr>
      <p:sp>
        <p:nvSpPr>
          <p:cNvPr id="22" name="Title Placeholder 1">
            <a:extLst>
              <a:ext uri="{FF2B5EF4-FFF2-40B4-BE49-F238E27FC236}">
                <a16:creationId xmlns:a16="http://schemas.microsoft.com/office/drawing/2014/main" id="{06DF862D-15E0-ACDB-80CE-697EB1AC1CE0}"/>
              </a:ext>
            </a:extLst>
          </p:cNvPr>
          <p:cNvSpPr>
            <a:spLocks noGrp="1"/>
          </p:cNvSpPr>
          <p:nvPr>
            <p:ph type="title" hasCustomPrompt="1"/>
          </p:nvPr>
        </p:nvSpPr>
        <p:spPr>
          <a:xfrm>
            <a:off x="499734" y="2539978"/>
            <a:ext cx="4860000" cy="2235622"/>
          </a:xfrm>
          <a:prstGeom prst="rect">
            <a:avLst/>
          </a:prstGeom>
        </p:spPr>
        <p:txBody>
          <a:bodyPr vert="horz" wrap="square" lIns="0" tIns="0" rIns="0" bIns="0" rtlCol="0" anchor="t">
            <a:noAutofit/>
          </a:bodyPr>
          <a:lstStyle>
            <a:lvl1pPr>
              <a:defRPr sz="2400" b="0" i="0"/>
            </a:lvl1pPr>
          </a:lstStyle>
          <a:p>
            <a:r>
              <a:rPr lang="en-GB"/>
              <a:t>Add quote</a:t>
            </a:r>
          </a:p>
        </p:txBody>
      </p:sp>
      <p:sp>
        <p:nvSpPr>
          <p:cNvPr id="23" name="Text Placeholder 12">
            <a:extLst>
              <a:ext uri="{FF2B5EF4-FFF2-40B4-BE49-F238E27FC236}">
                <a16:creationId xmlns:a16="http://schemas.microsoft.com/office/drawing/2014/main" id="{A9898A81-6C3F-17C9-B449-3FE9B4C929FF}"/>
              </a:ext>
            </a:extLst>
          </p:cNvPr>
          <p:cNvSpPr>
            <a:spLocks noGrp="1"/>
          </p:cNvSpPr>
          <p:nvPr>
            <p:ph type="body" sz="quarter" idx="14" hasCustomPrompt="1"/>
          </p:nvPr>
        </p:nvSpPr>
        <p:spPr>
          <a:xfrm>
            <a:off x="499734" y="4866805"/>
            <a:ext cx="4859999" cy="501740"/>
          </a:xfrm>
          <a:prstGeom prst="rect">
            <a:avLst/>
          </a:prstGeom>
        </p:spPr>
        <p:txBody>
          <a:bodyPr wrap="square">
            <a:noAutofit/>
          </a:bodyPr>
          <a:lstStyle>
            <a:lvl1pPr>
              <a:defRPr sz="12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source</a:t>
            </a:r>
          </a:p>
        </p:txBody>
      </p:sp>
      <p:sp>
        <p:nvSpPr>
          <p:cNvPr id="24" name="Picture Placeholder 11">
            <a:extLst>
              <a:ext uri="{FF2B5EF4-FFF2-40B4-BE49-F238E27FC236}">
                <a16:creationId xmlns:a16="http://schemas.microsoft.com/office/drawing/2014/main" id="{1E8A19FE-64F8-6DAE-5D3D-84BA47F15825}"/>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5" name="Picture Placeholder 11">
            <a:extLst>
              <a:ext uri="{FF2B5EF4-FFF2-40B4-BE49-F238E27FC236}">
                <a16:creationId xmlns:a16="http://schemas.microsoft.com/office/drawing/2014/main" id="{2630A848-805F-B52C-DAB6-56E569C2CAE6}"/>
              </a:ext>
            </a:extLst>
          </p:cNvPr>
          <p:cNvSpPr>
            <a:spLocks noGrp="1"/>
          </p:cNvSpPr>
          <p:nvPr>
            <p:ph type="pic" sz="quarter" idx="15" hasCustomPrompt="1"/>
          </p:nvPr>
        </p:nvSpPr>
        <p:spPr>
          <a:xfrm>
            <a:off x="10536000" y="1897275"/>
            <a:ext cx="1656000" cy="4978653"/>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6" name="Title Placeholder 1">
            <a:extLst>
              <a:ext uri="{FF2B5EF4-FFF2-40B4-BE49-F238E27FC236}">
                <a16:creationId xmlns:a16="http://schemas.microsoft.com/office/drawing/2014/main" id="{A522FB30-D98F-CA6D-A898-E533909FFF18}"/>
              </a:ext>
            </a:extLst>
          </p:cNvPr>
          <p:cNvSpPr txBox="1">
            <a:spLocks/>
          </p:cNvSpPr>
          <p:nvPr userDrawn="1"/>
        </p:nvSpPr>
        <p:spPr>
          <a:xfrm>
            <a:off x="448797" y="1882098"/>
            <a:ext cx="562655" cy="1221488"/>
          </a:xfrm>
          <a:prstGeom prst="rect">
            <a:avLst/>
          </a:prstGeom>
        </p:spPr>
        <p:txBody>
          <a:bodyPr vert="horz" wrap="none" lIns="0" tIns="0" rIns="0" bIns="0" rtlCol="0" anchor="t">
            <a:noAutofit/>
          </a:bodyPr>
          <a:lstStyle>
            <a:lvl1pPr algn="l" defTabSz="914400" rtl="0" eaLnBrk="1" latinLnBrk="0" hangingPunct="1">
              <a:lnSpc>
                <a:spcPct val="78000"/>
              </a:lnSpc>
              <a:spcBef>
                <a:spcPct val="0"/>
              </a:spcBef>
              <a:buNone/>
              <a:defRPr sz="2400" b="1" kern="1200">
                <a:solidFill>
                  <a:schemeClr val="tx1"/>
                </a:solidFill>
                <a:latin typeface="Neue Haas Grotesk Text Pro" panose="020B0504020202020204" pitchFamily="34" charset="77"/>
                <a:ea typeface="+mj-ea"/>
                <a:cs typeface="Calibri" panose="020F0502020204030204" pitchFamily="34" charset="0"/>
              </a:defRPr>
            </a:lvl1pPr>
          </a:lstStyle>
          <a:p>
            <a:r>
              <a:rPr lang="en-GB" sz="10000" b="0" i="0">
                <a:latin typeface="Aptos" panose="020B0004020202020204" pitchFamily="34" charset="0"/>
              </a:rPr>
              <a:t>“</a:t>
            </a:r>
          </a:p>
        </p:txBody>
      </p:sp>
      <p:pic>
        <p:nvPicPr>
          <p:cNvPr id="5" name="Graphic 4">
            <a:extLst>
              <a:ext uri="{FF2B5EF4-FFF2-40B4-BE49-F238E27FC236}">
                <a16:creationId xmlns:a16="http://schemas.microsoft.com/office/drawing/2014/main" id="{E67B28CA-92CE-A2BE-6C8F-BE33A84BE9F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2038" y="685867"/>
            <a:ext cx="2047718" cy="540991"/>
          </a:xfrm>
          <a:prstGeom prst="rect">
            <a:avLst/>
          </a:prstGeom>
        </p:spPr>
      </p:pic>
      <p:pic>
        <p:nvPicPr>
          <p:cNvPr id="6" name="Graphic 5">
            <a:extLst>
              <a:ext uri="{FF2B5EF4-FFF2-40B4-BE49-F238E27FC236}">
                <a16:creationId xmlns:a16="http://schemas.microsoft.com/office/drawing/2014/main" id="{F15CC809-C0C6-1AEE-518D-145A35C3DF68}"/>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1039976" y="503550"/>
            <a:ext cx="651959" cy="936000"/>
          </a:xfrm>
          <a:prstGeom prst="rect">
            <a:avLst/>
          </a:prstGeom>
        </p:spPr>
      </p:pic>
      <p:sp>
        <p:nvSpPr>
          <p:cNvPr id="2" name="Footer Placeholder 4">
            <a:extLst>
              <a:ext uri="{FF2B5EF4-FFF2-40B4-BE49-F238E27FC236}">
                <a16:creationId xmlns:a16="http://schemas.microsoft.com/office/drawing/2014/main" id="{59F9C20D-FEBF-C9AE-EA3D-C0B6DE6CE25A}"/>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7" name="Slide Number Placeholder 5">
            <a:extLst>
              <a:ext uri="{FF2B5EF4-FFF2-40B4-BE49-F238E27FC236}">
                <a16:creationId xmlns:a16="http://schemas.microsoft.com/office/drawing/2014/main" id="{B515C16E-2237-3D9A-42B4-89AFD6A64B88}"/>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81720398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Partner Logo v1">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22" name="Graphic 21">
            <a:extLst>
              <a:ext uri="{FF2B5EF4-FFF2-40B4-BE49-F238E27FC236}">
                <a16:creationId xmlns:a16="http://schemas.microsoft.com/office/drawing/2014/main" id="{8C1D5C26-8787-7A59-105B-0F375A09A3E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66D3F15A-7755-86DE-90BB-0D71CDB936F8}"/>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cxnSp>
        <p:nvCxnSpPr>
          <p:cNvPr id="3" name="Straight Connector 2">
            <a:extLst>
              <a:ext uri="{FF2B5EF4-FFF2-40B4-BE49-F238E27FC236}">
                <a16:creationId xmlns:a16="http://schemas.microsoft.com/office/drawing/2014/main" id="{5EC20356-2F46-1123-55FF-DFD2EB2FF300}"/>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C44EC55B-D7E4-4053-92B8-FB66A47B9325}"/>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cxnSp>
        <p:nvCxnSpPr>
          <p:cNvPr id="6" name="Straight Connector 5">
            <a:extLst>
              <a:ext uri="{FF2B5EF4-FFF2-40B4-BE49-F238E27FC236}">
                <a16:creationId xmlns:a16="http://schemas.microsoft.com/office/drawing/2014/main" id="{6E17B8E3-039A-9E03-CDB5-5927B8818E27}"/>
              </a:ext>
            </a:extLst>
          </p:cNvPr>
          <p:cNvCxnSpPr>
            <a:cxnSpLocks/>
          </p:cNvCxnSpPr>
          <p:nvPr userDrawn="1"/>
        </p:nvCxnSpPr>
        <p:spPr>
          <a:xfrm>
            <a:off x="4479196"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7" name="Picture Placeholder 11">
            <a:extLst>
              <a:ext uri="{FF2B5EF4-FFF2-40B4-BE49-F238E27FC236}">
                <a16:creationId xmlns:a16="http://schemas.microsoft.com/office/drawing/2014/main" id="{CBC1056B-5EA8-4877-62BF-4137149AD9B6}"/>
              </a:ext>
            </a:extLst>
          </p:cNvPr>
          <p:cNvSpPr>
            <a:spLocks noGrp="1"/>
          </p:cNvSpPr>
          <p:nvPr>
            <p:ph type="pic" sz="quarter" idx="13" hasCustomPrompt="1"/>
          </p:nvPr>
        </p:nvSpPr>
        <p:spPr>
          <a:xfrm>
            <a:off x="4678830" y="5813493"/>
            <a:ext cx="54000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logo</a:t>
            </a:r>
          </a:p>
        </p:txBody>
      </p:sp>
    </p:spTree>
    <p:extLst>
      <p:ext uri="{BB962C8B-B14F-4D97-AF65-F5344CB8AC3E}">
        <p14:creationId xmlns:p14="http://schemas.microsoft.com/office/powerpoint/2010/main" val="605207883"/>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Partner Logo v2">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22" name="Graphic 21">
            <a:extLst>
              <a:ext uri="{FF2B5EF4-FFF2-40B4-BE49-F238E27FC236}">
                <a16:creationId xmlns:a16="http://schemas.microsoft.com/office/drawing/2014/main" id="{8C1D5C26-8787-7A59-105B-0F375A09A3E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2705060B-5843-BB4A-6A03-62247147D958}"/>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cxnSp>
        <p:nvCxnSpPr>
          <p:cNvPr id="3" name="Straight Connector 2">
            <a:extLst>
              <a:ext uri="{FF2B5EF4-FFF2-40B4-BE49-F238E27FC236}">
                <a16:creationId xmlns:a16="http://schemas.microsoft.com/office/drawing/2014/main" id="{5523E454-FB1D-0609-FC56-53FA95543E9D}"/>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57C9E13D-98B4-1488-C4A7-99C32395D8AA}"/>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spTree>
    <p:extLst>
      <p:ext uri="{BB962C8B-B14F-4D97-AF65-F5344CB8AC3E}">
        <p14:creationId xmlns:p14="http://schemas.microsoft.com/office/powerpoint/2010/main" val="165615071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Thank you v1">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968746"/>
            <a:ext cx="4860000" cy="920508"/>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pic>
        <p:nvPicPr>
          <p:cNvPr id="2" name="Graphic 1">
            <a:extLst>
              <a:ext uri="{FF2B5EF4-FFF2-40B4-BE49-F238E27FC236}">
                <a16:creationId xmlns:a16="http://schemas.microsoft.com/office/drawing/2014/main" id="{D51D06E0-59F9-89D6-ACF8-6C5311E802C7}"/>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4" name="Graphic 3">
            <a:extLst>
              <a:ext uri="{FF2B5EF4-FFF2-40B4-BE49-F238E27FC236}">
                <a16:creationId xmlns:a16="http://schemas.microsoft.com/office/drawing/2014/main" id="{21D1B6CD-BEBA-A389-2AF7-B83C17ED8B1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Tree>
    <p:extLst>
      <p:ext uri="{BB962C8B-B14F-4D97-AF65-F5344CB8AC3E}">
        <p14:creationId xmlns:p14="http://schemas.microsoft.com/office/powerpoint/2010/main" val="999618034"/>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Thank you v2">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716971"/>
            <a:ext cx="4860000" cy="920508"/>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sp>
        <p:nvSpPr>
          <p:cNvPr id="7" name="Picture Placeholder 11">
            <a:extLst>
              <a:ext uri="{FF2B5EF4-FFF2-40B4-BE49-F238E27FC236}">
                <a16:creationId xmlns:a16="http://schemas.microsoft.com/office/drawing/2014/main" id="{1CE9F832-37B0-8AE8-FEAB-E13F26BE46BF}"/>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9" name="Graphic 8">
            <a:extLst>
              <a:ext uri="{FF2B5EF4-FFF2-40B4-BE49-F238E27FC236}">
                <a16:creationId xmlns:a16="http://schemas.microsoft.com/office/drawing/2014/main" id="{61AC94D6-81C3-78DC-5AFA-1BD3B5E45F83}"/>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10" name="Graphic 9">
            <a:extLst>
              <a:ext uri="{FF2B5EF4-FFF2-40B4-BE49-F238E27FC236}">
                <a16:creationId xmlns:a16="http://schemas.microsoft.com/office/drawing/2014/main" id="{BFD63378-1B60-1C80-BEA9-4CEFF7D16C9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spTree>
    <p:extLst>
      <p:ext uri="{BB962C8B-B14F-4D97-AF65-F5344CB8AC3E}">
        <p14:creationId xmlns:p14="http://schemas.microsoft.com/office/powerpoint/2010/main" val="3994283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ree image and text_v2">
    <p:bg>
      <p:bgPr>
        <a:solidFill>
          <a:schemeClr val="bg1"/>
        </a:solidFill>
        <a:effectLst/>
      </p:bgPr>
    </p:bg>
    <p:spTree>
      <p:nvGrpSpPr>
        <p:cNvPr id="1" name=""/>
        <p:cNvGrpSpPr/>
        <p:nvPr/>
      </p:nvGrpSpPr>
      <p:grpSpPr>
        <a:xfrm>
          <a:off x="0" y="0"/>
          <a:ext cx="0" cy="0"/>
          <a:chOff x="0" y="0"/>
          <a:chExt cx="0" cy="0"/>
        </a:xfrm>
      </p:grpSpPr>
      <p:sp>
        <p:nvSpPr>
          <p:cNvPr id="22" name="Picture Placeholder 11">
            <a:extLst>
              <a:ext uri="{FF2B5EF4-FFF2-40B4-BE49-F238E27FC236}">
                <a16:creationId xmlns:a16="http://schemas.microsoft.com/office/drawing/2014/main" id="{6219DC3A-1FF1-7859-D599-6F9DCD54E592}"/>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3" name="Picture Placeholder 11">
            <a:extLst>
              <a:ext uri="{FF2B5EF4-FFF2-40B4-BE49-F238E27FC236}">
                <a16:creationId xmlns:a16="http://schemas.microsoft.com/office/drawing/2014/main" id="{34A33B83-0498-6D8B-C355-16BE0BBD49C8}"/>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Title Placeholder 1">
            <a:extLst>
              <a:ext uri="{FF2B5EF4-FFF2-40B4-BE49-F238E27FC236}">
                <a16:creationId xmlns:a16="http://schemas.microsoft.com/office/drawing/2014/main" id="{D7993DE8-5ABE-40D9-B897-DAF1B332870F}"/>
              </a:ext>
            </a:extLst>
          </p:cNvPr>
          <p:cNvSpPr>
            <a:spLocks noGrp="1"/>
          </p:cNvSpPr>
          <p:nvPr>
            <p:ph type="title" hasCustomPrompt="1"/>
          </p:nvPr>
        </p:nvSpPr>
        <p:spPr>
          <a:xfrm>
            <a:off x="499733"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Text Placeholder 12">
            <a:extLst>
              <a:ext uri="{FF2B5EF4-FFF2-40B4-BE49-F238E27FC236}">
                <a16:creationId xmlns:a16="http://schemas.microsoft.com/office/drawing/2014/main" id="{1F382238-B715-064C-9E79-D94A425E35B6}"/>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ext Placeholder 2">
            <a:extLst>
              <a:ext uri="{FF2B5EF4-FFF2-40B4-BE49-F238E27FC236}">
                <a16:creationId xmlns:a16="http://schemas.microsoft.com/office/drawing/2014/main" id="{78D2F36A-F968-C38D-8923-0F341E76FAD7}"/>
              </a:ext>
            </a:extLst>
          </p:cNvPr>
          <p:cNvSpPr>
            <a:spLocks noGrp="1"/>
          </p:cNvSpPr>
          <p:nvPr>
            <p:ph idx="1"/>
          </p:nvPr>
        </p:nvSpPr>
        <p:spPr>
          <a:xfrm>
            <a:off x="499734" y="1888476"/>
            <a:ext cx="4860000" cy="3567600"/>
          </a:xfrm>
          <a:prstGeom prst="rect">
            <a:avLst/>
          </a:prstGeom>
        </p:spPr>
        <p:txBody>
          <a:bodyPr vert="horz" lIns="0" tIns="0" rIns="0" bIns="0" rtlCol="0">
            <a:noAutofit/>
          </a:bodyPr>
          <a:lstStyle>
            <a:lvl1pPr>
              <a:defRPr sz="1600" b="0" i="0"/>
            </a:lvl1pPr>
          </a:lstStyle>
          <a:p>
            <a:pPr lvl="0"/>
            <a:endParaRPr lang="en-GB"/>
          </a:p>
        </p:txBody>
      </p:sp>
      <p:sp>
        <p:nvSpPr>
          <p:cNvPr id="2" name="Picture Placeholder 11">
            <a:extLst>
              <a:ext uri="{FF2B5EF4-FFF2-40B4-BE49-F238E27FC236}">
                <a16:creationId xmlns:a16="http://schemas.microsoft.com/office/drawing/2014/main" id="{1B2A602F-B51D-0A59-07FD-1AC1CD15187D}"/>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5" name="Footer Placeholder 4">
            <a:extLst>
              <a:ext uri="{FF2B5EF4-FFF2-40B4-BE49-F238E27FC236}">
                <a16:creationId xmlns:a16="http://schemas.microsoft.com/office/drawing/2014/main" id="{132C6EBF-FD95-51E3-4F10-A159FCE953E5}"/>
              </a:ext>
            </a:extLst>
          </p:cNvPr>
          <p:cNvSpPr>
            <a:spLocks noGrp="1"/>
          </p:cNvSpPr>
          <p:nvPr>
            <p:ph type="ftr" sz="quarter" idx="3"/>
          </p:nvPr>
        </p:nvSpPr>
        <p:spPr>
          <a:xfrm>
            <a:off x="1039733" y="5994450"/>
            <a:ext cx="431999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DA5E30C0-4484-78A3-EDD5-F263669F8069}"/>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850081504"/>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15029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atement or quote slide">
    <p:bg>
      <p:bgPr>
        <a:solidFill>
          <a:schemeClr val="bg1"/>
        </a:solidFill>
        <a:effectLst/>
      </p:bgPr>
    </p:bg>
    <p:spTree>
      <p:nvGrpSpPr>
        <p:cNvPr id="1" name=""/>
        <p:cNvGrpSpPr/>
        <p:nvPr/>
      </p:nvGrpSpPr>
      <p:grpSpPr>
        <a:xfrm>
          <a:off x="0" y="0"/>
          <a:ext cx="0" cy="0"/>
          <a:chOff x="0" y="0"/>
          <a:chExt cx="0" cy="0"/>
        </a:xfrm>
      </p:grpSpPr>
      <p:sp>
        <p:nvSpPr>
          <p:cNvPr id="22" name="Title Placeholder 1">
            <a:extLst>
              <a:ext uri="{FF2B5EF4-FFF2-40B4-BE49-F238E27FC236}">
                <a16:creationId xmlns:a16="http://schemas.microsoft.com/office/drawing/2014/main" id="{06DF862D-15E0-ACDB-80CE-697EB1AC1CE0}"/>
              </a:ext>
            </a:extLst>
          </p:cNvPr>
          <p:cNvSpPr>
            <a:spLocks noGrp="1"/>
          </p:cNvSpPr>
          <p:nvPr>
            <p:ph type="title" hasCustomPrompt="1"/>
          </p:nvPr>
        </p:nvSpPr>
        <p:spPr>
          <a:xfrm>
            <a:off x="499734" y="2539978"/>
            <a:ext cx="4860000" cy="2235622"/>
          </a:xfrm>
          <a:prstGeom prst="rect">
            <a:avLst/>
          </a:prstGeom>
        </p:spPr>
        <p:txBody>
          <a:bodyPr vert="horz" wrap="square" lIns="0" tIns="0" rIns="0" bIns="0" rtlCol="0" anchor="t">
            <a:noAutofit/>
          </a:bodyPr>
          <a:lstStyle>
            <a:lvl1pPr>
              <a:defRPr sz="2400" b="0" i="0"/>
            </a:lvl1pPr>
          </a:lstStyle>
          <a:p>
            <a:r>
              <a:rPr lang="en-GB"/>
              <a:t>Add quote</a:t>
            </a:r>
          </a:p>
        </p:txBody>
      </p:sp>
      <p:sp>
        <p:nvSpPr>
          <p:cNvPr id="23" name="Text Placeholder 12">
            <a:extLst>
              <a:ext uri="{FF2B5EF4-FFF2-40B4-BE49-F238E27FC236}">
                <a16:creationId xmlns:a16="http://schemas.microsoft.com/office/drawing/2014/main" id="{A9898A81-6C3F-17C9-B449-3FE9B4C929FF}"/>
              </a:ext>
            </a:extLst>
          </p:cNvPr>
          <p:cNvSpPr>
            <a:spLocks noGrp="1"/>
          </p:cNvSpPr>
          <p:nvPr>
            <p:ph type="body" sz="quarter" idx="14" hasCustomPrompt="1"/>
          </p:nvPr>
        </p:nvSpPr>
        <p:spPr>
          <a:xfrm>
            <a:off x="499734" y="4866805"/>
            <a:ext cx="4859999" cy="501740"/>
          </a:xfrm>
          <a:prstGeom prst="rect">
            <a:avLst/>
          </a:prstGeom>
        </p:spPr>
        <p:txBody>
          <a:bodyPr wrap="square">
            <a:noAutofit/>
          </a:bodyPr>
          <a:lstStyle>
            <a:lvl1pPr>
              <a:defRPr sz="12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source</a:t>
            </a:r>
          </a:p>
        </p:txBody>
      </p:sp>
      <p:sp>
        <p:nvSpPr>
          <p:cNvPr id="24" name="Picture Placeholder 11">
            <a:extLst>
              <a:ext uri="{FF2B5EF4-FFF2-40B4-BE49-F238E27FC236}">
                <a16:creationId xmlns:a16="http://schemas.microsoft.com/office/drawing/2014/main" id="{1E8A19FE-64F8-6DAE-5D3D-84BA47F15825}"/>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5" name="Picture Placeholder 11">
            <a:extLst>
              <a:ext uri="{FF2B5EF4-FFF2-40B4-BE49-F238E27FC236}">
                <a16:creationId xmlns:a16="http://schemas.microsoft.com/office/drawing/2014/main" id="{2630A848-805F-B52C-DAB6-56E569C2CAE6}"/>
              </a:ext>
            </a:extLst>
          </p:cNvPr>
          <p:cNvSpPr>
            <a:spLocks noGrp="1"/>
          </p:cNvSpPr>
          <p:nvPr>
            <p:ph type="pic" sz="quarter" idx="15" hasCustomPrompt="1"/>
          </p:nvPr>
        </p:nvSpPr>
        <p:spPr>
          <a:xfrm>
            <a:off x="10536000" y="1879347"/>
            <a:ext cx="1656000" cy="4978653"/>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6" name="Title Placeholder 1">
            <a:extLst>
              <a:ext uri="{FF2B5EF4-FFF2-40B4-BE49-F238E27FC236}">
                <a16:creationId xmlns:a16="http://schemas.microsoft.com/office/drawing/2014/main" id="{A522FB30-D98F-CA6D-A898-E533909FFF18}"/>
              </a:ext>
            </a:extLst>
          </p:cNvPr>
          <p:cNvSpPr txBox="1">
            <a:spLocks/>
          </p:cNvSpPr>
          <p:nvPr userDrawn="1"/>
        </p:nvSpPr>
        <p:spPr>
          <a:xfrm>
            <a:off x="448797" y="1882098"/>
            <a:ext cx="562655" cy="1221488"/>
          </a:xfrm>
          <a:prstGeom prst="rect">
            <a:avLst/>
          </a:prstGeom>
        </p:spPr>
        <p:txBody>
          <a:bodyPr vert="horz" wrap="none" lIns="0" tIns="0" rIns="0" bIns="0" rtlCol="0" anchor="t">
            <a:noAutofit/>
          </a:bodyPr>
          <a:lstStyle>
            <a:lvl1pPr algn="l" defTabSz="914400" rtl="0" eaLnBrk="1" latinLnBrk="0" hangingPunct="1">
              <a:lnSpc>
                <a:spcPct val="78000"/>
              </a:lnSpc>
              <a:spcBef>
                <a:spcPct val="0"/>
              </a:spcBef>
              <a:buNone/>
              <a:defRPr sz="2400" b="1" kern="1200">
                <a:solidFill>
                  <a:schemeClr val="tx1"/>
                </a:solidFill>
                <a:latin typeface="Neue Haas Grotesk Text Pro" panose="020B0504020202020204" pitchFamily="34" charset="77"/>
                <a:ea typeface="+mj-ea"/>
                <a:cs typeface="Calibri" panose="020F0502020204030204" pitchFamily="34" charset="0"/>
              </a:defRPr>
            </a:lvl1pPr>
          </a:lstStyle>
          <a:p>
            <a:r>
              <a:rPr lang="en-GB" sz="10000" b="0" i="0">
                <a:latin typeface="Aptos" panose="020B0004020202020204" pitchFamily="34" charset="0"/>
              </a:rPr>
              <a:t>“</a:t>
            </a:r>
          </a:p>
        </p:txBody>
      </p:sp>
      <p:pic>
        <p:nvPicPr>
          <p:cNvPr id="5" name="Graphic 4">
            <a:extLst>
              <a:ext uri="{FF2B5EF4-FFF2-40B4-BE49-F238E27FC236}">
                <a16:creationId xmlns:a16="http://schemas.microsoft.com/office/drawing/2014/main" id="{E67B28CA-92CE-A2BE-6C8F-BE33A84BE9F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2038" y="685867"/>
            <a:ext cx="2047718" cy="540991"/>
          </a:xfrm>
          <a:prstGeom prst="rect">
            <a:avLst/>
          </a:prstGeom>
        </p:spPr>
      </p:pic>
      <p:pic>
        <p:nvPicPr>
          <p:cNvPr id="2" name="Graphic 1">
            <a:extLst>
              <a:ext uri="{FF2B5EF4-FFF2-40B4-BE49-F238E27FC236}">
                <a16:creationId xmlns:a16="http://schemas.microsoft.com/office/drawing/2014/main" id="{4E8E6A1D-E8C8-8F6E-F5FB-34C455458D78}"/>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1044628" y="503550"/>
            <a:ext cx="642655" cy="936000"/>
          </a:xfrm>
          <a:prstGeom prst="rect">
            <a:avLst/>
          </a:prstGeom>
        </p:spPr>
      </p:pic>
      <p:sp>
        <p:nvSpPr>
          <p:cNvPr id="6" name="Footer Placeholder 4">
            <a:extLst>
              <a:ext uri="{FF2B5EF4-FFF2-40B4-BE49-F238E27FC236}">
                <a16:creationId xmlns:a16="http://schemas.microsoft.com/office/drawing/2014/main" id="{74D56FB0-D78B-9032-79F0-56E6DDE956EE}"/>
              </a:ext>
            </a:extLst>
          </p:cNvPr>
          <p:cNvSpPr>
            <a:spLocks noGrp="1"/>
          </p:cNvSpPr>
          <p:nvPr>
            <p:ph type="ftr" sz="quarter" idx="3"/>
          </p:nvPr>
        </p:nvSpPr>
        <p:spPr>
          <a:xfrm>
            <a:off x="1039733" y="5994450"/>
            <a:ext cx="431999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7" name="Slide Number Placeholder 5">
            <a:extLst>
              <a:ext uri="{FF2B5EF4-FFF2-40B4-BE49-F238E27FC236}">
                <a16:creationId xmlns:a16="http://schemas.microsoft.com/office/drawing/2014/main" id="{5A2079FD-87C4-04AC-B43C-4BEE080B3A5F}"/>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905499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artner Logo v1">
    <p:bg>
      <p:bgPr>
        <a:solidFill>
          <a:schemeClr val="bg1"/>
        </a:solidFill>
        <a:effectLst/>
      </p:bgPr>
    </p:bg>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3" name="Graphic 2">
            <a:extLst>
              <a:ext uri="{FF2B5EF4-FFF2-40B4-BE49-F238E27FC236}">
                <a16:creationId xmlns:a16="http://schemas.microsoft.com/office/drawing/2014/main" id="{6A951A39-DA62-980B-B3A2-7EF27E6214AA}"/>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4628" y="503550"/>
            <a:ext cx="642655" cy="936000"/>
          </a:xfrm>
          <a:prstGeom prst="rect">
            <a:avLst/>
          </a:prstGeom>
        </p:spPr>
      </p:pic>
      <p:cxnSp>
        <p:nvCxnSpPr>
          <p:cNvPr id="4" name="Straight Connector 3">
            <a:extLst>
              <a:ext uri="{FF2B5EF4-FFF2-40B4-BE49-F238E27FC236}">
                <a16:creationId xmlns:a16="http://schemas.microsoft.com/office/drawing/2014/main" id="{E80A355D-9A11-0C00-0302-0D717A40C84F}"/>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A2A98AE3-E1CB-23AE-7F02-F930EFE89880}"/>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cxnSp>
        <p:nvCxnSpPr>
          <p:cNvPr id="6" name="Straight Connector 5">
            <a:extLst>
              <a:ext uri="{FF2B5EF4-FFF2-40B4-BE49-F238E27FC236}">
                <a16:creationId xmlns:a16="http://schemas.microsoft.com/office/drawing/2014/main" id="{436258FE-C9AE-8A0E-063C-420B921D82DA}"/>
              </a:ext>
            </a:extLst>
          </p:cNvPr>
          <p:cNvCxnSpPr>
            <a:cxnSpLocks/>
          </p:cNvCxnSpPr>
          <p:nvPr userDrawn="1"/>
        </p:nvCxnSpPr>
        <p:spPr>
          <a:xfrm>
            <a:off x="4479196"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7" name="Picture Placeholder 11">
            <a:extLst>
              <a:ext uri="{FF2B5EF4-FFF2-40B4-BE49-F238E27FC236}">
                <a16:creationId xmlns:a16="http://schemas.microsoft.com/office/drawing/2014/main" id="{FE759C60-4DB6-D24A-3C87-CC2390CF4D97}"/>
              </a:ext>
            </a:extLst>
          </p:cNvPr>
          <p:cNvSpPr>
            <a:spLocks noGrp="1"/>
          </p:cNvSpPr>
          <p:nvPr>
            <p:ph type="pic" sz="quarter" idx="13" hasCustomPrompt="1"/>
          </p:nvPr>
        </p:nvSpPr>
        <p:spPr>
          <a:xfrm>
            <a:off x="4678830" y="5813459"/>
            <a:ext cx="54000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logo</a:t>
            </a:r>
          </a:p>
        </p:txBody>
      </p:sp>
      <p:pic>
        <p:nvPicPr>
          <p:cNvPr id="8" name="Graphic 7">
            <a:extLst>
              <a:ext uri="{FF2B5EF4-FFF2-40B4-BE49-F238E27FC236}">
                <a16:creationId xmlns:a16="http://schemas.microsoft.com/office/drawing/2014/main" id="{5E3B0B68-0551-E511-1F5F-B2343E9FDFA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spTree>
    <p:extLst>
      <p:ext uri="{BB962C8B-B14F-4D97-AF65-F5344CB8AC3E}">
        <p14:creationId xmlns:p14="http://schemas.microsoft.com/office/powerpoint/2010/main" val="1401815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artner Logo v2">
    <p:bg>
      <p:bgPr>
        <a:solidFill>
          <a:schemeClr val="bg1"/>
        </a:solidFill>
        <a:effectLst/>
      </p:bgPr>
    </p:bg>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3" name="Graphic 2">
            <a:extLst>
              <a:ext uri="{FF2B5EF4-FFF2-40B4-BE49-F238E27FC236}">
                <a16:creationId xmlns:a16="http://schemas.microsoft.com/office/drawing/2014/main" id="{7D918510-412A-5F29-812E-B643D993E17B}"/>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4628" y="503550"/>
            <a:ext cx="642655" cy="936000"/>
          </a:xfrm>
          <a:prstGeom prst="rect">
            <a:avLst/>
          </a:prstGeom>
        </p:spPr>
      </p:pic>
      <p:cxnSp>
        <p:nvCxnSpPr>
          <p:cNvPr id="4" name="Straight Connector 3">
            <a:extLst>
              <a:ext uri="{FF2B5EF4-FFF2-40B4-BE49-F238E27FC236}">
                <a16:creationId xmlns:a16="http://schemas.microsoft.com/office/drawing/2014/main" id="{EB9C3BC3-4C83-7298-19AB-051EAF348661}"/>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949DFEBA-8C45-97E6-528F-BBB76271D6EF}"/>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pic>
        <p:nvPicPr>
          <p:cNvPr id="8" name="Graphic 7">
            <a:extLst>
              <a:ext uri="{FF2B5EF4-FFF2-40B4-BE49-F238E27FC236}">
                <a16:creationId xmlns:a16="http://schemas.microsoft.com/office/drawing/2014/main" id="{5B81EFBC-5DDF-0E56-4D9D-6E91752BE449}"/>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spTree>
    <p:extLst>
      <p:ext uri="{BB962C8B-B14F-4D97-AF65-F5344CB8AC3E}">
        <p14:creationId xmlns:p14="http://schemas.microsoft.com/office/powerpoint/2010/main" val="14136375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ank you v1">
    <p:bg>
      <p:bgPr>
        <a:solidFill>
          <a:schemeClr val="bg1"/>
        </a:solidFill>
        <a:effectLst/>
      </p:bgPr>
    </p:bg>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968746"/>
            <a:ext cx="4860000" cy="920508"/>
          </a:xfrm>
          <a:prstGeom prst="rect">
            <a:avLst/>
          </a:prstGeom>
        </p:spPr>
        <p:txBody>
          <a:bodyPr vert="horz" wrap="square" lIns="0" tIns="0" rIns="0" bIns="0" rtlCol="0" anchor="ctr">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pic>
        <p:nvPicPr>
          <p:cNvPr id="5" name="Graphic 4">
            <a:extLst>
              <a:ext uri="{FF2B5EF4-FFF2-40B4-BE49-F238E27FC236}">
                <a16:creationId xmlns:a16="http://schemas.microsoft.com/office/drawing/2014/main" id="{E55314F0-9808-2548-F057-2B3A1CFD9F84}"/>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4628" y="503550"/>
            <a:ext cx="642655" cy="936000"/>
          </a:xfrm>
          <a:prstGeom prst="rect">
            <a:avLst/>
          </a:prstGeom>
        </p:spPr>
      </p:pic>
      <p:pic>
        <p:nvPicPr>
          <p:cNvPr id="6" name="Graphic 5">
            <a:extLst>
              <a:ext uri="{FF2B5EF4-FFF2-40B4-BE49-F238E27FC236}">
                <a16:creationId xmlns:a16="http://schemas.microsoft.com/office/drawing/2014/main" id="{9DA2CA7B-3CFB-2C3D-D34E-29B53D95918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Tree>
    <p:extLst>
      <p:ext uri="{BB962C8B-B14F-4D97-AF65-F5344CB8AC3E}">
        <p14:creationId xmlns:p14="http://schemas.microsoft.com/office/powerpoint/2010/main" val="3163886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ank you v2">
    <p:bg>
      <p:bgPr>
        <a:solidFill>
          <a:schemeClr val="bg1"/>
        </a:solidFill>
        <a:effectLst/>
      </p:bgPr>
    </p:bg>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968746"/>
            <a:ext cx="4860000" cy="920508"/>
          </a:xfrm>
          <a:prstGeom prst="rect">
            <a:avLst/>
          </a:prstGeom>
        </p:spPr>
        <p:txBody>
          <a:bodyPr vert="horz" wrap="square" lIns="0" tIns="0" rIns="0" bIns="0" rtlCol="0" anchor="ctr">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sp>
        <p:nvSpPr>
          <p:cNvPr id="7" name="Picture Placeholder 11">
            <a:extLst>
              <a:ext uri="{FF2B5EF4-FFF2-40B4-BE49-F238E27FC236}">
                <a16:creationId xmlns:a16="http://schemas.microsoft.com/office/drawing/2014/main" id="{1CE9F832-37B0-8AE8-FEAB-E13F26BE46BF}"/>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2" name="Graphic 1">
            <a:extLst>
              <a:ext uri="{FF2B5EF4-FFF2-40B4-BE49-F238E27FC236}">
                <a16:creationId xmlns:a16="http://schemas.microsoft.com/office/drawing/2014/main" id="{17B367A6-FAF4-214D-CA11-8B215D07A4A5}"/>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4628" y="503550"/>
            <a:ext cx="642655" cy="936000"/>
          </a:xfrm>
          <a:prstGeom prst="rect">
            <a:avLst/>
          </a:prstGeom>
        </p:spPr>
      </p:pic>
      <p:pic>
        <p:nvPicPr>
          <p:cNvPr id="4" name="Graphic 3">
            <a:extLst>
              <a:ext uri="{FF2B5EF4-FFF2-40B4-BE49-F238E27FC236}">
                <a16:creationId xmlns:a16="http://schemas.microsoft.com/office/drawing/2014/main" id="{15B64E19-E5B3-A125-02DF-AA25578ADB83}"/>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spTree>
    <p:extLst>
      <p:ext uri="{BB962C8B-B14F-4D97-AF65-F5344CB8AC3E}">
        <p14:creationId xmlns:p14="http://schemas.microsoft.com/office/powerpoint/2010/main" val="12990405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slide">
    <p:bg>
      <p:bgPr>
        <a:solidFill>
          <a:schemeClr val="bg1"/>
        </a:solidFill>
        <a:effectLst/>
      </p:bgPr>
    </p:bg>
    <p:spTree>
      <p:nvGrpSpPr>
        <p:cNvPr id="1" name=""/>
        <p:cNvGrpSpPr/>
        <p:nvPr/>
      </p:nvGrpSpPr>
      <p:grpSpPr>
        <a:xfrm>
          <a:off x="0" y="0"/>
          <a:ext cx="0" cy="0"/>
          <a:chOff x="0" y="0"/>
          <a:chExt cx="0" cy="0"/>
        </a:xfrm>
      </p:grpSpPr>
      <p:sp>
        <p:nvSpPr>
          <p:cNvPr id="4" name="Text Placeholder 19">
            <a:extLst>
              <a:ext uri="{FF2B5EF4-FFF2-40B4-BE49-F238E27FC236}">
                <a16:creationId xmlns:a16="http://schemas.microsoft.com/office/drawing/2014/main" id="{079E73F8-37B5-57EE-3B98-2EA71E263B1A}"/>
              </a:ext>
            </a:extLst>
          </p:cNvPr>
          <p:cNvSpPr>
            <a:spLocks noGrp="1"/>
          </p:cNvSpPr>
          <p:nvPr>
            <p:ph type="body" sz="quarter" idx="13" hasCustomPrompt="1"/>
          </p:nvPr>
        </p:nvSpPr>
        <p:spPr>
          <a:xfrm>
            <a:off x="499733" y="1408773"/>
            <a:ext cx="496800" cy="493200"/>
          </a:xfrm>
          <a:prstGeom prst="rect">
            <a:avLst/>
          </a:prstGeom>
        </p:spPr>
        <p:txBody>
          <a:bodyPr>
            <a:noAutofit/>
          </a:bodyPr>
          <a:lstStyle>
            <a:lvl1pPr>
              <a:lnSpc>
                <a:spcPct val="104000"/>
              </a:lnSpc>
              <a:defRPr sz="1800" b="1" i="0"/>
            </a:lvl1pPr>
          </a:lstStyle>
          <a:p>
            <a:r>
              <a:rPr lang="en-GB"/>
              <a:t>01</a:t>
            </a:r>
          </a:p>
        </p:txBody>
      </p:sp>
      <p:sp>
        <p:nvSpPr>
          <p:cNvPr id="5" name="Text Placeholder 20">
            <a:extLst>
              <a:ext uri="{FF2B5EF4-FFF2-40B4-BE49-F238E27FC236}">
                <a16:creationId xmlns:a16="http://schemas.microsoft.com/office/drawing/2014/main" id="{C4E74264-E44F-0797-6D9B-9719118A5B4E}"/>
              </a:ext>
            </a:extLst>
          </p:cNvPr>
          <p:cNvSpPr>
            <a:spLocks noGrp="1"/>
          </p:cNvSpPr>
          <p:nvPr>
            <p:ph type="body" sz="quarter" idx="14" hasCustomPrompt="1"/>
          </p:nvPr>
        </p:nvSpPr>
        <p:spPr>
          <a:xfrm>
            <a:off x="1337481" y="140877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6" name="Text Placeholder 21">
            <a:extLst>
              <a:ext uri="{FF2B5EF4-FFF2-40B4-BE49-F238E27FC236}">
                <a16:creationId xmlns:a16="http://schemas.microsoft.com/office/drawing/2014/main" id="{474BFACF-A065-5599-4DA5-5613F6DC25E2}"/>
              </a:ext>
            </a:extLst>
          </p:cNvPr>
          <p:cNvSpPr>
            <a:spLocks noGrp="1"/>
          </p:cNvSpPr>
          <p:nvPr>
            <p:ph type="body" sz="quarter" idx="15" hasCustomPrompt="1"/>
          </p:nvPr>
        </p:nvSpPr>
        <p:spPr>
          <a:xfrm>
            <a:off x="499733" y="2113799"/>
            <a:ext cx="496800" cy="493200"/>
          </a:xfrm>
          <a:prstGeom prst="rect">
            <a:avLst/>
          </a:prstGeom>
        </p:spPr>
        <p:txBody>
          <a:bodyPr>
            <a:noAutofit/>
          </a:bodyPr>
          <a:lstStyle>
            <a:lvl1pPr>
              <a:defRPr sz="1800" b="1" i="0"/>
            </a:lvl1pPr>
          </a:lstStyle>
          <a:p>
            <a:r>
              <a:rPr lang="en-GB"/>
              <a:t>02</a:t>
            </a:r>
          </a:p>
        </p:txBody>
      </p:sp>
      <p:sp>
        <p:nvSpPr>
          <p:cNvPr id="9" name="Text Placeholder 23">
            <a:extLst>
              <a:ext uri="{FF2B5EF4-FFF2-40B4-BE49-F238E27FC236}">
                <a16:creationId xmlns:a16="http://schemas.microsoft.com/office/drawing/2014/main" id="{5691CC70-8DF2-EE6F-C40B-B6A831DFB18D}"/>
              </a:ext>
            </a:extLst>
          </p:cNvPr>
          <p:cNvSpPr>
            <a:spLocks noGrp="1"/>
          </p:cNvSpPr>
          <p:nvPr>
            <p:ph type="body" sz="quarter" idx="17" hasCustomPrompt="1"/>
          </p:nvPr>
        </p:nvSpPr>
        <p:spPr>
          <a:xfrm>
            <a:off x="499733" y="2818825"/>
            <a:ext cx="496800" cy="493200"/>
          </a:xfrm>
          <a:prstGeom prst="rect">
            <a:avLst/>
          </a:prstGeom>
        </p:spPr>
        <p:txBody>
          <a:bodyPr>
            <a:noAutofit/>
          </a:bodyPr>
          <a:lstStyle>
            <a:lvl1pPr>
              <a:lnSpc>
                <a:spcPct val="104000"/>
              </a:lnSpc>
              <a:defRPr sz="1800" b="1" i="0"/>
            </a:lvl1pPr>
          </a:lstStyle>
          <a:p>
            <a:r>
              <a:rPr lang="en-GB"/>
              <a:t>03</a:t>
            </a:r>
          </a:p>
        </p:txBody>
      </p:sp>
      <p:sp>
        <p:nvSpPr>
          <p:cNvPr id="11" name="Text Placeholder 25">
            <a:extLst>
              <a:ext uri="{FF2B5EF4-FFF2-40B4-BE49-F238E27FC236}">
                <a16:creationId xmlns:a16="http://schemas.microsoft.com/office/drawing/2014/main" id="{81241517-A93B-C884-00F7-1D76B026E7DE}"/>
              </a:ext>
            </a:extLst>
          </p:cNvPr>
          <p:cNvSpPr>
            <a:spLocks noGrp="1"/>
          </p:cNvSpPr>
          <p:nvPr>
            <p:ph type="body" sz="quarter" idx="19" hasCustomPrompt="1"/>
          </p:nvPr>
        </p:nvSpPr>
        <p:spPr>
          <a:xfrm>
            <a:off x="499733" y="3523851"/>
            <a:ext cx="496800" cy="493200"/>
          </a:xfrm>
          <a:prstGeom prst="rect">
            <a:avLst/>
          </a:prstGeom>
        </p:spPr>
        <p:txBody>
          <a:bodyPr>
            <a:noAutofit/>
          </a:bodyPr>
          <a:lstStyle>
            <a:lvl1pPr>
              <a:lnSpc>
                <a:spcPct val="104000"/>
              </a:lnSpc>
              <a:defRPr sz="1800" b="1" i="0"/>
            </a:lvl1pPr>
          </a:lstStyle>
          <a:p>
            <a:r>
              <a:rPr lang="en-GB"/>
              <a:t>04</a:t>
            </a:r>
          </a:p>
        </p:txBody>
      </p:sp>
      <p:sp>
        <p:nvSpPr>
          <p:cNvPr id="14" name="Text Placeholder 27">
            <a:extLst>
              <a:ext uri="{FF2B5EF4-FFF2-40B4-BE49-F238E27FC236}">
                <a16:creationId xmlns:a16="http://schemas.microsoft.com/office/drawing/2014/main" id="{623F1BAB-65D9-A5B4-E25B-18ED21C1E939}"/>
              </a:ext>
            </a:extLst>
          </p:cNvPr>
          <p:cNvSpPr>
            <a:spLocks noGrp="1"/>
          </p:cNvSpPr>
          <p:nvPr>
            <p:ph type="body" sz="quarter" idx="21" hasCustomPrompt="1"/>
          </p:nvPr>
        </p:nvSpPr>
        <p:spPr>
          <a:xfrm>
            <a:off x="499733" y="4228877"/>
            <a:ext cx="496800" cy="493200"/>
          </a:xfrm>
          <a:prstGeom prst="rect">
            <a:avLst/>
          </a:prstGeom>
        </p:spPr>
        <p:txBody>
          <a:bodyPr>
            <a:noAutofit/>
          </a:bodyPr>
          <a:lstStyle>
            <a:lvl1pPr>
              <a:lnSpc>
                <a:spcPct val="104000"/>
              </a:lnSpc>
              <a:defRPr sz="1800" b="1" i="0"/>
            </a:lvl1pPr>
          </a:lstStyle>
          <a:p>
            <a:r>
              <a:rPr lang="en-GB"/>
              <a:t>05</a:t>
            </a:r>
          </a:p>
        </p:txBody>
      </p:sp>
      <p:cxnSp>
        <p:nvCxnSpPr>
          <p:cNvPr id="24" name="Straight Connector 23">
            <a:extLst>
              <a:ext uri="{FF2B5EF4-FFF2-40B4-BE49-F238E27FC236}">
                <a16:creationId xmlns:a16="http://schemas.microsoft.com/office/drawing/2014/main" id="{9A622FF6-9443-30AD-C876-90BBC09B5850}"/>
              </a:ext>
            </a:extLst>
          </p:cNvPr>
          <p:cNvCxnSpPr>
            <a:cxnSpLocks/>
          </p:cNvCxnSpPr>
          <p:nvPr userDrawn="1"/>
        </p:nvCxnSpPr>
        <p:spPr>
          <a:xfrm>
            <a:off x="1139588" y="1431102"/>
            <a:ext cx="0" cy="399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itle Placeholder 1">
            <a:extLst>
              <a:ext uri="{FF2B5EF4-FFF2-40B4-BE49-F238E27FC236}">
                <a16:creationId xmlns:a16="http://schemas.microsoft.com/office/drawing/2014/main" id="{D325DC9D-2AA9-80B0-59CB-EB2A231584D3}"/>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Agenda slide</a:t>
            </a:r>
          </a:p>
        </p:txBody>
      </p:sp>
      <p:sp>
        <p:nvSpPr>
          <p:cNvPr id="38" name="Text Placeholder 20">
            <a:extLst>
              <a:ext uri="{FF2B5EF4-FFF2-40B4-BE49-F238E27FC236}">
                <a16:creationId xmlns:a16="http://schemas.microsoft.com/office/drawing/2014/main" id="{94FB1512-536B-3C06-8758-3BF64A3DF587}"/>
              </a:ext>
            </a:extLst>
          </p:cNvPr>
          <p:cNvSpPr>
            <a:spLocks noGrp="1"/>
          </p:cNvSpPr>
          <p:nvPr>
            <p:ph type="body" sz="quarter" idx="24" hasCustomPrompt="1"/>
          </p:nvPr>
        </p:nvSpPr>
        <p:spPr>
          <a:xfrm>
            <a:off x="1337481" y="2113798"/>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39" name="Text Placeholder 20">
            <a:extLst>
              <a:ext uri="{FF2B5EF4-FFF2-40B4-BE49-F238E27FC236}">
                <a16:creationId xmlns:a16="http://schemas.microsoft.com/office/drawing/2014/main" id="{E73858A2-79B0-D494-4400-BA3171AC2533}"/>
              </a:ext>
            </a:extLst>
          </p:cNvPr>
          <p:cNvSpPr>
            <a:spLocks noGrp="1"/>
          </p:cNvSpPr>
          <p:nvPr>
            <p:ph type="body" sz="quarter" idx="25" hasCustomPrompt="1"/>
          </p:nvPr>
        </p:nvSpPr>
        <p:spPr>
          <a:xfrm>
            <a:off x="1337481" y="2818824"/>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0" name="Text Placeholder 20">
            <a:extLst>
              <a:ext uri="{FF2B5EF4-FFF2-40B4-BE49-F238E27FC236}">
                <a16:creationId xmlns:a16="http://schemas.microsoft.com/office/drawing/2014/main" id="{316DF11A-F375-2621-E425-D254C2BFBDC2}"/>
              </a:ext>
            </a:extLst>
          </p:cNvPr>
          <p:cNvSpPr>
            <a:spLocks noGrp="1"/>
          </p:cNvSpPr>
          <p:nvPr>
            <p:ph type="body" sz="quarter" idx="26" hasCustomPrompt="1"/>
          </p:nvPr>
        </p:nvSpPr>
        <p:spPr>
          <a:xfrm>
            <a:off x="1337481" y="3523850"/>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1" name="Text Placeholder 20">
            <a:extLst>
              <a:ext uri="{FF2B5EF4-FFF2-40B4-BE49-F238E27FC236}">
                <a16:creationId xmlns:a16="http://schemas.microsoft.com/office/drawing/2014/main" id="{FB045E71-4D6C-C476-D364-81DB443EDF23}"/>
              </a:ext>
            </a:extLst>
          </p:cNvPr>
          <p:cNvSpPr>
            <a:spLocks noGrp="1"/>
          </p:cNvSpPr>
          <p:nvPr>
            <p:ph type="body" sz="quarter" idx="27" hasCustomPrompt="1"/>
          </p:nvPr>
        </p:nvSpPr>
        <p:spPr>
          <a:xfrm>
            <a:off x="1337481" y="4228876"/>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4" name="Text Placeholder 20">
            <a:extLst>
              <a:ext uri="{FF2B5EF4-FFF2-40B4-BE49-F238E27FC236}">
                <a16:creationId xmlns:a16="http://schemas.microsoft.com/office/drawing/2014/main" id="{6ACC28C5-8646-3B2E-4FDA-90CAAD6437E9}"/>
              </a:ext>
            </a:extLst>
          </p:cNvPr>
          <p:cNvSpPr>
            <a:spLocks noGrp="1"/>
          </p:cNvSpPr>
          <p:nvPr>
            <p:ph type="body" sz="quarter" idx="30" hasCustomPrompt="1"/>
          </p:nvPr>
        </p:nvSpPr>
        <p:spPr>
          <a:xfrm>
            <a:off x="1337481" y="493390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9" name="Text Placeholder 29">
            <a:extLst>
              <a:ext uri="{FF2B5EF4-FFF2-40B4-BE49-F238E27FC236}">
                <a16:creationId xmlns:a16="http://schemas.microsoft.com/office/drawing/2014/main" id="{CE07A932-8579-47D4-C90C-297D44DE4342}"/>
              </a:ext>
            </a:extLst>
          </p:cNvPr>
          <p:cNvSpPr>
            <a:spLocks noGrp="1"/>
          </p:cNvSpPr>
          <p:nvPr>
            <p:ph type="body" sz="quarter" idx="32" hasCustomPrompt="1"/>
          </p:nvPr>
        </p:nvSpPr>
        <p:spPr>
          <a:xfrm>
            <a:off x="499733" y="4933903"/>
            <a:ext cx="496800" cy="493200"/>
          </a:xfrm>
          <a:prstGeom prst="rect">
            <a:avLst/>
          </a:prstGeom>
        </p:spPr>
        <p:txBody>
          <a:bodyPr>
            <a:noAutofit/>
          </a:bodyPr>
          <a:lstStyle>
            <a:lvl1pPr>
              <a:defRPr sz="1800" b="1" i="0"/>
            </a:lvl1pPr>
          </a:lstStyle>
          <a:p>
            <a:r>
              <a:rPr lang="en-GB"/>
              <a:t>06</a:t>
            </a:r>
          </a:p>
        </p:txBody>
      </p:sp>
      <p:sp>
        <p:nvSpPr>
          <p:cNvPr id="7" name="Footer Placeholder 4">
            <a:extLst>
              <a:ext uri="{FF2B5EF4-FFF2-40B4-BE49-F238E27FC236}">
                <a16:creationId xmlns:a16="http://schemas.microsoft.com/office/drawing/2014/main" id="{242DDC41-069C-6569-FD8D-DA3442F2A3D5}"/>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8" name="Slide Number Placeholder 5">
            <a:extLst>
              <a:ext uri="{FF2B5EF4-FFF2-40B4-BE49-F238E27FC236}">
                <a16:creationId xmlns:a16="http://schemas.microsoft.com/office/drawing/2014/main" id="{3FDC7C16-2B7D-58D4-01ED-D324386376CC}"/>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0487870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56617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p:nvPr>
        </p:nvSpPr>
        <p:spPr>
          <a:xfrm>
            <a:off x="499733" y="3779224"/>
            <a:ext cx="6541200" cy="855299"/>
          </a:xfrm>
          <a:prstGeom prst="rect">
            <a:avLst/>
          </a:prstGeom>
        </p:spPr>
        <p:txBody>
          <a:bodyPr wrap="square">
            <a:noAutofit/>
          </a:bodyPr>
          <a:lstStyle>
            <a:lvl1pPr>
              <a:lnSpc>
                <a:spcPct val="104000"/>
              </a:lnSpc>
              <a:defRPr sz="1800" b="0" i="0" kern="1800" spc="-30" baseline="0"/>
            </a:lvl1pPr>
            <a:lvl2pPr>
              <a:defRPr sz="2000"/>
            </a:lvl2pPr>
            <a:lvl3pPr>
              <a:defRPr sz="2000"/>
            </a:lvl3pPr>
            <a:lvl4pPr>
              <a:defRPr sz="2000"/>
            </a:lvl4pPr>
            <a:lvl5pPr>
              <a:defRPr sz="2000"/>
            </a:lvl5pPr>
          </a:lstStyle>
          <a:p>
            <a:pPr lvl="0"/>
            <a:endParaRPr lang="en-US"/>
          </a:p>
        </p:txBody>
      </p:sp>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1889950"/>
            <a:ext cx="6542513" cy="1806905"/>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7678168" y="0"/>
            <a:ext cx="4014099" cy="635445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7" name="Graphic 6">
            <a:extLst>
              <a:ext uri="{FF2B5EF4-FFF2-40B4-BE49-F238E27FC236}">
                <a16:creationId xmlns:a16="http://schemas.microsoft.com/office/drawing/2014/main" id="{BF418D34-AA8E-4C99-3102-43E12059DF85}"/>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2038" y="5813459"/>
            <a:ext cx="2047718" cy="540991"/>
          </a:xfrm>
          <a:prstGeom prst="rect">
            <a:avLst/>
          </a:prstGeom>
        </p:spPr>
      </p:pic>
      <p:pic>
        <p:nvPicPr>
          <p:cNvPr id="10" name="Graphic 9">
            <a:extLst>
              <a:ext uri="{FF2B5EF4-FFF2-40B4-BE49-F238E27FC236}">
                <a16:creationId xmlns:a16="http://schemas.microsoft.com/office/drawing/2014/main" id="{2D7BF2ED-E99A-D2EF-2890-A53F927BF12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499732" y="503550"/>
            <a:ext cx="642655" cy="936000"/>
          </a:xfrm>
          <a:prstGeom prst="rect">
            <a:avLst/>
          </a:prstGeom>
        </p:spPr>
      </p:pic>
    </p:spTree>
    <p:extLst>
      <p:ext uri="{BB962C8B-B14F-4D97-AF65-F5344CB8AC3E}">
        <p14:creationId xmlns:p14="http://schemas.microsoft.com/office/powerpoint/2010/main" val="16163581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sp>
        <p:nvSpPr>
          <p:cNvPr id="4" name="Text Placeholder 19">
            <a:extLst>
              <a:ext uri="{FF2B5EF4-FFF2-40B4-BE49-F238E27FC236}">
                <a16:creationId xmlns:a16="http://schemas.microsoft.com/office/drawing/2014/main" id="{079E73F8-37B5-57EE-3B98-2EA71E263B1A}"/>
              </a:ext>
            </a:extLst>
          </p:cNvPr>
          <p:cNvSpPr>
            <a:spLocks noGrp="1"/>
          </p:cNvSpPr>
          <p:nvPr>
            <p:ph type="body" sz="quarter" idx="13" hasCustomPrompt="1"/>
          </p:nvPr>
        </p:nvSpPr>
        <p:spPr>
          <a:xfrm>
            <a:off x="499733" y="1408773"/>
            <a:ext cx="496800" cy="493200"/>
          </a:xfrm>
          <a:prstGeom prst="rect">
            <a:avLst/>
          </a:prstGeom>
        </p:spPr>
        <p:txBody>
          <a:bodyPr>
            <a:noAutofit/>
          </a:bodyPr>
          <a:lstStyle>
            <a:lvl1pPr>
              <a:lnSpc>
                <a:spcPct val="104000"/>
              </a:lnSpc>
              <a:defRPr sz="1800" b="1" i="0"/>
            </a:lvl1pPr>
          </a:lstStyle>
          <a:p>
            <a:r>
              <a:rPr lang="en-GB"/>
              <a:t>01</a:t>
            </a:r>
          </a:p>
        </p:txBody>
      </p:sp>
      <p:sp>
        <p:nvSpPr>
          <p:cNvPr id="5" name="Text Placeholder 20">
            <a:extLst>
              <a:ext uri="{FF2B5EF4-FFF2-40B4-BE49-F238E27FC236}">
                <a16:creationId xmlns:a16="http://schemas.microsoft.com/office/drawing/2014/main" id="{C4E74264-E44F-0797-6D9B-9719118A5B4E}"/>
              </a:ext>
            </a:extLst>
          </p:cNvPr>
          <p:cNvSpPr>
            <a:spLocks noGrp="1"/>
          </p:cNvSpPr>
          <p:nvPr>
            <p:ph type="body" sz="quarter" idx="14" hasCustomPrompt="1"/>
          </p:nvPr>
        </p:nvSpPr>
        <p:spPr>
          <a:xfrm>
            <a:off x="1337481" y="140877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6" name="Text Placeholder 21">
            <a:extLst>
              <a:ext uri="{FF2B5EF4-FFF2-40B4-BE49-F238E27FC236}">
                <a16:creationId xmlns:a16="http://schemas.microsoft.com/office/drawing/2014/main" id="{474BFACF-A065-5599-4DA5-5613F6DC25E2}"/>
              </a:ext>
            </a:extLst>
          </p:cNvPr>
          <p:cNvSpPr>
            <a:spLocks noGrp="1"/>
          </p:cNvSpPr>
          <p:nvPr>
            <p:ph type="body" sz="quarter" idx="15" hasCustomPrompt="1"/>
          </p:nvPr>
        </p:nvSpPr>
        <p:spPr>
          <a:xfrm>
            <a:off x="499733" y="2113799"/>
            <a:ext cx="496800" cy="493200"/>
          </a:xfrm>
          <a:prstGeom prst="rect">
            <a:avLst/>
          </a:prstGeom>
        </p:spPr>
        <p:txBody>
          <a:bodyPr>
            <a:noAutofit/>
          </a:bodyPr>
          <a:lstStyle>
            <a:lvl1pPr>
              <a:defRPr sz="1800" b="1" i="0"/>
            </a:lvl1pPr>
          </a:lstStyle>
          <a:p>
            <a:r>
              <a:rPr lang="en-GB"/>
              <a:t>02</a:t>
            </a:r>
          </a:p>
        </p:txBody>
      </p:sp>
      <p:sp>
        <p:nvSpPr>
          <p:cNvPr id="9" name="Text Placeholder 23">
            <a:extLst>
              <a:ext uri="{FF2B5EF4-FFF2-40B4-BE49-F238E27FC236}">
                <a16:creationId xmlns:a16="http://schemas.microsoft.com/office/drawing/2014/main" id="{5691CC70-8DF2-EE6F-C40B-B6A831DFB18D}"/>
              </a:ext>
            </a:extLst>
          </p:cNvPr>
          <p:cNvSpPr>
            <a:spLocks noGrp="1"/>
          </p:cNvSpPr>
          <p:nvPr>
            <p:ph type="body" sz="quarter" idx="17" hasCustomPrompt="1"/>
          </p:nvPr>
        </p:nvSpPr>
        <p:spPr>
          <a:xfrm>
            <a:off x="499733" y="2818825"/>
            <a:ext cx="496800" cy="493200"/>
          </a:xfrm>
          <a:prstGeom prst="rect">
            <a:avLst/>
          </a:prstGeom>
        </p:spPr>
        <p:txBody>
          <a:bodyPr>
            <a:noAutofit/>
          </a:bodyPr>
          <a:lstStyle>
            <a:lvl1pPr>
              <a:lnSpc>
                <a:spcPct val="104000"/>
              </a:lnSpc>
              <a:defRPr sz="1800" b="1" i="0"/>
            </a:lvl1pPr>
          </a:lstStyle>
          <a:p>
            <a:r>
              <a:rPr lang="en-GB"/>
              <a:t>03</a:t>
            </a:r>
          </a:p>
        </p:txBody>
      </p:sp>
      <p:sp>
        <p:nvSpPr>
          <p:cNvPr id="11" name="Text Placeholder 25">
            <a:extLst>
              <a:ext uri="{FF2B5EF4-FFF2-40B4-BE49-F238E27FC236}">
                <a16:creationId xmlns:a16="http://schemas.microsoft.com/office/drawing/2014/main" id="{81241517-A93B-C884-00F7-1D76B026E7DE}"/>
              </a:ext>
            </a:extLst>
          </p:cNvPr>
          <p:cNvSpPr>
            <a:spLocks noGrp="1"/>
          </p:cNvSpPr>
          <p:nvPr>
            <p:ph type="body" sz="quarter" idx="19" hasCustomPrompt="1"/>
          </p:nvPr>
        </p:nvSpPr>
        <p:spPr>
          <a:xfrm>
            <a:off x="499733" y="3523851"/>
            <a:ext cx="496800" cy="493200"/>
          </a:xfrm>
          <a:prstGeom prst="rect">
            <a:avLst/>
          </a:prstGeom>
        </p:spPr>
        <p:txBody>
          <a:bodyPr>
            <a:noAutofit/>
          </a:bodyPr>
          <a:lstStyle>
            <a:lvl1pPr>
              <a:lnSpc>
                <a:spcPct val="104000"/>
              </a:lnSpc>
              <a:defRPr sz="1800" b="1" i="0"/>
            </a:lvl1pPr>
          </a:lstStyle>
          <a:p>
            <a:r>
              <a:rPr lang="en-GB"/>
              <a:t>04</a:t>
            </a:r>
          </a:p>
        </p:txBody>
      </p:sp>
      <p:sp>
        <p:nvSpPr>
          <p:cNvPr id="14" name="Text Placeholder 27">
            <a:extLst>
              <a:ext uri="{FF2B5EF4-FFF2-40B4-BE49-F238E27FC236}">
                <a16:creationId xmlns:a16="http://schemas.microsoft.com/office/drawing/2014/main" id="{623F1BAB-65D9-A5B4-E25B-18ED21C1E939}"/>
              </a:ext>
            </a:extLst>
          </p:cNvPr>
          <p:cNvSpPr>
            <a:spLocks noGrp="1"/>
          </p:cNvSpPr>
          <p:nvPr>
            <p:ph type="body" sz="quarter" idx="21" hasCustomPrompt="1"/>
          </p:nvPr>
        </p:nvSpPr>
        <p:spPr>
          <a:xfrm>
            <a:off x="499733" y="4228877"/>
            <a:ext cx="496800" cy="493200"/>
          </a:xfrm>
          <a:prstGeom prst="rect">
            <a:avLst/>
          </a:prstGeom>
        </p:spPr>
        <p:txBody>
          <a:bodyPr>
            <a:noAutofit/>
          </a:bodyPr>
          <a:lstStyle>
            <a:lvl1pPr>
              <a:lnSpc>
                <a:spcPct val="104000"/>
              </a:lnSpc>
              <a:defRPr sz="1800" b="1" i="0"/>
            </a:lvl1pPr>
          </a:lstStyle>
          <a:p>
            <a:r>
              <a:rPr lang="en-GB"/>
              <a:t>05</a:t>
            </a:r>
          </a:p>
        </p:txBody>
      </p:sp>
      <p:cxnSp>
        <p:nvCxnSpPr>
          <p:cNvPr id="24" name="Straight Connector 23">
            <a:extLst>
              <a:ext uri="{FF2B5EF4-FFF2-40B4-BE49-F238E27FC236}">
                <a16:creationId xmlns:a16="http://schemas.microsoft.com/office/drawing/2014/main" id="{9A622FF6-9443-30AD-C876-90BBC09B5850}"/>
              </a:ext>
            </a:extLst>
          </p:cNvPr>
          <p:cNvCxnSpPr>
            <a:cxnSpLocks/>
          </p:cNvCxnSpPr>
          <p:nvPr userDrawn="1"/>
        </p:nvCxnSpPr>
        <p:spPr>
          <a:xfrm>
            <a:off x="1139588" y="1431102"/>
            <a:ext cx="0" cy="399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itle Placeholder 1">
            <a:extLst>
              <a:ext uri="{FF2B5EF4-FFF2-40B4-BE49-F238E27FC236}">
                <a16:creationId xmlns:a16="http://schemas.microsoft.com/office/drawing/2014/main" id="{D325DC9D-2AA9-80B0-59CB-EB2A231584D3}"/>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Agenda slide</a:t>
            </a:r>
          </a:p>
        </p:txBody>
      </p:sp>
      <p:sp>
        <p:nvSpPr>
          <p:cNvPr id="38" name="Text Placeholder 20">
            <a:extLst>
              <a:ext uri="{FF2B5EF4-FFF2-40B4-BE49-F238E27FC236}">
                <a16:creationId xmlns:a16="http://schemas.microsoft.com/office/drawing/2014/main" id="{94FB1512-536B-3C06-8758-3BF64A3DF587}"/>
              </a:ext>
            </a:extLst>
          </p:cNvPr>
          <p:cNvSpPr>
            <a:spLocks noGrp="1"/>
          </p:cNvSpPr>
          <p:nvPr>
            <p:ph type="body" sz="quarter" idx="24" hasCustomPrompt="1"/>
          </p:nvPr>
        </p:nvSpPr>
        <p:spPr>
          <a:xfrm>
            <a:off x="1337481" y="2113798"/>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39" name="Text Placeholder 20">
            <a:extLst>
              <a:ext uri="{FF2B5EF4-FFF2-40B4-BE49-F238E27FC236}">
                <a16:creationId xmlns:a16="http://schemas.microsoft.com/office/drawing/2014/main" id="{E73858A2-79B0-D494-4400-BA3171AC2533}"/>
              </a:ext>
            </a:extLst>
          </p:cNvPr>
          <p:cNvSpPr>
            <a:spLocks noGrp="1"/>
          </p:cNvSpPr>
          <p:nvPr>
            <p:ph type="body" sz="quarter" idx="25" hasCustomPrompt="1"/>
          </p:nvPr>
        </p:nvSpPr>
        <p:spPr>
          <a:xfrm>
            <a:off x="1337481" y="2818824"/>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0" name="Text Placeholder 20">
            <a:extLst>
              <a:ext uri="{FF2B5EF4-FFF2-40B4-BE49-F238E27FC236}">
                <a16:creationId xmlns:a16="http://schemas.microsoft.com/office/drawing/2014/main" id="{316DF11A-F375-2621-E425-D254C2BFBDC2}"/>
              </a:ext>
            </a:extLst>
          </p:cNvPr>
          <p:cNvSpPr>
            <a:spLocks noGrp="1"/>
          </p:cNvSpPr>
          <p:nvPr>
            <p:ph type="body" sz="quarter" idx="26" hasCustomPrompt="1"/>
          </p:nvPr>
        </p:nvSpPr>
        <p:spPr>
          <a:xfrm>
            <a:off x="1337481" y="3523850"/>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1" name="Text Placeholder 20">
            <a:extLst>
              <a:ext uri="{FF2B5EF4-FFF2-40B4-BE49-F238E27FC236}">
                <a16:creationId xmlns:a16="http://schemas.microsoft.com/office/drawing/2014/main" id="{FB045E71-4D6C-C476-D364-81DB443EDF23}"/>
              </a:ext>
            </a:extLst>
          </p:cNvPr>
          <p:cNvSpPr>
            <a:spLocks noGrp="1"/>
          </p:cNvSpPr>
          <p:nvPr>
            <p:ph type="body" sz="quarter" idx="27" hasCustomPrompt="1"/>
          </p:nvPr>
        </p:nvSpPr>
        <p:spPr>
          <a:xfrm>
            <a:off x="1337481" y="4228876"/>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4" name="Text Placeholder 20">
            <a:extLst>
              <a:ext uri="{FF2B5EF4-FFF2-40B4-BE49-F238E27FC236}">
                <a16:creationId xmlns:a16="http://schemas.microsoft.com/office/drawing/2014/main" id="{6ACC28C5-8646-3B2E-4FDA-90CAAD6437E9}"/>
              </a:ext>
            </a:extLst>
          </p:cNvPr>
          <p:cNvSpPr>
            <a:spLocks noGrp="1"/>
          </p:cNvSpPr>
          <p:nvPr>
            <p:ph type="body" sz="quarter" idx="30" hasCustomPrompt="1"/>
          </p:nvPr>
        </p:nvSpPr>
        <p:spPr>
          <a:xfrm>
            <a:off x="1337481" y="493390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9" name="Text Placeholder 29">
            <a:extLst>
              <a:ext uri="{FF2B5EF4-FFF2-40B4-BE49-F238E27FC236}">
                <a16:creationId xmlns:a16="http://schemas.microsoft.com/office/drawing/2014/main" id="{CE07A932-8579-47D4-C90C-297D44DE4342}"/>
              </a:ext>
            </a:extLst>
          </p:cNvPr>
          <p:cNvSpPr>
            <a:spLocks noGrp="1"/>
          </p:cNvSpPr>
          <p:nvPr>
            <p:ph type="body" sz="quarter" idx="32" hasCustomPrompt="1"/>
          </p:nvPr>
        </p:nvSpPr>
        <p:spPr>
          <a:xfrm>
            <a:off x="499733" y="4933903"/>
            <a:ext cx="496800" cy="493200"/>
          </a:xfrm>
          <a:prstGeom prst="rect">
            <a:avLst/>
          </a:prstGeom>
        </p:spPr>
        <p:txBody>
          <a:bodyPr>
            <a:noAutofit/>
          </a:bodyPr>
          <a:lstStyle>
            <a:lvl1pPr>
              <a:defRPr sz="1800" b="1" i="0"/>
            </a:lvl1pPr>
          </a:lstStyle>
          <a:p>
            <a:r>
              <a:rPr lang="en-GB"/>
              <a:t>06</a:t>
            </a:r>
          </a:p>
        </p:txBody>
      </p:sp>
      <p:sp>
        <p:nvSpPr>
          <p:cNvPr id="2" name="Footer Placeholder 4">
            <a:extLst>
              <a:ext uri="{FF2B5EF4-FFF2-40B4-BE49-F238E27FC236}">
                <a16:creationId xmlns:a16="http://schemas.microsoft.com/office/drawing/2014/main" id="{FA911AAD-4208-8246-6AB8-9DCDFD5BEB25}"/>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3" name="Slide Number Placeholder 5">
            <a:extLst>
              <a:ext uri="{FF2B5EF4-FFF2-40B4-BE49-F238E27FC236}">
                <a16:creationId xmlns:a16="http://schemas.microsoft.com/office/drawing/2014/main" id="{20EDB3FE-29B0-955B-6F8E-FE051344F0EB}"/>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107401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0" y="0"/>
            <a:ext cx="12192000" cy="3445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hasCustomPrompt="1"/>
          </p:nvPr>
        </p:nvSpPr>
        <p:spPr>
          <a:xfrm>
            <a:off x="499733" y="1580118"/>
            <a:ext cx="8208000" cy="855299"/>
          </a:xfrm>
          <a:prstGeom prst="rect">
            <a:avLst/>
          </a:prstGeom>
        </p:spPr>
        <p:txBody>
          <a:bodyPr wrap="square">
            <a:noAutofit/>
          </a:bodyPr>
          <a:lstStyle>
            <a:lvl1pPr>
              <a:lnSpc>
                <a:spcPct val="105000"/>
              </a:lnSpc>
              <a:defRPr sz="6000" b="1" i="0" kern="1800" spc="-30" baseline="0"/>
            </a:lvl1pPr>
            <a:lvl2pPr>
              <a:defRPr sz="2000"/>
            </a:lvl2pPr>
            <a:lvl3pPr>
              <a:defRPr sz="2000"/>
            </a:lvl3pPr>
            <a:lvl4pPr>
              <a:defRPr sz="2000"/>
            </a:lvl4pPr>
            <a:lvl5pPr>
              <a:defRPr sz="2000"/>
            </a:lvl5pPr>
          </a:lstStyle>
          <a:p>
            <a:pPr lvl="0"/>
            <a:r>
              <a:rPr lang="en-US"/>
              <a:t>Chapter #</a:t>
            </a:r>
          </a:p>
        </p:txBody>
      </p:sp>
      <p:sp>
        <p:nvSpPr>
          <p:cNvPr id="2" name="Title Placeholder 1">
            <a:extLst>
              <a:ext uri="{FF2B5EF4-FFF2-40B4-BE49-F238E27FC236}">
                <a16:creationId xmlns:a16="http://schemas.microsoft.com/office/drawing/2014/main" id="{48FCD2B1-D684-AD84-2649-CD4B7D8A9D75}"/>
              </a:ext>
            </a:extLst>
          </p:cNvPr>
          <p:cNvSpPr>
            <a:spLocks noGrp="1"/>
          </p:cNvSpPr>
          <p:nvPr>
            <p:ph type="title" hasCustomPrompt="1"/>
          </p:nvPr>
        </p:nvSpPr>
        <p:spPr>
          <a:xfrm>
            <a:off x="499733" y="2791790"/>
            <a:ext cx="8208000" cy="1743682"/>
          </a:xfrm>
          <a:prstGeom prst="rect">
            <a:avLst/>
          </a:prstGeom>
        </p:spPr>
        <p:txBody>
          <a:bodyPr vert="horz" wrap="square" lIns="0" tIns="0" rIns="0" bIns="0" rtlCol="0" anchor="t">
            <a:no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pic>
        <p:nvPicPr>
          <p:cNvPr id="89" name="Graphic 88">
            <a:extLst>
              <a:ext uri="{FF2B5EF4-FFF2-40B4-BE49-F238E27FC236}">
                <a16:creationId xmlns:a16="http://schemas.microsoft.com/office/drawing/2014/main" id="{FEA88B7B-40B5-F7ED-7A03-0B1D9E89BC0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rot="16200000">
            <a:off x="10397913" y="5057790"/>
            <a:ext cx="2047718" cy="540991"/>
          </a:xfrm>
          <a:prstGeom prst="rect">
            <a:avLst/>
          </a:prstGeom>
        </p:spPr>
      </p:pic>
      <p:pic>
        <p:nvPicPr>
          <p:cNvPr id="4" name="Graphic 3">
            <a:extLst>
              <a:ext uri="{FF2B5EF4-FFF2-40B4-BE49-F238E27FC236}">
                <a16:creationId xmlns:a16="http://schemas.microsoft.com/office/drawing/2014/main" id="{60EBCC2F-EDD1-E408-9592-63B405EF41C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4717" y="5421625"/>
            <a:ext cx="642655" cy="936000"/>
          </a:xfrm>
          <a:prstGeom prst="rect">
            <a:avLst/>
          </a:prstGeom>
        </p:spPr>
      </p:pic>
    </p:spTree>
    <p:extLst>
      <p:ext uri="{BB962C8B-B14F-4D97-AF65-F5344CB8AC3E}">
        <p14:creationId xmlns:p14="http://schemas.microsoft.com/office/powerpoint/2010/main" val="18765656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B1DC5-77ED-1128-2382-8A5E015C8637}"/>
              </a:ext>
            </a:extLst>
          </p:cNvPr>
          <p:cNvSpPr>
            <a:spLocks noGrp="1"/>
          </p:cNvSpPr>
          <p:nvPr>
            <p:ph type="title" hasCustomPrompt="1"/>
          </p:nvPr>
        </p:nvSpPr>
        <p:spPr/>
        <p:txBody>
          <a:bodyPr/>
          <a:lstStyle/>
          <a:p>
            <a:r>
              <a:rPr lang="en-GB"/>
              <a:t>Click here to insert title</a:t>
            </a:r>
          </a:p>
        </p:txBody>
      </p:sp>
      <p:sp>
        <p:nvSpPr>
          <p:cNvPr id="5" name="Footer Placeholder 4">
            <a:extLst>
              <a:ext uri="{FF2B5EF4-FFF2-40B4-BE49-F238E27FC236}">
                <a16:creationId xmlns:a16="http://schemas.microsoft.com/office/drawing/2014/main" id="{76F1B0A0-49FC-C371-5B5A-33B1F5347541}"/>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47C1DBD9-EBBE-9171-3AA4-352B52A45B8E}"/>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7097194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766BFCA1-3D8D-4284-C24E-E3DA1F699571}"/>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itle Placeholder 1">
            <a:extLst>
              <a:ext uri="{FF2B5EF4-FFF2-40B4-BE49-F238E27FC236}">
                <a16:creationId xmlns:a16="http://schemas.microsoft.com/office/drawing/2014/main" id="{310189C7-0533-C5A5-2053-64B64A4AE60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4" name="Text Placeholder 2">
            <a:extLst>
              <a:ext uri="{FF2B5EF4-FFF2-40B4-BE49-F238E27FC236}">
                <a16:creationId xmlns:a16="http://schemas.microsoft.com/office/drawing/2014/main" id="{AFBC0A28-AEB8-D9B8-A0EC-71E62E27106D}"/>
              </a:ext>
            </a:extLst>
          </p:cNvPr>
          <p:cNvSpPr>
            <a:spLocks noGrp="1"/>
          </p:cNvSpPr>
          <p:nvPr>
            <p:ph idx="1"/>
          </p:nvPr>
        </p:nvSpPr>
        <p:spPr>
          <a:xfrm>
            <a:off x="499733" y="1888476"/>
            <a:ext cx="11192534" cy="3567600"/>
          </a:xfrm>
          <a:prstGeom prst="rect">
            <a:avLst/>
          </a:prstGeom>
        </p:spPr>
        <p:txBody>
          <a:bodyPr vert="horz" lIns="0" tIns="0" rIns="0" bIns="0" rtlCol="0">
            <a:noAutofit/>
          </a:bodyPr>
          <a:lstStyle>
            <a:lvl1pPr>
              <a:defRPr sz="1600" b="0" i="0"/>
            </a:lvl1pPr>
          </a:lstStyle>
          <a:p>
            <a:pPr lvl="0"/>
            <a:endParaRPr lang="en-GB"/>
          </a:p>
        </p:txBody>
      </p:sp>
      <p:sp>
        <p:nvSpPr>
          <p:cNvPr id="2" name="Footer Placeholder 4">
            <a:extLst>
              <a:ext uri="{FF2B5EF4-FFF2-40B4-BE49-F238E27FC236}">
                <a16:creationId xmlns:a16="http://schemas.microsoft.com/office/drawing/2014/main" id="{27BCE634-ACEE-FFB5-E0D7-9D56B0111332}"/>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4" name="Slide Number Placeholder 5">
            <a:extLst>
              <a:ext uri="{FF2B5EF4-FFF2-40B4-BE49-F238E27FC236}">
                <a16:creationId xmlns:a16="http://schemas.microsoft.com/office/drawing/2014/main" id="{65CBC7E4-9C3A-0FAB-A51A-2ADF61DE1263}"/>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7401341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column slide">
    <p:spTree>
      <p:nvGrpSpPr>
        <p:cNvPr id="1" name=""/>
        <p:cNvGrpSpPr/>
        <p:nvPr/>
      </p:nvGrpSpPr>
      <p:grpSpPr>
        <a:xfrm>
          <a:off x="0" y="0"/>
          <a:ext cx="0" cy="0"/>
          <a:chOff x="0" y="0"/>
          <a:chExt cx="0" cy="0"/>
        </a:xfrm>
      </p:grpSpPr>
      <p:sp>
        <p:nvSpPr>
          <p:cNvPr id="3" name="Text Placeholder 12">
            <a:extLst>
              <a:ext uri="{FF2B5EF4-FFF2-40B4-BE49-F238E27FC236}">
                <a16:creationId xmlns:a16="http://schemas.microsoft.com/office/drawing/2014/main" id="{8901B2BF-B146-18AA-D1AC-C11BF13456D3}"/>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8" name="Content Placeholder 15">
            <a:extLst>
              <a:ext uri="{FF2B5EF4-FFF2-40B4-BE49-F238E27FC236}">
                <a16:creationId xmlns:a16="http://schemas.microsoft.com/office/drawing/2014/main" id="{36F623F4-4EF9-C441-6445-BE83736EA377}"/>
              </a:ext>
            </a:extLst>
          </p:cNvPr>
          <p:cNvSpPr>
            <a:spLocks noGrp="1"/>
          </p:cNvSpPr>
          <p:nvPr>
            <p:ph sz="quarter" idx="17"/>
          </p:nvPr>
        </p:nvSpPr>
        <p:spPr>
          <a:xfrm>
            <a:off x="499733" y="2589800"/>
            <a:ext cx="5076000" cy="2866276"/>
          </a:xfrm>
          <a:prstGeom prst="rect">
            <a:avLst/>
          </a:prstGeom>
        </p:spPr>
        <p:txBody>
          <a:bodyPr/>
          <a:lstStyle>
            <a:lvl1pPr>
              <a:lnSpc>
                <a:spcPct val="104000"/>
              </a:lnSpc>
              <a:defRPr sz="1400" b="0" i="0"/>
            </a:lvl1pPr>
          </a:lstStyle>
          <a:p>
            <a:endParaRPr lang="en-GB"/>
          </a:p>
        </p:txBody>
      </p:sp>
      <p:sp>
        <p:nvSpPr>
          <p:cNvPr id="12" name="Text Placeholder 13">
            <a:extLst>
              <a:ext uri="{FF2B5EF4-FFF2-40B4-BE49-F238E27FC236}">
                <a16:creationId xmlns:a16="http://schemas.microsoft.com/office/drawing/2014/main" id="{A80B7B62-049F-CC9E-9B73-4108CEF5DEFB}"/>
              </a:ext>
            </a:extLst>
          </p:cNvPr>
          <p:cNvSpPr>
            <a:spLocks noGrp="1"/>
          </p:cNvSpPr>
          <p:nvPr>
            <p:ph type="body" sz="quarter" idx="14" hasCustomPrompt="1"/>
          </p:nvPr>
        </p:nvSpPr>
        <p:spPr>
          <a:xfrm>
            <a:off x="499731" y="1888476"/>
            <a:ext cx="507600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26" name="Content Placeholder 15">
            <a:extLst>
              <a:ext uri="{FF2B5EF4-FFF2-40B4-BE49-F238E27FC236}">
                <a16:creationId xmlns:a16="http://schemas.microsoft.com/office/drawing/2014/main" id="{1E648676-8FD7-02E8-7716-297A4F374120}"/>
              </a:ext>
            </a:extLst>
          </p:cNvPr>
          <p:cNvSpPr>
            <a:spLocks noGrp="1"/>
          </p:cNvSpPr>
          <p:nvPr>
            <p:ph sz="quarter" idx="18"/>
          </p:nvPr>
        </p:nvSpPr>
        <p:spPr>
          <a:xfrm>
            <a:off x="6619166" y="2589800"/>
            <a:ext cx="5073091" cy="2866276"/>
          </a:xfrm>
          <a:prstGeom prst="rect">
            <a:avLst/>
          </a:prstGeom>
        </p:spPr>
        <p:txBody>
          <a:bodyPr/>
          <a:lstStyle>
            <a:lvl1pPr>
              <a:lnSpc>
                <a:spcPct val="104000"/>
              </a:lnSpc>
              <a:defRPr sz="1400" b="0" i="0"/>
            </a:lvl1pPr>
          </a:lstStyle>
          <a:p>
            <a:endParaRPr lang="en-GB"/>
          </a:p>
        </p:txBody>
      </p:sp>
      <p:sp>
        <p:nvSpPr>
          <p:cNvPr id="27" name="Text Placeholder 13">
            <a:extLst>
              <a:ext uri="{FF2B5EF4-FFF2-40B4-BE49-F238E27FC236}">
                <a16:creationId xmlns:a16="http://schemas.microsoft.com/office/drawing/2014/main" id="{5854E95A-9CE6-D1AA-8A64-A9F487ACB88F}"/>
              </a:ext>
            </a:extLst>
          </p:cNvPr>
          <p:cNvSpPr>
            <a:spLocks noGrp="1"/>
          </p:cNvSpPr>
          <p:nvPr>
            <p:ph type="body" sz="quarter" idx="19" hasCustomPrompt="1"/>
          </p:nvPr>
        </p:nvSpPr>
        <p:spPr>
          <a:xfrm>
            <a:off x="6619167" y="1888476"/>
            <a:ext cx="5073099" cy="564450"/>
          </a:xfrm>
          <a:prstGeom prst="rect">
            <a:avLst/>
          </a:prstGeom>
        </p:spPr>
        <p:txBody>
          <a:bodyPr anchor="t">
            <a:noAutofit/>
          </a:bodyPr>
          <a:lstStyle>
            <a:lvl1pPr>
              <a:lnSpc>
                <a:spcPct val="104000"/>
              </a:lnSpc>
              <a:defRPr sz="1600" b="1" i="0"/>
            </a:lvl1pPr>
          </a:lstStyle>
          <a:p>
            <a:r>
              <a:rPr lang="en-GB"/>
              <a:t>Add heading(two lines max)</a:t>
            </a:r>
          </a:p>
        </p:txBody>
      </p:sp>
      <p:cxnSp>
        <p:nvCxnSpPr>
          <p:cNvPr id="28" name="Straight Connector 27">
            <a:extLst>
              <a:ext uri="{FF2B5EF4-FFF2-40B4-BE49-F238E27FC236}">
                <a16:creationId xmlns:a16="http://schemas.microsoft.com/office/drawing/2014/main" id="{C2664B76-E093-0A2A-B5BC-50B49610644F}"/>
              </a:ext>
            </a:extLst>
          </p:cNvPr>
          <p:cNvCxnSpPr>
            <a:cxnSpLocks/>
          </p:cNvCxnSpPr>
          <p:nvPr userDrawn="1"/>
        </p:nvCxnSpPr>
        <p:spPr>
          <a:xfrm>
            <a:off x="6096000" y="1830466"/>
            <a:ext cx="0" cy="363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Title Placeholder 1">
            <a:extLst>
              <a:ext uri="{FF2B5EF4-FFF2-40B4-BE49-F238E27FC236}">
                <a16:creationId xmlns:a16="http://schemas.microsoft.com/office/drawing/2014/main" id="{1E67C38B-51DC-8901-ABF7-E4536FB0811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43" name="Text Placeholder 12">
            <a:extLst>
              <a:ext uri="{FF2B5EF4-FFF2-40B4-BE49-F238E27FC236}">
                <a16:creationId xmlns:a16="http://schemas.microsoft.com/office/drawing/2014/main" id="{FF3406A1-E679-26F8-D6B5-C912C21F8C24}"/>
              </a:ext>
            </a:extLst>
          </p:cNvPr>
          <p:cNvSpPr>
            <a:spLocks noGrp="1"/>
          </p:cNvSpPr>
          <p:nvPr>
            <p:ph type="body" sz="quarter" idx="20"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2" name="Footer Placeholder 4">
            <a:extLst>
              <a:ext uri="{FF2B5EF4-FFF2-40B4-BE49-F238E27FC236}">
                <a16:creationId xmlns:a16="http://schemas.microsoft.com/office/drawing/2014/main" id="{09E7A86D-8F1D-D88D-2E13-791D64D84124}"/>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4" name="Slide Number Placeholder 5">
            <a:extLst>
              <a:ext uri="{FF2B5EF4-FFF2-40B4-BE49-F238E27FC236}">
                <a16:creationId xmlns:a16="http://schemas.microsoft.com/office/drawing/2014/main" id="{BA476C45-3BB1-C759-2CEC-03705A4A7965}"/>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8596454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and chart slide">
    <p:spTree>
      <p:nvGrpSpPr>
        <p:cNvPr id="1" name=""/>
        <p:cNvGrpSpPr/>
        <p:nvPr/>
      </p:nvGrpSpPr>
      <p:grpSpPr>
        <a:xfrm>
          <a:off x="0" y="0"/>
          <a:ext cx="0" cy="0"/>
          <a:chOff x="0" y="0"/>
          <a:chExt cx="0" cy="0"/>
        </a:xfrm>
      </p:grpSpPr>
      <p:sp>
        <p:nvSpPr>
          <p:cNvPr id="15" name="Content Placeholder 15">
            <a:extLst>
              <a:ext uri="{FF2B5EF4-FFF2-40B4-BE49-F238E27FC236}">
                <a16:creationId xmlns:a16="http://schemas.microsoft.com/office/drawing/2014/main" id="{6B843F2C-A45A-02E0-0AFF-23B4732E852F}"/>
              </a:ext>
            </a:extLst>
          </p:cNvPr>
          <p:cNvSpPr>
            <a:spLocks noGrp="1"/>
          </p:cNvSpPr>
          <p:nvPr>
            <p:ph sz="quarter" idx="18"/>
          </p:nvPr>
        </p:nvSpPr>
        <p:spPr>
          <a:xfrm>
            <a:off x="7667466" y="1408770"/>
            <a:ext cx="4024801" cy="4047306"/>
          </a:xfrm>
          <a:prstGeom prst="rect">
            <a:avLst/>
          </a:prstGeom>
        </p:spPr>
        <p:txBody>
          <a:bodyPr/>
          <a:lstStyle>
            <a:lvl1pPr>
              <a:defRPr sz="1400" b="0" i="0"/>
            </a:lvl1pPr>
          </a:lstStyle>
          <a:p>
            <a:endParaRPr lang="en-GB"/>
          </a:p>
        </p:txBody>
      </p:sp>
      <p:sp>
        <p:nvSpPr>
          <p:cNvPr id="2" name="Title Placeholder 1">
            <a:extLst>
              <a:ext uri="{FF2B5EF4-FFF2-40B4-BE49-F238E27FC236}">
                <a16:creationId xmlns:a16="http://schemas.microsoft.com/office/drawing/2014/main" id="{7064F26B-8803-9659-C0F8-9ABB6BA873C7}"/>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8" name="Content Placeholder 15">
            <a:extLst>
              <a:ext uri="{FF2B5EF4-FFF2-40B4-BE49-F238E27FC236}">
                <a16:creationId xmlns:a16="http://schemas.microsoft.com/office/drawing/2014/main" id="{6F560808-D843-CD45-7AB0-37D202E7B9F2}"/>
              </a:ext>
            </a:extLst>
          </p:cNvPr>
          <p:cNvSpPr>
            <a:spLocks noGrp="1"/>
          </p:cNvSpPr>
          <p:nvPr>
            <p:ph sz="quarter" idx="19"/>
          </p:nvPr>
        </p:nvSpPr>
        <p:spPr>
          <a:xfrm>
            <a:off x="499733" y="2138376"/>
            <a:ext cx="6542090" cy="3317700"/>
          </a:xfrm>
          <a:prstGeom prst="rect">
            <a:avLst/>
          </a:prstGeom>
        </p:spPr>
        <p:txBody>
          <a:bodyPr/>
          <a:lstStyle>
            <a:lvl1pPr>
              <a:lnSpc>
                <a:spcPct val="104000"/>
              </a:lnSpc>
              <a:defRPr sz="1400" b="0" i="0"/>
            </a:lvl1pPr>
          </a:lstStyle>
          <a:p>
            <a:endParaRPr lang="en-GB"/>
          </a:p>
        </p:txBody>
      </p:sp>
      <p:sp>
        <p:nvSpPr>
          <p:cNvPr id="9" name="Text Placeholder 13">
            <a:extLst>
              <a:ext uri="{FF2B5EF4-FFF2-40B4-BE49-F238E27FC236}">
                <a16:creationId xmlns:a16="http://schemas.microsoft.com/office/drawing/2014/main" id="{B75E58B9-86FE-9082-F516-B5221DE85A4E}"/>
              </a:ext>
            </a:extLst>
          </p:cNvPr>
          <p:cNvSpPr>
            <a:spLocks noGrp="1"/>
          </p:cNvSpPr>
          <p:nvPr>
            <p:ph type="body" sz="quarter" idx="20" hasCustomPrompt="1"/>
          </p:nvPr>
        </p:nvSpPr>
        <p:spPr>
          <a:xfrm>
            <a:off x="499731" y="1408771"/>
            <a:ext cx="654209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5" name="Footer Placeholder 4">
            <a:extLst>
              <a:ext uri="{FF2B5EF4-FFF2-40B4-BE49-F238E27FC236}">
                <a16:creationId xmlns:a16="http://schemas.microsoft.com/office/drawing/2014/main" id="{D183A231-C99C-C6FF-B4C9-43E5D4A90FA7}"/>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D387C9CD-7603-D725-4916-6660C84EEF6E}"/>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6345676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and graph slid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AE7A2C40-535F-5F7E-F1C3-491FC3950458}"/>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9" name="Content Placeholder 15">
            <a:extLst>
              <a:ext uri="{FF2B5EF4-FFF2-40B4-BE49-F238E27FC236}">
                <a16:creationId xmlns:a16="http://schemas.microsoft.com/office/drawing/2014/main" id="{761E740E-CE5D-3F96-EF1B-74C269D86486}"/>
              </a:ext>
            </a:extLst>
          </p:cNvPr>
          <p:cNvSpPr>
            <a:spLocks noGrp="1"/>
          </p:cNvSpPr>
          <p:nvPr>
            <p:ph sz="quarter" idx="19"/>
          </p:nvPr>
        </p:nvSpPr>
        <p:spPr>
          <a:xfrm>
            <a:off x="499733" y="2138376"/>
            <a:ext cx="5269471" cy="3317700"/>
          </a:xfrm>
          <a:prstGeom prst="rect">
            <a:avLst/>
          </a:prstGeom>
        </p:spPr>
        <p:txBody>
          <a:bodyPr/>
          <a:lstStyle>
            <a:lvl1pPr>
              <a:lnSpc>
                <a:spcPct val="104000"/>
              </a:lnSpc>
              <a:defRPr sz="1400" b="0" i="0"/>
            </a:lvl1pPr>
          </a:lstStyle>
          <a:p>
            <a:endParaRPr lang="en-GB"/>
          </a:p>
        </p:txBody>
      </p:sp>
      <p:sp>
        <p:nvSpPr>
          <p:cNvPr id="10" name="Text Placeholder 13">
            <a:extLst>
              <a:ext uri="{FF2B5EF4-FFF2-40B4-BE49-F238E27FC236}">
                <a16:creationId xmlns:a16="http://schemas.microsoft.com/office/drawing/2014/main" id="{6EE7FA59-16CE-C00E-EC88-A43E3E27FD7B}"/>
              </a:ext>
            </a:extLst>
          </p:cNvPr>
          <p:cNvSpPr>
            <a:spLocks noGrp="1"/>
          </p:cNvSpPr>
          <p:nvPr>
            <p:ph type="body" sz="quarter" idx="20" hasCustomPrompt="1"/>
          </p:nvPr>
        </p:nvSpPr>
        <p:spPr>
          <a:xfrm>
            <a:off x="499731" y="1408771"/>
            <a:ext cx="526947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6" name="Content Placeholder 15">
            <a:extLst>
              <a:ext uri="{FF2B5EF4-FFF2-40B4-BE49-F238E27FC236}">
                <a16:creationId xmlns:a16="http://schemas.microsoft.com/office/drawing/2014/main" id="{D4650F6D-1E8E-4387-3E83-A43623850CE6}"/>
              </a:ext>
            </a:extLst>
          </p:cNvPr>
          <p:cNvSpPr>
            <a:spLocks noGrp="1"/>
          </p:cNvSpPr>
          <p:nvPr>
            <p:ph sz="quarter" idx="18"/>
          </p:nvPr>
        </p:nvSpPr>
        <p:spPr>
          <a:xfrm>
            <a:off x="6422796" y="1408770"/>
            <a:ext cx="5269471"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C58D36ED-B780-0F62-B431-999778793328}"/>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45DD79F2-69A0-AD15-9D88-B2A99ECF659A}"/>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53140779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and table slide">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FE7F2E16-67F1-F1D0-06B5-F587DD51CE6D}"/>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Content Placeholder 15">
            <a:extLst>
              <a:ext uri="{FF2B5EF4-FFF2-40B4-BE49-F238E27FC236}">
                <a16:creationId xmlns:a16="http://schemas.microsoft.com/office/drawing/2014/main" id="{56ECBFE5-B633-02D4-A1CC-32F1A77792C4}"/>
              </a:ext>
            </a:extLst>
          </p:cNvPr>
          <p:cNvSpPr>
            <a:spLocks noGrp="1"/>
          </p:cNvSpPr>
          <p:nvPr>
            <p:ph sz="quarter" idx="19"/>
          </p:nvPr>
        </p:nvSpPr>
        <p:spPr>
          <a:xfrm>
            <a:off x="499733" y="2138376"/>
            <a:ext cx="2950477" cy="3317700"/>
          </a:xfrm>
          <a:prstGeom prst="rect">
            <a:avLst/>
          </a:prstGeom>
        </p:spPr>
        <p:txBody>
          <a:bodyPr/>
          <a:lstStyle>
            <a:lvl1pPr>
              <a:lnSpc>
                <a:spcPct val="104000"/>
              </a:lnSpc>
              <a:defRPr sz="1400" b="0" i="0"/>
            </a:lvl1pPr>
          </a:lstStyle>
          <a:p>
            <a:endParaRPr lang="en-GB"/>
          </a:p>
        </p:txBody>
      </p:sp>
      <p:sp>
        <p:nvSpPr>
          <p:cNvPr id="11" name="Text Placeholder 13">
            <a:extLst>
              <a:ext uri="{FF2B5EF4-FFF2-40B4-BE49-F238E27FC236}">
                <a16:creationId xmlns:a16="http://schemas.microsoft.com/office/drawing/2014/main" id="{B3A3145E-319C-A021-10D8-F9A8ADC5ED1B}"/>
              </a:ext>
            </a:extLst>
          </p:cNvPr>
          <p:cNvSpPr>
            <a:spLocks noGrp="1"/>
          </p:cNvSpPr>
          <p:nvPr>
            <p:ph type="body" sz="quarter" idx="20" hasCustomPrompt="1"/>
          </p:nvPr>
        </p:nvSpPr>
        <p:spPr>
          <a:xfrm>
            <a:off x="499731" y="1408771"/>
            <a:ext cx="2950477"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5" name="Content Placeholder 15">
            <a:extLst>
              <a:ext uri="{FF2B5EF4-FFF2-40B4-BE49-F238E27FC236}">
                <a16:creationId xmlns:a16="http://schemas.microsoft.com/office/drawing/2014/main" id="{C6BED69E-9C6C-0FCA-B691-851E4ECE40E4}"/>
              </a:ext>
            </a:extLst>
          </p:cNvPr>
          <p:cNvSpPr>
            <a:spLocks noGrp="1"/>
          </p:cNvSpPr>
          <p:nvPr>
            <p:ph sz="quarter" idx="18"/>
          </p:nvPr>
        </p:nvSpPr>
        <p:spPr>
          <a:xfrm>
            <a:off x="4091234" y="1408770"/>
            <a:ext cx="7601034"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0931139F-D5F0-415D-9896-0DE665299A68}"/>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E5E6DFEA-229D-07AD-37AC-67FD7E36043F}"/>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38865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apter slide">
    <p:bg>
      <p:bgPr>
        <a:solidFill>
          <a:schemeClr val="bg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0" y="0"/>
            <a:ext cx="12192000" cy="3445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hasCustomPrompt="1"/>
          </p:nvPr>
        </p:nvSpPr>
        <p:spPr>
          <a:xfrm>
            <a:off x="499733" y="1580118"/>
            <a:ext cx="8208000" cy="855299"/>
          </a:xfrm>
          <a:prstGeom prst="rect">
            <a:avLst/>
          </a:prstGeom>
        </p:spPr>
        <p:txBody>
          <a:bodyPr wrap="square">
            <a:noAutofit/>
          </a:bodyPr>
          <a:lstStyle>
            <a:lvl1pPr>
              <a:lnSpc>
                <a:spcPct val="105000"/>
              </a:lnSpc>
              <a:defRPr sz="6000" b="1" i="0" kern="1800" spc="-30" baseline="0"/>
            </a:lvl1pPr>
            <a:lvl2pPr>
              <a:defRPr sz="2000"/>
            </a:lvl2pPr>
            <a:lvl3pPr>
              <a:defRPr sz="2000"/>
            </a:lvl3pPr>
            <a:lvl4pPr>
              <a:defRPr sz="2000"/>
            </a:lvl4pPr>
            <a:lvl5pPr>
              <a:defRPr sz="2000"/>
            </a:lvl5pPr>
          </a:lstStyle>
          <a:p>
            <a:pPr lvl="0"/>
            <a:r>
              <a:rPr lang="en-US"/>
              <a:t>Chapter #</a:t>
            </a:r>
          </a:p>
        </p:txBody>
      </p:sp>
      <p:sp>
        <p:nvSpPr>
          <p:cNvPr id="2" name="Title Placeholder 1">
            <a:extLst>
              <a:ext uri="{FF2B5EF4-FFF2-40B4-BE49-F238E27FC236}">
                <a16:creationId xmlns:a16="http://schemas.microsoft.com/office/drawing/2014/main" id="{48FCD2B1-D684-AD84-2649-CD4B7D8A9D75}"/>
              </a:ext>
            </a:extLst>
          </p:cNvPr>
          <p:cNvSpPr>
            <a:spLocks noGrp="1"/>
          </p:cNvSpPr>
          <p:nvPr>
            <p:ph type="title" hasCustomPrompt="1"/>
          </p:nvPr>
        </p:nvSpPr>
        <p:spPr>
          <a:xfrm>
            <a:off x="499733" y="2791790"/>
            <a:ext cx="8208000" cy="1743682"/>
          </a:xfrm>
          <a:prstGeom prst="rect">
            <a:avLst/>
          </a:prstGeom>
        </p:spPr>
        <p:txBody>
          <a:bodyPr vert="horz" wrap="square" lIns="0" tIns="0" rIns="0" bIns="0" rtlCol="0" anchor="t">
            <a:no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pic>
        <p:nvPicPr>
          <p:cNvPr id="89" name="Graphic 88">
            <a:extLst>
              <a:ext uri="{FF2B5EF4-FFF2-40B4-BE49-F238E27FC236}">
                <a16:creationId xmlns:a16="http://schemas.microsoft.com/office/drawing/2014/main" id="{FEA88B7B-40B5-F7ED-7A03-0B1D9E89BC0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rot="16200000">
            <a:off x="10397913" y="5057790"/>
            <a:ext cx="2047718" cy="540991"/>
          </a:xfrm>
          <a:prstGeom prst="rect">
            <a:avLst/>
          </a:prstGeom>
        </p:spPr>
      </p:pic>
      <p:pic>
        <p:nvPicPr>
          <p:cNvPr id="4" name="Graphic 3">
            <a:extLst>
              <a:ext uri="{FF2B5EF4-FFF2-40B4-BE49-F238E27FC236}">
                <a16:creationId xmlns:a16="http://schemas.microsoft.com/office/drawing/2014/main" id="{60EBCC2F-EDD1-E408-9592-63B405EF41C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4717" y="5421625"/>
            <a:ext cx="642655" cy="936000"/>
          </a:xfrm>
          <a:prstGeom prst="rect">
            <a:avLst/>
          </a:prstGeom>
        </p:spPr>
      </p:pic>
    </p:spTree>
    <p:extLst>
      <p:ext uri="{BB962C8B-B14F-4D97-AF65-F5344CB8AC3E}">
        <p14:creationId xmlns:p14="http://schemas.microsoft.com/office/powerpoint/2010/main" val="37325653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ull page image or video">
    <p:spTree>
      <p:nvGrpSpPr>
        <p:cNvPr id="1" name=""/>
        <p:cNvGrpSpPr/>
        <p:nvPr/>
      </p:nvGrpSpPr>
      <p:grpSpPr>
        <a:xfrm>
          <a:off x="0" y="0"/>
          <a:ext cx="0" cy="0"/>
          <a:chOff x="0" y="0"/>
          <a:chExt cx="0" cy="0"/>
        </a:xfrm>
      </p:grpSpPr>
      <p:sp>
        <p:nvSpPr>
          <p:cNvPr id="2" name="Content Placeholder 15">
            <a:extLst>
              <a:ext uri="{FF2B5EF4-FFF2-40B4-BE49-F238E27FC236}">
                <a16:creationId xmlns:a16="http://schemas.microsoft.com/office/drawing/2014/main" id="{AD42AABE-4FE9-A141-624D-E44E67F8FBA9}"/>
              </a:ext>
            </a:extLst>
          </p:cNvPr>
          <p:cNvSpPr>
            <a:spLocks noGrp="1"/>
          </p:cNvSpPr>
          <p:nvPr>
            <p:ph sz="quarter" idx="19"/>
          </p:nvPr>
        </p:nvSpPr>
        <p:spPr>
          <a:xfrm>
            <a:off x="0" y="0"/>
            <a:ext cx="12192000" cy="6858000"/>
          </a:xfrm>
          <a:prstGeom prst="rect">
            <a:avLst/>
          </a:prstGeom>
        </p:spPr>
        <p:txBody>
          <a:bodyPr anchor="ctr"/>
          <a:lstStyle>
            <a:lvl1pPr algn="ctr">
              <a:lnSpc>
                <a:spcPct val="104000"/>
              </a:lnSpc>
              <a:defRPr sz="1400" b="0" i="0">
                <a:noFill/>
              </a:defRPr>
            </a:lvl1pPr>
          </a:lstStyle>
          <a:p>
            <a:endParaRPr lang="en-GB"/>
          </a:p>
        </p:txBody>
      </p:sp>
    </p:spTree>
    <p:extLst>
      <p:ext uri="{BB962C8B-B14F-4D97-AF65-F5344CB8AC3E}">
        <p14:creationId xmlns:p14="http://schemas.microsoft.com/office/powerpoint/2010/main" val="397211837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Image and text v1">
    <p:spTree>
      <p:nvGrpSpPr>
        <p:cNvPr id="1" name=""/>
        <p:cNvGrpSpPr/>
        <p:nvPr/>
      </p:nvGrpSpPr>
      <p:grpSpPr>
        <a:xfrm>
          <a:off x="0" y="0"/>
          <a:ext cx="0" cy="0"/>
          <a:chOff x="0" y="0"/>
          <a:chExt cx="0" cy="0"/>
        </a:xfrm>
      </p:grpSpPr>
      <p:sp>
        <p:nvSpPr>
          <p:cNvPr id="4" name="Picture Placeholder 11">
            <a:extLst>
              <a:ext uri="{FF2B5EF4-FFF2-40B4-BE49-F238E27FC236}">
                <a16:creationId xmlns:a16="http://schemas.microsoft.com/office/drawing/2014/main" id="{BF02B868-6115-47A1-7D39-F1E61DEA8B5B}"/>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6" name="Title Placeholder 1">
            <a:extLst>
              <a:ext uri="{FF2B5EF4-FFF2-40B4-BE49-F238E27FC236}">
                <a16:creationId xmlns:a16="http://schemas.microsoft.com/office/drawing/2014/main" id="{151DD6D0-860D-BE7D-BC4C-E2263723168C}"/>
              </a:ext>
            </a:extLst>
          </p:cNvPr>
          <p:cNvSpPr>
            <a:spLocks noGrp="1"/>
          </p:cNvSpPr>
          <p:nvPr>
            <p:ph type="title" hasCustomPrompt="1"/>
          </p:nvPr>
        </p:nvSpPr>
        <p:spPr>
          <a:xfrm>
            <a:off x="499734"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pic>
        <p:nvPicPr>
          <p:cNvPr id="8" name="Graphic 7">
            <a:extLst>
              <a:ext uri="{FF2B5EF4-FFF2-40B4-BE49-F238E27FC236}">
                <a16:creationId xmlns:a16="http://schemas.microsoft.com/office/drawing/2014/main" id="{3F82DC80-0538-92AF-341F-E870691B8A55}"/>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4628" y="503550"/>
            <a:ext cx="642655" cy="936000"/>
          </a:xfrm>
          <a:prstGeom prst="rect">
            <a:avLst/>
          </a:prstGeom>
        </p:spPr>
      </p:pic>
      <p:pic>
        <p:nvPicPr>
          <p:cNvPr id="11" name="Graphic 10">
            <a:extLst>
              <a:ext uri="{FF2B5EF4-FFF2-40B4-BE49-F238E27FC236}">
                <a16:creationId xmlns:a16="http://schemas.microsoft.com/office/drawing/2014/main" id="{266CEB78-2398-0144-603C-0ED8A1954824}"/>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2" name="Content Placeholder 15">
            <a:extLst>
              <a:ext uri="{FF2B5EF4-FFF2-40B4-BE49-F238E27FC236}">
                <a16:creationId xmlns:a16="http://schemas.microsoft.com/office/drawing/2014/main" id="{1C2299EA-FCE7-AFFC-5759-F01FE04B3731}"/>
              </a:ext>
            </a:extLst>
          </p:cNvPr>
          <p:cNvSpPr>
            <a:spLocks noGrp="1"/>
          </p:cNvSpPr>
          <p:nvPr>
            <p:ph sz="quarter" idx="19"/>
          </p:nvPr>
        </p:nvSpPr>
        <p:spPr>
          <a:xfrm>
            <a:off x="499734" y="2138376"/>
            <a:ext cx="4860000" cy="3317700"/>
          </a:xfrm>
          <a:prstGeom prst="rect">
            <a:avLst/>
          </a:prstGeom>
        </p:spPr>
        <p:txBody>
          <a:bodyPr/>
          <a:lstStyle>
            <a:lvl1pPr>
              <a:lnSpc>
                <a:spcPct val="104000"/>
              </a:lnSpc>
              <a:defRPr sz="1400" b="0" i="0"/>
            </a:lvl1pPr>
          </a:lstStyle>
          <a:p>
            <a:endParaRPr lang="en-GB"/>
          </a:p>
        </p:txBody>
      </p:sp>
      <p:sp>
        <p:nvSpPr>
          <p:cNvPr id="13" name="Text Placeholder 13">
            <a:extLst>
              <a:ext uri="{FF2B5EF4-FFF2-40B4-BE49-F238E27FC236}">
                <a16:creationId xmlns:a16="http://schemas.microsoft.com/office/drawing/2014/main" id="{75C4D8C3-25AF-36F5-6AF6-C76ABC3F06CA}"/>
              </a:ext>
            </a:extLst>
          </p:cNvPr>
          <p:cNvSpPr>
            <a:spLocks noGrp="1"/>
          </p:cNvSpPr>
          <p:nvPr>
            <p:ph type="body" sz="quarter" idx="20" hasCustomPrompt="1"/>
          </p:nvPr>
        </p:nvSpPr>
        <p:spPr>
          <a:xfrm>
            <a:off x="499732" y="1408771"/>
            <a:ext cx="486000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4" name="Footer Placeholder 4">
            <a:extLst>
              <a:ext uri="{FF2B5EF4-FFF2-40B4-BE49-F238E27FC236}">
                <a16:creationId xmlns:a16="http://schemas.microsoft.com/office/drawing/2014/main" id="{0C647F01-51C1-2272-A03F-6C86EA881C53}"/>
              </a:ext>
            </a:extLst>
          </p:cNvPr>
          <p:cNvSpPr>
            <a:spLocks noGrp="1"/>
          </p:cNvSpPr>
          <p:nvPr>
            <p:ph type="ftr" sz="quarter" idx="3"/>
          </p:nvPr>
        </p:nvSpPr>
        <p:spPr>
          <a:xfrm>
            <a:off x="1039733" y="5994450"/>
            <a:ext cx="432698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7" name="Slide Number Placeholder 5">
            <a:extLst>
              <a:ext uri="{FF2B5EF4-FFF2-40B4-BE49-F238E27FC236}">
                <a16:creationId xmlns:a16="http://schemas.microsoft.com/office/drawing/2014/main" id="{A907D16D-B8EC-A815-8846-CC790C3379B8}"/>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99802096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mage and text v2">
    <p:spTree>
      <p:nvGrpSpPr>
        <p:cNvPr id="1" name=""/>
        <p:cNvGrpSpPr/>
        <p:nvPr/>
      </p:nvGrpSpPr>
      <p:grpSpPr>
        <a:xfrm>
          <a:off x="0" y="0"/>
          <a:ext cx="0" cy="0"/>
          <a:chOff x="0" y="0"/>
          <a:chExt cx="0" cy="0"/>
        </a:xfrm>
      </p:grpSpPr>
      <p:sp>
        <p:nvSpPr>
          <p:cNvPr id="17" name="Picture Placeholder 11">
            <a:extLst>
              <a:ext uri="{FF2B5EF4-FFF2-40B4-BE49-F238E27FC236}">
                <a16:creationId xmlns:a16="http://schemas.microsoft.com/office/drawing/2014/main" id="{B8984DF6-A1FE-D622-A441-CCD458F0F2D4}"/>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18" name="Title Placeholder 1">
            <a:extLst>
              <a:ext uri="{FF2B5EF4-FFF2-40B4-BE49-F238E27FC236}">
                <a16:creationId xmlns:a16="http://schemas.microsoft.com/office/drawing/2014/main" id="{32D5F7EE-2D6F-F20E-5AFD-7C470CE8D0D0}"/>
              </a:ext>
            </a:extLst>
          </p:cNvPr>
          <p:cNvSpPr>
            <a:spLocks noGrp="1"/>
          </p:cNvSpPr>
          <p:nvPr>
            <p:ph type="title" hasCustomPrompt="1"/>
          </p:nvPr>
        </p:nvSpPr>
        <p:spPr>
          <a:xfrm>
            <a:off x="499734"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Text Placeholder 12">
            <a:extLst>
              <a:ext uri="{FF2B5EF4-FFF2-40B4-BE49-F238E27FC236}">
                <a16:creationId xmlns:a16="http://schemas.microsoft.com/office/drawing/2014/main" id="{0B76B560-08A6-15E4-4527-FACBE903768B}"/>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21" name="Content Placeholder 15">
            <a:extLst>
              <a:ext uri="{FF2B5EF4-FFF2-40B4-BE49-F238E27FC236}">
                <a16:creationId xmlns:a16="http://schemas.microsoft.com/office/drawing/2014/main" id="{58695BCB-0C2C-A89C-C87D-F43A9F01BBA5}"/>
              </a:ext>
            </a:extLst>
          </p:cNvPr>
          <p:cNvSpPr>
            <a:spLocks noGrp="1"/>
          </p:cNvSpPr>
          <p:nvPr>
            <p:ph sz="quarter" idx="20"/>
          </p:nvPr>
        </p:nvSpPr>
        <p:spPr>
          <a:xfrm>
            <a:off x="499733" y="1888476"/>
            <a:ext cx="4860000" cy="3567600"/>
          </a:xfrm>
          <a:prstGeom prst="rect">
            <a:avLst/>
          </a:prstGeom>
        </p:spPr>
        <p:txBody>
          <a:bodyPr/>
          <a:lstStyle>
            <a:lvl1pPr>
              <a:lnSpc>
                <a:spcPct val="104000"/>
              </a:lnSpc>
              <a:defRPr sz="1400" b="0" i="0"/>
            </a:lvl1pPr>
          </a:lstStyle>
          <a:p>
            <a:endParaRPr lang="en-GB"/>
          </a:p>
        </p:txBody>
      </p:sp>
      <p:pic>
        <p:nvPicPr>
          <p:cNvPr id="22" name="Graphic 21">
            <a:extLst>
              <a:ext uri="{FF2B5EF4-FFF2-40B4-BE49-F238E27FC236}">
                <a16:creationId xmlns:a16="http://schemas.microsoft.com/office/drawing/2014/main" id="{2BDD9912-76FB-0977-3EEB-9319478B9AB0}"/>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4628" y="503550"/>
            <a:ext cx="642655" cy="936000"/>
          </a:xfrm>
          <a:prstGeom prst="rect">
            <a:avLst/>
          </a:prstGeom>
        </p:spPr>
      </p:pic>
      <p:pic>
        <p:nvPicPr>
          <p:cNvPr id="23" name="Graphic 22">
            <a:extLst>
              <a:ext uri="{FF2B5EF4-FFF2-40B4-BE49-F238E27FC236}">
                <a16:creationId xmlns:a16="http://schemas.microsoft.com/office/drawing/2014/main" id="{04FBA892-4AE7-3C6D-35F6-6D8734858E8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24" name="Footer Placeholder 4">
            <a:extLst>
              <a:ext uri="{FF2B5EF4-FFF2-40B4-BE49-F238E27FC236}">
                <a16:creationId xmlns:a16="http://schemas.microsoft.com/office/drawing/2014/main" id="{F3E0872F-75AF-C5BB-C052-616FD84881A9}"/>
              </a:ext>
            </a:extLst>
          </p:cNvPr>
          <p:cNvSpPr>
            <a:spLocks noGrp="1"/>
          </p:cNvSpPr>
          <p:nvPr>
            <p:ph type="ftr" sz="quarter" idx="3"/>
          </p:nvPr>
        </p:nvSpPr>
        <p:spPr>
          <a:xfrm>
            <a:off x="1039733" y="5994450"/>
            <a:ext cx="432698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25" name="Slide Number Placeholder 5">
            <a:extLst>
              <a:ext uri="{FF2B5EF4-FFF2-40B4-BE49-F238E27FC236}">
                <a16:creationId xmlns:a16="http://schemas.microsoft.com/office/drawing/2014/main" id="{B6749FB4-179F-027F-9BE9-9ADEC4B66451}"/>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0696623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image and text v1">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652A05B-734C-023B-C15D-942D9867BAB4}"/>
              </a:ext>
            </a:extLst>
          </p:cNvPr>
          <p:cNvSpPr>
            <a:spLocks noGrp="1"/>
          </p:cNvSpPr>
          <p:nvPr>
            <p:ph type="title" hasCustomPrompt="1"/>
          </p:nvPr>
        </p:nvSpPr>
        <p:spPr>
          <a:xfrm>
            <a:off x="499733" y="538538"/>
            <a:ext cx="4860001"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Content Placeholder 15">
            <a:extLst>
              <a:ext uri="{FF2B5EF4-FFF2-40B4-BE49-F238E27FC236}">
                <a16:creationId xmlns:a16="http://schemas.microsoft.com/office/drawing/2014/main" id="{67BD0C26-0FB8-E001-81BA-5EA844A0C914}"/>
              </a:ext>
            </a:extLst>
          </p:cNvPr>
          <p:cNvSpPr>
            <a:spLocks noGrp="1"/>
          </p:cNvSpPr>
          <p:nvPr>
            <p:ph sz="quarter" idx="20"/>
          </p:nvPr>
        </p:nvSpPr>
        <p:spPr>
          <a:xfrm>
            <a:off x="499733" y="2138376"/>
            <a:ext cx="4860001" cy="3317700"/>
          </a:xfrm>
          <a:prstGeom prst="rect">
            <a:avLst/>
          </a:prstGeom>
        </p:spPr>
        <p:txBody>
          <a:bodyPr/>
          <a:lstStyle>
            <a:lvl1pPr>
              <a:lnSpc>
                <a:spcPct val="104000"/>
              </a:lnSpc>
              <a:defRPr sz="1400" b="0" i="0"/>
            </a:lvl1pPr>
          </a:lstStyle>
          <a:p>
            <a:endParaRPr lang="en-GB"/>
          </a:p>
        </p:txBody>
      </p:sp>
      <p:sp>
        <p:nvSpPr>
          <p:cNvPr id="8" name="Text Placeholder 13">
            <a:extLst>
              <a:ext uri="{FF2B5EF4-FFF2-40B4-BE49-F238E27FC236}">
                <a16:creationId xmlns:a16="http://schemas.microsoft.com/office/drawing/2014/main" id="{548710A7-36AA-7701-8CF8-E2BC3CD3543E}"/>
              </a:ext>
            </a:extLst>
          </p:cNvPr>
          <p:cNvSpPr>
            <a:spLocks noGrp="1"/>
          </p:cNvSpPr>
          <p:nvPr>
            <p:ph type="body" sz="quarter" idx="21" hasCustomPrompt="1"/>
          </p:nvPr>
        </p:nvSpPr>
        <p:spPr>
          <a:xfrm>
            <a:off x="499732" y="1408771"/>
            <a:ext cx="4860002"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9" name="Picture Placeholder 11">
            <a:extLst>
              <a:ext uri="{FF2B5EF4-FFF2-40B4-BE49-F238E27FC236}">
                <a16:creationId xmlns:a16="http://schemas.microsoft.com/office/drawing/2014/main" id="{A79BFDA6-F32E-B996-4892-27B8AF51E8DB}"/>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10" name="Picture Placeholder 11">
            <a:extLst>
              <a:ext uri="{FF2B5EF4-FFF2-40B4-BE49-F238E27FC236}">
                <a16:creationId xmlns:a16="http://schemas.microsoft.com/office/drawing/2014/main" id="{4D64FC78-7634-6352-7B43-68A85F785653}"/>
              </a:ext>
            </a:extLst>
          </p:cNvPr>
          <p:cNvSpPr>
            <a:spLocks noGrp="1"/>
          </p:cNvSpPr>
          <p:nvPr>
            <p:ph type="pic" sz="quarter" idx="18" hasCustomPrompt="1"/>
          </p:nvPr>
        </p:nvSpPr>
        <p:spPr>
          <a:xfrm>
            <a:off x="5986020" y="1895900"/>
            <a:ext cx="3157977" cy="49621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Picture Placeholder 11">
            <a:extLst>
              <a:ext uri="{FF2B5EF4-FFF2-40B4-BE49-F238E27FC236}">
                <a16:creationId xmlns:a16="http://schemas.microsoft.com/office/drawing/2014/main" id="{69EAFD1C-F405-88E0-28B0-8071B9522320}"/>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4" name="Footer Placeholder 4">
            <a:extLst>
              <a:ext uri="{FF2B5EF4-FFF2-40B4-BE49-F238E27FC236}">
                <a16:creationId xmlns:a16="http://schemas.microsoft.com/office/drawing/2014/main" id="{C548BCE1-1E88-B057-3BAE-860FB0678230}"/>
              </a:ext>
            </a:extLst>
          </p:cNvPr>
          <p:cNvSpPr>
            <a:spLocks noGrp="1"/>
          </p:cNvSpPr>
          <p:nvPr>
            <p:ph type="ftr" sz="quarter" idx="3"/>
          </p:nvPr>
        </p:nvSpPr>
        <p:spPr>
          <a:xfrm>
            <a:off x="1039733" y="5994450"/>
            <a:ext cx="432698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1" name="Slide Number Placeholder 5">
            <a:extLst>
              <a:ext uri="{FF2B5EF4-FFF2-40B4-BE49-F238E27FC236}">
                <a16:creationId xmlns:a16="http://schemas.microsoft.com/office/drawing/2014/main" id="{BB7D6261-77FB-2E09-A67C-E9CC3B14C98C}"/>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17336802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hree image and text v2">
    <p:spTree>
      <p:nvGrpSpPr>
        <p:cNvPr id="1" name=""/>
        <p:cNvGrpSpPr/>
        <p:nvPr/>
      </p:nvGrpSpPr>
      <p:grpSpPr>
        <a:xfrm>
          <a:off x="0" y="0"/>
          <a:ext cx="0" cy="0"/>
          <a:chOff x="0" y="0"/>
          <a:chExt cx="0" cy="0"/>
        </a:xfrm>
      </p:grpSpPr>
      <p:sp>
        <p:nvSpPr>
          <p:cNvPr id="22" name="Picture Placeholder 11">
            <a:extLst>
              <a:ext uri="{FF2B5EF4-FFF2-40B4-BE49-F238E27FC236}">
                <a16:creationId xmlns:a16="http://schemas.microsoft.com/office/drawing/2014/main" id="{6219DC3A-1FF1-7859-D599-6F9DCD54E592}"/>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3" name="Picture Placeholder 11">
            <a:extLst>
              <a:ext uri="{FF2B5EF4-FFF2-40B4-BE49-F238E27FC236}">
                <a16:creationId xmlns:a16="http://schemas.microsoft.com/office/drawing/2014/main" id="{34A33B83-0498-6D8B-C355-16BE0BBD49C8}"/>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Title Placeholder 1">
            <a:extLst>
              <a:ext uri="{FF2B5EF4-FFF2-40B4-BE49-F238E27FC236}">
                <a16:creationId xmlns:a16="http://schemas.microsoft.com/office/drawing/2014/main" id="{D7993DE8-5ABE-40D9-B897-DAF1B332870F}"/>
              </a:ext>
            </a:extLst>
          </p:cNvPr>
          <p:cNvSpPr>
            <a:spLocks noGrp="1"/>
          </p:cNvSpPr>
          <p:nvPr>
            <p:ph type="title" hasCustomPrompt="1"/>
          </p:nvPr>
        </p:nvSpPr>
        <p:spPr>
          <a:xfrm>
            <a:off x="499733"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Text Placeholder 12">
            <a:extLst>
              <a:ext uri="{FF2B5EF4-FFF2-40B4-BE49-F238E27FC236}">
                <a16:creationId xmlns:a16="http://schemas.microsoft.com/office/drawing/2014/main" id="{1F382238-B715-064C-9E79-D94A425E35B6}"/>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ext Placeholder 2">
            <a:extLst>
              <a:ext uri="{FF2B5EF4-FFF2-40B4-BE49-F238E27FC236}">
                <a16:creationId xmlns:a16="http://schemas.microsoft.com/office/drawing/2014/main" id="{78D2F36A-F968-C38D-8923-0F341E76FAD7}"/>
              </a:ext>
            </a:extLst>
          </p:cNvPr>
          <p:cNvSpPr>
            <a:spLocks noGrp="1"/>
          </p:cNvSpPr>
          <p:nvPr>
            <p:ph idx="1"/>
          </p:nvPr>
        </p:nvSpPr>
        <p:spPr>
          <a:xfrm>
            <a:off x="499734" y="1888476"/>
            <a:ext cx="4860000" cy="3567600"/>
          </a:xfrm>
          <a:prstGeom prst="rect">
            <a:avLst/>
          </a:prstGeom>
        </p:spPr>
        <p:txBody>
          <a:bodyPr vert="horz" lIns="0" tIns="0" rIns="0" bIns="0" rtlCol="0">
            <a:noAutofit/>
          </a:bodyPr>
          <a:lstStyle>
            <a:lvl1pPr>
              <a:defRPr sz="1600" b="0" i="0"/>
            </a:lvl1pPr>
          </a:lstStyle>
          <a:p>
            <a:pPr lvl="0"/>
            <a:endParaRPr lang="en-GB"/>
          </a:p>
        </p:txBody>
      </p:sp>
      <p:sp>
        <p:nvSpPr>
          <p:cNvPr id="2" name="Picture Placeholder 11">
            <a:extLst>
              <a:ext uri="{FF2B5EF4-FFF2-40B4-BE49-F238E27FC236}">
                <a16:creationId xmlns:a16="http://schemas.microsoft.com/office/drawing/2014/main" id="{C45C280B-4D32-AF2A-95A4-738B32B4B9B6}"/>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5" name="Footer Placeholder 4">
            <a:extLst>
              <a:ext uri="{FF2B5EF4-FFF2-40B4-BE49-F238E27FC236}">
                <a16:creationId xmlns:a16="http://schemas.microsoft.com/office/drawing/2014/main" id="{9D157653-8164-6DEC-E9BE-54DA0FF9E1EE}"/>
              </a:ext>
            </a:extLst>
          </p:cNvPr>
          <p:cNvSpPr>
            <a:spLocks noGrp="1"/>
          </p:cNvSpPr>
          <p:nvPr>
            <p:ph type="ftr" sz="quarter" idx="3"/>
          </p:nvPr>
        </p:nvSpPr>
        <p:spPr>
          <a:xfrm>
            <a:off x="1039733" y="5994450"/>
            <a:ext cx="432698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5BDAD766-B795-CEA0-17D5-CFF0AC875A31}"/>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20173076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tatement or quote slide">
    <p:spTree>
      <p:nvGrpSpPr>
        <p:cNvPr id="1" name=""/>
        <p:cNvGrpSpPr/>
        <p:nvPr/>
      </p:nvGrpSpPr>
      <p:grpSpPr>
        <a:xfrm>
          <a:off x="0" y="0"/>
          <a:ext cx="0" cy="0"/>
          <a:chOff x="0" y="0"/>
          <a:chExt cx="0" cy="0"/>
        </a:xfrm>
      </p:grpSpPr>
      <p:sp>
        <p:nvSpPr>
          <p:cNvPr id="22" name="Title Placeholder 1">
            <a:extLst>
              <a:ext uri="{FF2B5EF4-FFF2-40B4-BE49-F238E27FC236}">
                <a16:creationId xmlns:a16="http://schemas.microsoft.com/office/drawing/2014/main" id="{06DF862D-15E0-ACDB-80CE-697EB1AC1CE0}"/>
              </a:ext>
            </a:extLst>
          </p:cNvPr>
          <p:cNvSpPr>
            <a:spLocks noGrp="1"/>
          </p:cNvSpPr>
          <p:nvPr>
            <p:ph type="title" hasCustomPrompt="1"/>
          </p:nvPr>
        </p:nvSpPr>
        <p:spPr>
          <a:xfrm>
            <a:off x="499734" y="2539978"/>
            <a:ext cx="4860000" cy="2235622"/>
          </a:xfrm>
          <a:prstGeom prst="rect">
            <a:avLst/>
          </a:prstGeom>
        </p:spPr>
        <p:txBody>
          <a:bodyPr vert="horz" wrap="square" lIns="0" tIns="0" rIns="0" bIns="0" rtlCol="0" anchor="t">
            <a:noAutofit/>
          </a:bodyPr>
          <a:lstStyle>
            <a:lvl1pPr>
              <a:defRPr sz="2400" b="0" i="0"/>
            </a:lvl1pPr>
          </a:lstStyle>
          <a:p>
            <a:r>
              <a:rPr lang="en-GB"/>
              <a:t>Add quote</a:t>
            </a:r>
          </a:p>
        </p:txBody>
      </p:sp>
      <p:sp>
        <p:nvSpPr>
          <p:cNvPr id="23" name="Text Placeholder 12">
            <a:extLst>
              <a:ext uri="{FF2B5EF4-FFF2-40B4-BE49-F238E27FC236}">
                <a16:creationId xmlns:a16="http://schemas.microsoft.com/office/drawing/2014/main" id="{A9898A81-6C3F-17C9-B449-3FE9B4C929FF}"/>
              </a:ext>
            </a:extLst>
          </p:cNvPr>
          <p:cNvSpPr>
            <a:spLocks noGrp="1"/>
          </p:cNvSpPr>
          <p:nvPr>
            <p:ph type="body" sz="quarter" idx="14" hasCustomPrompt="1"/>
          </p:nvPr>
        </p:nvSpPr>
        <p:spPr>
          <a:xfrm>
            <a:off x="499734" y="4866805"/>
            <a:ext cx="4859999" cy="501740"/>
          </a:xfrm>
          <a:prstGeom prst="rect">
            <a:avLst/>
          </a:prstGeom>
        </p:spPr>
        <p:txBody>
          <a:bodyPr wrap="square">
            <a:noAutofit/>
          </a:bodyPr>
          <a:lstStyle>
            <a:lvl1pPr>
              <a:defRPr sz="12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source</a:t>
            </a:r>
          </a:p>
        </p:txBody>
      </p:sp>
      <p:sp>
        <p:nvSpPr>
          <p:cNvPr id="24" name="Picture Placeholder 11">
            <a:extLst>
              <a:ext uri="{FF2B5EF4-FFF2-40B4-BE49-F238E27FC236}">
                <a16:creationId xmlns:a16="http://schemas.microsoft.com/office/drawing/2014/main" id="{1E8A19FE-64F8-6DAE-5D3D-84BA47F15825}"/>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5" name="Picture Placeholder 11">
            <a:extLst>
              <a:ext uri="{FF2B5EF4-FFF2-40B4-BE49-F238E27FC236}">
                <a16:creationId xmlns:a16="http://schemas.microsoft.com/office/drawing/2014/main" id="{2630A848-805F-B52C-DAB6-56E569C2CAE6}"/>
              </a:ext>
            </a:extLst>
          </p:cNvPr>
          <p:cNvSpPr>
            <a:spLocks noGrp="1"/>
          </p:cNvSpPr>
          <p:nvPr>
            <p:ph type="pic" sz="quarter" idx="15" hasCustomPrompt="1"/>
          </p:nvPr>
        </p:nvSpPr>
        <p:spPr>
          <a:xfrm>
            <a:off x="10536000" y="1897275"/>
            <a:ext cx="1656000" cy="4978653"/>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6" name="Title Placeholder 1">
            <a:extLst>
              <a:ext uri="{FF2B5EF4-FFF2-40B4-BE49-F238E27FC236}">
                <a16:creationId xmlns:a16="http://schemas.microsoft.com/office/drawing/2014/main" id="{A522FB30-D98F-CA6D-A898-E533909FFF18}"/>
              </a:ext>
            </a:extLst>
          </p:cNvPr>
          <p:cNvSpPr txBox="1">
            <a:spLocks/>
          </p:cNvSpPr>
          <p:nvPr userDrawn="1"/>
        </p:nvSpPr>
        <p:spPr>
          <a:xfrm>
            <a:off x="448797" y="1882098"/>
            <a:ext cx="562655" cy="1221488"/>
          </a:xfrm>
          <a:prstGeom prst="rect">
            <a:avLst/>
          </a:prstGeom>
        </p:spPr>
        <p:txBody>
          <a:bodyPr vert="horz" wrap="none" lIns="0" tIns="0" rIns="0" bIns="0" rtlCol="0" anchor="t">
            <a:noAutofit/>
          </a:bodyPr>
          <a:lstStyle>
            <a:lvl1pPr algn="l" defTabSz="914400" rtl="0" eaLnBrk="1" latinLnBrk="0" hangingPunct="1">
              <a:lnSpc>
                <a:spcPct val="78000"/>
              </a:lnSpc>
              <a:spcBef>
                <a:spcPct val="0"/>
              </a:spcBef>
              <a:buNone/>
              <a:defRPr sz="2400" b="1" kern="1200">
                <a:solidFill>
                  <a:schemeClr val="tx1"/>
                </a:solidFill>
                <a:latin typeface="Neue Haas Grotesk Text Pro" panose="020B0504020202020204" pitchFamily="34" charset="77"/>
                <a:ea typeface="+mj-ea"/>
                <a:cs typeface="Calibri" panose="020F0502020204030204" pitchFamily="34" charset="0"/>
              </a:defRPr>
            </a:lvl1pPr>
          </a:lstStyle>
          <a:p>
            <a:r>
              <a:rPr lang="en-GB" sz="10000" b="0" i="0">
                <a:latin typeface="Aptos" panose="020B0004020202020204" pitchFamily="34" charset="0"/>
              </a:rPr>
              <a:t>“</a:t>
            </a:r>
          </a:p>
        </p:txBody>
      </p:sp>
      <p:pic>
        <p:nvPicPr>
          <p:cNvPr id="5" name="Graphic 4">
            <a:extLst>
              <a:ext uri="{FF2B5EF4-FFF2-40B4-BE49-F238E27FC236}">
                <a16:creationId xmlns:a16="http://schemas.microsoft.com/office/drawing/2014/main" id="{E67B28CA-92CE-A2BE-6C8F-BE33A84BE9F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2038" y="685867"/>
            <a:ext cx="2047718" cy="540991"/>
          </a:xfrm>
          <a:prstGeom prst="rect">
            <a:avLst/>
          </a:prstGeom>
        </p:spPr>
      </p:pic>
      <p:pic>
        <p:nvPicPr>
          <p:cNvPr id="2" name="Graphic 1">
            <a:extLst>
              <a:ext uri="{FF2B5EF4-FFF2-40B4-BE49-F238E27FC236}">
                <a16:creationId xmlns:a16="http://schemas.microsoft.com/office/drawing/2014/main" id="{4E8E6A1D-E8C8-8F6E-F5FB-34C455458D78}"/>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1044628" y="503550"/>
            <a:ext cx="642655" cy="936000"/>
          </a:xfrm>
          <a:prstGeom prst="rect">
            <a:avLst/>
          </a:prstGeom>
        </p:spPr>
      </p:pic>
      <p:sp>
        <p:nvSpPr>
          <p:cNvPr id="6" name="Footer Placeholder 4">
            <a:extLst>
              <a:ext uri="{FF2B5EF4-FFF2-40B4-BE49-F238E27FC236}">
                <a16:creationId xmlns:a16="http://schemas.microsoft.com/office/drawing/2014/main" id="{EAAE0ECF-7FD0-796A-2323-5E7937849917}"/>
              </a:ext>
            </a:extLst>
          </p:cNvPr>
          <p:cNvSpPr>
            <a:spLocks noGrp="1"/>
          </p:cNvSpPr>
          <p:nvPr>
            <p:ph type="ftr" sz="quarter" idx="3"/>
          </p:nvPr>
        </p:nvSpPr>
        <p:spPr>
          <a:xfrm>
            <a:off x="1039733" y="5994450"/>
            <a:ext cx="432698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7" name="Slide Number Placeholder 5">
            <a:extLst>
              <a:ext uri="{FF2B5EF4-FFF2-40B4-BE49-F238E27FC236}">
                <a16:creationId xmlns:a16="http://schemas.microsoft.com/office/drawing/2014/main" id="{2266F893-DB8C-2932-E98A-E860C127B1A6}"/>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77435435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artner Logo v1">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6326FD46-2E55-87FF-F0B3-A17A0C3DF6F8}"/>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14" name="Picture Placeholder 11">
            <a:extLst>
              <a:ext uri="{FF2B5EF4-FFF2-40B4-BE49-F238E27FC236}">
                <a16:creationId xmlns:a16="http://schemas.microsoft.com/office/drawing/2014/main" id="{D282104C-1BBA-3D79-5319-A46C88E85C5C}"/>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cxnSp>
        <p:nvCxnSpPr>
          <p:cNvPr id="15" name="Straight Connector 14">
            <a:extLst>
              <a:ext uri="{FF2B5EF4-FFF2-40B4-BE49-F238E27FC236}">
                <a16:creationId xmlns:a16="http://schemas.microsoft.com/office/drawing/2014/main" id="{CE8D4A99-E1E1-3139-1236-6EA3B7C13551}"/>
              </a:ext>
            </a:extLst>
          </p:cNvPr>
          <p:cNvCxnSpPr>
            <a:cxnSpLocks/>
          </p:cNvCxnSpPr>
          <p:nvPr userDrawn="1"/>
        </p:nvCxnSpPr>
        <p:spPr>
          <a:xfrm>
            <a:off x="4479196"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16" name="Picture Placeholder 11">
            <a:extLst>
              <a:ext uri="{FF2B5EF4-FFF2-40B4-BE49-F238E27FC236}">
                <a16:creationId xmlns:a16="http://schemas.microsoft.com/office/drawing/2014/main" id="{B52B6039-B8A2-14D4-A5B5-B1C6596497BC}"/>
              </a:ext>
            </a:extLst>
          </p:cNvPr>
          <p:cNvSpPr>
            <a:spLocks noGrp="1"/>
          </p:cNvSpPr>
          <p:nvPr>
            <p:ph type="pic" sz="quarter" idx="13" hasCustomPrompt="1"/>
          </p:nvPr>
        </p:nvSpPr>
        <p:spPr>
          <a:xfrm>
            <a:off x="4678830" y="5813459"/>
            <a:ext cx="54000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logo</a:t>
            </a:r>
          </a:p>
        </p:txBody>
      </p:sp>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2" name="Graphic 1">
            <a:extLst>
              <a:ext uri="{FF2B5EF4-FFF2-40B4-BE49-F238E27FC236}">
                <a16:creationId xmlns:a16="http://schemas.microsoft.com/office/drawing/2014/main" id="{A8769719-C365-1034-77ED-D3B1ACDC10D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2038" y="5813459"/>
            <a:ext cx="2047718" cy="540991"/>
          </a:xfrm>
          <a:prstGeom prst="rect">
            <a:avLst/>
          </a:prstGeom>
        </p:spPr>
      </p:pic>
      <p:pic>
        <p:nvPicPr>
          <p:cNvPr id="3" name="Graphic 2">
            <a:extLst>
              <a:ext uri="{FF2B5EF4-FFF2-40B4-BE49-F238E27FC236}">
                <a16:creationId xmlns:a16="http://schemas.microsoft.com/office/drawing/2014/main" id="{E1E67D21-2834-FB76-C441-0440A6334F8C}"/>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1044628" y="503550"/>
            <a:ext cx="642655" cy="936000"/>
          </a:xfrm>
          <a:prstGeom prst="rect">
            <a:avLst/>
          </a:prstGeom>
        </p:spPr>
      </p:pic>
    </p:spTree>
    <p:extLst>
      <p:ext uri="{BB962C8B-B14F-4D97-AF65-F5344CB8AC3E}">
        <p14:creationId xmlns:p14="http://schemas.microsoft.com/office/powerpoint/2010/main" val="375724312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artner Logo v2">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3" name="Graphic 2">
            <a:extLst>
              <a:ext uri="{FF2B5EF4-FFF2-40B4-BE49-F238E27FC236}">
                <a16:creationId xmlns:a16="http://schemas.microsoft.com/office/drawing/2014/main" id="{5CA75AEC-C41C-BFAB-96B1-80581DDF1AB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4628" y="503550"/>
            <a:ext cx="642655" cy="936000"/>
          </a:xfrm>
          <a:prstGeom prst="rect">
            <a:avLst/>
          </a:prstGeom>
        </p:spPr>
      </p:pic>
      <p:cxnSp>
        <p:nvCxnSpPr>
          <p:cNvPr id="4" name="Straight Connector 3">
            <a:extLst>
              <a:ext uri="{FF2B5EF4-FFF2-40B4-BE49-F238E27FC236}">
                <a16:creationId xmlns:a16="http://schemas.microsoft.com/office/drawing/2014/main" id="{BE57B473-A786-0A68-6A97-AA566502DD6D}"/>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D6ED615C-BA52-DE54-6E80-D65CEA344F11}"/>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pic>
        <p:nvPicPr>
          <p:cNvPr id="8" name="Graphic 7">
            <a:extLst>
              <a:ext uri="{FF2B5EF4-FFF2-40B4-BE49-F238E27FC236}">
                <a16:creationId xmlns:a16="http://schemas.microsoft.com/office/drawing/2014/main" id="{D5B01B66-5EB2-C395-D920-6AC9A14F9B4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spTree>
    <p:extLst>
      <p:ext uri="{BB962C8B-B14F-4D97-AF65-F5344CB8AC3E}">
        <p14:creationId xmlns:p14="http://schemas.microsoft.com/office/powerpoint/2010/main" val="16056950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hank you v1">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968746"/>
            <a:ext cx="4860000" cy="920508"/>
          </a:xfrm>
          <a:prstGeom prst="rect">
            <a:avLst/>
          </a:prstGeom>
        </p:spPr>
        <p:txBody>
          <a:bodyPr vert="horz" wrap="square" lIns="0" tIns="0" rIns="0" bIns="0" rtlCol="0" anchor="ctr">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pic>
        <p:nvPicPr>
          <p:cNvPr id="5" name="Graphic 4">
            <a:extLst>
              <a:ext uri="{FF2B5EF4-FFF2-40B4-BE49-F238E27FC236}">
                <a16:creationId xmlns:a16="http://schemas.microsoft.com/office/drawing/2014/main" id="{E55314F0-9808-2548-F057-2B3A1CFD9F84}"/>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4628" y="503550"/>
            <a:ext cx="642655" cy="936000"/>
          </a:xfrm>
          <a:prstGeom prst="rect">
            <a:avLst/>
          </a:prstGeom>
        </p:spPr>
      </p:pic>
      <p:pic>
        <p:nvPicPr>
          <p:cNvPr id="6" name="Graphic 5">
            <a:extLst>
              <a:ext uri="{FF2B5EF4-FFF2-40B4-BE49-F238E27FC236}">
                <a16:creationId xmlns:a16="http://schemas.microsoft.com/office/drawing/2014/main" id="{9DA2CA7B-3CFB-2C3D-D34E-29B53D95918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Tree>
    <p:extLst>
      <p:ext uri="{BB962C8B-B14F-4D97-AF65-F5344CB8AC3E}">
        <p14:creationId xmlns:p14="http://schemas.microsoft.com/office/powerpoint/2010/main" val="184478223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hank you v2">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968746"/>
            <a:ext cx="4860000" cy="920508"/>
          </a:xfrm>
          <a:prstGeom prst="rect">
            <a:avLst/>
          </a:prstGeom>
        </p:spPr>
        <p:txBody>
          <a:bodyPr vert="horz" wrap="square" lIns="0" tIns="0" rIns="0" bIns="0" rtlCol="0" anchor="ctr">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sp>
        <p:nvSpPr>
          <p:cNvPr id="7" name="Picture Placeholder 11">
            <a:extLst>
              <a:ext uri="{FF2B5EF4-FFF2-40B4-BE49-F238E27FC236}">
                <a16:creationId xmlns:a16="http://schemas.microsoft.com/office/drawing/2014/main" id="{1CE9F832-37B0-8AE8-FEAB-E13F26BE46BF}"/>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2" name="Graphic 1">
            <a:extLst>
              <a:ext uri="{FF2B5EF4-FFF2-40B4-BE49-F238E27FC236}">
                <a16:creationId xmlns:a16="http://schemas.microsoft.com/office/drawing/2014/main" id="{17B367A6-FAF4-214D-CA11-8B215D07A4A5}"/>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4628" y="503550"/>
            <a:ext cx="642655" cy="936000"/>
          </a:xfrm>
          <a:prstGeom prst="rect">
            <a:avLst/>
          </a:prstGeom>
        </p:spPr>
      </p:pic>
      <p:pic>
        <p:nvPicPr>
          <p:cNvPr id="4" name="Graphic 3">
            <a:extLst>
              <a:ext uri="{FF2B5EF4-FFF2-40B4-BE49-F238E27FC236}">
                <a16:creationId xmlns:a16="http://schemas.microsoft.com/office/drawing/2014/main" id="{15B64E19-E5B3-A125-02DF-AA25578ADB83}"/>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spTree>
    <p:extLst>
      <p:ext uri="{BB962C8B-B14F-4D97-AF65-F5344CB8AC3E}">
        <p14:creationId xmlns:p14="http://schemas.microsoft.com/office/powerpoint/2010/main" val="952862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C878F-115A-2E4B-2DD5-883A8478AE77}"/>
              </a:ext>
            </a:extLst>
          </p:cNvPr>
          <p:cNvSpPr>
            <a:spLocks noGrp="1"/>
          </p:cNvSpPr>
          <p:nvPr>
            <p:ph type="title" hasCustomPrompt="1"/>
          </p:nvPr>
        </p:nvSpPr>
        <p:spPr/>
        <p:txBody>
          <a:bodyPr/>
          <a:lstStyle/>
          <a:p>
            <a:r>
              <a:rPr lang="en-GB"/>
              <a:t>Click here to insert title</a:t>
            </a:r>
          </a:p>
        </p:txBody>
      </p:sp>
      <p:sp>
        <p:nvSpPr>
          <p:cNvPr id="5" name="Footer Placeholder 4">
            <a:extLst>
              <a:ext uri="{FF2B5EF4-FFF2-40B4-BE49-F238E27FC236}">
                <a16:creationId xmlns:a16="http://schemas.microsoft.com/office/drawing/2014/main" id="{0DEBCBA2-980E-EB6A-96D1-DA26D706785D}"/>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AD2D7A4D-2DF2-9658-F124-D3258C098257}"/>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66508176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5116884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p:nvPr>
        </p:nvSpPr>
        <p:spPr>
          <a:xfrm>
            <a:off x="499733" y="3779224"/>
            <a:ext cx="6541200" cy="855299"/>
          </a:xfrm>
          <a:prstGeom prst="rect">
            <a:avLst/>
          </a:prstGeom>
        </p:spPr>
        <p:txBody>
          <a:bodyPr wrap="square">
            <a:noAutofit/>
          </a:bodyPr>
          <a:lstStyle>
            <a:lvl1pPr>
              <a:lnSpc>
                <a:spcPct val="104000"/>
              </a:lnSpc>
              <a:defRPr sz="1800" b="0" i="0" kern="1800" spc="-30" baseline="0"/>
            </a:lvl1pPr>
            <a:lvl2pPr>
              <a:defRPr sz="2000"/>
            </a:lvl2pPr>
            <a:lvl3pPr>
              <a:defRPr sz="2000"/>
            </a:lvl3pPr>
            <a:lvl4pPr>
              <a:defRPr sz="2000"/>
            </a:lvl4pPr>
            <a:lvl5pPr>
              <a:defRPr sz="2000"/>
            </a:lvl5pPr>
          </a:lstStyle>
          <a:p>
            <a:pPr lvl="0"/>
            <a:endParaRPr lang="en-US"/>
          </a:p>
        </p:txBody>
      </p:sp>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1889950"/>
            <a:ext cx="6542513" cy="1806905"/>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7678168" y="0"/>
            <a:ext cx="4014099" cy="635445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2" name="Graphic 1">
            <a:extLst>
              <a:ext uri="{FF2B5EF4-FFF2-40B4-BE49-F238E27FC236}">
                <a16:creationId xmlns:a16="http://schemas.microsoft.com/office/drawing/2014/main" id="{BD1BE230-6420-FFF5-6758-C7F9655713BB}"/>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2038" y="5813459"/>
            <a:ext cx="2047718" cy="540991"/>
          </a:xfrm>
          <a:prstGeom prst="rect">
            <a:avLst/>
          </a:prstGeom>
        </p:spPr>
      </p:pic>
      <p:pic>
        <p:nvPicPr>
          <p:cNvPr id="4" name="Graphic 3">
            <a:extLst>
              <a:ext uri="{FF2B5EF4-FFF2-40B4-BE49-F238E27FC236}">
                <a16:creationId xmlns:a16="http://schemas.microsoft.com/office/drawing/2014/main" id="{7AAE7977-1BF5-F218-8311-ED7BFCFB29B6}"/>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499732" y="503550"/>
            <a:ext cx="651959" cy="936000"/>
          </a:xfrm>
          <a:prstGeom prst="rect">
            <a:avLst/>
          </a:prstGeom>
        </p:spPr>
      </p:pic>
    </p:spTree>
    <p:extLst>
      <p:ext uri="{BB962C8B-B14F-4D97-AF65-F5344CB8AC3E}">
        <p14:creationId xmlns:p14="http://schemas.microsoft.com/office/powerpoint/2010/main" val="337164159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sp>
        <p:nvSpPr>
          <p:cNvPr id="4" name="Text Placeholder 19">
            <a:extLst>
              <a:ext uri="{FF2B5EF4-FFF2-40B4-BE49-F238E27FC236}">
                <a16:creationId xmlns:a16="http://schemas.microsoft.com/office/drawing/2014/main" id="{079E73F8-37B5-57EE-3B98-2EA71E263B1A}"/>
              </a:ext>
            </a:extLst>
          </p:cNvPr>
          <p:cNvSpPr>
            <a:spLocks noGrp="1"/>
          </p:cNvSpPr>
          <p:nvPr>
            <p:ph type="body" sz="quarter" idx="13" hasCustomPrompt="1"/>
          </p:nvPr>
        </p:nvSpPr>
        <p:spPr>
          <a:xfrm>
            <a:off x="499733" y="1408773"/>
            <a:ext cx="496800" cy="493200"/>
          </a:xfrm>
          <a:prstGeom prst="rect">
            <a:avLst/>
          </a:prstGeom>
        </p:spPr>
        <p:txBody>
          <a:bodyPr>
            <a:noAutofit/>
          </a:bodyPr>
          <a:lstStyle>
            <a:lvl1pPr>
              <a:lnSpc>
                <a:spcPct val="104000"/>
              </a:lnSpc>
              <a:defRPr sz="1800" b="1" i="0"/>
            </a:lvl1pPr>
          </a:lstStyle>
          <a:p>
            <a:r>
              <a:rPr lang="en-GB"/>
              <a:t>01</a:t>
            </a:r>
          </a:p>
        </p:txBody>
      </p:sp>
      <p:sp>
        <p:nvSpPr>
          <p:cNvPr id="5" name="Text Placeholder 20">
            <a:extLst>
              <a:ext uri="{FF2B5EF4-FFF2-40B4-BE49-F238E27FC236}">
                <a16:creationId xmlns:a16="http://schemas.microsoft.com/office/drawing/2014/main" id="{C4E74264-E44F-0797-6D9B-9719118A5B4E}"/>
              </a:ext>
            </a:extLst>
          </p:cNvPr>
          <p:cNvSpPr>
            <a:spLocks noGrp="1"/>
          </p:cNvSpPr>
          <p:nvPr>
            <p:ph type="body" sz="quarter" idx="14" hasCustomPrompt="1"/>
          </p:nvPr>
        </p:nvSpPr>
        <p:spPr>
          <a:xfrm>
            <a:off x="1337481" y="140877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6" name="Text Placeholder 21">
            <a:extLst>
              <a:ext uri="{FF2B5EF4-FFF2-40B4-BE49-F238E27FC236}">
                <a16:creationId xmlns:a16="http://schemas.microsoft.com/office/drawing/2014/main" id="{474BFACF-A065-5599-4DA5-5613F6DC25E2}"/>
              </a:ext>
            </a:extLst>
          </p:cNvPr>
          <p:cNvSpPr>
            <a:spLocks noGrp="1"/>
          </p:cNvSpPr>
          <p:nvPr>
            <p:ph type="body" sz="quarter" idx="15" hasCustomPrompt="1"/>
          </p:nvPr>
        </p:nvSpPr>
        <p:spPr>
          <a:xfrm>
            <a:off x="499733" y="2113799"/>
            <a:ext cx="496800" cy="493200"/>
          </a:xfrm>
          <a:prstGeom prst="rect">
            <a:avLst/>
          </a:prstGeom>
        </p:spPr>
        <p:txBody>
          <a:bodyPr>
            <a:noAutofit/>
          </a:bodyPr>
          <a:lstStyle>
            <a:lvl1pPr>
              <a:defRPr sz="1800" b="1" i="0"/>
            </a:lvl1pPr>
          </a:lstStyle>
          <a:p>
            <a:r>
              <a:rPr lang="en-GB"/>
              <a:t>02</a:t>
            </a:r>
          </a:p>
        </p:txBody>
      </p:sp>
      <p:sp>
        <p:nvSpPr>
          <p:cNvPr id="9" name="Text Placeholder 23">
            <a:extLst>
              <a:ext uri="{FF2B5EF4-FFF2-40B4-BE49-F238E27FC236}">
                <a16:creationId xmlns:a16="http://schemas.microsoft.com/office/drawing/2014/main" id="{5691CC70-8DF2-EE6F-C40B-B6A831DFB18D}"/>
              </a:ext>
            </a:extLst>
          </p:cNvPr>
          <p:cNvSpPr>
            <a:spLocks noGrp="1"/>
          </p:cNvSpPr>
          <p:nvPr>
            <p:ph type="body" sz="quarter" idx="17" hasCustomPrompt="1"/>
          </p:nvPr>
        </p:nvSpPr>
        <p:spPr>
          <a:xfrm>
            <a:off x="499733" y="2818825"/>
            <a:ext cx="496800" cy="493200"/>
          </a:xfrm>
          <a:prstGeom prst="rect">
            <a:avLst/>
          </a:prstGeom>
        </p:spPr>
        <p:txBody>
          <a:bodyPr>
            <a:noAutofit/>
          </a:bodyPr>
          <a:lstStyle>
            <a:lvl1pPr>
              <a:lnSpc>
                <a:spcPct val="104000"/>
              </a:lnSpc>
              <a:defRPr sz="1800" b="1" i="0"/>
            </a:lvl1pPr>
          </a:lstStyle>
          <a:p>
            <a:r>
              <a:rPr lang="en-GB"/>
              <a:t>03</a:t>
            </a:r>
          </a:p>
        </p:txBody>
      </p:sp>
      <p:sp>
        <p:nvSpPr>
          <p:cNvPr id="11" name="Text Placeholder 25">
            <a:extLst>
              <a:ext uri="{FF2B5EF4-FFF2-40B4-BE49-F238E27FC236}">
                <a16:creationId xmlns:a16="http://schemas.microsoft.com/office/drawing/2014/main" id="{81241517-A93B-C884-00F7-1D76B026E7DE}"/>
              </a:ext>
            </a:extLst>
          </p:cNvPr>
          <p:cNvSpPr>
            <a:spLocks noGrp="1"/>
          </p:cNvSpPr>
          <p:nvPr>
            <p:ph type="body" sz="quarter" idx="19" hasCustomPrompt="1"/>
          </p:nvPr>
        </p:nvSpPr>
        <p:spPr>
          <a:xfrm>
            <a:off x="499733" y="3523851"/>
            <a:ext cx="496800" cy="493200"/>
          </a:xfrm>
          <a:prstGeom prst="rect">
            <a:avLst/>
          </a:prstGeom>
        </p:spPr>
        <p:txBody>
          <a:bodyPr>
            <a:noAutofit/>
          </a:bodyPr>
          <a:lstStyle>
            <a:lvl1pPr>
              <a:lnSpc>
                <a:spcPct val="104000"/>
              </a:lnSpc>
              <a:defRPr sz="1800" b="1" i="0"/>
            </a:lvl1pPr>
          </a:lstStyle>
          <a:p>
            <a:r>
              <a:rPr lang="en-GB"/>
              <a:t>04</a:t>
            </a:r>
          </a:p>
        </p:txBody>
      </p:sp>
      <p:sp>
        <p:nvSpPr>
          <p:cNvPr id="14" name="Text Placeholder 27">
            <a:extLst>
              <a:ext uri="{FF2B5EF4-FFF2-40B4-BE49-F238E27FC236}">
                <a16:creationId xmlns:a16="http://schemas.microsoft.com/office/drawing/2014/main" id="{623F1BAB-65D9-A5B4-E25B-18ED21C1E939}"/>
              </a:ext>
            </a:extLst>
          </p:cNvPr>
          <p:cNvSpPr>
            <a:spLocks noGrp="1"/>
          </p:cNvSpPr>
          <p:nvPr>
            <p:ph type="body" sz="quarter" idx="21" hasCustomPrompt="1"/>
          </p:nvPr>
        </p:nvSpPr>
        <p:spPr>
          <a:xfrm>
            <a:off x="499733" y="4228877"/>
            <a:ext cx="496800" cy="493200"/>
          </a:xfrm>
          <a:prstGeom prst="rect">
            <a:avLst/>
          </a:prstGeom>
        </p:spPr>
        <p:txBody>
          <a:bodyPr>
            <a:noAutofit/>
          </a:bodyPr>
          <a:lstStyle>
            <a:lvl1pPr>
              <a:lnSpc>
                <a:spcPct val="104000"/>
              </a:lnSpc>
              <a:defRPr sz="1800" b="1" i="0"/>
            </a:lvl1pPr>
          </a:lstStyle>
          <a:p>
            <a:r>
              <a:rPr lang="en-GB"/>
              <a:t>05</a:t>
            </a:r>
          </a:p>
        </p:txBody>
      </p:sp>
      <p:cxnSp>
        <p:nvCxnSpPr>
          <p:cNvPr id="24" name="Straight Connector 23">
            <a:extLst>
              <a:ext uri="{FF2B5EF4-FFF2-40B4-BE49-F238E27FC236}">
                <a16:creationId xmlns:a16="http://schemas.microsoft.com/office/drawing/2014/main" id="{9A622FF6-9443-30AD-C876-90BBC09B5850}"/>
              </a:ext>
            </a:extLst>
          </p:cNvPr>
          <p:cNvCxnSpPr>
            <a:cxnSpLocks/>
          </p:cNvCxnSpPr>
          <p:nvPr userDrawn="1"/>
        </p:nvCxnSpPr>
        <p:spPr>
          <a:xfrm>
            <a:off x="1139588" y="1431102"/>
            <a:ext cx="0" cy="399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itle Placeholder 1">
            <a:extLst>
              <a:ext uri="{FF2B5EF4-FFF2-40B4-BE49-F238E27FC236}">
                <a16:creationId xmlns:a16="http://schemas.microsoft.com/office/drawing/2014/main" id="{D325DC9D-2AA9-80B0-59CB-EB2A231584D3}"/>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Agenda slide</a:t>
            </a:r>
          </a:p>
        </p:txBody>
      </p:sp>
      <p:sp>
        <p:nvSpPr>
          <p:cNvPr id="38" name="Text Placeholder 20">
            <a:extLst>
              <a:ext uri="{FF2B5EF4-FFF2-40B4-BE49-F238E27FC236}">
                <a16:creationId xmlns:a16="http://schemas.microsoft.com/office/drawing/2014/main" id="{94FB1512-536B-3C06-8758-3BF64A3DF587}"/>
              </a:ext>
            </a:extLst>
          </p:cNvPr>
          <p:cNvSpPr>
            <a:spLocks noGrp="1"/>
          </p:cNvSpPr>
          <p:nvPr>
            <p:ph type="body" sz="quarter" idx="24" hasCustomPrompt="1"/>
          </p:nvPr>
        </p:nvSpPr>
        <p:spPr>
          <a:xfrm>
            <a:off x="1337481" y="2113798"/>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39" name="Text Placeholder 20">
            <a:extLst>
              <a:ext uri="{FF2B5EF4-FFF2-40B4-BE49-F238E27FC236}">
                <a16:creationId xmlns:a16="http://schemas.microsoft.com/office/drawing/2014/main" id="{E73858A2-79B0-D494-4400-BA3171AC2533}"/>
              </a:ext>
            </a:extLst>
          </p:cNvPr>
          <p:cNvSpPr>
            <a:spLocks noGrp="1"/>
          </p:cNvSpPr>
          <p:nvPr>
            <p:ph type="body" sz="quarter" idx="25" hasCustomPrompt="1"/>
          </p:nvPr>
        </p:nvSpPr>
        <p:spPr>
          <a:xfrm>
            <a:off x="1337481" y="2818824"/>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0" name="Text Placeholder 20">
            <a:extLst>
              <a:ext uri="{FF2B5EF4-FFF2-40B4-BE49-F238E27FC236}">
                <a16:creationId xmlns:a16="http://schemas.microsoft.com/office/drawing/2014/main" id="{316DF11A-F375-2621-E425-D254C2BFBDC2}"/>
              </a:ext>
            </a:extLst>
          </p:cNvPr>
          <p:cNvSpPr>
            <a:spLocks noGrp="1"/>
          </p:cNvSpPr>
          <p:nvPr>
            <p:ph type="body" sz="quarter" idx="26" hasCustomPrompt="1"/>
          </p:nvPr>
        </p:nvSpPr>
        <p:spPr>
          <a:xfrm>
            <a:off x="1337481" y="3523850"/>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1" name="Text Placeholder 20">
            <a:extLst>
              <a:ext uri="{FF2B5EF4-FFF2-40B4-BE49-F238E27FC236}">
                <a16:creationId xmlns:a16="http://schemas.microsoft.com/office/drawing/2014/main" id="{FB045E71-4D6C-C476-D364-81DB443EDF23}"/>
              </a:ext>
            </a:extLst>
          </p:cNvPr>
          <p:cNvSpPr>
            <a:spLocks noGrp="1"/>
          </p:cNvSpPr>
          <p:nvPr>
            <p:ph type="body" sz="quarter" idx="27" hasCustomPrompt="1"/>
          </p:nvPr>
        </p:nvSpPr>
        <p:spPr>
          <a:xfrm>
            <a:off x="1337481" y="4228876"/>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4" name="Text Placeholder 20">
            <a:extLst>
              <a:ext uri="{FF2B5EF4-FFF2-40B4-BE49-F238E27FC236}">
                <a16:creationId xmlns:a16="http://schemas.microsoft.com/office/drawing/2014/main" id="{6ACC28C5-8646-3B2E-4FDA-90CAAD6437E9}"/>
              </a:ext>
            </a:extLst>
          </p:cNvPr>
          <p:cNvSpPr>
            <a:spLocks noGrp="1"/>
          </p:cNvSpPr>
          <p:nvPr>
            <p:ph type="body" sz="quarter" idx="30" hasCustomPrompt="1"/>
          </p:nvPr>
        </p:nvSpPr>
        <p:spPr>
          <a:xfrm>
            <a:off x="1337481" y="493390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9" name="Text Placeholder 29">
            <a:extLst>
              <a:ext uri="{FF2B5EF4-FFF2-40B4-BE49-F238E27FC236}">
                <a16:creationId xmlns:a16="http://schemas.microsoft.com/office/drawing/2014/main" id="{CE07A932-8579-47D4-C90C-297D44DE4342}"/>
              </a:ext>
            </a:extLst>
          </p:cNvPr>
          <p:cNvSpPr>
            <a:spLocks noGrp="1"/>
          </p:cNvSpPr>
          <p:nvPr>
            <p:ph type="body" sz="quarter" idx="32" hasCustomPrompt="1"/>
          </p:nvPr>
        </p:nvSpPr>
        <p:spPr>
          <a:xfrm>
            <a:off x="499733" y="4933903"/>
            <a:ext cx="496800" cy="493200"/>
          </a:xfrm>
          <a:prstGeom prst="rect">
            <a:avLst/>
          </a:prstGeom>
        </p:spPr>
        <p:txBody>
          <a:bodyPr>
            <a:noAutofit/>
          </a:bodyPr>
          <a:lstStyle>
            <a:lvl1pPr>
              <a:defRPr sz="1800" b="1" i="0"/>
            </a:lvl1pPr>
          </a:lstStyle>
          <a:p>
            <a:r>
              <a:rPr lang="en-GB"/>
              <a:t>06</a:t>
            </a:r>
          </a:p>
        </p:txBody>
      </p:sp>
      <p:sp>
        <p:nvSpPr>
          <p:cNvPr id="7" name="Footer Placeholder 4">
            <a:extLst>
              <a:ext uri="{FF2B5EF4-FFF2-40B4-BE49-F238E27FC236}">
                <a16:creationId xmlns:a16="http://schemas.microsoft.com/office/drawing/2014/main" id="{06D98896-83DF-6A21-1A43-C2633EAB2E44}"/>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8" name="Slide Number Placeholder 5">
            <a:extLst>
              <a:ext uri="{FF2B5EF4-FFF2-40B4-BE49-F238E27FC236}">
                <a16:creationId xmlns:a16="http://schemas.microsoft.com/office/drawing/2014/main" id="{A147CB46-A89C-F1F7-F942-979B4D697F77}"/>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2465251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0" y="0"/>
            <a:ext cx="12192000" cy="3445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hasCustomPrompt="1"/>
          </p:nvPr>
        </p:nvSpPr>
        <p:spPr>
          <a:xfrm>
            <a:off x="499733" y="1580118"/>
            <a:ext cx="8208000" cy="855299"/>
          </a:xfrm>
          <a:prstGeom prst="rect">
            <a:avLst/>
          </a:prstGeom>
        </p:spPr>
        <p:txBody>
          <a:bodyPr wrap="square">
            <a:noAutofit/>
          </a:bodyPr>
          <a:lstStyle>
            <a:lvl1pPr>
              <a:lnSpc>
                <a:spcPct val="105000"/>
              </a:lnSpc>
              <a:defRPr sz="6000" b="1" i="0" kern="1800" spc="-30" baseline="0"/>
            </a:lvl1pPr>
            <a:lvl2pPr>
              <a:defRPr sz="2000"/>
            </a:lvl2pPr>
            <a:lvl3pPr>
              <a:defRPr sz="2000"/>
            </a:lvl3pPr>
            <a:lvl4pPr>
              <a:defRPr sz="2000"/>
            </a:lvl4pPr>
            <a:lvl5pPr>
              <a:defRPr sz="2000"/>
            </a:lvl5pPr>
          </a:lstStyle>
          <a:p>
            <a:pPr lvl="0"/>
            <a:r>
              <a:rPr lang="en-US"/>
              <a:t>Chapter #</a:t>
            </a:r>
          </a:p>
        </p:txBody>
      </p:sp>
      <p:sp>
        <p:nvSpPr>
          <p:cNvPr id="2" name="Title Placeholder 1">
            <a:extLst>
              <a:ext uri="{FF2B5EF4-FFF2-40B4-BE49-F238E27FC236}">
                <a16:creationId xmlns:a16="http://schemas.microsoft.com/office/drawing/2014/main" id="{48FCD2B1-D684-AD84-2649-CD4B7D8A9D75}"/>
              </a:ext>
            </a:extLst>
          </p:cNvPr>
          <p:cNvSpPr>
            <a:spLocks noGrp="1"/>
          </p:cNvSpPr>
          <p:nvPr>
            <p:ph type="title" hasCustomPrompt="1"/>
          </p:nvPr>
        </p:nvSpPr>
        <p:spPr>
          <a:xfrm>
            <a:off x="499733" y="2791790"/>
            <a:ext cx="8208000" cy="1743682"/>
          </a:xfrm>
          <a:prstGeom prst="rect">
            <a:avLst/>
          </a:prstGeom>
        </p:spPr>
        <p:txBody>
          <a:bodyPr vert="horz" wrap="square" lIns="0" tIns="0" rIns="0" bIns="0" rtlCol="0" anchor="t">
            <a:no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pic>
        <p:nvPicPr>
          <p:cNvPr id="3" name="Graphic 2">
            <a:extLst>
              <a:ext uri="{FF2B5EF4-FFF2-40B4-BE49-F238E27FC236}">
                <a16:creationId xmlns:a16="http://schemas.microsoft.com/office/drawing/2014/main" id="{6684A845-46C3-33DA-CA23-5D8B7F1FD21D}"/>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rot="16200000">
            <a:off x="10397913" y="5057790"/>
            <a:ext cx="2047718" cy="540991"/>
          </a:xfrm>
          <a:prstGeom prst="rect">
            <a:avLst/>
          </a:prstGeom>
        </p:spPr>
      </p:pic>
      <p:pic>
        <p:nvPicPr>
          <p:cNvPr id="4" name="Graphic 3">
            <a:extLst>
              <a:ext uri="{FF2B5EF4-FFF2-40B4-BE49-F238E27FC236}">
                <a16:creationId xmlns:a16="http://schemas.microsoft.com/office/drawing/2014/main" id="{7E9D5C80-43CB-B93C-AFEF-243C2D123E9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0065" y="5418450"/>
            <a:ext cx="651959" cy="936000"/>
          </a:xfrm>
          <a:prstGeom prst="rect">
            <a:avLst/>
          </a:prstGeom>
        </p:spPr>
      </p:pic>
    </p:spTree>
    <p:extLst>
      <p:ext uri="{BB962C8B-B14F-4D97-AF65-F5344CB8AC3E}">
        <p14:creationId xmlns:p14="http://schemas.microsoft.com/office/powerpoint/2010/main" val="56939162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CDB55-15B8-121C-9A95-E50F7B5D84F6}"/>
              </a:ext>
            </a:extLst>
          </p:cNvPr>
          <p:cNvSpPr>
            <a:spLocks noGrp="1"/>
          </p:cNvSpPr>
          <p:nvPr>
            <p:ph type="title" hasCustomPrompt="1"/>
          </p:nvPr>
        </p:nvSpPr>
        <p:spPr/>
        <p:txBody>
          <a:bodyPr/>
          <a:lstStyle/>
          <a:p>
            <a:r>
              <a:rPr lang="en-GB"/>
              <a:t>Click here to insert title</a:t>
            </a:r>
          </a:p>
        </p:txBody>
      </p:sp>
      <p:sp>
        <p:nvSpPr>
          <p:cNvPr id="3" name="Slide Number Placeholder 2">
            <a:extLst>
              <a:ext uri="{FF2B5EF4-FFF2-40B4-BE49-F238E27FC236}">
                <a16:creationId xmlns:a16="http://schemas.microsoft.com/office/drawing/2014/main" id="{3F09629B-2E3D-8D47-E492-E4A5A92D99C2}"/>
              </a:ext>
            </a:extLst>
          </p:cNvPr>
          <p:cNvSpPr>
            <a:spLocks noGrp="1"/>
          </p:cNvSpPr>
          <p:nvPr>
            <p:ph type="sldNum" sz="quarter" idx="10"/>
          </p:nvPr>
        </p:nvSpPr>
        <p:spPr>
          <a:xfrm>
            <a:off x="499733" y="5994450"/>
            <a:ext cx="360000" cy="360000"/>
          </a:xfrm>
          <a:prstGeom prst="rect">
            <a:avLst/>
          </a:prstGeom>
        </p:spPr>
        <p:txBody>
          <a:bodyPr/>
          <a:lstStyle/>
          <a:p>
            <a:fld id="{E8F1A65C-595C-4736-BF40-F7D31E789466}" type="slidenum">
              <a:rPr lang="en-GB" smtClean="0"/>
              <a:pPr/>
              <a:t>‹#›</a:t>
            </a:fld>
            <a:endParaRPr lang="en-GB"/>
          </a:p>
        </p:txBody>
      </p:sp>
      <p:sp>
        <p:nvSpPr>
          <p:cNvPr id="4" name="Footer Placeholder 3">
            <a:extLst>
              <a:ext uri="{FF2B5EF4-FFF2-40B4-BE49-F238E27FC236}">
                <a16:creationId xmlns:a16="http://schemas.microsoft.com/office/drawing/2014/main" id="{A6CDA95B-F761-5DAE-DA12-BB84C3475489}"/>
              </a:ext>
            </a:extLst>
          </p:cNvPr>
          <p:cNvSpPr>
            <a:spLocks noGrp="1"/>
          </p:cNvSpPr>
          <p:nvPr>
            <p:ph type="ftr" sz="quarter" idx="11"/>
          </p:nvPr>
        </p:nvSpPr>
        <p:spPr>
          <a:xfrm>
            <a:off x="1039733" y="5994450"/>
            <a:ext cx="10652534" cy="360000"/>
          </a:xfrm>
          <a:prstGeom prst="rect">
            <a:avLst/>
          </a:prstGeom>
        </p:spPr>
        <p:txBody>
          <a:bodyPr/>
          <a:lstStyle/>
          <a:p>
            <a:endParaRPr lang="en-GB"/>
          </a:p>
        </p:txBody>
      </p:sp>
    </p:spTree>
    <p:extLst>
      <p:ext uri="{BB962C8B-B14F-4D97-AF65-F5344CB8AC3E}">
        <p14:creationId xmlns:p14="http://schemas.microsoft.com/office/powerpoint/2010/main" val="2962412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766BFCA1-3D8D-4284-C24E-E3DA1F699571}"/>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itle Placeholder 1">
            <a:extLst>
              <a:ext uri="{FF2B5EF4-FFF2-40B4-BE49-F238E27FC236}">
                <a16:creationId xmlns:a16="http://schemas.microsoft.com/office/drawing/2014/main" id="{310189C7-0533-C5A5-2053-64B64A4AE60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4" name="Text Placeholder 2">
            <a:extLst>
              <a:ext uri="{FF2B5EF4-FFF2-40B4-BE49-F238E27FC236}">
                <a16:creationId xmlns:a16="http://schemas.microsoft.com/office/drawing/2014/main" id="{AFBC0A28-AEB8-D9B8-A0EC-71E62E27106D}"/>
              </a:ext>
            </a:extLst>
          </p:cNvPr>
          <p:cNvSpPr>
            <a:spLocks noGrp="1"/>
          </p:cNvSpPr>
          <p:nvPr>
            <p:ph idx="1"/>
          </p:nvPr>
        </p:nvSpPr>
        <p:spPr>
          <a:xfrm>
            <a:off x="499733" y="1888476"/>
            <a:ext cx="11192534" cy="3567600"/>
          </a:xfrm>
          <a:prstGeom prst="rect">
            <a:avLst/>
          </a:prstGeom>
        </p:spPr>
        <p:txBody>
          <a:bodyPr vert="horz" lIns="0" tIns="0" rIns="0" bIns="0" rtlCol="0">
            <a:noAutofit/>
          </a:bodyPr>
          <a:lstStyle>
            <a:lvl1pPr>
              <a:defRPr sz="1600" b="0" i="0"/>
            </a:lvl1pPr>
          </a:lstStyle>
          <a:p>
            <a:pPr lvl="0"/>
            <a:endParaRPr lang="en-GB"/>
          </a:p>
        </p:txBody>
      </p:sp>
      <p:sp>
        <p:nvSpPr>
          <p:cNvPr id="5" name="Footer Placeholder 4">
            <a:extLst>
              <a:ext uri="{FF2B5EF4-FFF2-40B4-BE49-F238E27FC236}">
                <a16:creationId xmlns:a16="http://schemas.microsoft.com/office/drawing/2014/main" id="{6AEC56F5-70C7-6B90-D9C5-30B098A22CD6}"/>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882A2F16-8026-9430-DFC0-2804BED2C567}"/>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87382424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wo column slide">
    <p:spTree>
      <p:nvGrpSpPr>
        <p:cNvPr id="1" name=""/>
        <p:cNvGrpSpPr/>
        <p:nvPr/>
      </p:nvGrpSpPr>
      <p:grpSpPr>
        <a:xfrm>
          <a:off x="0" y="0"/>
          <a:ext cx="0" cy="0"/>
          <a:chOff x="0" y="0"/>
          <a:chExt cx="0" cy="0"/>
        </a:xfrm>
      </p:grpSpPr>
      <p:sp>
        <p:nvSpPr>
          <p:cNvPr id="3" name="Text Placeholder 12">
            <a:extLst>
              <a:ext uri="{FF2B5EF4-FFF2-40B4-BE49-F238E27FC236}">
                <a16:creationId xmlns:a16="http://schemas.microsoft.com/office/drawing/2014/main" id="{8901B2BF-B146-18AA-D1AC-C11BF13456D3}"/>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8" name="Content Placeholder 15">
            <a:extLst>
              <a:ext uri="{FF2B5EF4-FFF2-40B4-BE49-F238E27FC236}">
                <a16:creationId xmlns:a16="http://schemas.microsoft.com/office/drawing/2014/main" id="{36F623F4-4EF9-C441-6445-BE83736EA377}"/>
              </a:ext>
            </a:extLst>
          </p:cNvPr>
          <p:cNvSpPr>
            <a:spLocks noGrp="1"/>
          </p:cNvSpPr>
          <p:nvPr>
            <p:ph sz="quarter" idx="17"/>
          </p:nvPr>
        </p:nvSpPr>
        <p:spPr>
          <a:xfrm>
            <a:off x="499733" y="2589800"/>
            <a:ext cx="5076000" cy="2866276"/>
          </a:xfrm>
          <a:prstGeom prst="rect">
            <a:avLst/>
          </a:prstGeom>
        </p:spPr>
        <p:txBody>
          <a:bodyPr/>
          <a:lstStyle>
            <a:lvl1pPr>
              <a:lnSpc>
                <a:spcPct val="104000"/>
              </a:lnSpc>
              <a:defRPr sz="1400" b="0" i="0"/>
            </a:lvl1pPr>
          </a:lstStyle>
          <a:p>
            <a:endParaRPr lang="en-GB"/>
          </a:p>
        </p:txBody>
      </p:sp>
      <p:sp>
        <p:nvSpPr>
          <p:cNvPr id="12" name="Text Placeholder 13">
            <a:extLst>
              <a:ext uri="{FF2B5EF4-FFF2-40B4-BE49-F238E27FC236}">
                <a16:creationId xmlns:a16="http://schemas.microsoft.com/office/drawing/2014/main" id="{A80B7B62-049F-CC9E-9B73-4108CEF5DEFB}"/>
              </a:ext>
            </a:extLst>
          </p:cNvPr>
          <p:cNvSpPr>
            <a:spLocks noGrp="1"/>
          </p:cNvSpPr>
          <p:nvPr>
            <p:ph type="body" sz="quarter" idx="14" hasCustomPrompt="1"/>
          </p:nvPr>
        </p:nvSpPr>
        <p:spPr>
          <a:xfrm>
            <a:off x="499731" y="1888476"/>
            <a:ext cx="507600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26" name="Content Placeholder 15">
            <a:extLst>
              <a:ext uri="{FF2B5EF4-FFF2-40B4-BE49-F238E27FC236}">
                <a16:creationId xmlns:a16="http://schemas.microsoft.com/office/drawing/2014/main" id="{1E648676-8FD7-02E8-7716-297A4F374120}"/>
              </a:ext>
            </a:extLst>
          </p:cNvPr>
          <p:cNvSpPr>
            <a:spLocks noGrp="1"/>
          </p:cNvSpPr>
          <p:nvPr>
            <p:ph sz="quarter" idx="18"/>
          </p:nvPr>
        </p:nvSpPr>
        <p:spPr>
          <a:xfrm>
            <a:off x="6619166" y="2589800"/>
            <a:ext cx="5073091" cy="2866276"/>
          </a:xfrm>
          <a:prstGeom prst="rect">
            <a:avLst/>
          </a:prstGeom>
        </p:spPr>
        <p:txBody>
          <a:bodyPr/>
          <a:lstStyle>
            <a:lvl1pPr>
              <a:lnSpc>
                <a:spcPct val="104000"/>
              </a:lnSpc>
              <a:defRPr sz="1400" b="0" i="0"/>
            </a:lvl1pPr>
          </a:lstStyle>
          <a:p>
            <a:endParaRPr lang="en-GB"/>
          </a:p>
        </p:txBody>
      </p:sp>
      <p:sp>
        <p:nvSpPr>
          <p:cNvPr id="27" name="Text Placeholder 13">
            <a:extLst>
              <a:ext uri="{FF2B5EF4-FFF2-40B4-BE49-F238E27FC236}">
                <a16:creationId xmlns:a16="http://schemas.microsoft.com/office/drawing/2014/main" id="{5854E95A-9CE6-D1AA-8A64-A9F487ACB88F}"/>
              </a:ext>
            </a:extLst>
          </p:cNvPr>
          <p:cNvSpPr>
            <a:spLocks noGrp="1"/>
          </p:cNvSpPr>
          <p:nvPr>
            <p:ph type="body" sz="quarter" idx="19" hasCustomPrompt="1"/>
          </p:nvPr>
        </p:nvSpPr>
        <p:spPr>
          <a:xfrm>
            <a:off x="6619167" y="1888476"/>
            <a:ext cx="5073099" cy="564450"/>
          </a:xfrm>
          <a:prstGeom prst="rect">
            <a:avLst/>
          </a:prstGeom>
        </p:spPr>
        <p:txBody>
          <a:bodyPr anchor="t">
            <a:noAutofit/>
          </a:bodyPr>
          <a:lstStyle>
            <a:lvl1pPr>
              <a:lnSpc>
                <a:spcPct val="104000"/>
              </a:lnSpc>
              <a:defRPr sz="1600" b="1" i="0"/>
            </a:lvl1pPr>
          </a:lstStyle>
          <a:p>
            <a:r>
              <a:rPr lang="en-GB"/>
              <a:t>Add heading(two lines max)</a:t>
            </a:r>
          </a:p>
        </p:txBody>
      </p:sp>
      <p:cxnSp>
        <p:nvCxnSpPr>
          <p:cNvPr id="28" name="Straight Connector 27">
            <a:extLst>
              <a:ext uri="{FF2B5EF4-FFF2-40B4-BE49-F238E27FC236}">
                <a16:creationId xmlns:a16="http://schemas.microsoft.com/office/drawing/2014/main" id="{C2664B76-E093-0A2A-B5BC-50B49610644F}"/>
              </a:ext>
            </a:extLst>
          </p:cNvPr>
          <p:cNvCxnSpPr>
            <a:cxnSpLocks/>
          </p:cNvCxnSpPr>
          <p:nvPr userDrawn="1"/>
        </p:nvCxnSpPr>
        <p:spPr>
          <a:xfrm>
            <a:off x="6096000" y="1830466"/>
            <a:ext cx="0" cy="363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Title Placeholder 1">
            <a:extLst>
              <a:ext uri="{FF2B5EF4-FFF2-40B4-BE49-F238E27FC236}">
                <a16:creationId xmlns:a16="http://schemas.microsoft.com/office/drawing/2014/main" id="{1E67C38B-51DC-8901-ABF7-E4536FB0811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5" name="Footer Placeholder 4">
            <a:extLst>
              <a:ext uri="{FF2B5EF4-FFF2-40B4-BE49-F238E27FC236}">
                <a16:creationId xmlns:a16="http://schemas.microsoft.com/office/drawing/2014/main" id="{65A8CE34-40F0-EC27-F6DC-A9DFD33FD8DE}"/>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2A8FA899-6463-CF85-2673-DC139035FF9B}"/>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46140321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xt and chart slide">
    <p:spTree>
      <p:nvGrpSpPr>
        <p:cNvPr id="1" name=""/>
        <p:cNvGrpSpPr/>
        <p:nvPr/>
      </p:nvGrpSpPr>
      <p:grpSpPr>
        <a:xfrm>
          <a:off x="0" y="0"/>
          <a:ext cx="0" cy="0"/>
          <a:chOff x="0" y="0"/>
          <a:chExt cx="0" cy="0"/>
        </a:xfrm>
      </p:grpSpPr>
      <p:sp>
        <p:nvSpPr>
          <p:cNvPr id="15" name="Content Placeholder 15">
            <a:extLst>
              <a:ext uri="{FF2B5EF4-FFF2-40B4-BE49-F238E27FC236}">
                <a16:creationId xmlns:a16="http://schemas.microsoft.com/office/drawing/2014/main" id="{6B843F2C-A45A-02E0-0AFF-23B4732E852F}"/>
              </a:ext>
            </a:extLst>
          </p:cNvPr>
          <p:cNvSpPr>
            <a:spLocks noGrp="1"/>
          </p:cNvSpPr>
          <p:nvPr>
            <p:ph sz="quarter" idx="18"/>
          </p:nvPr>
        </p:nvSpPr>
        <p:spPr>
          <a:xfrm>
            <a:off x="7667466" y="1408770"/>
            <a:ext cx="4024801" cy="4047306"/>
          </a:xfrm>
          <a:prstGeom prst="rect">
            <a:avLst/>
          </a:prstGeom>
        </p:spPr>
        <p:txBody>
          <a:bodyPr/>
          <a:lstStyle>
            <a:lvl1pPr>
              <a:defRPr sz="1400" b="0" i="0"/>
            </a:lvl1pPr>
          </a:lstStyle>
          <a:p>
            <a:endParaRPr lang="en-GB"/>
          </a:p>
        </p:txBody>
      </p:sp>
      <p:sp>
        <p:nvSpPr>
          <p:cNvPr id="2" name="Title Placeholder 1">
            <a:extLst>
              <a:ext uri="{FF2B5EF4-FFF2-40B4-BE49-F238E27FC236}">
                <a16:creationId xmlns:a16="http://schemas.microsoft.com/office/drawing/2014/main" id="{7064F26B-8803-9659-C0F8-9ABB6BA873C7}"/>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8" name="Content Placeholder 15">
            <a:extLst>
              <a:ext uri="{FF2B5EF4-FFF2-40B4-BE49-F238E27FC236}">
                <a16:creationId xmlns:a16="http://schemas.microsoft.com/office/drawing/2014/main" id="{6F560808-D843-CD45-7AB0-37D202E7B9F2}"/>
              </a:ext>
            </a:extLst>
          </p:cNvPr>
          <p:cNvSpPr>
            <a:spLocks noGrp="1"/>
          </p:cNvSpPr>
          <p:nvPr>
            <p:ph sz="quarter" idx="19"/>
          </p:nvPr>
        </p:nvSpPr>
        <p:spPr>
          <a:xfrm>
            <a:off x="499733" y="2138376"/>
            <a:ext cx="6542090" cy="3317700"/>
          </a:xfrm>
          <a:prstGeom prst="rect">
            <a:avLst/>
          </a:prstGeom>
        </p:spPr>
        <p:txBody>
          <a:bodyPr/>
          <a:lstStyle>
            <a:lvl1pPr>
              <a:lnSpc>
                <a:spcPct val="104000"/>
              </a:lnSpc>
              <a:defRPr sz="1400" b="0" i="0"/>
            </a:lvl1pPr>
          </a:lstStyle>
          <a:p>
            <a:endParaRPr lang="en-GB"/>
          </a:p>
        </p:txBody>
      </p:sp>
      <p:sp>
        <p:nvSpPr>
          <p:cNvPr id="9" name="Text Placeholder 13">
            <a:extLst>
              <a:ext uri="{FF2B5EF4-FFF2-40B4-BE49-F238E27FC236}">
                <a16:creationId xmlns:a16="http://schemas.microsoft.com/office/drawing/2014/main" id="{B75E58B9-86FE-9082-F516-B5221DE85A4E}"/>
              </a:ext>
            </a:extLst>
          </p:cNvPr>
          <p:cNvSpPr>
            <a:spLocks noGrp="1"/>
          </p:cNvSpPr>
          <p:nvPr>
            <p:ph type="body" sz="quarter" idx="20" hasCustomPrompt="1"/>
          </p:nvPr>
        </p:nvSpPr>
        <p:spPr>
          <a:xfrm>
            <a:off x="499731" y="1408771"/>
            <a:ext cx="654209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5" name="Footer Placeholder 4">
            <a:extLst>
              <a:ext uri="{FF2B5EF4-FFF2-40B4-BE49-F238E27FC236}">
                <a16:creationId xmlns:a16="http://schemas.microsoft.com/office/drawing/2014/main" id="{595D91D9-CCA9-A9B9-5586-20666977E2F1}"/>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35EABDC7-BB7A-5EDA-21BA-97E1A0205AB6}"/>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78422665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 and graph slid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AE7A2C40-535F-5F7E-F1C3-491FC3950458}"/>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9" name="Content Placeholder 15">
            <a:extLst>
              <a:ext uri="{FF2B5EF4-FFF2-40B4-BE49-F238E27FC236}">
                <a16:creationId xmlns:a16="http://schemas.microsoft.com/office/drawing/2014/main" id="{761E740E-CE5D-3F96-EF1B-74C269D86486}"/>
              </a:ext>
            </a:extLst>
          </p:cNvPr>
          <p:cNvSpPr>
            <a:spLocks noGrp="1"/>
          </p:cNvSpPr>
          <p:nvPr>
            <p:ph sz="quarter" idx="19"/>
          </p:nvPr>
        </p:nvSpPr>
        <p:spPr>
          <a:xfrm>
            <a:off x="499733" y="2138376"/>
            <a:ext cx="5269471" cy="3317700"/>
          </a:xfrm>
          <a:prstGeom prst="rect">
            <a:avLst/>
          </a:prstGeom>
        </p:spPr>
        <p:txBody>
          <a:bodyPr/>
          <a:lstStyle>
            <a:lvl1pPr>
              <a:lnSpc>
                <a:spcPct val="104000"/>
              </a:lnSpc>
              <a:defRPr sz="1400" b="0" i="0"/>
            </a:lvl1pPr>
          </a:lstStyle>
          <a:p>
            <a:endParaRPr lang="en-GB"/>
          </a:p>
        </p:txBody>
      </p:sp>
      <p:sp>
        <p:nvSpPr>
          <p:cNvPr id="10" name="Text Placeholder 13">
            <a:extLst>
              <a:ext uri="{FF2B5EF4-FFF2-40B4-BE49-F238E27FC236}">
                <a16:creationId xmlns:a16="http://schemas.microsoft.com/office/drawing/2014/main" id="{6EE7FA59-16CE-C00E-EC88-A43E3E27FD7B}"/>
              </a:ext>
            </a:extLst>
          </p:cNvPr>
          <p:cNvSpPr>
            <a:spLocks noGrp="1"/>
          </p:cNvSpPr>
          <p:nvPr>
            <p:ph type="body" sz="quarter" idx="20" hasCustomPrompt="1"/>
          </p:nvPr>
        </p:nvSpPr>
        <p:spPr>
          <a:xfrm>
            <a:off x="499731" y="1408771"/>
            <a:ext cx="526947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6" name="Content Placeholder 15">
            <a:extLst>
              <a:ext uri="{FF2B5EF4-FFF2-40B4-BE49-F238E27FC236}">
                <a16:creationId xmlns:a16="http://schemas.microsoft.com/office/drawing/2014/main" id="{D4650F6D-1E8E-4387-3E83-A43623850CE6}"/>
              </a:ext>
            </a:extLst>
          </p:cNvPr>
          <p:cNvSpPr>
            <a:spLocks noGrp="1"/>
          </p:cNvSpPr>
          <p:nvPr>
            <p:ph sz="quarter" idx="18"/>
          </p:nvPr>
        </p:nvSpPr>
        <p:spPr>
          <a:xfrm>
            <a:off x="6422796" y="1408770"/>
            <a:ext cx="5269471"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73A34389-1F12-66E3-6C69-B610591E5469}"/>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1E4017DD-C813-3043-7FB0-A35D3B5C7A25}"/>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57079621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 and table slide">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FE7F2E16-67F1-F1D0-06B5-F587DD51CE6D}"/>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Content Placeholder 15">
            <a:extLst>
              <a:ext uri="{FF2B5EF4-FFF2-40B4-BE49-F238E27FC236}">
                <a16:creationId xmlns:a16="http://schemas.microsoft.com/office/drawing/2014/main" id="{56ECBFE5-B633-02D4-A1CC-32F1A77792C4}"/>
              </a:ext>
            </a:extLst>
          </p:cNvPr>
          <p:cNvSpPr>
            <a:spLocks noGrp="1"/>
          </p:cNvSpPr>
          <p:nvPr>
            <p:ph sz="quarter" idx="19"/>
          </p:nvPr>
        </p:nvSpPr>
        <p:spPr>
          <a:xfrm>
            <a:off x="499733" y="2138376"/>
            <a:ext cx="2950477" cy="3317700"/>
          </a:xfrm>
          <a:prstGeom prst="rect">
            <a:avLst/>
          </a:prstGeom>
        </p:spPr>
        <p:txBody>
          <a:bodyPr/>
          <a:lstStyle>
            <a:lvl1pPr>
              <a:lnSpc>
                <a:spcPct val="104000"/>
              </a:lnSpc>
              <a:defRPr sz="1400" b="0" i="0"/>
            </a:lvl1pPr>
          </a:lstStyle>
          <a:p>
            <a:endParaRPr lang="en-GB"/>
          </a:p>
        </p:txBody>
      </p:sp>
      <p:sp>
        <p:nvSpPr>
          <p:cNvPr id="11" name="Text Placeholder 13">
            <a:extLst>
              <a:ext uri="{FF2B5EF4-FFF2-40B4-BE49-F238E27FC236}">
                <a16:creationId xmlns:a16="http://schemas.microsoft.com/office/drawing/2014/main" id="{B3A3145E-319C-A021-10D8-F9A8ADC5ED1B}"/>
              </a:ext>
            </a:extLst>
          </p:cNvPr>
          <p:cNvSpPr>
            <a:spLocks noGrp="1"/>
          </p:cNvSpPr>
          <p:nvPr>
            <p:ph type="body" sz="quarter" idx="20" hasCustomPrompt="1"/>
          </p:nvPr>
        </p:nvSpPr>
        <p:spPr>
          <a:xfrm>
            <a:off x="499731" y="1408771"/>
            <a:ext cx="2950477"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5" name="Content Placeholder 15">
            <a:extLst>
              <a:ext uri="{FF2B5EF4-FFF2-40B4-BE49-F238E27FC236}">
                <a16:creationId xmlns:a16="http://schemas.microsoft.com/office/drawing/2014/main" id="{C6BED69E-9C6C-0FCA-B691-851E4ECE40E4}"/>
              </a:ext>
            </a:extLst>
          </p:cNvPr>
          <p:cNvSpPr>
            <a:spLocks noGrp="1"/>
          </p:cNvSpPr>
          <p:nvPr>
            <p:ph sz="quarter" idx="18"/>
          </p:nvPr>
        </p:nvSpPr>
        <p:spPr>
          <a:xfrm>
            <a:off x="4091234" y="1408770"/>
            <a:ext cx="7601034"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C43B0015-6C6D-3EC4-6761-F5A070AC6D4C}"/>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52DC7190-6158-888C-B0C7-CDFA1C4B2C81}"/>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6582558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only slide">
    <p:bg>
      <p:bgPr>
        <a:solidFill>
          <a:schemeClr val="bg1"/>
        </a:solidFill>
        <a:effectLst/>
      </p:bgPr>
    </p:bg>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766BFCA1-3D8D-4284-C24E-E3DA1F699571}"/>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itle Placeholder 1">
            <a:extLst>
              <a:ext uri="{FF2B5EF4-FFF2-40B4-BE49-F238E27FC236}">
                <a16:creationId xmlns:a16="http://schemas.microsoft.com/office/drawing/2014/main" id="{310189C7-0533-C5A5-2053-64B64A4AE60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4" name="Text Placeholder 2">
            <a:extLst>
              <a:ext uri="{FF2B5EF4-FFF2-40B4-BE49-F238E27FC236}">
                <a16:creationId xmlns:a16="http://schemas.microsoft.com/office/drawing/2014/main" id="{AFBC0A28-AEB8-D9B8-A0EC-71E62E27106D}"/>
              </a:ext>
            </a:extLst>
          </p:cNvPr>
          <p:cNvSpPr>
            <a:spLocks noGrp="1"/>
          </p:cNvSpPr>
          <p:nvPr>
            <p:ph idx="1"/>
          </p:nvPr>
        </p:nvSpPr>
        <p:spPr>
          <a:xfrm>
            <a:off x="499733" y="1888476"/>
            <a:ext cx="11192534" cy="3567600"/>
          </a:xfrm>
          <a:prstGeom prst="rect">
            <a:avLst/>
          </a:prstGeom>
        </p:spPr>
        <p:txBody>
          <a:bodyPr vert="horz" lIns="0" tIns="0" rIns="0" bIns="0" rtlCol="0">
            <a:noAutofit/>
          </a:bodyPr>
          <a:lstStyle>
            <a:lvl1pPr>
              <a:defRPr sz="1600" b="0" i="0"/>
            </a:lvl1pPr>
          </a:lstStyle>
          <a:p>
            <a:pPr lvl="0"/>
            <a:endParaRPr lang="en-GB"/>
          </a:p>
        </p:txBody>
      </p:sp>
      <p:sp>
        <p:nvSpPr>
          <p:cNvPr id="5" name="Footer Placeholder 4">
            <a:extLst>
              <a:ext uri="{FF2B5EF4-FFF2-40B4-BE49-F238E27FC236}">
                <a16:creationId xmlns:a16="http://schemas.microsoft.com/office/drawing/2014/main" id="{DC57794E-F310-4D49-6A04-DB1BE6A40DA3}"/>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8B6B6C7A-ABDE-E96E-4925-133771EC2993}"/>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54400588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Full page image and video">
    <p:spTree>
      <p:nvGrpSpPr>
        <p:cNvPr id="1" name=""/>
        <p:cNvGrpSpPr/>
        <p:nvPr/>
      </p:nvGrpSpPr>
      <p:grpSpPr>
        <a:xfrm>
          <a:off x="0" y="0"/>
          <a:ext cx="0" cy="0"/>
          <a:chOff x="0" y="0"/>
          <a:chExt cx="0" cy="0"/>
        </a:xfrm>
      </p:grpSpPr>
      <p:sp>
        <p:nvSpPr>
          <p:cNvPr id="2" name="Content Placeholder 15">
            <a:extLst>
              <a:ext uri="{FF2B5EF4-FFF2-40B4-BE49-F238E27FC236}">
                <a16:creationId xmlns:a16="http://schemas.microsoft.com/office/drawing/2014/main" id="{D2BE15D2-428D-7220-9547-DA01AED31FB5}"/>
              </a:ext>
            </a:extLst>
          </p:cNvPr>
          <p:cNvSpPr>
            <a:spLocks noGrp="1"/>
          </p:cNvSpPr>
          <p:nvPr>
            <p:ph sz="quarter" idx="19"/>
          </p:nvPr>
        </p:nvSpPr>
        <p:spPr>
          <a:xfrm>
            <a:off x="0" y="0"/>
            <a:ext cx="12192000" cy="6858000"/>
          </a:xfrm>
          <a:prstGeom prst="rect">
            <a:avLst/>
          </a:prstGeom>
        </p:spPr>
        <p:txBody>
          <a:bodyPr anchor="ctr"/>
          <a:lstStyle>
            <a:lvl1pPr algn="ctr">
              <a:lnSpc>
                <a:spcPct val="104000"/>
              </a:lnSpc>
              <a:defRPr sz="1400" b="0" i="0">
                <a:noFill/>
              </a:defRPr>
            </a:lvl1pPr>
          </a:lstStyle>
          <a:p>
            <a:endParaRPr lang="en-GB"/>
          </a:p>
        </p:txBody>
      </p:sp>
    </p:spTree>
    <p:extLst>
      <p:ext uri="{BB962C8B-B14F-4D97-AF65-F5344CB8AC3E}">
        <p14:creationId xmlns:p14="http://schemas.microsoft.com/office/powerpoint/2010/main" val="420259419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Image and text v1">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9BE374B3-9BB3-3993-5205-DACD8521FF6A}"/>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7" name="Graphic 6">
            <a:extLst>
              <a:ext uri="{FF2B5EF4-FFF2-40B4-BE49-F238E27FC236}">
                <a16:creationId xmlns:a16="http://schemas.microsoft.com/office/drawing/2014/main" id="{5ADBAF59-55AD-BB20-0854-4F00E3D183B5}"/>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8" name="Graphic 7">
            <a:extLst>
              <a:ext uri="{FF2B5EF4-FFF2-40B4-BE49-F238E27FC236}">
                <a16:creationId xmlns:a16="http://schemas.microsoft.com/office/drawing/2014/main" id="{37F7BC55-3BC8-B89D-7919-0E86A543B57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1" name="Title Placeholder 1">
            <a:extLst>
              <a:ext uri="{FF2B5EF4-FFF2-40B4-BE49-F238E27FC236}">
                <a16:creationId xmlns:a16="http://schemas.microsoft.com/office/drawing/2014/main" id="{B247D0FD-6198-AED6-8BFB-68FF711B434D}"/>
              </a:ext>
            </a:extLst>
          </p:cNvPr>
          <p:cNvSpPr>
            <a:spLocks noGrp="1"/>
          </p:cNvSpPr>
          <p:nvPr>
            <p:ph type="title" hasCustomPrompt="1"/>
          </p:nvPr>
        </p:nvSpPr>
        <p:spPr>
          <a:xfrm>
            <a:off x="499733" y="538538"/>
            <a:ext cx="4860001"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2" name="Content Placeholder 15">
            <a:extLst>
              <a:ext uri="{FF2B5EF4-FFF2-40B4-BE49-F238E27FC236}">
                <a16:creationId xmlns:a16="http://schemas.microsoft.com/office/drawing/2014/main" id="{DEF2CC0D-E565-F017-AE91-CB0C2E441F2F}"/>
              </a:ext>
            </a:extLst>
          </p:cNvPr>
          <p:cNvSpPr>
            <a:spLocks noGrp="1"/>
          </p:cNvSpPr>
          <p:nvPr>
            <p:ph sz="quarter" idx="20"/>
          </p:nvPr>
        </p:nvSpPr>
        <p:spPr>
          <a:xfrm>
            <a:off x="499733" y="2138376"/>
            <a:ext cx="4860001" cy="3317700"/>
          </a:xfrm>
          <a:prstGeom prst="rect">
            <a:avLst/>
          </a:prstGeom>
        </p:spPr>
        <p:txBody>
          <a:bodyPr/>
          <a:lstStyle>
            <a:lvl1pPr>
              <a:lnSpc>
                <a:spcPct val="104000"/>
              </a:lnSpc>
              <a:defRPr sz="1400" b="0" i="0"/>
            </a:lvl1pPr>
          </a:lstStyle>
          <a:p>
            <a:endParaRPr lang="en-GB"/>
          </a:p>
        </p:txBody>
      </p:sp>
      <p:sp>
        <p:nvSpPr>
          <p:cNvPr id="13" name="Text Placeholder 13">
            <a:extLst>
              <a:ext uri="{FF2B5EF4-FFF2-40B4-BE49-F238E27FC236}">
                <a16:creationId xmlns:a16="http://schemas.microsoft.com/office/drawing/2014/main" id="{C84566B0-775F-522F-5694-0E110C51522C}"/>
              </a:ext>
            </a:extLst>
          </p:cNvPr>
          <p:cNvSpPr>
            <a:spLocks noGrp="1"/>
          </p:cNvSpPr>
          <p:nvPr>
            <p:ph type="body" sz="quarter" idx="22" hasCustomPrompt="1"/>
          </p:nvPr>
        </p:nvSpPr>
        <p:spPr>
          <a:xfrm>
            <a:off x="499732" y="1408771"/>
            <a:ext cx="4860002"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4" name="Footer Placeholder 4">
            <a:extLst>
              <a:ext uri="{FF2B5EF4-FFF2-40B4-BE49-F238E27FC236}">
                <a16:creationId xmlns:a16="http://schemas.microsoft.com/office/drawing/2014/main" id="{864856EA-8ADC-3DB3-F2A2-2F26B84865DC}"/>
              </a:ext>
            </a:extLst>
          </p:cNvPr>
          <p:cNvSpPr>
            <a:spLocks noGrp="1"/>
          </p:cNvSpPr>
          <p:nvPr>
            <p:ph type="ftr" sz="quarter" idx="3"/>
          </p:nvPr>
        </p:nvSpPr>
        <p:spPr>
          <a:xfrm>
            <a:off x="1039733" y="5994450"/>
            <a:ext cx="432698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7" name="Slide Number Placeholder 5">
            <a:extLst>
              <a:ext uri="{FF2B5EF4-FFF2-40B4-BE49-F238E27FC236}">
                <a16:creationId xmlns:a16="http://schemas.microsoft.com/office/drawing/2014/main" id="{0F27F0CE-9DAF-4D31-CA8F-A32C049CAE8D}"/>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82254503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Image and text v2">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C9190BE7-B3D0-2484-8498-7AA5209EAFC8}"/>
              </a:ext>
            </a:extLst>
          </p:cNvPr>
          <p:cNvSpPr>
            <a:spLocks noGrp="1"/>
          </p:cNvSpPr>
          <p:nvPr>
            <p:ph type="title" hasCustomPrompt="1"/>
          </p:nvPr>
        </p:nvSpPr>
        <p:spPr>
          <a:xfrm>
            <a:off x="499734"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Text Placeholder 12">
            <a:extLst>
              <a:ext uri="{FF2B5EF4-FFF2-40B4-BE49-F238E27FC236}">
                <a16:creationId xmlns:a16="http://schemas.microsoft.com/office/drawing/2014/main" id="{B58EF5B5-50B6-097D-254A-DC0302C1E750}"/>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2" name="Content Placeholder 15">
            <a:extLst>
              <a:ext uri="{FF2B5EF4-FFF2-40B4-BE49-F238E27FC236}">
                <a16:creationId xmlns:a16="http://schemas.microsoft.com/office/drawing/2014/main" id="{E07138AA-8105-84D9-677F-DAC3332DE7D3}"/>
              </a:ext>
            </a:extLst>
          </p:cNvPr>
          <p:cNvSpPr>
            <a:spLocks noGrp="1"/>
          </p:cNvSpPr>
          <p:nvPr>
            <p:ph sz="quarter" idx="20"/>
          </p:nvPr>
        </p:nvSpPr>
        <p:spPr>
          <a:xfrm>
            <a:off x="499733" y="1888476"/>
            <a:ext cx="4860000" cy="3567600"/>
          </a:xfrm>
          <a:prstGeom prst="rect">
            <a:avLst/>
          </a:prstGeom>
        </p:spPr>
        <p:txBody>
          <a:bodyPr/>
          <a:lstStyle>
            <a:lvl1pPr>
              <a:lnSpc>
                <a:spcPct val="104000"/>
              </a:lnSpc>
              <a:defRPr sz="1400" b="0" i="0"/>
            </a:lvl1pPr>
          </a:lstStyle>
          <a:p>
            <a:endParaRPr lang="en-GB"/>
          </a:p>
        </p:txBody>
      </p:sp>
      <p:sp>
        <p:nvSpPr>
          <p:cNvPr id="13" name="Picture Placeholder 11">
            <a:extLst>
              <a:ext uri="{FF2B5EF4-FFF2-40B4-BE49-F238E27FC236}">
                <a16:creationId xmlns:a16="http://schemas.microsoft.com/office/drawing/2014/main" id="{8391AE21-6050-0226-6F85-476E9AF6A406}"/>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14" name="Graphic 13">
            <a:extLst>
              <a:ext uri="{FF2B5EF4-FFF2-40B4-BE49-F238E27FC236}">
                <a16:creationId xmlns:a16="http://schemas.microsoft.com/office/drawing/2014/main" id="{154CAD70-D10E-930A-16EA-FD228228C9DE}"/>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15" name="Graphic 14">
            <a:extLst>
              <a:ext uri="{FF2B5EF4-FFF2-40B4-BE49-F238E27FC236}">
                <a16:creationId xmlns:a16="http://schemas.microsoft.com/office/drawing/2014/main" id="{6D2A1544-8B5E-1EBA-9577-83CE7B0EADA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6" name="Footer Placeholder 4">
            <a:extLst>
              <a:ext uri="{FF2B5EF4-FFF2-40B4-BE49-F238E27FC236}">
                <a16:creationId xmlns:a16="http://schemas.microsoft.com/office/drawing/2014/main" id="{B05C08EB-46CF-FA11-3595-6C3BEAF443DD}"/>
              </a:ext>
            </a:extLst>
          </p:cNvPr>
          <p:cNvSpPr>
            <a:spLocks noGrp="1"/>
          </p:cNvSpPr>
          <p:nvPr>
            <p:ph type="ftr" sz="quarter" idx="3"/>
          </p:nvPr>
        </p:nvSpPr>
        <p:spPr>
          <a:xfrm>
            <a:off x="1039733" y="5994450"/>
            <a:ext cx="432698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7" name="Slide Number Placeholder 5">
            <a:extLst>
              <a:ext uri="{FF2B5EF4-FFF2-40B4-BE49-F238E27FC236}">
                <a16:creationId xmlns:a16="http://schemas.microsoft.com/office/drawing/2014/main" id="{59796065-C488-2296-40DE-B6F40F6B325C}"/>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29256400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hree image and text slide v1">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652A05B-734C-023B-C15D-942D9867BAB4}"/>
              </a:ext>
            </a:extLst>
          </p:cNvPr>
          <p:cNvSpPr>
            <a:spLocks noGrp="1"/>
          </p:cNvSpPr>
          <p:nvPr>
            <p:ph type="title" hasCustomPrompt="1"/>
          </p:nvPr>
        </p:nvSpPr>
        <p:spPr>
          <a:xfrm>
            <a:off x="499733" y="538538"/>
            <a:ext cx="4860001"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Content Placeholder 15">
            <a:extLst>
              <a:ext uri="{FF2B5EF4-FFF2-40B4-BE49-F238E27FC236}">
                <a16:creationId xmlns:a16="http://schemas.microsoft.com/office/drawing/2014/main" id="{67BD0C26-0FB8-E001-81BA-5EA844A0C914}"/>
              </a:ext>
            </a:extLst>
          </p:cNvPr>
          <p:cNvSpPr>
            <a:spLocks noGrp="1"/>
          </p:cNvSpPr>
          <p:nvPr>
            <p:ph sz="quarter" idx="20"/>
          </p:nvPr>
        </p:nvSpPr>
        <p:spPr>
          <a:xfrm>
            <a:off x="499733" y="2138376"/>
            <a:ext cx="4860001" cy="3317700"/>
          </a:xfrm>
          <a:prstGeom prst="rect">
            <a:avLst/>
          </a:prstGeom>
        </p:spPr>
        <p:txBody>
          <a:bodyPr/>
          <a:lstStyle>
            <a:lvl1pPr>
              <a:lnSpc>
                <a:spcPct val="104000"/>
              </a:lnSpc>
              <a:defRPr sz="1400" b="0" i="0"/>
            </a:lvl1pPr>
          </a:lstStyle>
          <a:p>
            <a:endParaRPr lang="en-GB"/>
          </a:p>
        </p:txBody>
      </p:sp>
      <p:sp>
        <p:nvSpPr>
          <p:cNvPr id="8" name="Text Placeholder 13">
            <a:extLst>
              <a:ext uri="{FF2B5EF4-FFF2-40B4-BE49-F238E27FC236}">
                <a16:creationId xmlns:a16="http://schemas.microsoft.com/office/drawing/2014/main" id="{548710A7-36AA-7701-8CF8-E2BC3CD3543E}"/>
              </a:ext>
            </a:extLst>
          </p:cNvPr>
          <p:cNvSpPr>
            <a:spLocks noGrp="1"/>
          </p:cNvSpPr>
          <p:nvPr>
            <p:ph type="body" sz="quarter" idx="21" hasCustomPrompt="1"/>
          </p:nvPr>
        </p:nvSpPr>
        <p:spPr>
          <a:xfrm>
            <a:off x="499732" y="1408771"/>
            <a:ext cx="4860002"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9" name="Picture Placeholder 11">
            <a:extLst>
              <a:ext uri="{FF2B5EF4-FFF2-40B4-BE49-F238E27FC236}">
                <a16:creationId xmlns:a16="http://schemas.microsoft.com/office/drawing/2014/main" id="{A79BFDA6-F32E-B996-4892-27B8AF51E8DB}"/>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10" name="Picture Placeholder 11">
            <a:extLst>
              <a:ext uri="{FF2B5EF4-FFF2-40B4-BE49-F238E27FC236}">
                <a16:creationId xmlns:a16="http://schemas.microsoft.com/office/drawing/2014/main" id="{4D64FC78-7634-6352-7B43-68A85F785653}"/>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Picture Placeholder 11">
            <a:extLst>
              <a:ext uri="{FF2B5EF4-FFF2-40B4-BE49-F238E27FC236}">
                <a16:creationId xmlns:a16="http://schemas.microsoft.com/office/drawing/2014/main" id="{6A6F6C75-D2A5-E05B-2BCE-798B8F09BB83}"/>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4" name="Footer Placeholder 4">
            <a:extLst>
              <a:ext uri="{FF2B5EF4-FFF2-40B4-BE49-F238E27FC236}">
                <a16:creationId xmlns:a16="http://schemas.microsoft.com/office/drawing/2014/main" id="{00CAFEC1-AE66-D8B4-E6D2-27C8EB892EBC}"/>
              </a:ext>
            </a:extLst>
          </p:cNvPr>
          <p:cNvSpPr>
            <a:spLocks noGrp="1"/>
          </p:cNvSpPr>
          <p:nvPr>
            <p:ph type="ftr" sz="quarter" idx="3"/>
          </p:nvPr>
        </p:nvSpPr>
        <p:spPr>
          <a:xfrm>
            <a:off x="1039733" y="5994450"/>
            <a:ext cx="432698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1" name="Slide Number Placeholder 5">
            <a:extLst>
              <a:ext uri="{FF2B5EF4-FFF2-40B4-BE49-F238E27FC236}">
                <a16:creationId xmlns:a16="http://schemas.microsoft.com/office/drawing/2014/main" id="{1F426AEF-67DB-0719-C906-7D7AB50263C7}"/>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61978369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hree image and text slide v2">
    <p:spTree>
      <p:nvGrpSpPr>
        <p:cNvPr id="1" name=""/>
        <p:cNvGrpSpPr/>
        <p:nvPr/>
      </p:nvGrpSpPr>
      <p:grpSpPr>
        <a:xfrm>
          <a:off x="0" y="0"/>
          <a:ext cx="0" cy="0"/>
          <a:chOff x="0" y="0"/>
          <a:chExt cx="0" cy="0"/>
        </a:xfrm>
      </p:grpSpPr>
      <p:sp>
        <p:nvSpPr>
          <p:cNvPr id="22" name="Picture Placeholder 11">
            <a:extLst>
              <a:ext uri="{FF2B5EF4-FFF2-40B4-BE49-F238E27FC236}">
                <a16:creationId xmlns:a16="http://schemas.microsoft.com/office/drawing/2014/main" id="{6219DC3A-1FF1-7859-D599-6F9DCD54E592}"/>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3" name="Picture Placeholder 11">
            <a:extLst>
              <a:ext uri="{FF2B5EF4-FFF2-40B4-BE49-F238E27FC236}">
                <a16:creationId xmlns:a16="http://schemas.microsoft.com/office/drawing/2014/main" id="{34A33B83-0498-6D8B-C355-16BE0BBD49C8}"/>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Title Placeholder 1">
            <a:extLst>
              <a:ext uri="{FF2B5EF4-FFF2-40B4-BE49-F238E27FC236}">
                <a16:creationId xmlns:a16="http://schemas.microsoft.com/office/drawing/2014/main" id="{D7993DE8-5ABE-40D9-B897-DAF1B332870F}"/>
              </a:ext>
            </a:extLst>
          </p:cNvPr>
          <p:cNvSpPr>
            <a:spLocks noGrp="1"/>
          </p:cNvSpPr>
          <p:nvPr>
            <p:ph type="title" hasCustomPrompt="1"/>
          </p:nvPr>
        </p:nvSpPr>
        <p:spPr>
          <a:xfrm>
            <a:off x="499733"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Text Placeholder 12">
            <a:extLst>
              <a:ext uri="{FF2B5EF4-FFF2-40B4-BE49-F238E27FC236}">
                <a16:creationId xmlns:a16="http://schemas.microsoft.com/office/drawing/2014/main" id="{1F382238-B715-064C-9E79-D94A425E35B6}"/>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ext Placeholder 2">
            <a:extLst>
              <a:ext uri="{FF2B5EF4-FFF2-40B4-BE49-F238E27FC236}">
                <a16:creationId xmlns:a16="http://schemas.microsoft.com/office/drawing/2014/main" id="{78D2F36A-F968-C38D-8923-0F341E76FAD7}"/>
              </a:ext>
            </a:extLst>
          </p:cNvPr>
          <p:cNvSpPr>
            <a:spLocks noGrp="1"/>
          </p:cNvSpPr>
          <p:nvPr>
            <p:ph idx="1"/>
          </p:nvPr>
        </p:nvSpPr>
        <p:spPr>
          <a:xfrm>
            <a:off x="499734" y="1888476"/>
            <a:ext cx="4860000" cy="3567600"/>
          </a:xfrm>
          <a:prstGeom prst="rect">
            <a:avLst/>
          </a:prstGeom>
        </p:spPr>
        <p:txBody>
          <a:bodyPr vert="horz" lIns="0" tIns="0" rIns="0" bIns="0" rtlCol="0">
            <a:noAutofit/>
          </a:bodyPr>
          <a:lstStyle>
            <a:lvl1pPr>
              <a:defRPr sz="1600" b="0" i="0"/>
            </a:lvl1pPr>
          </a:lstStyle>
          <a:p>
            <a:pPr lvl="0"/>
            <a:endParaRPr lang="en-GB"/>
          </a:p>
        </p:txBody>
      </p:sp>
      <p:sp>
        <p:nvSpPr>
          <p:cNvPr id="2" name="Picture Placeholder 11">
            <a:extLst>
              <a:ext uri="{FF2B5EF4-FFF2-40B4-BE49-F238E27FC236}">
                <a16:creationId xmlns:a16="http://schemas.microsoft.com/office/drawing/2014/main" id="{F8CEB787-490E-53D2-9EBC-81E529CEA450}"/>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5" name="Footer Placeholder 4">
            <a:extLst>
              <a:ext uri="{FF2B5EF4-FFF2-40B4-BE49-F238E27FC236}">
                <a16:creationId xmlns:a16="http://schemas.microsoft.com/office/drawing/2014/main" id="{C9B4DFF7-D728-A0BD-BB56-56B0DBF62266}"/>
              </a:ext>
            </a:extLst>
          </p:cNvPr>
          <p:cNvSpPr>
            <a:spLocks noGrp="1"/>
          </p:cNvSpPr>
          <p:nvPr>
            <p:ph type="ftr" sz="quarter" idx="3"/>
          </p:nvPr>
        </p:nvSpPr>
        <p:spPr>
          <a:xfrm>
            <a:off x="1039733" y="5994450"/>
            <a:ext cx="432698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87779431-194F-E6E0-3EF3-3906DCBCA3AD}"/>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84399694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tatement or quote slide">
    <p:spTree>
      <p:nvGrpSpPr>
        <p:cNvPr id="1" name=""/>
        <p:cNvGrpSpPr/>
        <p:nvPr/>
      </p:nvGrpSpPr>
      <p:grpSpPr>
        <a:xfrm>
          <a:off x="0" y="0"/>
          <a:ext cx="0" cy="0"/>
          <a:chOff x="0" y="0"/>
          <a:chExt cx="0" cy="0"/>
        </a:xfrm>
      </p:grpSpPr>
      <p:sp>
        <p:nvSpPr>
          <p:cNvPr id="22" name="Title Placeholder 1">
            <a:extLst>
              <a:ext uri="{FF2B5EF4-FFF2-40B4-BE49-F238E27FC236}">
                <a16:creationId xmlns:a16="http://schemas.microsoft.com/office/drawing/2014/main" id="{06DF862D-15E0-ACDB-80CE-697EB1AC1CE0}"/>
              </a:ext>
            </a:extLst>
          </p:cNvPr>
          <p:cNvSpPr>
            <a:spLocks noGrp="1"/>
          </p:cNvSpPr>
          <p:nvPr>
            <p:ph type="title" hasCustomPrompt="1"/>
          </p:nvPr>
        </p:nvSpPr>
        <p:spPr>
          <a:xfrm>
            <a:off x="499734" y="2539978"/>
            <a:ext cx="4860000" cy="2235622"/>
          </a:xfrm>
          <a:prstGeom prst="rect">
            <a:avLst/>
          </a:prstGeom>
        </p:spPr>
        <p:txBody>
          <a:bodyPr vert="horz" wrap="square" lIns="0" tIns="0" rIns="0" bIns="0" rtlCol="0" anchor="t">
            <a:noAutofit/>
          </a:bodyPr>
          <a:lstStyle>
            <a:lvl1pPr>
              <a:defRPr sz="2400" b="0" i="0"/>
            </a:lvl1pPr>
          </a:lstStyle>
          <a:p>
            <a:r>
              <a:rPr lang="en-GB"/>
              <a:t>Add quote</a:t>
            </a:r>
          </a:p>
        </p:txBody>
      </p:sp>
      <p:sp>
        <p:nvSpPr>
          <p:cNvPr id="23" name="Text Placeholder 12">
            <a:extLst>
              <a:ext uri="{FF2B5EF4-FFF2-40B4-BE49-F238E27FC236}">
                <a16:creationId xmlns:a16="http://schemas.microsoft.com/office/drawing/2014/main" id="{A9898A81-6C3F-17C9-B449-3FE9B4C929FF}"/>
              </a:ext>
            </a:extLst>
          </p:cNvPr>
          <p:cNvSpPr>
            <a:spLocks noGrp="1"/>
          </p:cNvSpPr>
          <p:nvPr>
            <p:ph type="body" sz="quarter" idx="14" hasCustomPrompt="1"/>
          </p:nvPr>
        </p:nvSpPr>
        <p:spPr>
          <a:xfrm>
            <a:off x="499734" y="4866805"/>
            <a:ext cx="4859999" cy="501740"/>
          </a:xfrm>
          <a:prstGeom prst="rect">
            <a:avLst/>
          </a:prstGeom>
        </p:spPr>
        <p:txBody>
          <a:bodyPr wrap="square">
            <a:noAutofit/>
          </a:bodyPr>
          <a:lstStyle>
            <a:lvl1pPr>
              <a:defRPr sz="12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source</a:t>
            </a:r>
          </a:p>
        </p:txBody>
      </p:sp>
      <p:sp>
        <p:nvSpPr>
          <p:cNvPr id="24" name="Picture Placeholder 11">
            <a:extLst>
              <a:ext uri="{FF2B5EF4-FFF2-40B4-BE49-F238E27FC236}">
                <a16:creationId xmlns:a16="http://schemas.microsoft.com/office/drawing/2014/main" id="{1E8A19FE-64F8-6DAE-5D3D-84BA47F15825}"/>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5" name="Picture Placeholder 11">
            <a:extLst>
              <a:ext uri="{FF2B5EF4-FFF2-40B4-BE49-F238E27FC236}">
                <a16:creationId xmlns:a16="http://schemas.microsoft.com/office/drawing/2014/main" id="{2630A848-805F-B52C-DAB6-56E569C2CAE6}"/>
              </a:ext>
            </a:extLst>
          </p:cNvPr>
          <p:cNvSpPr>
            <a:spLocks noGrp="1"/>
          </p:cNvSpPr>
          <p:nvPr>
            <p:ph type="pic" sz="quarter" idx="15" hasCustomPrompt="1"/>
          </p:nvPr>
        </p:nvSpPr>
        <p:spPr>
          <a:xfrm>
            <a:off x="10536000" y="1897275"/>
            <a:ext cx="1656000" cy="4978653"/>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6" name="Title Placeholder 1">
            <a:extLst>
              <a:ext uri="{FF2B5EF4-FFF2-40B4-BE49-F238E27FC236}">
                <a16:creationId xmlns:a16="http://schemas.microsoft.com/office/drawing/2014/main" id="{A522FB30-D98F-CA6D-A898-E533909FFF18}"/>
              </a:ext>
            </a:extLst>
          </p:cNvPr>
          <p:cNvSpPr txBox="1">
            <a:spLocks/>
          </p:cNvSpPr>
          <p:nvPr userDrawn="1"/>
        </p:nvSpPr>
        <p:spPr>
          <a:xfrm>
            <a:off x="448797" y="1882098"/>
            <a:ext cx="562655" cy="1221488"/>
          </a:xfrm>
          <a:prstGeom prst="rect">
            <a:avLst/>
          </a:prstGeom>
        </p:spPr>
        <p:txBody>
          <a:bodyPr vert="horz" wrap="none" lIns="0" tIns="0" rIns="0" bIns="0" rtlCol="0" anchor="t">
            <a:noAutofit/>
          </a:bodyPr>
          <a:lstStyle>
            <a:lvl1pPr algn="l" defTabSz="914400" rtl="0" eaLnBrk="1" latinLnBrk="0" hangingPunct="1">
              <a:lnSpc>
                <a:spcPct val="78000"/>
              </a:lnSpc>
              <a:spcBef>
                <a:spcPct val="0"/>
              </a:spcBef>
              <a:buNone/>
              <a:defRPr sz="2400" b="1" kern="1200">
                <a:solidFill>
                  <a:schemeClr val="tx1"/>
                </a:solidFill>
                <a:latin typeface="Neue Haas Grotesk Text Pro" panose="020B0504020202020204" pitchFamily="34" charset="77"/>
                <a:ea typeface="+mj-ea"/>
                <a:cs typeface="Calibri" panose="020F0502020204030204" pitchFamily="34" charset="0"/>
              </a:defRPr>
            </a:lvl1pPr>
          </a:lstStyle>
          <a:p>
            <a:r>
              <a:rPr lang="en-GB" sz="10000" b="0" i="0">
                <a:latin typeface="Aptos" panose="020B0004020202020204" pitchFamily="34" charset="0"/>
              </a:rPr>
              <a:t>“</a:t>
            </a:r>
          </a:p>
        </p:txBody>
      </p:sp>
      <p:pic>
        <p:nvPicPr>
          <p:cNvPr id="6" name="Graphic 5">
            <a:extLst>
              <a:ext uri="{FF2B5EF4-FFF2-40B4-BE49-F238E27FC236}">
                <a16:creationId xmlns:a16="http://schemas.microsoft.com/office/drawing/2014/main" id="{F15CC809-C0C6-1AEE-518D-145A35C3DF6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4E82D668-9298-B429-8245-1BC16281F68F}"/>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685867"/>
            <a:ext cx="2047718" cy="540991"/>
          </a:xfrm>
          <a:prstGeom prst="rect">
            <a:avLst/>
          </a:prstGeom>
        </p:spPr>
      </p:pic>
      <p:sp>
        <p:nvSpPr>
          <p:cNvPr id="5" name="Footer Placeholder 4">
            <a:extLst>
              <a:ext uri="{FF2B5EF4-FFF2-40B4-BE49-F238E27FC236}">
                <a16:creationId xmlns:a16="http://schemas.microsoft.com/office/drawing/2014/main" id="{B7DABA17-7B7D-899F-84F8-292CA7682798}"/>
              </a:ext>
            </a:extLst>
          </p:cNvPr>
          <p:cNvSpPr>
            <a:spLocks noGrp="1"/>
          </p:cNvSpPr>
          <p:nvPr>
            <p:ph type="ftr" sz="quarter" idx="3"/>
          </p:nvPr>
        </p:nvSpPr>
        <p:spPr>
          <a:xfrm>
            <a:off x="1039733" y="5994450"/>
            <a:ext cx="432698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7" name="Slide Number Placeholder 5">
            <a:extLst>
              <a:ext uri="{FF2B5EF4-FFF2-40B4-BE49-F238E27FC236}">
                <a16:creationId xmlns:a16="http://schemas.microsoft.com/office/drawing/2014/main" id="{03884091-69C6-4322-83B8-C2BD56341AB1}"/>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31310266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Partner Logo v1">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22" name="Graphic 21">
            <a:extLst>
              <a:ext uri="{FF2B5EF4-FFF2-40B4-BE49-F238E27FC236}">
                <a16:creationId xmlns:a16="http://schemas.microsoft.com/office/drawing/2014/main" id="{8C1D5C26-8787-7A59-105B-0F375A09A3E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5CDA39D1-C067-433E-BEEB-1E5A3359C16C}"/>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cxnSp>
        <p:nvCxnSpPr>
          <p:cNvPr id="3" name="Straight Connector 2">
            <a:extLst>
              <a:ext uri="{FF2B5EF4-FFF2-40B4-BE49-F238E27FC236}">
                <a16:creationId xmlns:a16="http://schemas.microsoft.com/office/drawing/2014/main" id="{65889796-979E-8AF1-9D58-7D0FDF3D416A}"/>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EDFDF015-8CB2-7AE0-CC71-02DC2C8A9DE5}"/>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cxnSp>
        <p:nvCxnSpPr>
          <p:cNvPr id="6" name="Straight Connector 5">
            <a:extLst>
              <a:ext uri="{FF2B5EF4-FFF2-40B4-BE49-F238E27FC236}">
                <a16:creationId xmlns:a16="http://schemas.microsoft.com/office/drawing/2014/main" id="{AC9CE45D-5663-1B62-E264-FE43A462B865}"/>
              </a:ext>
            </a:extLst>
          </p:cNvPr>
          <p:cNvCxnSpPr>
            <a:cxnSpLocks/>
          </p:cNvCxnSpPr>
          <p:nvPr userDrawn="1"/>
        </p:nvCxnSpPr>
        <p:spPr>
          <a:xfrm>
            <a:off x="4479196"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7" name="Picture Placeholder 11">
            <a:extLst>
              <a:ext uri="{FF2B5EF4-FFF2-40B4-BE49-F238E27FC236}">
                <a16:creationId xmlns:a16="http://schemas.microsoft.com/office/drawing/2014/main" id="{FC196A81-C5EF-AD47-CDBF-98F74EE14AF2}"/>
              </a:ext>
            </a:extLst>
          </p:cNvPr>
          <p:cNvSpPr>
            <a:spLocks noGrp="1"/>
          </p:cNvSpPr>
          <p:nvPr>
            <p:ph type="pic" sz="quarter" idx="13" hasCustomPrompt="1"/>
          </p:nvPr>
        </p:nvSpPr>
        <p:spPr>
          <a:xfrm>
            <a:off x="4678830" y="5813493"/>
            <a:ext cx="54000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logo</a:t>
            </a:r>
          </a:p>
        </p:txBody>
      </p:sp>
    </p:spTree>
    <p:extLst>
      <p:ext uri="{BB962C8B-B14F-4D97-AF65-F5344CB8AC3E}">
        <p14:creationId xmlns:p14="http://schemas.microsoft.com/office/powerpoint/2010/main" val="411389495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Partner Logo v2">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22" name="Graphic 21">
            <a:extLst>
              <a:ext uri="{FF2B5EF4-FFF2-40B4-BE49-F238E27FC236}">
                <a16:creationId xmlns:a16="http://schemas.microsoft.com/office/drawing/2014/main" id="{8C1D5C26-8787-7A59-105B-0F375A09A3E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B5ED1A46-D6DD-5265-ACD4-B99C67E04B6C}"/>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cxnSp>
        <p:nvCxnSpPr>
          <p:cNvPr id="3" name="Straight Connector 2">
            <a:extLst>
              <a:ext uri="{FF2B5EF4-FFF2-40B4-BE49-F238E27FC236}">
                <a16:creationId xmlns:a16="http://schemas.microsoft.com/office/drawing/2014/main" id="{0B27340E-4B53-CC7A-7B58-E4712BCE07C0}"/>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06FCE97C-D04A-21AE-E2D4-C31176C5CEBF}"/>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spTree>
    <p:extLst>
      <p:ext uri="{BB962C8B-B14F-4D97-AF65-F5344CB8AC3E}">
        <p14:creationId xmlns:p14="http://schemas.microsoft.com/office/powerpoint/2010/main" val="188276188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hank you v1">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968746"/>
            <a:ext cx="4860000" cy="920508"/>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pic>
        <p:nvPicPr>
          <p:cNvPr id="2" name="Graphic 1">
            <a:extLst>
              <a:ext uri="{FF2B5EF4-FFF2-40B4-BE49-F238E27FC236}">
                <a16:creationId xmlns:a16="http://schemas.microsoft.com/office/drawing/2014/main" id="{D51D06E0-59F9-89D6-ACF8-6C5311E802C7}"/>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4" name="Graphic 3">
            <a:extLst>
              <a:ext uri="{FF2B5EF4-FFF2-40B4-BE49-F238E27FC236}">
                <a16:creationId xmlns:a16="http://schemas.microsoft.com/office/drawing/2014/main" id="{21D1B6CD-BEBA-A389-2AF7-B83C17ED8B1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Tree>
    <p:extLst>
      <p:ext uri="{BB962C8B-B14F-4D97-AF65-F5344CB8AC3E}">
        <p14:creationId xmlns:p14="http://schemas.microsoft.com/office/powerpoint/2010/main" val="28753877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hank you v2">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716971"/>
            <a:ext cx="4860000" cy="920508"/>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sp>
        <p:nvSpPr>
          <p:cNvPr id="7" name="Picture Placeholder 11">
            <a:extLst>
              <a:ext uri="{FF2B5EF4-FFF2-40B4-BE49-F238E27FC236}">
                <a16:creationId xmlns:a16="http://schemas.microsoft.com/office/drawing/2014/main" id="{1CE9F832-37B0-8AE8-FEAB-E13F26BE46BF}"/>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9" name="Graphic 8">
            <a:extLst>
              <a:ext uri="{FF2B5EF4-FFF2-40B4-BE49-F238E27FC236}">
                <a16:creationId xmlns:a16="http://schemas.microsoft.com/office/drawing/2014/main" id="{61AC94D6-81C3-78DC-5AFA-1BD3B5E45F83}"/>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10" name="Graphic 9">
            <a:extLst>
              <a:ext uri="{FF2B5EF4-FFF2-40B4-BE49-F238E27FC236}">
                <a16:creationId xmlns:a16="http://schemas.microsoft.com/office/drawing/2014/main" id="{BFD63378-1B60-1C80-BEA9-4CEFF7D16C9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spTree>
    <p:extLst>
      <p:ext uri="{BB962C8B-B14F-4D97-AF65-F5344CB8AC3E}">
        <p14:creationId xmlns:p14="http://schemas.microsoft.com/office/powerpoint/2010/main" val="20573753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slide">
    <p:bg>
      <p:bgPr>
        <a:solidFill>
          <a:schemeClr val="bg1"/>
        </a:solidFill>
        <a:effectLst/>
      </p:bgPr>
    </p:bg>
    <p:spTree>
      <p:nvGrpSpPr>
        <p:cNvPr id="1" name=""/>
        <p:cNvGrpSpPr/>
        <p:nvPr/>
      </p:nvGrpSpPr>
      <p:grpSpPr>
        <a:xfrm>
          <a:off x="0" y="0"/>
          <a:ext cx="0" cy="0"/>
          <a:chOff x="0" y="0"/>
          <a:chExt cx="0" cy="0"/>
        </a:xfrm>
      </p:grpSpPr>
      <p:sp>
        <p:nvSpPr>
          <p:cNvPr id="3" name="Text Placeholder 12">
            <a:extLst>
              <a:ext uri="{FF2B5EF4-FFF2-40B4-BE49-F238E27FC236}">
                <a16:creationId xmlns:a16="http://schemas.microsoft.com/office/drawing/2014/main" id="{8901B2BF-B146-18AA-D1AC-C11BF13456D3}"/>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8" name="Content Placeholder 15">
            <a:extLst>
              <a:ext uri="{FF2B5EF4-FFF2-40B4-BE49-F238E27FC236}">
                <a16:creationId xmlns:a16="http://schemas.microsoft.com/office/drawing/2014/main" id="{36F623F4-4EF9-C441-6445-BE83736EA377}"/>
              </a:ext>
            </a:extLst>
          </p:cNvPr>
          <p:cNvSpPr>
            <a:spLocks noGrp="1"/>
          </p:cNvSpPr>
          <p:nvPr>
            <p:ph sz="quarter" idx="17"/>
          </p:nvPr>
        </p:nvSpPr>
        <p:spPr>
          <a:xfrm>
            <a:off x="499733" y="2589800"/>
            <a:ext cx="5076000" cy="2866276"/>
          </a:xfrm>
          <a:prstGeom prst="rect">
            <a:avLst/>
          </a:prstGeom>
        </p:spPr>
        <p:txBody>
          <a:bodyPr/>
          <a:lstStyle>
            <a:lvl1pPr>
              <a:lnSpc>
                <a:spcPct val="104000"/>
              </a:lnSpc>
              <a:defRPr sz="1400" b="0" i="0"/>
            </a:lvl1pPr>
          </a:lstStyle>
          <a:p>
            <a:endParaRPr lang="en-GB"/>
          </a:p>
        </p:txBody>
      </p:sp>
      <p:sp>
        <p:nvSpPr>
          <p:cNvPr id="12" name="Text Placeholder 13">
            <a:extLst>
              <a:ext uri="{FF2B5EF4-FFF2-40B4-BE49-F238E27FC236}">
                <a16:creationId xmlns:a16="http://schemas.microsoft.com/office/drawing/2014/main" id="{A80B7B62-049F-CC9E-9B73-4108CEF5DEFB}"/>
              </a:ext>
            </a:extLst>
          </p:cNvPr>
          <p:cNvSpPr>
            <a:spLocks noGrp="1"/>
          </p:cNvSpPr>
          <p:nvPr>
            <p:ph type="body" sz="quarter" idx="14" hasCustomPrompt="1"/>
          </p:nvPr>
        </p:nvSpPr>
        <p:spPr>
          <a:xfrm>
            <a:off x="499731" y="1888476"/>
            <a:ext cx="507600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26" name="Content Placeholder 15">
            <a:extLst>
              <a:ext uri="{FF2B5EF4-FFF2-40B4-BE49-F238E27FC236}">
                <a16:creationId xmlns:a16="http://schemas.microsoft.com/office/drawing/2014/main" id="{1E648676-8FD7-02E8-7716-297A4F374120}"/>
              </a:ext>
            </a:extLst>
          </p:cNvPr>
          <p:cNvSpPr>
            <a:spLocks noGrp="1"/>
          </p:cNvSpPr>
          <p:nvPr>
            <p:ph sz="quarter" idx="18"/>
          </p:nvPr>
        </p:nvSpPr>
        <p:spPr>
          <a:xfrm>
            <a:off x="6619166" y="2589800"/>
            <a:ext cx="5073091" cy="2866276"/>
          </a:xfrm>
          <a:prstGeom prst="rect">
            <a:avLst/>
          </a:prstGeom>
        </p:spPr>
        <p:txBody>
          <a:bodyPr/>
          <a:lstStyle>
            <a:lvl1pPr>
              <a:lnSpc>
                <a:spcPct val="104000"/>
              </a:lnSpc>
              <a:defRPr sz="1400" b="0" i="0"/>
            </a:lvl1pPr>
          </a:lstStyle>
          <a:p>
            <a:endParaRPr lang="en-GB"/>
          </a:p>
        </p:txBody>
      </p:sp>
      <p:sp>
        <p:nvSpPr>
          <p:cNvPr id="27" name="Text Placeholder 13">
            <a:extLst>
              <a:ext uri="{FF2B5EF4-FFF2-40B4-BE49-F238E27FC236}">
                <a16:creationId xmlns:a16="http://schemas.microsoft.com/office/drawing/2014/main" id="{5854E95A-9CE6-D1AA-8A64-A9F487ACB88F}"/>
              </a:ext>
            </a:extLst>
          </p:cNvPr>
          <p:cNvSpPr>
            <a:spLocks noGrp="1"/>
          </p:cNvSpPr>
          <p:nvPr>
            <p:ph type="body" sz="quarter" idx="19" hasCustomPrompt="1"/>
          </p:nvPr>
        </p:nvSpPr>
        <p:spPr>
          <a:xfrm>
            <a:off x="6619167" y="1888476"/>
            <a:ext cx="5073099" cy="564450"/>
          </a:xfrm>
          <a:prstGeom prst="rect">
            <a:avLst/>
          </a:prstGeom>
        </p:spPr>
        <p:txBody>
          <a:bodyPr anchor="t">
            <a:noAutofit/>
          </a:bodyPr>
          <a:lstStyle>
            <a:lvl1pPr>
              <a:lnSpc>
                <a:spcPct val="104000"/>
              </a:lnSpc>
              <a:defRPr sz="1600" b="1" i="0"/>
            </a:lvl1pPr>
          </a:lstStyle>
          <a:p>
            <a:r>
              <a:rPr lang="en-GB"/>
              <a:t>Add heading(two lines max)</a:t>
            </a:r>
          </a:p>
        </p:txBody>
      </p:sp>
      <p:cxnSp>
        <p:nvCxnSpPr>
          <p:cNvPr id="28" name="Straight Connector 27">
            <a:extLst>
              <a:ext uri="{FF2B5EF4-FFF2-40B4-BE49-F238E27FC236}">
                <a16:creationId xmlns:a16="http://schemas.microsoft.com/office/drawing/2014/main" id="{C2664B76-E093-0A2A-B5BC-50B49610644F}"/>
              </a:ext>
            </a:extLst>
          </p:cNvPr>
          <p:cNvCxnSpPr>
            <a:cxnSpLocks/>
          </p:cNvCxnSpPr>
          <p:nvPr userDrawn="1"/>
        </p:nvCxnSpPr>
        <p:spPr>
          <a:xfrm>
            <a:off x="6096000" y="1830466"/>
            <a:ext cx="0" cy="363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Title Placeholder 1">
            <a:extLst>
              <a:ext uri="{FF2B5EF4-FFF2-40B4-BE49-F238E27FC236}">
                <a16:creationId xmlns:a16="http://schemas.microsoft.com/office/drawing/2014/main" id="{1E67C38B-51DC-8901-ABF7-E4536FB0811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43" name="Text Placeholder 12">
            <a:extLst>
              <a:ext uri="{FF2B5EF4-FFF2-40B4-BE49-F238E27FC236}">
                <a16:creationId xmlns:a16="http://schemas.microsoft.com/office/drawing/2014/main" id="{FF3406A1-E679-26F8-D6B5-C912C21F8C24}"/>
              </a:ext>
            </a:extLst>
          </p:cNvPr>
          <p:cNvSpPr>
            <a:spLocks noGrp="1"/>
          </p:cNvSpPr>
          <p:nvPr>
            <p:ph type="body" sz="quarter" idx="20"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5" name="Footer Placeholder 4">
            <a:extLst>
              <a:ext uri="{FF2B5EF4-FFF2-40B4-BE49-F238E27FC236}">
                <a16:creationId xmlns:a16="http://schemas.microsoft.com/office/drawing/2014/main" id="{0171C24B-12B7-0554-7338-E5606F2B75A6}"/>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73817862-307E-AF7C-BB5A-27151186CE46}"/>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89252279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104477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p:nvPr>
        </p:nvSpPr>
        <p:spPr>
          <a:xfrm>
            <a:off x="499733" y="3779224"/>
            <a:ext cx="6541200" cy="855299"/>
          </a:xfrm>
          <a:prstGeom prst="rect">
            <a:avLst/>
          </a:prstGeom>
        </p:spPr>
        <p:txBody>
          <a:bodyPr wrap="square">
            <a:noAutofit/>
          </a:bodyPr>
          <a:lstStyle>
            <a:lvl1pPr>
              <a:lnSpc>
                <a:spcPct val="104000"/>
              </a:lnSpc>
              <a:defRPr sz="1800" b="0" i="0" kern="1800" spc="-30" baseline="0"/>
            </a:lvl1pPr>
            <a:lvl2pPr>
              <a:defRPr sz="2000"/>
            </a:lvl2pPr>
            <a:lvl3pPr>
              <a:defRPr sz="2000"/>
            </a:lvl3pPr>
            <a:lvl4pPr>
              <a:defRPr sz="2000"/>
            </a:lvl4pPr>
            <a:lvl5pPr>
              <a:defRPr sz="2000"/>
            </a:lvl5pPr>
          </a:lstStyle>
          <a:p>
            <a:pPr lvl="0"/>
            <a:endParaRPr lang="en-US"/>
          </a:p>
        </p:txBody>
      </p:sp>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1889950"/>
            <a:ext cx="6542513" cy="1806905"/>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7678168" y="0"/>
            <a:ext cx="4014099" cy="635445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2" name="Graphic 1">
            <a:extLst>
              <a:ext uri="{FF2B5EF4-FFF2-40B4-BE49-F238E27FC236}">
                <a16:creationId xmlns:a16="http://schemas.microsoft.com/office/drawing/2014/main" id="{0A6F234A-02BD-CEA1-53B6-A3CBD82D9D9A}"/>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2038" y="5813459"/>
            <a:ext cx="2047718" cy="540991"/>
          </a:xfrm>
          <a:prstGeom prst="rect">
            <a:avLst/>
          </a:prstGeom>
        </p:spPr>
      </p:pic>
      <p:pic>
        <p:nvPicPr>
          <p:cNvPr id="4" name="Graphic 3">
            <a:extLst>
              <a:ext uri="{FF2B5EF4-FFF2-40B4-BE49-F238E27FC236}">
                <a16:creationId xmlns:a16="http://schemas.microsoft.com/office/drawing/2014/main" id="{D4FD2369-CA15-45D0-6135-4B67E4FCCDD9}"/>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499732" y="503550"/>
            <a:ext cx="651959" cy="936000"/>
          </a:xfrm>
          <a:prstGeom prst="rect">
            <a:avLst/>
          </a:prstGeom>
        </p:spPr>
      </p:pic>
    </p:spTree>
    <p:extLst>
      <p:ext uri="{BB962C8B-B14F-4D97-AF65-F5344CB8AC3E}">
        <p14:creationId xmlns:p14="http://schemas.microsoft.com/office/powerpoint/2010/main" val="209325543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sp>
        <p:nvSpPr>
          <p:cNvPr id="4" name="Text Placeholder 19">
            <a:extLst>
              <a:ext uri="{FF2B5EF4-FFF2-40B4-BE49-F238E27FC236}">
                <a16:creationId xmlns:a16="http://schemas.microsoft.com/office/drawing/2014/main" id="{079E73F8-37B5-57EE-3B98-2EA71E263B1A}"/>
              </a:ext>
            </a:extLst>
          </p:cNvPr>
          <p:cNvSpPr>
            <a:spLocks noGrp="1"/>
          </p:cNvSpPr>
          <p:nvPr>
            <p:ph type="body" sz="quarter" idx="13" hasCustomPrompt="1"/>
          </p:nvPr>
        </p:nvSpPr>
        <p:spPr>
          <a:xfrm>
            <a:off x="499733" y="1408773"/>
            <a:ext cx="496800" cy="493200"/>
          </a:xfrm>
          <a:prstGeom prst="rect">
            <a:avLst/>
          </a:prstGeom>
        </p:spPr>
        <p:txBody>
          <a:bodyPr>
            <a:noAutofit/>
          </a:bodyPr>
          <a:lstStyle>
            <a:lvl1pPr>
              <a:lnSpc>
                <a:spcPct val="104000"/>
              </a:lnSpc>
              <a:defRPr sz="1800" b="1" i="0"/>
            </a:lvl1pPr>
          </a:lstStyle>
          <a:p>
            <a:r>
              <a:rPr lang="en-GB"/>
              <a:t>01</a:t>
            </a:r>
          </a:p>
        </p:txBody>
      </p:sp>
      <p:sp>
        <p:nvSpPr>
          <p:cNvPr id="5" name="Text Placeholder 20">
            <a:extLst>
              <a:ext uri="{FF2B5EF4-FFF2-40B4-BE49-F238E27FC236}">
                <a16:creationId xmlns:a16="http://schemas.microsoft.com/office/drawing/2014/main" id="{C4E74264-E44F-0797-6D9B-9719118A5B4E}"/>
              </a:ext>
            </a:extLst>
          </p:cNvPr>
          <p:cNvSpPr>
            <a:spLocks noGrp="1"/>
          </p:cNvSpPr>
          <p:nvPr>
            <p:ph type="body" sz="quarter" idx="14" hasCustomPrompt="1"/>
          </p:nvPr>
        </p:nvSpPr>
        <p:spPr>
          <a:xfrm>
            <a:off x="1337481" y="140877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6" name="Text Placeholder 21">
            <a:extLst>
              <a:ext uri="{FF2B5EF4-FFF2-40B4-BE49-F238E27FC236}">
                <a16:creationId xmlns:a16="http://schemas.microsoft.com/office/drawing/2014/main" id="{474BFACF-A065-5599-4DA5-5613F6DC25E2}"/>
              </a:ext>
            </a:extLst>
          </p:cNvPr>
          <p:cNvSpPr>
            <a:spLocks noGrp="1"/>
          </p:cNvSpPr>
          <p:nvPr>
            <p:ph type="body" sz="quarter" idx="15" hasCustomPrompt="1"/>
          </p:nvPr>
        </p:nvSpPr>
        <p:spPr>
          <a:xfrm>
            <a:off x="499733" y="2113799"/>
            <a:ext cx="496800" cy="493200"/>
          </a:xfrm>
          <a:prstGeom prst="rect">
            <a:avLst/>
          </a:prstGeom>
        </p:spPr>
        <p:txBody>
          <a:bodyPr>
            <a:noAutofit/>
          </a:bodyPr>
          <a:lstStyle>
            <a:lvl1pPr>
              <a:defRPr sz="1800" b="1" i="0"/>
            </a:lvl1pPr>
          </a:lstStyle>
          <a:p>
            <a:r>
              <a:rPr lang="en-GB"/>
              <a:t>02</a:t>
            </a:r>
          </a:p>
        </p:txBody>
      </p:sp>
      <p:sp>
        <p:nvSpPr>
          <p:cNvPr id="9" name="Text Placeholder 23">
            <a:extLst>
              <a:ext uri="{FF2B5EF4-FFF2-40B4-BE49-F238E27FC236}">
                <a16:creationId xmlns:a16="http://schemas.microsoft.com/office/drawing/2014/main" id="{5691CC70-8DF2-EE6F-C40B-B6A831DFB18D}"/>
              </a:ext>
            </a:extLst>
          </p:cNvPr>
          <p:cNvSpPr>
            <a:spLocks noGrp="1"/>
          </p:cNvSpPr>
          <p:nvPr>
            <p:ph type="body" sz="quarter" idx="17" hasCustomPrompt="1"/>
          </p:nvPr>
        </p:nvSpPr>
        <p:spPr>
          <a:xfrm>
            <a:off x="499733" y="2818825"/>
            <a:ext cx="496800" cy="493200"/>
          </a:xfrm>
          <a:prstGeom prst="rect">
            <a:avLst/>
          </a:prstGeom>
        </p:spPr>
        <p:txBody>
          <a:bodyPr>
            <a:noAutofit/>
          </a:bodyPr>
          <a:lstStyle>
            <a:lvl1pPr>
              <a:lnSpc>
                <a:spcPct val="104000"/>
              </a:lnSpc>
              <a:defRPr sz="1800" b="1" i="0"/>
            </a:lvl1pPr>
          </a:lstStyle>
          <a:p>
            <a:r>
              <a:rPr lang="en-GB"/>
              <a:t>03</a:t>
            </a:r>
          </a:p>
        </p:txBody>
      </p:sp>
      <p:sp>
        <p:nvSpPr>
          <p:cNvPr id="11" name="Text Placeholder 25">
            <a:extLst>
              <a:ext uri="{FF2B5EF4-FFF2-40B4-BE49-F238E27FC236}">
                <a16:creationId xmlns:a16="http://schemas.microsoft.com/office/drawing/2014/main" id="{81241517-A93B-C884-00F7-1D76B026E7DE}"/>
              </a:ext>
            </a:extLst>
          </p:cNvPr>
          <p:cNvSpPr>
            <a:spLocks noGrp="1"/>
          </p:cNvSpPr>
          <p:nvPr>
            <p:ph type="body" sz="quarter" idx="19" hasCustomPrompt="1"/>
          </p:nvPr>
        </p:nvSpPr>
        <p:spPr>
          <a:xfrm>
            <a:off x="499733" y="3523851"/>
            <a:ext cx="496800" cy="493200"/>
          </a:xfrm>
          <a:prstGeom prst="rect">
            <a:avLst/>
          </a:prstGeom>
        </p:spPr>
        <p:txBody>
          <a:bodyPr>
            <a:noAutofit/>
          </a:bodyPr>
          <a:lstStyle>
            <a:lvl1pPr>
              <a:lnSpc>
                <a:spcPct val="104000"/>
              </a:lnSpc>
              <a:defRPr sz="1800" b="1" i="0"/>
            </a:lvl1pPr>
          </a:lstStyle>
          <a:p>
            <a:r>
              <a:rPr lang="en-GB"/>
              <a:t>04</a:t>
            </a:r>
          </a:p>
        </p:txBody>
      </p:sp>
      <p:sp>
        <p:nvSpPr>
          <p:cNvPr id="14" name="Text Placeholder 27">
            <a:extLst>
              <a:ext uri="{FF2B5EF4-FFF2-40B4-BE49-F238E27FC236}">
                <a16:creationId xmlns:a16="http://schemas.microsoft.com/office/drawing/2014/main" id="{623F1BAB-65D9-A5B4-E25B-18ED21C1E939}"/>
              </a:ext>
            </a:extLst>
          </p:cNvPr>
          <p:cNvSpPr>
            <a:spLocks noGrp="1"/>
          </p:cNvSpPr>
          <p:nvPr>
            <p:ph type="body" sz="quarter" idx="21" hasCustomPrompt="1"/>
          </p:nvPr>
        </p:nvSpPr>
        <p:spPr>
          <a:xfrm>
            <a:off x="499733" y="4228877"/>
            <a:ext cx="496800" cy="493200"/>
          </a:xfrm>
          <a:prstGeom prst="rect">
            <a:avLst/>
          </a:prstGeom>
        </p:spPr>
        <p:txBody>
          <a:bodyPr>
            <a:noAutofit/>
          </a:bodyPr>
          <a:lstStyle>
            <a:lvl1pPr>
              <a:lnSpc>
                <a:spcPct val="104000"/>
              </a:lnSpc>
              <a:defRPr sz="1800" b="1" i="0"/>
            </a:lvl1pPr>
          </a:lstStyle>
          <a:p>
            <a:r>
              <a:rPr lang="en-GB"/>
              <a:t>05</a:t>
            </a:r>
          </a:p>
        </p:txBody>
      </p:sp>
      <p:cxnSp>
        <p:nvCxnSpPr>
          <p:cNvPr id="24" name="Straight Connector 23">
            <a:extLst>
              <a:ext uri="{FF2B5EF4-FFF2-40B4-BE49-F238E27FC236}">
                <a16:creationId xmlns:a16="http://schemas.microsoft.com/office/drawing/2014/main" id="{9A622FF6-9443-30AD-C876-90BBC09B5850}"/>
              </a:ext>
            </a:extLst>
          </p:cNvPr>
          <p:cNvCxnSpPr>
            <a:cxnSpLocks/>
          </p:cNvCxnSpPr>
          <p:nvPr userDrawn="1"/>
        </p:nvCxnSpPr>
        <p:spPr>
          <a:xfrm>
            <a:off x="1139588" y="1431102"/>
            <a:ext cx="0" cy="399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itle Placeholder 1">
            <a:extLst>
              <a:ext uri="{FF2B5EF4-FFF2-40B4-BE49-F238E27FC236}">
                <a16:creationId xmlns:a16="http://schemas.microsoft.com/office/drawing/2014/main" id="{D325DC9D-2AA9-80B0-59CB-EB2A231584D3}"/>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Agenda slide</a:t>
            </a:r>
          </a:p>
        </p:txBody>
      </p:sp>
      <p:sp>
        <p:nvSpPr>
          <p:cNvPr id="38" name="Text Placeholder 20">
            <a:extLst>
              <a:ext uri="{FF2B5EF4-FFF2-40B4-BE49-F238E27FC236}">
                <a16:creationId xmlns:a16="http://schemas.microsoft.com/office/drawing/2014/main" id="{94FB1512-536B-3C06-8758-3BF64A3DF587}"/>
              </a:ext>
            </a:extLst>
          </p:cNvPr>
          <p:cNvSpPr>
            <a:spLocks noGrp="1"/>
          </p:cNvSpPr>
          <p:nvPr>
            <p:ph type="body" sz="quarter" idx="24" hasCustomPrompt="1"/>
          </p:nvPr>
        </p:nvSpPr>
        <p:spPr>
          <a:xfrm>
            <a:off x="1337481" y="2113798"/>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39" name="Text Placeholder 20">
            <a:extLst>
              <a:ext uri="{FF2B5EF4-FFF2-40B4-BE49-F238E27FC236}">
                <a16:creationId xmlns:a16="http://schemas.microsoft.com/office/drawing/2014/main" id="{E73858A2-79B0-D494-4400-BA3171AC2533}"/>
              </a:ext>
            </a:extLst>
          </p:cNvPr>
          <p:cNvSpPr>
            <a:spLocks noGrp="1"/>
          </p:cNvSpPr>
          <p:nvPr>
            <p:ph type="body" sz="quarter" idx="25" hasCustomPrompt="1"/>
          </p:nvPr>
        </p:nvSpPr>
        <p:spPr>
          <a:xfrm>
            <a:off x="1337481" y="2818824"/>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0" name="Text Placeholder 20">
            <a:extLst>
              <a:ext uri="{FF2B5EF4-FFF2-40B4-BE49-F238E27FC236}">
                <a16:creationId xmlns:a16="http://schemas.microsoft.com/office/drawing/2014/main" id="{316DF11A-F375-2621-E425-D254C2BFBDC2}"/>
              </a:ext>
            </a:extLst>
          </p:cNvPr>
          <p:cNvSpPr>
            <a:spLocks noGrp="1"/>
          </p:cNvSpPr>
          <p:nvPr>
            <p:ph type="body" sz="quarter" idx="26" hasCustomPrompt="1"/>
          </p:nvPr>
        </p:nvSpPr>
        <p:spPr>
          <a:xfrm>
            <a:off x="1337481" y="3523850"/>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1" name="Text Placeholder 20">
            <a:extLst>
              <a:ext uri="{FF2B5EF4-FFF2-40B4-BE49-F238E27FC236}">
                <a16:creationId xmlns:a16="http://schemas.microsoft.com/office/drawing/2014/main" id="{FB045E71-4D6C-C476-D364-81DB443EDF23}"/>
              </a:ext>
            </a:extLst>
          </p:cNvPr>
          <p:cNvSpPr>
            <a:spLocks noGrp="1"/>
          </p:cNvSpPr>
          <p:nvPr>
            <p:ph type="body" sz="quarter" idx="27" hasCustomPrompt="1"/>
          </p:nvPr>
        </p:nvSpPr>
        <p:spPr>
          <a:xfrm>
            <a:off x="1337481" y="4228876"/>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4" name="Text Placeholder 20">
            <a:extLst>
              <a:ext uri="{FF2B5EF4-FFF2-40B4-BE49-F238E27FC236}">
                <a16:creationId xmlns:a16="http://schemas.microsoft.com/office/drawing/2014/main" id="{6ACC28C5-8646-3B2E-4FDA-90CAAD6437E9}"/>
              </a:ext>
            </a:extLst>
          </p:cNvPr>
          <p:cNvSpPr>
            <a:spLocks noGrp="1"/>
          </p:cNvSpPr>
          <p:nvPr>
            <p:ph type="body" sz="quarter" idx="30" hasCustomPrompt="1"/>
          </p:nvPr>
        </p:nvSpPr>
        <p:spPr>
          <a:xfrm>
            <a:off x="1337481" y="493390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9" name="Text Placeholder 29">
            <a:extLst>
              <a:ext uri="{FF2B5EF4-FFF2-40B4-BE49-F238E27FC236}">
                <a16:creationId xmlns:a16="http://schemas.microsoft.com/office/drawing/2014/main" id="{CE07A932-8579-47D4-C90C-297D44DE4342}"/>
              </a:ext>
            </a:extLst>
          </p:cNvPr>
          <p:cNvSpPr>
            <a:spLocks noGrp="1"/>
          </p:cNvSpPr>
          <p:nvPr>
            <p:ph type="body" sz="quarter" idx="32" hasCustomPrompt="1"/>
          </p:nvPr>
        </p:nvSpPr>
        <p:spPr>
          <a:xfrm>
            <a:off x="499733" y="4933903"/>
            <a:ext cx="496800" cy="493200"/>
          </a:xfrm>
          <a:prstGeom prst="rect">
            <a:avLst/>
          </a:prstGeom>
        </p:spPr>
        <p:txBody>
          <a:bodyPr>
            <a:noAutofit/>
          </a:bodyPr>
          <a:lstStyle>
            <a:lvl1pPr>
              <a:defRPr sz="1800" b="1" i="0"/>
            </a:lvl1pPr>
          </a:lstStyle>
          <a:p>
            <a:r>
              <a:rPr lang="en-GB"/>
              <a:t>06</a:t>
            </a:r>
          </a:p>
        </p:txBody>
      </p:sp>
      <p:sp>
        <p:nvSpPr>
          <p:cNvPr id="7" name="Footer Placeholder 4">
            <a:extLst>
              <a:ext uri="{FF2B5EF4-FFF2-40B4-BE49-F238E27FC236}">
                <a16:creationId xmlns:a16="http://schemas.microsoft.com/office/drawing/2014/main" id="{92FAD600-88E4-8EA1-EA4A-51A35A21FC22}"/>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8" name="Slide Number Placeholder 5">
            <a:extLst>
              <a:ext uri="{FF2B5EF4-FFF2-40B4-BE49-F238E27FC236}">
                <a16:creationId xmlns:a16="http://schemas.microsoft.com/office/drawing/2014/main" id="{F0AF68AB-F850-E589-CE1A-0CA739524720}"/>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1835780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0" y="0"/>
            <a:ext cx="12192000" cy="3445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hasCustomPrompt="1"/>
          </p:nvPr>
        </p:nvSpPr>
        <p:spPr>
          <a:xfrm>
            <a:off x="499733" y="1580118"/>
            <a:ext cx="8208000" cy="855299"/>
          </a:xfrm>
          <a:prstGeom prst="rect">
            <a:avLst/>
          </a:prstGeom>
        </p:spPr>
        <p:txBody>
          <a:bodyPr wrap="square">
            <a:noAutofit/>
          </a:bodyPr>
          <a:lstStyle>
            <a:lvl1pPr>
              <a:lnSpc>
                <a:spcPct val="105000"/>
              </a:lnSpc>
              <a:defRPr sz="6000" b="1" i="0" kern="1800" spc="-30" baseline="0"/>
            </a:lvl1pPr>
            <a:lvl2pPr>
              <a:defRPr sz="2000"/>
            </a:lvl2pPr>
            <a:lvl3pPr>
              <a:defRPr sz="2000"/>
            </a:lvl3pPr>
            <a:lvl4pPr>
              <a:defRPr sz="2000"/>
            </a:lvl4pPr>
            <a:lvl5pPr>
              <a:defRPr sz="2000"/>
            </a:lvl5pPr>
          </a:lstStyle>
          <a:p>
            <a:pPr lvl="0"/>
            <a:r>
              <a:rPr lang="en-US"/>
              <a:t>Chapter #</a:t>
            </a:r>
          </a:p>
        </p:txBody>
      </p:sp>
      <p:sp>
        <p:nvSpPr>
          <p:cNvPr id="2" name="Title Placeholder 1">
            <a:extLst>
              <a:ext uri="{FF2B5EF4-FFF2-40B4-BE49-F238E27FC236}">
                <a16:creationId xmlns:a16="http://schemas.microsoft.com/office/drawing/2014/main" id="{48FCD2B1-D684-AD84-2649-CD4B7D8A9D75}"/>
              </a:ext>
            </a:extLst>
          </p:cNvPr>
          <p:cNvSpPr>
            <a:spLocks noGrp="1"/>
          </p:cNvSpPr>
          <p:nvPr>
            <p:ph type="title" hasCustomPrompt="1"/>
          </p:nvPr>
        </p:nvSpPr>
        <p:spPr>
          <a:xfrm>
            <a:off x="499733" y="2791790"/>
            <a:ext cx="8208000" cy="1743682"/>
          </a:xfrm>
          <a:prstGeom prst="rect">
            <a:avLst/>
          </a:prstGeom>
        </p:spPr>
        <p:txBody>
          <a:bodyPr vert="horz" wrap="square" lIns="0" tIns="0" rIns="0" bIns="0" rtlCol="0" anchor="t">
            <a:no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pic>
        <p:nvPicPr>
          <p:cNvPr id="90" name="Graphic 89">
            <a:extLst>
              <a:ext uri="{FF2B5EF4-FFF2-40B4-BE49-F238E27FC236}">
                <a16:creationId xmlns:a16="http://schemas.microsoft.com/office/drawing/2014/main" id="{DEABD41F-F2D1-68DD-A891-4162D21E5E59}"/>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0065" y="5418450"/>
            <a:ext cx="651959" cy="936000"/>
          </a:xfrm>
          <a:prstGeom prst="rect">
            <a:avLst/>
          </a:prstGeom>
        </p:spPr>
      </p:pic>
      <p:pic>
        <p:nvPicPr>
          <p:cNvPr id="3" name="Graphic 2">
            <a:extLst>
              <a:ext uri="{FF2B5EF4-FFF2-40B4-BE49-F238E27FC236}">
                <a16:creationId xmlns:a16="http://schemas.microsoft.com/office/drawing/2014/main" id="{1AF0B37E-1851-C4C9-6600-DBA2A6B5C6D9}"/>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Tree>
    <p:extLst>
      <p:ext uri="{BB962C8B-B14F-4D97-AF65-F5344CB8AC3E}">
        <p14:creationId xmlns:p14="http://schemas.microsoft.com/office/powerpoint/2010/main" val="316269721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BBE98-0E22-15AB-65C2-C9AE1F66A1E6}"/>
              </a:ext>
            </a:extLst>
          </p:cNvPr>
          <p:cNvSpPr>
            <a:spLocks noGrp="1"/>
          </p:cNvSpPr>
          <p:nvPr>
            <p:ph type="title" hasCustomPrompt="1"/>
          </p:nvPr>
        </p:nvSpPr>
        <p:spPr/>
        <p:txBody>
          <a:bodyPr/>
          <a:lstStyle/>
          <a:p>
            <a:r>
              <a:rPr lang="en-GB"/>
              <a:t>Click here to insert title</a:t>
            </a:r>
          </a:p>
        </p:txBody>
      </p:sp>
      <p:sp>
        <p:nvSpPr>
          <p:cNvPr id="3" name="Slide Number Placeholder 2">
            <a:extLst>
              <a:ext uri="{FF2B5EF4-FFF2-40B4-BE49-F238E27FC236}">
                <a16:creationId xmlns:a16="http://schemas.microsoft.com/office/drawing/2014/main" id="{EA051A74-FD7C-83D5-AE8A-B170E2565F6B}"/>
              </a:ext>
            </a:extLst>
          </p:cNvPr>
          <p:cNvSpPr>
            <a:spLocks noGrp="1"/>
          </p:cNvSpPr>
          <p:nvPr>
            <p:ph type="sldNum" sz="quarter" idx="10"/>
          </p:nvPr>
        </p:nvSpPr>
        <p:spPr>
          <a:xfrm>
            <a:off x="499733" y="5994450"/>
            <a:ext cx="360000" cy="360000"/>
          </a:xfrm>
          <a:prstGeom prst="rect">
            <a:avLst/>
          </a:prstGeom>
        </p:spPr>
        <p:txBody>
          <a:bodyPr/>
          <a:lstStyle/>
          <a:p>
            <a:fld id="{E8F1A65C-595C-4736-BF40-F7D31E789466}" type="slidenum">
              <a:rPr lang="en-GB" smtClean="0"/>
              <a:pPr/>
              <a:t>‹#›</a:t>
            </a:fld>
            <a:endParaRPr lang="en-GB"/>
          </a:p>
        </p:txBody>
      </p:sp>
      <p:sp>
        <p:nvSpPr>
          <p:cNvPr id="4" name="Footer Placeholder 3">
            <a:extLst>
              <a:ext uri="{FF2B5EF4-FFF2-40B4-BE49-F238E27FC236}">
                <a16:creationId xmlns:a16="http://schemas.microsoft.com/office/drawing/2014/main" id="{AFEBCF1B-F604-B3B2-27A6-880F400878A2}"/>
              </a:ext>
            </a:extLst>
          </p:cNvPr>
          <p:cNvSpPr>
            <a:spLocks noGrp="1"/>
          </p:cNvSpPr>
          <p:nvPr>
            <p:ph type="ftr" sz="quarter" idx="11"/>
          </p:nvPr>
        </p:nvSpPr>
        <p:spPr>
          <a:xfrm>
            <a:off x="1039733" y="5994450"/>
            <a:ext cx="10652534" cy="360000"/>
          </a:xfrm>
          <a:prstGeom prst="rect">
            <a:avLst/>
          </a:prstGeom>
        </p:spPr>
        <p:txBody>
          <a:bodyPr/>
          <a:lstStyle/>
          <a:p>
            <a:endParaRPr lang="en-GB"/>
          </a:p>
        </p:txBody>
      </p:sp>
    </p:spTree>
    <p:extLst>
      <p:ext uri="{BB962C8B-B14F-4D97-AF65-F5344CB8AC3E}">
        <p14:creationId xmlns:p14="http://schemas.microsoft.com/office/powerpoint/2010/main" val="98932115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766BFCA1-3D8D-4284-C24E-E3DA1F699571}"/>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itle Placeholder 1">
            <a:extLst>
              <a:ext uri="{FF2B5EF4-FFF2-40B4-BE49-F238E27FC236}">
                <a16:creationId xmlns:a16="http://schemas.microsoft.com/office/drawing/2014/main" id="{310189C7-0533-C5A5-2053-64B64A4AE60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4" name="Text Placeholder 2">
            <a:extLst>
              <a:ext uri="{FF2B5EF4-FFF2-40B4-BE49-F238E27FC236}">
                <a16:creationId xmlns:a16="http://schemas.microsoft.com/office/drawing/2014/main" id="{AFBC0A28-AEB8-D9B8-A0EC-71E62E27106D}"/>
              </a:ext>
            </a:extLst>
          </p:cNvPr>
          <p:cNvSpPr>
            <a:spLocks noGrp="1"/>
          </p:cNvSpPr>
          <p:nvPr>
            <p:ph idx="1"/>
          </p:nvPr>
        </p:nvSpPr>
        <p:spPr>
          <a:xfrm>
            <a:off x="499733" y="1888476"/>
            <a:ext cx="11192534" cy="3567600"/>
          </a:xfrm>
          <a:prstGeom prst="rect">
            <a:avLst/>
          </a:prstGeom>
        </p:spPr>
        <p:txBody>
          <a:bodyPr vert="horz" lIns="0" tIns="0" rIns="0" bIns="0" rtlCol="0">
            <a:noAutofit/>
          </a:bodyPr>
          <a:lstStyle>
            <a:lvl1pPr>
              <a:defRPr sz="1600" b="0" i="0"/>
            </a:lvl1pPr>
          </a:lstStyle>
          <a:p>
            <a:pPr lvl="0"/>
            <a:endParaRPr lang="en-GB"/>
          </a:p>
        </p:txBody>
      </p:sp>
      <p:sp>
        <p:nvSpPr>
          <p:cNvPr id="6" name="Footer Placeholder 4">
            <a:extLst>
              <a:ext uri="{FF2B5EF4-FFF2-40B4-BE49-F238E27FC236}">
                <a16:creationId xmlns:a16="http://schemas.microsoft.com/office/drawing/2014/main" id="{72F0805D-7AC6-DB66-3B58-C718207890EB}"/>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7" name="Slide Number Placeholder 5">
            <a:extLst>
              <a:ext uri="{FF2B5EF4-FFF2-40B4-BE49-F238E27FC236}">
                <a16:creationId xmlns:a16="http://schemas.microsoft.com/office/drawing/2014/main" id="{11ED5DF8-DAFE-B042-8CE9-DF893AC62407}"/>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59048206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wo column slide">
    <p:spTree>
      <p:nvGrpSpPr>
        <p:cNvPr id="1" name=""/>
        <p:cNvGrpSpPr/>
        <p:nvPr/>
      </p:nvGrpSpPr>
      <p:grpSpPr>
        <a:xfrm>
          <a:off x="0" y="0"/>
          <a:ext cx="0" cy="0"/>
          <a:chOff x="0" y="0"/>
          <a:chExt cx="0" cy="0"/>
        </a:xfrm>
      </p:grpSpPr>
      <p:sp>
        <p:nvSpPr>
          <p:cNvPr id="3" name="Text Placeholder 12">
            <a:extLst>
              <a:ext uri="{FF2B5EF4-FFF2-40B4-BE49-F238E27FC236}">
                <a16:creationId xmlns:a16="http://schemas.microsoft.com/office/drawing/2014/main" id="{8901B2BF-B146-18AA-D1AC-C11BF13456D3}"/>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8" name="Content Placeholder 15">
            <a:extLst>
              <a:ext uri="{FF2B5EF4-FFF2-40B4-BE49-F238E27FC236}">
                <a16:creationId xmlns:a16="http://schemas.microsoft.com/office/drawing/2014/main" id="{36F623F4-4EF9-C441-6445-BE83736EA377}"/>
              </a:ext>
            </a:extLst>
          </p:cNvPr>
          <p:cNvSpPr>
            <a:spLocks noGrp="1"/>
          </p:cNvSpPr>
          <p:nvPr>
            <p:ph sz="quarter" idx="17"/>
          </p:nvPr>
        </p:nvSpPr>
        <p:spPr>
          <a:xfrm>
            <a:off x="499733" y="2589800"/>
            <a:ext cx="5076000" cy="2866276"/>
          </a:xfrm>
          <a:prstGeom prst="rect">
            <a:avLst/>
          </a:prstGeom>
        </p:spPr>
        <p:txBody>
          <a:bodyPr/>
          <a:lstStyle>
            <a:lvl1pPr>
              <a:lnSpc>
                <a:spcPct val="104000"/>
              </a:lnSpc>
              <a:defRPr sz="1400" b="0" i="0"/>
            </a:lvl1pPr>
          </a:lstStyle>
          <a:p>
            <a:endParaRPr lang="en-GB"/>
          </a:p>
        </p:txBody>
      </p:sp>
      <p:sp>
        <p:nvSpPr>
          <p:cNvPr id="12" name="Text Placeholder 13">
            <a:extLst>
              <a:ext uri="{FF2B5EF4-FFF2-40B4-BE49-F238E27FC236}">
                <a16:creationId xmlns:a16="http://schemas.microsoft.com/office/drawing/2014/main" id="{A80B7B62-049F-CC9E-9B73-4108CEF5DEFB}"/>
              </a:ext>
            </a:extLst>
          </p:cNvPr>
          <p:cNvSpPr>
            <a:spLocks noGrp="1"/>
          </p:cNvSpPr>
          <p:nvPr>
            <p:ph type="body" sz="quarter" idx="14" hasCustomPrompt="1"/>
          </p:nvPr>
        </p:nvSpPr>
        <p:spPr>
          <a:xfrm>
            <a:off x="499731" y="1888476"/>
            <a:ext cx="507600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26" name="Content Placeholder 15">
            <a:extLst>
              <a:ext uri="{FF2B5EF4-FFF2-40B4-BE49-F238E27FC236}">
                <a16:creationId xmlns:a16="http://schemas.microsoft.com/office/drawing/2014/main" id="{1E648676-8FD7-02E8-7716-297A4F374120}"/>
              </a:ext>
            </a:extLst>
          </p:cNvPr>
          <p:cNvSpPr>
            <a:spLocks noGrp="1"/>
          </p:cNvSpPr>
          <p:nvPr>
            <p:ph sz="quarter" idx="18"/>
          </p:nvPr>
        </p:nvSpPr>
        <p:spPr>
          <a:xfrm>
            <a:off x="6619166" y="2589800"/>
            <a:ext cx="5073091" cy="2866276"/>
          </a:xfrm>
          <a:prstGeom prst="rect">
            <a:avLst/>
          </a:prstGeom>
        </p:spPr>
        <p:txBody>
          <a:bodyPr/>
          <a:lstStyle>
            <a:lvl1pPr>
              <a:lnSpc>
                <a:spcPct val="104000"/>
              </a:lnSpc>
              <a:defRPr sz="1400" b="0" i="0"/>
            </a:lvl1pPr>
          </a:lstStyle>
          <a:p>
            <a:endParaRPr lang="en-GB"/>
          </a:p>
        </p:txBody>
      </p:sp>
      <p:sp>
        <p:nvSpPr>
          <p:cNvPr id="27" name="Text Placeholder 13">
            <a:extLst>
              <a:ext uri="{FF2B5EF4-FFF2-40B4-BE49-F238E27FC236}">
                <a16:creationId xmlns:a16="http://schemas.microsoft.com/office/drawing/2014/main" id="{5854E95A-9CE6-D1AA-8A64-A9F487ACB88F}"/>
              </a:ext>
            </a:extLst>
          </p:cNvPr>
          <p:cNvSpPr>
            <a:spLocks noGrp="1"/>
          </p:cNvSpPr>
          <p:nvPr>
            <p:ph type="body" sz="quarter" idx="19" hasCustomPrompt="1"/>
          </p:nvPr>
        </p:nvSpPr>
        <p:spPr>
          <a:xfrm>
            <a:off x="6619167" y="1888476"/>
            <a:ext cx="5073099" cy="564450"/>
          </a:xfrm>
          <a:prstGeom prst="rect">
            <a:avLst/>
          </a:prstGeom>
        </p:spPr>
        <p:txBody>
          <a:bodyPr anchor="t">
            <a:noAutofit/>
          </a:bodyPr>
          <a:lstStyle>
            <a:lvl1pPr>
              <a:lnSpc>
                <a:spcPct val="104000"/>
              </a:lnSpc>
              <a:defRPr sz="1600" b="1" i="0"/>
            </a:lvl1pPr>
          </a:lstStyle>
          <a:p>
            <a:r>
              <a:rPr lang="en-GB"/>
              <a:t>Add heading(two lines max)</a:t>
            </a:r>
          </a:p>
        </p:txBody>
      </p:sp>
      <p:cxnSp>
        <p:nvCxnSpPr>
          <p:cNvPr id="28" name="Straight Connector 27">
            <a:extLst>
              <a:ext uri="{FF2B5EF4-FFF2-40B4-BE49-F238E27FC236}">
                <a16:creationId xmlns:a16="http://schemas.microsoft.com/office/drawing/2014/main" id="{C2664B76-E093-0A2A-B5BC-50B49610644F}"/>
              </a:ext>
            </a:extLst>
          </p:cNvPr>
          <p:cNvCxnSpPr>
            <a:cxnSpLocks/>
          </p:cNvCxnSpPr>
          <p:nvPr userDrawn="1"/>
        </p:nvCxnSpPr>
        <p:spPr>
          <a:xfrm>
            <a:off x="6096000" y="1830466"/>
            <a:ext cx="0" cy="363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Title Placeholder 1">
            <a:extLst>
              <a:ext uri="{FF2B5EF4-FFF2-40B4-BE49-F238E27FC236}">
                <a16:creationId xmlns:a16="http://schemas.microsoft.com/office/drawing/2014/main" id="{1E67C38B-51DC-8901-ABF7-E4536FB0811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5" name="Footer Placeholder 4">
            <a:extLst>
              <a:ext uri="{FF2B5EF4-FFF2-40B4-BE49-F238E27FC236}">
                <a16:creationId xmlns:a16="http://schemas.microsoft.com/office/drawing/2014/main" id="{80F4A198-F735-E4E3-DC6D-10CE25D63541}"/>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71D71E6F-1396-52E5-82BD-6506E1A990B3}"/>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60599687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ext and chart slide">
    <p:spTree>
      <p:nvGrpSpPr>
        <p:cNvPr id="1" name=""/>
        <p:cNvGrpSpPr/>
        <p:nvPr/>
      </p:nvGrpSpPr>
      <p:grpSpPr>
        <a:xfrm>
          <a:off x="0" y="0"/>
          <a:ext cx="0" cy="0"/>
          <a:chOff x="0" y="0"/>
          <a:chExt cx="0" cy="0"/>
        </a:xfrm>
      </p:grpSpPr>
      <p:sp>
        <p:nvSpPr>
          <p:cNvPr id="15" name="Content Placeholder 15">
            <a:extLst>
              <a:ext uri="{FF2B5EF4-FFF2-40B4-BE49-F238E27FC236}">
                <a16:creationId xmlns:a16="http://schemas.microsoft.com/office/drawing/2014/main" id="{6B843F2C-A45A-02E0-0AFF-23B4732E852F}"/>
              </a:ext>
            </a:extLst>
          </p:cNvPr>
          <p:cNvSpPr>
            <a:spLocks noGrp="1"/>
          </p:cNvSpPr>
          <p:nvPr>
            <p:ph sz="quarter" idx="18"/>
          </p:nvPr>
        </p:nvSpPr>
        <p:spPr>
          <a:xfrm>
            <a:off x="7667466" y="1408770"/>
            <a:ext cx="4024801" cy="4047306"/>
          </a:xfrm>
          <a:prstGeom prst="rect">
            <a:avLst/>
          </a:prstGeom>
        </p:spPr>
        <p:txBody>
          <a:bodyPr/>
          <a:lstStyle>
            <a:lvl1pPr>
              <a:defRPr sz="1400" b="0" i="0"/>
            </a:lvl1pPr>
          </a:lstStyle>
          <a:p>
            <a:endParaRPr lang="en-GB"/>
          </a:p>
        </p:txBody>
      </p:sp>
      <p:sp>
        <p:nvSpPr>
          <p:cNvPr id="2" name="Title Placeholder 1">
            <a:extLst>
              <a:ext uri="{FF2B5EF4-FFF2-40B4-BE49-F238E27FC236}">
                <a16:creationId xmlns:a16="http://schemas.microsoft.com/office/drawing/2014/main" id="{7064F26B-8803-9659-C0F8-9ABB6BA873C7}"/>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8" name="Content Placeholder 15">
            <a:extLst>
              <a:ext uri="{FF2B5EF4-FFF2-40B4-BE49-F238E27FC236}">
                <a16:creationId xmlns:a16="http://schemas.microsoft.com/office/drawing/2014/main" id="{6F560808-D843-CD45-7AB0-37D202E7B9F2}"/>
              </a:ext>
            </a:extLst>
          </p:cNvPr>
          <p:cNvSpPr>
            <a:spLocks noGrp="1"/>
          </p:cNvSpPr>
          <p:nvPr>
            <p:ph sz="quarter" idx="19"/>
          </p:nvPr>
        </p:nvSpPr>
        <p:spPr>
          <a:xfrm>
            <a:off x="499733" y="2138376"/>
            <a:ext cx="6542090" cy="3317700"/>
          </a:xfrm>
          <a:prstGeom prst="rect">
            <a:avLst/>
          </a:prstGeom>
        </p:spPr>
        <p:txBody>
          <a:bodyPr/>
          <a:lstStyle>
            <a:lvl1pPr>
              <a:lnSpc>
                <a:spcPct val="104000"/>
              </a:lnSpc>
              <a:defRPr sz="1400" b="0" i="0"/>
            </a:lvl1pPr>
          </a:lstStyle>
          <a:p>
            <a:endParaRPr lang="en-GB"/>
          </a:p>
        </p:txBody>
      </p:sp>
      <p:sp>
        <p:nvSpPr>
          <p:cNvPr id="9" name="Text Placeholder 13">
            <a:extLst>
              <a:ext uri="{FF2B5EF4-FFF2-40B4-BE49-F238E27FC236}">
                <a16:creationId xmlns:a16="http://schemas.microsoft.com/office/drawing/2014/main" id="{B75E58B9-86FE-9082-F516-B5221DE85A4E}"/>
              </a:ext>
            </a:extLst>
          </p:cNvPr>
          <p:cNvSpPr>
            <a:spLocks noGrp="1"/>
          </p:cNvSpPr>
          <p:nvPr>
            <p:ph type="body" sz="quarter" idx="20" hasCustomPrompt="1"/>
          </p:nvPr>
        </p:nvSpPr>
        <p:spPr>
          <a:xfrm>
            <a:off x="499731" y="1408771"/>
            <a:ext cx="654209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5" name="Footer Placeholder 4">
            <a:extLst>
              <a:ext uri="{FF2B5EF4-FFF2-40B4-BE49-F238E27FC236}">
                <a16:creationId xmlns:a16="http://schemas.microsoft.com/office/drawing/2014/main" id="{EEB2ED21-5FF2-403A-ACD9-35D71678F4A2}"/>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5EDC77FA-076F-357B-040E-A4496664F1EB}"/>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94173544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ext and graph slid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AE7A2C40-535F-5F7E-F1C3-491FC3950458}"/>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9" name="Content Placeholder 15">
            <a:extLst>
              <a:ext uri="{FF2B5EF4-FFF2-40B4-BE49-F238E27FC236}">
                <a16:creationId xmlns:a16="http://schemas.microsoft.com/office/drawing/2014/main" id="{761E740E-CE5D-3F96-EF1B-74C269D86486}"/>
              </a:ext>
            </a:extLst>
          </p:cNvPr>
          <p:cNvSpPr>
            <a:spLocks noGrp="1"/>
          </p:cNvSpPr>
          <p:nvPr>
            <p:ph sz="quarter" idx="19"/>
          </p:nvPr>
        </p:nvSpPr>
        <p:spPr>
          <a:xfrm>
            <a:off x="499733" y="2138376"/>
            <a:ext cx="5269471" cy="3317700"/>
          </a:xfrm>
          <a:prstGeom prst="rect">
            <a:avLst/>
          </a:prstGeom>
        </p:spPr>
        <p:txBody>
          <a:bodyPr/>
          <a:lstStyle>
            <a:lvl1pPr>
              <a:lnSpc>
                <a:spcPct val="104000"/>
              </a:lnSpc>
              <a:defRPr sz="1400" b="0" i="0"/>
            </a:lvl1pPr>
          </a:lstStyle>
          <a:p>
            <a:endParaRPr lang="en-GB"/>
          </a:p>
        </p:txBody>
      </p:sp>
      <p:sp>
        <p:nvSpPr>
          <p:cNvPr id="10" name="Text Placeholder 13">
            <a:extLst>
              <a:ext uri="{FF2B5EF4-FFF2-40B4-BE49-F238E27FC236}">
                <a16:creationId xmlns:a16="http://schemas.microsoft.com/office/drawing/2014/main" id="{6EE7FA59-16CE-C00E-EC88-A43E3E27FD7B}"/>
              </a:ext>
            </a:extLst>
          </p:cNvPr>
          <p:cNvSpPr>
            <a:spLocks noGrp="1"/>
          </p:cNvSpPr>
          <p:nvPr>
            <p:ph type="body" sz="quarter" idx="20" hasCustomPrompt="1"/>
          </p:nvPr>
        </p:nvSpPr>
        <p:spPr>
          <a:xfrm>
            <a:off x="499731" y="1408771"/>
            <a:ext cx="526947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6" name="Content Placeholder 15">
            <a:extLst>
              <a:ext uri="{FF2B5EF4-FFF2-40B4-BE49-F238E27FC236}">
                <a16:creationId xmlns:a16="http://schemas.microsoft.com/office/drawing/2014/main" id="{D4650F6D-1E8E-4387-3E83-A43623850CE6}"/>
              </a:ext>
            </a:extLst>
          </p:cNvPr>
          <p:cNvSpPr>
            <a:spLocks noGrp="1"/>
          </p:cNvSpPr>
          <p:nvPr>
            <p:ph sz="quarter" idx="18"/>
          </p:nvPr>
        </p:nvSpPr>
        <p:spPr>
          <a:xfrm>
            <a:off x="6422796" y="1408770"/>
            <a:ext cx="5269471"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C305625F-7166-08D0-823D-AE6132CE76C0}"/>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F45DE84D-61FF-419F-38A2-5DF443C1E3E5}"/>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55264158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ext and table slide">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FE7F2E16-67F1-F1D0-06B5-F587DD51CE6D}"/>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Content Placeholder 15">
            <a:extLst>
              <a:ext uri="{FF2B5EF4-FFF2-40B4-BE49-F238E27FC236}">
                <a16:creationId xmlns:a16="http://schemas.microsoft.com/office/drawing/2014/main" id="{56ECBFE5-B633-02D4-A1CC-32F1A77792C4}"/>
              </a:ext>
            </a:extLst>
          </p:cNvPr>
          <p:cNvSpPr>
            <a:spLocks noGrp="1"/>
          </p:cNvSpPr>
          <p:nvPr>
            <p:ph sz="quarter" idx="19"/>
          </p:nvPr>
        </p:nvSpPr>
        <p:spPr>
          <a:xfrm>
            <a:off x="499733" y="2138376"/>
            <a:ext cx="2950477" cy="3317700"/>
          </a:xfrm>
          <a:prstGeom prst="rect">
            <a:avLst/>
          </a:prstGeom>
        </p:spPr>
        <p:txBody>
          <a:bodyPr/>
          <a:lstStyle>
            <a:lvl1pPr>
              <a:lnSpc>
                <a:spcPct val="104000"/>
              </a:lnSpc>
              <a:defRPr sz="1400" b="0" i="0"/>
            </a:lvl1pPr>
          </a:lstStyle>
          <a:p>
            <a:endParaRPr lang="en-GB"/>
          </a:p>
        </p:txBody>
      </p:sp>
      <p:sp>
        <p:nvSpPr>
          <p:cNvPr id="11" name="Text Placeholder 13">
            <a:extLst>
              <a:ext uri="{FF2B5EF4-FFF2-40B4-BE49-F238E27FC236}">
                <a16:creationId xmlns:a16="http://schemas.microsoft.com/office/drawing/2014/main" id="{B3A3145E-319C-A021-10D8-F9A8ADC5ED1B}"/>
              </a:ext>
            </a:extLst>
          </p:cNvPr>
          <p:cNvSpPr>
            <a:spLocks noGrp="1"/>
          </p:cNvSpPr>
          <p:nvPr>
            <p:ph type="body" sz="quarter" idx="20" hasCustomPrompt="1"/>
          </p:nvPr>
        </p:nvSpPr>
        <p:spPr>
          <a:xfrm>
            <a:off x="499731" y="1408771"/>
            <a:ext cx="2950477"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5" name="Content Placeholder 15">
            <a:extLst>
              <a:ext uri="{FF2B5EF4-FFF2-40B4-BE49-F238E27FC236}">
                <a16:creationId xmlns:a16="http://schemas.microsoft.com/office/drawing/2014/main" id="{C6BED69E-9C6C-0FCA-B691-851E4ECE40E4}"/>
              </a:ext>
            </a:extLst>
          </p:cNvPr>
          <p:cNvSpPr>
            <a:spLocks noGrp="1"/>
          </p:cNvSpPr>
          <p:nvPr>
            <p:ph sz="quarter" idx="18"/>
          </p:nvPr>
        </p:nvSpPr>
        <p:spPr>
          <a:xfrm>
            <a:off x="4091234" y="1408770"/>
            <a:ext cx="7601034"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BEB4DE8A-BD61-46DB-0E87-D7E804731B65}"/>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3EF06EEC-BB4E-2CDD-13A7-E2E50244880C}"/>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533243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and chart slide">
    <p:bg>
      <p:bgPr>
        <a:solidFill>
          <a:schemeClr val="bg1"/>
        </a:solidFill>
        <a:effectLst/>
      </p:bgPr>
    </p:bg>
    <p:spTree>
      <p:nvGrpSpPr>
        <p:cNvPr id="1" name=""/>
        <p:cNvGrpSpPr/>
        <p:nvPr/>
      </p:nvGrpSpPr>
      <p:grpSpPr>
        <a:xfrm>
          <a:off x="0" y="0"/>
          <a:ext cx="0" cy="0"/>
          <a:chOff x="0" y="0"/>
          <a:chExt cx="0" cy="0"/>
        </a:xfrm>
      </p:grpSpPr>
      <p:sp>
        <p:nvSpPr>
          <p:cNvPr id="15" name="Content Placeholder 15">
            <a:extLst>
              <a:ext uri="{FF2B5EF4-FFF2-40B4-BE49-F238E27FC236}">
                <a16:creationId xmlns:a16="http://schemas.microsoft.com/office/drawing/2014/main" id="{6B843F2C-A45A-02E0-0AFF-23B4732E852F}"/>
              </a:ext>
            </a:extLst>
          </p:cNvPr>
          <p:cNvSpPr>
            <a:spLocks noGrp="1"/>
          </p:cNvSpPr>
          <p:nvPr>
            <p:ph sz="quarter" idx="18"/>
          </p:nvPr>
        </p:nvSpPr>
        <p:spPr>
          <a:xfrm>
            <a:off x="7667466" y="1408770"/>
            <a:ext cx="4024801" cy="4047306"/>
          </a:xfrm>
          <a:prstGeom prst="rect">
            <a:avLst/>
          </a:prstGeom>
        </p:spPr>
        <p:txBody>
          <a:bodyPr/>
          <a:lstStyle>
            <a:lvl1pPr>
              <a:defRPr sz="1400" b="0" i="0"/>
            </a:lvl1pPr>
          </a:lstStyle>
          <a:p>
            <a:endParaRPr lang="en-GB"/>
          </a:p>
        </p:txBody>
      </p:sp>
      <p:sp>
        <p:nvSpPr>
          <p:cNvPr id="2" name="Title Placeholder 1">
            <a:extLst>
              <a:ext uri="{FF2B5EF4-FFF2-40B4-BE49-F238E27FC236}">
                <a16:creationId xmlns:a16="http://schemas.microsoft.com/office/drawing/2014/main" id="{7064F26B-8803-9659-C0F8-9ABB6BA873C7}"/>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8" name="Content Placeholder 15">
            <a:extLst>
              <a:ext uri="{FF2B5EF4-FFF2-40B4-BE49-F238E27FC236}">
                <a16:creationId xmlns:a16="http://schemas.microsoft.com/office/drawing/2014/main" id="{6F560808-D843-CD45-7AB0-37D202E7B9F2}"/>
              </a:ext>
            </a:extLst>
          </p:cNvPr>
          <p:cNvSpPr>
            <a:spLocks noGrp="1"/>
          </p:cNvSpPr>
          <p:nvPr>
            <p:ph sz="quarter" idx="19"/>
          </p:nvPr>
        </p:nvSpPr>
        <p:spPr>
          <a:xfrm>
            <a:off x="499733" y="2138376"/>
            <a:ext cx="6542090" cy="3317700"/>
          </a:xfrm>
          <a:prstGeom prst="rect">
            <a:avLst/>
          </a:prstGeom>
        </p:spPr>
        <p:txBody>
          <a:bodyPr/>
          <a:lstStyle>
            <a:lvl1pPr>
              <a:lnSpc>
                <a:spcPct val="104000"/>
              </a:lnSpc>
              <a:defRPr sz="1400" b="0" i="0"/>
            </a:lvl1pPr>
          </a:lstStyle>
          <a:p>
            <a:endParaRPr lang="en-GB"/>
          </a:p>
        </p:txBody>
      </p:sp>
      <p:sp>
        <p:nvSpPr>
          <p:cNvPr id="9" name="Text Placeholder 13">
            <a:extLst>
              <a:ext uri="{FF2B5EF4-FFF2-40B4-BE49-F238E27FC236}">
                <a16:creationId xmlns:a16="http://schemas.microsoft.com/office/drawing/2014/main" id="{B75E58B9-86FE-9082-F516-B5221DE85A4E}"/>
              </a:ext>
            </a:extLst>
          </p:cNvPr>
          <p:cNvSpPr>
            <a:spLocks noGrp="1"/>
          </p:cNvSpPr>
          <p:nvPr>
            <p:ph type="body" sz="quarter" idx="20" hasCustomPrompt="1"/>
          </p:nvPr>
        </p:nvSpPr>
        <p:spPr>
          <a:xfrm>
            <a:off x="499731" y="1408771"/>
            <a:ext cx="654209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5" name="Footer Placeholder 4">
            <a:extLst>
              <a:ext uri="{FF2B5EF4-FFF2-40B4-BE49-F238E27FC236}">
                <a16:creationId xmlns:a16="http://schemas.microsoft.com/office/drawing/2014/main" id="{06106CB4-AC58-14FD-F861-6D4E32A9704A}"/>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127F24AA-293B-0768-DE23-1F5E04F4E920}"/>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59337230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Full page image or video">
    <p:spTree>
      <p:nvGrpSpPr>
        <p:cNvPr id="1" name=""/>
        <p:cNvGrpSpPr/>
        <p:nvPr/>
      </p:nvGrpSpPr>
      <p:grpSpPr>
        <a:xfrm>
          <a:off x="0" y="0"/>
          <a:ext cx="0" cy="0"/>
          <a:chOff x="0" y="0"/>
          <a:chExt cx="0" cy="0"/>
        </a:xfrm>
      </p:grpSpPr>
      <p:sp>
        <p:nvSpPr>
          <p:cNvPr id="2" name="Content Placeholder 15">
            <a:extLst>
              <a:ext uri="{FF2B5EF4-FFF2-40B4-BE49-F238E27FC236}">
                <a16:creationId xmlns:a16="http://schemas.microsoft.com/office/drawing/2014/main" id="{F55ED7E7-6451-3D92-ECF5-AFFF791A07CC}"/>
              </a:ext>
            </a:extLst>
          </p:cNvPr>
          <p:cNvSpPr>
            <a:spLocks noGrp="1"/>
          </p:cNvSpPr>
          <p:nvPr>
            <p:ph sz="quarter" idx="19"/>
          </p:nvPr>
        </p:nvSpPr>
        <p:spPr>
          <a:xfrm>
            <a:off x="0" y="0"/>
            <a:ext cx="12192000" cy="6858000"/>
          </a:xfrm>
          <a:prstGeom prst="rect">
            <a:avLst/>
          </a:prstGeom>
        </p:spPr>
        <p:txBody>
          <a:bodyPr anchor="ctr"/>
          <a:lstStyle>
            <a:lvl1pPr algn="ctr">
              <a:lnSpc>
                <a:spcPct val="104000"/>
              </a:lnSpc>
              <a:defRPr sz="1400" b="0" i="0">
                <a:noFill/>
              </a:defRPr>
            </a:lvl1pPr>
          </a:lstStyle>
          <a:p>
            <a:endParaRPr lang="en-GB"/>
          </a:p>
        </p:txBody>
      </p:sp>
    </p:spTree>
    <p:extLst>
      <p:ext uri="{BB962C8B-B14F-4D97-AF65-F5344CB8AC3E}">
        <p14:creationId xmlns:p14="http://schemas.microsoft.com/office/powerpoint/2010/main" val="290274530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Image and text v1">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AE7036E6-159B-AB30-471E-A525D94FE308}"/>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7" name="Graphic 6">
            <a:extLst>
              <a:ext uri="{FF2B5EF4-FFF2-40B4-BE49-F238E27FC236}">
                <a16:creationId xmlns:a16="http://schemas.microsoft.com/office/drawing/2014/main" id="{0384444D-D7CD-F3A0-868D-95881EA5F7A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8" name="Graphic 7">
            <a:extLst>
              <a:ext uri="{FF2B5EF4-FFF2-40B4-BE49-F238E27FC236}">
                <a16:creationId xmlns:a16="http://schemas.microsoft.com/office/drawing/2014/main" id="{5E218285-2698-5C06-A51E-A0FFE918152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1" name="Title Placeholder 1">
            <a:extLst>
              <a:ext uri="{FF2B5EF4-FFF2-40B4-BE49-F238E27FC236}">
                <a16:creationId xmlns:a16="http://schemas.microsoft.com/office/drawing/2014/main" id="{230773AF-350E-9246-0106-1674358DA5DB}"/>
              </a:ext>
            </a:extLst>
          </p:cNvPr>
          <p:cNvSpPr>
            <a:spLocks noGrp="1"/>
          </p:cNvSpPr>
          <p:nvPr>
            <p:ph type="title" hasCustomPrompt="1"/>
          </p:nvPr>
        </p:nvSpPr>
        <p:spPr>
          <a:xfrm>
            <a:off x="499733" y="538538"/>
            <a:ext cx="4860001"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2" name="Content Placeholder 15">
            <a:extLst>
              <a:ext uri="{FF2B5EF4-FFF2-40B4-BE49-F238E27FC236}">
                <a16:creationId xmlns:a16="http://schemas.microsoft.com/office/drawing/2014/main" id="{D68010EB-8939-A926-E01E-C52CAC459C58}"/>
              </a:ext>
            </a:extLst>
          </p:cNvPr>
          <p:cNvSpPr>
            <a:spLocks noGrp="1"/>
          </p:cNvSpPr>
          <p:nvPr>
            <p:ph sz="quarter" idx="20"/>
          </p:nvPr>
        </p:nvSpPr>
        <p:spPr>
          <a:xfrm>
            <a:off x="499733" y="2138376"/>
            <a:ext cx="4860001" cy="3317700"/>
          </a:xfrm>
          <a:prstGeom prst="rect">
            <a:avLst/>
          </a:prstGeom>
        </p:spPr>
        <p:txBody>
          <a:bodyPr/>
          <a:lstStyle>
            <a:lvl1pPr>
              <a:lnSpc>
                <a:spcPct val="104000"/>
              </a:lnSpc>
              <a:defRPr sz="1400" b="0" i="0"/>
            </a:lvl1pPr>
          </a:lstStyle>
          <a:p>
            <a:endParaRPr lang="en-GB"/>
          </a:p>
        </p:txBody>
      </p:sp>
      <p:sp>
        <p:nvSpPr>
          <p:cNvPr id="13" name="Text Placeholder 13">
            <a:extLst>
              <a:ext uri="{FF2B5EF4-FFF2-40B4-BE49-F238E27FC236}">
                <a16:creationId xmlns:a16="http://schemas.microsoft.com/office/drawing/2014/main" id="{F5F358D9-5074-CF75-C0F2-7287DD66EA57}"/>
              </a:ext>
            </a:extLst>
          </p:cNvPr>
          <p:cNvSpPr>
            <a:spLocks noGrp="1"/>
          </p:cNvSpPr>
          <p:nvPr>
            <p:ph type="body" sz="quarter" idx="22" hasCustomPrompt="1"/>
          </p:nvPr>
        </p:nvSpPr>
        <p:spPr>
          <a:xfrm>
            <a:off x="499732" y="1408771"/>
            <a:ext cx="4860002"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4" name="Footer Placeholder 4">
            <a:extLst>
              <a:ext uri="{FF2B5EF4-FFF2-40B4-BE49-F238E27FC236}">
                <a16:creationId xmlns:a16="http://schemas.microsoft.com/office/drawing/2014/main" id="{B4B1EFBF-74E2-F771-E37B-D73A4D75D14A}"/>
              </a:ext>
            </a:extLst>
          </p:cNvPr>
          <p:cNvSpPr>
            <a:spLocks noGrp="1"/>
          </p:cNvSpPr>
          <p:nvPr>
            <p:ph type="ftr" sz="quarter" idx="3"/>
          </p:nvPr>
        </p:nvSpPr>
        <p:spPr>
          <a:xfrm>
            <a:off x="1039733" y="5994450"/>
            <a:ext cx="4320001"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7" name="Slide Number Placeholder 5">
            <a:extLst>
              <a:ext uri="{FF2B5EF4-FFF2-40B4-BE49-F238E27FC236}">
                <a16:creationId xmlns:a16="http://schemas.microsoft.com/office/drawing/2014/main" id="{586AFB09-C3AE-5C6D-3811-9837472DBF4D}"/>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04215386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Image and text v2">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C37681FC-CB57-A783-CC7B-A0690E432F52}"/>
              </a:ext>
            </a:extLst>
          </p:cNvPr>
          <p:cNvSpPr>
            <a:spLocks noGrp="1"/>
          </p:cNvSpPr>
          <p:nvPr>
            <p:ph type="title" hasCustomPrompt="1"/>
          </p:nvPr>
        </p:nvSpPr>
        <p:spPr>
          <a:xfrm>
            <a:off x="499734"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Text Placeholder 12">
            <a:extLst>
              <a:ext uri="{FF2B5EF4-FFF2-40B4-BE49-F238E27FC236}">
                <a16:creationId xmlns:a16="http://schemas.microsoft.com/office/drawing/2014/main" id="{60EF9FEF-9FC7-2805-A3DA-842211415901}"/>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2" name="Content Placeholder 15">
            <a:extLst>
              <a:ext uri="{FF2B5EF4-FFF2-40B4-BE49-F238E27FC236}">
                <a16:creationId xmlns:a16="http://schemas.microsoft.com/office/drawing/2014/main" id="{27B3970F-CF32-6E7B-7127-270E1D57E145}"/>
              </a:ext>
            </a:extLst>
          </p:cNvPr>
          <p:cNvSpPr>
            <a:spLocks noGrp="1"/>
          </p:cNvSpPr>
          <p:nvPr>
            <p:ph sz="quarter" idx="20"/>
          </p:nvPr>
        </p:nvSpPr>
        <p:spPr>
          <a:xfrm>
            <a:off x="499733" y="1888476"/>
            <a:ext cx="4860000" cy="3567600"/>
          </a:xfrm>
          <a:prstGeom prst="rect">
            <a:avLst/>
          </a:prstGeom>
        </p:spPr>
        <p:txBody>
          <a:bodyPr/>
          <a:lstStyle>
            <a:lvl1pPr>
              <a:lnSpc>
                <a:spcPct val="104000"/>
              </a:lnSpc>
              <a:defRPr sz="1400" b="0" i="0"/>
            </a:lvl1pPr>
          </a:lstStyle>
          <a:p>
            <a:endParaRPr lang="en-GB"/>
          </a:p>
        </p:txBody>
      </p:sp>
      <p:sp>
        <p:nvSpPr>
          <p:cNvPr id="13" name="Picture Placeholder 11">
            <a:extLst>
              <a:ext uri="{FF2B5EF4-FFF2-40B4-BE49-F238E27FC236}">
                <a16:creationId xmlns:a16="http://schemas.microsoft.com/office/drawing/2014/main" id="{FC002011-9DF8-0527-2C13-C31990238C02}"/>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14" name="Graphic 13">
            <a:extLst>
              <a:ext uri="{FF2B5EF4-FFF2-40B4-BE49-F238E27FC236}">
                <a16:creationId xmlns:a16="http://schemas.microsoft.com/office/drawing/2014/main" id="{8C967279-7395-2E12-0B5F-67B8B30A5816}"/>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15" name="Graphic 14">
            <a:extLst>
              <a:ext uri="{FF2B5EF4-FFF2-40B4-BE49-F238E27FC236}">
                <a16:creationId xmlns:a16="http://schemas.microsoft.com/office/drawing/2014/main" id="{B717DBAC-3492-825A-FA55-FE65E816A27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6" name="Footer Placeholder 4">
            <a:extLst>
              <a:ext uri="{FF2B5EF4-FFF2-40B4-BE49-F238E27FC236}">
                <a16:creationId xmlns:a16="http://schemas.microsoft.com/office/drawing/2014/main" id="{44D852ED-6CD1-D7AB-F875-B6E3F846BC5F}"/>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7" name="Slide Number Placeholder 5">
            <a:extLst>
              <a:ext uri="{FF2B5EF4-FFF2-40B4-BE49-F238E27FC236}">
                <a16:creationId xmlns:a16="http://schemas.microsoft.com/office/drawing/2014/main" id="{0BF4FFC7-C85D-E46B-91C8-33DF6F266E6D}"/>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09296422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hree image and text slide v1">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652A05B-734C-023B-C15D-942D9867BAB4}"/>
              </a:ext>
            </a:extLst>
          </p:cNvPr>
          <p:cNvSpPr>
            <a:spLocks noGrp="1"/>
          </p:cNvSpPr>
          <p:nvPr>
            <p:ph type="title" hasCustomPrompt="1"/>
          </p:nvPr>
        </p:nvSpPr>
        <p:spPr>
          <a:xfrm>
            <a:off x="499733" y="538538"/>
            <a:ext cx="4860001"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Content Placeholder 15">
            <a:extLst>
              <a:ext uri="{FF2B5EF4-FFF2-40B4-BE49-F238E27FC236}">
                <a16:creationId xmlns:a16="http://schemas.microsoft.com/office/drawing/2014/main" id="{67BD0C26-0FB8-E001-81BA-5EA844A0C914}"/>
              </a:ext>
            </a:extLst>
          </p:cNvPr>
          <p:cNvSpPr>
            <a:spLocks noGrp="1"/>
          </p:cNvSpPr>
          <p:nvPr>
            <p:ph sz="quarter" idx="20"/>
          </p:nvPr>
        </p:nvSpPr>
        <p:spPr>
          <a:xfrm>
            <a:off x="499733" y="2138376"/>
            <a:ext cx="4860001" cy="3317700"/>
          </a:xfrm>
          <a:prstGeom prst="rect">
            <a:avLst/>
          </a:prstGeom>
        </p:spPr>
        <p:txBody>
          <a:bodyPr/>
          <a:lstStyle>
            <a:lvl1pPr>
              <a:lnSpc>
                <a:spcPct val="104000"/>
              </a:lnSpc>
              <a:defRPr sz="1400" b="0" i="0"/>
            </a:lvl1pPr>
          </a:lstStyle>
          <a:p>
            <a:endParaRPr lang="en-GB"/>
          </a:p>
        </p:txBody>
      </p:sp>
      <p:sp>
        <p:nvSpPr>
          <p:cNvPr id="8" name="Text Placeholder 13">
            <a:extLst>
              <a:ext uri="{FF2B5EF4-FFF2-40B4-BE49-F238E27FC236}">
                <a16:creationId xmlns:a16="http://schemas.microsoft.com/office/drawing/2014/main" id="{548710A7-36AA-7701-8CF8-E2BC3CD3543E}"/>
              </a:ext>
            </a:extLst>
          </p:cNvPr>
          <p:cNvSpPr>
            <a:spLocks noGrp="1"/>
          </p:cNvSpPr>
          <p:nvPr>
            <p:ph type="body" sz="quarter" idx="21" hasCustomPrompt="1"/>
          </p:nvPr>
        </p:nvSpPr>
        <p:spPr>
          <a:xfrm>
            <a:off x="499732" y="1408771"/>
            <a:ext cx="4860002"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9" name="Picture Placeholder 11">
            <a:extLst>
              <a:ext uri="{FF2B5EF4-FFF2-40B4-BE49-F238E27FC236}">
                <a16:creationId xmlns:a16="http://schemas.microsoft.com/office/drawing/2014/main" id="{A79BFDA6-F32E-B996-4892-27B8AF51E8DB}"/>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10" name="Picture Placeholder 11">
            <a:extLst>
              <a:ext uri="{FF2B5EF4-FFF2-40B4-BE49-F238E27FC236}">
                <a16:creationId xmlns:a16="http://schemas.microsoft.com/office/drawing/2014/main" id="{4D64FC78-7634-6352-7B43-68A85F785653}"/>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Picture Placeholder 11">
            <a:extLst>
              <a:ext uri="{FF2B5EF4-FFF2-40B4-BE49-F238E27FC236}">
                <a16:creationId xmlns:a16="http://schemas.microsoft.com/office/drawing/2014/main" id="{B3FE2586-8C93-CEE4-B087-8FC1B211DE17}"/>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4" name="Footer Placeholder 4">
            <a:extLst>
              <a:ext uri="{FF2B5EF4-FFF2-40B4-BE49-F238E27FC236}">
                <a16:creationId xmlns:a16="http://schemas.microsoft.com/office/drawing/2014/main" id="{4F67E19A-5C25-CFA7-A2BC-1883830A111E}"/>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1" name="Slide Number Placeholder 5">
            <a:extLst>
              <a:ext uri="{FF2B5EF4-FFF2-40B4-BE49-F238E27FC236}">
                <a16:creationId xmlns:a16="http://schemas.microsoft.com/office/drawing/2014/main" id="{25DBAF6C-E7A5-A1E8-93F9-5D3F6723BFA7}"/>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58571756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hree image and text slide v2">
    <p:spTree>
      <p:nvGrpSpPr>
        <p:cNvPr id="1" name=""/>
        <p:cNvGrpSpPr/>
        <p:nvPr/>
      </p:nvGrpSpPr>
      <p:grpSpPr>
        <a:xfrm>
          <a:off x="0" y="0"/>
          <a:ext cx="0" cy="0"/>
          <a:chOff x="0" y="0"/>
          <a:chExt cx="0" cy="0"/>
        </a:xfrm>
      </p:grpSpPr>
      <p:sp>
        <p:nvSpPr>
          <p:cNvPr id="22" name="Picture Placeholder 11">
            <a:extLst>
              <a:ext uri="{FF2B5EF4-FFF2-40B4-BE49-F238E27FC236}">
                <a16:creationId xmlns:a16="http://schemas.microsoft.com/office/drawing/2014/main" id="{6219DC3A-1FF1-7859-D599-6F9DCD54E592}"/>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3" name="Picture Placeholder 11">
            <a:extLst>
              <a:ext uri="{FF2B5EF4-FFF2-40B4-BE49-F238E27FC236}">
                <a16:creationId xmlns:a16="http://schemas.microsoft.com/office/drawing/2014/main" id="{34A33B83-0498-6D8B-C355-16BE0BBD49C8}"/>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Title Placeholder 1">
            <a:extLst>
              <a:ext uri="{FF2B5EF4-FFF2-40B4-BE49-F238E27FC236}">
                <a16:creationId xmlns:a16="http://schemas.microsoft.com/office/drawing/2014/main" id="{D7993DE8-5ABE-40D9-B897-DAF1B332870F}"/>
              </a:ext>
            </a:extLst>
          </p:cNvPr>
          <p:cNvSpPr>
            <a:spLocks noGrp="1"/>
          </p:cNvSpPr>
          <p:nvPr>
            <p:ph type="title" hasCustomPrompt="1"/>
          </p:nvPr>
        </p:nvSpPr>
        <p:spPr>
          <a:xfrm>
            <a:off x="499733"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Text Placeholder 12">
            <a:extLst>
              <a:ext uri="{FF2B5EF4-FFF2-40B4-BE49-F238E27FC236}">
                <a16:creationId xmlns:a16="http://schemas.microsoft.com/office/drawing/2014/main" id="{1F382238-B715-064C-9E79-D94A425E35B6}"/>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ext Placeholder 2">
            <a:extLst>
              <a:ext uri="{FF2B5EF4-FFF2-40B4-BE49-F238E27FC236}">
                <a16:creationId xmlns:a16="http://schemas.microsoft.com/office/drawing/2014/main" id="{78D2F36A-F968-C38D-8923-0F341E76FAD7}"/>
              </a:ext>
            </a:extLst>
          </p:cNvPr>
          <p:cNvSpPr>
            <a:spLocks noGrp="1"/>
          </p:cNvSpPr>
          <p:nvPr>
            <p:ph idx="1"/>
          </p:nvPr>
        </p:nvSpPr>
        <p:spPr>
          <a:xfrm>
            <a:off x="499734" y="1888476"/>
            <a:ext cx="4860000" cy="3567600"/>
          </a:xfrm>
          <a:prstGeom prst="rect">
            <a:avLst/>
          </a:prstGeom>
        </p:spPr>
        <p:txBody>
          <a:bodyPr vert="horz" lIns="0" tIns="0" rIns="0" bIns="0" rtlCol="0">
            <a:noAutofit/>
          </a:bodyPr>
          <a:lstStyle>
            <a:lvl1pPr>
              <a:defRPr sz="1600" b="0" i="0"/>
            </a:lvl1pPr>
          </a:lstStyle>
          <a:p>
            <a:pPr lvl="0"/>
            <a:endParaRPr lang="en-GB"/>
          </a:p>
        </p:txBody>
      </p:sp>
      <p:sp>
        <p:nvSpPr>
          <p:cNvPr id="2" name="Picture Placeholder 11">
            <a:extLst>
              <a:ext uri="{FF2B5EF4-FFF2-40B4-BE49-F238E27FC236}">
                <a16:creationId xmlns:a16="http://schemas.microsoft.com/office/drawing/2014/main" id="{1F506A8E-EC3A-3A31-6F7F-FF188F7AFBCA}"/>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5" name="Footer Placeholder 4">
            <a:extLst>
              <a:ext uri="{FF2B5EF4-FFF2-40B4-BE49-F238E27FC236}">
                <a16:creationId xmlns:a16="http://schemas.microsoft.com/office/drawing/2014/main" id="{70765E1D-62B0-8AAB-F8E3-5B928309E815}"/>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14982DA3-A500-C2F7-C489-D1DEB5D98AF7}"/>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1051192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Statement or quote slide">
    <p:spTree>
      <p:nvGrpSpPr>
        <p:cNvPr id="1" name=""/>
        <p:cNvGrpSpPr/>
        <p:nvPr/>
      </p:nvGrpSpPr>
      <p:grpSpPr>
        <a:xfrm>
          <a:off x="0" y="0"/>
          <a:ext cx="0" cy="0"/>
          <a:chOff x="0" y="0"/>
          <a:chExt cx="0" cy="0"/>
        </a:xfrm>
      </p:grpSpPr>
      <p:sp>
        <p:nvSpPr>
          <p:cNvPr id="22" name="Title Placeholder 1">
            <a:extLst>
              <a:ext uri="{FF2B5EF4-FFF2-40B4-BE49-F238E27FC236}">
                <a16:creationId xmlns:a16="http://schemas.microsoft.com/office/drawing/2014/main" id="{06DF862D-15E0-ACDB-80CE-697EB1AC1CE0}"/>
              </a:ext>
            </a:extLst>
          </p:cNvPr>
          <p:cNvSpPr>
            <a:spLocks noGrp="1"/>
          </p:cNvSpPr>
          <p:nvPr>
            <p:ph type="title" hasCustomPrompt="1"/>
          </p:nvPr>
        </p:nvSpPr>
        <p:spPr>
          <a:xfrm>
            <a:off x="499734" y="2539978"/>
            <a:ext cx="4860000" cy="2235622"/>
          </a:xfrm>
          <a:prstGeom prst="rect">
            <a:avLst/>
          </a:prstGeom>
        </p:spPr>
        <p:txBody>
          <a:bodyPr vert="horz" wrap="square" lIns="0" tIns="0" rIns="0" bIns="0" rtlCol="0" anchor="t">
            <a:noAutofit/>
          </a:bodyPr>
          <a:lstStyle>
            <a:lvl1pPr>
              <a:defRPr sz="2400" b="0" i="0"/>
            </a:lvl1pPr>
          </a:lstStyle>
          <a:p>
            <a:r>
              <a:rPr lang="en-GB"/>
              <a:t>Add quote</a:t>
            </a:r>
          </a:p>
        </p:txBody>
      </p:sp>
      <p:sp>
        <p:nvSpPr>
          <p:cNvPr id="23" name="Text Placeholder 12">
            <a:extLst>
              <a:ext uri="{FF2B5EF4-FFF2-40B4-BE49-F238E27FC236}">
                <a16:creationId xmlns:a16="http://schemas.microsoft.com/office/drawing/2014/main" id="{A9898A81-6C3F-17C9-B449-3FE9B4C929FF}"/>
              </a:ext>
            </a:extLst>
          </p:cNvPr>
          <p:cNvSpPr>
            <a:spLocks noGrp="1"/>
          </p:cNvSpPr>
          <p:nvPr>
            <p:ph type="body" sz="quarter" idx="14" hasCustomPrompt="1"/>
          </p:nvPr>
        </p:nvSpPr>
        <p:spPr>
          <a:xfrm>
            <a:off x="499734" y="4866805"/>
            <a:ext cx="4859999" cy="501740"/>
          </a:xfrm>
          <a:prstGeom prst="rect">
            <a:avLst/>
          </a:prstGeom>
        </p:spPr>
        <p:txBody>
          <a:bodyPr wrap="square">
            <a:noAutofit/>
          </a:bodyPr>
          <a:lstStyle>
            <a:lvl1pPr>
              <a:defRPr sz="12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source</a:t>
            </a:r>
          </a:p>
        </p:txBody>
      </p:sp>
      <p:sp>
        <p:nvSpPr>
          <p:cNvPr id="24" name="Picture Placeholder 11">
            <a:extLst>
              <a:ext uri="{FF2B5EF4-FFF2-40B4-BE49-F238E27FC236}">
                <a16:creationId xmlns:a16="http://schemas.microsoft.com/office/drawing/2014/main" id="{1E8A19FE-64F8-6DAE-5D3D-84BA47F15825}"/>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5" name="Picture Placeholder 11">
            <a:extLst>
              <a:ext uri="{FF2B5EF4-FFF2-40B4-BE49-F238E27FC236}">
                <a16:creationId xmlns:a16="http://schemas.microsoft.com/office/drawing/2014/main" id="{2630A848-805F-B52C-DAB6-56E569C2CAE6}"/>
              </a:ext>
            </a:extLst>
          </p:cNvPr>
          <p:cNvSpPr>
            <a:spLocks noGrp="1"/>
          </p:cNvSpPr>
          <p:nvPr>
            <p:ph type="pic" sz="quarter" idx="15" hasCustomPrompt="1"/>
          </p:nvPr>
        </p:nvSpPr>
        <p:spPr>
          <a:xfrm>
            <a:off x="10536000" y="1897275"/>
            <a:ext cx="1656000" cy="4978653"/>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6" name="Title Placeholder 1">
            <a:extLst>
              <a:ext uri="{FF2B5EF4-FFF2-40B4-BE49-F238E27FC236}">
                <a16:creationId xmlns:a16="http://schemas.microsoft.com/office/drawing/2014/main" id="{A522FB30-D98F-CA6D-A898-E533909FFF18}"/>
              </a:ext>
            </a:extLst>
          </p:cNvPr>
          <p:cNvSpPr txBox="1">
            <a:spLocks/>
          </p:cNvSpPr>
          <p:nvPr userDrawn="1"/>
        </p:nvSpPr>
        <p:spPr>
          <a:xfrm>
            <a:off x="448797" y="1882098"/>
            <a:ext cx="562655" cy="1221488"/>
          </a:xfrm>
          <a:prstGeom prst="rect">
            <a:avLst/>
          </a:prstGeom>
        </p:spPr>
        <p:txBody>
          <a:bodyPr vert="horz" wrap="none" lIns="0" tIns="0" rIns="0" bIns="0" rtlCol="0" anchor="t">
            <a:noAutofit/>
          </a:bodyPr>
          <a:lstStyle>
            <a:lvl1pPr algn="l" defTabSz="914400" rtl="0" eaLnBrk="1" latinLnBrk="0" hangingPunct="1">
              <a:lnSpc>
                <a:spcPct val="78000"/>
              </a:lnSpc>
              <a:spcBef>
                <a:spcPct val="0"/>
              </a:spcBef>
              <a:buNone/>
              <a:defRPr sz="2400" b="1" kern="1200">
                <a:solidFill>
                  <a:schemeClr val="tx1"/>
                </a:solidFill>
                <a:latin typeface="Neue Haas Grotesk Text Pro" panose="020B0504020202020204" pitchFamily="34" charset="77"/>
                <a:ea typeface="+mj-ea"/>
                <a:cs typeface="Calibri" panose="020F0502020204030204" pitchFamily="34" charset="0"/>
              </a:defRPr>
            </a:lvl1pPr>
          </a:lstStyle>
          <a:p>
            <a:r>
              <a:rPr lang="en-GB" sz="10000" b="0" i="0">
                <a:latin typeface="Aptos" panose="020B0004020202020204" pitchFamily="34" charset="0"/>
              </a:rPr>
              <a:t>“</a:t>
            </a:r>
          </a:p>
        </p:txBody>
      </p:sp>
      <p:pic>
        <p:nvPicPr>
          <p:cNvPr id="6" name="Graphic 5">
            <a:extLst>
              <a:ext uri="{FF2B5EF4-FFF2-40B4-BE49-F238E27FC236}">
                <a16:creationId xmlns:a16="http://schemas.microsoft.com/office/drawing/2014/main" id="{F15CC809-C0C6-1AEE-518D-145A35C3DF6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7" name="Graphic 6">
            <a:extLst>
              <a:ext uri="{FF2B5EF4-FFF2-40B4-BE49-F238E27FC236}">
                <a16:creationId xmlns:a16="http://schemas.microsoft.com/office/drawing/2014/main" id="{A42FACE8-73C3-8FB5-2BE9-8642456AFD15}"/>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685867"/>
            <a:ext cx="2047718" cy="540991"/>
          </a:xfrm>
          <a:prstGeom prst="rect">
            <a:avLst/>
          </a:prstGeom>
        </p:spPr>
      </p:pic>
      <p:sp>
        <p:nvSpPr>
          <p:cNvPr id="2" name="Footer Placeholder 4">
            <a:extLst>
              <a:ext uri="{FF2B5EF4-FFF2-40B4-BE49-F238E27FC236}">
                <a16:creationId xmlns:a16="http://schemas.microsoft.com/office/drawing/2014/main" id="{45E892E4-0A73-1495-1FA7-86BF8EFB3A68}"/>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2B5F3E8F-51DF-36FC-E0BE-ECE629064C00}"/>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10593728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Partner Logo v1">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22" name="Graphic 21">
            <a:extLst>
              <a:ext uri="{FF2B5EF4-FFF2-40B4-BE49-F238E27FC236}">
                <a16:creationId xmlns:a16="http://schemas.microsoft.com/office/drawing/2014/main" id="{8C1D5C26-8787-7A59-105B-0F375A09A3E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AA8BF768-3ABC-598A-48EA-3A5080732E9D}"/>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cxnSp>
        <p:nvCxnSpPr>
          <p:cNvPr id="3" name="Straight Connector 2">
            <a:extLst>
              <a:ext uri="{FF2B5EF4-FFF2-40B4-BE49-F238E27FC236}">
                <a16:creationId xmlns:a16="http://schemas.microsoft.com/office/drawing/2014/main" id="{B069B04C-11B0-5E65-D8D1-75CB7E249202}"/>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E07AB48F-2309-4BCF-D6E7-CB2C561E7687}"/>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cxnSp>
        <p:nvCxnSpPr>
          <p:cNvPr id="6" name="Straight Connector 5">
            <a:extLst>
              <a:ext uri="{FF2B5EF4-FFF2-40B4-BE49-F238E27FC236}">
                <a16:creationId xmlns:a16="http://schemas.microsoft.com/office/drawing/2014/main" id="{7106EB4F-26D7-0089-2D17-9DD0A7C9DD55}"/>
              </a:ext>
            </a:extLst>
          </p:cNvPr>
          <p:cNvCxnSpPr>
            <a:cxnSpLocks/>
          </p:cNvCxnSpPr>
          <p:nvPr userDrawn="1"/>
        </p:nvCxnSpPr>
        <p:spPr>
          <a:xfrm>
            <a:off x="4479196"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7" name="Picture Placeholder 11">
            <a:extLst>
              <a:ext uri="{FF2B5EF4-FFF2-40B4-BE49-F238E27FC236}">
                <a16:creationId xmlns:a16="http://schemas.microsoft.com/office/drawing/2014/main" id="{76C3E90E-924C-F377-FA80-136D95D735B6}"/>
              </a:ext>
            </a:extLst>
          </p:cNvPr>
          <p:cNvSpPr>
            <a:spLocks noGrp="1"/>
          </p:cNvSpPr>
          <p:nvPr>
            <p:ph type="pic" sz="quarter" idx="13" hasCustomPrompt="1"/>
          </p:nvPr>
        </p:nvSpPr>
        <p:spPr>
          <a:xfrm>
            <a:off x="4678830" y="5813493"/>
            <a:ext cx="54000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logo</a:t>
            </a:r>
          </a:p>
        </p:txBody>
      </p:sp>
    </p:spTree>
    <p:extLst>
      <p:ext uri="{BB962C8B-B14F-4D97-AF65-F5344CB8AC3E}">
        <p14:creationId xmlns:p14="http://schemas.microsoft.com/office/powerpoint/2010/main" val="7678119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Partner Logo v2">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22" name="Graphic 21">
            <a:extLst>
              <a:ext uri="{FF2B5EF4-FFF2-40B4-BE49-F238E27FC236}">
                <a16:creationId xmlns:a16="http://schemas.microsoft.com/office/drawing/2014/main" id="{8C1D5C26-8787-7A59-105B-0F375A09A3E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1BCB37D1-2523-762E-6DC4-DB31CB58073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cxnSp>
        <p:nvCxnSpPr>
          <p:cNvPr id="3" name="Straight Connector 2">
            <a:extLst>
              <a:ext uri="{FF2B5EF4-FFF2-40B4-BE49-F238E27FC236}">
                <a16:creationId xmlns:a16="http://schemas.microsoft.com/office/drawing/2014/main" id="{BCC4DA4C-74B7-CB10-4D45-A09EBDA21DE6}"/>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9D0A2580-0001-9F70-6612-E3C46B31FBD8}"/>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spTree>
    <p:extLst>
      <p:ext uri="{BB962C8B-B14F-4D97-AF65-F5344CB8AC3E}">
        <p14:creationId xmlns:p14="http://schemas.microsoft.com/office/powerpoint/2010/main" val="307632268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hank you v1">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968746"/>
            <a:ext cx="4860000" cy="920508"/>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pic>
        <p:nvPicPr>
          <p:cNvPr id="2" name="Graphic 1">
            <a:extLst>
              <a:ext uri="{FF2B5EF4-FFF2-40B4-BE49-F238E27FC236}">
                <a16:creationId xmlns:a16="http://schemas.microsoft.com/office/drawing/2014/main" id="{D51D06E0-59F9-89D6-ACF8-6C5311E802C7}"/>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4" name="Graphic 3">
            <a:extLst>
              <a:ext uri="{FF2B5EF4-FFF2-40B4-BE49-F238E27FC236}">
                <a16:creationId xmlns:a16="http://schemas.microsoft.com/office/drawing/2014/main" id="{21D1B6CD-BEBA-A389-2AF7-B83C17ED8B1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Tree>
    <p:extLst>
      <p:ext uri="{BB962C8B-B14F-4D97-AF65-F5344CB8AC3E}">
        <p14:creationId xmlns:p14="http://schemas.microsoft.com/office/powerpoint/2010/main" val="2797241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hank you v2">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716971"/>
            <a:ext cx="4860000" cy="920508"/>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sp>
        <p:nvSpPr>
          <p:cNvPr id="7" name="Picture Placeholder 11">
            <a:extLst>
              <a:ext uri="{FF2B5EF4-FFF2-40B4-BE49-F238E27FC236}">
                <a16:creationId xmlns:a16="http://schemas.microsoft.com/office/drawing/2014/main" id="{1CE9F832-37B0-8AE8-FEAB-E13F26BE46BF}"/>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9" name="Graphic 8">
            <a:extLst>
              <a:ext uri="{FF2B5EF4-FFF2-40B4-BE49-F238E27FC236}">
                <a16:creationId xmlns:a16="http://schemas.microsoft.com/office/drawing/2014/main" id="{61AC94D6-81C3-78DC-5AFA-1BD3B5E45F83}"/>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10" name="Graphic 9">
            <a:extLst>
              <a:ext uri="{FF2B5EF4-FFF2-40B4-BE49-F238E27FC236}">
                <a16:creationId xmlns:a16="http://schemas.microsoft.com/office/drawing/2014/main" id="{BFD63378-1B60-1C80-BEA9-4CEFF7D16C9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spTree>
    <p:extLst>
      <p:ext uri="{BB962C8B-B14F-4D97-AF65-F5344CB8AC3E}">
        <p14:creationId xmlns:p14="http://schemas.microsoft.com/office/powerpoint/2010/main" val="3676105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and graph slide">
    <p:bg>
      <p:bgPr>
        <a:solidFill>
          <a:schemeClr val="bg1"/>
        </a:solidFill>
        <a:effectLst/>
      </p:bgPr>
    </p:bg>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AE7A2C40-535F-5F7E-F1C3-491FC3950458}"/>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9" name="Content Placeholder 15">
            <a:extLst>
              <a:ext uri="{FF2B5EF4-FFF2-40B4-BE49-F238E27FC236}">
                <a16:creationId xmlns:a16="http://schemas.microsoft.com/office/drawing/2014/main" id="{761E740E-CE5D-3F96-EF1B-74C269D86486}"/>
              </a:ext>
            </a:extLst>
          </p:cNvPr>
          <p:cNvSpPr>
            <a:spLocks noGrp="1"/>
          </p:cNvSpPr>
          <p:nvPr>
            <p:ph sz="quarter" idx="19"/>
          </p:nvPr>
        </p:nvSpPr>
        <p:spPr>
          <a:xfrm>
            <a:off x="499733" y="2138376"/>
            <a:ext cx="5269471" cy="3317700"/>
          </a:xfrm>
          <a:prstGeom prst="rect">
            <a:avLst/>
          </a:prstGeom>
        </p:spPr>
        <p:txBody>
          <a:bodyPr/>
          <a:lstStyle>
            <a:lvl1pPr>
              <a:lnSpc>
                <a:spcPct val="104000"/>
              </a:lnSpc>
              <a:defRPr sz="1400" b="0" i="0"/>
            </a:lvl1pPr>
          </a:lstStyle>
          <a:p>
            <a:endParaRPr lang="en-GB"/>
          </a:p>
        </p:txBody>
      </p:sp>
      <p:sp>
        <p:nvSpPr>
          <p:cNvPr id="10" name="Text Placeholder 13">
            <a:extLst>
              <a:ext uri="{FF2B5EF4-FFF2-40B4-BE49-F238E27FC236}">
                <a16:creationId xmlns:a16="http://schemas.microsoft.com/office/drawing/2014/main" id="{6EE7FA59-16CE-C00E-EC88-A43E3E27FD7B}"/>
              </a:ext>
            </a:extLst>
          </p:cNvPr>
          <p:cNvSpPr>
            <a:spLocks noGrp="1"/>
          </p:cNvSpPr>
          <p:nvPr>
            <p:ph type="body" sz="quarter" idx="20" hasCustomPrompt="1"/>
          </p:nvPr>
        </p:nvSpPr>
        <p:spPr>
          <a:xfrm>
            <a:off x="499731" y="1408771"/>
            <a:ext cx="526947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6" name="Content Placeholder 15">
            <a:extLst>
              <a:ext uri="{FF2B5EF4-FFF2-40B4-BE49-F238E27FC236}">
                <a16:creationId xmlns:a16="http://schemas.microsoft.com/office/drawing/2014/main" id="{D4650F6D-1E8E-4387-3E83-A43623850CE6}"/>
              </a:ext>
            </a:extLst>
          </p:cNvPr>
          <p:cNvSpPr>
            <a:spLocks noGrp="1"/>
          </p:cNvSpPr>
          <p:nvPr>
            <p:ph sz="quarter" idx="18"/>
          </p:nvPr>
        </p:nvSpPr>
        <p:spPr>
          <a:xfrm>
            <a:off x="6422796" y="1408770"/>
            <a:ext cx="5269471"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B81823BB-39B4-3DFB-5031-B13325159E16}"/>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329EF935-4943-31DC-7AAC-7C1DB03F834D}"/>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53766921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085636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p:nvPr>
        </p:nvSpPr>
        <p:spPr>
          <a:xfrm>
            <a:off x="499733" y="3779224"/>
            <a:ext cx="6541200" cy="855299"/>
          </a:xfrm>
          <a:prstGeom prst="rect">
            <a:avLst/>
          </a:prstGeom>
        </p:spPr>
        <p:txBody>
          <a:bodyPr wrap="square">
            <a:noAutofit/>
          </a:bodyPr>
          <a:lstStyle>
            <a:lvl1pPr>
              <a:lnSpc>
                <a:spcPct val="104000"/>
              </a:lnSpc>
              <a:defRPr sz="1800" b="0" i="0" kern="1800" spc="-30" baseline="0"/>
            </a:lvl1pPr>
            <a:lvl2pPr>
              <a:defRPr sz="2000"/>
            </a:lvl2pPr>
            <a:lvl3pPr>
              <a:defRPr sz="2000"/>
            </a:lvl3pPr>
            <a:lvl4pPr>
              <a:defRPr sz="2000"/>
            </a:lvl4pPr>
            <a:lvl5pPr>
              <a:defRPr sz="2000"/>
            </a:lvl5pPr>
          </a:lstStyle>
          <a:p>
            <a:pPr lvl="0"/>
            <a:endParaRPr lang="en-US"/>
          </a:p>
        </p:txBody>
      </p:sp>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1889950"/>
            <a:ext cx="6542513" cy="1806905"/>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7678168" y="0"/>
            <a:ext cx="4014099" cy="635445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2" name="Graphic 1">
            <a:extLst>
              <a:ext uri="{FF2B5EF4-FFF2-40B4-BE49-F238E27FC236}">
                <a16:creationId xmlns:a16="http://schemas.microsoft.com/office/drawing/2014/main" id="{495D323A-2B78-EEBC-DA85-0E4EEC46D49B}"/>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2038" y="5813459"/>
            <a:ext cx="2047718" cy="540991"/>
          </a:xfrm>
          <a:prstGeom prst="rect">
            <a:avLst/>
          </a:prstGeom>
        </p:spPr>
      </p:pic>
      <p:pic>
        <p:nvPicPr>
          <p:cNvPr id="4" name="Graphic 3">
            <a:extLst>
              <a:ext uri="{FF2B5EF4-FFF2-40B4-BE49-F238E27FC236}">
                <a16:creationId xmlns:a16="http://schemas.microsoft.com/office/drawing/2014/main" id="{37E3B281-6DA1-3BF1-68F7-E4CBC8D2924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499732" y="503550"/>
            <a:ext cx="651959" cy="936000"/>
          </a:xfrm>
          <a:prstGeom prst="rect">
            <a:avLst/>
          </a:prstGeom>
        </p:spPr>
      </p:pic>
    </p:spTree>
    <p:extLst>
      <p:ext uri="{BB962C8B-B14F-4D97-AF65-F5344CB8AC3E}">
        <p14:creationId xmlns:p14="http://schemas.microsoft.com/office/powerpoint/2010/main" val="336509075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sp>
        <p:nvSpPr>
          <p:cNvPr id="4" name="Text Placeholder 19">
            <a:extLst>
              <a:ext uri="{FF2B5EF4-FFF2-40B4-BE49-F238E27FC236}">
                <a16:creationId xmlns:a16="http://schemas.microsoft.com/office/drawing/2014/main" id="{079E73F8-37B5-57EE-3B98-2EA71E263B1A}"/>
              </a:ext>
            </a:extLst>
          </p:cNvPr>
          <p:cNvSpPr>
            <a:spLocks noGrp="1"/>
          </p:cNvSpPr>
          <p:nvPr>
            <p:ph type="body" sz="quarter" idx="13" hasCustomPrompt="1"/>
          </p:nvPr>
        </p:nvSpPr>
        <p:spPr>
          <a:xfrm>
            <a:off x="499733" y="1408773"/>
            <a:ext cx="496800" cy="493200"/>
          </a:xfrm>
          <a:prstGeom prst="rect">
            <a:avLst/>
          </a:prstGeom>
        </p:spPr>
        <p:txBody>
          <a:bodyPr>
            <a:noAutofit/>
          </a:bodyPr>
          <a:lstStyle>
            <a:lvl1pPr>
              <a:lnSpc>
                <a:spcPct val="104000"/>
              </a:lnSpc>
              <a:defRPr sz="1800" b="1" i="0"/>
            </a:lvl1pPr>
          </a:lstStyle>
          <a:p>
            <a:r>
              <a:rPr lang="en-GB"/>
              <a:t>01</a:t>
            </a:r>
          </a:p>
        </p:txBody>
      </p:sp>
      <p:sp>
        <p:nvSpPr>
          <p:cNvPr id="5" name="Text Placeholder 20">
            <a:extLst>
              <a:ext uri="{FF2B5EF4-FFF2-40B4-BE49-F238E27FC236}">
                <a16:creationId xmlns:a16="http://schemas.microsoft.com/office/drawing/2014/main" id="{C4E74264-E44F-0797-6D9B-9719118A5B4E}"/>
              </a:ext>
            </a:extLst>
          </p:cNvPr>
          <p:cNvSpPr>
            <a:spLocks noGrp="1"/>
          </p:cNvSpPr>
          <p:nvPr>
            <p:ph type="body" sz="quarter" idx="14" hasCustomPrompt="1"/>
          </p:nvPr>
        </p:nvSpPr>
        <p:spPr>
          <a:xfrm>
            <a:off x="1337481" y="140877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6" name="Text Placeholder 21">
            <a:extLst>
              <a:ext uri="{FF2B5EF4-FFF2-40B4-BE49-F238E27FC236}">
                <a16:creationId xmlns:a16="http://schemas.microsoft.com/office/drawing/2014/main" id="{474BFACF-A065-5599-4DA5-5613F6DC25E2}"/>
              </a:ext>
            </a:extLst>
          </p:cNvPr>
          <p:cNvSpPr>
            <a:spLocks noGrp="1"/>
          </p:cNvSpPr>
          <p:nvPr>
            <p:ph type="body" sz="quarter" idx="15" hasCustomPrompt="1"/>
          </p:nvPr>
        </p:nvSpPr>
        <p:spPr>
          <a:xfrm>
            <a:off x="499733" y="2113799"/>
            <a:ext cx="496800" cy="493200"/>
          </a:xfrm>
          <a:prstGeom prst="rect">
            <a:avLst/>
          </a:prstGeom>
        </p:spPr>
        <p:txBody>
          <a:bodyPr>
            <a:noAutofit/>
          </a:bodyPr>
          <a:lstStyle>
            <a:lvl1pPr>
              <a:defRPr sz="1800" b="1" i="0"/>
            </a:lvl1pPr>
          </a:lstStyle>
          <a:p>
            <a:r>
              <a:rPr lang="en-GB"/>
              <a:t>02</a:t>
            </a:r>
          </a:p>
        </p:txBody>
      </p:sp>
      <p:sp>
        <p:nvSpPr>
          <p:cNvPr id="9" name="Text Placeholder 23">
            <a:extLst>
              <a:ext uri="{FF2B5EF4-FFF2-40B4-BE49-F238E27FC236}">
                <a16:creationId xmlns:a16="http://schemas.microsoft.com/office/drawing/2014/main" id="{5691CC70-8DF2-EE6F-C40B-B6A831DFB18D}"/>
              </a:ext>
            </a:extLst>
          </p:cNvPr>
          <p:cNvSpPr>
            <a:spLocks noGrp="1"/>
          </p:cNvSpPr>
          <p:nvPr>
            <p:ph type="body" sz="quarter" idx="17" hasCustomPrompt="1"/>
          </p:nvPr>
        </p:nvSpPr>
        <p:spPr>
          <a:xfrm>
            <a:off x="499733" y="2818825"/>
            <a:ext cx="496800" cy="493200"/>
          </a:xfrm>
          <a:prstGeom prst="rect">
            <a:avLst/>
          </a:prstGeom>
        </p:spPr>
        <p:txBody>
          <a:bodyPr>
            <a:noAutofit/>
          </a:bodyPr>
          <a:lstStyle>
            <a:lvl1pPr>
              <a:lnSpc>
                <a:spcPct val="104000"/>
              </a:lnSpc>
              <a:defRPr sz="1800" b="1" i="0"/>
            </a:lvl1pPr>
          </a:lstStyle>
          <a:p>
            <a:r>
              <a:rPr lang="en-GB"/>
              <a:t>03</a:t>
            </a:r>
          </a:p>
        </p:txBody>
      </p:sp>
      <p:sp>
        <p:nvSpPr>
          <p:cNvPr id="11" name="Text Placeholder 25">
            <a:extLst>
              <a:ext uri="{FF2B5EF4-FFF2-40B4-BE49-F238E27FC236}">
                <a16:creationId xmlns:a16="http://schemas.microsoft.com/office/drawing/2014/main" id="{81241517-A93B-C884-00F7-1D76B026E7DE}"/>
              </a:ext>
            </a:extLst>
          </p:cNvPr>
          <p:cNvSpPr>
            <a:spLocks noGrp="1"/>
          </p:cNvSpPr>
          <p:nvPr>
            <p:ph type="body" sz="quarter" idx="19" hasCustomPrompt="1"/>
          </p:nvPr>
        </p:nvSpPr>
        <p:spPr>
          <a:xfrm>
            <a:off x="499733" y="3523851"/>
            <a:ext cx="496800" cy="493200"/>
          </a:xfrm>
          <a:prstGeom prst="rect">
            <a:avLst/>
          </a:prstGeom>
        </p:spPr>
        <p:txBody>
          <a:bodyPr>
            <a:noAutofit/>
          </a:bodyPr>
          <a:lstStyle>
            <a:lvl1pPr>
              <a:lnSpc>
                <a:spcPct val="104000"/>
              </a:lnSpc>
              <a:defRPr sz="1800" b="1" i="0"/>
            </a:lvl1pPr>
          </a:lstStyle>
          <a:p>
            <a:r>
              <a:rPr lang="en-GB"/>
              <a:t>04</a:t>
            </a:r>
          </a:p>
        </p:txBody>
      </p:sp>
      <p:sp>
        <p:nvSpPr>
          <p:cNvPr id="14" name="Text Placeholder 27">
            <a:extLst>
              <a:ext uri="{FF2B5EF4-FFF2-40B4-BE49-F238E27FC236}">
                <a16:creationId xmlns:a16="http://schemas.microsoft.com/office/drawing/2014/main" id="{623F1BAB-65D9-A5B4-E25B-18ED21C1E939}"/>
              </a:ext>
            </a:extLst>
          </p:cNvPr>
          <p:cNvSpPr>
            <a:spLocks noGrp="1"/>
          </p:cNvSpPr>
          <p:nvPr>
            <p:ph type="body" sz="quarter" idx="21" hasCustomPrompt="1"/>
          </p:nvPr>
        </p:nvSpPr>
        <p:spPr>
          <a:xfrm>
            <a:off x="499733" y="4228877"/>
            <a:ext cx="496800" cy="493200"/>
          </a:xfrm>
          <a:prstGeom prst="rect">
            <a:avLst/>
          </a:prstGeom>
        </p:spPr>
        <p:txBody>
          <a:bodyPr>
            <a:noAutofit/>
          </a:bodyPr>
          <a:lstStyle>
            <a:lvl1pPr>
              <a:lnSpc>
                <a:spcPct val="104000"/>
              </a:lnSpc>
              <a:defRPr sz="1800" b="1" i="0"/>
            </a:lvl1pPr>
          </a:lstStyle>
          <a:p>
            <a:r>
              <a:rPr lang="en-GB"/>
              <a:t>05</a:t>
            </a:r>
          </a:p>
        </p:txBody>
      </p:sp>
      <p:cxnSp>
        <p:nvCxnSpPr>
          <p:cNvPr id="24" name="Straight Connector 23">
            <a:extLst>
              <a:ext uri="{FF2B5EF4-FFF2-40B4-BE49-F238E27FC236}">
                <a16:creationId xmlns:a16="http://schemas.microsoft.com/office/drawing/2014/main" id="{9A622FF6-9443-30AD-C876-90BBC09B5850}"/>
              </a:ext>
            </a:extLst>
          </p:cNvPr>
          <p:cNvCxnSpPr>
            <a:cxnSpLocks/>
          </p:cNvCxnSpPr>
          <p:nvPr userDrawn="1"/>
        </p:nvCxnSpPr>
        <p:spPr>
          <a:xfrm>
            <a:off x="1139588" y="1431102"/>
            <a:ext cx="0" cy="399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itle Placeholder 1">
            <a:extLst>
              <a:ext uri="{FF2B5EF4-FFF2-40B4-BE49-F238E27FC236}">
                <a16:creationId xmlns:a16="http://schemas.microsoft.com/office/drawing/2014/main" id="{D325DC9D-2AA9-80B0-59CB-EB2A231584D3}"/>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Agenda slide</a:t>
            </a:r>
          </a:p>
        </p:txBody>
      </p:sp>
      <p:sp>
        <p:nvSpPr>
          <p:cNvPr id="38" name="Text Placeholder 20">
            <a:extLst>
              <a:ext uri="{FF2B5EF4-FFF2-40B4-BE49-F238E27FC236}">
                <a16:creationId xmlns:a16="http://schemas.microsoft.com/office/drawing/2014/main" id="{94FB1512-536B-3C06-8758-3BF64A3DF587}"/>
              </a:ext>
            </a:extLst>
          </p:cNvPr>
          <p:cNvSpPr>
            <a:spLocks noGrp="1"/>
          </p:cNvSpPr>
          <p:nvPr>
            <p:ph type="body" sz="quarter" idx="24" hasCustomPrompt="1"/>
          </p:nvPr>
        </p:nvSpPr>
        <p:spPr>
          <a:xfrm>
            <a:off x="1337481" y="2113798"/>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39" name="Text Placeholder 20">
            <a:extLst>
              <a:ext uri="{FF2B5EF4-FFF2-40B4-BE49-F238E27FC236}">
                <a16:creationId xmlns:a16="http://schemas.microsoft.com/office/drawing/2014/main" id="{E73858A2-79B0-D494-4400-BA3171AC2533}"/>
              </a:ext>
            </a:extLst>
          </p:cNvPr>
          <p:cNvSpPr>
            <a:spLocks noGrp="1"/>
          </p:cNvSpPr>
          <p:nvPr>
            <p:ph type="body" sz="quarter" idx="25" hasCustomPrompt="1"/>
          </p:nvPr>
        </p:nvSpPr>
        <p:spPr>
          <a:xfrm>
            <a:off x="1337481" y="2818824"/>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0" name="Text Placeholder 20">
            <a:extLst>
              <a:ext uri="{FF2B5EF4-FFF2-40B4-BE49-F238E27FC236}">
                <a16:creationId xmlns:a16="http://schemas.microsoft.com/office/drawing/2014/main" id="{316DF11A-F375-2621-E425-D254C2BFBDC2}"/>
              </a:ext>
            </a:extLst>
          </p:cNvPr>
          <p:cNvSpPr>
            <a:spLocks noGrp="1"/>
          </p:cNvSpPr>
          <p:nvPr>
            <p:ph type="body" sz="quarter" idx="26" hasCustomPrompt="1"/>
          </p:nvPr>
        </p:nvSpPr>
        <p:spPr>
          <a:xfrm>
            <a:off x="1337481" y="3523850"/>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1" name="Text Placeholder 20">
            <a:extLst>
              <a:ext uri="{FF2B5EF4-FFF2-40B4-BE49-F238E27FC236}">
                <a16:creationId xmlns:a16="http://schemas.microsoft.com/office/drawing/2014/main" id="{FB045E71-4D6C-C476-D364-81DB443EDF23}"/>
              </a:ext>
            </a:extLst>
          </p:cNvPr>
          <p:cNvSpPr>
            <a:spLocks noGrp="1"/>
          </p:cNvSpPr>
          <p:nvPr>
            <p:ph type="body" sz="quarter" idx="27" hasCustomPrompt="1"/>
          </p:nvPr>
        </p:nvSpPr>
        <p:spPr>
          <a:xfrm>
            <a:off x="1337481" y="4228876"/>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4" name="Text Placeholder 20">
            <a:extLst>
              <a:ext uri="{FF2B5EF4-FFF2-40B4-BE49-F238E27FC236}">
                <a16:creationId xmlns:a16="http://schemas.microsoft.com/office/drawing/2014/main" id="{6ACC28C5-8646-3B2E-4FDA-90CAAD6437E9}"/>
              </a:ext>
            </a:extLst>
          </p:cNvPr>
          <p:cNvSpPr>
            <a:spLocks noGrp="1"/>
          </p:cNvSpPr>
          <p:nvPr>
            <p:ph type="body" sz="quarter" idx="30" hasCustomPrompt="1"/>
          </p:nvPr>
        </p:nvSpPr>
        <p:spPr>
          <a:xfrm>
            <a:off x="1337481" y="493390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9" name="Text Placeholder 29">
            <a:extLst>
              <a:ext uri="{FF2B5EF4-FFF2-40B4-BE49-F238E27FC236}">
                <a16:creationId xmlns:a16="http://schemas.microsoft.com/office/drawing/2014/main" id="{CE07A932-8579-47D4-C90C-297D44DE4342}"/>
              </a:ext>
            </a:extLst>
          </p:cNvPr>
          <p:cNvSpPr>
            <a:spLocks noGrp="1"/>
          </p:cNvSpPr>
          <p:nvPr>
            <p:ph type="body" sz="quarter" idx="32" hasCustomPrompt="1"/>
          </p:nvPr>
        </p:nvSpPr>
        <p:spPr>
          <a:xfrm>
            <a:off x="499733" y="4933903"/>
            <a:ext cx="496800" cy="493200"/>
          </a:xfrm>
          <a:prstGeom prst="rect">
            <a:avLst/>
          </a:prstGeom>
        </p:spPr>
        <p:txBody>
          <a:bodyPr>
            <a:noAutofit/>
          </a:bodyPr>
          <a:lstStyle>
            <a:lvl1pPr>
              <a:defRPr sz="1800" b="1" i="0"/>
            </a:lvl1pPr>
          </a:lstStyle>
          <a:p>
            <a:r>
              <a:rPr lang="en-GB"/>
              <a:t>06</a:t>
            </a:r>
          </a:p>
        </p:txBody>
      </p:sp>
      <p:sp>
        <p:nvSpPr>
          <p:cNvPr id="2" name="Footer Placeholder 4">
            <a:extLst>
              <a:ext uri="{FF2B5EF4-FFF2-40B4-BE49-F238E27FC236}">
                <a16:creationId xmlns:a16="http://schemas.microsoft.com/office/drawing/2014/main" id="{3AE35719-FA44-A163-BB88-1B8A4A445375}"/>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3" name="Slide Number Placeholder 5">
            <a:extLst>
              <a:ext uri="{FF2B5EF4-FFF2-40B4-BE49-F238E27FC236}">
                <a16:creationId xmlns:a16="http://schemas.microsoft.com/office/drawing/2014/main" id="{CC09AF1F-D92E-6A9B-3F0C-EFF7A5E31731}"/>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89743948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0" y="0"/>
            <a:ext cx="12192000" cy="3445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hasCustomPrompt="1"/>
          </p:nvPr>
        </p:nvSpPr>
        <p:spPr>
          <a:xfrm>
            <a:off x="499733" y="1580118"/>
            <a:ext cx="8208000" cy="855299"/>
          </a:xfrm>
          <a:prstGeom prst="rect">
            <a:avLst/>
          </a:prstGeom>
        </p:spPr>
        <p:txBody>
          <a:bodyPr wrap="square">
            <a:noAutofit/>
          </a:bodyPr>
          <a:lstStyle>
            <a:lvl1pPr>
              <a:lnSpc>
                <a:spcPct val="105000"/>
              </a:lnSpc>
              <a:defRPr sz="6000" b="1" i="0" kern="1800" spc="-30" baseline="0"/>
            </a:lvl1pPr>
            <a:lvl2pPr>
              <a:defRPr sz="2000"/>
            </a:lvl2pPr>
            <a:lvl3pPr>
              <a:defRPr sz="2000"/>
            </a:lvl3pPr>
            <a:lvl4pPr>
              <a:defRPr sz="2000"/>
            </a:lvl4pPr>
            <a:lvl5pPr>
              <a:defRPr sz="2000"/>
            </a:lvl5pPr>
          </a:lstStyle>
          <a:p>
            <a:pPr lvl="0"/>
            <a:r>
              <a:rPr lang="en-US"/>
              <a:t>Chapter #</a:t>
            </a:r>
          </a:p>
        </p:txBody>
      </p:sp>
      <p:sp>
        <p:nvSpPr>
          <p:cNvPr id="2" name="Title Placeholder 1">
            <a:extLst>
              <a:ext uri="{FF2B5EF4-FFF2-40B4-BE49-F238E27FC236}">
                <a16:creationId xmlns:a16="http://schemas.microsoft.com/office/drawing/2014/main" id="{48FCD2B1-D684-AD84-2649-CD4B7D8A9D75}"/>
              </a:ext>
            </a:extLst>
          </p:cNvPr>
          <p:cNvSpPr>
            <a:spLocks noGrp="1"/>
          </p:cNvSpPr>
          <p:nvPr>
            <p:ph type="title" hasCustomPrompt="1"/>
          </p:nvPr>
        </p:nvSpPr>
        <p:spPr>
          <a:xfrm>
            <a:off x="499733" y="2791790"/>
            <a:ext cx="8208000" cy="1743682"/>
          </a:xfrm>
          <a:prstGeom prst="rect">
            <a:avLst/>
          </a:prstGeom>
        </p:spPr>
        <p:txBody>
          <a:bodyPr vert="horz" wrap="square" lIns="0" tIns="0" rIns="0" bIns="0" rtlCol="0" anchor="t">
            <a:no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pic>
        <p:nvPicPr>
          <p:cNvPr id="3" name="Graphic 2">
            <a:extLst>
              <a:ext uri="{FF2B5EF4-FFF2-40B4-BE49-F238E27FC236}">
                <a16:creationId xmlns:a16="http://schemas.microsoft.com/office/drawing/2014/main" id="{00B8516D-47D9-14C7-8A37-4D8EBA2DA18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rot="16200000">
            <a:off x="10397913" y="5057790"/>
            <a:ext cx="2047718" cy="540991"/>
          </a:xfrm>
          <a:prstGeom prst="rect">
            <a:avLst/>
          </a:prstGeom>
        </p:spPr>
      </p:pic>
      <p:pic>
        <p:nvPicPr>
          <p:cNvPr id="5" name="Graphic 4">
            <a:extLst>
              <a:ext uri="{FF2B5EF4-FFF2-40B4-BE49-F238E27FC236}">
                <a16:creationId xmlns:a16="http://schemas.microsoft.com/office/drawing/2014/main" id="{6CD01A2E-B837-A6F6-D4AB-D9E7B4711084}"/>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0065" y="5418450"/>
            <a:ext cx="651959" cy="936000"/>
          </a:xfrm>
          <a:prstGeom prst="rect">
            <a:avLst/>
          </a:prstGeom>
        </p:spPr>
      </p:pic>
    </p:spTree>
    <p:extLst>
      <p:ext uri="{BB962C8B-B14F-4D97-AF65-F5344CB8AC3E}">
        <p14:creationId xmlns:p14="http://schemas.microsoft.com/office/powerpoint/2010/main" val="413167088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EEA4A-9A60-48E7-C783-1DF04B063848}"/>
              </a:ext>
            </a:extLst>
          </p:cNvPr>
          <p:cNvSpPr>
            <a:spLocks noGrp="1"/>
          </p:cNvSpPr>
          <p:nvPr>
            <p:ph type="title" hasCustomPrompt="1"/>
          </p:nvPr>
        </p:nvSpPr>
        <p:spPr/>
        <p:txBody>
          <a:bodyPr/>
          <a:lstStyle/>
          <a:p>
            <a:r>
              <a:rPr lang="en-GB"/>
              <a:t>Click here to insert title</a:t>
            </a:r>
          </a:p>
        </p:txBody>
      </p:sp>
      <p:sp>
        <p:nvSpPr>
          <p:cNvPr id="3" name="Slide Number Placeholder 2">
            <a:extLst>
              <a:ext uri="{FF2B5EF4-FFF2-40B4-BE49-F238E27FC236}">
                <a16:creationId xmlns:a16="http://schemas.microsoft.com/office/drawing/2014/main" id="{3CF2F90A-D115-B139-91F8-349D3090A69A}"/>
              </a:ext>
            </a:extLst>
          </p:cNvPr>
          <p:cNvSpPr>
            <a:spLocks noGrp="1"/>
          </p:cNvSpPr>
          <p:nvPr>
            <p:ph type="sldNum" sz="quarter" idx="10"/>
          </p:nvPr>
        </p:nvSpPr>
        <p:spPr>
          <a:xfrm>
            <a:off x="499733" y="5994450"/>
            <a:ext cx="360000" cy="360000"/>
          </a:xfrm>
          <a:prstGeom prst="rect">
            <a:avLst/>
          </a:prstGeom>
        </p:spPr>
        <p:txBody>
          <a:bodyPr/>
          <a:lstStyle/>
          <a:p>
            <a:fld id="{E8F1A65C-595C-4736-BF40-F7D31E789466}" type="slidenum">
              <a:rPr lang="en-GB" smtClean="0"/>
              <a:pPr/>
              <a:t>‹#›</a:t>
            </a:fld>
            <a:endParaRPr lang="en-GB"/>
          </a:p>
        </p:txBody>
      </p:sp>
      <p:sp>
        <p:nvSpPr>
          <p:cNvPr id="4" name="Footer Placeholder 3">
            <a:extLst>
              <a:ext uri="{FF2B5EF4-FFF2-40B4-BE49-F238E27FC236}">
                <a16:creationId xmlns:a16="http://schemas.microsoft.com/office/drawing/2014/main" id="{EF2C6D58-B907-2304-3A73-FE43477E1871}"/>
              </a:ext>
            </a:extLst>
          </p:cNvPr>
          <p:cNvSpPr>
            <a:spLocks noGrp="1"/>
          </p:cNvSpPr>
          <p:nvPr>
            <p:ph type="ftr" sz="quarter" idx="11"/>
          </p:nvPr>
        </p:nvSpPr>
        <p:spPr>
          <a:xfrm>
            <a:off x="1039733" y="5994450"/>
            <a:ext cx="10652534" cy="360000"/>
          </a:xfrm>
          <a:prstGeom prst="rect">
            <a:avLst/>
          </a:prstGeom>
        </p:spPr>
        <p:txBody>
          <a:bodyPr/>
          <a:lstStyle/>
          <a:p>
            <a:endParaRPr lang="en-GB"/>
          </a:p>
        </p:txBody>
      </p:sp>
    </p:spTree>
    <p:extLst>
      <p:ext uri="{BB962C8B-B14F-4D97-AF65-F5344CB8AC3E}">
        <p14:creationId xmlns:p14="http://schemas.microsoft.com/office/powerpoint/2010/main" val="73939499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766BFCA1-3D8D-4284-C24E-E3DA1F699571}"/>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itle Placeholder 1">
            <a:extLst>
              <a:ext uri="{FF2B5EF4-FFF2-40B4-BE49-F238E27FC236}">
                <a16:creationId xmlns:a16="http://schemas.microsoft.com/office/drawing/2014/main" id="{310189C7-0533-C5A5-2053-64B64A4AE60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4" name="Text Placeholder 2">
            <a:extLst>
              <a:ext uri="{FF2B5EF4-FFF2-40B4-BE49-F238E27FC236}">
                <a16:creationId xmlns:a16="http://schemas.microsoft.com/office/drawing/2014/main" id="{AFBC0A28-AEB8-D9B8-A0EC-71E62E27106D}"/>
              </a:ext>
            </a:extLst>
          </p:cNvPr>
          <p:cNvSpPr>
            <a:spLocks noGrp="1"/>
          </p:cNvSpPr>
          <p:nvPr>
            <p:ph idx="1"/>
          </p:nvPr>
        </p:nvSpPr>
        <p:spPr>
          <a:xfrm>
            <a:off x="499733" y="1888476"/>
            <a:ext cx="11192534" cy="3567600"/>
          </a:xfrm>
          <a:prstGeom prst="rect">
            <a:avLst/>
          </a:prstGeom>
        </p:spPr>
        <p:txBody>
          <a:bodyPr vert="horz" lIns="0" tIns="0" rIns="0" bIns="0" rtlCol="0">
            <a:noAutofit/>
          </a:bodyPr>
          <a:lstStyle>
            <a:lvl1pPr>
              <a:defRPr sz="1600" b="0" i="0"/>
            </a:lvl1pPr>
          </a:lstStyle>
          <a:p>
            <a:pPr lvl="0"/>
            <a:endParaRPr lang="en-GB"/>
          </a:p>
        </p:txBody>
      </p:sp>
      <p:sp>
        <p:nvSpPr>
          <p:cNvPr id="5" name="Footer Placeholder 4">
            <a:extLst>
              <a:ext uri="{FF2B5EF4-FFF2-40B4-BE49-F238E27FC236}">
                <a16:creationId xmlns:a16="http://schemas.microsoft.com/office/drawing/2014/main" id="{426B6548-23BD-98E4-9CD2-2878F478E76D}"/>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9E927592-F46C-B92A-942C-96C668B8F3D0}"/>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78950752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wo column slide">
    <p:spTree>
      <p:nvGrpSpPr>
        <p:cNvPr id="1" name=""/>
        <p:cNvGrpSpPr/>
        <p:nvPr/>
      </p:nvGrpSpPr>
      <p:grpSpPr>
        <a:xfrm>
          <a:off x="0" y="0"/>
          <a:ext cx="0" cy="0"/>
          <a:chOff x="0" y="0"/>
          <a:chExt cx="0" cy="0"/>
        </a:xfrm>
      </p:grpSpPr>
      <p:sp>
        <p:nvSpPr>
          <p:cNvPr id="3" name="Text Placeholder 12">
            <a:extLst>
              <a:ext uri="{FF2B5EF4-FFF2-40B4-BE49-F238E27FC236}">
                <a16:creationId xmlns:a16="http://schemas.microsoft.com/office/drawing/2014/main" id="{8901B2BF-B146-18AA-D1AC-C11BF13456D3}"/>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8" name="Content Placeholder 15">
            <a:extLst>
              <a:ext uri="{FF2B5EF4-FFF2-40B4-BE49-F238E27FC236}">
                <a16:creationId xmlns:a16="http://schemas.microsoft.com/office/drawing/2014/main" id="{36F623F4-4EF9-C441-6445-BE83736EA377}"/>
              </a:ext>
            </a:extLst>
          </p:cNvPr>
          <p:cNvSpPr>
            <a:spLocks noGrp="1"/>
          </p:cNvSpPr>
          <p:nvPr>
            <p:ph sz="quarter" idx="17"/>
          </p:nvPr>
        </p:nvSpPr>
        <p:spPr>
          <a:xfrm>
            <a:off x="499733" y="2589800"/>
            <a:ext cx="5076000" cy="2866276"/>
          </a:xfrm>
          <a:prstGeom prst="rect">
            <a:avLst/>
          </a:prstGeom>
        </p:spPr>
        <p:txBody>
          <a:bodyPr/>
          <a:lstStyle>
            <a:lvl1pPr>
              <a:lnSpc>
                <a:spcPct val="104000"/>
              </a:lnSpc>
              <a:defRPr sz="1400" b="0" i="0"/>
            </a:lvl1pPr>
          </a:lstStyle>
          <a:p>
            <a:endParaRPr lang="en-GB"/>
          </a:p>
        </p:txBody>
      </p:sp>
      <p:sp>
        <p:nvSpPr>
          <p:cNvPr id="12" name="Text Placeholder 13">
            <a:extLst>
              <a:ext uri="{FF2B5EF4-FFF2-40B4-BE49-F238E27FC236}">
                <a16:creationId xmlns:a16="http://schemas.microsoft.com/office/drawing/2014/main" id="{A80B7B62-049F-CC9E-9B73-4108CEF5DEFB}"/>
              </a:ext>
            </a:extLst>
          </p:cNvPr>
          <p:cNvSpPr>
            <a:spLocks noGrp="1"/>
          </p:cNvSpPr>
          <p:nvPr>
            <p:ph type="body" sz="quarter" idx="14" hasCustomPrompt="1"/>
          </p:nvPr>
        </p:nvSpPr>
        <p:spPr>
          <a:xfrm>
            <a:off x="499731" y="1888476"/>
            <a:ext cx="5076000" cy="564450"/>
          </a:xfrm>
          <a:prstGeom prst="rect">
            <a:avLst/>
          </a:prstGeom>
        </p:spPr>
        <p:txBody>
          <a:bodyPr anchor="t">
            <a:noAutofit/>
          </a:bodyPr>
          <a:lstStyle>
            <a:lvl1pPr>
              <a:lnSpc>
                <a:spcPct val="104000"/>
              </a:lnSpc>
              <a:defRPr sz="1600" b="0" i="0"/>
            </a:lvl1pPr>
          </a:lstStyle>
          <a:p>
            <a:r>
              <a:rPr lang="en-GB"/>
              <a:t>Add heading (two lines max)</a:t>
            </a:r>
          </a:p>
        </p:txBody>
      </p:sp>
      <p:sp>
        <p:nvSpPr>
          <p:cNvPr id="26" name="Content Placeholder 15">
            <a:extLst>
              <a:ext uri="{FF2B5EF4-FFF2-40B4-BE49-F238E27FC236}">
                <a16:creationId xmlns:a16="http://schemas.microsoft.com/office/drawing/2014/main" id="{1E648676-8FD7-02E8-7716-297A4F374120}"/>
              </a:ext>
            </a:extLst>
          </p:cNvPr>
          <p:cNvSpPr>
            <a:spLocks noGrp="1"/>
          </p:cNvSpPr>
          <p:nvPr>
            <p:ph sz="quarter" idx="18"/>
          </p:nvPr>
        </p:nvSpPr>
        <p:spPr>
          <a:xfrm>
            <a:off x="6619166" y="2589800"/>
            <a:ext cx="5073091" cy="2866276"/>
          </a:xfrm>
          <a:prstGeom prst="rect">
            <a:avLst/>
          </a:prstGeom>
        </p:spPr>
        <p:txBody>
          <a:bodyPr/>
          <a:lstStyle>
            <a:lvl1pPr>
              <a:lnSpc>
                <a:spcPct val="104000"/>
              </a:lnSpc>
              <a:defRPr sz="1400" b="0" i="0"/>
            </a:lvl1pPr>
          </a:lstStyle>
          <a:p>
            <a:endParaRPr lang="en-GB"/>
          </a:p>
        </p:txBody>
      </p:sp>
      <p:sp>
        <p:nvSpPr>
          <p:cNvPr id="27" name="Text Placeholder 13">
            <a:extLst>
              <a:ext uri="{FF2B5EF4-FFF2-40B4-BE49-F238E27FC236}">
                <a16:creationId xmlns:a16="http://schemas.microsoft.com/office/drawing/2014/main" id="{5854E95A-9CE6-D1AA-8A64-A9F487ACB88F}"/>
              </a:ext>
            </a:extLst>
          </p:cNvPr>
          <p:cNvSpPr>
            <a:spLocks noGrp="1"/>
          </p:cNvSpPr>
          <p:nvPr>
            <p:ph type="body" sz="quarter" idx="19" hasCustomPrompt="1"/>
          </p:nvPr>
        </p:nvSpPr>
        <p:spPr>
          <a:xfrm>
            <a:off x="6619167" y="1888476"/>
            <a:ext cx="5073099" cy="564450"/>
          </a:xfrm>
          <a:prstGeom prst="rect">
            <a:avLst/>
          </a:prstGeom>
        </p:spPr>
        <p:txBody>
          <a:bodyPr anchor="t">
            <a:noAutofit/>
          </a:bodyPr>
          <a:lstStyle>
            <a:lvl1pPr>
              <a:lnSpc>
                <a:spcPct val="104000"/>
              </a:lnSpc>
              <a:defRPr sz="1600" b="0" i="0"/>
            </a:lvl1pPr>
          </a:lstStyle>
          <a:p>
            <a:r>
              <a:rPr lang="en-GB"/>
              <a:t>Add heading(two lines max)</a:t>
            </a:r>
          </a:p>
        </p:txBody>
      </p:sp>
      <p:cxnSp>
        <p:nvCxnSpPr>
          <p:cNvPr id="28" name="Straight Connector 27">
            <a:extLst>
              <a:ext uri="{FF2B5EF4-FFF2-40B4-BE49-F238E27FC236}">
                <a16:creationId xmlns:a16="http://schemas.microsoft.com/office/drawing/2014/main" id="{C2664B76-E093-0A2A-B5BC-50B49610644F}"/>
              </a:ext>
            </a:extLst>
          </p:cNvPr>
          <p:cNvCxnSpPr>
            <a:cxnSpLocks/>
          </p:cNvCxnSpPr>
          <p:nvPr userDrawn="1"/>
        </p:nvCxnSpPr>
        <p:spPr>
          <a:xfrm>
            <a:off x="6096000" y="1830466"/>
            <a:ext cx="0" cy="363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Title Placeholder 1">
            <a:extLst>
              <a:ext uri="{FF2B5EF4-FFF2-40B4-BE49-F238E27FC236}">
                <a16:creationId xmlns:a16="http://schemas.microsoft.com/office/drawing/2014/main" id="{1E67C38B-51DC-8901-ABF7-E4536FB0811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5" name="Footer Placeholder 4">
            <a:extLst>
              <a:ext uri="{FF2B5EF4-FFF2-40B4-BE49-F238E27FC236}">
                <a16:creationId xmlns:a16="http://schemas.microsoft.com/office/drawing/2014/main" id="{2C96D373-250A-B2CA-1130-B203D8FB427C}"/>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F93A7372-2C15-57D9-2B2B-79BD2F774041}"/>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17330053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ext and chart slide">
    <p:spTree>
      <p:nvGrpSpPr>
        <p:cNvPr id="1" name=""/>
        <p:cNvGrpSpPr/>
        <p:nvPr/>
      </p:nvGrpSpPr>
      <p:grpSpPr>
        <a:xfrm>
          <a:off x="0" y="0"/>
          <a:ext cx="0" cy="0"/>
          <a:chOff x="0" y="0"/>
          <a:chExt cx="0" cy="0"/>
        </a:xfrm>
      </p:grpSpPr>
      <p:sp>
        <p:nvSpPr>
          <p:cNvPr id="15" name="Content Placeholder 15">
            <a:extLst>
              <a:ext uri="{FF2B5EF4-FFF2-40B4-BE49-F238E27FC236}">
                <a16:creationId xmlns:a16="http://schemas.microsoft.com/office/drawing/2014/main" id="{6B843F2C-A45A-02E0-0AFF-23B4732E852F}"/>
              </a:ext>
            </a:extLst>
          </p:cNvPr>
          <p:cNvSpPr>
            <a:spLocks noGrp="1"/>
          </p:cNvSpPr>
          <p:nvPr>
            <p:ph sz="quarter" idx="18"/>
          </p:nvPr>
        </p:nvSpPr>
        <p:spPr>
          <a:xfrm>
            <a:off x="7667466" y="1408770"/>
            <a:ext cx="4024801" cy="4047306"/>
          </a:xfrm>
          <a:prstGeom prst="rect">
            <a:avLst/>
          </a:prstGeom>
        </p:spPr>
        <p:txBody>
          <a:bodyPr/>
          <a:lstStyle>
            <a:lvl1pPr>
              <a:defRPr sz="1400" b="0" i="0"/>
            </a:lvl1pPr>
          </a:lstStyle>
          <a:p>
            <a:endParaRPr lang="en-GB"/>
          </a:p>
        </p:txBody>
      </p:sp>
      <p:sp>
        <p:nvSpPr>
          <p:cNvPr id="2" name="Title Placeholder 1">
            <a:extLst>
              <a:ext uri="{FF2B5EF4-FFF2-40B4-BE49-F238E27FC236}">
                <a16:creationId xmlns:a16="http://schemas.microsoft.com/office/drawing/2014/main" id="{7064F26B-8803-9659-C0F8-9ABB6BA873C7}"/>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8" name="Content Placeholder 15">
            <a:extLst>
              <a:ext uri="{FF2B5EF4-FFF2-40B4-BE49-F238E27FC236}">
                <a16:creationId xmlns:a16="http://schemas.microsoft.com/office/drawing/2014/main" id="{6F560808-D843-CD45-7AB0-37D202E7B9F2}"/>
              </a:ext>
            </a:extLst>
          </p:cNvPr>
          <p:cNvSpPr>
            <a:spLocks noGrp="1"/>
          </p:cNvSpPr>
          <p:nvPr>
            <p:ph sz="quarter" idx="19"/>
          </p:nvPr>
        </p:nvSpPr>
        <p:spPr>
          <a:xfrm>
            <a:off x="499733" y="2138376"/>
            <a:ext cx="6542090" cy="3317700"/>
          </a:xfrm>
          <a:prstGeom prst="rect">
            <a:avLst/>
          </a:prstGeom>
        </p:spPr>
        <p:txBody>
          <a:bodyPr/>
          <a:lstStyle>
            <a:lvl1pPr>
              <a:lnSpc>
                <a:spcPct val="104000"/>
              </a:lnSpc>
              <a:defRPr sz="1400" b="0" i="0"/>
            </a:lvl1pPr>
          </a:lstStyle>
          <a:p>
            <a:endParaRPr lang="en-GB"/>
          </a:p>
        </p:txBody>
      </p:sp>
      <p:sp>
        <p:nvSpPr>
          <p:cNvPr id="9" name="Text Placeholder 13">
            <a:extLst>
              <a:ext uri="{FF2B5EF4-FFF2-40B4-BE49-F238E27FC236}">
                <a16:creationId xmlns:a16="http://schemas.microsoft.com/office/drawing/2014/main" id="{B75E58B9-86FE-9082-F516-B5221DE85A4E}"/>
              </a:ext>
            </a:extLst>
          </p:cNvPr>
          <p:cNvSpPr>
            <a:spLocks noGrp="1"/>
          </p:cNvSpPr>
          <p:nvPr>
            <p:ph type="body" sz="quarter" idx="20" hasCustomPrompt="1"/>
          </p:nvPr>
        </p:nvSpPr>
        <p:spPr>
          <a:xfrm>
            <a:off x="499731" y="1408771"/>
            <a:ext cx="654209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5" name="Footer Placeholder 4">
            <a:extLst>
              <a:ext uri="{FF2B5EF4-FFF2-40B4-BE49-F238E27FC236}">
                <a16:creationId xmlns:a16="http://schemas.microsoft.com/office/drawing/2014/main" id="{65F8172A-3973-112E-D77F-1638E34FBE76}"/>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58A971DC-1654-C4EA-4403-B24156FCC379}"/>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41724071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ext and graph slid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AE7A2C40-535F-5F7E-F1C3-491FC3950458}"/>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9" name="Content Placeholder 15">
            <a:extLst>
              <a:ext uri="{FF2B5EF4-FFF2-40B4-BE49-F238E27FC236}">
                <a16:creationId xmlns:a16="http://schemas.microsoft.com/office/drawing/2014/main" id="{761E740E-CE5D-3F96-EF1B-74C269D86486}"/>
              </a:ext>
            </a:extLst>
          </p:cNvPr>
          <p:cNvSpPr>
            <a:spLocks noGrp="1"/>
          </p:cNvSpPr>
          <p:nvPr>
            <p:ph sz="quarter" idx="19"/>
          </p:nvPr>
        </p:nvSpPr>
        <p:spPr>
          <a:xfrm>
            <a:off x="499733" y="2138376"/>
            <a:ext cx="5269471" cy="3317700"/>
          </a:xfrm>
          <a:prstGeom prst="rect">
            <a:avLst/>
          </a:prstGeom>
        </p:spPr>
        <p:txBody>
          <a:bodyPr/>
          <a:lstStyle>
            <a:lvl1pPr>
              <a:lnSpc>
                <a:spcPct val="104000"/>
              </a:lnSpc>
              <a:defRPr sz="1400" b="0" i="0"/>
            </a:lvl1pPr>
          </a:lstStyle>
          <a:p>
            <a:endParaRPr lang="en-GB"/>
          </a:p>
        </p:txBody>
      </p:sp>
      <p:sp>
        <p:nvSpPr>
          <p:cNvPr id="10" name="Text Placeholder 13">
            <a:extLst>
              <a:ext uri="{FF2B5EF4-FFF2-40B4-BE49-F238E27FC236}">
                <a16:creationId xmlns:a16="http://schemas.microsoft.com/office/drawing/2014/main" id="{6EE7FA59-16CE-C00E-EC88-A43E3E27FD7B}"/>
              </a:ext>
            </a:extLst>
          </p:cNvPr>
          <p:cNvSpPr>
            <a:spLocks noGrp="1"/>
          </p:cNvSpPr>
          <p:nvPr>
            <p:ph type="body" sz="quarter" idx="20" hasCustomPrompt="1"/>
          </p:nvPr>
        </p:nvSpPr>
        <p:spPr>
          <a:xfrm>
            <a:off x="499731" y="1408771"/>
            <a:ext cx="526947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6" name="Content Placeholder 15">
            <a:extLst>
              <a:ext uri="{FF2B5EF4-FFF2-40B4-BE49-F238E27FC236}">
                <a16:creationId xmlns:a16="http://schemas.microsoft.com/office/drawing/2014/main" id="{D4650F6D-1E8E-4387-3E83-A43623850CE6}"/>
              </a:ext>
            </a:extLst>
          </p:cNvPr>
          <p:cNvSpPr>
            <a:spLocks noGrp="1"/>
          </p:cNvSpPr>
          <p:nvPr>
            <p:ph sz="quarter" idx="18"/>
          </p:nvPr>
        </p:nvSpPr>
        <p:spPr>
          <a:xfrm>
            <a:off x="6422796" y="1408770"/>
            <a:ext cx="5269471"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7A7F04A8-0659-0BC0-1F60-0CA4207222E6}"/>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5112AB3F-B3C5-4D72-D499-17479169CD8F}"/>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5624113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ext and table slide">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FE7F2E16-67F1-F1D0-06B5-F587DD51CE6D}"/>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Content Placeholder 15">
            <a:extLst>
              <a:ext uri="{FF2B5EF4-FFF2-40B4-BE49-F238E27FC236}">
                <a16:creationId xmlns:a16="http://schemas.microsoft.com/office/drawing/2014/main" id="{56ECBFE5-B633-02D4-A1CC-32F1A77792C4}"/>
              </a:ext>
            </a:extLst>
          </p:cNvPr>
          <p:cNvSpPr>
            <a:spLocks noGrp="1"/>
          </p:cNvSpPr>
          <p:nvPr>
            <p:ph sz="quarter" idx="19"/>
          </p:nvPr>
        </p:nvSpPr>
        <p:spPr>
          <a:xfrm>
            <a:off x="499733" y="2138376"/>
            <a:ext cx="2950477" cy="3317700"/>
          </a:xfrm>
          <a:prstGeom prst="rect">
            <a:avLst/>
          </a:prstGeom>
        </p:spPr>
        <p:txBody>
          <a:bodyPr/>
          <a:lstStyle>
            <a:lvl1pPr>
              <a:lnSpc>
                <a:spcPct val="104000"/>
              </a:lnSpc>
              <a:defRPr sz="1400" b="0" i="0"/>
            </a:lvl1pPr>
          </a:lstStyle>
          <a:p>
            <a:endParaRPr lang="en-GB"/>
          </a:p>
        </p:txBody>
      </p:sp>
      <p:sp>
        <p:nvSpPr>
          <p:cNvPr id="11" name="Text Placeholder 13">
            <a:extLst>
              <a:ext uri="{FF2B5EF4-FFF2-40B4-BE49-F238E27FC236}">
                <a16:creationId xmlns:a16="http://schemas.microsoft.com/office/drawing/2014/main" id="{B3A3145E-319C-A021-10D8-F9A8ADC5ED1B}"/>
              </a:ext>
            </a:extLst>
          </p:cNvPr>
          <p:cNvSpPr>
            <a:spLocks noGrp="1"/>
          </p:cNvSpPr>
          <p:nvPr>
            <p:ph type="body" sz="quarter" idx="20" hasCustomPrompt="1"/>
          </p:nvPr>
        </p:nvSpPr>
        <p:spPr>
          <a:xfrm>
            <a:off x="499731" y="1408771"/>
            <a:ext cx="2950477"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5" name="Content Placeholder 15">
            <a:extLst>
              <a:ext uri="{FF2B5EF4-FFF2-40B4-BE49-F238E27FC236}">
                <a16:creationId xmlns:a16="http://schemas.microsoft.com/office/drawing/2014/main" id="{C6BED69E-9C6C-0FCA-B691-851E4ECE40E4}"/>
              </a:ext>
            </a:extLst>
          </p:cNvPr>
          <p:cNvSpPr>
            <a:spLocks noGrp="1"/>
          </p:cNvSpPr>
          <p:nvPr>
            <p:ph sz="quarter" idx="18"/>
          </p:nvPr>
        </p:nvSpPr>
        <p:spPr>
          <a:xfrm>
            <a:off x="4091234" y="1408770"/>
            <a:ext cx="7601034"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6CC283C8-455F-B22C-BEA9-755168596951}"/>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10A80B36-076B-4AA7-3AB4-F70EB30729B6}"/>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16655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nd table slide">
    <p:bg>
      <p:bgPr>
        <a:solidFill>
          <a:schemeClr val="bg1"/>
        </a:solidFill>
        <a:effectLst/>
      </p:bgPr>
    </p:bg>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FE7F2E16-67F1-F1D0-06B5-F587DD51CE6D}"/>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Content Placeholder 15">
            <a:extLst>
              <a:ext uri="{FF2B5EF4-FFF2-40B4-BE49-F238E27FC236}">
                <a16:creationId xmlns:a16="http://schemas.microsoft.com/office/drawing/2014/main" id="{56ECBFE5-B633-02D4-A1CC-32F1A77792C4}"/>
              </a:ext>
            </a:extLst>
          </p:cNvPr>
          <p:cNvSpPr>
            <a:spLocks noGrp="1"/>
          </p:cNvSpPr>
          <p:nvPr>
            <p:ph sz="quarter" idx="19"/>
          </p:nvPr>
        </p:nvSpPr>
        <p:spPr>
          <a:xfrm>
            <a:off x="499733" y="2138376"/>
            <a:ext cx="2950477" cy="3317700"/>
          </a:xfrm>
          <a:prstGeom prst="rect">
            <a:avLst/>
          </a:prstGeom>
        </p:spPr>
        <p:txBody>
          <a:bodyPr/>
          <a:lstStyle>
            <a:lvl1pPr>
              <a:lnSpc>
                <a:spcPct val="104000"/>
              </a:lnSpc>
              <a:defRPr sz="1400" b="0" i="0"/>
            </a:lvl1pPr>
          </a:lstStyle>
          <a:p>
            <a:endParaRPr lang="en-GB"/>
          </a:p>
        </p:txBody>
      </p:sp>
      <p:sp>
        <p:nvSpPr>
          <p:cNvPr id="11" name="Text Placeholder 13">
            <a:extLst>
              <a:ext uri="{FF2B5EF4-FFF2-40B4-BE49-F238E27FC236}">
                <a16:creationId xmlns:a16="http://schemas.microsoft.com/office/drawing/2014/main" id="{B3A3145E-319C-A021-10D8-F9A8ADC5ED1B}"/>
              </a:ext>
            </a:extLst>
          </p:cNvPr>
          <p:cNvSpPr>
            <a:spLocks noGrp="1"/>
          </p:cNvSpPr>
          <p:nvPr>
            <p:ph type="body" sz="quarter" idx="20" hasCustomPrompt="1"/>
          </p:nvPr>
        </p:nvSpPr>
        <p:spPr>
          <a:xfrm>
            <a:off x="499731" y="1408771"/>
            <a:ext cx="2950477"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5" name="Content Placeholder 15">
            <a:extLst>
              <a:ext uri="{FF2B5EF4-FFF2-40B4-BE49-F238E27FC236}">
                <a16:creationId xmlns:a16="http://schemas.microsoft.com/office/drawing/2014/main" id="{C6BED69E-9C6C-0FCA-B691-851E4ECE40E4}"/>
              </a:ext>
            </a:extLst>
          </p:cNvPr>
          <p:cNvSpPr>
            <a:spLocks noGrp="1"/>
          </p:cNvSpPr>
          <p:nvPr>
            <p:ph sz="quarter" idx="18"/>
          </p:nvPr>
        </p:nvSpPr>
        <p:spPr>
          <a:xfrm>
            <a:off x="4091234" y="1408770"/>
            <a:ext cx="7601034"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445808C7-E9C2-576C-1081-FCC08E0452EC}"/>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25605128-C4BA-81A1-674F-E6C5A486384B}"/>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93449722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Full page image or video">
    <p:spTree>
      <p:nvGrpSpPr>
        <p:cNvPr id="1" name=""/>
        <p:cNvGrpSpPr/>
        <p:nvPr/>
      </p:nvGrpSpPr>
      <p:grpSpPr>
        <a:xfrm>
          <a:off x="0" y="0"/>
          <a:ext cx="0" cy="0"/>
          <a:chOff x="0" y="0"/>
          <a:chExt cx="0" cy="0"/>
        </a:xfrm>
      </p:grpSpPr>
      <p:sp>
        <p:nvSpPr>
          <p:cNvPr id="2" name="Content Placeholder 15">
            <a:extLst>
              <a:ext uri="{FF2B5EF4-FFF2-40B4-BE49-F238E27FC236}">
                <a16:creationId xmlns:a16="http://schemas.microsoft.com/office/drawing/2014/main" id="{8AAB078F-C61F-F400-75D1-C0E650759B7F}"/>
              </a:ext>
            </a:extLst>
          </p:cNvPr>
          <p:cNvSpPr>
            <a:spLocks noGrp="1"/>
          </p:cNvSpPr>
          <p:nvPr>
            <p:ph sz="quarter" idx="19"/>
          </p:nvPr>
        </p:nvSpPr>
        <p:spPr>
          <a:xfrm>
            <a:off x="0" y="0"/>
            <a:ext cx="12192000" cy="6858000"/>
          </a:xfrm>
          <a:prstGeom prst="rect">
            <a:avLst/>
          </a:prstGeom>
        </p:spPr>
        <p:txBody>
          <a:bodyPr anchor="ctr"/>
          <a:lstStyle>
            <a:lvl1pPr algn="ctr">
              <a:lnSpc>
                <a:spcPct val="104000"/>
              </a:lnSpc>
              <a:defRPr sz="1400" b="0" i="0">
                <a:noFill/>
              </a:defRPr>
            </a:lvl1pPr>
          </a:lstStyle>
          <a:p>
            <a:endParaRPr lang="en-GB"/>
          </a:p>
        </p:txBody>
      </p:sp>
    </p:spTree>
    <p:extLst>
      <p:ext uri="{BB962C8B-B14F-4D97-AF65-F5344CB8AC3E}">
        <p14:creationId xmlns:p14="http://schemas.microsoft.com/office/powerpoint/2010/main" val="304748025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Image and text v1">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7D8562E8-8EE1-F707-0B55-391E672885F3}"/>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7" name="Graphic 6">
            <a:extLst>
              <a:ext uri="{FF2B5EF4-FFF2-40B4-BE49-F238E27FC236}">
                <a16:creationId xmlns:a16="http://schemas.microsoft.com/office/drawing/2014/main" id="{ADBE6469-5230-F5E7-5350-4413AD46255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8" name="Graphic 7">
            <a:extLst>
              <a:ext uri="{FF2B5EF4-FFF2-40B4-BE49-F238E27FC236}">
                <a16:creationId xmlns:a16="http://schemas.microsoft.com/office/drawing/2014/main" id="{0FCAD50C-5473-7D00-E9F5-402EEA37672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1" name="Title Placeholder 1">
            <a:extLst>
              <a:ext uri="{FF2B5EF4-FFF2-40B4-BE49-F238E27FC236}">
                <a16:creationId xmlns:a16="http://schemas.microsoft.com/office/drawing/2014/main" id="{19888C3B-D4C0-FCF9-B65B-9548EC0BCB7A}"/>
              </a:ext>
            </a:extLst>
          </p:cNvPr>
          <p:cNvSpPr>
            <a:spLocks noGrp="1"/>
          </p:cNvSpPr>
          <p:nvPr>
            <p:ph type="title" hasCustomPrompt="1"/>
          </p:nvPr>
        </p:nvSpPr>
        <p:spPr>
          <a:xfrm>
            <a:off x="499733" y="538538"/>
            <a:ext cx="4860001"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2" name="Content Placeholder 15">
            <a:extLst>
              <a:ext uri="{FF2B5EF4-FFF2-40B4-BE49-F238E27FC236}">
                <a16:creationId xmlns:a16="http://schemas.microsoft.com/office/drawing/2014/main" id="{31283586-8F79-3E56-6709-FA9D1E6159B4}"/>
              </a:ext>
            </a:extLst>
          </p:cNvPr>
          <p:cNvSpPr>
            <a:spLocks noGrp="1"/>
          </p:cNvSpPr>
          <p:nvPr>
            <p:ph sz="quarter" idx="20"/>
          </p:nvPr>
        </p:nvSpPr>
        <p:spPr>
          <a:xfrm>
            <a:off x="499733" y="2138376"/>
            <a:ext cx="4860001" cy="3317700"/>
          </a:xfrm>
          <a:prstGeom prst="rect">
            <a:avLst/>
          </a:prstGeom>
        </p:spPr>
        <p:txBody>
          <a:bodyPr/>
          <a:lstStyle>
            <a:lvl1pPr>
              <a:lnSpc>
                <a:spcPct val="104000"/>
              </a:lnSpc>
              <a:defRPr sz="1400" b="0" i="0"/>
            </a:lvl1pPr>
          </a:lstStyle>
          <a:p>
            <a:endParaRPr lang="en-GB"/>
          </a:p>
        </p:txBody>
      </p:sp>
      <p:sp>
        <p:nvSpPr>
          <p:cNvPr id="13" name="Text Placeholder 13">
            <a:extLst>
              <a:ext uri="{FF2B5EF4-FFF2-40B4-BE49-F238E27FC236}">
                <a16:creationId xmlns:a16="http://schemas.microsoft.com/office/drawing/2014/main" id="{2D49DF9A-7E25-18BB-6501-FA58CEF9F928}"/>
              </a:ext>
            </a:extLst>
          </p:cNvPr>
          <p:cNvSpPr>
            <a:spLocks noGrp="1"/>
          </p:cNvSpPr>
          <p:nvPr>
            <p:ph type="body" sz="quarter" idx="22" hasCustomPrompt="1"/>
          </p:nvPr>
        </p:nvSpPr>
        <p:spPr>
          <a:xfrm>
            <a:off x="499732" y="1408771"/>
            <a:ext cx="4860002"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4" name="Footer Placeholder 4">
            <a:extLst>
              <a:ext uri="{FF2B5EF4-FFF2-40B4-BE49-F238E27FC236}">
                <a16:creationId xmlns:a16="http://schemas.microsoft.com/office/drawing/2014/main" id="{101B4DAC-4FDE-E171-9C79-FF47ACD4B769}"/>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7" name="Slide Number Placeholder 5">
            <a:extLst>
              <a:ext uri="{FF2B5EF4-FFF2-40B4-BE49-F238E27FC236}">
                <a16:creationId xmlns:a16="http://schemas.microsoft.com/office/drawing/2014/main" id="{93C7CB9D-FF0F-140C-45B7-E43A53DB6C4B}"/>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71778950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Image and text v2">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DF92AAE4-E1DF-DFF2-3A75-00998EF265CE}"/>
              </a:ext>
            </a:extLst>
          </p:cNvPr>
          <p:cNvSpPr>
            <a:spLocks noGrp="1"/>
          </p:cNvSpPr>
          <p:nvPr>
            <p:ph type="title" hasCustomPrompt="1"/>
          </p:nvPr>
        </p:nvSpPr>
        <p:spPr>
          <a:xfrm>
            <a:off x="499734"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Text Placeholder 12">
            <a:extLst>
              <a:ext uri="{FF2B5EF4-FFF2-40B4-BE49-F238E27FC236}">
                <a16:creationId xmlns:a16="http://schemas.microsoft.com/office/drawing/2014/main" id="{BA977D85-B4DF-47E5-6C71-68A171043B93}"/>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2" name="Content Placeholder 15">
            <a:extLst>
              <a:ext uri="{FF2B5EF4-FFF2-40B4-BE49-F238E27FC236}">
                <a16:creationId xmlns:a16="http://schemas.microsoft.com/office/drawing/2014/main" id="{AA1373D1-1158-3D20-DC3D-0FA72752B9E2}"/>
              </a:ext>
            </a:extLst>
          </p:cNvPr>
          <p:cNvSpPr>
            <a:spLocks noGrp="1"/>
          </p:cNvSpPr>
          <p:nvPr>
            <p:ph sz="quarter" idx="20"/>
          </p:nvPr>
        </p:nvSpPr>
        <p:spPr>
          <a:xfrm>
            <a:off x="499733" y="1888476"/>
            <a:ext cx="4860000" cy="3567600"/>
          </a:xfrm>
          <a:prstGeom prst="rect">
            <a:avLst/>
          </a:prstGeom>
        </p:spPr>
        <p:txBody>
          <a:bodyPr/>
          <a:lstStyle>
            <a:lvl1pPr>
              <a:lnSpc>
                <a:spcPct val="104000"/>
              </a:lnSpc>
              <a:defRPr sz="1400" b="0" i="0"/>
            </a:lvl1pPr>
          </a:lstStyle>
          <a:p>
            <a:endParaRPr lang="en-GB"/>
          </a:p>
        </p:txBody>
      </p:sp>
      <p:sp>
        <p:nvSpPr>
          <p:cNvPr id="13" name="Picture Placeholder 11">
            <a:extLst>
              <a:ext uri="{FF2B5EF4-FFF2-40B4-BE49-F238E27FC236}">
                <a16:creationId xmlns:a16="http://schemas.microsoft.com/office/drawing/2014/main" id="{E908BB2D-E9C9-5813-EBA4-18F79E8EB064}"/>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14" name="Graphic 13">
            <a:extLst>
              <a:ext uri="{FF2B5EF4-FFF2-40B4-BE49-F238E27FC236}">
                <a16:creationId xmlns:a16="http://schemas.microsoft.com/office/drawing/2014/main" id="{62E33571-634F-C20F-9F05-D717F78D32B0}"/>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15" name="Graphic 14">
            <a:extLst>
              <a:ext uri="{FF2B5EF4-FFF2-40B4-BE49-F238E27FC236}">
                <a16:creationId xmlns:a16="http://schemas.microsoft.com/office/drawing/2014/main" id="{5511362B-B5AD-3EE7-533E-A4F1F576E268}"/>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6" name="Footer Placeholder 4">
            <a:extLst>
              <a:ext uri="{FF2B5EF4-FFF2-40B4-BE49-F238E27FC236}">
                <a16:creationId xmlns:a16="http://schemas.microsoft.com/office/drawing/2014/main" id="{77B9D4EA-0328-4677-CC9B-EAD14819EB5F}"/>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7" name="Slide Number Placeholder 5">
            <a:extLst>
              <a:ext uri="{FF2B5EF4-FFF2-40B4-BE49-F238E27FC236}">
                <a16:creationId xmlns:a16="http://schemas.microsoft.com/office/drawing/2014/main" id="{26430A9F-7417-2F65-0374-C906EBF00F47}"/>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57825614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hree image and text slide v1">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652A05B-734C-023B-C15D-942D9867BAB4}"/>
              </a:ext>
            </a:extLst>
          </p:cNvPr>
          <p:cNvSpPr>
            <a:spLocks noGrp="1"/>
          </p:cNvSpPr>
          <p:nvPr>
            <p:ph type="title" hasCustomPrompt="1"/>
          </p:nvPr>
        </p:nvSpPr>
        <p:spPr>
          <a:xfrm>
            <a:off x="499733" y="538538"/>
            <a:ext cx="4860001"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Content Placeholder 15">
            <a:extLst>
              <a:ext uri="{FF2B5EF4-FFF2-40B4-BE49-F238E27FC236}">
                <a16:creationId xmlns:a16="http://schemas.microsoft.com/office/drawing/2014/main" id="{67BD0C26-0FB8-E001-81BA-5EA844A0C914}"/>
              </a:ext>
            </a:extLst>
          </p:cNvPr>
          <p:cNvSpPr>
            <a:spLocks noGrp="1"/>
          </p:cNvSpPr>
          <p:nvPr>
            <p:ph sz="quarter" idx="20"/>
          </p:nvPr>
        </p:nvSpPr>
        <p:spPr>
          <a:xfrm>
            <a:off x="499733" y="2138376"/>
            <a:ext cx="4860001" cy="3317700"/>
          </a:xfrm>
          <a:prstGeom prst="rect">
            <a:avLst/>
          </a:prstGeom>
        </p:spPr>
        <p:txBody>
          <a:bodyPr/>
          <a:lstStyle>
            <a:lvl1pPr>
              <a:lnSpc>
                <a:spcPct val="104000"/>
              </a:lnSpc>
              <a:defRPr sz="1400" b="0" i="0"/>
            </a:lvl1pPr>
          </a:lstStyle>
          <a:p>
            <a:endParaRPr lang="en-GB"/>
          </a:p>
        </p:txBody>
      </p:sp>
      <p:sp>
        <p:nvSpPr>
          <p:cNvPr id="8" name="Text Placeholder 13">
            <a:extLst>
              <a:ext uri="{FF2B5EF4-FFF2-40B4-BE49-F238E27FC236}">
                <a16:creationId xmlns:a16="http://schemas.microsoft.com/office/drawing/2014/main" id="{548710A7-36AA-7701-8CF8-E2BC3CD3543E}"/>
              </a:ext>
            </a:extLst>
          </p:cNvPr>
          <p:cNvSpPr>
            <a:spLocks noGrp="1"/>
          </p:cNvSpPr>
          <p:nvPr>
            <p:ph type="body" sz="quarter" idx="21" hasCustomPrompt="1"/>
          </p:nvPr>
        </p:nvSpPr>
        <p:spPr>
          <a:xfrm>
            <a:off x="499732" y="1408771"/>
            <a:ext cx="4860002"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9" name="Picture Placeholder 11">
            <a:extLst>
              <a:ext uri="{FF2B5EF4-FFF2-40B4-BE49-F238E27FC236}">
                <a16:creationId xmlns:a16="http://schemas.microsoft.com/office/drawing/2014/main" id="{A79BFDA6-F32E-B996-4892-27B8AF51E8DB}"/>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10" name="Picture Placeholder 11">
            <a:extLst>
              <a:ext uri="{FF2B5EF4-FFF2-40B4-BE49-F238E27FC236}">
                <a16:creationId xmlns:a16="http://schemas.microsoft.com/office/drawing/2014/main" id="{4D64FC78-7634-6352-7B43-68A85F785653}"/>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Picture Placeholder 11">
            <a:extLst>
              <a:ext uri="{FF2B5EF4-FFF2-40B4-BE49-F238E27FC236}">
                <a16:creationId xmlns:a16="http://schemas.microsoft.com/office/drawing/2014/main" id="{2AD944FB-0179-DD12-A466-F07875F378A2}"/>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4" name="Footer Placeholder 4">
            <a:extLst>
              <a:ext uri="{FF2B5EF4-FFF2-40B4-BE49-F238E27FC236}">
                <a16:creationId xmlns:a16="http://schemas.microsoft.com/office/drawing/2014/main" id="{B9A33BE5-B184-D376-8DF7-2B1964933F70}"/>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1" name="Slide Number Placeholder 5">
            <a:extLst>
              <a:ext uri="{FF2B5EF4-FFF2-40B4-BE49-F238E27FC236}">
                <a16:creationId xmlns:a16="http://schemas.microsoft.com/office/drawing/2014/main" id="{DF793601-8B4C-CFE5-553C-99E510782D87}"/>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32549315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hree image and text slide v2">
    <p:spTree>
      <p:nvGrpSpPr>
        <p:cNvPr id="1" name=""/>
        <p:cNvGrpSpPr/>
        <p:nvPr/>
      </p:nvGrpSpPr>
      <p:grpSpPr>
        <a:xfrm>
          <a:off x="0" y="0"/>
          <a:ext cx="0" cy="0"/>
          <a:chOff x="0" y="0"/>
          <a:chExt cx="0" cy="0"/>
        </a:xfrm>
      </p:grpSpPr>
      <p:sp>
        <p:nvSpPr>
          <p:cNvPr id="22" name="Picture Placeholder 11">
            <a:extLst>
              <a:ext uri="{FF2B5EF4-FFF2-40B4-BE49-F238E27FC236}">
                <a16:creationId xmlns:a16="http://schemas.microsoft.com/office/drawing/2014/main" id="{6219DC3A-1FF1-7859-D599-6F9DCD54E592}"/>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3" name="Picture Placeholder 11">
            <a:extLst>
              <a:ext uri="{FF2B5EF4-FFF2-40B4-BE49-F238E27FC236}">
                <a16:creationId xmlns:a16="http://schemas.microsoft.com/office/drawing/2014/main" id="{34A33B83-0498-6D8B-C355-16BE0BBD49C8}"/>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Title Placeholder 1">
            <a:extLst>
              <a:ext uri="{FF2B5EF4-FFF2-40B4-BE49-F238E27FC236}">
                <a16:creationId xmlns:a16="http://schemas.microsoft.com/office/drawing/2014/main" id="{D7993DE8-5ABE-40D9-B897-DAF1B332870F}"/>
              </a:ext>
            </a:extLst>
          </p:cNvPr>
          <p:cNvSpPr>
            <a:spLocks noGrp="1"/>
          </p:cNvSpPr>
          <p:nvPr>
            <p:ph type="title" hasCustomPrompt="1"/>
          </p:nvPr>
        </p:nvSpPr>
        <p:spPr>
          <a:xfrm>
            <a:off x="499733"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Text Placeholder 12">
            <a:extLst>
              <a:ext uri="{FF2B5EF4-FFF2-40B4-BE49-F238E27FC236}">
                <a16:creationId xmlns:a16="http://schemas.microsoft.com/office/drawing/2014/main" id="{1F382238-B715-064C-9E79-D94A425E35B6}"/>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ext Placeholder 2">
            <a:extLst>
              <a:ext uri="{FF2B5EF4-FFF2-40B4-BE49-F238E27FC236}">
                <a16:creationId xmlns:a16="http://schemas.microsoft.com/office/drawing/2014/main" id="{78D2F36A-F968-C38D-8923-0F341E76FAD7}"/>
              </a:ext>
            </a:extLst>
          </p:cNvPr>
          <p:cNvSpPr>
            <a:spLocks noGrp="1"/>
          </p:cNvSpPr>
          <p:nvPr>
            <p:ph idx="1"/>
          </p:nvPr>
        </p:nvSpPr>
        <p:spPr>
          <a:xfrm>
            <a:off x="499734" y="1888476"/>
            <a:ext cx="4860000" cy="3567600"/>
          </a:xfrm>
          <a:prstGeom prst="rect">
            <a:avLst/>
          </a:prstGeom>
        </p:spPr>
        <p:txBody>
          <a:bodyPr vert="horz" lIns="0" tIns="0" rIns="0" bIns="0" rtlCol="0">
            <a:noAutofit/>
          </a:bodyPr>
          <a:lstStyle>
            <a:lvl1pPr>
              <a:defRPr sz="1600" b="0" i="0"/>
            </a:lvl1pPr>
          </a:lstStyle>
          <a:p>
            <a:pPr lvl="0"/>
            <a:endParaRPr lang="en-GB"/>
          </a:p>
        </p:txBody>
      </p:sp>
      <p:sp>
        <p:nvSpPr>
          <p:cNvPr id="2" name="Picture Placeholder 11">
            <a:extLst>
              <a:ext uri="{FF2B5EF4-FFF2-40B4-BE49-F238E27FC236}">
                <a16:creationId xmlns:a16="http://schemas.microsoft.com/office/drawing/2014/main" id="{EE8C31F9-4188-ABD5-E59C-BFECC762CDEB}"/>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5" name="Footer Placeholder 4">
            <a:extLst>
              <a:ext uri="{FF2B5EF4-FFF2-40B4-BE49-F238E27FC236}">
                <a16:creationId xmlns:a16="http://schemas.microsoft.com/office/drawing/2014/main" id="{B6D199E5-97A7-BECE-B5FB-AA0E589FBF3B}"/>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610623F9-0289-6176-39D6-A10C7311DA4A}"/>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64576215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Statement or quote slide">
    <p:spTree>
      <p:nvGrpSpPr>
        <p:cNvPr id="1" name=""/>
        <p:cNvGrpSpPr/>
        <p:nvPr/>
      </p:nvGrpSpPr>
      <p:grpSpPr>
        <a:xfrm>
          <a:off x="0" y="0"/>
          <a:ext cx="0" cy="0"/>
          <a:chOff x="0" y="0"/>
          <a:chExt cx="0" cy="0"/>
        </a:xfrm>
      </p:grpSpPr>
      <p:sp>
        <p:nvSpPr>
          <p:cNvPr id="22" name="Title Placeholder 1">
            <a:extLst>
              <a:ext uri="{FF2B5EF4-FFF2-40B4-BE49-F238E27FC236}">
                <a16:creationId xmlns:a16="http://schemas.microsoft.com/office/drawing/2014/main" id="{06DF862D-15E0-ACDB-80CE-697EB1AC1CE0}"/>
              </a:ext>
            </a:extLst>
          </p:cNvPr>
          <p:cNvSpPr>
            <a:spLocks noGrp="1"/>
          </p:cNvSpPr>
          <p:nvPr>
            <p:ph type="title" hasCustomPrompt="1"/>
          </p:nvPr>
        </p:nvSpPr>
        <p:spPr>
          <a:xfrm>
            <a:off x="499734" y="2539978"/>
            <a:ext cx="4860000" cy="2235622"/>
          </a:xfrm>
          <a:prstGeom prst="rect">
            <a:avLst/>
          </a:prstGeom>
        </p:spPr>
        <p:txBody>
          <a:bodyPr vert="horz" wrap="square" lIns="0" tIns="0" rIns="0" bIns="0" rtlCol="0" anchor="t">
            <a:noAutofit/>
          </a:bodyPr>
          <a:lstStyle>
            <a:lvl1pPr>
              <a:defRPr sz="2400" b="0" i="0"/>
            </a:lvl1pPr>
          </a:lstStyle>
          <a:p>
            <a:r>
              <a:rPr lang="en-GB"/>
              <a:t>Add quote</a:t>
            </a:r>
          </a:p>
        </p:txBody>
      </p:sp>
      <p:sp>
        <p:nvSpPr>
          <p:cNvPr id="23" name="Text Placeholder 12">
            <a:extLst>
              <a:ext uri="{FF2B5EF4-FFF2-40B4-BE49-F238E27FC236}">
                <a16:creationId xmlns:a16="http://schemas.microsoft.com/office/drawing/2014/main" id="{A9898A81-6C3F-17C9-B449-3FE9B4C929FF}"/>
              </a:ext>
            </a:extLst>
          </p:cNvPr>
          <p:cNvSpPr>
            <a:spLocks noGrp="1"/>
          </p:cNvSpPr>
          <p:nvPr>
            <p:ph type="body" sz="quarter" idx="14" hasCustomPrompt="1"/>
          </p:nvPr>
        </p:nvSpPr>
        <p:spPr>
          <a:xfrm>
            <a:off x="499734" y="4866805"/>
            <a:ext cx="4859999" cy="501740"/>
          </a:xfrm>
          <a:prstGeom prst="rect">
            <a:avLst/>
          </a:prstGeom>
        </p:spPr>
        <p:txBody>
          <a:bodyPr wrap="square">
            <a:noAutofit/>
          </a:bodyPr>
          <a:lstStyle>
            <a:lvl1pPr>
              <a:defRPr sz="12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source</a:t>
            </a:r>
          </a:p>
        </p:txBody>
      </p:sp>
      <p:sp>
        <p:nvSpPr>
          <p:cNvPr id="24" name="Picture Placeholder 11">
            <a:extLst>
              <a:ext uri="{FF2B5EF4-FFF2-40B4-BE49-F238E27FC236}">
                <a16:creationId xmlns:a16="http://schemas.microsoft.com/office/drawing/2014/main" id="{1E8A19FE-64F8-6DAE-5D3D-84BA47F15825}"/>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5" name="Picture Placeholder 11">
            <a:extLst>
              <a:ext uri="{FF2B5EF4-FFF2-40B4-BE49-F238E27FC236}">
                <a16:creationId xmlns:a16="http://schemas.microsoft.com/office/drawing/2014/main" id="{2630A848-805F-B52C-DAB6-56E569C2CAE6}"/>
              </a:ext>
            </a:extLst>
          </p:cNvPr>
          <p:cNvSpPr>
            <a:spLocks noGrp="1"/>
          </p:cNvSpPr>
          <p:nvPr>
            <p:ph type="pic" sz="quarter" idx="15" hasCustomPrompt="1"/>
          </p:nvPr>
        </p:nvSpPr>
        <p:spPr>
          <a:xfrm>
            <a:off x="10536000" y="1897275"/>
            <a:ext cx="1656000" cy="4978653"/>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6" name="Title Placeholder 1">
            <a:extLst>
              <a:ext uri="{FF2B5EF4-FFF2-40B4-BE49-F238E27FC236}">
                <a16:creationId xmlns:a16="http://schemas.microsoft.com/office/drawing/2014/main" id="{A522FB30-D98F-CA6D-A898-E533909FFF18}"/>
              </a:ext>
            </a:extLst>
          </p:cNvPr>
          <p:cNvSpPr txBox="1">
            <a:spLocks/>
          </p:cNvSpPr>
          <p:nvPr userDrawn="1"/>
        </p:nvSpPr>
        <p:spPr>
          <a:xfrm>
            <a:off x="448797" y="1882098"/>
            <a:ext cx="562655" cy="1221488"/>
          </a:xfrm>
          <a:prstGeom prst="rect">
            <a:avLst/>
          </a:prstGeom>
        </p:spPr>
        <p:txBody>
          <a:bodyPr vert="horz" wrap="none" lIns="0" tIns="0" rIns="0" bIns="0" rtlCol="0" anchor="t">
            <a:noAutofit/>
          </a:bodyPr>
          <a:lstStyle>
            <a:lvl1pPr algn="l" defTabSz="914400" rtl="0" eaLnBrk="1" latinLnBrk="0" hangingPunct="1">
              <a:lnSpc>
                <a:spcPct val="78000"/>
              </a:lnSpc>
              <a:spcBef>
                <a:spcPct val="0"/>
              </a:spcBef>
              <a:buNone/>
              <a:defRPr sz="2400" b="1" kern="1200">
                <a:solidFill>
                  <a:schemeClr val="tx1"/>
                </a:solidFill>
                <a:latin typeface="Neue Haas Grotesk Text Pro" panose="020B0504020202020204" pitchFamily="34" charset="77"/>
                <a:ea typeface="+mj-ea"/>
                <a:cs typeface="Calibri" panose="020F0502020204030204" pitchFamily="34" charset="0"/>
              </a:defRPr>
            </a:lvl1pPr>
          </a:lstStyle>
          <a:p>
            <a:r>
              <a:rPr lang="en-GB" sz="10000" b="0" i="0">
                <a:latin typeface="Aptos" panose="020B0004020202020204" pitchFamily="34" charset="0"/>
              </a:rPr>
              <a:t>“</a:t>
            </a:r>
          </a:p>
        </p:txBody>
      </p:sp>
      <p:pic>
        <p:nvPicPr>
          <p:cNvPr id="6" name="Graphic 5">
            <a:extLst>
              <a:ext uri="{FF2B5EF4-FFF2-40B4-BE49-F238E27FC236}">
                <a16:creationId xmlns:a16="http://schemas.microsoft.com/office/drawing/2014/main" id="{F15CC809-C0C6-1AEE-518D-145A35C3DF6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2C4C8669-4406-D169-EC0D-D6A27A2F23C3}"/>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685867"/>
            <a:ext cx="2047718" cy="540991"/>
          </a:xfrm>
          <a:prstGeom prst="rect">
            <a:avLst/>
          </a:prstGeom>
        </p:spPr>
      </p:pic>
      <p:sp>
        <p:nvSpPr>
          <p:cNvPr id="5" name="Footer Placeholder 4">
            <a:extLst>
              <a:ext uri="{FF2B5EF4-FFF2-40B4-BE49-F238E27FC236}">
                <a16:creationId xmlns:a16="http://schemas.microsoft.com/office/drawing/2014/main" id="{A0E0C231-FE73-E51A-3F12-69B193BBFE49}"/>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7" name="Slide Number Placeholder 5">
            <a:extLst>
              <a:ext uri="{FF2B5EF4-FFF2-40B4-BE49-F238E27FC236}">
                <a16:creationId xmlns:a16="http://schemas.microsoft.com/office/drawing/2014/main" id="{1DCE1066-E500-2767-8998-5A150A7EC352}"/>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11541296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Partner Logo v1">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22" name="Graphic 21">
            <a:extLst>
              <a:ext uri="{FF2B5EF4-FFF2-40B4-BE49-F238E27FC236}">
                <a16:creationId xmlns:a16="http://schemas.microsoft.com/office/drawing/2014/main" id="{8C1D5C26-8787-7A59-105B-0F375A09A3E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6D03EE39-10B2-73D2-1393-27923655DBD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cxnSp>
        <p:nvCxnSpPr>
          <p:cNvPr id="3" name="Straight Connector 2">
            <a:extLst>
              <a:ext uri="{FF2B5EF4-FFF2-40B4-BE49-F238E27FC236}">
                <a16:creationId xmlns:a16="http://schemas.microsoft.com/office/drawing/2014/main" id="{88D327CD-3202-365A-43EA-E7A1F8E96B36}"/>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D08E20F9-2E66-AE56-346F-E4B145573C26}"/>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cxnSp>
        <p:nvCxnSpPr>
          <p:cNvPr id="6" name="Straight Connector 5">
            <a:extLst>
              <a:ext uri="{FF2B5EF4-FFF2-40B4-BE49-F238E27FC236}">
                <a16:creationId xmlns:a16="http://schemas.microsoft.com/office/drawing/2014/main" id="{CEEA7794-4B4F-F598-A175-44B2B16E0EE9}"/>
              </a:ext>
            </a:extLst>
          </p:cNvPr>
          <p:cNvCxnSpPr>
            <a:cxnSpLocks/>
          </p:cNvCxnSpPr>
          <p:nvPr userDrawn="1"/>
        </p:nvCxnSpPr>
        <p:spPr>
          <a:xfrm>
            <a:off x="4479196"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7" name="Picture Placeholder 11">
            <a:extLst>
              <a:ext uri="{FF2B5EF4-FFF2-40B4-BE49-F238E27FC236}">
                <a16:creationId xmlns:a16="http://schemas.microsoft.com/office/drawing/2014/main" id="{2977DE28-957E-B147-E156-648406ABC738}"/>
              </a:ext>
            </a:extLst>
          </p:cNvPr>
          <p:cNvSpPr>
            <a:spLocks noGrp="1"/>
          </p:cNvSpPr>
          <p:nvPr>
            <p:ph type="pic" sz="quarter" idx="13" hasCustomPrompt="1"/>
          </p:nvPr>
        </p:nvSpPr>
        <p:spPr>
          <a:xfrm>
            <a:off x="4678830" y="5813493"/>
            <a:ext cx="54000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logo</a:t>
            </a:r>
          </a:p>
        </p:txBody>
      </p:sp>
    </p:spTree>
    <p:extLst>
      <p:ext uri="{BB962C8B-B14F-4D97-AF65-F5344CB8AC3E}">
        <p14:creationId xmlns:p14="http://schemas.microsoft.com/office/powerpoint/2010/main" val="83765525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Partner Logo v2">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22" name="Graphic 21">
            <a:extLst>
              <a:ext uri="{FF2B5EF4-FFF2-40B4-BE49-F238E27FC236}">
                <a16:creationId xmlns:a16="http://schemas.microsoft.com/office/drawing/2014/main" id="{8C1D5C26-8787-7A59-105B-0F375A09A3E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DABEBCFA-51F6-E69F-BE22-155AFF9542B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cxnSp>
        <p:nvCxnSpPr>
          <p:cNvPr id="3" name="Straight Connector 2">
            <a:extLst>
              <a:ext uri="{FF2B5EF4-FFF2-40B4-BE49-F238E27FC236}">
                <a16:creationId xmlns:a16="http://schemas.microsoft.com/office/drawing/2014/main" id="{229AB000-5357-40B7-095A-4090EA2B73B7}"/>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F0A8F6F1-9EB1-1E30-5F3D-4D45417E41A0}"/>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spTree>
    <p:extLst>
      <p:ext uri="{BB962C8B-B14F-4D97-AF65-F5344CB8AC3E}">
        <p14:creationId xmlns:p14="http://schemas.microsoft.com/office/powerpoint/2010/main" val="274570594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hank you v1">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968746"/>
            <a:ext cx="4860000" cy="920508"/>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pic>
        <p:nvPicPr>
          <p:cNvPr id="2" name="Graphic 1">
            <a:extLst>
              <a:ext uri="{FF2B5EF4-FFF2-40B4-BE49-F238E27FC236}">
                <a16:creationId xmlns:a16="http://schemas.microsoft.com/office/drawing/2014/main" id="{D51D06E0-59F9-89D6-ACF8-6C5311E802C7}"/>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4" name="Graphic 3">
            <a:extLst>
              <a:ext uri="{FF2B5EF4-FFF2-40B4-BE49-F238E27FC236}">
                <a16:creationId xmlns:a16="http://schemas.microsoft.com/office/drawing/2014/main" id="{21D1B6CD-BEBA-A389-2AF7-B83C17ED8B1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Tree>
    <p:extLst>
      <p:ext uri="{BB962C8B-B14F-4D97-AF65-F5344CB8AC3E}">
        <p14:creationId xmlns:p14="http://schemas.microsoft.com/office/powerpoint/2010/main" val="26564238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hank you v2">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716971"/>
            <a:ext cx="4860000" cy="920508"/>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sp>
        <p:nvSpPr>
          <p:cNvPr id="7" name="Picture Placeholder 11">
            <a:extLst>
              <a:ext uri="{FF2B5EF4-FFF2-40B4-BE49-F238E27FC236}">
                <a16:creationId xmlns:a16="http://schemas.microsoft.com/office/drawing/2014/main" id="{1CE9F832-37B0-8AE8-FEAB-E13F26BE46BF}"/>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9" name="Graphic 8">
            <a:extLst>
              <a:ext uri="{FF2B5EF4-FFF2-40B4-BE49-F238E27FC236}">
                <a16:creationId xmlns:a16="http://schemas.microsoft.com/office/drawing/2014/main" id="{61AC94D6-81C3-78DC-5AFA-1BD3B5E45F83}"/>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10" name="Graphic 9">
            <a:extLst>
              <a:ext uri="{FF2B5EF4-FFF2-40B4-BE49-F238E27FC236}">
                <a16:creationId xmlns:a16="http://schemas.microsoft.com/office/drawing/2014/main" id="{BFD63378-1B60-1C80-BEA9-4CEFF7D16C9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spTree>
    <p:extLst>
      <p:ext uri="{BB962C8B-B14F-4D97-AF65-F5344CB8AC3E}">
        <p14:creationId xmlns:p14="http://schemas.microsoft.com/office/powerpoint/2010/main" val="19325105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3" Type="http://schemas.openxmlformats.org/officeDocument/2006/relationships/slideLayout" Target="../slideLayouts/slideLayout23.xml"/><Relationship Id="rId21" Type="http://schemas.openxmlformats.org/officeDocument/2006/relationships/theme" Target="../theme/theme2.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slideLayout" Target="../slideLayouts/slideLayout40.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10" Type="http://schemas.openxmlformats.org/officeDocument/2006/relationships/slideLayout" Target="../slideLayouts/slideLayout30.xml"/><Relationship Id="rId19" Type="http://schemas.openxmlformats.org/officeDocument/2006/relationships/slideLayout" Target="../slideLayouts/slideLayout39.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18" Type="http://schemas.openxmlformats.org/officeDocument/2006/relationships/slideLayout" Target="../slideLayouts/slideLayout58.xml"/><Relationship Id="rId3" Type="http://schemas.openxmlformats.org/officeDocument/2006/relationships/slideLayout" Target="../slideLayouts/slideLayout43.xml"/><Relationship Id="rId21" Type="http://schemas.openxmlformats.org/officeDocument/2006/relationships/theme" Target="../theme/theme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17" Type="http://schemas.openxmlformats.org/officeDocument/2006/relationships/slideLayout" Target="../slideLayouts/slideLayout57.xml"/><Relationship Id="rId2" Type="http://schemas.openxmlformats.org/officeDocument/2006/relationships/slideLayout" Target="../slideLayouts/slideLayout42.xml"/><Relationship Id="rId16" Type="http://schemas.openxmlformats.org/officeDocument/2006/relationships/slideLayout" Target="../slideLayouts/slideLayout56.xml"/><Relationship Id="rId20" Type="http://schemas.openxmlformats.org/officeDocument/2006/relationships/slideLayout" Target="../slideLayouts/slideLayout60.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5" Type="http://schemas.openxmlformats.org/officeDocument/2006/relationships/slideLayout" Target="../slideLayouts/slideLayout55.xml"/><Relationship Id="rId10" Type="http://schemas.openxmlformats.org/officeDocument/2006/relationships/slideLayout" Target="../slideLayouts/slideLayout50.xml"/><Relationship Id="rId19" Type="http://schemas.openxmlformats.org/officeDocument/2006/relationships/slideLayout" Target="../slideLayouts/slideLayout59.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18" Type="http://schemas.openxmlformats.org/officeDocument/2006/relationships/slideLayout" Target="../slideLayouts/slideLayout78.xml"/><Relationship Id="rId3" Type="http://schemas.openxmlformats.org/officeDocument/2006/relationships/slideLayout" Target="../slideLayouts/slideLayout63.xml"/><Relationship Id="rId21" Type="http://schemas.openxmlformats.org/officeDocument/2006/relationships/theme" Target="../theme/theme4.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slideLayout" Target="../slideLayouts/slideLayout77.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20" Type="http://schemas.openxmlformats.org/officeDocument/2006/relationships/slideLayout" Target="../slideLayouts/slideLayout80.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10" Type="http://schemas.openxmlformats.org/officeDocument/2006/relationships/slideLayout" Target="../slideLayouts/slideLayout70.xml"/><Relationship Id="rId19" Type="http://schemas.openxmlformats.org/officeDocument/2006/relationships/slideLayout" Target="../slideLayouts/slideLayout79.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slideLayout" Target="../slideLayouts/slideLayout93.xml"/><Relationship Id="rId18" Type="http://schemas.openxmlformats.org/officeDocument/2006/relationships/slideLayout" Target="../slideLayouts/slideLayout98.xml"/><Relationship Id="rId3" Type="http://schemas.openxmlformats.org/officeDocument/2006/relationships/slideLayout" Target="../slideLayouts/slideLayout83.xml"/><Relationship Id="rId21" Type="http://schemas.openxmlformats.org/officeDocument/2006/relationships/theme" Target="../theme/theme5.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17" Type="http://schemas.openxmlformats.org/officeDocument/2006/relationships/slideLayout" Target="../slideLayouts/slideLayout97.xml"/><Relationship Id="rId2" Type="http://schemas.openxmlformats.org/officeDocument/2006/relationships/slideLayout" Target="../slideLayouts/slideLayout82.xml"/><Relationship Id="rId16" Type="http://schemas.openxmlformats.org/officeDocument/2006/relationships/slideLayout" Target="../slideLayouts/slideLayout96.xml"/><Relationship Id="rId20" Type="http://schemas.openxmlformats.org/officeDocument/2006/relationships/slideLayout" Target="../slideLayouts/slideLayout100.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5" Type="http://schemas.openxmlformats.org/officeDocument/2006/relationships/slideLayout" Target="../slideLayouts/slideLayout95.xml"/><Relationship Id="rId10" Type="http://schemas.openxmlformats.org/officeDocument/2006/relationships/slideLayout" Target="../slideLayouts/slideLayout90.xml"/><Relationship Id="rId19" Type="http://schemas.openxmlformats.org/officeDocument/2006/relationships/slideLayout" Target="../slideLayouts/slideLayout99.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slideLayout" Target="../slideLayouts/slideLayout9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8.xml"/><Relationship Id="rId13" Type="http://schemas.openxmlformats.org/officeDocument/2006/relationships/slideLayout" Target="../slideLayouts/slideLayout113.xml"/><Relationship Id="rId18" Type="http://schemas.openxmlformats.org/officeDocument/2006/relationships/slideLayout" Target="../slideLayouts/slideLayout118.xml"/><Relationship Id="rId3" Type="http://schemas.openxmlformats.org/officeDocument/2006/relationships/slideLayout" Target="../slideLayouts/slideLayout103.xml"/><Relationship Id="rId21" Type="http://schemas.openxmlformats.org/officeDocument/2006/relationships/theme" Target="../theme/theme6.xml"/><Relationship Id="rId7" Type="http://schemas.openxmlformats.org/officeDocument/2006/relationships/slideLayout" Target="../slideLayouts/slideLayout107.xml"/><Relationship Id="rId12" Type="http://schemas.openxmlformats.org/officeDocument/2006/relationships/slideLayout" Target="../slideLayouts/slideLayout112.xml"/><Relationship Id="rId17" Type="http://schemas.openxmlformats.org/officeDocument/2006/relationships/slideLayout" Target="../slideLayouts/slideLayout117.xml"/><Relationship Id="rId2" Type="http://schemas.openxmlformats.org/officeDocument/2006/relationships/slideLayout" Target="../slideLayouts/slideLayout102.xml"/><Relationship Id="rId16" Type="http://schemas.openxmlformats.org/officeDocument/2006/relationships/slideLayout" Target="../slideLayouts/slideLayout116.xml"/><Relationship Id="rId20" Type="http://schemas.openxmlformats.org/officeDocument/2006/relationships/slideLayout" Target="../slideLayouts/slideLayout120.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5" Type="http://schemas.openxmlformats.org/officeDocument/2006/relationships/slideLayout" Target="../slideLayouts/slideLayout105.xml"/><Relationship Id="rId15" Type="http://schemas.openxmlformats.org/officeDocument/2006/relationships/slideLayout" Target="../slideLayouts/slideLayout115.xml"/><Relationship Id="rId10" Type="http://schemas.openxmlformats.org/officeDocument/2006/relationships/slideLayout" Target="../slideLayouts/slideLayout110.xml"/><Relationship Id="rId19" Type="http://schemas.openxmlformats.org/officeDocument/2006/relationships/slideLayout" Target="../slideLayouts/slideLayout119.xml"/><Relationship Id="rId4" Type="http://schemas.openxmlformats.org/officeDocument/2006/relationships/slideLayout" Target="../slideLayouts/slideLayout104.xml"/><Relationship Id="rId9" Type="http://schemas.openxmlformats.org/officeDocument/2006/relationships/slideLayout" Target="../slideLayouts/slideLayout109.xml"/><Relationship Id="rId14" Type="http://schemas.openxmlformats.org/officeDocument/2006/relationships/slideLayout" Target="../slideLayouts/slideLayout11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28.xml"/><Relationship Id="rId13" Type="http://schemas.openxmlformats.org/officeDocument/2006/relationships/slideLayout" Target="../slideLayouts/slideLayout133.xml"/><Relationship Id="rId18" Type="http://schemas.openxmlformats.org/officeDocument/2006/relationships/slideLayout" Target="../slideLayouts/slideLayout138.xml"/><Relationship Id="rId3" Type="http://schemas.openxmlformats.org/officeDocument/2006/relationships/slideLayout" Target="../slideLayouts/slideLayout123.xml"/><Relationship Id="rId21" Type="http://schemas.openxmlformats.org/officeDocument/2006/relationships/theme" Target="../theme/theme7.xml"/><Relationship Id="rId7" Type="http://schemas.openxmlformats.org/officeDocument/2006/relationships/slideLayout" Target="../slideLayouts/slideLayout127.xml"/><Relationship Id="rId12" Type="http://schemas.openxmlformats.org/officeDocument/2006/relationships/slideLayout" Target="../slideLayouts/slideLayout132.xml"/><Relationship Id="rId17" Type="http://schemas.openxmlformats.org/officeDocument/2006/relationships/slideLayout" Target="../slideLayouts/slideLayout137.xml"/><Relationship Id="rId2" Type="http://schemas.openxmlformats.org/officeDocument/2006/relationships/slideLayout" Target="../slideLayouts/slideLayout122.xml"/><Relationship Id="rId16" Type="http://schemas.openxmlformats.org/officeDocument/2006/relationships/slideLayout" Target="../slideLayouts/slideLayout136.xml"/><Relationship Id="rId20" Type="http://schemas.openxmlformats.org/officeDocument/2006/relationships/slideLayout" Target="../slideLayouts/slideLayout140.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5" Type="http://schemas.openxmlformats.org/officeDocument/2006/relationships/slideLayout" Target="../slideLayouts/slideLayout125.xml"/><Relationship Id="rId15" Type="http://schemas.openxmlformats.org/officeDocument/2006/relationships/slideLayout" Target="../slideLayouts/slideLayout135.xml"/><Relationship Id="rId10" Type="http://schemas.openxmlformats.org/officeDocument/2006/relationships/slideLayout" Target="../slideLayouts/slideLayout130.xml"/><Relationship Id="rId19" Type="http://schemas.openxmlformats.org/officeDocument/2006/relationships/slideLayout" Target="../slideLayouts/slideLayout139.xml"/><Relationship Id="rId4" Type="http://schemas.openxmlformats.org/officeDocument/2006/relationships/slideLayout" Target="../slideLayouts/slideLayout124.xml"/><Relationship Id="rId9" Type="http://schemas.openxmlformats.org/officeDocument/2006/relationships/slideLayout" Target="../slideLayouts/slideLayout129.xml"/><Relationship Id="rId14" Type="http://schemas.openxmlformats.org/officeDocument/2006/relationships/slideLayout" Target="../slideLayouts/slideLayout13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2" name="Text Placeholder 2">
            <a:extLst>
              <a:ext uri="{FF2B5EF4-FFF2-40B4-BE49-F238E27FC236}">
                <a16:creationId xmlns:a16="http://schemas.microsoft.com/office/drawing/2014/main" id="{D95AF3EB-775F-932F-2D2D-9A560FCE7D12}"/>
              </a:ext>
            </a:extLst>
          </p:cNvPr>
          <p:cNvSpPr>
            <a:spLocks noGrp="1"/>
          </p:cNvSpPr>
          <p:nvPr>
            <p:ph type="body" idx="1"/>
          </p:nvPr>
        </p:nvSpPr>
        <p:spPr>
          <a:xfrm>
            <a:off x="499733" y="1888476"/>
            <a:ext cx="11192534" cy="3567600"/>
          </a:xfrm>
          <a:prstGeom prst="rect">
            <a:avLst/>
          </a:prstGeom>
        </p:spPr>
        <p:txBody>
          <a:bodyPr vert="horz" lIns="0" tIns="0" rIns="0" bIns="0" rtlCol="0">
            <a:noAutofit/>
          </a:bodyPr>
          <a:lstStyle/>
          <a:p>
            <a:pPr lvl="0"/>
            <a:endParaRPr lang="en-GB"/>
          </a:p>
        </p:txBody>
      </p:sp>
      <p:sp>
        <p:nvSpPr>
          <p:cNvPr id="23" name="Title Placeholder 1">
            <a:extLst>
              <a:ext uri="{FF2B5EF4-FFF2-40B4-BE49-F238E27FC236}">
                <a16:creationId xmlns:a16="http://schemas.microsoft.com/office/drawing/2014/main" id="{C22E8A12-9DC3-A20F-90E1-730B1B8288CD}"/>
              </a:ext>
            </a:extLst>
          </p:cNvPr>
          <p:cNvSpPr>
            <a:spLocks noGrp="1"/>
          </p:cNvSpPr>
          <p:nvPr>
            <p:ph type="title"/>
          </p:nvPr>
        </p:nvSpPr>
        <p:spPr>
          <a:xfrm>
            <a:off x="499733" y="538538"/>
            <a:ext cx="11192534" cy="383567"/>
          </a:xfrm>
          <a:prstGeom prst="rect">
            <a:avLst/>
          </a:prstGeom>
        </p:spPr>
        <p:txBody>
          <a:bodyPr vert="horz" wrap="square" lIns="0" tIns="0" rIns="0" bIns="0" rtlCol="0" anchor="t">
            <a:spAutoFit/>
          </a:bodyPr>
          <a:lstStyle/>
          <a:p>
            <a:r>
              <a:rPr lang="en-GB"/>
              <a:t>Click here to insert title</a:t>
            </a:r>
          </a:p>
        </p:txBody>
      </p:sp>
      <p:sp>
        <p:nvSpPr>
          <p:cNvPr id="4" name="Footer Placeholder 4">
            <a:extLst>
              <a:ext uri="{FF2B5EF4-FFF2-40B4-BE49-F238E27FC236}">
                <a16:creationId xmlns:a16="http://schemas.microsoft.com/office/drawing/2014/main" id="{28AB54D8-D7B1-2203-B766-9409401D3FAA}"/>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0FFB335F-FA44-36C1-190E-822346021E80}"/>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603432824"/>
      </p:ext>
    </p:extLst>
  </p:cSld>
  <p:clrMap bg1="dk1" tx1="lt1" bg2="dk2" tx2="lt2" accent1="accent1" accent2="accent2" accent3="accent3" accent4="accent4" accent5="accent5" accent6="accent6" hlink="hlink" folHlink="folHlink"/>
  <p:sldLayoutIdLst>
    <p:sldLayoutId id="2147483799" r:id="rId1"/>
    <p:sldLayoutId id="2147483800" r:id="rId2"/>
    <p:sldLayoutId id="2147483801" r:id="rId3"/>
    <p:sldLayoutId id="2147483933" r:id="rId4"/>
    <p:sldLayoutId id="2147483803" r:id="rId5"/>
    <p:sldLayoutId id="2147483802" r:id="rId6"/>
    <p:sldLayoutId id="2147483903" r:id="rId7"/>
    <p:sldLayoutId id="2147483904" r:id="rId8"/>
    <p:sldLayoutId id="2147483905" r:id="rId9"/>
    <p:sldLayoutId id="2147483812" r:id="rId10"/>
    <p:sldLayoutId id="2147483807" r:id="rId11"/>
    <p:sldLayoutId id="2147483808" r:id="rId12"/>
    <p:sldLayoutId id="2147483809" r:id="rId13"/>
    <p:sldLayoutId id="2147483810" r:id="rId14"/>
    <p:sldLayoutId id="2147483811" r:id="rId15"/>
    <p:sldLayoutId id="2147483948" r:id="rId16"/>
    <p:sldLayoutId id="2147483949" r:id="rId17"/>
    <p:sldLayoutId id="2147483947" r:id="rId18"/>
    <p:sldLayoutId id="2147483936" r:id="rId19"/>
    <p:sldLayoutId id="2147483951" r:id="rId20"/>
  </p:sldLayoutIdLst>
  <p:hf hdr="0" dt="0"/>
  <p:txStyles>
    <p:titleStyle>
      <a:lvl1pPr algn="l" defTabSz="914400" rtl="0" eaLnBrk="1" latinLnBrk="0" hangingPunct="1">
        <a:lnSpc>
          <a:spcPct val="80000"/>
        </a:lnSpc>
        <a:spcBef>
          <a:spcPct val="0"/>
        </a:spcBef>
        <a:buNone/>
        <a:defRPr sz="3000" b="1" i="0" kern="1200">
          <a:solidFill>
            <a:schemeClr val="tx1"/>
          </a:solidFill>
          <a:latin typeface="Aptos" panose="020B0004020202020204" pitchFamily="34" charset="0"/>
          <a:ea typeface="+mj-ea"/>
          <a:cs typeface="Calibri" panose="020F0502020204030204" pitchFamily="34" charset="0"/>
        </a:defRPr>
      </a:lvl1pPr>
    </p:titleStyle>
    <p:bodyStyle>
      <a:lvl1pPr marL="0" indent="0" algn="l" defTabSz="914400" rtl="0" eaLnBrk="1" latinLnBrk="0" hangingPunct="1">
        <a:lnSpc>
          <a:spcPct val="104000"/>
        </a:lnSpc>
        <a:spcBef>
          <a:spcPts val="0"/>
        </a:spcBef>
        <a:buFont typeface="Arial" panose="020B0604020202020204" pitchFamily="34" charset="0"/>
        <a:buNone/>
        <a:defRPr sz="16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18" name="Footer Placeholder 4">
            <a:extLst>
              <a:ext uri="{FF2B5EF4-FFF2-40B4-BE49-F238E27FC236}">
                <a16:creationId xmlns:a16="http://schemas.microsoft.com/office/drawing/2014/main" id="{8C4D7240-D232-95F4-C21B-298DDD2BE5CF}"/>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900" b="0" i="0">
                <a:solidFill>
                  <a:schemeClr val="tx1"/>
                </a:solidFill>
                <a:latin typeface="Aptos" panose="020B0004020202020204" pitchFamily="34" charset="0"/>
                <a:cs typeface="Calibri" panose="020F0502020204030204" pitchFamily="34" charset="0"/>
              </a:defRPr>
            </a:lvl1pPr>
          </a:lstStyle>
          <a:p>
            <a:endParaRPr lang="en-GB"/>
          </a:p>
        </p:txBody>
      </p:sp>
      <p:sp>
        <p:nvSpPr>
          <p:cNvPr id="19" name="Slide Number Placeholder 5">
            <a:extLst>
              <a:ext uri="{FF2B5EF4-FFF2-40B4-BE49-F238E27FC236}">
                <a16:creationId xmlns:a16="http://schemas.microsoft.com/office/drawing/2014/main" id="{1DC63404-594E-BCA7-9102-08E61E3F9D56}"/>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
        <p:nvSpPr>
          <p:cNvPr id="22" name="Text Placeholder 2">
            <a:extLst>
              <a:ext uri="{FF2B5EF4-FFF2-40B4-BE49-F238E27FC236}">
                <a16:creationId xmlns:a16="http://schemas.microsoft.com/office/drawing/2014/main" id="{D95AF3EB-775F-932F-2D2D-9A560FCE7D12}"/>
              </a:ext>
            </a:extLst>
          </p:cNvPr>
          <p:cNvSpPr>
            <a:spLocks noGrp="1"/>
          </p:cNvSpPr>
          <p:nvPr>
            <p:ph type="body" idx="1"/>
          </p:nvPr>
        </p:nvSpPr>
        <p:spPr>
          <a:xfrm>
            <a:off x="499733" y="1888476"/>
            <a:ext cx="11192534" cy="3567600"/>
          </a:xfrm>
          <a:prstGeom prst="rect">
            <a:avLst/>
          </a:prstGeom>
        </p:spPr>
        <p:txBody>
          <a:bodyPr vert="horz" lIns="0" tIns="0" rIns="0" bIns="0" rtlCol="0">
            <a:noAutofit/>
          </a:bodyPr>
          <a:lstStyle/>
          <a:p>
            <a:pPr lvl="0"/>
            <a:endParaRPr lang="en-GB"/>
          </a:p>
        </p:txBody>
      </p:sp>
      <p:sp>
        <p:nvSpPr>
          <p:cNvPr id="23" name="Title Placeholder 1">
            <a:extLst>
              <a:ext uri="{FF2B5EF4-FFF2-40B4-BE49-F238E27FC236}">
                <a16:creationId xmlns:a16="http://schemas.microsoft.com/office/drawing/2014/main" id="{C22E8A12-9DC3-A20F-90E1-730B1B8288CD}"/>
              </a:ext>
            </a:extLst>
          </p:cNvPr>
          <p:cNvSpPr>
            <a:spLocks noGrp="1"/>
          </p:cNvSpPr>
          <p:nvPr>
            <p:ph type="title"/>
          </p:nvPr>
        </p:nvSpPr>
        <p:spPr>
          <a:xfrm>
            <a:off x="499733" y="538538"/>
            <a:ext cx="11192534" cy="383567"/>
          </a:xfrm>
          <a:prstGeom prst="rect">
            <a:avLst/>
          </a:prstGeom>
        </p:spPr>
        <p:txBody>
          <a:bodyPr vert="horz" wrap="square" lIns="0" tIns="0" rIns="0" bIns="0" rtlCol="0" anchor="t">
            <a:spAutoFit/>
          </a:bodyPr>
          <a:lstStyle/>
          <a:p>
            <a:r>
              <a:rPr lang="en-GB"/>
              <a:t>Click here to insert title</a:t>
            </a:r>
          </a:p>
        </p:txBody>
      </p:sp>
    </p:spTree>
    <p:extLst>
      <p:ext uri="{BB962C8B-B14F-4D97-AF65-F5344CB8AC3E}">
        <p14:creationId xmlns:p14="http://schemas.microsoft.com/office/powerpoint/2010/main" val="4251766028"/>
      </p:ext>
    </p:extLst>
  </p:cSld>
  <p:clrMap bg1="dk1" tx1="lt1" bg2="dk2" tx2="lt2" accent1="accent1" accent2="accent2" accent3="accent3" accent4="accent4" accent5="accent5" accent6="accent6" hlink="hlink" folHlink="folHlink"/>
  <p:sldLayoutIdLst>
    <p:sldLayoutId id="2147483814" r:id="rId1"/>
    <p:sldLayoutId id="2147483815" r:id="rId2"/>
    <p:sldLayoutId id="2147483816" r:id="rId3"/>
    <p:sldLayoutId id="2147483932" r:id="rId4"/>
    <p:sldLayoutId id="2147483818" r:id="rId5"/>
    <p:sldLayoutId id="2147483817" r:id="rId6"/>
    <p:sldLayoutId id="2147483906" r:id="rId7"/>
    <p:sldLayoutId id="2147483907" r:id="rId8"/>
    <p:sldLayoutId id="2147483908" r:id="rId9"/>
    <p:sldLayoutId id="2147483827" r:id="rId10"/>
    <p:sldLayoutId id="2147483822" r:id="rId11"/>
    <p:sldLayoutId id="2147483823" r:id="rId12"/>
    <p:sldLayoutId id="2147483824" r:id="rId13"/>
    <p:sldLayoutId id="2147483825" r:id="rId14"/>
    <p:sldLayoutId id="2147483826" r:id="rId15"/>
    <p:sldLayoutId id="2147483952" r:id="rId16"/>
    <p:sldLayoutId id="2147483953" r:id="rId17"/>
    <p:sldLayoutId id="2147483954" r:id="rId18"/>
    <p:sldLayoutId id="2147483937" r:id="rId19"/>
    <p:sldLayoutId id="2147483956" r:id="rId20"/>
  </p:sldLayoutIdLst>
  <p:hf hdr="0" dt="0"/>
  <p:txStyles>
    <p:titleStyle>
      <a:lvl1pPr algn="l" defTabSz="914400" rtl="0" eaLnBrk="1" latinLnBrk="0" hangingPunct="1">
        <a:lnSpc>
          <a:spcPct val="80000"/>
        </a:lnSpc>
        <a:spcBef>
          <a:spcPct val="0"/>
        </a:spcBef>
        <a:buNone/>
        <a:defRPr sz="3000" b="1" i="0" kern="1200">
          <a:solidFill>
            <a:schemeClr val="tx1"/>
          </a:solidFill>
          <a:latin typeface="Aptos" panose="020B0004020202020204" pitchFamily="34" charset="0"/>
          <a:ea typeface="+mj-ea"/>
          <a:cs typeface="Calibri" panose="020F0502020204030204" pitchFamily="34" charset="0"/>
        </a:defRPr>
      </a:lvl1pPr>
    </p:titleStyle>
    <p:bodyStyle>
      <a:lvl1pPr marL="0" indent="0" algn="l" defTabSz="914400" rtl="0" eaLnBrk="1" latinLnBrk="0" hangingPunct="1">
        <a:lnSpc>
          <a:spcPct val="104000"/>
        </a:lnSpc>
        <a:spcBef>
          <a:spcPts val="0"/>
        </a:spcBef>
        <a:buFont typeface="Arial" panose="020B0604020202020204" pitchFamily="34" charset="0"/>
        <a:buNone/>
        <a:defRPr sz="16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2" name="Text Placeholder 2">
            <a:extLst>
              <a:ext uri="{FF2B5EF4-FFF2-40B4-BE49-F238E27FC236}">
                <a16:creationId xmlns:a16="http://schemas.microsoft.com/office/drawing/2014/main" id="{D95AF3EB-775F-932F-2D2D-9A560FCE7D12}"/>
              </a:ext>
            </a:extLst>
          </p:cNvPr>
          <p:cNvSpPr>
            <a:spLocks noGrp="1"/>
          </p:cNvSpPr>
          <p:nvPr>
            <p:ph type="body" idx="1"/>
          </p:nvPr>
        </p:nvSpPr>
        <p:spPr>
          <a:xfrm>
            <a:off x="499733" y="1888476"/>
            <a:ext cx="11192534" cy="3567600"/>
          </a:xfrm>
          <a:prstGeom prst="rect">
            <a:avLst/>
          </a:prstGeom>
        </p:spPr>
        <p:txBody>
          <a:bodyPr vert="horz" lIns="0" tIns="0" rIns="0" bIns="0" rtlCol="0">
            <a:noAutofit/>
          </a:bodyPr>
          <a:lstStyle/>
          <a:p>
            <a:pPr lvl="0"/>
            <a:endParaRPr lang="en-GB"/>
          </a:p>
        </p:txBody>
      </p:sp>
      <p:sp>
        <p:nvSpPr>
          <p:cNvPr id="23" name="Title Placeholder 1">
            <a:extLst>
              <a:ext uri="{FF2B5EF4-FFF2-40B4-BE49-F238E27FC236}">
                <a16:creationId xmlns:a16="http://schemas.microsoft.com/office/drawing/2014/main" id="{C22E8A12-9DC3-A20F-90E1-730B1B8288CD}"/>
              </a:ext>
            </a:extLst>
          </p:cNvPr>
          <p:cNvSpPr>
            <a:spLocks noGrp="1"/>
          </p:cNvSpPr>
          <p:nvPr>
            <p:ph type="title"/>
          </p:nvPr>
        </p:nvSpPr>
        <p:spPr>
          <a:xfrm>
            <a:off x="499733" y="538538"/>
            <a:ext cx="11192534" cy="383567"/>
          </a:xfrm>
          <a:prstGeom prst="rect">
            <a:avLst/>
          </a:prstGeom>
        </p:spPr>
        <p:txBody>
          <a:bodyPr vert="horz" wrap="square" lIns="0" tIns="0" rIns="0" bIns="0" rtlCol="0" anchor="t">
            <a:spAutoFit/>
          </a:bodyPr>
          <a:lstStyle/>
          <a:p>
            <a:r>
              <a:rPr lang="en-GB"/>
              <a:t>Click here to insert title</a:t>
            </a:r>
          </a:p>
        </p:txBody>
      </p:sp>
      <p:sp>
        <p:nvSpPr>
          <p:cNvPr id="4" name="Footer Placeholder 4">
            <a:extLst>
              <a:ext uri="{FF2B5EF4-FFF2-40B4-BE49-F238E27FC236}">
                <a16:creationId xmlns:a16="http://schemas.microsoft.com/office/drawing/2014/main" id="{48DBD2B0-55F3-A63B-D200-9AE2F14584CA}"/>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6B1CF57D-73B6-439E-2ADE-A41FA70DCFCB}"/>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830631141"/>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931" r:id="rId4"/>
    <p:sldLayoutId id="2147483833" r:id="rId5"/>
    <p:sldLayoutId id="2147483832" r:id="rId6"/>
    <p:sldLayoutId id="2147483909" r:id="rId7"/>
    <p:sldLayoutId id="2147483910" r:id="rId8"/>
    <p:sldLayoutId id="2147483911" r:id="rId9"/>
    <p:sldLayoutId id="2147483842" r:id="rId10"/>
    <p:sldLayoutId id="2147483837" r:id="rId11"/>
    <p:sldLayoutId id="2147483838" r:id="rId12"/>
    <p:sldLayoutId id="2147483839" r:id="rId13"/>
    <p:sldLayoutId id="2147483840" r:id="rId14"/>
    <p:sldLayoutId id="2147483841" r:id="rId15"/>
    <p:sldLayoutId id="2147483957" r:id="rId16"/>
    <p:sldLayoutId id="2147483958" r:id="rId17"/>
    <p:sldLayoutId id="2147483959" r:id="rId18"/>
    <p:sldLayoutId id="2147483938" r:id="rId19"/>
    <p:sldLayoutId id="2147483961" r:id="rId20"/>
  </p:sldLayoutIdLst>
  <p:hf hdr="0" dt="0"/>
  <p:txStyles>
    <p:titleStyle>
      <a:lvl1pPr algn="l" defTabSz="914400" rtl="0" eaLnBrk="1" latinLnBrk="0" hangingPunct="1">
        <a:lnSpc>
          <a:spcPct val="80000"/>
        </a:lnSpc>
        <a:spcBef>
          <a:spcPct val="0"/>
        </a:spcBef>
        <a:buNone/>
        <a:defRPr sz="3000" b="1" i="0" kern="1200">
          <a:solidFill>
            <a:schemeClr val="tx1"/>
          </a:solidFill>
          <a:latin typeface="Aptos" panose="020B0004020202020204" pitchFamily="34" charset="0"/>
          <a:ea typeface="+mj-ea"/>
          <a:cs typeface="Calibri" panose="020F0502020204030204" pitchFamily="34" charset="0"/>
        </a:defRPr>
      </a:lvl1pPr>
    </p:titleStyle>
    <p:bodyStyle>
      <a:lvl1pPr marL="0" indent="0" algn="l" defTabSz="914400" rtl="0" eaLnBrk="1" latinLnBrk="0" hangingPunct="1">
        <a:lnSpc>
          <a:spcPct val="104000"/>
        </a:lnSpc>
        <a:spcBef>
          <a:spcPts val="0"/>
        </a:spcBef>
        <a:buFont typeface="Arial" panose="020B0604020202020204" pitchFamily="34" charset="0"/>
        <a:buNone/>
        <a:defRPr sz="16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22" name="Text Placeholder 2">
            <a:extLst>
              <a:ext uri="{FF2B5EF4-FFF2-40B4-BE49-F238E27FC236}">
                <a16:creationId xmlns:a16="http://schemas.microsoft.com/office/drawing/2014/main" id="{D95AF3EB-775F-932F-2D2D-9A560FCE7D12}"/>
              </a:ext>
            </a:extLst>
          </p:cNvPr>
          <p:cNvSpPr>
            <a:spLocks noGrp="1"/>
          </p:cNvSpPr>
          <p:nvPr>
            <p:ph type="body" idx="1"/>
          </p:nvPr>
        </p:nvSpPr>
        <p:spPr>
          <a:xfrm>
            <a:off x="499733" y="1888476"/>
            <a:ext cx="11192534" cy="3567600"/>
          </a:xfrm>
          <a:prstGeom prst="rect">
            <a:avLst/>
          </a:prstGeom>
        </p:spPr>
        <p:txBody>
          <a:bodyPr vert="horz" lIns="0" tIns="0" rIns="0" bIns="0" rtlCol="0">
            <a:noAutofit/>
          </a:bodyPr>
          <a:lstStyle/>
          <a:p>
            <a:pPr lvl="0"/>
            <a:endParaRPr lang="en-GB"/>
          </a:p>
        </p:txBody>
      </p:sp>
      <p:sp>
        <p:nvSpPr>
          <p:cNvPr id="23" name="Title Placeholder 1">
            <a:extLst>
              <a:ext uri="{FF2B5EF4-FFF2-40B4-BE49-F238E27FC236}">
                <a16:creationId xmlns:a16="http://schemas.microsoft.com/office/drawing/2014/main" id="{C22E8A12-9DC3-A20F-90E1-730B1B8288CD}"/>
              </a:ext>
            </a:extLst>
          </p:cNvPr>
          <p:cNvSpPr>
            <a:spLocks noGrp="1"/>
          </p:cNvSpPr>
          <p:nvPr>
            <p:ph type="title"/>
          </p:nvPr>
        </p:nvSpPr>
        <p:spPr>
          <a:xfrm>
            <a:off x="499733" y="538538"/>
            <a:ext cx="11192534" cy="383567"/>
          </a:xfrm>
          <a:prstGeom prst="rect">
            <a:avLst/>
          </a:prstGeom>
        </p:spPr>
        <p:txBody>
          <a:bodyPr vert="horz" wrap="square" lIns="0" tIns="0" rIns="0" bIns="0" rtlCol="0" anchor="t">
            <a:spAutoFit/>
          </a:bodyPr>
          <a:lstStyle/>
          <a:p>
            <a:r>
              <a:rPr lang="en-GB"/>
              <a:t>Click here to insert title</a:t>
            </a:r>
          </a:p>
        </p:txBody>
      </p:sp>
      <p:sp>
        <p:nvSpPr>
          <p:cNvPr id="4" name="Footer Placeholder 4">
            <a:extLst>
              <a:ext uri="{FF2B5EF4-FFF2-40B4-BE49-F238E27FC236}">
                <a16:creationId xmlns:a16="http://schemas.microsoft.com/office/drawing/2014/main" id="{5C93378A-6677-05CC-756F-EFA23F9CBC95}"/>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5A29DDE8-8C80-2680-ADC4-5D69C5A89F63}"/>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857150439"/>
      </p:ext>
    </p:extLst>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 id="2147483930" r:id="rId4"/>
    <p:sldLayoutId id="2147483848" r:id="rId5"/>
    <p:sldLayoutId id="2147483847" r:id="rId6"/>
    <p:sldLayoutId id="2147483912" r:id="rId7"/>
    <p:sldLayoutId id="2147483913" r:id="rId8"/>
    <p:sldLayoutId id="2147483914" r:id="rId9"/>
    <p:sldLayoutId id="2147483857" r:id="rId10"/>
    <p:sldLayoutId id="2147483852" r:id="rId11"/>
    <p:sldLayoutId id="2147483853" r:id="rId12"/>
    <p:sldLayoutId id="2147483854" r:id="rId13"/>
    <p:sldLayoutId id="2147483855" r:id="rId14"/>
    <p:sldLayoutId id="2147483856" r:id="rId15"/>
    <p:sldLayoutId id="2147483977" r:id="rId16"/>
    <p:sldLayoutId id="2147483978" r:id="rId17"/>
    <p:sldLayoutId id="2147483979" r:id="rId18"/>
    <p:sldLayoutId id="2147483939" r:id="rId19"/>
    <p:sldLayoutId id="2147483981" r:id="rId20"/>
  </p:sldLayoutIdLst>
  <p:hf hdr="0" dt="0"/>
  <p:txStyles>
    <p:titleStyle>
      <a:lvl1pPr algn="l" defTabSz="914400" rtl="0" eaLnBrk="1" latinLnBrk="0" hangingPunct="1">
        <a:lnSpc>
          <a:spcPct val="80000"/>
        </a:lnSpc>
        <a:spcBef>
          <a:spcPct val="0"/>
        </a:spcBef>
        <a:buNone/>
        <a:defRPr sz="3000" b="1" i="0" kern="1200">
          <a:solidFill>
            <a:schemeClr val="tx1"/>
          </a:solidFill>
          <a:latin typeface="Aptos" panose="020B0004020202020204" pitchFamily="34" charset="0"/>
          <a:ea typeface="+mj-ea"/>
          <a:cs typeface="Calibri" panose="020F0502020204030204" pitchFamily="34" charset="0"/>
        </a:defRPr>
      </a:lvl1pPr>
    </p:titleStyle>
    <p:bodyStyle>
      <a:lvl1pPr marL="0" indent="0" algn="l" defTabSz="914400" rtl="0" eaLnBrk="1" latinLnBrk="0" hangingPunct="1">
        <a:lnSpc>
          <a:spcPct val="104000"/>
        </a:lnSpc>
        <a:spcBef>
          <a:spcPts val="0"/>
        </a:spcBef>
        <a:buFont typeface="Arial" panose="020B0604020202020204" pitchFamily="34" charset="0"/>
        <a:buNone/>
        <a:defRPr sz="16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22" name="Text Placeholder 2">
            <a:extLst>
              <a:ext uri="{FF2B5EF4-FFF2-40B4-BE49-F238E27FC236}">
                <a16:creationId xmlns:a16="http://schemas.microsoft.com/office/drawing/2014/main" id="{D95AF3EB-775F-932F-2D2D-9A560FCE7D12}"/>
              </a:ext>
            </a:extLst>
          </p:cNvPr>
          <p:cNvSpPr>
            <a:spLocks noGrp="1"/>
          </p:cNvSpPr>
          <p:nvPr>
            <p:ph type="body" idx="1"/>
          </p:nvPr>
        </p:nvSpPr>
        <p:spPr>
          <a:xfrm>
            <a:off x="499733" y="1888476"/>
            <a:ext cx="11192534" cy="3567600"/>
          </a:xfrm>
          <a:prstGeom prst="rect">
            <a:avLst/>
          </a:prstGeom>
        </p:spPr>
        <p:txBody>
          <a:bodyPr vert="horz" lIns="0" tIns="0" rIns="0" bIns="0" rtlCol="0">
            <a:noAutofit/>
          </a:bodyPr>
          <a:lstStyle/>
          <a:p>
            <a:pPr lvl="0"/>
            <a:endParaRPr lang="en-GB"/>
          </a:p>
        </p:txBody>
      </p:sp>
      <p:sp>
        <p:nvSpPr>
          <p:cNvPr id="23" name="Title Placeholder 1">
            <a:extLst>
              <a:ext uri="{FF2B5EF4-FFF2-40B4-BE49-F238E27FC236}">
                <a16:creationId xmlns:a16="http://schemas.microsoft.com/office/drawing/2014/main" id="{C22E8A12-9DC3-A20F-90E1-730B1B8288CD}"/>
              </a:ext>
            </a:extLst>
          </p:cNvPr>
          <p:cNvSpPr>
            <a:spLocks noGrp="1"/>
          </p:cNvSpPr>
          <p:nvPr>
            <p:ph type="title"/>
          </p:nvPr>
        </p:nvSpPr>
        <p:spPr>
          <a:xfrm>
            <a:off x="499733" y="538538"/>
            <a:ext cx="11192534" cy="383567"/>
          </a:xfrm>
          <a:prstGeom prst="rect">
            <a:avLst/>
          </a:prstGeom>
        </p:spPr>
        <p:txBody>
          <a:bodyPr vert="horz" wrap="square" lIns="0" tIns="0" rIns="0" bIns="0" rtlCol="0" anchor="t">
            <a:spAutoFit/>
          </a:bodyPr>
          <a:lstStyle/>
          <a:p>
            <a:r>
              <a:rPr lang="en-GB"/>
              <a:t>Click here to insert title</a:t>
            </a:r>
          </a:p>
        </p:txBody>
      </p:sp>
      <p:sp>
        <p:nvSpPr>
          <p:cNvPr id="4" name="Footer Placeholder 4">
            <a:extLst>
              <a:ext uri="{FF2B5EF4-FFF2-40B4-BE49-F238E27FC236}">
                <a16:creationId xmlns:a16="http://schemas.microsoft.com/office/drawing/2014/main" id="{FEC4EDBF-2CB8-82EC-24AE-78509B283CD1}"/>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D7BE6DE3-225D-4767-1F5E-38B5898EDDC2}"/>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443831479"/>
      </p:ext>
    </p:extLst>
  </p:cSld>
  <p:clrMap bg1="lt1" tx1="dk1" bg2="lt2" tx2="dk2" accent1="accent1" accent2="accent2" accent3="accent3" accent4="accent4" accent5="accent5" accent6="accent6" hlink="hlink" folHlink="folHlink"/>
  <p:sldLayoutIdLst>
    <p:sldLayoutId id="2147483859" r:id="rId1"/>
    <p:sldLayoutId id="2147483860" r:id="rId2"/>
    <p:sldLayoutId id="2147483861" r:id="rId3"/>
    <p:sldLayoutId id="2147483929" r:id="rId4"/>
    <p:sldLayoutId id="2147483863" r:id="rId5"/>
    <p:sldLayoutId id="2147483862" r:id="rId6"/>
    <p:sldLayoutId id="2147483915" r:id="rId7"/>
    <p:sldLayoutId id="2147483916" r:id="rId8"/>
    <p:sldLayoutId id="2147483917" r:id="rId9"/>
    <p:sldLayoutId id="2147483872" r:id="rId10"/>
    <p:sldLayoutId id="2147483867" r:id="rId11"/>
    <p:sldLayoutId id="2147483868" r:id="rId12"/>
    <p:sldLayoutId id="2147483869" r:id="rId13"/>
    <p:sldLayoutId id="2147483870" r:id="rId14"/>
    <p:sldLayoutId id="2147483871" r:id="rId15"/>
    <p:sldLayoutId id="2147483972" r:id="rId16"/>
    <p:sldLayoutId id="2147483973" r:id="rId17"/>
    <p:sldLayoutId id="2147483974" r:id="rId18"/>
    <p:sldLayoutId id="2147483940" r:id="rId19"/>
    <p:sldLayoutId id="2147483976" r:id="rId20"/>
  </p:sldLayoutIdLst>
  <p:hf hdr="0" dt="0"/>
  <p:txStyles>
    <p:titleStyle>
      <a:lvl1pPr algn="l" defTabSz="914400" rtl="0" eaLnBrk="1" latinLnBrk="0" hangingPunct="1">
        <a:lnSpc>
          <a:spcPct val="80000"/>
        </a:lnSpc>
        <a:spcBef>
          <a:spcPct val="0"/>
        </a:spcBef>
        <a:buNone/>
        <a:defRPr sz="3000" b="1" i="0" kern="1200">
          <a:solidFill>
            <a:schemeClr val="tx1"/>
          </a:solidFill>
          <a:latin typeface="Aptos" panose="020B0004020202020204" pitchFamily="34" charset="0"/>
          <a:ea typeface="+mj-ea"/>
          <a:cs typeface="Calibri" panose="020F0502020204030204" pitchFamily="34" charset="0"/>
        </a:defRPr>
      </a:lvl1pPr>
    </p:titleStyle>
    <p:bodyStyle>
      <a:lvl1pPr marL="0" indent="0" algn="l" defTabSz="914400" rtl="0" eaLnBrk="1" latinLnBrk="0" hangingPunct="1">
        <a:lnSpc>
          <a:spcPct val="104000"/>
        </a:lnSpc>
        <a:spcBef>
          <a:spcPts val="0"/>
        </a:spcBef>
        <a:buFont typeface="Arial" panose="020B0604020202020204" pitchFamily="34" charset="0"/>
        <a:buNone/>
        <a:defRPr sz="16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22" name="Text Placeholder 2">
            <a:extLst>
              <a:ext uri="{FF2B5EF4-FFF2-40B4-BE49-F238E27FC236}">
                <a16:creationId xmlns:a16="http://schemas.microsoft.com/office/drawing/2014/main" id="{D95AF3EB-775F-932F-2D2D-9A560FCE7D12}"/>
              </a:ext>
            </a:extLst>
          </p:cNvPr>
          <p:cNvSpPr>
            <a:spLocks noGrp="1"/>
          </p:cNvSpPr>
          <p:nvPr>
            <p:ph type="body" idx="1"/>
          </p:nvPr>
        </p:nvSpPr>
        <p:spPr>
          <a:xfrm>
            <a:off x="499733" y="1888476"/>
            <a:ext cx="11192534" cy="3567600"/>
          </a:xfrm>
          <a:prstGeom prst="rect">
            <a:avLst/>
          </a:prstGeom>
        </p:spPr>
        <p:txBody>
          <a:bodyPr vert="horz" lIns="0" tIns="0" rIns="0" bIns="0" rtlCol="0">
            <a:noAutofit/>
          </a:bodyPr>
          <a:lstStyle/>
          <a:p>
            <a:pPr lvl="0"/>
            <a:endParaRPr lang="en-GB"/>
          </a:p>
        </p:txBody>
      </p:sp>
      <p:sp>
        <p:nvSpPr>
          <p:cNvPr id="23" name="Title Placeholder 1">
            <a:extLst>
              <a:ext uri="{FF2B5EF4-FFF2-40B4-BE49-F238E27FC236}">
                <a16:creationId xmlns:a16="http://schemas.microsoft.com/office/drawing/2014/main" id="{C22E8A12-9DC3-A20F-90E1-730B1B8288CD}"/>
              </a:ext>
            </a:extLst>
          </p:cNvPr>
          <p:cNvSpPr>
            <a:spLocks noGrp="1"/>
          </p:cNvSpPr>
          <p:nvPr>
            <p:ph type="title"/>
          </p:nvPr>
        </p:nvSpPr>
        <p:spPr>
          <a:xfrm>
            <a:off x="499733" y="538538"/>
            <a:ext cx="11192534" cy="383567"/>
          </a:xfrm>
          <a:prstGeom prst="rect">
            <a:avLst/>
          </a:prstGeom>
        </p:spPr>
        <p:txBody>
          <a:bodyPr vert="horz" wrap="square" lIns="0" tIns="0" rIns="0" bIns="0" rtlCol="0" anchor="t">
            <a:spAutoFit/>
          </a:bodyPr>
          <a:lstStyle/>
          <a:p>
            <a:r>
              <a:rPr lang="en-GB"/>
              <a:t>Click here to insert title</a:t>
            </a:r>
          </a:p>
        </p:txBody>
      </p:sp>
      <p:sp>
        <p:nvSpPr>
          <p:cNvPr id="4" name="Footer Placeholder 4">
            <a:extLst>
              <a:ext uri="{FF2B5EF4-FFF2-40B4-BE49-F238E27FC236}">
                <a16:creationId xmlns:a16="http://schemas.microsoft.com/office/drawing/2014/main" id="{ED25403A-F43E-EF34-8303-65CBD3B66C7E}"/>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154643D9-7BD4-18F8-5DA6-C51216EA2446}"/>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369691242"/>
      </p:ext>
    </p:extLst>
  </p:cSld>
  <p:clrMap bg1="lt1" tx1="dk1" bg2="lt2" tx2="dk2" accent1="accent1" accent2="accent2" accent3="accent3" accent4="accent4" accent5="accent5" accent6="accent6" hlink="hlink" folHlink="folHlink"/>
  <p:sldLayoutIdLst>
    <p:sldLayoutId id="2147483874" r:id="rId1"/>
    <p:sldLayoutId id="2147483875" r:id="rId2"/>
    <p:sldLayoutId id="2147483876" r:id="rId3"/>
    <p:sldLayoutId id="2147483928" r:id="rId4"/>
    <p:sldLayoutId id="2147483878" r:id="rId5"/>
    <p:sldLayoutId id="2147483877" r:id="rId6"/>
    <p:sldLayoutId id="2147483918" r:id="rId7"/>
    <p:sldLayoutId id="2147483919" r:id="rId8"/>
    <p:sldLayoutId id="2147483920" r:id="rId9"/>
    <p:sldLayoutId id="2147483887" r:id="rId10"/>
    <p:sldLayoutId id="2147483882" r:id="rId11"/>
    <p:sldLayoutId id="2147483883" r:id="rId12"/>
    <p:sldLayoutId id="2147483884" r:id="rId13"/>
    <p:sldLayoutId id="2147483885" r:id="rId14"/>
    <p:sldLayoutId id="2147483886" r:id="rId15"/>
    <p:sldLayoutId id="2147483967" r:id="rId16"/>
    <p:sldLayoutId id="2147483968" r:id="rId17"/>
    <p:sldLayoutId id="2147483969" r:id="rId18"/>
    <p:sldLayoutId id="2147483941" r:id="rId19"/>
    <p:sldLayoutId id="2147483971" r:id="rId20"/>
  </p:sldLayoutIdLst>
  <p:hf hdr="0" dt="0"/>
  <p:txStyles>
    <p:titleStyle>
      <a:lvl1pPr algn="l" defTabSz="914400" rtl="0" eaLnBrk="1" latinLnBrk="0" hangingPunct="1">
        <a:lnSpc>
          <a:spcPct val="80000"/>
        </a:lnSpc>
        <a:spcBef>
          <a:spcPct val="0"/>
        </a:spcBef>
        <a:buNone/>
        <a:defRPr sz="3000" b="1" i="0" kern="1200">
          <a:solidFill>
            <a:schemeClr val="tx1"/>
          </a:solidFill>
          <a:latin typeface="Aptos" panose="020B0004020202020204" pitchFamily="34" charset="0"/>
          <a:ea typeface="+mj-ea"/>
          <a:cs typeface="Calibri" panose="020F0502020204030204" pitchFamily="34" charset="0"/>
        </a:defRPr>
      </a:lvl1pPr>
    </p:titleStyle>
    <p:bodyStyle>
      <a:lvl1pPr marL="0" indent="0" algn="l" defTabSz="914400" rtl="0" eaLnBrk="1" latinLnBrk="0" hangingPunct="1">
        <a:lnSpc>
          <a:spcPct val="104000"/>
        </a:lnSpc>
        <a:spcBef>
          <a:spcPts val="0"/>
        </a:spcBef>
        <a:buFont typeface="Arial" panose="020B0604020202020204" pitchFamily="34" charset="0"/>
        <a:buNone/>
        <a:defRPr sz="16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22" name="Text Placeholder 2">
            <a:extLst>
              <a:ext uri="{FF2B5EF4-FFF2-40B4-BE49-F238E27FC236}">
                <a16:creationId xmlns:a16="http://schemas.microsoft.com/office/drawing/2014/main" id="{D95AF3EB-775F-932F-2D2D-9A560FCE7D12}"/>
              </a:ext>
            </a:extLst>
          </p:cNvPr>
          <p:cNvSpPr>
            <a:spLocks noGrp="1"/>
          </p:cNvSpPr>
          <p:nvPr>
            <p:ph type="body" idx="1"/>
          </p:nvPr>
        </p:nvSpPr>
        <p:spPr>
          <a:xfrm>
            <a:off x="499733" y="1888476"/>
            <a:ext cx="11192534" cy="3567600"/>
          </a:xfrm>
          <a:prstGeom prst="rect">
            <a:avLst/>
          </a:prstGeom>
        </p:spPr>
        <p:txBody>
          <a:bodyPr vert="horz" lIns="0" tIns="0" rIns="0" bIns="0" rtlCol="0">
            <a:noAutofit/>
          </a:bodyPr>
          <a:lstStyle/>
          <a:p>
            <a:pPr lvl="0"/>
            <a:endParaRPr lang="en-GB"/>
          </a:p>
        </p:txBody>
      </p:sp>
      <p:sp>
        <p:nvSpPr>
          <p:cNvPr id="23" name="Title Placeholder 1">
            <a:extLst>
              <a:ext uri="{FF2B5EF4-FFF2-40B4-BE49-F238E27FC236}">
                <a16:creationId xmlns:a16="http://schemas.microsoft.com/office/drawing/2014/main" id="{C22E8A12-9DC3-A20F-90E1-730B1B8288CD}"/>
              </a:ext>
            </a:extLst>
          </p:cNvPr>
          <p:cNvSpPr>
            <a:spLocks noGrp="1"/>
          </p:cNvSpPr>
          <p:nvPr>
            <p:ph type="title"/>
          </p:nvPr>
        </p:nvSpPr>
        <p:spPr>
          <a:xfrm>
            <a:off x="499733" y="538538"/>
            <a:ext cx="11192534" cy="383567"/>
          </a:xfrm>
          <a:prstGeom prst="rect">
            <a:avLst/>
          </a:prstGeom>
        </p:spPr>
        <p:txBody>
          <a:bodyPr vert="horz" wrap="square" lIns="0" tIns="0" rIns="0" bIns="0" rtlCol="0" anchor="t">
            <a:spAutoFit/>
          </a:bodyPr>
          <a:lstStyle/>
          <a:p>
            <a:r>
              <a:rPr lang="en-GB"/>
              <a:t>Click here to insert title</a:t>
            </a:r>
          </a:p>
        </p:txBody>
      </p:sp>
      <p:sp>
        <p:nvSpPr>
          <p:cNvPr id="4" name="Footer Placeholder 4">
            <a:extLst>
              <a:ext uri="{FF2B5EF4-FFF2-40B4-BE49-F238E27FC236}">
                <a16:creationId xmlns:a16="http://schemas.microsoft.com/office/drawing/2014/main" id="{425FC056-23FE-5B0B-86D3-91AB6CA75BE0}"/>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5066C055-7738-F2B2-5C9C-0C5840A7D5FC}"/>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330832898"/>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924" r:id="rId4"/>
    <p:sldLayoutId id="2147483893" r:id="rId5"/>
    <p:sldLayoutId id="2147483892" r:id="rId6"/>
    <p:sldLayoutId id="2147483921" r:id="rId7"/>
    <p:sldLayoutId id="2147483922" r:id="rId8"/>
    <p:sldLayoutId id="2147483923" r:id="rId9"/>
    <p:sldLayoutId id="2147483902" r:id="rId10"/>
    <p:sldLayoutId id="2147483897" r:id="rId11"/>
    <p:sldLayoutId id="2147483898" r:id="rId12"/>
    <p:sldLayoutId id="2147483899" r:id="rId13"/>
    <p:sldLayoutId id="2147483900" r:id="rId14"/>
    <p:sldLayoutId id="2147483901" r:id="rId15"/>
    <p:sldLayoutId id="2147483962" r:id="rId16"/>
    <p:sldLayoutId id="2147483963" r:id="rId17"/>
    <p:sldLayoutId id="2147483964" r:id="rId18"/>
    <p:sldLayoutId id="2147483942" r:id="rId19"/>
    <p:sldLayoutId id="2147483966" r:id="rId20"/>
  </p:sldLayoutIdLst>
  <p:hf hdr="0" dt="0"/>
  <p:txStyles>
    <p:titleStyle>
      <a:lvl1pPr algn="l" defTabSz="914400" rtl="0" eaLnBrk="1" latinLnBrk="0" hangingPunct="1">
        <a:lnSpc>
          <a:spcPct val="80000"/>
        </a:lnSpc>
        <a:spcBef>
          <a:spcPct val="0"/>
        </a:spcBef>
        <a:buNone/>
        <a:defRPr sz="3000" b="1" i="0" kern="1200">
          <a:solidFill>
            <a:schemeClr val="tx1"/>
          </a:solidFill>
          <a:latin typeface="Aptos" panose="020B0004020202020204" pitchFamily="34" charset="0"/>
          <a:ea typeface="+mj-ea"/>
          <a:cs typeface="Calibri" panose="020F0502020204030204" pitchFamily="34" charset="0"/>
        </a:defRPr>
      </a:lvl1pPr>
    </p:titleStyle>
    <p:bodyStyle>
      <a:lvl1pPr marL="0" indent="0" algn="l" defTabSz="914400" rtl="0" eaLnBrk="1" latinLnBrk="0" hangingPunct="1">
        <a:lnSpc>
          <a:spcPct val="104000"/>
        </a:lnSpc>
        <a:spcBef>
          <a:spcPts val="0"/>
        </a:spcBef>
        <a:buFont typeface="Arial" panose="020B0604020202020204" pitchFamily="34" charset="0"/>
        <a:buNone/>
        <a:defRPr sz="16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hyperlink" Target="https://padlet.com/s_martucci/rails-break-out-room-feedback-b9kn18v2ja1hkpzt?frame_id=page%3AChm0eHWmZwS2q5-j15L8g" TargetMode="External"/><Relationship Id="rId7"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22.png"/><Relationship Id="rId5" Type="http://schemas.openxmlformats.org/officeDocument/2006/relationships/hyperlink" Target="https://warwick.ac.uk/services/dean-of-students-office/inclusiveeducation/training-resources/res-adj-labs/" TargetMode="External"/><Relationship Id="rId4" Type="http://schemas.openxmlformats.org/officeDocument/2006/relationships/hyperlink" Target="mailto:B.Lagunas-Castan@warwick.ac.uk"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1.jpeg"/><Relationship Id="rId7" Type="http://schemas.openxmlformats.org/officeDocument/2006/relationships/image" Target="../media/image26.jpe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25.jpeg"/><Relationship Id="rId11" Type="http://schemas.openxmlformats.org/officeDocument/2006/relationships/image" Target="../media/image19.jpeg"/><Relationship Id="rId5" Type="http://schemas.openxmlformats.org/officeDocument/2006/relationships/image" Target="../media/image24.png"/><Relationship Id="rId10" Type="http://schemas.microsoft.com/office/2007/relationships/hdphoto" Target="../media/hdphoto1.wdp"/><Relationship Id="rId4" Type="http://schemas.openxmlformats.org/officeDocument/2006/relationships/image" Target="../media/image20.png"/><Relationship Id="rId9"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12" Type="http://schemas.openxmlformats.org/officeDocument/2006/relationships/image" Target="../media/image38.png"/><Relationship Id="rId2" Type="http://schemas.openxmlformats.org/officeDocument/2006/relationships/hyperlink" Target="mailto:brand@warwick.ac.uk" TargetMode="External"/><Relationship Id="rId1" Type="http://schemas.openxmlformats.org/officeDocument/2006/relationships/slideLayout" Target="../slideLayouts/slideLayout9.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hyperlink" Target="https://royalsociety.org/-/media/policy/topics/diversity-in-science/210118-disability-stem-data-for-students-and-staff-in-higher-education.pdf" TargetMode="External"/><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hyperlink" Target="https://publications.parliament.uk/pa/cm5803/cmselect/cmsctech/95/report.html" TargetMode="External"/><Relationship Id="rId9"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9.jpeg"/><Relationship Id="rId5" Type="http://schemas.microsoft.com/office/2007/relationships/hdphoto" Target="../media/hdphoto1.wdp"/><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9.jpeg"/><Relationship Id="rId5" Type="http://schemas.microsoft.com/office/2007/relationships/hdphoto" Target="../media/hdphoto1.wdp"/><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11F3900-E87F-AB46-3CAA-2626A4ABB9FA}"/>
              </a:ext>
            </a:extLst>
          </p:cNvPr>
          <p:cNvSpPr>
            <a:spLocks noGrp="1"/>
          </p:cNvSpPr>
          <p:nvPr>
            <p:ph type="title"/>
          </p:nvPr>
        </p:nvSpPr>
        <p:spPr>
          <a:xfrm>
            <a:off x="637521" y="2194559"/>
            <a:ext cx="10916957" cy="1656351"/>
          </a:xfrm>
        </p:spPr>
        <p:txBody>
          <a:bodyPr/>
          <a:lstStyle/>
          <a:p>
            <a:pPr algn="ctr"/>
            <a:r>
              <a:rPr lang="en-GB" sz="6600" dirty="0">
                <a:latin typeface="Aptos"/>
                <a:cs typeface="Calibri"/>
              </a:rPr>
              <a:t>Reasonable Adjustments in Laboratory Settings</a:t>
            </a:r>
            <a:endParaRPr lang="en-US" sz="6600" dirty="0"/>
          </a:p>
        </p:txBody>
      </p:sp>
      <p:pic>
        <p:nvPicPr>
          <p:cNvPr id="1026" name="Picture 2">
            <a:extLst>
              <a:ext uri="{FF2B5EF4-FFF2-40B4-BE49-F238E27FC236}">
                <a16:creationId xmlns:a16="http://schemas.microsoft.com/office/drawing/2014/main" id="{7523D984-1792-5879-B213-740DC75F35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02994" y="291211"/>
            <a:ext cx="1325336" cy="1325336"/>
          </a:xfrm>
          <a:prstGeom prst="ellipse">
            <a:avLst/>
          </a:prstGeom>
          <a:noFill/>
          <a:extLst>
            <a:ext uri="{909E8E84-426E-40DD-AFC4-6F175D3DCCD1}">
              <a14:hiddenFill xmlns:a14="http://schemas.microsoft.com/office/drawing/2010/main">
                <a:solidFill>
                  <a:srgbClr val="FFFFFF"/>
                </a:solidFill>
              </a14:hiddenFill>
            </a:ext>
          </a:extLst>
        </p:spPr>
      </p:pic>
      <p:pic>
        <p:nvPicPr>
          <p:cNvPr id="2" name="Picture 1" descr="A black and white logo&#10;&#10;AI-generated content may be incorrect.">
            <a:extLst>
              <a:ext uri="{FF2B5EF4-FFF2-40B4-BE49-F238E27FC236}">
                <a16:creationId xmlns:a16="http://schemas.microsoft.com/office/drawing/2014/main" id="{A97ED851-0704-42FA-0222-916BB46500C7}"/>
              </a:ext>
            </a:extLst>
          </p:cNvPr>
          <p:cNvPicPr>
            <a:picLocks noChangeAspect="1"/>
          </p:cNvPicPr>
          <p:nvPr/>
        </p:nvPicPr>
        <p:blipFill>
          <a:blip r:embed="rId3"/>
          <a:stretch>
            <a:fillRect/>
          </a:stretch>
        </p:blipFill>
        <p:spPr>
          <a:xfrm>
            <a:off x="9690187" y="5625883"/>
            <a:ext cx="2247900" cy="971550"/>
          </a:xfrm>
          <a:prstGeom prst="rect">
            <a:avLst/>
          </a:prstGeom>
        </p:spPr>
      </p:pic>
    </p:spTree>
    <p:extLst>
      <p:ext uri="{BB962C8B-B14F-4D97-AF65-F5344CB8AC3E}">
        <p14:creationId xmlns:p14="http://schemas.microsoft.com/office/powerpoint/2010/main" val="39327639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FA0CCE-AA5A-C5CD-FBD2-B398099F3688}"/>
            </a:ext>
          </a:extLst>
        </p:cNvPr>
        <p:cNvGrpSpPr/>
        <p:nvPr/>
      </p:nvGrpSpPr>
      <p:grpSpPr>
        <a:xfrm>
          <a:off x="0" y="0"/>
          <a:ext cx="0" cy="0"/>
          <a:chOff x="0" y="0"/>
          <a:chExt cx="0" cy="0"/>
        </a:xfrm>
      </p:grpSpPr>
      <p:sp>
        <p:nvSpPr>
          <p:cNvPr id="11" name="Title 2">
            <a:extLst>
              <a:ext uri="{FF2B5EF4-FFF2-40B4-BE49-F238E27FC236}">
                <a16:creationId xmlns:a16="http://schemas.microsoft.com/office/drawing/2014/main" id="{D0B286C8-8CCD-E318-D0BF-9BF709EDDD26}"/>
              </a:ext>
            </a:extLst>
          </p:cNvPr>
          <p:cNvSpPr>
            <a:spLocks noGrp="1"/>
          </p:cNvSpPr>
          <p:nvPr>
            <p:ph type="title"/>
          </p:nvPr>
        </p:nvSpPr>
        <p:spPr>
          <a:xfrm>
            <a:off x="468201" y="362611"/>
            <a:ext cx="11192534" cy="701388"/>
          </a:xfrm>
        </p:spPr>
        <p:txBody>
          <a:bodyPr wrap="square" anchor="ctr">
            <a:normAutofit/>
          </a:bodyPr>
          <a:lstStyle/>
          <a:p>
            <a:r>
              <a:rPr lang="en-US" sz="3200" dirty="0"/>
              <a:t>Progress at Warwick</a:t>
            </a:r>
          </a:p>
        </p:txBody>
      </p:sp>
      <p:sp>
        <p:nvSpPr>
          <p:cNvPr id="19" name="Slide Number Placeholder 6">
            <a:extLst>
              <a:ext uri="{FF2B5EF4-FFF2-40B4-BE49-F238E27FC236}">
                <a16:creationId xmlns:a16="http://schemas.microsoft.com/office/drawing/2014/main" id="{603322DE-6E7E-E0EF-0B19-47317FCB66B6}"/>
              </a:ext>
            </a:extLst>
          </p:cNvPr>
          <p:cNvSpPr>
            <a:spLocks noGrp="1"/>
          </p:cNvSpPr>
          <p:nvPr>
            <p:ph type="sldNum" sz="quarter" idx="4"/>
          </p:nvPr>
        </p:nvSpPr>
        <p:spPr>
          <a:xfrm>
            <a:off x="499733" y="5994450"/>
            <a:ext cx="360000" cy="360000"/>
          </a:xfrm>
        </p:spPr>
        <p:txBody>
          <a:bodyPr wrap="square" anchor="b">
            <a:normAutofit/>
          </a:bodyPr>
          <a:lstStyle/>
          <a:p>
            <a:fld id="{E8F1A65C-595C-4736-BF40-F7D31E789466}" type="slidenum">
              <a:rPr lang="en-GB" smtClean="0"/>
              <a:pPr/>
              <a:t>10</a:t>
            </a:fld>
            <a:endParaRPr lang="en-GB"/>
          </a:p>
        </p:txBody>
      </p:sp>
      <p:sp>
        <p:nvSpPr>
          <p:cNvPr id="15" name="Content Placeholder 4">
            <a:extLst>
              <a:ext uri="{FF2B5EF4-FFF2-40B4-BE49-F238E27FC236}">
                <a16:creationId xmlns:a16="http://schemas.microsoft.com/office/drawing/2014/main" id="{55BBE5E3-E46A-C2D9-0502-AF7CE37F4D1F}"/>
              </a:ext>
            </a:extLst>
          </p:cNvPr>
          <p:cNvSpPr>
            <a:spLocks noGrp="1"/>
          </p:cNvSpPr>
          <p:nvPr>
            <p:ph sz="quarter" idx="4294967295"/>
          </p:nvPr>
        </p:nvSpPr>
        <p:spPr>
          <a:xfrm>
            <a:off x="499733" y="1254498"/>
            <a:ext cx="11568456" cy="5099952"/>
          </a:xfrm>
        </p:spPr>
        <p:txBody>
          <a:bodyPr anchor="t">
            <a:normAutofit/>
          </a:bodyPr>
          <a:lstStyle/>
          <a:p>
            <a:pPr marL="342900" indent="-342900">
              <a:spcAft>
                <a:spcPts val="600"/>
              </a:spcAft>
              <a:buFont typeface="Arial" panose="020B0604020202020204" pitchFamily="34" charset="0"/>
              <a:buChar char="•"/>
            </a:pPr>
            <a:r>
              <a:rPr lang="en-GB" sz="2200" dirty="0"/>
              <a:t>Revision of the guidance documents by all STEM departments.</a:t>
            </a:r>
          </a:p>
          <a:p>
            <a:pPr marL="342900" indent="-342900">
              <a:spcAft>
                <a:spcPts val="600"/>
              </a:spcAft>
              <a:buFont typeface="Arial" panose="020B0604020202020204" pitchFamily="34" charset="0"/>
              <a:buChar char="•"/>
            </a:pPr>
            <a:r>
              <a:rPr lang="en-GB" sz="2200" dirty="0"/>
              <a:t>Making connections with schools to raise awareness of our project and facilitate inclusion in STEM.</a:t>
            </a:r>
          </a:p>
          <a:p>
            <a:pPr marL="342900" indent="-342900">
              <a:spcAft>
                <a:spcPts val="600"/>
              </a:spcAft>
              <a:buFont typeface="Arial" panose="020B0604020202020204" pitchFamily="34" charset="0"/>
              <a:buChar char="•"/>
            </a:pPr>
            <a:r>
              <a:rPr lang="en-GB" sz="2200" dirty="0"/>
              <a:t>Project progress with students in staff spaces (PGR and PGT) and staff adjustments.</a:t>
            </a:r>
          </a:p>
          <a:p>
            <a:pPr marL="342900" indent="-342900">
              <a:spcAft>
                <a:spcPts val="600"/>
              </a:spcAft>
              <a:buFont typeface="Arial" panose="020B0604020202020204" pitchFamily="34" charset="0"/>
              <a:buChar char="•"/>
            </a:pPr>
            <a:r>
              <a:rPr lang="en-GB" sz="2200" dirty="0"/>
              <a:t>First UK conference on RAdjs in labs organised by Warwick. </a:t>
            </a:r>
          </a:p>
          <a:p>
            <a:pPr lvl="1">
              <a:spcAft>
                <a:spcPts val="600"/>
              </a:spcAft>
            </a:pPr>
            <a:endParaRPr lang="en-GB" sz="2200" dirty="0"/>
          </a:p>
          <a:p>
            <a:pPr marL="342900" indent="-342900">
              <a:spcAft>
                <a:spcPts val="600"/>
              </a:spcAft>
              <a:buFont typeface="Arial" panose="020B0604020202020204" pitchFamily="34" charset="0"/>
              <a:buChar char="•"/>
            </a:pPr>
            <a:endParaRPr lang="en-GB" sz="2200" dirty="0"/>
          </a:p>
        </p:txBody>
      </p:sp>
      <p:pic>
        <p:nvPicPr>
          <p:cNvPr id="3" name="Picture Placeholder 5" descr="A close up of a person&amp;#39;s face">
            <a:extLst>
              <a:ext uri="{FF2B5EF4-FFF2-40B4-BE49-F238E27FC236}">
                <a16:creationId xmlns:a16="http://schemas.microsoft.com/office/drawing/2014/main" id="{7B88392C-739A-BBE0-6701-8771D9AA77D0}"/>
              </a:ext>
            </a:extLst>
          </p:cNvPr>
          <p:cNvPicPr>
            <a:picLocks noChangeAspect="1"/>
          </p:cNvPicPr>
          <p:nvPr/>
        </p:nvPicPr>
        <p:blipFill>
          <a:blip r:embed="rId3" cstate="email">
            <a:extLst>
              <a:ext uri="{28A0092B-C50C-407E-A947-70E740481C1C}">
                <a14:useLocalDpi xmlns:a14="http://schemas.microsoft.com/office/drawing/2010/main"/>
              </a:ext>
            </a:extLst>
          </a:blip>
          <a:srcRect r="26" b="-1"/>
          <a:stretch>
            <a:fillRect/>
          </a:stretch>
        </p:blipFill>
        <p:spPr>
          <a:xfrm>
            <a:off x="1118372" y="3576022"/>
            <a:ext cx="10331177" cy="2919367"/>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a:effectLst/>
        </p:spPr>
      </p:pic>
    </p:spTree>
    <p:extLst>
      <p:ext uri="{BB962C8B-B14F-4D97-AF65-F5344CB8AC3E}">
        <p14:creationId xmlns:p14="http://schemas.microsoft.com/office/powerpoint/2010/main" val="26813961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5A726-1CDD-57AC-98A9-553E51542349}"/>
            </a:ext>
          </a:extLst>
        </p:cNvPr>
        <p:cNvGrpSpPr/>
        <p:nvPr/>
      </p:nvGrpSpPr>
      <p:grpSpPr>
        <a:xfrm>
          <a:off x="0" y="0"/>
          <a:ext cx="0" cy="0"/>
          <a:chOff x="0" y="0"/>
          <a:chExt cx="0" cy="0"/>
        </a:xfrm>
      </p:grpSpPr>
      <p:sp>
        <p:nvSpPr>
          <p:cNvPr id="11" name="Title 2">
            <a:extLst>
              <a:ext uri="{FF2B5EF4-FFF2-40B4-BE49-F238E27FC236}">
                <a16:creationId xmlns:a16="http://schemas.microsoft.com/office/drawing/2014/main" id="{CAA99A47-4F78-818F-C081-7C5990042469}"/>
              </a:ext>
            </a:extLst>
          </p:cNvPr>
          <p:cNvSpPr>
            <a:spLocks noGrp="1"/>
          </p:cNvSpPr>
          <p:nvPr>
            <p:ph type="title"/>
          </p:nvPr>
        </p:nvSpPr>
        <p:spPr>
          <a:xfrm>
            <a:off x="499732" y="538538"/>
            <a:ext cx="11882767" cy="661612"/>
          </a:xfrm>
        </p:spPr>
        <p:txBody>
          <a:bodyPr wrap="square" anchor="ctr">
            <a:normAutofit/>
          </a:bodyPr>
          <a:lstStyle/>
          <a:p>
            <a:r>
              <a:rPr lang="en-US" sz="3600" dirty="0"/>
              <a:t>Want to discuss about RAdjs in non-traditional spaces?</a:t>
            </a:r>
          </a:p>
        </p:txBody>
      </p:sp>
      <p:sp>
        <p:nvSpPr>
          <p:cNvPr id="19" name="Slide Number Placeholder 6">
            <a:extLst>
              <a:ext uri="{FF2B5EF4-FFF2-40B4-BE49-F238E27FC236}">
                <a16:creationId xmlns:a16="http://schemas.microsoft.com/office/drawing/2014/main" id="{95C1179B-3785-C86C-5528-4EF2EDD6D8B3}"/>
              </a:ext>
            </a:extLst>
          </p:cNvPr>
          <p:cNvSpPr>
            <a:spLocks noGrp="1"/>
          </p:cNvSpPr>
          <p:nvPr>
            <p:ph type="sldNum" sz="quarter" idx="4"/>
          </p:nvPr>
        </p:nvSpPr>
        <p:spPr>
          <a:xfrm>
            <a:off x="499733" y="6041748"/>
            <a:ext cx="360000" cy="360000"/>
          </a:xfrm>
        </p:spPr>
        <p:txBody>
          <a:bodyPr wrap="square" anchor="b">
            <a:normAutofit/>
          </a:bodyPr>
          <a:lstStyle/>
          <a:p>
            <a:fld id="{E8F1A65C-595C-4736-BF40-F7D31E789466}" type="slidenum">
              <a:rPr lang="en-GB" smtClean="0"/>
              <a:pPr/>
              <a:t>11</a:t>
            </a:fld>
            <a:endParaRPr lang="en-GB"/>
          </a:p>
        </p:txBody>
      </p:sp>
      <p:sp>
        <p:nvSpPr>
          <p:cNvPr id="3" name="Rectangle 4">
            <a:extLst>
              <a:ext uri="{FF2B5EF4-FFF2-40B4-BE49-F238E27FC236}">
                <a16:creationId xmlns:a16="http://schemas.microsoft.com/office/drawing/2014/main" id="{34404C60-CA92-B0AA-9801-143800967037}"/>
              </a:ext>
            </a:extLst>
          </p:cNvPr>
          <p:cNvSpPr>
            <a:spLocks noChangeArrowheads="1"/>
          </p:cNvSpPr>
          <p:nvPr/>
        </p:nvSpPr>
        <p:spPr bwMode="auto">
          <a:xfrm>
            <a:off x="-1777660" y="773571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 </a:t>
            </a:r>
            <a:r>
              <a:rPr kumimoji="0" lang="en-US" altLang="en-US" sz="1200" b="0" i="0" u="none" strike="noStrike" cap="none" normalizeH="0" baseline="0">
                <a:ln>
                  <a:noFill/>
                </a:ln>
                <a:solidFill>
                  <a:schemeClr val="tx1"/>
                </a:solidFill>
                <a:effectLst/>
                <a:latin typeface="Aptos" panose="020B0004020202020204" pitchFamily="34" charset="0"/>
                <a:ea typeface="Aptos" panose="020B0004020202020204" pitchFamily="34" charset="0"/>
                <a:cs typeface="Arial" panose="020B0604020202020204" pitchFamily="34" charset="0"/>
                <a:hlinkClick r:id="rId3"/>
              </a:rPr>
              <a:t>https://padlet.com/s_martucci/rails-break-out-room-feedback-b9kn18v2ja1hkpzt?frame_id=page%3AChm0eHWmZwS2q5-j15L8g</a:t>
            </a:r>
            <a:endParaRPr kumimoji="0" lang="en-US" altLang="en-US" sz="10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Lightening talks questions collection </a:t>
            </a:r>
            <a:r>
              <a:rPr kumimoji="0" lang="en-US" altLang="en-US" sz="1200" b="0" i="0" u="none" strike="noStrike" cap="none" normalizeH="0" baseline="0" err="1">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padlet</a:t>
            </a:r>
            <a:r>
              <a:rPr kumimoji="0" lang="en-US" altLang="en-US" sz="1200" b="0" i="0" u="none" strike="noStrike" cap="none" normalizeH="0" baseline="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a:t>
            </a:r>
            <a:endParaRPr kumimoji="0" lang="en-US" altLang="en-US" sz="10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Text Placeholder 3">
            <a:extLst>
              <a:ext uri="{FF2B5EF4-FFF2-40B4-BE49-F238E27FC236}">
                <a16:creationId xmlns:a16="http://schemas.microsoft.com/office/drawing/2014/main" id="{CFFB41EE-6037-A00D-907D-8B18D5E2B488}"/>
              </a:ext>
            </a:extLst>
          </p:cNvPr>
          <p:cNvSpPr txBox="1">
            <a:spLocks/>
          </p:cNvSpPr>
          <p:nvPr/>
        </p:nvSpPr>
        <p:spPr>
          <a:xfrm>
            <a:off x="499732" y="1406245"/>
            <a:ext cx="8289757" cy="3061286"/>
          </a:xfrm>
          <a:prstGeom prst="rect">
            <a:avLst/>
          </a:prstGeom>
        </p:spPr>
        <p:txBody>
          <a:bodyPr lIns="91440" tIns="45720" rIns="91440" bIns="45720" anchor="t"/>
          <a:lstStyle>
            <a:lvl1pPr marL="0" indent="0" algn="l" defTabSz="914400" rtl="0" eaLnBrk="1" latinLnBrk="0" hangingPunct="1">
              <a:lnSpc>
                <a:spcPct val="104000"/>
              </a:lnSpc>
              <a:spcBef>
                <a:spcPts val="0"/>
              </a:spcBef>
              <a:buFont typeface="Arial" panose="020B0604020202020204" pitchFamily="34" charset="0"/>
              <a:buNone/>
              <a:defRPr sz="16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Aptos"/>
                <a:cs typeface="Calibri"/>
              </a:rPr>
              <a:t>Email: </a:t>
            </a:r>
            <a:r>
              <a:rPr lang="en-US" sz="3200" b="1" dirty="0">
                <a:latin typeface="Aptos"/>
                <a:cs typeface="Calibri"/>
                <a:hlinkClick r:id="rId4"/>
              </a:rPr>
              <a:t>RAILS@warwick.ac.uk</a:t>
            </a:r>
            <a:endParaRPr lang="en-US" sz="3200" b="1" dirty="0">
              <a:latin typeface="Aptos"/>
              <a:cs typeface="Calibri"/>
            </a:endParaRPr>
          </a:p>
          <a:p>
            <a:r>
              <a:rPr lang="en-US" sz="3200" dirty="0"/>
              <a:t>Visit the webpage:</a:t>
            </a:r>
          </a:p>
          <a:p>
            <a:r>
              <a:rPr lang="en-US" sz="2800" dirty="0">
                <a:latin typeface="Aptos"/>
                <a:cs typeface="Calibri"/>
                <a:hlinkClick r:id="rId5"/>
              </a:rPr>
              <a:t>https://warwick.ac.uk/services/dean-of-students-office/inclusiveeducation/training-resources/res-adj-labs/</a:t>
            </a:r>
            <a:r>
              <a:rPr lang="en-US" sz="2800" dirty="0">
                <a:latin typeface="Aptos"/>
                <a:cs typeface="Calibri"/>
              </a:rPr>
              <a:t> </a:t>
            </a:r>
          </a:p>
          <a:p>
            <a:endParaRPr lang="en-US" dirty="0"/>
          </a:p>
          <a:p>
            <a:endParaRPr lang="en-US" dirty="0"/>
          </a:p>
          <a:p>
            <a:endParaRPr lang="en-US" dirty="0"/>
          </a:p>
        </p:txBody>
      </p:sp>
      <p:pic>
        <p:nvPicPr>
          <p:cNvPr id="4" name="Picture 3">
            <a:extLst>
              <a:ext uri="{FF2B5EF4-FFF2-40B4-BE49-F238E27FC236}">
                <a16:creationId xmlns:a16="http://schemas.microsoft.com/office/drawing/2014/main" id="{7FB7E720-D1AC-0A92-90D4-02E58FFD7956}"/>
              </a:ext>
            </a:extLst>
          </p:cNvPr>
          <p:cNvPicPr>
            <a:picLocks noChangeAspect="1"/>
          </p:cNvPicPr>
          <p:nvPr/>
        </p:nvPicPr>
        <p:blipFill>
          <a:blip r:embed="rId6"/>
          <a:stretch>
            <a:fillRect/>
          </a:stretch>
        </p:blipFill>
        <p:spPr>
          <a:xfrm>
            <a:off x="8937705" y="2936888"/>
            <a:ext cx="2754563" cy="2754563"/>
          </a:xfrm>
          <a:prstGeom prst="rect">
            <a:avLst/>
          </a:prstGeom>
        </p:spPr>
      </p:pic>
      <p:pic>
        <p:nvPicPr>
          <p:cNvPr id="9" name="Picture 8">
            <a:extLst>
              <a:ext uri="{FF2B5EF4-FFF2-40B4-BE49-F238E27FC236}">
                <a16:creationId xmlns:a16="http://schemas.microsoft.com/office/drawing/2014/main" id="{7018B94B-9780-724B-169A-F976876E933F}"/>
              </a:ext>
            </a:extLst>
          </p:cNvPr>
          <p:cNvPicPr>
            <a:picLocks noChangeAspect="1"/>
          </p:cNvPicPr>
          <p:nvPr/>
        </p:nvPicPr>
        <p:blipFill>
          <a:blip r:embed="rId7"/>
          <a:stretch>
            <a:fillRect/>
          </a:stretch>
        </p:blipFill>
        <p:spPr>
          <a:xfrm>
            <a:off x="2466474" y="3555514"/>
            <a:ext cx="5823284" cy="2956283"/>
          </a:xfrm>
          <a:prstGeom prst="rect">
            <a:avLst/>
          </a:prstGeom>
        </p:spPr>
      </p:pic>
    </p:spTree>
    <p:extLst>
      <p:ext uri="{BB962C8B-B14F-4D97-AF65-F5344CB8AC3E}">
        <p14:creationId xmlns:p14="http://schemas.microsoft.com/office/powerpoint/2010/main" val="31312410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3E17B35D-2F1B-8937-302D-1257AFD1DF0B}"/>
              </a:ext>
            </a:extLst>
          </p:cNvPr>
          <p:cNvSpPr>
            <a:spLocks noGrp="1"/>
          </p:cNvSpPr>
          <p:nvPr>
            <p:ph type="title"/>
          </p:nvPr>
        </p:nvSpPr>
        <p:spPr>
          <a:xfrm>
            <a:off x="499732" y="2968746"/>
            <a:ext cx="4860000" cy="920508"/>
          </a:xfrm>
        </p:spPr>
        <p:txBody>
          <a:bodyPr/>
          <a:lstStyle/>
          <a:p>
            <a:r>
              <a:rPr lang="en-US"/>
              <a:t>Thank You</a:t>
            </a:r>
          </a:p>
        </p:txBody>
      </p:sp>
      <p:pic>
        <p:nvPicPr>
          <p:cNvPr id="4" name="Picture Placeholder 3">
            <a:extLst>
              <a:ext uri="{FF2B5EF4-FFF2-40B4-BE49-F238E27FC236}">
                <a16:creationId xmlns:a16="http://schemas.microsoft.com/office/drawing/2014/main" id="{43406909-AE4D-4F85-C45C-1E982169A1C2}"/>
              </a:ext>
            </a:extLst>
          </p:cNvPr>
          <p:cNvPicPr>
            <a:picLocks noGrp="1" noChangeAspect="1"/>
          </p:cNvPicPr>
          <p:nvPr>
            <p:ph type="pic" sz="quarter" idx="12"/>
          </p:nvPr>
        </p:nvPicPr>
        <p:blipFill>
          <a:blip r:embed="rId2"/>
          <a:srcRect l="26166" r="26166"/>
          <a:stretch>
            <a:fillRect/>
          </a:stretch>
        </p:blipFill>
        <p:spPr>
          <a:prstGeom prst="rect">
            <a:avLst/>
          </a:prstGeom>
        </p:spPr>
      </p:pic>
    </p:spTree>
    <p:extLst>
      <p:ext uri="{BB962C8B-B14F-4D97-AF65-F5344CB8AC3E}">
        <p14:creationId xmlns:p14="http://schemas.microsoft.com/office/powerpoint/2010/main" val="2690452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17C1612-985B-5D28-8DF8-D21B740336EA}"/>
            </a:ext>
          </a:extLst>
        </p:cNvPr>
        <p:cNvGrpSpPr/>
        <p:nvPr/>
      </p:nvGrpSpPr>
      <p:grpSpPr>
        <a:xfrm>
          <a:off x="0" y="0"/>
          <a:ext cx="0" cy="0"/>
          <a:chOff x="0" y="0"/>
          <a:chExt cx="0" cy="0"/>
        </a:xfrm>
      </p:grpSpPr>
      <p:pic>
        <p:nvPicPr>
          <p:cNvPr id="11" name="Picture Placeholder 5" descr="A close up of a person&amp;#39;s face">
            <a:extLst>
              <a:ext uri="{FF2B5EF4-FFF2-40B4-BE49-F238E27FC236}">
                <a16:creationId xmlns:a16="http://schemas.microsoft.com/office/drawing/2014/main" id="{3F9734FE-B316-F753-715C-0E3D61694F66}"/>
              </a:ext>
            </a:extLst>
          </p:cNvPr>
          <p:cNvPicPr>
            <a:picLocks noChangeAspect="1"/>
          </p:cNvPicPr>
          <p:nvPr/>
        </p:nvPicPr>
        <p:blipFill>
          <a:blip r:embed="rId3" cstate="email">
            <a:extLst>
              <a:ext uri="{28A0092B-C50C-407E-A947-70E740481C1C}">
                <a14:useLocalDpi xmlns:a14="http://schemas.microsoft.com/office/drawing/2010/main"/>
              </a:ext>
            </a:extLst>
          </a:blip>
          <a:srcRect r="26" b="-1"/>
          <a:stretch>
            <a:fillRect/>
          </a:stretch>
        </p:blipFill>
        <p:spPr>
          <a:xfrm>
            <a:off x="407149" y="226107"/>
            <a:ext cx="5644527" cy="1595021"/>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a:effectLst/>
        </p:spPr>
      </p:pic>
      <p:pic>
        <p:nvPicPr>
          <p:cNvPr id="21" name="Picture 20">
            <a:extLst>
              <a:ext uri="{FF2B5EF4-FFF2-40B4-BE49-F238E27FC236}">
                <a16:creationId xmlns:a16="http://schemas.microsoft.com/office/drawing/2014/main" id="{E170E40C-9CB1-C565-D8C1-BA4F87B3632E}"/>
              </a:ext>
            </a:extLst>
          </p:cNvPr>
          <p:cNvPicPr>
            <a:picLocks noChangeAspect="1"/>
          </p:cNvPicPr>
          <p:nvPr/>
        </p:nvPicPr>
        <p:blipFill>
          <a:blip r:embed="rId4"/>
          <a:stretch>
            <a:fillRect/>
          </a:stretch>
        </p:blipFill>
        <p:spPr>
          <a:xfrm>
            <a:off x="3794735" y="4319439"/>
            <a:ext cx="3598392" cy="2395179"/>
          </a:xfrm>
          <a:prstGeom prst="rect">
            <a:avLst/>
          </a:prstGeom>
        </p:spPr>
      </p:pic>
      <p:pic>
        <p:nvPicPr>
          <p:cNvPr id="23" name="Picture 22">
            <a:extLst>
              <a:ext uri="{FF2B5EF4-FFF2-40B4-BE49-F238E27FC236}">
                <a16:creationId xmlns:a16="http://schemas.microsoft.com/office/drawing/2014/main" id="{7B1D52A1-1DA8-CFC8-3175-5144DB460FEC}"/>
              </a:ext>
            </a:extLst>
          </p:cNvPr>
          <p:cNvPicPr>
            <a:picLocks noChangeAspect="1"/>
          </p:cNvPicPr>
          <p:nvPr/>
        </p:nvPicPr>
        <p:blipFill>
          <a:blip r:embed="rId5"/>
          <a:stretch>
            <a:fillRect/>
          </a:stretch>
        </p:blipFill>
        <p:spPr>
          <a:xfrm>
            <a:off x="6423212" y="2295343"/>
            <a:ext cx="3598392" cy="2024096"/>
          </a:xfrm>
          <a:prstGeom prst="rect">
            <a:avLst/>
          </a:prstGeom>
        </p:spPr>
      </p:pic>
      <p:pic>
        <p:nvPicPr>
          <p:cNvPr id="25" name="Picture Placeholder 35" descr="A person sitting at a table working on a computer&#10;&#10;AI-generated content may be incorrect.">
            <a:extLst>
              <a:ext uri="{FF2B5EF4-FFF2-40B4-BE49-F238E27FC236}">
                <a16:creationId xmlns:a16="http://schemas.microsoft.com/office/drawing/2014/main" id="{85D1ED8E-5FAC-26CF-1CFE-B281C91D18D5}"/>
              </a:ext>
            </a:extLst>
          </p:cNvPr>
          <p:cNvPicPr>
            <a:picLocks noChangeAspect="1"/>
          </p:cNvPicPr>
          <p:nvPr/>
        </p:nvPicPr>
        <p:blipFill>
          <a:blip r:embed="rId6" cstate="email">
            <a:extLst>
              <a:ext uri="{28A0092B-C50C-407E-A947-70E740481C1C}">
                <a14:useLocalDpi xmlns:a14="http://schemas.microsoft.com/office/drawing/2010/main"/>
              </a:ext>
            </a:extLst>
          </a:blip>
          <a:srcRect l="-61"/>
          <a:stretch>
            <a:fillRect/>
          </a:stretch>
        </p:blipFill>
        <p:spPr>
          <a:xfrm>
            <a:off x="9978658" y="226107"/>
            <a:ext cx="2106506" cy="2485479"/>
          </a:xfrm>
          <a:prstGeom prst="rect">
            <a:avLst/>
          </a:prstGeom>
        </p:spPr>
      </p:pic>
      <p:pic>
        <p:nvPicPr>
          <p:cNvPr id="26" name="Picture Placeholder 14" descr="A robot in a factory&#10;&#10;AI-generated content may be incorrect.">
            <a:extLst>
              <a:ext uri="{FF2B5EF4-FFF2-40B4-BE49-F238E27FC236}">
                <a16:creationId xmlns:a16="http://schemas.microsoft.com/office/drawing/2014/main" id="{282930CF-9F0A-58D4-8D0C-2D1139034344}"/>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a:xfrm>
            <a:off x="6649851" y="437086"/>
            <a:ext cx="2730632" cy="1640467"/>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pic>
      <p:pic>
        <p:nvPicPr>
          <p:cNvPr id="27" name="Picture Placeholder 30" descr="A person using a computer&#10;&#10;AI-generated content may be incorrect.">
            <a:extLst>
              <a:ext uri="{FF2B5EF4-FFF2-40B4-BE49-F238E27FC236}">
                <a16:creationId xmlns:a16="http://schemas.microsoft.com/office/drawing/2014/main" id="{E178FDC7-4C87-4F5C-AAF1-9B29AE5949BF}"/>
              </a:ext>
            </a:extLst>
          </p:cNvPr>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a:xfrm>
            <a:off x="2441709" y="3917448"/>
            <a:ext cx="1179772" cy="3175050"/>
          </a:xfrm>
          <a:prstGeom prst="rect">
            <a:avLst/>
          </a:prstGeom>
        </p:spPr>
      </p:pic>
      <p:pic>
        <p:nvPicPr>
          <p:cNvPr id="29" name="Picture 8">
            <a:extLst>
              <a:ext uri="{FF2B5EF4-FFF2-40B4-BE49-F238E27FC236}">
                <a16:creationId xmlns:a16="http://schemas.microsoft.com/office/drawing/2014/main" id="{2DCF11CE-741D-8468-31C6-AE8903672EE8}"/>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388856" y="2010848"/>
            <a:ext cx="5644536" cy="171688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Placeholder 64" descr="Close-up of a robotic arm&#10;&#10;AI-generated content may be incorrect.">
            <a:extLst>
              <a:ext uri="{FF2B5EF4-FFF2-40B4-BE49-F238E27FC236}">
                <a16:creationId xmlns:a16="http://schemas.microsoft.com/office/drawing/2014/main" id="{CC85120E-6F3E-F9D8-1862-3F579CCF6955}"/>
              </a:ext>
            </a:extLst>
          </p:cNvPr>
          <p:cNvPicPr>
            <a:picLocks noChangeAspect="1"/>
          </p:cNvPicPr>
          <p:nvPr/>
        </p:nvPicPr>
        <p:blipFill>
          <a:blip r:embed="rId11" cstate="email">
            <a:extLst>
              <a:ext uri="{28A0092B-C50C-407E-A947-70E740481C1C}">
                <a14:useLocalDpi xmlns:a14="http://schemas.microsoft.com/office/drawing/2010/main"/>
              </a:ext>
            </a:extLst>
          </a:blip>
          <a:srcRect l="10765" r="10765"/>
          <a:stretch>
            <a:fillRect/>
          </a:stretch>
        </p:blipFill>
        <p:spPr>
          <a:xfrm>
            <a:off x="456881" y="3971600"/>
            <a:ext cx="1811574" cy="2728101"/>
          </a:xfrm>
          <a:prstGeom prst="rect">
            <a:avLst/>
          </a:prstGeom>
          <a:noFill/>
        </p:spPr>
      </p:pic>
    </p:spTree>
    <p:extLst>
      <p:ext uri="{BB962C8B-B14F-4D97-AF65-F5344CB8AC3E}">
        <p14:creationId xmlns:p14="http://schemas.microsoft.com/office/powerpoint/2010/main" val="10944455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3D2A35-DBF8-E9DA-6938-25304C3DA746}"/>
            </a:ext>
          </a:extLst>
        </p:cNvPr>
        <p:cNvGrpSpPr/>
        <p:nvPr/>
      </p:nvGrpSpPr>
      <p:grpSpPr>
        <a:xfrm>
          <a:off x="0" y="0"/>
          <a:ext cx="0" cy="0"/>
          <a:chOff x="0" y="0"/>
          <a:chExt cx="0" cy="0"/>
        </a:xfrm>
      </p:grpSpPr>
      <p:sp>
        <p:nvSpPr>
          <p:cNvPr id="11" name="Title 2">
            <a:extLst>
              <a:ext uri="{FF2B5EF4-FFF2-40B4-BE49-F238E27FC236}">
                <a16:creationId xmlns:a16="http://schemas.microsoft.com/office/drawing/2014/main" id="{008195F2-091F-47BF-6674-14C8EC2555B5}"/>
              </a:ext>
            </a:extLst>
          </p:cNvPr>
          <p:cNvSpPr>
            <a:spLocks noGrp="1"/>
          </p:cNvSpPr>
          <p:nvPr>
            <p:ph type="title"/>
          </p:nvPr>
        </p:nvSpPr>
        <p:spPr>
          <a:xfrm>
            <a:off x="499733" y="400546"/>
            <a:ext cx="11192534" cy="679218"/>
          </a:xfrm>
        </p:spPr>
        <p:txBody>
          <a:bodyPr wrap="square" anchor="ctr">
            <a:normAutofit fontScale="90000"/>
          </a:bodyPr>
          <a:lstStyle/>
          <a:p>
            <a:r>
              <a:rPr lang="en-US" sz="3600" dirty="0"/>
              <a:t>Competence standards… competencies and modes of assessment</a:t>
            </a:r>
          </a:p>
        </p:txBody>
      </p:sp>
      <p:sp>
        <p:nvSpPr>
          <p:cNvPr id="19" name="Slide Number Placeholder 6">
            <a:extLst>
              <a:ext uri="{FF2B5EF4-FFF2-40B4-BE49-F238E27FC236}">
                <a16:creationId xmlns:a16="http://schemas.microsoft.com/office/drawing/2014/main" id="{D639EB5C-7C38-0316-6823-81C99D0EE417}"/>
              </a:ext>
            </a:extLst>
          </p:cNvPr>
          <p:cNvSpPr>
            <a:spLocks noGrp="1"/>
          </p:cNvSpPr>
          <p:nvPr>
            <p:ph type="sldNum" sz="quarter" idx="4"/>
          </p:nvPr>
        </p:nvSpPr>
        <p:spPr>
          <a:xfrm>
            <a:off x="499733" y="5994450"/>
            <a:ext cx="360000" cy="360000"/>
          </a:xfrm>
        </p:spPr>
        <p:txBody>
          <a:bodyPr wrap="square" anchor="b">
            <a:normAutofit/>
          </a:bodyPr>
          <a:lstStyle/>
          <a:p>
            <a:fld id="{E8F1A65C-595C-4736-BF40-F7D31E789466}" type="slidenum">
              <a:rPr lang="en-GB" smtClean="0"/>
              <a:pPr/>
              <a:t>14</a:t>
            </a:fld>
            <a:endParaRPr lang="en-GB"/>
          </a:p>
        </p:txBody>
      </p:sp>
      <p:sp>
        <p:nvSpPr>
          <p:cNvPr id="15" name="Content Placeholder 4">
            <a:extLst>
              <a:ext uri="{FF2B5EF4-FFF2-40B4-BE49-F238E27FC236}">
                <a16:creationId xmlns:a16="http://schemas.microsoft.com/office/drawing/2014/main" id="{F750593B-E542-1CEE-458B-F61FA4F60926}"/>
              </a:ext>
            </a:extLst>
          </p:cNvPr>
          <p:cNvSpPr>
            <a:spLocks noGrp="1"/>
          </p:cNvSpPr>
          <p:nvPr>
            <p:ph sz="quarter" idx="4294967295"/>
          </p:nvPr>
        </p:nvSpPr>
        <p:spPr>
          <a:xfrm>
            <a:off x="499733" y="1556950"/>
            <a:ext cx="6112821" cy="4607365"/>
          </a:xfrm>
        </p:spPr>
        <p:txBody>
          <a:bodyPr anchor="t">
            <a:normAutofit/>
          </a:bodyPr>
          <a:lstStyle/>
          <a:p>
            <a:pPr>
              <a:spcAft>
                <a:spcPts val="600"/>
              </a:spcAft>
            </a:pPr>
            <a:r>
              <a:rPr lang="en-GB" dirty="0"/>
              <a:t>An academic, medical or other standard applied for the purposes of determining whether or not a person has a particular level of competence or ability (Equality Act, 2010; Sch 13, para 4(3)). E.g. those in certain medical, nursing or other specific professions.</a:t>
            </a:r>
          </a:p>
          <a:p>
            <a:pPr marL="285750" indent="-285750">
              <a:spcAft>
                <a:spcPts val="600"/>
              </a:spcAft>
              <a:buFont typeface="Arial" panose="020B0604020202020204" pitchFamily="34" charset="0"/>
              <a:buChar char="•"/>
            </a:pPr>
            <a:r>
              <a:rPr lang="en-GB" dirty="0"/>
              <a:t>Legally different to other concepts such as ‘competency/</a:t>
            </a:r>
            <a:r>
              <a:rPr lang="en-GB" dirty="0" err="1"/>
              <a:t>cies</a:t>
            </a:r>
            <a:r>
              <a:rPr lang="en-GB" dirty="0"/>
              <a:t>’, ‘competent’.</a:t>
            </a:r>
          </a:p>
          <a:p>
            <a:pPr marL="285750" indent="-285750">
              <a:spcAft>
                <a:spcPts val="600"/>
              </a:spcAft>
              <a:buFont typeface="Arial" panose="020B0604020202020204" pitchFamily="34" charset="0"/>
              <a:buChar char="•"/>
            </a:pPr>
            <a:r>
              <a:rPr lang="en-GB" dirty="0"/>
              <a:t>Often confused with those or with learning objectives (subject to academic judgement).</a:t>
            </a:r>
          </a:p>
          <a:p>
            <a:pPr marL="285750" indent="-285750">
              <a:spcAft>
                <a:spcPts val="600"/>
              </a:spcAft>
              <a:buFont typeface="Arial" panose="020B0604020202020204" pitchFamily="34" charset="0"/>
              <a:buChar char="•"/>
            </a:pPr>
            <a:r>
              <a:rPr lang="en-GB" dirty="0"/>
              <a:t>Objectively justifiable – proportionate means to legitimate aim (if not, they may be discriminatory). </a:t>
            </a:r>
          </a:p>
          <a:p>
            <a:pPr marL="285750" indent="-285750">
              <a:spcAft>
                <a:spcPts val="600"/>
              </a:spcAft>
              <a:buFont typeface="Arial" panose="020B0604020202020204" pitchFamily="34" charset="0"/>
              <a:buChar char="•"/>
            </a:pPr>
            <a:r>
              <a:rPr lang="en-GB" dirty="0"/>
              <a:t>Need to be clearly communicated in admission and progression criteria. </a:t>
            </a:r>
          </a:p>
          <a:p>
            <a:pPr marL="285750" indent="-285750">
              <a:spcAft>
                <a:spcPts val="600"/>
              </a:spcAft>
              <a:buFont typeface="Arial" panose="020B0604020202020204" pitchFamily="34" charset="0"/>
              <a:buChar char="•"/>
            </a:pPr>
            <a:r>
              <a:rPr lang="en-US" dirty="0"/>
              <a:t>These are not modes of assessment (e.g. oral presentations)</a:t>
            </a:r>
          </a:p>
          <a:p>
            <a:pPr marL="285750" indent="-285750">
              <a:spcAft>
                <a:spcPts val="600"/>
              </a:spcAft>
              <a:buFont typeface="Arial" panose="020B0604020202020204" pitchFamily="34" charset="0"/>
              <a:buChar char="•"/>
            </a:pPr>
            <a:endParaRPr lang="en-US" sz="1800" kern="1200" dirty="0"/>
          </a:p>
          <a:p>
            <a:pPr marL="285750" indent="-285750">
              <a:spcAft>
                <a:spcPts val="600"/>
              </a:spcAft>
              <a:buFont typeface="Arial" panose="020B0604020202020204" pitchFamily="34" charset="0"/>
              <a:buChar char="•"/>
            </a:pPr>
            <a:endParaRPr lang="en-US" sz="1800" dirty="0"/>
          </a:p>
          <a:p>
            <a:pPr marL="285750" indent="-285750">
              <a:spcAft>
                <a:spcPts val="600"/>
              </a:spcAft>
              <a:buFont typeface="Arial" panose="020B0604020202020204" pitchFamily="34" charset="0"/>
              <a:buChar char="•"/>
            </a:pPr>
            <a:endParaRPr lang="en-US" sz="1800" kern="1200" dirty="0"/>
          </a:p>
          <a:p>
            <a:pPr marL="285750" indent="-285750">
              <a:spcAft>
                <a:spcPts val="600"/>
              </a:spcAft>
              <a:buFont typeface="Arial" panose="020B0604020202020204" pitchFamily="34" charset="0"/>
              <a:buChar char="•"/>
            </a:pPr>
            <a:endParaRPr lang="en-US" sz="1800" kern="1200" dirty="0"/>
          </a:p>
          <a:p>
            <a:pPr marL="285750" indent="-285750">
              <a:spcAft>
                <a:spcPts val="600"/>
              </a:spcAft>
              <a:buFont typeface="Arial" panose="020B0604020202020204" pitchFamily="34" charset="0"/>
              <a:buChar char="•"/>
            </a:pPr>
            <a:endParaRPr lang="en-US" sz="1800" kern="1200" dirty="0"/>
          </a:p>
          <a:p>
            <a:pPr marL="285750" indent="-285750">
              <a:spcAft>
                <a:spcPts val="600"/>
              </a:spcAft>
              <a:buFont typeface="Arial" panose="020B0604020202020204" pitchFamily="34" charset="0"/>
              <a:buChar char="•"/>
            </a:pPr>
            <a:endParaRPr lang="en-US" sz="1800" kern="1200" dirty="0"/>
          </a:p>
          <a:p>
            <a:pPr marL="285750" indent="-285750">
              <a:spcAft>
                <a:spcPts val="600"/>
              </a:spcAft>
              <a:buFont typeface="Arial" panose="020B0604020202020204" pitchFamily="34" charset="0"/>
              <a:buChar char="•"/>
            </a:pPr>
            <a:endParaRPr lang="en-US" sz="1800" kern="1200" dirty="0"/>
          </a:p>
        </p:txBody>
      </p:sp>
      <p:pic>
        <p:nvPicPr>
          <p:cNvPr id="4" name="Picture 3">
            <a:extLst>
              <a:ext uri="{FF2B5EF4-FFF2-40B4-BE49-F238E27FC236}">
                <a16:creationId xmlns:a16="http://schemas.microsoft.com/office/drawing/2014/main" id="{304A8F1D-BE0C-6B49-078F-F80D09F081E2}"/>
              </a:ext>
            </a:extLst>
          </p:cNvPr>
          <p:cNvPicPr>
            <a:picLocks noChangeAspect="1"/>
          </p:cNvPicPr>
          <p:nvPr/>
        </p:nvPicPr>
        <p:blipFill>
          <a:blip r:embed="rId3"/>
          <a:stretch>
            <a:fillRect/>
          </a:stretch>
        </p:blipFill>
        <p:spPr>
          <a:xfrm>
            <a:off x="7588657" y="994704"/>
            <a:ext cx="3648164" cy="5778236"/>
          </a:xfrm>
          <a:prstGeom prst="rect">
            <a:avLst/>
          </a:prstGeom>
        </p:spPr>
      </p:pic>
    </p:spTree>
    <p:extLst>
      <p:ext uri="{BB962C8B-B14F-4D97-AF65-F5344CB8AC3E}">
        <p14:creationId xmlns:p14="http://schemas.microsoft.com/office/powerpoint/2010/main" val="41317376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a:extLst>
            <a:ext uri="{FF2B5EF4-FFF2-40B4-BE49-F238E27FC236}">
              <a16:creationId xmlns:a16="http://schemas.microsoft.com/office/drawing/2014/main" id="{88514FF6-DD23-91F9-9363-900DD3A34E3B}"/>
            </a:ext>
          </a:extLst>
        </p:cNvPr>
        <p:cNvGrpSpPr/>
        <p:nvPr/>
      </p:nvGrpSpPr>
      <p:grpSpPr>
        <a:xfrm>
          <a:off x="0" y="0"/>
          <a:ext cx="0" cy="0"/>
          <a:chOff x="0" y="0"/>
          <a:chExt cx="0" cy="0"/>
        </a:xfrm>
      </p:grpSpPr>
      <p:sp>
        <p:nvSpPr>
          <p:cNvPr id="44" name="Title 43">
            <a:extLst>
              <a:ext uri="{FF2B5EF4-FFF2-40B4-BE49-F238E27FC236}">
                <a16:creationId xmlns:a16="http://schemas.microsoft.com/office/drawing/2014/main" id="{209E69B9-4B95-52F1-566C-6BF3DA7091EF}"/>
              </a:ext>
            </a:extLst>
          </p:cNvPr>
          <p:cNvSpPr>
            <a:spLocks noGrp="1"/>
          </p:cNvSpPr>
          <p:nvPr>
            <p:ph type="title"/>
          </p:nvPr>
        </p:nvSpPr>
        <p:spPr/>
        <p:txBody>
          <a:bodyPr/>
          <a:lstStyle/>
          <a:p>
            <a:r>
              <a:rPr lang="en-GB"/>
              <a:t>Iconography</a:t>
            </a:r>
          </a:p>
        </p:txBody>
      </p:sp>
      <p:sp>
        <p:nvSpPr>
          <p:cNvPr id="45" name="Content Placeholder 44">
            <a:extLst>
              <a:ext uri="{FF2B5EF4-FFF2-40B4-BE49-F238E27FC236}">
                <a16:creationId xmlns:a16="http://schemas.microsoft.com/office/drawing/2014/main" id="{CFC1FDA7-56C3-AB40-32D3-F40DA2F8C6D0}"/>
              </a:ext>
            </a:extLst>
          </p:cNvPr>
          <p:cNvSpPr>
            <a:spLocks noGrp="1"/>
          </p:cNvSpPr>
          <p:nvPr>
            <p:ph sz="quarter" idx="19"/>
          </p:nvPr>
        </p:nvSpPr>
        <p:spPr>
          <a:xfrm>
            <a:off x="499733" y="1840375"/>
            <a:ext cx="3227315" cy="3615701"/>
          </a:xfrm>
        </p:spPr>
        <p:txBody>
          <a:bodyPr/>
          <a:lstStyle/>
          <a:p>
            <a:r>
              <a:rPr lang="en-GB"/>
              <a:t>Our icons can use any of our brand colours and always appear within a square shape.</a:t>
            </a:r>
          </a:p>
          <a:p>
            <a:br>
              <a:rPr lang="en-GB"/>
            </a:br>
            <a:r>
              <a:rPr lang="en-GB"/>
              <a:t>When placing icons on pastel or white backgrounds, the square should be black, and the icon itself should match the background colour.</a:t>
            </a:r>
          </a:p>
          <a:p>
            <a:br>
              <a:rPr lang="en-GB"/>
            </a:br>
            <a:r>
              <a:rPr lang="en-GB"/>
              <a:t>If the background is purple or black, the square should be white, and the icon should match the background colour (purple or black).</a:t>
            </a:r>
          </a:p>
          <a:p>
            <a:br>
              <a:rPr lang="en-GB"/>
            </a:br>
            <a:r>
              <a:rPr lang="en-GB"/>
              <a:t>These rules help our icons to stand out.</a:t>
            </a:r>
          </a:p>
          <a:p>
            <a:endParaRPr lang="en-GB"/>
          </a:p>
          <a:p>
            <a:endParaRPr lang="en-GB"/>
          </a:p>
          <a:p>
            <a:endParaRPr lang="en-GB"/>
          </a:p>
        </p:txBody>
      </p:sp>
      <p:sp>
        <p:nvSpPr>
          <p:cNvPr id="46" name="Text Placeholder 45">
            <a:extLst>
              <a:ext uri="{FF2B5EF4-FFF2-40B4-BE49-F238E27FC236}">
                <a16:creationId xmlns:a16="http://schemas.microsoft.com/office/drawing/2014/main" id="{33F73933-FB3C-46FB-E86E-D2EF2FA5335E}"/>
              </a:ext>
            </a:extLst>
          </p:cNvPr>
          <p:cNvSpPr>
            <a:spLocks noGrp="1"/>
          </p:cNvSpPr>
          <p:nvPr>
            <p:ph type="body" sz="quarter" idx="20"/>
          </p:nvPr>
        </p:nvSpPr>
        <p:spPr/>
        <p:txBody>
          <a:bodyPr/>
          <a:lstStyle/>
          <a:p>
            <a:r>
              <a:rPr lang="en-GB"/>
              <a:t>Iconography Colour Usage</a:t>
            </a:r>
          </a:p>
        </p:txBody>
      </p:sp>
      <p:sp>
        <p:nvSpPr>
          <p:cNvPr id="40" name="Footer Placeholder 39">
            <a:extLst>
              <a:ext uri="{FF2B5EF4-FFF2-40B4-BE49-F238E27FC236}">
                <a16:creationId xmlns:a16="http://schemas.microsoft.com/office/drawing/2014/main" id="{735EED79-03FC-9BA5-21A0-46E83CBD4973}"/>
              </a:ext>
            </a:extLst>
          </p:cNvPr>
          <p:cNvSpPr>
            <a:spLocks noGrp="1"/>
          </p:cNvSpPr>
          <p:nvPr>
            <p:ph type="ftr" sz="quarter" idx="3"/>
          </p:nvPr>
        </p:nvSpPr>
        <p:spPr>
          <a:xfrm>
            <a:off x="1039733" y="5994450"/>
            <a:ext cx="10652534" cy="360000"/>
          </a:xfrm>
        </p:spPr>
        <p:txBody>
          <a:bodyPr/>
          <a:lstStyle/>
          <a:p>
            <a:r>
              <a:rPr lang="en-GB">
                <a:latin typeface="Aptos"/>
                <a:ea typeface="Calibri"/>
              </a:rPr>
              <a:t>Additional icons will be available on the brand portal at a later date.  If you need anything specific, please contact </a:t>
            </a:r>
            <a:r>
              <a:rPr lang="en-GB">
                <a:latin typeface="Aptos"/>
                <a:ea typeface="Calibri"/>
                <a:hlinkClick r:id="rId2"/>
              </a:rPr>
              <a:t>brand@warwick.ac.uk</a:t>
            </a:r>
            <a:r>
              <a:rPr lang="en-GB">
                <a:latin typeface="Aptos"/>
                <a:ea typeface="Calibri"/>
              </a:rPr>
              <a:t> </a:t>
            </a:r>
            <a:endParaRPr lang="en-US">
              <a:latin typeface="Aptos"/>
            </a:endParaRPr>
          </a:p>
        </p:txBody>
      </p:sp>
      <p:sp>
        <p:nvSpPr>
          <p:cNvPr id="23" name="Slide Number Placeholder 22">
            <a:extLst>
              <a:ext uri="{FF2B5EF4-FFF2-40B4-BE49-F238E27FC236}">
                <a16:creationId xmlns:a16="http://schemas.microsoft.com/office/drawing/2014/main" id="{05CA002A-DC84-ABF8-F0E0-B2574C23EAFE}"/>
              </a:ext>
            </a:extLst>
          </p:cNvPr>
          <p:cNvSpPr>
            <a:spLocks noGrp="1"/>
          </p:cNvSpPr>
          <p:nvPr>
            <p:ph type="sldNum" sz="quarter" idx="4"/>
          </p:nvPr>
        </p:nvSpPr>
        <p:spPr>
          <a:xfrm>
            <a:off x="499733" y="5994450"/>
            <a:ext cx="360000" cy="360000"/>
          </a:xfrm>
        </p:spPr>
        <p:txBody>
          <a:bodyPr/>
          <a:lstStyle/>
          <a:p>
            <a:fld id="{E8F1A65C-595C-4736-BF40-F7D31E789466}" type="slidenum">
              <a:rPr lang="en-GB" smtClean="0"/>
              <a:pPr/>
              <a:t>15</a:t>
            </a:fld>
            <a:endParaRPr lang="en-GB"/>
          </a:p>
        </p:txBody>
      </p:sp>
      <p:grpSp>
        <p:nvGrpSpPr>
          <p:cNvPr id="17" name="Group 16">
            <a:extLst>
              <a:ext uri="{FF2B5EF4-FFF2-40B4-BE49-F238E27FC236}">
                <a16:creationId xmlns:a16="http://schemas.microsoft.com/office/drawing/2014/main" id="{4A212DC2-CA76-D765-1FCD-E9D498A98D9B}"/>
              </a:ext>
            </a:extLst>
          </p:cNvPr>
          <p:cNvGrpSpPr/>
          <p:nvPr/>
        </p:nvGrpSpPr>
        <p:grpSpPr>
          <a:xfrm>
            <a:off x="4143738" y="2013898"/>
            <a:ext cx="7548530" cy="2675753"/>
            <a:chOff x="499733" y="1474550"/>
            <a:chExt cx="11192534" cy="3967455"/>
          </a:xfrm>
        </p:grpSpPr>
        <p:pic>
          <p:nvPicPr>
            <p:cNvPr id="18" name="Picture 17" descr="A black and white symbol&#10;&#10;AI-generated content may be incorrect.">
              <a:extLst>
                <a:ext uri="{FF2B5EF4-FFF2-40B4-BE49-F238E27FC236}">
                  <a16:creationId xmlns:a16="http://schemas.microsoft.com/office/drawing/2014/main" id="{A7165EB5-D511-FF96-883D-87D699F3FFF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9733" y="1474550"/>
              <a:ext cx="1800000" cy="1800000"/>
            </a:xfrm>
            <a:prstGeom prst="rect">
              <a:avLst/>
            </a:prstGeom>
          </p:spPr>
        </p:pic>
        <p:pic>
          <p:nvPicPr>
            <p:cNvPr id="19" name="Picture 18" descr="A black heart on a hand&#10;&#10;AI-generated content may be incorrect.">
              <a:extLst>
                <a:ext uri="{FF2B5EF4-FFF2-40B4-BE49-F238E27FC236}">
                  <a16:creationId xmlns:a16="http://schemas.microsoft.com/office/drawing/2014/main" id="{5A06747D-CF5F-4550-6C67-A6E45F1376B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847866" y="1474550"/>
              <a:ext cx="1800000" cy="1800000"/>
            </a:xfrm>
            <a:prstGeom prst="rect">
              <a:avLst/>
            </a:prstGeom>
          </p:spPr>
        </p:pic>
        <p:pic>
          <p:nvPicPr>
            <p:cNvPr id="20" name="Picture 19" descr="A black clock with white hands&#10;&#10;AI-generated content may be incorrect.">
              <a:extLst>
                <a:ext uri="{FF2B5EF4-FFF2-40B4-BE49-F238E27FC236}">
                  <a16:creationId xmlns:a16="http://schemas.microsoft.com/office/drawing/2014/main" id="{1322BEDD-6C09-6141-32B1-FE063B10EC1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95999" y="1474550"/>
              <a:ext cx="1800000" cy="1800000"/>
            </a:xfrm>
            <a:prstGeom prst="rect">
              <a:avLst/>
            </a:prstGeom>
          </p:spPr>
        </p:pic>
        <p:pic>
          <p:nvPicPr>
            <p:cNvPr id="21" name="Picture 20" descr="A black and white image of a microscope&#10;&#10;AI-generated content may be incorrect.">
              <a:extLst>
                <a:ext uri="{FF2B5EF4-FFF2-40B4-BE49-F238E27FC236}">
                  <a16:creationId xmlns:a16="http://schemas.microsoft.com/office/drawing/2014/main" id="{D586411D-634E-ECBB-ECFA-ECAB6B0EACD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544132" y="1474550"/>
              <a:ext cx="1800000" cy="1800000"/>
            </a:xfrm>
            <a:prstGeom prst="rect">
              <a:avLst/>
            </a:prstGeom>
          </p:spPr>
        </p:pic>
        <p:pic>
          <p:nvPicPr>
            <p:cNvPr id="22" name="Picture 21" descr="A black and white calendar&#10;&#10;AI-generated content may be incorrect.">
              <a:extLst>
                <a:ext uri="{FF2B5EF4-FFF2-40B4-BE49-F238E27FC236}">
                  <a16:creationId xmlns:a16="http://schemas.microsoft.com/office/drawing/2014/main" id="{C80E0CB7-16B6-0BC2-6DA3-2B5F438C5AF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892267" y="1474550"/>
              <a:ext cx="1800000" cy="1800000"/>
            </a:xfrm>
            <a:prstGeom prst="rect">
              <a:avLst/>
            </a:prstGeom>
          </p:spPr>
        </p:pic>
        <p:pic>
          <p:nvPicPr>
            <p:cNvPr id="24" name="Picture 23" descr="A black and white symbol of a police megaphone&#10;&#10;AI-generated content may be incorrect.">
              <a:extLst>
                <a:ext uri="{FF2B5EF4-FFF2-40B4-BE49-F238E27FC236}">
                  <a16:creationId xmlns:a16="http://schemas.microsoft.com/office/drawing/2014/main" id="{D4274F4A-836F-7AF4-9FE2-B08027DA864F}"/>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99733" y="3642005"/>
              <a:ext cx="1800000" cy="1800000"/>
            </a:xfrm>
            <a:prstGeom prst="rect">
              <a:avLst/>
            </a:prstGeom>
          </p:spPr>
        </p:pic>
        <p:pic>
          <p:nvPicPr>
            <p:cNvPr id="25" name="Picture 24" descr="A black and white symbol&#10;&#10;AI-generated content may be incorrect.">
              <a:extLst>
                <a:ext uri="{FF2B5EF4-FFF2-40B4-BE49-F238E27FC236}">
                  <a16:creationId xmlns:a16="http://schemas.microsoft.com/office/drawing/2014/main" id="{3E9EB2F2-E929-2C16-29B0-9D9284D48B8F}"/>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847866" y="3642005"/>
              <a:ext cx="1800000" cy="1800000"/>
            </a:xfrm>
            <a:prstGeom prst="rect">
              <a:avLst/>
            </a:prstGeom>
          </p:spPr>
        </p:pic>
        <p:pic>
          <p:nvPicPr>
            <p:cNvPr id="26" name="Picture 25" descr="A black and white icon of people&#10;&#10;AI-generated content may be incorrect.">
              <a:extLst>
                <a:ext uri="{FF2B5EF4-FFF2-40B4-BE49-F238E27FC236}">
                  <a16:creationId xmlns:a16="http://schemas.microsoft.com/office/drawing/2014/main" id="{87D53674-5B48-40A1-D482-BB0E16C79A52}"/>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5195999" y="3642005"/>
              <a:ext cx="1800000" cy="1800000"/>
            </a:xfrm>
            <a:prstGeom prst="rect">
              <a:avLst/>
            </a:prstGeom>
          </p:spPr>
        </p:pic>
        <p:pic>
          <p:nvPicPr>
            <p:cNvPr id="27" name="Picture 26" descr="A black clipboard with check marks&#10;&#10;AI-generated content may be incorrect.">
              <a:extLst>
                <a:ext uri="{FF2B5EF4-FFF2-40B4-BE49-F238E27FC236}">
                  <a16:creationId xmlns:a16="http://schemas.microsoft.com/office/drawing/2014/main" id="{4768EB66-A358-4E2F-B35A-06E0BD8DE376}"/>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7544132" y="3642005"/>
              <a:ext cx="1800000" cy="1800000"/>
            </a:xfrm>
            <a:prstGeom prst="rect">
              <a:avLst/>
            </a:prstGeom>
          </p:spPr>
        </p:pic>
        <p:pic>
          <p:nvPicPr>
            <p:cNvPr id="28" name="Picture 27" descr="A black trophy with a white background&#10;&#10;AI-generated content may be incorrect.">
              <a:extLst>
                <a:ext uri="{FF2B5EF4-FFF2-40B4-BE49-F238E27FC236}">
                  <a16:creationId xmlns:a16="http://schemas.microsoft.com/office/drawing/2014/main" id="{DD05CC1E-83F9-7544-9C28-D32396DE0C66}"/>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9892267" y="3642005"/>
              <a:ext cx="1800000" cy="1800000"/>
            </a:xfrm>
            <a:prstGeom prst="rect">
              <a:avLst/>
            </a:prstGeom>
          </p:spPr>
        </p:pic>
      </p:grpSp>
    </p:spTree>
    <p:extLst>
      <p:ext uri="{BB962C8B-B14F-4D97-AF65-F5344CB8AC3E}">
        <p14:creationId xmlns:p14="http://schemas.microsoft.com/office/powerpoint/2010/main" val="3639048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773D76F9-79CA-56AB-01BF-7881741DCD4E}"/>
              </a:ext>
            </a:extLst>
          </p:cNvPr>
          <p:cNvSpPr>
            <a:spLocks noGrp="1"/>
          </p:cNvSpPr>
          <p:nvPr>
            <p:ph type="title"/>
          </p:nvPr>
        </p:nvSpPr>
        <p:spPr>
          <a:xfrm>
            <a:off x="499732" y="538538"/>
            <a:ext cx="11882767" cy="833062"/>
          </a:xfrm>
        </p:spPr>
        <p:txBody>
          <a:bodyPr wrap="square" anchor="ctr">
            <a:normAutofit/>
          </a:bodyPr>
          <a:lstStyle/>
          <a:p>
            <a:r>
              <a:rPr lang="en-US" sz="4000" dirty="0" err="1"/>
              <a:t>RAiLS</a:t>
            </a:r>
            <a:r>
              <a:rPr lang="en-US" sz="4000" dirty="0"/>
              <a:t> Aims</a:t>
            </a:r>
          </a:p>
        </p:txBody>
      </p:sp>
      <p:sp>
        <p:nvSpPr>
          <p:cNvPr id="19" name="Slide Number Placeholder 6">
            <a:extLst>
              <a:ext uri="{FF2B5EF4-FFF2-40B4-BE49-F238E27FC236}">
                <a16:creationId xmlns:a16="http://schemas.microsoft.com/office/drawing/2014/main" id="{BD440E2C-018C-853A-3554-5B328DFF67D5}"/>
              </a:ext>
            </a:extLst>
          </p:cNvPr>
          <p:cNvSpPr>
            <a:spLocks noGrp="1"/>
          </p:cNvSpPr>
          <p:nvPr>
            <p:ph type="sldNum" sz="quarter" idx="4"/>
          </p:nvPr>
        </p:nvSpPr>
        <p:spPr>
          <a:xfrm>
            <a:off x="499733" y="5994450"/>
            <a:ext cx="360000" cy="360000"/>
          </a:xfrm>
        </p:spPr>
        <p:txBody>
          <a:bodyPr wrap="square" anchor="b">
            <a:normAutofit/>
          </a:bodyPr>
          <a:lstStyle/>
          <a:p>
            <a:fld id="{E8F1A65C-595C-4736-BF40-F7D31E789466}" type="slidenum">
              <a:rPr lang="en-GB" smtClean="0"/>
              <a:pPr/>
              <a:t>2</a:t>
            </a:fld>
            <a:endParaRPr lang="en-GB"/>
          </a:p>
        </p:txBody>
      </p:sp>
      <p:pic>
        <p:nvPicPr>
          <p:cNvPr id="10" name="Picture Placeholder 9">
            <a:extLst>
              <a:ext uri="{FF2B5EF4-FFF2-40B4-BE49-F238E27FC236}">
                <a16:creationId xmlns:a16="http://schemas.microsoft.com/office/drawing/2014/main" id="{2A734CFB-BACC-133B-9A82-6763FFB54EA0}"/>
              </a:ext>
            </a:extLst>
          </p:cNvPr>
          <p:cNvPicPr>
            <a:picLocks noGrp="1" noChangeAspect="1"/>
          </p:cNvPicPr>
          <p:nvPr>
            <p:ph type="pic" sz="quarter" idx="4294967295"/>
          </p:nvPr>
        </p:nvPicPr>
        <p:blipFill>
          <a:blip r:embed="rId2"/>
          <a:srcRect l="25129" r="25131" b="2"/>
          <a:stretch>
            <a:fillRect/>
          </a:stretch>
        </p:blipFill>
        <p:spPr>
          <a:xfrm>
            <a:off x="7052932" y="-783"/>
            <a:ext cx="5139068" cy="6896346"/>
          </a:xfrm>
          <a:prstGeom prst="rect">
            <a:avLst/>
          </a:prstGeom>
          <a:noFill/>
        </p:spPr>
      </p:pic>
      <p:sp>
        <p:nvSpPr>
          <p:cNvPr id="15" name="Content Placeholder 4">
            <a:extLst>
              <a:ext uri="{FF2B5EF4-FFF2-40B4-BE49-F238E27FC236}">
                <a16:creationId xmlns:a16="http://schemas.microsoft.com/office/drawing/2014/main" id="{D61A3609-0D53-456B-C9A8-0D6A22452163}"/>
              </a:ext>
            </a:extLst>
          </p:cNvPr>
          <p:cNvSpPr>
            <a:spLocks noGrp="1"/>
          </p:cNvSpPr>
          <p:nvPr>
            <p:ph sz="quarter" idx="4294967295"/>
          </p:nvPr>
        </p:nvSpPr>
        <p:spPr>
          <a:xfrm>
            <a:off x="499733" y="1770066"/>
            <a:ext cx="5291467" cy="3376422"/>
          </a:xfrm>
        </p:spPr>
        <p:txBody>
          <a:bodyPr anchor="t">
            <a:normAutofit fontScale="85000" lnSpcReduction="20000"/>
          </a:bodyPr>
          <a:lstStyle/>
          <a:p>
            <a:pPr marL="342900" indent="-342900">
              <a:spcAft>
                <a:spcPts val="600"/>
              </a:spcAft>
              <a:buFont typeface="Arial" panose="020B0604020202020204" pitchFamily="34" charset="0"/>
              <a:buChar char="•"/>
            </a:pPr>
            <a:r>
              <a:rPr lang="en-US" sz="2000" kern="1200" dirty="0"/>
              <a:t>Generate </a:t>
            </a:r>
            <a:r>
              <a:rPr lang="en-US" sz="2000" kern="1200" dirty="0">
                <a:solidFill>
                  <a:schemeClr val="bg2">
                    <a:lumMod val="20000"/>
                    <a:lumOff val="80000"/>
                  </a:schemeClr>
                </a:solidFill>
              </a:rPr>
              <a:t>resources</a:t>
            </a:r>
            <a:r>
              <a:rPr lang="en-US" sz="2000" kern="1200" dirty="0"/>
              <a:t> for students and staff with regards to Reasonable Adjustments (</a:t>
            </a:r>
            <a:r>
              <a:rPr lang="en-US" sz="2000" b="1" kern="1200" dirty="0">
                <a:solidFill>
                  <a:schemeClr val="bg2">
                    <a:lumMod val="20000"/>
                    <a:lumOff val="80000"/>
                  </a:schemeClr>
                </a:solidFill>
              </a:rPr>
              <a:t>RAdjs</a:t>
            </a:r>
            <a:r>
              <a:rPr lang="en-US" sz="2000" kern="1200" dirty="0"/>
              <a:t>) in Laboratory Settings at Warwick</a:t>
            </a:r>
          </a:p>
          <a:p>
            <a:pPr marL="342900" indent="-342900">
              <a:spcAft>
                <a:spcPts val="600"/>
              </a:spcAft>
              <a:buFont typeface="Arial" panose="020B0604020202020204" pitchFamily="34" charset="0"/>
              <a:buChar char="•"/>
            </a:pPr>
            <a:endParaRPr lang="en-US" sz="2000" kern="1200" dirty="0"/>
          </a:p>
          <a:p>
            <a:pPr marL="342900" indent="-342900">
              <a:spcAft>
                <a:spcPts val="600"/>
              </a:spcAft>
              <a:buFont typeface="Arial" panose="020B0604020202020204" pitchFamily="34" charset="0"/>
              <a:buChar char="•"/>
            </a:pPr>
            <a:r>
              <a:rPr lang="en-US" sz="2000" kern="1200" dirty="0"/>
              <a:t>Support the creation of internal </a:t>
            </a:r>
            <a:r>
              <a:rPr lang="en-US" sz="2000" kern="1200" dirty="0">
                <a:solidFill>
                  <a:schemeClr val="bg2">
                    <a:lumMod val="20000"/>
                    <a:lumOff val="80000"/>
                  </a:schemeClr>
                </a:solidFill>
              </a:rPr>
              <a:t>processes</a:t>
            </a:r>
            <a:r>
              <a:rPr lang="en-US" sz="2000" kern="1200" dirty="0"/>
              <a:t> to </a:t>
            </a:r>
            <a:r>
              <a:rPr lang="en-US" sz="2000" kern="1200" dirty="0" err="1"/>
              <a:t>optimise</a:t>
            </a:r>
            <a:r>
              <a:rPr lang="en-US" sz="2000" kern="1200" dirty="0"/>
              <a:t> decision making and data storage</a:t>
            </a:r>
          </a:p>
          <a:p>
            <a:pPr marL="342900" indent="-342900">
              <a:spcAft>
                <a:spcPts val="600"/>
              </a:spcAft>
              <a:buFont typeface="Arial" panose="020B0604020202020204" pitchFamily="34" charset="0"/>
              <a:buChar char="•"/>
            </a:pPr>
            <a:endParaRPr lang="en-US" sz="2000" kern="1200" dirty="0"/>
          </a:p>
          <a:p>
            <a:pPr marL="342900" indent="-342900">
              <a:spcAft>
                <a:spcPts val="600"/>
              </a:spcAft>
              <a:buFont typeface="Arial" panose="020B0604020202020204" pitchFamily="34" charset="0"/>
              <a:buChar char="•"/>
            </a:pPr>
            <a:r>
              <a:rPr lang="en-US" sz="2000" kern="1200" dirty="0"/>
              <a:t>Create a </a:t>
            </a:r>
            <a:r>
              <a:rPr lang="en-US" sz="2000" kern="1200" dirty="0">
                <a:solidFill>
                  <a:schemeClr val="bg2">
                    <a:lumMod val="20000"/>
                    <a:lumOff val="80000"/>
                  </a:schemeClr>
                </a:solidFill>
              </a:rPr>
              <a:t>network</a:t>
            </a:r>
            <a:r>
              <a:rPr lang="en-US" sz="2000" kern="1200" dirty="0"/>
              <a:t> of UK STEM laboratory teaching practitioners to share best practice</a:t>
            </a:r>
          </a:p>
          <a:p>
            <a:pPr marL="342900" indent="-342900">
              <a:spcAft>
                <a:spcPts val="600"/>
              </a:spcAft>
              <a:buFont typeface="Arial" panose="020B0604020202020204" pitchFamily="34" charset="0"/>
              <a:buChar char="•"/>
            </a:pPr>
            <a:endParaRPr lang="en-US" sz="2000" kern="1200" dirty="0"/>
          </a:p>
          <a:p>
            <a:pPr marL="342900" indent="-342900">
              <a:spcAft>
                <a:spcPts val="600"/>
              </a:spcAft>
              <a:buFont typeface="Arial" panose="020B0604020202020204" pitchFamily="34" charset="0"/>
              <a:buChar char="•"/>
            </a:pPr>
            <a:r>
              <a:rPr lang="en-US" sz="2000" kern="1200" dirty="0"/>
              <a:t>Promote inclusion in Laboratory Settings and </a:t>
            </a:r>
            <a:r>
              <a:rPr lang="en-US" sz="2000" kern="1200" dirty="0">
                <a:solidFill>
                  <a:schemeClr val="bg2">
                    <a:lumMod val="20000"/>
                    <a:lumOff val="80000"/>
                  </a:schemeClr>
                </a:solidFill>
              </a:rPr>
              <a:t>diverse participation </a:t>
            </a:r>
            <a:r>
              <a:rPr lang="en-US" sz="2000" kern="1200" dirty="0"/>
              <a:t>in HE</a:t>
            </a:r>
          </a:p>
          <a:p>
            <a:pPr marL="342900" indent="-342900">
              <a:spcAft>
                <a:spcPts val="600"/>
              </a:spcAft>
              <a:buFont typeface="Arial" panose="020B0604020202020204" pitchFamily="34" charset="0"/>
              <a:buChar char="•"/>
            </a:pPr>
            <a:endParaRPr lang="en-US" sz="2000" kern="1200" dirty="0"/>
          </a:p>
        </p:txBody>
      </p:sp>
    </p:spTree>
    <p:extLst>
      <p:ext uri="{BB962C8B-B14F-4D97-AF65-F5344CB8AC3E}">
        <p14:creationId xmlns:p14="http://schemas.microsoft.com/office/powerpoint/2010/main" val="30779224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7F071-3242-A85F-9A0C-4BB64BD6149A}"/>
            </a:ext>
          </a:extLst>
        </p:cNvPr>
        <p:cNvGrpSpPr/>
        <p:nvPr/>
      </p:nvGrpSpPr>
      <p:grpSpPr>
        <a:xfrm>
          <a:off x="0" y="0"/>
          <a:ext cx="0" cy="0"/>
          <a:chOff x="0" y="0"/>
          <a:chExt cx="0" cy="0"/>
        </a:xfrm>
      </p:grpSpPr>
      <p:sp>
        <p:nvSpPr>
          <p:cNvPr id="11" name="Title 2">
            <a:extLst>
              <a:ext uri="{FF2B5EF4-FFF2-40B4-BE49-F238E27FC236}">
                <a16:creationId xmlns:a16="http://schemas.microsoft.com/office/drawing/2014/main" id="{8700D732-2C89-011D-FEF9-B7D9CD8B9EBE}"/>
              </a:ext>
            </a:extLst>
          </p:cNvPr>
          <p:cNvSpPr>
            <a:spLocks noGrp="1"/>
          </p:cNvSpPr>
          <p:nvPr>
            <p:ph type="title"/>
          </p:nvPr>
        </p:nvSpPr>
        <p:spPr>
          <a:xfrm>
            <a:off x="468201" y="362611"/>
            <a:ext cx="11192534" cy="701388"/>
          </a:xfrm>
        </p:spPr>
        <p:txBody>
          <a:bodyPr wrap="square" anchor="ctr">
            <a:normAutofit/>
          </a:bodyPr>
          <a:lstStyle/>
          <a:p>
            <a:r>
              <a:rPr lang="en-US" sz="3200" dirty="0"/>
              <a:t>Key Definitions</a:t>
            </a:r>
          </a:p>
        </p:txBody>
      </p:sp>
      <p:sp>
        <p:nvSpPr>
          <p:cNvPr id="19" name="Slide Number Placeholder 6">
            <a:extLst>
              <a:ext uri="{FF2B5EF4-FFF2-40B4-BE49-F238E27FC236}">
                <a16:creationId xmlns:a16="http://schemas.microsoft.com/office/drawing/2014/main" id="{87403F9C-8D0B-9778-A158-A60C57F26A9E}"/>
              </a:ext>
            </a:extLst>
          </p:cNvPr>
          <p:cNvSpPr>
            <a:spLocks noGrp="1"/>
          </p:cNvSpPr>
          <p:nvPr>
            <p:ph type="sldNum" sz="quarter" idx="4"/>
          </p:nvPr>
        </p:nvSpPr>
        <p:spPr>
          <a:xfrm>
            <a:off x="499733" y="5994450"/>
            <a:ext cx="360000" cy="360000"/>
          </a:xfrm>
        </p:spPr>
        <p:txBody>
          <a:bodyPr wrap="square" anchor="b">
            <a:normAutofit/>
          </a:bodyPr>
          <a:lstStyle/>
          <a:p>
            <a:fld id="{E8F1A65C-595C-4736-BF40-F7D31E789466}" type="slidenum">
              <a:rPr lang="en-GB" smtClean="0"/>
              <a:pPr/>
              <a:t>3</a:t>
            </a:fld>
            <a:endParaRPr lang="en-GB"/>
          </a:p>
        </p:txBody>
      </p:sp>
      <p:sp>
        <p:nvSpPr>
          <p:cNvPr id="15" name="Content Placeholder 4">
            <a:extLst>
              <a:ext uri="{FF2B5EF4-FFF2-40B4-BE49-F238E27FC236}">
                <a16:creationId xmlns:a16="http://schemas.microsoft.com/office/drawing/2014/main" id="{55AEAC67-6DEE-A414-CD5B-84FB55BB2822}"/>
              </a:ext>
            </a:extLst>
          </p:cNvPr>
          <p:cNvSpPr>
            <a:spLocks noGrp="1"/>
          </p:cNvSpPr>
          <p:nvPr>
            <p:ph sz="quarter" idx="4294967295"/>
          </p:nvPr>
        </p:nvSpPr>
        <p:spPr>
          <a:xfrm>
            <a:off x="499733" y="1254498"/>
            <a:ext cx="6279439" cy="5099952"/>
          </a:xfrm>
        </p:spPr>
        <p:txBody>
          <a:bodyPr anchor="t">
            <a:normAutofit/>
          </a:bodyPr>
          <a:lstStyle/>
          <a:p>
            <a:pPr>
              <a:spcAft>
                <a:spcPts val="600"/>
              </a:spcAft>
            </a:pPr>
            <a:r>
              <a:rPr lang="en-US" sz="2200" b="1" kern="1200" dirty="0">
                <a:solidFill>
                  <a:schemeClr val="bg2">
                    <a:lumMod val="20000"/>
                    <a:lumOff val="80000"/>
                  </a:schemeClr>
                </a:solidFill>
              </a:rPr>
              <a:t>What do we mean by lab?</a:t>
            </a:r>
          </a:p>
          <a:p>
            <a:pPr marL="285750" indent="-285750">
              <a:spcAft>
                <a:spcPts val="600"/>
              </a:spcAft>
              <a:buFont typeface="Arial" panose="020B0604020202020204" pitchFamily="34" charset="0"/>
              <a:buChar char="•"/>
            </a:pPr>
            <a:r>
              <a:rPr lang="en-GB" sz="1900" dirty="0"/>
              <a:t>A non-traditional teaching space where students perform active learning</a:t>
            </a:r>
          </a:p>
          <a:p>
            <a:pPr marL="742950" lvl="1" indent="-285750">
              <a:spcAft>
                <a:spcPts val="600"/>
              </a:spcAft>
              <a:buFont typeface="Arial" panose="020B0604020202020204" pitchFamily="34" charset="0"/>
              <a:buChar char="•"/>
            </a:pPr>
            <a:r>
              <a:rPr lang="en-GB" sz="1900" dirty="0"/>
              <a:t>Includes: </a:t>
            </a:r>
          </a:p>
          <a:p>
            <a:pPr marL="1200150" lvl="2" indent="-285750">
              <a:spcAft>
                <a:spcPts val="600"/>
              </a:spcAft>
              <a:buFont typeface="Arial" panose="020B0604020202020204" pitchFamily="34" charset="0"/>
              <a:buChar char="•"/>
            </a:pPr>
            <a:r>
              <a:rPr lang="en-GB" sz="1700" dirty="0"/>
              <a:t>Computer rooms/labs </a:t>
            </a:r>
          </a:p>
          <a:p>
            <a:pPr marL="1200150" lvl="2" indent="-285750">
              <a:spcAft>
                <a:spcPts val="600"/>
              </a:spcAft>
              <a:buFont typeface="Arial" panose="020B0604020202020204" pitchFamily="34" charset="0"/>
              <a:buChar char="•"/>
            </a:pPr>
            <a:r>
              <a:rPr lang="en-GB" sz="1700" dirty="0"/>
              <a:t>Wet labs</a:t>
            </a:r>
          </a:p>
          <a:p>
            <a:pPr marL="742950" lvl="1" indent="-285750">
              <a:spcAft>
                <a:spcPts val="600"/>
              </a:spcAft>
              <a:buFont typeface="Arial" panose="020B0604020202020204" pitchFamily="34" charset="0"/>
              <a:buChar char="•"/>
            </a:pPr>
            <a:r>
              <a:rPr lang="en-GB" sz="1900" dirty="0"/>
              <a:t>Doesn’t include</a:t>
            </a:r>
          </a:p>
          <a:p>
            <a:pPr marL="1200150" lvl="2" indent="-285750">
              <a:spcAft>
                <a:spcPts val="600"/>
              </a:spcAft>
              <a:buFont typeface="Arial" panose="020B0604020202020204" pitchFamily="34" charset="0"/>
              <a:buChar char="•"/>
            </a:pPr>
            <a:r>
              <a:rPr lang="en-GB" sz="1700" dirty="0"/>
              <a:t>Lecture/Seminar rooms (i.e. chairs, tables and whiteboard).</a:t>
            </a:r>
          </a:p>
          <a:p>
            <a:pPr>
              <a:spcAft>
                <a:spcPts val="600"/>
              </a:spcAft>
            </a:pPr>
            <a:endParaRPr lang="en-US" sz="1200" dirty="0"/>
          </a:p>
        </p:txBody>
      </p:sp>
      <p:pic>
        <p:nvPicPr>
          <p:cNvPr id="2" name="Picture 1">
            <a:extLst>
              <a:ext uri="{FF2B5EF4-FFF2-40B4-BE49-F238E27FC236}">
                <a16:creationId xmlns:a16="http://schemas.microsoft.com/office/drawing/2014/main" id="{3B4CE086-5A72-A082-6DEE-9EE1F823D15A}"/>
              </a:ext>
            </a:extLst>
          </p:cNvPr>
          <p:cNvPicPr>
            <a:picLocks noChangeAspect="1"/>
          </p:cNvPicPr>
          <p:nvPr/>
        </p:nvPicPr>
        <p:blipFill>
          <a:blip r:embed="rId3"/>
          <a:stretch>
            <a:fillRect/>
          </a:stretch>
        </p:blipFill>
        <p:spPr>
          <a:xfrm>
            <a:off x="6205504" y="1254498"/>
            <a:ext cx="5766133" cy="4341559"/>
          </a:xfrm>
          <a:prstGeom prst="rect">
            <a:avLst/>
          </a:prstGeom>
        </p:spPr>
      </p:pic>
      <p:sp>
        <p:nvSpPr>
          <p:cNvPr id="4" name="Content Placeholder 4">
            <a:extLst>
              <a:ext uri="{FF2B5EF4-FFF2-40B4-BE49-F238E27FC236}">
                <a16:creationId xmlns:a16="http://schemas.microsoft.com/office/drawing/2014/main" id="{AE6A8970-E340-8865-2317-01C70CB7E79E}"/>
              </a:ext>
            </a:extLst>
          </p:cNvPr>
          <p:cNvSpPr txBox="1">
            <a:spLocks/>
          </p:cNvSpPr>
          <p:nvPr/>
        </p:nvSpPr>
        <p:spPr>
          <a:xfrm>
            <a:off x="468201" y="5358848"/>
            <a:ext cx="4686300" cy="815602"/>
          </a:xfrm>
          <a:prstGeom prst="rect">
            <a:avLst/>
          </a:prstGeom>
        </p:spPr>
        <p:txBody>
          <a:bodyPr vert="horz" lIns="0" tIns="0" rIns="0" bIns="0" rtlCol="0" anchor="t">
            <a:normAutofit fontScale="85000" lnSpcReduction="10000"/>
          </a:bodyPr>
          <a:lstStyle>
            <a:lvl1pPr marL="0" indent="0" algn="l" defTabSz="914400" rtl="0" eaLnBrk="1" latinLnBrk="0" hangingPunct="1">
              <a:lnSpc>
                <a:spcPct val="104000"/>
              </a:lnSpc>
              <a:spcBef>
                <a:spcPts val="0"/>
              </a:spcBef>
              <a:buFont typeface="Arial" panose="020B0604020202020204" pitchFamily="34" charset="0"/>
              <a:buNone/>
              <a:defRPr sz="16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GB" sz="2200" b="1" dirty="0">
                <a:solidFill>
                  <a:schemeClr val="bg2">
                    <a:lumMod val="20000"/>
                    <a:lumOff val="80000"/>
                  </a:schemeClr>
                </a:solidFill>
              </a:rPr>
              <a:t>STUDENT NEEDS SHOULD BE ADJUSTED FOR IN ALL LEARNING ENVIRONMENTS</a:t>
            </a:r>
            <a:endParaRPr lang="en-GB" sz="1700" dirty="0"/>
          </a:p>
          <a:p>
            <a:pPr>
              <a:spcAft>
                <a:spcPts val="600"/>
              </a:spcAft>
            </a:pPr>
            <a:endParaRPr lang="en-US" sz="1200" dirty="0"/>
          </a:p>
        </p:txBody>
      </p:sp>
    </p:spTree>
    <p:extLst>
      <p:ext uri="{BB962C8B-B14F-4D97-AF65-F5344CB8AC3E}">
        <p14:creationId xmlns:p14="http://schemas.microsoft.com/office/powerpoint/2010/main" val="2077382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C827B7-55BF-3ECB-87DC-4AD617953C4F}"/>
            </a:ext>
          </a:extLst>
        </p:cNvPr>
        <p:cNvGrpSpPr/>
        <p:nvPr/>
      </p:nvGrpSpPr>
      <p:grpSpPr>
        <a:xfrm>
          <a:off x="0" y="0"/>
          <a:ext cx="0" cy="0"/>
          <a:chOff x="0" y="0"/>
          <a:chExt cx="0" cy="0"/>
        </a:xfrm>
      </p:grpSpPr>
      <p:sp>
        <p:nvSpPr>
          <p:cNvPr id="11" name="Title 2">
            <a:extLst>
              <a:ext uri="{FF2B5EF4-FFF2-40B4-BE49-F238E27FC236}">
                <a16:creationId xmlns:a16="http://schemas.microsoft.com/office/drawing/2014/main" id="{04DD5209-954A-4915-857D-1249D88E15F7}"/>
              </a:ext>
            </a:extLst>
          </p:cNvPr>
          <p:cNvSpPr>
            <a:spLocks noGrp="1"/>
          </p:cNvSpPr>
          <p:nvPr>
            <p:ph type="title"/>
          </p:nvPr>
        </p:nvSpPr>
        <p:spPr>
          <a:xfrm>
            <a:off x="468201" y="362611"/>
            <a:ext cx="11192534" cy="701388"/>
          </a:xfrm>
        </p:spPr>
        <p:txBody>
          <a:bodyPr wrap="square" anchor="ctr">
            <a:normAutofit/>
          </a:bodyPr>
          <a:lstStyle/>
          <a:p>
            <a:r>
              <a:rPr lang="en-US" sz="3200" dirty="0"/>
              <a:t>Key Definitions</a:t>
            </a:r>
          </a:p>
        </p:txBody>
      </p:sp>
      <p:sp>
        <p:nvSpPr>
          <p:cNvPr id="19" name="Slide Number Placeholder 6">
            <a:extLst>
              <a:ext uri="{FF2B5EF4-FFF2-40B4-BE49-F238E27FC236}">
                <a16:creationId xmlns:a16="http://schemas.microsoft.com/office/drawing/2014/main" id="{916C102F-AAD8-A6BF-FAAD-A780340B7942}"/>
              </a:ext>
            </a:extLst>
          </p:cNvPr>
          <p:cNvSpPr>
            <a:spLocks noGrp="1"/>
          </p:cNvSpPr>
          <p:nvPr>
            <p:ph type="sldNum" sz="quarter" idx="4"/>
          </p:nvPr>
        </p:nvSpPr>
        <p:spPr>
          <a:xfrm>
            <a:off x="499733" y="5994450"/>
            <a:ext cx="360000" cy="360000"/>
          </a:xfrm>
        </p:spPr>
        <p:txBody>
          <a:bodyPr wrap="square" anchor="b">
            <a:normAutofit/>
          </a:bodyPr>
          <a:lstStyle/>
          <a:p>
            <a:fld id="{E8F1A65C-595C-4736-BF40-F7D31E789466}" type="slidenum">
              <a:rPr lang="en-GB" smtClean="0"/>
              <a:pPr/>
              <a:t>4</a:t>
            </a:fld>
            <a:endParaRPr lang="en-GB"/>
          </a:p>
        </p:txBody>
      </p:sp>
      <p:sp>
        <p:nvSpPr>
          <p:cNvPr id="15" name="Content Placeholder 4">
            <a:extLst>
              <a:ext uri="{FF2B5EF4-FFF2-40B4-BE49-F238E27FC236}">
                <a16:creationId xmlns:a16="http://schemas.microsoft.com/office/drawing/2014/main" id="{3E8EB75E-4575-7A2A-72B6-D1EE3A3F184E}"/>
              </a:ext>
            </a:extLst>
          </p:cNvPr>
          <p:cNvSpPr>
            <a:spLocks noGrp="1"/>
          </p:cNvSpPr>
          <p:nvPr>
            <p:ph sz="quarter" idx="4294967295"/>
          </p:nvPr>
        </p:nvSpPr>
        <p:spPr>
          <a:xfrm>
            <a:off x="499733" y="1254498"/>
            <a:ext cx="6279439" cy="5099952"/>
          </a:xfrm>
        </p:spPr>
        <p:txBody>
          <a:bodyPr anchor="t">
            <a:normAutofit/>
          </a:bodyPr>
          <a:lstStyle/>
          <a:p>
            <a:pPr>
              <a:spcAft>
                <a:spcPts val="600"/>
              </a:spcAft>
            </a:pPr>
            <a:r>
              <a:rPr lang="en-US" sz="2200" b="1" kern="1200" dirty="0"/>
              <a:t>What </a:t>
            </a:r>
            <a:r>
              <a:rPr lang="en-US" sz="2200" b="1" dirty="0"/>
              <a:t>are</a:t>
            </a:r>
            <a:r>
              <a:rPr lang="en-US" sz="2200" b="1" kern="1200" dirty="0"/>
              <a:t> Reasonable Adjustments (RAs, RAdjs)?</a:t>
            </a:r>
          </a:p>
          <a:p>
            <a:pPr marL="342900" indent="-342900">
              <a:spcAft>
                <a:spcPts val="600"/>
              </a:spcAft>
              <a:buFont typeface="Arial" panose="020B0604020202020204" pitchFamily="34" charset="0"/>
              <a:buChar char="•"/>
            </a:pPr>
            <a:r>
              <a:rPr lang="en-GB" sz="1800" dirty="0">
                <a:solidFill>
                  <a:schemeClr val="bg2">
                    <a:lumMod val="20000"/>
                    <a:lumOff val="80000"/>
                  </a:schemeClr>
                </a:solidFill>
              </a:rPr>
              <a:t>Anticipatory reasonable </a:t>
            </a:r>
            <a:r>
              <a:rPr lang="en-GB" sz="1800" dirty="0"/>
              <a:t>changes to ensure disabled applicants and students do not experience substantial disadvantage in comparison with non-disabled people.</a:t>
            </a:r>
          </a:p>
          <a:p>
            <a:pPr marL="342900" indent="-342900">
              <a:spcAft>
                <a:spcPts val="600"/>
              </a:spcAft>
              <a:buFont typeface="Arial" panose="020B0604020202020204" pitchFamily="34" charset="0"/>
              <a:buChar char="•"/>
            </a:pPr>
            <a:r>
              <a:rPr lang="en-GB" sz="1800" dirty="0"/>
              <a:t>Unique to disability.</a:t>
            </a:r>
          </a:p>
          <a:p>
            <a:pPr marL="342900" indent="-342900">
              <a:spcAft>
                <a:spcPts val="600"/>
              </a:spcAft>
              <a:buFont typeface="Arial" panose="020B0604020202020204" pitchFamily="34" charset="0"/>
              <a:buChar char="•"/>
            </a:pPr>
            <a:r>
              <a:rPr lang="en-GB" sz="1800" dirty="0"/>
              <a:t>Duty contains three requirements:</a:t>
            </a:r>
          </a:p>
          <a:p>
            <a:pPr marL="800100" lvl="1" indent="-342900">
              <a:spcAft>
                <a:spcPts val="600"/>
              </a:spcAft>
              <a:buFont typeface="Arial" panose="020B0604020202020204" pitchFamily="34" charset="0"/>
              <a:buChar char="•"/>
            </a:pPr>
            <a:r>
              <a:rPr lang="en-GB" sz="1800" dirty="0">
                <a:latin typeface="Aptos" panose="020B0004020202020204" pitchFamily="34" charset="0"/>
              </a:rPr>
              <a:t>Make RAdjs to any provision, criterion or practice which places disabled students at a substantial disadvantage</a:t>
            </a:r>
          </a:p>
          <a:p>
            <a:pPr marL="800100" lvl="1" indent="-342900">
              <a:spcAft>
                <a:spcPts val="600"/>
              </a:spcAft>
              <a:buFont typeface="Arial" panose="020B0604020202020204" pitchFamily="34" charset="0"/>
              <a:buChar char="•"/>
            </a:pPr>
            <a:r>
              <a:rPr lang="en-GB" sz="1800" kern="1200" dirty="0">
                <a:latin typeface="Aptos" panose="020B0004020202020204" pitchFamily="34" charset="0"/>
              </a:rPr>
              <a:t>Make RAdjs to physical features (</a:t>
            </a:r>
            <a:r>
              <a:rPr lang="en-GB" sz="1800" kern="1200" dirty="0">
                <a:solidFill>
                  <a:schemeClr val="bg2">
                    <a:lumMod val="20000"/>
                    <a:lumOff val="80000"/>
                  </a:schemeClr>
                </a:solidFill>
                <a:latin typeface="Aptos" panose="020B0004020202020204" pitchFamily="34" charset="0"/>
              </a:rPr>
              <a:t>comes with a cost!)</a:t>
            </a:r>
          </a:p>
          <a:p>
            <a:pPr marL="800100" lvl="1" indent="-342900">
              <a:spcAft>
                <a:spcPts val="600"/>
              </a:spcAft>
              <a:buFont typeface="Arial" panose="020B0604020202020204" pitchFamily="34" charset="0"/>
              <a:buChar char="•"/>
            </a:pPr>
            <a:r>
              <a:rPr lang="en-GB" sz="1800" kern="1200" dirty="0">
                <a:latin typeface="Aptos" panose="020B0004020202020204" pitchFamily="34" charset="0"/>
              </a:rPr>
              <a:t>Provision of auxiliary aids (including services)</a:t>
            </a:r>
            <a:endParaRPr lang="en-US" sz="1800" kern="1200" dirty="0">
              <a:latin typeface="Aptos" panose="020B0004020202020204" pitchFamily="34" charset="0"/>
            </a:endParaRPr>
          </a:p>
        </p:txBody>
      </p:sp>
      <p:pic>
        <p:nvPicPr>
          <p:cNvPr id="2" name="Picture 1" descr="A person working in a lab&#10;&#10;AI-generated content may be incorrect.">
            <a:extLst>
              <a:ext uri="{FF2B5EF4-FFF2-40B4-BE49-F238E27FC236}">
                <a16:creationId xmlns:a16="http://schemas.microsoft.com/office/drawing/2014/main" id="{874D69D0-6E0B-6B94-1AFF-15A2DEF78722}"/>
              </a:ext>
            </a:extLst>
          </p:cNvPr>
          <p:cNvPicPr>
            <a:picLocks noChangeAspect="1"/>
          </p:cNvPicPr>
          <p:nvPr/>
        </p:nvPicPr>
        <p:blipFill>
          <a:blip r:embed="rId3"/>
          <a:srcRect l="32027" t="21623" r="24493" b="4013"/>
          <a:stretch>
            <a:fillRect/>
          </a:stretch>
        </p:blipFill>
        <p:spPr>
          <a:xfrm>
            <a:off x="6779172" y="879023"/>
            <a:ext cx="5301049" cy="5099953"/>
          </a:xfrm>
          <a:prstGeom prst="rect">
            <a:avLst/>
          </a:prstGeom>
        </p:spPr>
      </p:pic>
    </p:spTree>
    <p:extLst>
      <p:ext uri="{BB962C8B-B14F-4D97-AF65-F5344CB8AC3E}">
        <p14:creationId xmlns:p14="http://schemas.microsoft.com/office/powerpoint/2010/main" val="11981270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56436-5947-AF86-5861-A96A42FB11DA}"/>
            </a:ext>
          </a:extLst>
        </p:cNvPr>
        <p:cNvGrpSpPr/>
        <p:nvPr/>
      </p:nvGrpSpPr>
      <p:grpSpPr>
        <a:xfrm>
          <a:off x="0" y="0"/>
          <a:ext cx="0" cy="0"/>
          <a:chOff x="0" y="0"/>
          <a:chExt cx="0" cy="0"/>
        </a:xfrm>
      </p:grpSpPr>
      <p:sp>
        <p:nvSpPr>
          <p:cNvPr id="11" name="Title 2">
            <a:extLst>
              <a:ext uri="{FF2B5EF4-FFF2-40B4-BE49-F238E27FC236}">
                <a16:creationId xmlns:a16="http://schemas.microsoft.com/office/drawing/2014/main" id="{C048A2D7-5822-5C0C-8FCB-E234180D65CF}"/>
              </a:ext>
            </a:extLst>
          </p:cNvPr>
          <p:cNvSpPr>
            <a:spLocks noGrp="1"/>
          </p:cNvSpPr>
          <p:nvPr>
            <p:ph type="title"/>
          </p:nvPr>
        </p:nvSpPr>
        <p:spPr>
          <a:xfrm>
            <a:off x="499733" y="400546"/>
            <a:ext cx="11192534" cy="679218"/>
          </a:xfrm>
        </p:spPr>
        <p:txBody>
          <a:bodyPr wrap="square" anchor="ctr">
            <a:normAutofit/>
          </a:bodyPr>
          <a:lstStyle/>
          <a:p>
            <a:r>
              <a:rPr lang="en-US" sz="3600" dirty="0"/>
              <a:t>Complying with the law</a:t>
            </a:r>
          </a:p>
        </p:txBody>
      </p:sp>
      <p:sp>
        <p:nvSpPr>
          <p:cNvPr id="19" name="Slide Number Placeholder 6">
            <a:extLst>
              <a:ext uri="{FF2B5EF4-FFF2-40B4-BE49-F238E27FC236}">
                <a16:creationId xmlns:a16="http://schemas.microsoft.com/office/drawing/2014/main" id="{A69ECDE5-123D-DDED-5705-2EB519018D26}"/>
              </a:ext>
            </a:extLst>
          </p:cNvPr>
          <p:cNvSpPr>
            <a:spLocks noGrp="1"/>
          </p:cNvSpPr>
          <p:nvPr>
            <p:ph type="sldNum" sz="quarter" idx="4"/>
          </p:nvPr>
        </p:nvSpPr>
        <p:spPr>
          <a:xfrm>
            <a:off x="499733" y="5994450"/>
            <a:ext cx="360000" cy="360000"/>
          </a:xfrm>
        </p:spPr>
        <p:txBody>
          <a:bodyPr wrap="square" anchor="b">
            <a:normAutofit/>
          </a:bodyPr>
          <a:lstStyle/>
          <a:p>
            <a:fld id="{E8F1A65C-595C-4736-BF40-F7D31E789466}" type="slidenum">
              <a:rPr lang="en-GB" smtClean="0"/>
              <a:pPr/>
              <a:t>5</a:t>
            </a:fld>
            <a:endParaRPr lang="en-GB"/>
          </a:p>
        </p:txBody>
      </p:sp>
      <p:pic>
        <p:nvPicPr>
          <p:cNvPr id="2" name="Picture 1">
            <a:extLst>
              <a:ext uri="{FF2B5EF4-FFF2-40B4-BE49-F238E27FC236}">
                <a16:creationId xmlns:a16="http://schemas.microsoft.com/office/drawing/2014/main" id="{8A0E4D2F-7BFD-EFF5-4A95-E9C0AA283165}"/>
              </a:ext>
            </a:extLst>
          </p:cNvPr>
          <p:cNvPicPr>
            <a:picLocks noChangeAspect="1"/>
          </p:cNvPicPr>
          <p:nvPr/>
        </p:nvPicPr>
        <p:blipFill>
          <a:blip r:embed="rId3"/>
          <a:stretch>
            <a:fillRect/>
          </a:stretch>
        </p:blipFill>
        <p:spPr>
          <a:xfrm>
            <a:off x="8153400" y="152400"/>
            <a:ext cx="3898900" cy="1452222"/>
          </a:xfrm>
          <a:prstGeom prst="rect">
            <a:avLst/>
          </a:prstGeom>
        </p:spPr>
      </p:pic>
      <p:sp>
        <p:nvSpPr>
          <p:cNvPr id="6" name="Content Placeholder 4">
            <a:extLst>
              <a:ext uri="{FF2B5EF4-FFF2-40B4-BE49-F238E27FC236}">
                <a16:creationId xmlns:a16="http://schemas.microsoft.com/office/drawing/2014/main" id="{CF2CE9D2-F43B-0F5B-2BF0-B02BB045F9EC}"/>
              </a:ext>
            </a:extLst>
          </p:cNvPr>
          <p:cNvSpPr txBox="1">
            <a:spLocks/>
          </p:cNvSpPr>
          <p:nvPr/>
        </p:nvSpPr>
        <p:spPr>
          <a:xfrm>
            <a:off x="499733" y="1907990"/>
            <a:ext cx="10219067" cy="4607365"/>
          </a:xfrm>
          <a:prstGeom prst="rect">
            <a:avLst/>
          </a:prstGeom>
        </p:spPr>
        <p:txBody>
          <a:bodyPr vert="horz" lIns="0" tIns="0" rIns="0" bIns="0" rtlCol="0" anchor="t">
            <a:normAutofit/>
          </a:bodyPr>
          <a:lstStyle>
            <a:lvl1pPr marL="0" indent="0" algn="l" defTabSz="914400" rtl="0" eaLnBrk="1" latinLnBrk="0" hangingPunct="1">
              <a:lnSpc>
                <a:spcPct val="104000"/>
              </a:lnSpc>
              <a:spcBef>
                <a:spcPts val="0"/>
              </a:spcBef>
              <a:buFont typeface="Arial" panose="020B0604020202020204" pitchFamily="34" charset="0"/>
              <a:buNone/>
              <a:defRPr sz="16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GB" sz="2000" dirty="0">
                <a:solidFill>
                  <a:schemeClr val="bg2">
                    <a:lumMod val="20000"/>
                    <a:lumOff val="80000"/>
                  </a:schemeClr>
                </a:solidFill>
              </a:rPr>
              <a:t>Student-facing staff training </a:t>
            </a:r>
            <a:r>
              <a:rPr lang="en-GB" sz="2000" dirty="0"/>
              <a:t>on their duties under the Equality Act and to recognise symptoms of mental health crises and trained to know what to do next to obtain support for the student and remove additional stressors such as deadlines.</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solidFill>
                  <a:schemeClr val="bg2">
                    <a:lumMod val="20000"/>
                    <a:lumOff val="80000"/>
                  </a:schemeClr>
                </a:solidFill>
              </a:rPr>
              <a:t>Pre-emptive consultation </a:t>
            </a:r>
            <a:r>
              <a:rPr lang="en-GB" sz="2000" dirty="0"/>
              <a:t>of students and </a:t>
            </a:r>
            <a:r>
              <a:rPr lang="en-GB" sz="2000" dirty="0">
                <a:solidFill>
                  <a:schemeClr val="bg2">
                    <a:lumMod val="20000"/>
                    <a:lumOff val="80000"/>
                  </a:schemeClr>
                </a:solidFill>
              </a:rPr>
              <a:t>timely adjustment </a:t>
            </a:r>
            <a:r>
              <a:rPr lang="en-GB" sz="2000" dirty="0"/>
              <a:t>provision.</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endParaRPr lang="en-GB" sz="2000" dirty="0"/>
          </a:p>
          <a:p>
            <a:pPr marL="285750" indent="-285750">
              <a:spcAft>
                <a:spcPts val="600"/>
              </a:spcAft>
              <a:buFont typeface="Arial" panose="020B0604020202020204" pitchFamily="34" charset="0"/>
              <a:buChar char="•"/>
            </a:pPr>
            <a:endParaRPr lang="en-US" sz="2000" dirty="0"/>
          </a:p>
          <a:p>
            <a:pPr marL="285750" indent="-285750">
              <a:spcAft>
                <a:spcPts val="600"/>
              </a:spcAft>
              <a:buFont typeface="Arial" panose="020B0604020202020204" pitchFamily="34" charset="0"/>
              <a:buChar char="•"/>
            </a:pPr>
            <a:endParaRPr lang="en-US" sz="2000" dirty="0"/>
          </a:p>
          <a:p>
            <a:pPr marL="285750" indent="-285750">
              <a:spcAft>
                <a:spcPts val="600"/>
              </a:spcAft>
              <a:buFont typeface="Arial" panose="020B0604020202020204" pitchFamily="34" charset="0"/>
              <a:buChar char="•"/>
            </a:pPr>
            <a:endParaRPr lang="en-US" sz="2000" dirty="0"/>
          </a:p>
          <a:p>
            <a:pPr marL="285750" indent="-285750">
              <a:spcAft>
                <a:spcPts val="600"/>
              </a:spcAft>
              <a:buFont typeface="Arial" panose="020B0604020202020204" pitchFamily="34" charset="0"/>
              <a:buChar char="•"/>
            </a:pPr>
            <a:endParaRPr lang="en-US" sz="2000" dirty="0"/>
          </a:p>
          <a:p>
            <a:pPr marL="285750" indent="-285750">
              <a:spcAft>
                <a:spcPts val="600"/>
              </a:spcAft>
              <a:buFont typeface="Arial" panose="020B0604020202020204" pitchFamily="34" charset="0"/>
              <a:buChar char="•"/>
            </a:pPr>
            <a:endParaRPr lang="en-US" sz="2000" dirty="0"/>
          </a:p>
          <a:p>
            <a:pPr marL="285750" indent="-285750">
              <a:spcAft>
                <a:spcPts val="600"/>
              </a:spcAft>
              <a:buFont typeface="Arial" panose="020B0604020202020204" pitchFamily="34" charset="0"/>
              <a:buChar char="•"/>
            </a:pPr>
            <a:endParaRPr lang="en-US" sz="2000" dirty="0"/>
          </a:p>
          <a:p>
            <a:pPr marL="285750" indent="-285750">
              <a:spcAft>
                <a:spcPts val="600"/>
              </a:spcAft>
              <a:buFont typeface="Arial" panose="020B0604020202020204" pitchFamily="34" charset="0"/>
              <a:buChar char="•"/>
            </a:pPr>
            <a:endParaRPr lang="en-US" sz="2000" dirty="0"/>
          </a:p>
        </p:txBody>
      </p:sp>
    </p:spTree>
    <p:extLst>
      <p:ext uri="{BB962C8B-B14F-4D97-AF65-F5344CB8AC3E}">
        <p14:creationId xmlns:p14="http://schemas.microsoft.com/office/powerpoint/2010/main" val="38802070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8ED79C-40D0-78A2-27C0-B30AC33A0882}"/>
            </a:ext>
          </a:extLst>
        </p:cNvPr>
        <p:cNvGrpSpPr/>
        <p:nvPr/>
      </p:nvGrpSpPr>
      <p:grpSpPr>
        <a:xfrm>
          <a:off x="0" y="0"/>
          <a:ext cx="0" cy="0"/>
          <a:chOff x="0" y="0"/>
          <a:chExt cx="0" cy="0"/>
        </a:xfrm>
      </p:grpSpPr>
      <p:sp>
        <p:nvSpPr>
          <p:cNvPr id="11" name="Title 2">
            <a:extLst>
              <a:ext uri="{FF2B5EF4-FFF2-40B4-BE49-F238E27FC236}">
                <a16:creationId xmlns:a16="http://schemas.microsoft.com/office/drawing/2014/main" id="{26F606DD-AFE8-9F0D-95BB-8B3DF8755CAB}"/>
              </a:ext>
            </a:extLst>
          </p:cNvPr>
          <p:cNvSpPr>
            <a:spLocks noGrp="1"/>
          </p:cNvSpPr>
          <p:nvPr>
            <p:ph type="title"/>
          </p:nvPr>
        </p:nvSpPr>
        <p:spPr>
          <a:xfrm>
            <a:off x="499733" y="400546"/>
            <a:ext cx="11192534" cy="679218"/>
          </a:xfrm>
        </p:spPr>
        <p:txBody>
          <a:bodyPr wrap="square" anchor="ctr">
            <a:normAutofit/>
          </a:bodyPr>
          <a:lstStyle/>
          <a:p>
            <a:r>
              <a:rPr lang="en-US" sz="3600" dirty="0"/>
              <a:t>Why focusing on Warwick STEM?</a:t>
            </a:r>
          </a:p>
        </p:txBody>
      </p:sp>
      <p:sp>
        <p:nvSpPr>
          <p:cNvPr id="19" name="Slide Number Placeholder 6">
            <a:extLst>
              <a:ext uri="{FF2B5EF4-FFF2-40B4-BE49-F238E27FC236}">
                <a16:creationId xmlns:a16="http://schemas.microsoft.com/office/drawing/2014/main" id="{11E900A7-A071-2E4D-5708-045969D245E3}"/>
              </a:ext>
            </a:extLst>
          </p:cNvPr>
          <p:cNvSpPr>
            <a:spLocks noGrp="1"/>
          </p:cNvSpPr>
          <p:nvPr>
            <p:ph type="sldNum" sz="quarter" idx="4"/>
          </p:nvPr>
        </p:nvSpPr>
        <p:spPr>
          <a:xfrm>
            <a:off x="499733" y="5994450"/>
            <a:ext cx="360000" cy="360000"/>
          </a:xfrm>
        </p:spPr>
        <p:txBody>
          <a:bodyPr wrap="square" anchor="b">
            <a:normAutofit/>
          </a:bodyPr>
          <a:lstStyle/>
          <a:p>
            <a:fld id="{E8F1A65C-595C-4736-BF40-F7D31E789466}" type="slidenum">
              <a:rPr lang="en-GB" smtClean="0"/>
              <a:pPr/>
              <a:t>6</a:t>
            </a:fld>
            <a:endParaRPr lang="en-GB"/>
          </a:p>
        </p:txBody>
      </p:sp>
      <p:sp>
        <p:nvSpPr>
          <p:cNvPr id="6" name="Content Placeholder 4">
            <a:extLst>
              <a:ext uri="{FF2B5EF4-FFF2-40B4-BE49-F238E27FC236}">
                <a16:creationId xmlns:a16="http://schemas.microsoft.com/office/drawing/2014/main" id="{8654DE8D-2127-4264-76A6-A9B5FE322474}"/>
              </a:ext>
            </a:extLst>
          </p:cNvPr>
          <p:cNvSpPr txBox="1">
            <a:spLocks/>
          </p:cNvSpPr>
          <p:nvPr/>
        </p:nvSpPr>
        <p:spPr>
          <a:xfrm>
            <a:off x="499733" y="1079764"/>
            <a:ext cx="10219067" cy="1953015"/>
          </a:xfrm>
          <a:prstGeom prst="rect">
            <a:avLst/>
          </a:prstGeom>
        </p:spPr>
        <p:txBody>
          <a:bodyPr vert="horz" lIns="0" tIns="0" rIns="0" bIns="0" rtlCol="0" anchor="t">
            <a:normAutofit/>
          </a:bodyPr>
          <a:lstStyle>
            <a:lvl1pPr marL="0" indent="0" algn="l" defTabSz="914400" rtl="0" eaLnBrk="1" latinLnBrk="0" hangingPunct="1">
              <a:lnSpc>
                <a:spcPct val="104000"/>
              </a:lnSpc>
              <a:spcBef>
                <a:spcPts val="0"/>
              </a:spcBef>
              <a:buFont typeface="Arial" panose="020B0604020202020204" pitchFamily="34" charset="0"/>
              <a:buNone/>
              <a:defRPr sz="16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GB" dirty="0"/>
              <a:t>UK HE student numbers with declared disabilities has increased from ~10% to about 30%  [HESA data].</a:t>
            </a:r>
          </a:p>
          <a:p>
            <a:pPr marL="285750" indent="-285750">
              <a:buFont typeface="Arial" panose="020B0604020202020204" pitchFamily="34" charset="0"/>
              <a:buChar char="•"/>
            </a:pPr>
            <a:r>
              <a:rPr lang="en-GB" dirty="0"/>
              <a:t>UK HE STEM Academic staff with disabilities has also increased but it is not comparable to UK national disability rates or student disclosures, and % is even lower in Russell group institutions. </a:t>
            </a:r>
            <a:r>
              <a:rPr lang="en-GB" dirty="0">
                <a:hlinkClick r:id="rId3"/>
              </a:rPr>
              <a:t>Royal Society Report</a:t>
            </a:r>
            <a:endParaRPr lang="en-GB" dirty="0"/>
          </a:p>
          <a:p>
            <a:pPr marL="285750" indent="-285750">
              <a:buFont typeface="Arial" panose="020B0604020202020204" pitchFamily="34" charset="0"/>
              <a:buChar char="•"/>
            </a:pPr>
            <a:r>
              <a:rPr lang="en-GB" dirty="0"/>
              <a:t>Both representation data and literature support academia’s ableist nature.</a:t>
            </a:r>
          </a:p>
          <a:p>
            <a:pPr marL="285750" indent="-285750">
              <a:buFont typeface="Arial" panose="020B0604020202020204" pitchFamily="34" charset="0"/>
              <a:buChar char="•"/>
            </a:pPr>
            <a:r>
              <a:rPr lang="en-GB" dirty="0"/>
              <a:t>Recent sector reports indicate the need for advancement on STEM inclusion. </a:t>
            </a:r>
            <a:r>
              <a:rPr lang="en-GB" dirty="0">
                <a:hlinkClick r:id="rId4"/>
              </a:rPr>
              <a:t>House of Commons 2023 Diversity and inclusion in STEM report.</a:t>
            </a:r>
            <a:r>
              <a:rPr lang="en-GB" dirty="0"/>
              <a:t> </a:t>
            </a:r>
          </a:p>
          <a:p>
            <a:pPr marL="285750" indent="-285750">
              <a:buFont typeface="Arial" panose="020B0604020202020204" pitchFamily="34" charset="0"/>
              <a:buChar char="•"/>
            </a:pPr>
            <a:endParaRPr lang="en-GB" dirty="0"/>
          </a:p>
          <a:p>
            <a:pPr marL="285750" indent="-285750">
              <a:spcAft>
                <a:spcPts val="600"/>
              </a:spcAft>
              <a:buFont typeface="Arial" panose="020B0604020202020204" pitchFamily="34" charset="0"/>
              <a:buChar char="•"/>
            </a:pPr>
            <a:endParaRPr lang="en-US" dirty="0"/>
          </a:p>
          <a:p>
            <a:pPr marL="285750" indent="-285750">
              <a:spcAft>
                <a:spcPts val="600"/>
              </a:spcAft>
              <a:buFont typeface="Arial" panose="020B0604020202020204" pitchFamily="34" charset="0"/>
              <a:buChar char="•"/>
            </a:pPr>
            <a:endParaRPr lang="en-US" dirty="0"/>
          </a:p>
          <a:p>
            <a:pPr marL="285750" indent="-285750">
              <a:spcAft>
                <a:spcPts val="600"/>
              </a:spcAft>
              <a:buFont typeface="Arial" panose="020B0604020202020204" pitchFamily="34" charset="0"/>
              <a:buChar char="•"/>
            </a:pPr>
            <a:endParaRPr lang="en-US" dirty="0"/>
          </a:p>
          <a:p>
            <a:pPr marL="285750" indent="-285750">
              <a:spcAft>
                <a:spcPts val="600"/>
              </a:spcAft>
              <a:buFont typeface="Arial" panose="020B0604020202020204" pitchFamily="34" charset="0"/>
              <a:buChar char="•"/>
            </a:pPr>
            <a:endParaRPr lang="en-US" dirty="0"/>
          </a:p>
          <a:p>
            <a:pPr marL="285750" indent="-285750">
              <a:spcAft>
                <a:spcPts val="600"/>
              </a:spcAft>
              <a:buFont typeface="Arial" panose="020B0604020202020204" pitchFamily="34" charset="0"/>
              <a:buChar char="•"/>
            </a:pPr>
            <a:endParaRPr lang="en-US" dirty="0"/>
          </a:p>
          <a:p>
            <a:pPr marL="285750" indent="-285750">
              <a:spcAft>
                <a:spcPts val="600"/>
              </a:spcAft>
              <a:buFont typeface="Arial" panose="020B0604020202020204" pitchFamily="34" charset="0"/>
              <a:buChar char="•"/>
            </a:pPr>
            <a:endParaRPr lang="en-US" dirty="0"/>
          </a:p>
          <a:p>
            <a:pPr marL="285750" indent="-285750">
              <a:spcAft>
                <a:spcPts val="600"/>
              </a:spcAft>
              <a:buFont typeface="Arial" panose="020B0604020202020204" pitchFamily="34" charset="0"/>
              <a:buChar char="•"/>
            </a:pPr>
            <a:endParaRPr lang="en-US" dirty="0"/>
          </a:p>
        </p:txBody>
      </p:sp>
      <p:grpSp>
        <p:nvGrpSpPr>
          <p:cNvPr id="23" name="Group 22">
            <a:extLst>
              <a:ext uri="{FF2B5EF4-FFF2-40B4-BE49-F238E27FC236}">
                <a16:creationId xmlns:a16="http://schemas.microsoft.com/office/drawing/2014/main" id="{85079310-0AA6-C57B-D887-FAC05409FCFC}"/>
              </a:ext>
            </a:extLst>
          </p:cNvPr>
          <p:cNvGrpSpPr/>
          <p:nvPr/>
        </p:nvGrpSpPr>
        <p:grpSpPr>
          <a:xfrm>
            <a:off x="432315" y="2885200"/>
            <a:ext cx="11327370" cy="3856681"/>
            <a:chOff x="218208" y="2885200"/>
            <a:chExt cx="11327370" cy="3856681"/>
          </a:xfrm>
        </p:grpSpPr>
        <p:grpSp>
          <p:nvGrpSpPr>
            <p:cNvPr id="15" name="Group 14">
              <a:extLst>
                <a:ext uri="{FF2B5EF4-FFF2-40B4-BE49-F238E27FC236}">
                  <a16:creationId xmlns:a16="http://schemas.microsoft.com/office/drawing/2014/main" id="{E82F7D79-918A-E3A0-6BB7-ED4735AD7164}"/>
                </a:ext>
              </a:extLst>
            </p:cNvPr>
            <p:cNvGrpSpPr/>
            <p:nvPr/>
          </p:nvGrpSpPr>
          <p:grpSpPr>
            <a:xfrm>
              <a:off x="218208" y="2885200"/>
              <a:ext cx="4521200" cy="2473714"/>
              <a:chOff x="304800" y="3393686"/>
              <a:chExt cx="5549900" cy="2871398"/>
            </a:xfrm>
          </p:grpSpPr>
          <p:pic>
            <p:nvPicPr>
              <p:cNvPr id="8" name="Picture 7">
                <a:extLst>
                  <a:ext uri="{FF2B5EF4-FFF2-40B4-BE49-F238E27FC236}">
                    <a16:creationId xmlns:a16="http://schemas.microsoft.com/office/drawing/2014/main" id="{D34776FF-6577-2DCA-A5EC-8C03D666141F}"/>
                  </a:ext>
                </a:extLst>
              </p:cNvPr>
              <p:cNvPicPr>
                <a:picLocks noChangeAspect="1"/>
              </p:cNvPicPr>
              <p:nvPr/>
            </p:nvPicPr>
            <p:blipFill>
              <a:blip r:embed="rId5"/>
              <a:stretch>
                <a:fillRect/>
              </a:stretch>
            </p:blipFill>
            <p:spPr>
              <a:xfrm>
                <a:off x="304800" y="3393686"/>
                <a:ext cx="5549900" cy="2871398"/>
              </a:xfrm>
              <a:prstGeom prst="rect">
                <a:avLst/>
              </a:prstGeom>
            </p:spPr>
          </p:pic>
          <p:sp>
            <p:nvSpPr>
              <p:cNvPr id="10" name="Rectangle 9">
                <a:extLst>
                  <a:ext uri="{FF2B5EF4-FFF2-40B4-BE49-F238E27FC236}">
                    <a16:creationId xmlns:a16="http://schemas.microsoft.com/office/drawing/2014/main" id="{75333E98-2691-020F-0450-30A1A2190449}"/>
                  </a:ext>
                </a:extLst>
              </p:cNvPr>
              <p:cNvSpPr/>
              <p:nvPr/>
            </p:nvSpPr>
            <p:spPr>
              <a:xfrm>
                <a:off x="4254500" y="3721100"/>
                <a:ext cx="1574800" cy="1625601"/>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C9E244EF-28AB-77C6-B129-38FFECF89527}"/>
                  </a:ext>
                </a:extLst>
              </p:cNvPr>
              <p:cNvSpPr txBox="1"/>
              <p:nvPr/>
            </p:nvSpPr>
            <p:spPr>
              <a:xfrm>
                <a:off x="3079750" y="3631734"/>
                <a:ext cx="1938672" cy="369332"/>
              </a:xfrm>
              <a:prstGeom prst="rect">
                <a:avLst/>
              </a:prstGeom>
              <a:noFill/>
            </p:spPr>
            <p:txBody>
              <a:bodyPr wrap="none" rtlCol="0">
                <a:spAutoFit/>
              </a:bodyPr>
              <a:lstStyle/>
              <a:p>
                <a:r>
                  <a:rPr lang="en-GB" dirty="0">
                    <a:solidFill>
                      <a:srgbClr val="6E2076"/>
                    </a:solidFill>
                  </a:rPr>
                  <a:t>Other universities</a:t>
                </a:r>
              </a:p>
            </p:txBody>
          </p:sp>
          <p:sp>
            <p:nvSpPr>
              <p:cNvPr id="13" name="TextBox 12">
                <a:extLst>
                  <a:ext uri="{FF2B5EF4-FFF2-40B4-BE49-F238E27FC236}">
                    <a16:creationId xmlns:a16="http://schemas.microsoft.com/office/drawing/2014/main" id="{FB5F48D2-0FAB-7157-DFA9-E7ACBB893AC5}"/>
                  </a:ext>
                </a:extLst>
              </p:cNvPr>
              <p:cNvSpPr txBox="1"/>
              <p:nvPr/>
            </p:nvSpPr>
            <p:spPr>
              <a:xfrm>
                <a:off x="3103228" y="5041335"/>
                <a:ext cx="1526700" cy="369332"/>
              </a:xfrm>
              <a:prstGeom prst="rect">
                <a:avLst/>
              </a:prstGeom>
              <a:noFill/>
            </p:spPr>
            <p:txBody>
              <a:bodyPr wrap="none" rtlCol="0">
                <a:spAutoFit/>
              </a:bodyPr>
              <a:lstStyle/>
              <a:p>
                <a:r>
                  <a:rPr lang="en-GB" dirty="0">
                    <a:solidFill>
                      <a:srgbClr val="087A77"/>
                    </a:solidFill>
                  </a:rPr>
                  <a:t>Russel Group</a:t>
                </a:r>
              </a:p>
            </p:txBody>
          </p:sp>
        </p:grpSp>
        <p:pic>
          <p:nvPicPr>
            <p:cNvPr id="14" name="Picture 13">
              <a:extLst>
                <a:ext uri="{FF2B5EF4-FFF2-40B4-BE49-F238E27FC236}">
                  <a16:creationId xmlns:a16="http://schemas.microsoft.com/office/drawing/2014/main" id="{4DCD06A6-55A1-7DDF-140F-329940F4F6E9}"/>
                </a:ext>
              </a:extLst>
            </p:cNvPr>
            <p:cNvPicPr>
              <a:picLocks noChangeAspect="1"/>
            </p:cNvPicPr>
            <p:nvPr/>
          </p:nvPicPr>
          <p:blipFill>
            <a:blip r:embed="rId6"/>
            <a:srcRect t="34139"/>
            <a:stretch>
              <a:fillRect/>
            </a:stretch>
          </p:blipFill>
          <p:spPr>
            <a:xfrm>
              <a:off x="4099228" y="5994471"/>
              <a:ext cx="5462108" cy="747410"/>
            </a:xfrm>
            <a:prstGeom prst="rect">
              <a:avLst/>
            </a:prstGeom>
          </p:spPr>
        </p:pic>
        <p:pic>
          <p:nvPicPr>
            <p:cNvPr id="17" name="Picture 16">
              <a:extLst>
                <a:ext uri="{FF2B5EF4-FFF2-40B4-BE49-F238E27FC236}">
                  <a16:creationId xmlns:a16="http://schemas.microsoft.com/office/drawing/2014/main" id="{472196BE-55FD-F28A-F27F-37476EBB64EA}"/>
                </a:ext>
              </a:extLst>
            </p:cNvPr>
            <p:cNvPicPr>
              <a:picLocks noChangeAspect="1"/>
            </p:cNvPicPr>
            <p:nvPr/>
          </p:nvPicPr>
          <p:blipFill>
            <a:blip r:embed="rId7"/>
            <a:stretch>
              <a:fillRect/>
            </a:stretch>
          </p:blipFill>
          <p:spPr>
            <a:xfrm>
              <a:off x="9671564" y="4406484"/>
              <a:ext cx="1874014" cy="2335397"/>
            </a:xfrm>
            <a:prstGeom prst="rect">
              <a:avLst/>
            </a:prstGeom>
          </p:spPr>
        </p:pic>
        <p:pic>
          <p:nvPicPr>
            <p:cNvPr id="21" name="Picture 20">
              <a:extLst>
                <a:ext uri="{FF2B5EF4-FFF2-40B4-BE49-F238E27FC236}">
                  <a16:creationId xmlns:a16="http://schemas.microsoft.com/office/drawing/2014/main" id="{7093787E-7018-27F2-7E62-FCF1451B54B0}"/>
                </a:ext>
              </a:extLst>
            </p:cNvPr>
            <p:cNvPicPr>
              <a:picLocks noChangeAspect="1"/>
            </p:cNvPicPr>
            <p:nvPr/>
          </p:nvPicPr>
          <p:blipFill>
            <a:blip r:embed="rId8"/>
            <a:stretch>
              <a:fillRect/>
            </a:stretch>
          </p:blipFill>
          <p:spPr>
            <a:xfrm>
              <a:off x="5497336" y="2910695"/>
              <a:ext cx="4064000" cy="1582595"/>
            </a:xfrm>
            <a:prstGeom prst="rect">
              <a:avLst/>
            </a:prstGeom>
          </p:spPr>
        </p:pic>
        <p:pic>
          <p:nvPicPr>
            <p:cNvPr id="22" name="Picture 21">
              <a:extLst>
                <a:ext uri="{FF2B5EF4-FFF2-40B4-BE49-F238E27FC236}">
                  <a16:creationId xmlns:a16="http://schemas.microsoft.com/office/drawing/2014/main" id="{6111B875-0282-B940-0C81-F4C03AE09AFC}"/>
                </a:ext>
              </a:extLst>
            </p:cNvPr>
            <p:cNvPicPr>
              <a:picLocks noChangeAspect="1"/>
            </p:cNvPicPr>
            <p:nvPr/>
          </p:nvPicPr>
          <p:blipFill>
            <a:blip r:embed="rId9"/>
            <a:srcRect t="19571"/>
            <a:stretch>
              <a:fillRect/>
            </a:stretch>
          </p:blipFill>
          <p:spPr>
            <a:xfrm>
              <a:off x="4849636" y="4617135"/>
              <a:ext cx="4711700" cy="1253490"/>
            </a:xfrm>
            <a:prstGeom prst="rect">
              <a:avLst/>
            </a:prstGeom>
          </p:spPr>
        </p:pic>
      </p:grpSp>
    </p:spTree>
    <p:extLst>
      <p:ext uri="{BB962C8B-B14F-4D97-AF65-F5344CB8AC3E}">
        <p14:creationId xmlns:p14="http://schemas.microsoft.com/office/powerpoint/2010/main" val="33888458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A3AB6-6B97-75A4-9FD1-18298A9DEF51}"/>
            </a:ext>
          </a:extLst>
        </p:cNvPr>
        <p:cNvGrpSpPr/>
        <p:nvPr/>
      </p:nvGrpSpPr>
      <p:grpSpPr>
        <a:xfrm>
          <a:off x="0" y="0"/>
          <a:ext cx="0" cy="0"/>
          <a:chOff x="0" y="0"/>
          <a:chExt cx="0" cy="0"/>
        </a:xfrm>
      </p:grpSpPr>
      <p:sp>
        <p:nvSpPr>
          <p:cNvPr id="11" name="Title 2">
            <a:extLst>
              <a:ext uri="{FF2B5EF4-FFF2-40B4-BE49-F238E27FC236}">
                <a16:creationId xmlns:a16="http://schemas.microsoft.com/office/drawing/2014/main" id="{2DD8091A-BFF3-9A93-CBC6-E6ABBE64D077}"/>
              </a:ext>
            </a:extLst>
          </p:cNvPr>
          <p:cNvSpPr>
            <a:spLocks noGrp="1"/>
          </p:cNvSpPr>
          <p:nvPr>
            <p:ph type="title"/>
          </p:nvPr>
        </p:nvSpPr>
        <p:spPr>
          <a:xfrm>
            <a:off x="468201" y="362611"/>
            <a:ext cx="11192534" cy="701388"/>
          </a:xfrm>
        </p:spPr>
        <p:txBody>
          <a:bodyPr wrap="square" anchor="ctr">
            <a:normAutofit/>
          </a:bodyPr>
          <a:lstStyle/>
          <a:p>
            <a:r>
              <a:rPr lang="en-US" sz="3200" dirty="0"/>
              <a:t>Challenges</a:t>
            </a:r>
          </a:p>
        </p:txBody>
      </p:sp>
      <p:sp>
        <p:nvSpPr>
          <p:cNvPr id="19" name="Slide Number Placeholder 6">
            <a:extLst>
              <a:ext uri="{FF2B5EF4-FFF2-40B4-BE49-F238E27FC236}">
                <a16:creationId xmlns:a16="http://schemas.microsoft.com/office/drawing/2014/main" id="{699DFBCC-4DAB-431D-A5CF-BF89705C3239}"/>
              </a:ext>
            </a:extLst>
          </p:cNvPr>
          <p:cNvSpPr>
            <a:spLocks noGrp="1"/>
          </p:cNvSpPr>
          <p:nvPr>
            <p:ph type="sldNum" sz="quarter" idx="4"/>
          </p:nvPr>
        </p:nvSpPr>
        <p:spPr>
          <a:xfrm>
            <a:off x="499733" y="5994450"/>
            <a:ext cx="360000" cy="360000"/>
          </a:xfrm>
        </p:spPr>
        <p:txBody>
          <a:bodyPr wrap="square" anchor="b">
            <a:normAutofit/>
          </a:bodyPr>
          <a:lstStyle/>
          <a:p>
            <a:fld id="{E8F1A65C-595C-4736-BF40-F7D31E789466}" type="slidenum">
              <a:rPr lang="en-GB" smtClean="0"/>
              <a:pPr/>
              <a:t>7</a:t>
            </a:fld>
            <a:endParaRPr lang="en-GB"/>
          </a:p>
        </p:txBody>
      </p:sp>
      <p:sp>
        <p:nvSpPr>
          <p:cNvPr id="15" name="Content Placeholder 4">
            <a:extLst>
              <a:ext uri="{FF2B5EF4-FFF2-40B4-BE49-F238E27FC236}">
                <a16:creationId xmlns:a16="http://schemas.microsoft.com/office/drawing/2014/main" id="{318C0FE7-B92E-A69C-2261-28CD8A460DA4}"/>
              </a:ext>
            </a:extLst>
          </p:cNvPr>
          <p:cNvSpPr>
            <a:spLocks noGrp="1"/>
          </p:cNvSpPr>
          <p:nvPr>
            <p:ph sz="quarter" idx="4294967295"/>
          </p:nvPr>
        </p:nvSpPr>
        <p:spPr>
          <a:xfrm>
            <a:off x="499733" y="1254498"/>
            <a:ext cx="6279439" cy="5099952"/>
          </a:xfrm>
        </p:spPr>
        <p:txBody>
          <a:bodyPr anchor="t">
            <a:normAutofit/>
          </a:bodyPr>
          <a:lstStyle/>
          <a:p>
            <a:pPr marL="342900" indent="-342900">
              <a:spcAft>
                <a:spcPts val="600"/>
              </a:spcAft>
              <a:buFont typeface="Arial" panose="020B0604020202020204" pitchFamily="34" charset="0"/>
              <a:buChar char="•"/>
            </a:pPr>
            <a:r>
              <a:rPr lang="en-GB" sz="2200" dirty="0">
                <a:latin typeface="Aptos" panose="020B0004020202020204" pitchFamily="34" charset="0"/>
              </a:rPr>
              <a:t>Practical environments are department</a:t>
            </a:r>
            <a:r>
              <a:rPr lang="en-GB" sz="2200" dirty="0"/>
              <a:t>-specific (and so should be the adjustments)</a:t>
            </a:r>
          </a:p>
          <a:p>
            <a:pPr marL="800100" lvl="1" indent="-342900">
              <a:spcAft>
                <a:spcPts val="600"/>
              </a:spcAft>
              <a:buFont typeface="Arial" panose="020B0604020202020204" pitchFamily="34" charset="0"/>
              <a:buChar char="•"/>
            </a:pPr>
            <a:r>
              <a:rPr lang="en-GB" sz="2000" dirty="0"/>
              <a:t>They require </a:t>
            </a:r>
            <a:r>
              <a:rPr lang="en-GB" sz="2000" dirty="0">
                <a:solidFill>
                  <a:schemeClr val="bg2">
                    <a:lumMod val="20000"/>
                    <a:lumOff val="80000"/>
                  </a:schemeClr>
                </a:solidFill>
              </a:rPr>
              <a:t>TRAINED</a:t>
            </a:r>
            <a:r>
              <a:rPr lang="en-GB" sz="2000" dirty="0"/>
              <a:t> departmental staff involved in decision making </a:t>
            </a:r>
            <a:r>
              <a:rPr lang="en-GB" sz="2000" dirty="0">
                <a:solidFill>
                  <a:schemeClr val="bg2">
                    <a:lumMod val="20000"/>
                    <a:lumOff val="80000"/>
                  </a:schemeClr>
                </a:solidFill>
              </a:rPr>
              <a:t>WITH APPROPRIATE WORKLOAD ALLOCATION</a:t>
            </a:r>
          </a:p>
          <a:p>
            <a:pPr marL="1257300" lvl="2" indent="-342900">
              <a:spcAft>
                <a:spcPts val="600"/>
              </a:spcAft>
              <a:buFont typeface="Arial" panose="020B0604020202020204" pitchFamily="34" charset="0"/>
              <a:buChar char="•"/>
            </a:pPr>
            <a:r>
              <a:rPr lang="en-GB" sz="1800" dirty="0">
                <a:solidFill>
                  <a:schemeClr val="bg2">
                    <a:lumMod val="20000"/>
                    <a:lumOff val="80000"/>
                  </a:schemeClr>
                </a:solidFill>
              </a:rPr>
              <a:t>Decision making involves adjustments and alternative assessments</a:t>
            </a:r>
          </a:p>
          <a:p>
            <a:pPr marL="342900" indent="-342900">
              <a:spcAft>
                <a:spcPts val="600"/>
              </a:spcAft>
              <a:buFont typeface="Arial" panose="020B0604020202020204" pitchFamily="34" charset="0"/>
              <a:buChar char="•"/>
            </a:pPr>
            <a:r>
              <a:rPr lang="en-GB" sz="2200" dirty="0"/>
              <a:t>There are H&amp;S implications (not all adjustments are reasonable)</a:t>
            </a:r>
          </a:p>
          <a:p>
            <a:pPr marL="800100" lvl="1" indent="-342900">
              <a:spcAft>
                <a:spcPts val="600"/>
              </a:spcAft>
              <a:buFont typeface="Arial" panose="020B0604020202020204" pitchFamily="34" charset="0"/>
              <a:buChar char="•"/>
            </a:pPr>
            <a:r>
              <a:rPr lang="en-GB" sz="2000" dirty="0"/>
              <a:t>Some conditions (e.g. uncontrolled movements) are incompatible with keeping the students safe.</a:t>
            </a:r>
          </a:p>
          <a:p>
            <a:pPr marL="800100" lvl="1" indent="-342900">
              <a:spcAft>
                <a:spcPts val="600"/>
              </a:spcAft>
              <a:buFont typeface="Arial" panose="020B0604020202020204" pitchFamily="34" charset="0"/>
              <a:buChar char="•"/>
            </a:pPr>
            <a:r>
              <a:rPr lang="en-GB" sz="2000" dirty="0"/>
              <a:t>Trained staff need to be confident on when it is </a:t>
            </a:r>
            <a:r>
              <a:rPr lang="en-GB" sz="2000" dirty="0">
                <a:solidFill>
                  <a:schemeClr val="bg2">
                    <a:lumMod val="20000"/>
                    <a:lumOff val="80000"/>
                  </a:schemeClr>
                </a:solidFill>
              </a:rPr>
              <a:t>NOT REASONABLE</a:t>
            </a:r>
            <a:r>
              <a:rPr lang="en-GB" sz="2000" dirty="0"/>
              <a:t> to adjust.</a:t>
            </a:r>
          </a:p>
          <a:p>
            <a:pPr marL="342900" indent="-342900">
              <a:spcAft>
                <a:spcPts val="600"/>
              </a:spcAft>
              <a:buFont typeface="Arial" panose="020B0604020202020204" pitchFamily="34" charset="0"/>
              <a:buChar char="•"/>
            </a:pPr>
            <a:endParaRPr lang="en-GB" sz="2200" dirty="0"/>
          </a:p>
        </p:txBody>
      </p:sp>
      <p:pic>
        <p:nvPicPr>
          <p:cNvPr id="2" name="Picture 1" descr="A person working in a lab&#10;&#10;AI-generated content may be incorrect.">
            <a:extLst>
              <a:ext uri="{FF2B5EF4-FFF2-40B4-BE49-F238E27FC236}">
                <a16:creationId xmlns:a16="http://schemas.microsoft.com/office/drawing/2014/main" id="{D08F6C70-4011-925D-0943-EFB2A40754BF}"/>
              </a:ext>
            </a:extLst>
          </p:cNvPr>
          <p:cNvPicPr>
            <a:picLocks noChangeAspect="1"/>
          </p:cNvPicPr>
          <p:nvPr/>
        </p:nvPicPr>
        <p:blipFill>
          <a:blip r:embed="rId3"/>
          <a:srcRect l="32027" t="21623" r="24493" b="4013"/>
          <a:stretch>
            <a:fillRect/>
          </a:stretch>
        </p:blipFill>
        <p:spPr>
          <a:xfrm>
            <a:off x="9204158" y="1254498"/>
            <a:ext cx="2719652" cy="2616482"/>
          </a:xfrm>
          <a:prstGeom prst="rect">
            <a:avLst/>
          </a:prstGeom>
        </p:spPr>
      </p:pic>
      <p:pic>
        <p:nvPicPr>
          <p:cNvPr id="3" name="Picture 8">
            <a:extLst>
              <a:ext uri="{FF2B5EF4-FFF2-40B4-BE49-F238E27FC236}">
                <a16:creationId xmlns:a16="http://schemas.microsoft.com/office/drawing/2014/main" id="{5DBE4608-17D0-A3D4-8A04-CA418CFEE3D6}"/>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7155503" y="4192486"/>
            <a:ext cx="4768307" cy="145036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Placeholder 64" descr="Close-up of a robotic arm&#10;&#10;AI-generated content may be incorrect.">
            <a:extLst>
              <a:ext uri="{FF2B5EF4-FFF2-40B4-BE49-F238E27FC236}">
                <a16:creationId xmlns:a16="http://schemas.microsoft.com/office/drawing/2014/main" id="{D2D02CC8-EA8B-3128-8649-AE187CEF136E}"/>
              </a:ext>
            </a:extLst>
          </p:cNvPr>
          <p:cNvPicPr>
            <a:picLocks noChangeAspect="1"/>
          </p:cNvPicPr>
          <p:nvPr/>
        </p:nvPicPr>
        <p:blipFill>
          <a:blip r:embed="rId6" cstate="email">
            <a:extLst>
              <a:ext uri="{28A0092B-C50C-407E-A947-70E740481C1C}">
                <a14:useLocalDpi xmlns:a14="http://schemas.microsoft.com/office/drawing/2010/main"/>
              </a:ext>
            </a:extLst>
          </a:blip>
          <a:srcRect l="10765" r="10765"/>
          <a:stretch>
            <a:fillRect/>
          </a:stretch>
        </p:blipFill>
        <p:spPr>
          <a:xfrm>
            <a:off x="7155503" y="1254499"/>
            <a:ext cx="1737454" cy="2616482"/>
          </a:xfrm>
          <a:prstGeom prst="rect">
            <a:avLst/>
          </a:prstGeom>
          <a:noFill/>
        </p:spPr>
      </p:pic>
    </p:spTree>
    <p:extLst>
      <p:ext uri="{BB962C8B-B14F-4D97-AF65-F5344CB8AC3E}">
        <p14:creationId xmlns:p14="http://schemas.microsoft.com/office/powerpoint/2010/main" val="24502650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033A29-DC2A-A27D-F3EE-F404559B2BD4}"/>
            </a:ext>
          </a:extLst>
        </p:cNvPr>
        <p:cNvGrpSpPr/>
        <p:nvPr/>
      </p:nvGrpSpPr>
      <p:grpSpPr>
        <a:xfrm>
          <a:off x="0" y="0"/>
          <a:ext cx="0" cy="0"/>
          <a:chOff x="0" y="0"/>
          <a:chExt cx="0" cy="0"/>
        </a:xfrm>
      </p:grpSpPr>
      <p:sp>
        <p:nvSpPr>
          <p:cNvPr id="11" name="Title 2">
            <a:extLst>
              <a:ext uri="{FF2B5EF4-FFF2-40B4-BE49-F238E27FC236}">
                <a16:creationId xmlns:a16="http://schemas.microsoft.com/office/drawing/2014/main" id="{41AF2546-347C-2880-AE6C-607D75C27870}"/>
              </a:ext>
            </a:extLst>
          </p:cNvPr>
          <p:cNvSpPr>
            <a:spLocks noGrp="1"/>
          </p:cNvSpPr>
          <p:nvPr>
            <p:ph type="title"/>
          </p:nvPr>
        </p:nvSpPr>
        <p:spPr>
          <a:xfrm>
            <a:off x="468201" y="362611"/>
            <a:ext cx="11192534" cy="701388"/>
          </a:xfrm>
        </p:spPr>
        <p:txBody>
          <a:bodyPr wrap="square" anchor="ctr">
            <a:normAutofit/>
          </a:bodyPr>
          <a:lstStyle/>
          <a:p>
            <a:r>
              <a:rPr lang="en-US" sz="3200" dirty="0"/>
              <a:t>Identified gaps</a:t>
            </a:r>
          </a:p>
        </p:txBody>
      </p:sp>
      <p:sp>
        <p:nvSpPr>
          <p:cNvPr id="19" name="Slide Number Placeholder 6">
            <a:extLst>
              <a:ext uri="{FF2B5EF4-FFF2-40B4-BE49-F238E27FC236}">
                <a16:creationId xmlns:a16="http://schemas.microsoft.com/office/drawing/2014/main" id="{4214E7AE-846D-9149-14EE-95B1FAFC6BA9}"/>
              </a:ext>
            </a:extLst>
          </p:cNvPr>
          <p:cNvSpPr>
            <a:spLocks noGrp="1"/>
          </p:cNvSpPr>
          <p:nvPr>
            <p:ph type="sldNum" sz="quarter" idx="4"/>
          </p:nvPr>
        </p:nvSpPr>
        <p:spPr>
          <a:xfrm>
            <a:off x="499733" y="5994450"/>
            <a:ext cx="360000" cy="360000"/>
          </a:xfrm>
        </p:spPr>
        <p:txBody>
          <a:bodyPr wrap="square" anchor="b">
            <a:normAutofit/>
          </a:bodyPr>
          <a:lstStyle/>
          <a:p>
            <a:fld id="{E8F1A65C-595C-4736-BF40-F7D31E789466}" type="slidenum">
              <a:rPr lang="en-GB" smtClean="0"/>
              <a:pPr/>
              <a:t>8</a:t>
            </a:fld>
            <a:endParaRPr lang="en-GB"/>
          </a:p>
        </p:txBody>
      </p:sp>
      <p:sp>
        <p:nvSpPr>
          <p:cNvPr id="15" name="Content Placeholder 4">
            <a:extLst>
              <a:ext uri="{FF2B5EF4-FFF2-40B4-BE49-F238E27FC236}">
                <a16:creationId xmlns:a16="http://schemas.microsoft.com/office/drawing/2014/main" id="{F6E013C1-5E14-47EC-A0B9-C940D1C6194A}"/>
              </a:ext>
            </a:extLst>
          </p:cNvPr>
          <p:cNvSpPr>
            <a:spLocks noGrp="1"/>
          </p:cNvSpPr>
          <p:nvPr>
            <p:ph sz="quarter" idx="4294967295"/>
          </p:nvPr>
        </p:nvSpPr>
        <p:spPr>
          <a:xfrm>
            <a:off x="499733" y="1254498"/>
            <a:ext cx="6279439" cy="5099952"/>
          </a:xfrm>
        </p:spPr>
        <p:txBody>
          <a:bodyPr anchor="t">
            <a:normAutofit/>
          </a:bodyPr>
          <a:lstStyle/>
          <a:p>
            <a:pPr marL="342900" indent="-342900">
              <a:spcAft>
                <a:spcPts val="600"/>
              </a:spcAft>
              <a:buFont typeface="Arial" panose="020B0604020202020204" pitchFamily="34" charset="0"/>
              <a:buChar char="•"/>
            </a:pPr>
            <a:r>
              <a:rPr lang="en-GB" sz="2400" dirty="0">
                <a:latin typeface="Aptos" panose="020B0004020202020204" pitchFamily="34" charset="0"/>
              </a:rPr>
              <a:t>Lack of University wide standardised approach to RAdjs in lab settings</a:t>
            </a:r>
          </a:p>
          <a:p>
            <a:pPr marL="342900" indent="-342900">
              <a:spcAft>
                <a:spcPts val="600"/>
              </a:spcAft>
              <a:buFont typeface="Arial" panose="020B0604020202020204" pitchFamily="34" charset="0"/>
              <a:buChar char="•"/>
            </a:pPr>
            <a:r>
              <a:rPr lang="en-GB" sz="2400" dirty="0"/>
              <a:t>Lack of training and coordinated support of decision-making departmental staff</a:t>
            </a:r>
          </a:p>
          <a:p>
            <a:pPr marL="342900" indent="-342900">
              <a:spcAft>
                <a:spcPts val="600"/>
              </a:spcAft>
              <a:buFont typeface="Arial" panose="020B0604020202020204" pitchFamily="34" charset="0"/>
              <a:buChar char="•"/>
            </a:pPr>
            <a:r>
              <a:rPr lang="en-GB" sz="2400" dirty="0"/>
              <a:t>Disclosure gap (departments aware of student needs not in disability records)</a:t>
            </a:r>
          </a:p>
          <a:p>
            <a:pPr marL="342900" indent="-342900">
              <a:spcAft>
                <a:spcPts val="600"/>
              </a:spcAft>
              <a:buFont typeface="Arial" panose="020B0604020202020204" pitchFamily="34" charset="0"/>
              <a:buChar char="•"/>
            </a:pPr>
            <a:r>
              <a:rPr lang="en-GB" sz="2400" dirty="0"/>
              <a:t>Lack of Equality Impact Assessment on lab spaces to promote future inclusion (including responsibility of costs)</a:t>
            </a:r>
          </a:p>
          <a:p>
            <a:pPr marL="342900" indent="-342900">
              <a:spcAft>
                <a:spcPts val="600"/>
              </a:spcAft>
              <a:buFont typeface="Arial" panose="020B0604020202020204" pitchFamily="34" charset="0"/>
              <a:buChar char="•"/>
            </a:pPr>
            <a:endParaRPr lang="en-GB" sz="2400" dirty="0"/>
          </a:p>
        </p:txBody>
      </p:sp>
      <p:pic>
        <p:nvPicPr>
          <p:cNvPr id="2" name="Picture 1" descr="A person working in a lab&#10;&#10;AI-generated content may be incorrect.">
            <a:extLst>
              <a:ext uri="{FF2B5EF4-FFF2-40B4-BE49-F238E27FC236}">
                <a16:creationId xmlns:a16="http://schemas.microsoft.com/office/drawing/2014/main" id="{13B24658-42B9-1042-11E1-0A0B1A741A95}"/>
              </a:ext>
            </a:extLst>
          </p:cNvPr>
          <p:cNvPicPr>
            <a:picLocks noChangeAspect="1"/>
          </p:cNvPicPr>
          <p:nvPr/>
        </p:nvPicPr>
        <p:blipFill>
          <a:blip r:embed="rId3"/>
          <a:srcRect l="32027" t="21623" r="24493" b="4013"/>
          <a:stretch>
            <a:fillRect/>
          </a:stretch>
        </p:blipFill>
        <p:spPr>
          <a:xfrm>
            <a:off x="9204158" y="1254498"/>
            <a:ext cx="2719652" cy="2616482"/>
          </a:xfrm>
          <a:prstGeom prst="rect">
            <a:avLst/>
          </a:prstGeom>
        </p:spPr>
      </p:pic>
      <p:pic>
        <p:nvPicPr>
          <p:cNvPr id="3" name="Picture 8">
            <a:extLst>
              <a:ext uri="{FF2B5EF4-FFF2-40B4-BE49-F238E27FC236}">
                <a16:creationId xmlns:a16="http://schemas.microsoft.com/office/drawing/2014/main" id="{2E35F639-0EDA-9E24-FFA5-1837BB4C9177}"/>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7155503" y="4192486"/>
            <a:ext cx="4768307" cy="145036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Placeholder 64" descr="Close-up of a robotic arm&#10;&#10;AI-generated content may be incorrect.">
            <a:extLst>
              <a:ext uri="{FF2B5EF4-FFF2-40B4-BE49-F238E27FC236}">
                <a16:creationId xmlns:a16="http://schemas.microsoft.com/office/drawing/2014/main" id="{02D42092-70AC-DD72-2A4E-B756F4A27B7E}"/>
              </a:ext>
            </a:extLst>
          </p:cNvPr>
          <p:cNvPicPr>
            <a:picLocks noChangeAspect="1"/>
          </p:cNvPicPr>
          <p:nvPr/>
        </p:nvPicPr>
        <p:blipFill>
          <a:blip r:embed="rId6" cstate="email">
            <a:extLst>
              <a:ext uri="{28A0092B-C50C-407E-A947-70E740481C1C}">
                <a14:useLocalDpi xmlns:a14="http://schemas.microsoft.com/office/drawing/2010/main"/>
              </a:ext>
            </a:extLst>
          </a:blip>
          <a:srcRect l="10765" r="10765"/>
          <a:stretch>
            <a:fillRect/>
          </a:stretch>
        </p:blipFill>
        <p:spPr>
          <a:xfrm>
            <a:off x="7155503" y="1254499"/>
            <a:ext cx="1737454" cy="2616482"/>
          </a:xfrm>
          <a:prstGeom prst="rect">
            <a:avLst/>
          </a:prstGeom>
          <a:noFill/>
        </p:spPr>
      </p:pic>
    </p:spTree>
    <p:extLst>
      <p:ext uri="{BB962C8B-B14F-4D97-AF65-F5344CB8AC3E}">
        <p14:creationId xmlns:p14="http://schemas.microsoft.com/office/powerpoint/2010/main" val="41502530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21DBD4-CF38-0CFB-00A8-60B5D82DB05A}"/>
            </a:ext>
          </a:extLst>
        </p:cNvPr>
        <p:cNvGrpSpPr/>
        <p:nvPr/>
      </p:nvGrpSpPr>
      <p:grpSpPr>
        <a:xfrm>
          <a:off x="0" y="0"/>
          <a:ext cx="0" cy="0"/>
          <a:chOff x="0" y="0"/>
          <a:chExt cx="0" cy="0"/>
        </a:xfrm>
      </p:grpSpPr>
      <p:sp>
        <p:nvSpPr>
          <p:cNvPr id="11" name="Title 2">
            <a:extLst>
              <a:ext uri="{FF2B5EF4-FFF2-40B4-BE49-F238E27FC236}">
                <a16:creationId xmlns:a16="http://schemas.microsoft.com/office/drawing/2014/main" id="{9F7EBB84-2D5E-E3F2-9C63-F6ED8A52ACCE}"/>
              </a:ext>
            </a:extLst>
          </p:cNvPr>
          <p:cNvSpPr>
            <a:spLocks noGrp="1"/>
          </p:cNvSpPr>
          <p:nvPr>
            <p:ph type="title"/>
          </p:nvPr>
        </p:nvSpPr>
        <p:spPr>
          <a:xfrm>
            <a:off x="468201" y="362611"/>
            <a:ext cx="11192534" cy="701388"/>
          </a:xfrm>
        </p:spPr>
        <p:txBody>
          <a:bodyPr wrap="square" anchor="ctr">
            <a:normAutofit/>
          </a:bodyPr>
          <a:lstStyle/>
          <a:p>
            <a:r>
              <a:rPr lang="en-US" sz="3200" dirty="0"/>
              <a:t>Best practice at Warwick</a:t>
            </a:r>
          </a:p>
        </p:txBody>
      </p:sp>
      <p:sp>
        <p:nvSpPr>
          <p:cNvPr id="19" name="Slide Number Placeholder 6">
            <a:extLst>
              <a:ext uri="{FF2B5EF4-FFF2-40B4-BE49-F238E27FC236}">
                <a16:creationId xmlns:a16="http://schemas.microsoft.com/office/drawing/2014/main" id="{33914325-6087-D0CD-5B79-8AF53020D968}"/>
              </a:ext>
            </a:extLst>
          </p:cNvPr>
          <p:cNvSpPr>
            <a:spLocks noGrp="1"/>
          </p:cNvSpPr>
          <p:nvPr>
            <p:ph type="sldNum" sz="quarter" idx="4"/>
          </p:nvPr>
        </p:nvSpPr>
        <p:spPr>
          <a:xfrm>
            <a:off x="499733" y="5994450"/>
            <a:ext cx="360000" cy="360000"/>
          </a:xfrm>
        </p:spPr>
        <p:txBody>
          <a:bodyPr wrap="square" anchor="b">
            <a:normAutofit/>
          </a:bodyPr>
          <a:lstStyle/>
          <a:p>
            <a:fld id="{E8F1A65C-595C-4736-BF40-F7D31E789466}" type="slidenum">
              <a:rPr lang="en-GB" smtClean="0"/>
              <a:pPr/>
              <a:t>9</a:t>
            </a:fld>
            <a:endParaRPr lang="en-GB"/>
          </a:p>
        </p:txBody>
      </p:sp>
      <p:sp>
        <p:nvSpPr>
          <p:cNvPr id="15" name="Content Placeholder 4">
            <a:extLst>
              <a:ext uri="{FF2B5EF4-FFF2-40B4-BE49-F238E27FC236}">
                <a16:creationId xmlns:a16="http://schemas.microsoft.com/office/drawing/2014/main" id="{1A12A2C7-7ED1-1303-224D-90F7FFB5F1AA}"/>
              </a:ext>
            </a:extLst>
          </p:cNvPr>
          <p:cNvSpPr>
            <a:spLocks noGrp="1"/>
          </p:cNvSpPr>
          <p:nvPr>
            <p:ph sz="quarter" idx="4294967295"/>
          </p:nvPr>
        </p:nvSpPr>
        <p:spPr>
          <a:xfrm>
            <a:off x="499733" y="1254498"/>
            <a:ext cx="6279439" cy="5099952"/>
          </a:xfrm>
        </p:spPr>
        <p:txBody>
          <a:bodyPr anchor="t">
            <a:normAutofit fontScale="92500"/>
          </a:bodyPr>
          <a:lstStyle/>
          <a:p>
            <a:pPr marL="342900" indent="-342900">
              <a:spcAft>
                <a:spcPts val="600"/>
              </a:spcAft>
              <a:buFont typeface="Arial" panose="020B0604020202020204" pitchFamily="34" charset="0"/>
              <a:buChar char="•"/>
            </a:pPr>
            <a:r>
              <a:rPr lang="en-GB" sz="2200" dirty="0"/>
              <a:t>Directors of Teaching labs overseeing all labs in a department.</a:t>
            </a:r>
          </a:p>
          <a:p>
            <a:pPr marL="342900" indent="-342900">
              <a:spcAft>
                <a:spcPts val="600"/>
              </a:spcAft>
              <a:buFont typeface="Arial" panose="020B0604020202020204" pitchFamily="34" charset="0"/>
              <a:buChar char="•"/>
            </a:pPr>
            <a:r>
              <a:rPr lang="en-GB" sz="2200" dirty="0"/>
              <a:t>Proactive anticipatory consultation with students. </a:t>
            </a:r>
          </a:p>
          <a:p>
            <a:pPr marL="342900" indent="-342900">
              <a:spcAft>
                <a:spcPts val="600"/>
              </a:spcAft>
              <a:buFont typeface="Arial" panose="020B0604020202020204" pitchFamily="34" charset="0"/>
              <a:buChar char="•"/>
            </a:pPr>
            <a:r>
              <a:rPr lang="en-GB" sz="2200" dirty="0"/>
              <a:t>Staff and student guidance on how to approach RAdjs in labs. Soon on the webpage.</a:t>
            </a:r>
          </a:p>
          <a:p>
            <a:pPr marL="342900" indent="-342900">
              <a:spcAft>
                <a:spcPts val="600"/>
              </a:spcAft>
              <a:buFont typeface="Arial" panose="020B0604020202020204" pitchFamily="34" charset="0"/>
              <a:buChar char="•"/>
            </a:pPr>
            <a:r>
              <a:rPr lang="en-GB" sz="2200" dirty="0"/>
              <a:t>Department specific best practice:</a:t>
            </a:r>
          </a:p>
          <a:p>
            <a:pPr marL="800100" lvl="1" indent="-342900">
              <a:spcAft>
                <a:spcPts val="600"/>
              </a:spcAft>
              <a:buFont typeface="Arial" panose="020B0604020202020204" pitchFamily="34" charset="0"/>
              <a:buChar char="•"/>
            </a:pPr>
            <a:r>
              <a:rPr lang="en-GB" sz="2200" dirty="0"/>
              <a:t>Digitalised labs (screens, microphones, caption software). Video resources of labs and techniques.</a:t>
            </a:r>
          </a:p>
          <a:p>
            <a:pPr marL="800100" lvl="1" indent="-342900">
              <a:spcAft>
                <a:spcPts val="600"/>
              </a:spcAft>
              <a:buFont typeface="Arial" panose="020B0604020202020204" pitchFamily="34" charset="0"/>
              <a:buChar char="•"/>
            </a:pPr>
            <a:r>
              <a:rPr lang="en-GB" sz="2200" dirty="0"/>
              <a:t>Adjustable benches</a:t>
            </a:r>
          </a:p>
          <a:p>
            <a:pPr marL="800100" lvl="1" indent="-342900">
              <a:spcAft>
                <a:spcPts val="600"/>
              </a:spcAft>
              <a:buFont typeface="Arial" panose="020B0604020202020204" pitchFamily="34" charset="0"/>
              <a:buChar char="•"/>
            </a:pPr>
            <a:r>
              <a:rPr lang="en-GB" sz="2200" dirty="0"/>
              <a:t>Quiet lab spaces</a:t>
            </a:r>
          </a:p>
          <a:p>
            <a:pPr marL="800100" lvl="1" indent="-342900">
              <a:spcAft>
                <a:spcPts val="600"/>
              </a:spcAft>
              <a:buFont typeface="Arial" panose="020B0604020202020204" pitchFamily="34" charset="0"/>
              <a:buChar char="•"/>
            </a:pPr>
            <a:r>
              <a:rPr lang="en-GB" sz="2200" dirty="0"/>
              <a:t>Locker allocation (medication, </a:t>
            </a:r>
            <a:r>
              <a:rPr lang="en-GB" sz="2200" dirty="0" err="1"/>
              <a:t>epipens</a:t>
            </a:r>
            <a:r>
              <a:rPr lang="en-GB" sz="2200" dirty="0"/>
              <a:t>)</a:t>
            </a:r>
          </a:p>
          <a:p>
            <a:pPr marL="800100" lvl="1" indent="-342900">
              <a:spcAft>
                <a:spcPts val="600"/>
              </a:spcAft>
              <a:buFont typeface="Arial" panose="020B0604020202020204" pitchFamily="34" charset="0"/>
              <a:buChar char="•"/>
            </a:pPr>
            <a:r>
              <a:rPr lang="en-GB" sz="2200" dirty="0"/>
              <a:t>Allocation of a safe space for students with severe anxiety</a:t>
            </a:r>
          </a:p>
          <a:p>
            <a:pPr lvl="1">
              <a:spcAft>
                <a:spcPts val="600"/>
              </a:spcAft>
            </a:pPr>
            <a:endParaRPr lang="en-GB" sz="2200" dirty="0"/>
          </a:p>
          <a:p>
            <a:pPr marL="342900" indent="-342900">
              <a:spcAft>
                <a:spcPts val="600"/>
              </a:spcAft>
              <a:buFont typeface="Arial" panose="020B0604020202020204" pitchFamily="34" charset="0"/>
              <a:buChar char="•"/>
            </a:pPr>
            <a:endParaRPr lang="en-GB" sz="2200" dirty="0"/>
          </a:p>
        </p:txBody>
      </p:sp>
      <p:pic>
        <p:nvPicPr>
          <p:cNvPr id="3" name="Picture 2">
            <a:extLst>
              <a:ext uri="{FF2B5EF4-FFF2-40B4-BE49-F238E27FC236}">
                <a16:creationId xmlns:a16="http://schemas.microsoft.com/office/drawing/2014/main" id="{8028491D-0ACE-E0D9-5884-9ADC12C53CF8}"/>
              </a:ext>
            </a:extLst>
          </p:cNvPr>
          <p:cNvPicPr>
            <a:picLocks noChangeAspect="1"/>
          </p:cNvPicPr>
          <p:nvPr/>
        </p:nvPicPr>
        <p:blipFill>
          <a:blip r:embed="rId3"/>
          <a:stretch>
            <a:fillRect/>
          </a:stretch>
        </p:blipFill>
        <p:spPr>
          <a:xfrm>
            <a:off x="6902918" y="1756937"/>
            <a:ext cx="5024039" cy="3344125"/>
          </a:xfrm>
          <a:prstGeom prst="rect">
            <a:avLst/>
          </a:prstGeom>
        </p:spPr>
      </p:pic>
    </p:spTree>
    <p:extLst>
      <p:ext uri="{BB962C8B-B14F-4D97-AF65-F5344CB8AC3E}">
        <p14:creationId xmlns:p14="http://schemas.microsoft.com/office/powerpoint/2010/main" val="291176819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8967efe6-4e52-4a11-a149-71e0b52b9094"/>
</p:tagLst>
</file>

<file path=ppt/theme/theme1.xml><?xml version="1.0" encoding="utf-8"?>
<a:theme xmlns:a="http://schemas.openxmlformats.org/drawingml/2006/main" name="UoW_Template_Black">
  <a:themeElements>
    <a:clrScheme name="UoW Colour Palette_Purple">
      <a:dk1>
        <a:srgbClr val="0C0C0C"/>
      </a:dk1>
      <a:lt1>
        <a:srgbClr val="FDFCFC"/>
      </a:lt1>
      <a:dk2>
        <a:srgbClr val="440379"/>
      </a:dk2>
      <a:lt2>
        <a:srgbClr val="FDFCFC"/>
      </a:lt2>
      <a:accent1>
        <a:srgbClr val="A399F4"/>
      </a:accent1>
      <a:accent2>
        <a:srgbClr val="440278"/>
      </a:accent2>
      <a:accent3>
        <a:srgbClr val="6CB6FF"/>
      </a:accent3>
      <a:accent4>
        <a:srgbClr val="50D6C1"/>
      </a:accent4>
      <a:accent5>
        <a:srgbClr val="FEDE7B"/>
      </a:accent5>
      <a:accent6>
        <a:srgbClr val="F0957F"/>
      </a:accent6>
      <a:hlink>
        <a:srgbClr val="A399F4"/>
      </a:hlink>
      <a:folHlink>
        <a:srgbClr val="440278"/>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UoW_Template_Purple">
  <a:themeElements>
    <a:clrScheme name="UoW Colour Palette_Purple">
      <a:dk1>
        <a:srgbClr val="0C0C0C"/>
      </a:dk1>
      <a:lt1>
        <a:srgbClr val="FDFCFC"/>
      </a:lt1>
      <a:dk2>
        <a:srgbClr val="440379"/>
      </a:dk2>
      <a:lt2>
        <a:srgbClr val="FDFCFC"/>
      </a:lt2>
      <a:accent1>
        <a:srgbClr val="A399F4"/>
      </a:accent1>
      <a:accent2>
        <a:srgbClr val="440278"/>
      </a:accent2>
      <a:accent3>
        <a:srgbClr val="6CB6FF"/>
      </a:accent3>
      <a:accent4>
        <a:srgbClr val="50D6C1"/>
      </a:accent4>
      <a:accent5>
        <a:srgbClr val="FEDE7B"/>
      </a:accent5>
      <a:accent6>
        <a:srgbClr val="F0957F"/>
      </a:accent6>
      <a:hlink>
        <a:srgbClr val="A399F4"/>
      </a:hlink>
      <a:folHlink>
        <a:srgbClr val="440278"/>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UoW_Template_Lavender">
  <a:themeElements>
    <a:clrScheme name="UoW Colour Palette_Purple">
      <a:dk1>
        <a:srgbClr val="0C0C0C"/>
      </a:dk1>
      <a:lt1>
        <a:srgbClr val="FDFCFC"/>
      </a:lt1>
      <a:dk2>
        <a:srgbClr val="440379"/>
      </a:dk2>
      <a:lt2>
        <a:srgbClr val="FDFCFC"/>
      </a:lt2>
      <a:accent1>
        <a:srgbClr val="A399F4"/>
      </a:accent1>
      <a:accent2>
        <a:srgbClr val="440278"/>
      </a:accent2>
      <a:accent3>
        <a:srgbClr val="6CB6FF"/>
      </a:accent3>
      <a:accent4>
        <a:srgbClr val="50D6C1"/>
      </a:accent4>
      <a:accent5>
        <a:srgbClr val="FEDE7B"/>
      </a:accent5>
      <a:accent6>
        <a:srgbClr val="F0957F"/>
      </a:accent6>
      <a:hlink>
        <a:srgbClr val="A399F4"/>
      </a:hlink>
      <a:folHlink>
        <a:srgbClr val="440278"/>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UoW_Template_Blue">
  <a:themeElements>
    <a:clrScheme name="UoW Colour Palette_Purple">
      <a:dk1>
        <a:srgbClr val="0C0C0C"/>
      </a:dk1>
      <a:lt1>
        <a:srgbClr val="FDFCFC"/>
      </a:lt1>
      <a:dk2>
        <a:srgbClr val="440379"/>
      </a:dk2>
      <a:lt2>
        <a:srgbClr val="FDFCFC"/>
      </a:lt2>
      <a:accent1>
        <a:srgbClr val="A399F4"/>
      </a:accent1>
      <a:accent2>
        <a:srgbClr val="440278"/>
      </a:accent2>
      <a:accent3>
        <a:srgbClr val="6CB6FF"/>
      </a:accent3>
      <a:accent4>
        <a:srgbClr val="50D6C1"/>
      </a:accent4>
      <a:accent5>
        <a:srgbClr val="FEDE7B"/>
      </a:accent5>
      <a:accent6>
        <a:srgbClr val="F0957F"/>
      </a:accent6>
      <a:hlink>
        <a:srgbClr val="A399F4"/>
      </a:hlink>
      <a:folHlink>
        <a:srgbClr val="440278"/>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UoW_Template_Green">
  <a:themeElements>
    <a:clrScheme name="UoW Colour Palette_Purple">
      <a:dk1>
        <a:srgbClr val="0C0C0C"/>
      </a:dk1>
      <a:lt1>
        <a:srgbClr val="FDFCFC"/>
      </a:lt1>
      <a:dk2>
        <a:srgbClr val="440379"/>
      </a:dk2>
      <a:lt2>
        <a:srgbClr val="FDFCFC"/>
      </a:lt2>
      <a:accent1>
        <a:srgbClr val="A399F4"/>
      </a:accent1>
      <a:accent2>
        <a:srgbClr val="440278"/>
      </a:accent2>
      <a:accent3>
        <a:srgbClr val="6CB6FF"/>
      </a:accent3>
      <a:accent4>
        <a:srgbClr val="50D6C1"/>
      </a:accent4>
      <a:accent5>
        <a:srgbClr val="FEDE7B"/>
      </a:accent5>
      <a:accent6>
        <a:srgbClr val="F0957F"/>
      </a:accent6>
      <a:hlink>
        <a:srgbClr val="A399F4"/>
      </a:hlink>
      <a:folHlink>
        <a:srgbClr val="440278"/>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UoW_Template_Yellow">
  <a:themeElements>
    <a:clrScheme name="UoW Colour Palette_Purple">
      <a:dk1>
        <a:srgbClr val="0C0C0C"/>
      </a:dk1>
      <a:lt1>
        <a:srgbClr val="FDFCFC"/>
      </a:lt1>
      <a:dk2>
        <a:srgbClr val="440379"/>
      </a:dk2>
      <a:lt2>
        <a:srgbClr val="FDFCFC"/>
      </a:lt2>
      <a:accent1>
        <a:srgbClr val="A399F4"/>
      </a:accent1>
      <a:accent2>
        <a:srgbClr val="440278"/>
      </a:accent2>
      <a:accent3>
        <a:srgbClr val="6CB6FF"/>
      </a:accent3>
      <a:accent4>
        <a:srgbClr val="50D6C1"/>
      </a:accent4>
      <a:accent5>
        <a:srgbClr val="FEDE7B"/>
      </a:accent5>
      <a:accent6>
        <a:srgbClr val="F0957F"/>
      </a:accent6>
      <a:hlink>
        <a:srgbClr val="A399F4"/>
      </a:hlink>
      <a:folHlink>
        <a:srgbClr val="440278"/>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UoW_Template_Coral">
  <a:themeElements>
    <a:clrScheme name="UoW Colour Palette_Purple">
      <a:dk1>
        <a:srgbClr val="0C0C0C"/>
      </a:dk1>
      <a:lt1>
        <a:srgbClr val="FDFCFC"/>
      </a:lt1>
      <a:dk2>
        <a:srgbClr val="440379"/>
      </a:dk2>
      <a:lt2>
        <a:srgbClr val="FDFCFC"/>
      </a:lt2>
      <a:accent1>
        <a:srgbClr val="A399F4"/>
      </a:accent1>
      <a:accent2>
        <a:srgbClr val="440278"/>
      </a:accent2>
      <a:accent3>
        <a:srgbClr val="6CB6FF"/>
      </a:accent3>
      <a:accent4>
        <a:srgbClr val="50D6C1"/>
      </a:accent4>
      <a:accent5>
        <a:srgbClr val="FEDE7B"/>
      </a:accent5>
      <a:accent6>
        <a:srgbClr val="F0957F"/>
      </a:accent6>
      <a:hlink>
        <a:srgbClr val="A399F4"/>
      </a:hlink>
      <a:folHlink>
        <a:srgbClr val="440278"/>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99EDCAFF50765478E344F8C529C6AD1" ma:contentTypeVersion="10" ma:contentTypeDescription="Create a new document." ma:contentTypeScope="" ma:versionID="96804e6546b27ff6c9f174f9add95137">
  <xsd:schema xmlns:xsd="http://www.w3.org/2001/XMLSchema" xmlns:xs="http://www.w3.org/2001/XMLSchema" xmlns:p="http://schemas.microsoft.com/office/2006/metadata/properties" xmlns:ns2="1b6a6f01-66bb-4311-b1c4-7287e75b8864" xmlns:ns3="213ae98b-1f3a-491a-bc19-6d31f137c4ca" targetNamespace="http://schemas.microsoft.com/office/2006/metadata/properties" ma:root="true" ma:fieldsID="f3b075e396da376b06f5ec0a38131d4c" ns2:_="" ns3:_="">
    <xsd:import namespace="1b6a6f01-66bb-4311-b1c4-7287e75b8864"/>
    <xsd:import namespace="213ae98b-1f3a-491a-bc19-6d31f137c4c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b6a6f01-66bb-4311-b1c4-7287e75b886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55cd427-a42c-44c8-816a-2405638e27c4"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13ae98b-1f3a-491a-bc19-6d31f137c4ca"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ba9cf19-c8e2-4e79-a59d-36df56636ffa}" ma:internalName="TaxCatchAll" ma:showField="CatchAllData" ma:web="213ae98b-1f3a-491a-bc19-6d31f137c4c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213ae98b-1f3a-491a-bc19-6d31f137c4ca" xsi:nil="true"/>
    <lcf76f155ced4ddcb4097134ff3c332f xmlns="1b6a6f01-66bb-4311-b1c4-7287e75b8864">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04CA83F-A3DD-40E8-A39F-3D2E5CC8BF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b6a6f01-66bb-4311-b1c4-7287e75b8864"/>
    <ds:schemaRef ds:uri="213ae98b-1f3a-491a-bc19-6d31f137c4c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4299F2F-53D8-4F04-89F8-F8961CB59FBC}">
  <ds:schemaRefs>
    <ds:schemaRef ds:uri="1b6a6f01-66bb-4311-b1c4-7287e75b8864"/>
    <ds:schemaRef ds:uri="213ae98b-1f3a-491a-bc19-6d31f137c4c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32889AE9-2A76-4CF2-8699-356903226B0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1456</TotalTime>
  <Words>1005</Words>
  <Application>Microsoft Office PowerPoint</Application>
  <PresentationFormat>Widescreen</PresentationFormat>
  <Paragraphs>123</Paragraphs>
  <Slides>15</Slides>
  <Notes>11</Notes>
  <HiddenSlides>1</HiddenSlides>
  <MMClips>0</MMClips>
  <ScaleCrop>false</ScaleCrop>
  <HeadingPairs>
    <vt:vector size="4" baseType="variant">
      <vt:variant>
        <vt:lpstr>Theme</vt:lpstr>
      </vt:variant>
      <vt:variant>
        <vt:i4>7</vt:i4>
      </vt:variant>
      <vt:variant>
        <vt:lpstr>Slide Titles</vt:lpstr>
      </vt:variant>
      <vt:variant>
        <vt:i4>15</vt:i4>
      </vt:variant>
    </vt:vector>
  </HeadingPairs>
  <TitlesOfParts>
    <vt:vector size="22" baseType="lpstr">
      <vt:lpstr>UoW_Template_Black</vt:lpstr>
      <vt:lpstr>UoW_Template_Purple</vt:lpstr>
      <vt:lpstr>UoW_Template_Lavender</vt:lpstr>
      <vt:lpstr>UoW_Template_Blue</vt:lpstr>
      <vt:lpstr>UoW_Template_Green</vt:lpstr>
      <vt:lpstr>UoW_Template_Yellow</vt:lpstr>
      <vt:lpstr>UoW_Template_Coral</vt:lpstr>
      <vt:lpstr>Reasonable Adjustments in Laboratory Settings</vt:lpstr>
      <vt:lpstr>RAiLS Aims</vt:lpstr>
      <vt:lpstr>Key Definitions</vt:lpstr>
      <vt:lpstr>Key Definitions</vt:lpstr>
      <vt:lpstr>Complying with the law</vt:lpstr>
      <vt:lpstr>Why focusing on Warwick STEM?</vt:lpstr>
      <vt:lpstr>Challenges</vt:lpstr>
      <vt:lpstr>Identified gaps</vt:lpstr>
      <vt:lpstr>Best practice at Warwick</vt:lpstr>
      <vt:lpstr>Progress at Warwick</vt:lpstr>
      <vt:lpstr>Want to discuss about RAdjs in non-traditional spaces?</vt:lpstr>
      <vt:lpstr>Thank You</vt:lpstr>
      <vt:lpstr>PowerPoint Presentation</vt:lpstr>
      <vt:lpstr>Competence standards… competencies and modes of assessment</vt:lpstr>
      <vt:lpstr>Iconography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Alex Seawright</dc:creator>
  <cp:lastModifiedBy>Lagunas, Beatriz</cp:lastModifiedBy>
  <cp:revision>9</cp:revision>
  <dcterms:created xsi:type="dcterms:W3CDTF">2025-03-11T16:19:18Z</dcterms:created>
  <dcterms:modified xsi:type="dcterms:W3CDTF">2026-05-13T13:54:31Z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0x010100E99EDCAFF50765478E344F8C529C6AD1</vt:lpwstr>
  </property>
  <property fmtid="{D5CDD505-2E9C-101B-9397-08002B2CF9AE}" pid="3" name="MediaServiceImageTags">
    <vt:lpwstr/>
  </property>
</Properties>
</file>