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71" r:id="rId6"/>
    <p:sldId id="272" r:id="rId7"/>
    <p:sldId id="27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0" autoAdjust="0"/>
    <p:restoredTop sz="90709" autoAdjust="0"/>
  </p:normalViewPr>
  <p:slideViewPr>
    <p:cSldViewPr snapToGrid="0">
      <p:cViewPr varScale="1">
        <p:scale>
          <a:sx n="95" d="100"/>
          <a:sy n="95" d="100"/>
        </p:scale>
        <p:origin x="200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EECCC-3D46-45C4-8E8C-7FB5DE942B13}" type="datetimeFigureOut">
              <a:rPr lang="en-US" smtClean="0"/>
              <a:t>5/21/21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1832B-C236-4395-8C45-98EB26846B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47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1832B-C236-4395-8C45-98EB26846B6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84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1832B-C236-4395-8C45-98EB26846B6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551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135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217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182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50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9335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7689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99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317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77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2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26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62260-A6F2-4E59-ADE7-CF83591F5A31}" type="datetimeFigureOut">
              <a:rPr lang="en-GB" smtClean="0"/>
              <a:t>21/05/2021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B4533-5109-4114-B365-031C745052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116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 descr="Image result for smudge of pa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7649572" y="1805450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1292">
            <a:off x="1012508" y="4081549"/>
            <a:ext cx="4074846" cy="2292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AutoShape 2" descr="Image result for warwick sports hu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42146" y="1336550"/>
            <a:ext cx="383624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Title of session (e.g. exploring community values)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7692" y="312801"/>
            <a:ext cx="38362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Welcome!</a:t>
            </a:r>
          </a:p>
        </p:txBody>
      </p:sp>
      <p:pic>
        <p:nvPicPr>
          <p:cNvPr id="39" name="Picture 2" descr="Image result for smudge of pa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685026" y="1889588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warwick uni pictur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60951">
            <a:off x="4142876" y="902708"/>
            <a:ext cx="3986524" cy="1830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l="25255" t="28571" r="31276" b="30204"/>
          <a:stretch/>
        </p:blipFill>
        <p:spPr>
          <a:xfrm rot="1866639">
            <a:off x="8168819" y="1468258"/>
            <a:ext cx="3907659" cy="2084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Image result for warwick uni student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9423">
            <a:off x="5762473" y="3540168"/>
            <a:ext cx="3800475" cy="2533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33926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931738" y="2369816"/>
            <a:ext cx="10495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This building was easy to find</a:t>
            </a:r>
          </a:p>
        </p:txBody>
      </p:sp>
      <p:sp>
        <p:nvSpPr>
          <p:cNvPr id="2" name="AutoShape 2" descr="Image result for warwick sports hub"/>
          <p:cNvSpPr>
            <a:spLocks noChangeAspect="1" noChangeArrowheads="1"/>
          </p:cNvSpPr>
          <p:nvPr/>
        </p:nvSpPr>
        <p:spPr bwMode="auto">
          <a:xfrm>
            <a:off x="-152400" y="-1524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4" name="Picture 2" descr="Image result for smudge of pa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738814" y="1870693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843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25412" y="2146532"/>
            <a:ext cx="104950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I am confident about </a:t>
            </a:r>
          </a:p>
          <a:p>
            <a:pPr algn="ctr"/>
            <a:r>
              <a:rPr lang="en-GB" sz="5400" dirty="0"/>
              <a:t>cooking for myself </a:t>
            </a:r>
          </a:p>
        </p:txBody>
      </p:sp>
      <p:pic>
        <p:nvPicPr>
          <p:cNvPr id="3" name="Picture 2" descr="Image result for smudge of pa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738814" y="1870693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785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 result for smudge of pa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738814" y="1870693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2045" y="2482434"/>
            <a:ext cx="104950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I have always been passionate </a:t>
            </a:r>
          </a:p>
          <a:p>
            <a:pPr algn="ctr"/>
            <a:r>
              <a:rPr lang="en-GB" sz="5400" dirty="0"/>
              <a:t>about my degree subject </a:t>
            </a:r>
          </a:p>
        </p:txBody>
      </p:sp>
    </p:spTree>
    <p:extLst>
      <p:ext uri="{BB962C8B-B14F-4D97-AF65-F5344CB8AC3E}">
        <p14:creationId xmlns:p14="http://schemas.microsoft.com/office/powerpoint/2010/main" val="1827208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16798" y="2274123"/>
            <a:ext cx="104950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I am more excited about joining clubs and societies</a:t>
            </a:r>
          </a:p>
        </p:txBody>
      </p:sp>
      <p:pic>
        <p:nvPicPr>
          <p:cNvPr id="3" name="Picture 2" descr="Image result for smudge of pa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738814" y="1870693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24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910472" y="2497406"/>
            <a:ext cx="104950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I am uncertain about what is expected of me at Warwick </a:t>
            </a:r>
          </a:p>
        </p:txBody>
      </p:sp>
      <p:pic>
        <p:nvPicPr>
          <p:cNvPr id="3" name="Picture 2" descr="Image result for smudge of pa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738814" y="1870693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537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77" y="815612"/>
            <a:ext cx="11310892" cy="5762470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en-GB" sz="9300" b="1" dirty="0"/>
              <a:t>Warwick’s guiding principles </a:t>
            </a:r>
          </a:p>
          <a:p>
            <a:pPr marL="0" indent="0" algn="ctr">
              <a:buNone/>
            </a:pPr>
            <a:endParaRPr lang="en-GB" sz="9300" b="1" dirty="0"/>
          </a:p>
          <a:p>
            <a:r>
              <a:rPr lang="en-US" sz="8000" dirty="0"/>
              <a:t>We treat everyone with respect</a:t>
            </a:r>
          </a:p>
          <a:p>
            <a:endParaRPr lang="en-US" sz="8000" dirty="0"/>
          </a:p>
          <a:p>
            <a:r>
              <a:rPr lang="en-US" sz="8000" dirty="0"/>
              <a:t>We do not tolerate discrimination</a:t>
            </a:r>
          </a:p>
          <a:p>
            <a:endParaRPr lang="en-US" sz="8000" dirty="0"/>
          </a:p>
          <a:p>
            <a:r>
              <a:rPr lang="en-US" sz="8000" dirty="0"/>
              <a:t>We do not tolerate sexual misconduct, violence or abuse</a:t>
            </a:r>
          </a:p>
          <a:p>
            <a:endParaRPr lang="en-US" sz="8000" dirty="0"/>
          </a:p>
          <a:p>
            <a:r>
              <a:rPr lang="en-US" sz="8000" dirty="0"/>
              <a:t>We keep our campus and community safe</a:t>
            </a:r>
          </a:p>
          <a:p>
            <a:endParaRPr lang="en-US" sz="8000" dirty="0"/>
          </a:p>
          <a:p>
            <a:r>
              <a:rPr lang="en-US" sz="8000" dirty="0"/>
              <a:t>“We” means all of us, students and staff alike</a:t>
            </a:r>
          </a:p>
          <a:p>
            <a:pPr marL="0" indent="0" algn="ctr">
              <a:buNone/>
            </a:pPr>
            <a:endParaRPr lang="en-GB" sz="8000" b="1" i="1" dirty="0"/>
          </a:p>
          <a:p>
            <a:pPr marL="0" indent="0" algn="ctr">
              <a:buNone/>
            </a:pPr>
            <a:endParaRPr lang="en-GB" i="1" dirty="0"/>
          </a:p>
          <a:p>
            <a:endParaRPr lang="en-GB" i="1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2" descr="Image result for smudge of pa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9329">
            <a:off x="-5738814" y="1870693"/>
            <a:ext cx="9645430" cy="38181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05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5074</TotalTime>
  <Words>100</Words>
  <Application>Microsoft Macintosh PowerPoint</Application>
  <PresentationFormat>Widescreen</PresentationFormat>
  <Paragraphs>25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Laporte, Puja</dc:creator>
  <cp:lastModifiedBy>Puja</cp:lastModifiedBy>
  <cp:revision>99</cp:revision>
  <dcterms:created xsi:type="dcterms:W3CDTF">2019-09-06T08:45:24Z</dcterms:created>
  <dcterms:modified xsi:type="dcterms:W3CDTF">2021-05-21T09:38:52Z</dcterms:modified>
</cp:coreProperties>
</file>