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1"/>
  </p:sldMasterIdLst>
  <p:notesMasterIdLst>
    <p:notesMasterId r:id="rId9"/>
  </p:notesMasterIdLst>
  <p:sldIdLst>
    <p:sldId id="256" r:id="rId2"/>
    <p:sldId id="281" r:id="rId3"/>
    <p:sldId id="275" r:id="rId4"/>
    <p:sldId id="276" r:id="rId5"/>
    <p:sldId id="283" r:id="rId6"/>
    <p:sldId id="282" r:id="rId7"/>
    <p:sldId id="284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61485" autoAdjust="0"/>
  </p:normalViewPr>
  <p:slideViewPr>
    <p:cSldViewPr snapToGrid="0" snapToObjects="1">
      <p:cViewPr varScale="1">
        <p:scale>
          <a:sx n="64" d="100"/>
          <a:sy n="64" d="100"/>
        </p:scale>
        <p:origin x="13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A8DDB-2014-8344-9E31-FF4636D7146E}" type="datetimeFigureOut">
              <a:rPr lang="en-US" smtClean="0"/>
              <a:t>3/4/2022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CE245-1DAE-1D40-B9B7-3B9C9DD343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0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1832B-C236-4395-8C45-98EB26846B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084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baseline="0" dirty="0"/>
              <a:t>note them down where possible.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1832B-C236-4395-8C45-98EB26846B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764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1832B-C236-4395-8C45-98EB26846B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97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1832B-C236-4395-8C45-98EB26846B6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862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1832B-C236-4395-8C45-98EB26846B6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1832B-C236-4395-8C45-98EB26846B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0677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baseline="0" dirty="0"/>
              <a:t>note them down where possible.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1832B-C236-4395-8C45-98EB26846B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0505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48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584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32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81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69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5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73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93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5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8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62260-A6F2-4E59-ADE7-CF83591F5A31}" type="datetimeFigureOut">
              <a:rPr lang="en-GB" smtClean="0"/>
              <a:t>04/03/2022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08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7649572" y="1805450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1292">
            <a:off x="1057237" y="4081548"/>
            <a:ext cx="4074846" cy="2292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AutoShape 2" descr="Image result for warwick sports hu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2809" y="1336550"/>
            <a:ext cx="38362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Exploring our values workshop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76270" y="312801"/>
            <a:ext cx="38362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Welcome!</a:t>
            </a:r>
          </a:p>
        </p:txBody>
      </p:sp>
      <p:pic>
        <p:nvPicPr>
          <p:cNvPr id="39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warwick uni pictu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0951">
            <a:off x="4767212" y="664131"/>
            <a:ext cx="3986524" cy="1830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25255" t="28571" r="31276" b="30204"/>
          <a:stretch/>
        </p:blipFill>
        <p:spPr>
          <a:xfrm rot="1866639">
            <a:off x="9184284" y="1976319"/>
            <a:ext cx="3907659" cy="2084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Image result for warwick uni studen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9423">
            <a:off x="6386752" y="3754254"/>
            <a:ext cx="3800475" cy="2533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392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0384" y="1769520"/>
            <a:ext cx="105715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Choose the five words that matter to you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most right now</a:t>
            </a:r>
          </a:p>
        </p:txBody>
      </p:sp>
      <p:pic>
        <p:nvPicPr>
          <p:cNvPr id="7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51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13810" y="2960716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Get into a group of 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5957597" y="1103992"/>
            <a:ext cx="5465791" cy="459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9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9796" y="1489601"/>
            <a:ext cx="105715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/>
              <a:t>Discuss and agree on the five words which matter to you most </a:t>
            </a:r>
            <a:r>
              <a:rPr lang="en-GB" sz="7200" b="1">
                <a:solidFill>
                  <a:srgbClr val="7030A0"/>
                </a:solidFill>
              </a:rPr>
              <a:t>as a group </a:t>
            </a:r>
            <a:endParaRPr lang="en-GB" sz="7200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615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A203437-703A-4E00-A8C0-91D328D6C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3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DD5E0E-B530-47C1-BF70-0D21CC04FE6B}"/>
              </a:ext>
            </a:extLst>
          </p:cNvPr>
          <p:cNvSpPr txBox="1"/>
          <p:nvPr/>
        </p:nvSpPr>
        <p:spPr>
          <a:xfrm>
            <a:off x="589009" y="502400"/>
            <a:ext cx="3367171" cy="1818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 reminder of the Warwick Values</a:t>
            </a:r>
            <a:endParaRPr lang="en-US" sz="28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 collage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7B2286F0-83F8-4E01-AD07-A3EBB01AD8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6" b="1"/>
          <a:stretch/>
        </p:blipFill>
        <p:spPr>
          <a:xfrm>
            <a:off x="4555236" y="6"/>
            <a:ext cx="7636763" cy="27627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84038B-4A56-439B-A184-79B2D4506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62729"/>
            <a:ext cx="12192000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22491" b="3"/>
          <a:stretch/>
        </p:blipFill>
        <p:spPr bwMode="auto">
          <a:xfrm rot="16200000">
            <a:off x="267257" y="2559479"/>
            <a:ext cx="4031263" cy="456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C23AAD-9B26-49A5-89C3-6293E713E379}"/>
              </a:ext>
            </a:extLst>
          </p:cNvPr>
          <p:cNvSpPr txBox="1"/>
          <p:nvPr/>
        </p:nvSpPr>
        <p:spPr>
          <a:xfrm>
            <a:off x="5449633" y="3455208"/>
            <a:ext cx="5742432" cy="2344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We treat everyone with respect. </a:t>
            </a:r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We do not tolerate discrimination. </a:t>
            </a:r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We do not tolerate sexual misconduct, violence or abuse.</a:t>
            </a:r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We keep our campus and community safe.</a:t>
            </a:r>
          </a:p>
          <a:p>
            <a:pPr marL="5143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/>
              <a:t>“We” means all of us, students and staff alike.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96EE13-2C4D-4262-812E-DDE5FC35F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58239" y="3396995"/>
            <a:ext cx="6858002" cy="6400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1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79F7D2-97D2-49C0-90F4-6CB8C5C73DDF}"/>
              </a:ext>
            </a:extLst>
          </p:cNvPr>
          <p:cNvSpPr txBox="1"/>
          <p:nvPr/>
        </p:nvSpPr>
        <p:spPr>
          <a:xfrm rot="20539143">
            <a:off x="1253844" y="2942473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C23A80-F270-4544-B091-B3DDAAA4655E}"/>
              </a:ext>
            </a:extLst>
          </p:cNvPr>
          <p:cNvGrpSpPr/>
          <p:nvPr/>
        </p:nvGrpSpPr>
        <p:grpSpPr>
          <a:xfrm rot="1108506">
            <a:off x="7746002" y="1546123"/>
            <a:ext cx="3397518" cy="1801585"/>
            <a:chOff x="3302907" y="757615"/>
            <a:chExt cx="3002642" cy="1801585"/>
          </a:xfrm>
          <a:scene3d>
            <a:camera prst="orthographicFront"/>
            <a:lightRig rig="flat" dir="t"/>
          </a:scene3d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3A943EC-3234-4057-8ADF-83A3C5D49662}"/>
                </a:ext>
              </a:extLst>
            </p:cNvPr>
            <p:cNvSpPr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2208089"/>
                <a:satOff val="7189"/>
                <a:lumOff val="2500"/>
                <a:alphaOff val="0"/>
              </a:schemeClr>
            </a:fillRef>
            <a:effectRef idx="1">
              <a:schemeClr val="accent5">
                <a:hueOff val="2208089"/>
                <a:satOff val="7189"/>
                <a:lumOff val="250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13558F-23FB-49E1-B867-045F621A6B6D}"/>
                </a:ext>
              </a:extLst>
            </p:cNvPr>
            <p:cNvSpPr txBox="1"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800" dirty="0"/>
                <a:t>S</a:t>
              </a:r>
              <a:r>
                <a:rPr lang="en-US" sz="5400" dirty="0"/>
                <a:t>cenario</a:t>
              </a:r>
              <a:endParaRPr lang="en-US" sz="8800" dirty="0"/>
            </a:p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8B71C07-5D0C-48F3-9402-3759D2232EDF}"/>
              </a:ext>
            </a:extLst>
          </p:cNvPr>
          <p:cNvGrpSpPr/>
          <p:nvPr/>
        </p:nvGrpSpPr>
        <p:grpSpPr>
          <a:xfrm rot="1108506">
            <a:off x="7898402" y="1698523"/>
            <a:ext cx="3397518" cy="1801585"/>
            <a:chOff x="3302907" y="757615"/>
            <a:chExt cx="3002642" cy="1801585"/>
          </a:xfrm>
          <a:scene3d>
            <a:camera prst="orthographicFront"/>
            <a:lightRig rig="flat" dir="t"/>
          </a:scene3d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93369A8-704F-442C-B164-1A411BD544C2}"/>
                </a:ext>
              </a:extLst>
            </p:cNvPr>
            <p:cNvSpPr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2208089"/>
                <a:satOff val="7189"/>
                <a:lumOff val="2500"/>
                <a:alphaOff val="0"/>
              </a:schemeClr>
            </a:fillRef>
            <a:effectRef idx="1">
              <a:schemeClr val="accent5">
                <a:hueOff val="2208089"/>
                <a:satOff val="7189"/>
                <a:lumOff val="250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F1C62B-5670-4B7F-A809-AF7445A4A550}"/>
                </a:ext>
              </a:extLst>
            </p:cNvPr>
            <p:cNvSpPr txBox="1"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800" dirty="0"/>
                <a:t>S</a:t>
              </a:r>
              <a:r>
                <a:rPr lang="en-US" sz="5400" dirty="0"/>
                <a:t>cenario</a:t>
              </a:r>
              <a:endParaRPr lang="en-US" sz="8800" dirty="0"/>
            </a:p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A32DE8-0E72-43AF-81C1-0F07DBCF0289}"/>
              </a:ext>
            </a:extLst>
          </p:cNvPr>
          <p:cNvGrpSpPr/>
          <p:nvPr/>
        </p:nvGrpSpPr>
        <p:grpSpPr>
          <a:xfrm rot="1108506">
            <a:off x="8050802" y="1850923"/>
            <a:ext cx="3397518" cy="1801585"/>
            <a:chOff x="3302907" y="757615"/>
            <a:chExt cx="3002642" cy="1801585"/>
          </a:xfrm>
          <a:scene3d>
            <a:camera prst="orthographicFront"/>
            <a:lightRig rig="flat" dir="t"/>
          </a:scene3d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9A786C-8D91-4417-ACF0-1989AA1F0FF4}"/>
                </a:ext>
              </a:extLst>
            </p:cNvPr>
            <p:cNvSpPr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2208089"/>
                <a:satOff val="7189"/>
                <a:lumOff val="2500"/>
                <a:alphaOff val="0"/>
              </a:schemeClr>
            </a:fillRef>
            <a:effectRef idx="1">
              <a:schemeClr val="accent5">
                <a:hueOff val="2208089"/>
                <a:satOff val="7189"/>
                <a:lumOff val="250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1355C6-CCF9-411A-8419-CF97CDC95E8E}"/>
                </a:ext>
              </a:extLst>
            </p:cNvPr>
            <p:cNvSpPr txBox="1"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800" dirty="0"/>
                <a:t>S</a:t>
              </a:r>
              <a:r>
                <a:rPr lang="en-US" sz="5400" dirty="0"/>
                <a:t>cenario</a:t>
              </a:r>
              <a:endParaRPr lang="en-US" sz="8800" dirty="0"/>
            </a:p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020EC9-28BE-42A5-979F-3A7434B1AD19}"/>
              </a:ext>
            </a:extLst>
          </p:cNvPr>
          <p:cNvGrpSpPr/>
          <p:nvPr/>
        </p:nvGrpSpPr>
        <p:grpSpPr>
          <a:xfrm rot="1108506">
            <a:off x="7226085" y="2155724"/>
            <a:ext cx="3397518" cy="1801585"/>
            <a:chOff x="3302907" y="757615"/>
            <a:chExt cx="3002642" cy="1801585"/>
          </a:xfrm>
          <a:scene3d>
            <a:camera prst="orthographicFront"/>
            <a:lightRig rig="flat" dir="t"/>
          </a:scene3d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69AF305-02DB-4F7D-8D30-8D2F18AD2D62}"/>
                </a:ext>
              </a:extLst>
            </p:cNvPr>
            <p:cNvSpPr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2208089"/>
                <a:satOff val="7189"/>
                <a:lumOff val="2500"/>
                <a:alphaOff val="0"/>
              </a:schemeClr>
            </a:fillRef>
            <a:effectRef idx="1">
              <a:schemeClr val="accent5">
                <a:hueOff val="2208089"/>
                <a:satOff val="7189"/>
                <a:lumOff val="250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293E35-65D1-42CC-8107-AA7E4CC07C1D}"/>
                </a:ext>
              </a:extLst>
            </p:cNvPr>
            <p:cNvSpPr txBox="1"/>
            <p:nvPr/>
          </p:nvSpPr>
          <p:spPr>
            <a:xfrm>
              <a:off x="3302907" y="757615"/>
              <a:ext cx="3002642" cy="18015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/>
            </a:p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800" dirty="0"/>
                <a:t>S</a:t>
              </a:r>
              <a:r>
                <a:rPr lang="en-US" sz="5400" dirty="0"/>
                <a:t>cenario</a:t>
              </a:r>
              <a:endParaRPr lang="en-US" sz="8800" dirty="0"/>
            </a:p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4200" kern="12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8F6F943-D6F3-41A7-A362-6DC4927B898E}"/>
              </a:ext>
            </a:extLst>
          </p:cNvPr>
          <p:cNvSpPr txBox="1"/>
          <p:nvPr/>
        </p:nvSpPr>
        <p:spPr>
          <a:xfrm rot="20539143">
            <a:off x="1406244" y="3094873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B69766-0EEB-48C2-AB5A-1AC641D0675A}"/>
              </a:ext>
            </a:extLst>
          </p:cNvPr>
          <p:cNvSpPr txBox="1"/>
          <p:nvPr/>
        </p:nvSpPr>
        <p:spPr>
          <a:xfrm rot="20539143">
            <a:off x="1806432" y="2835347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95EF13-3E96-468B-827A-127752FE149B}"/>
              </a:ext>
            </a:extLst>
          </p:cNvPr>
          <p:cNvSpPr txBox="1"/>
          <p:nvPr/>
        </p:nvSpPr>
        <p:spPr>
          <a:xfrm rot="20539143">
            <a:off x="1711044" y="3399673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6A42A3-9C5D-4A71-B39A-40297F37FE92}"/>
              </a:ext>
            </a:extLst>
          </p:cNvPr>
          <p:cNvSpPr txBox="1"/>
          <p:nvPr/>
        </p:nvSpPr>
        <p:spPr>
          <a:xfrm rot="20539143">
            <a:off x="1863444" y="3552073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6C5CB0-331B-4400-8A84-55965F7A06ED}"/>
              </a:ext>
            </a:extLst>
          </p:cNvPr>
          <p:cNvSpPr txBox="1"/>
          <p:nvPr/>
        </p:nvSpPr>
        <p:spPr>
          <a:xfrm rot="20539143">
            <a:off x="3113016" y="2728220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AF7BD3-07C3-4047-A69A-DA20B1856481}"/>
              </a:ext>
            </a:extLst>
          </p:cNvPr>
          <p:cNvSpPr txBox="1"/>
          <p:nvPr/>
        </p:nvSpPr>
        <p:spPr>
          <a:xfrm rot="20539143">
            <a:off x="1698873" y="4297110"/>
            <a:ext cx="3448074" cy="1801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60020" tIns="160020" rIns="160020" bIns="160020" numCol="1" spcCol="1270" anchor="ctr" anchorCtr="0">
            <a:noAutofit/>
          </a:bodyPr>
          <a:lstStyle/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  <a:p>
            <a:pPr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800" dirty="0"/>
              <a:t>Q</a:t>
            </a:r>
            <a:r>
              <a:rPr lang="en-US" sz="4800" dirty="0"/>
              <a:t>uestion</a:t>
            </a:r>
            <a:endParaRPr lang="en-US" sz="8800" dirty="0"/>
          </a:p>
          <a:p>
            <a:pPr marL="0" lvl="0" indent="0" algn="ctr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200" kern="1200" dirty="0"/>
          </a:p>
        </p:txBody>
      </p:sp>
    </p:spTree>
    <p:extLst>
      <p:ext uri="{BB962C8B-B14F-4D97-AF65-F5344CB8AC3E}">
        <p14:creationId xmlns:p14="http://schemas.microsoft.com/office/powerpoint/2010/main" val="914811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2149" y="954511"/>
            <a:ext cx="1057158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Finally…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54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Share one bit of feedback about today…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54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4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new, surprising, challenging, or reassuring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3119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b1d9910-5415-4189-a847-75992345c60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{310473B9-5F34-0D4B-92C1-1C2F53A7F5FB}tf10001072</Template>
  <TotalTime>2696</TotalTime>
  <Words>138</Words>
  <Application>Microsoft Office PowerPoint</Application>
  <PresentationFormat>Widescreen</PresentationFormat>
  <Paragraphs>48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Laporte, Puja</cp:lastModifiedBy>
  <cp:revision>206</cp:revision>
  <cp:lastPrinted>2021-03-16T20:50:59Z</cp:lastPrinted>
  <dcterms:created xsi:type="dcterms:W3CDTF">2021-03-15T19:09:27Z</dcterms:created>
  <dcterms:modified xsi:type="dcterms:W3CDTF">2022-03-04T15:34:44Z</dcterms:modified>
</cp:coreProperties>
</file>