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autoCompressPictures="0">
  <p:sldMasterIdLst>
    <p:sldMasterId id="2147483984" r:id="rId4"/>
    <p:sldMasterId id="2147483873" r:id="rId5"/>
    <p:sldMasterId id="2147483888" r:id="rId6"/>
  </p:sldMasterIdLst>
  <p:notesMasterIdLst>
    <p:notesMasterId r:id="rId19"/>
  </p:notesMasterIdLst>
  <p:handoutMasterIdLst>
    <p:handoutMasterId r:id="rId20"/>
  </p:handoutMasterIdLst>
  <p:sldIdLst>
    <p:sldId id="432" r:id="rId7"/>
    <p:sldId id="424" r:id="rId8"/>
    <p:sldId id="425" r:id="rId9"/>
    <p:sldId id="426" r:id="rId10"/>
    <p:sldId id="434" r:id="rId11"/>
    <p:sldId id="436" r:id="rId12"/>
    <p:sldId id="437" r:id="rId13"/>
    <p:sldId id="427" r:id="rId14"/>
    <p:sldId id="428" r:id="rId15"/>
    <p:sldId id="429" r:id="rId16"/>
    <p:sldId id="439" r:id="rId17"/>
    <p:sldId id="43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ellow" id="{45827EED-3254-2D48-B20C-27FF2F0542F5}">
          <p14:sldIdLst>
            <p14:sldId id="432"/>
            <p14:sldId id="424"/>
            <p14:sldId id="425"/>
            <p14:sldId id="426"/>
            <p14:sldId id="434"/>
            <p14:sldId id="436"/>
            <p14:sldId id="437"/>
            <p14:sldId id="427"/>
            <p14:sldId id="428"/>
            <p14:sldId id="429"/>
            <p14:sldId id="439"/>
            <p14:sldId id="43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2B6F1D-ED99-5349-7F51-0CB9D3AA4303}" name="Kelleher, Lucy" initials="KL" userId="S::u1774172@live.warwick.ac.uk::a7d460b6-a904-4b89-9e64-58119e2e7618" providerId="AD"/>
  <p188:author id="{FC9FCF26-F0F8-4972-3715-BDE043EC4023}" name="Lawson, Holly" initials="LH" userId="S::u2271473@live.warwick.ac.uk::0de7dddd-20ce-43a4-8d85-02704f67e7b2" providerId="AD"/>
  <p188:author id="{474F386A-94D1-9219-BC35-28D907EE51A8}" name="Bell, Tracey" initials="TB" userId="S::hosnbs@live.warwick.ac.uk::57dcd43c-fbfc-438c-bfbb-0a806cddf47d" providerId="AD"/>
  <p188:author id="{A7BBD170-E412-2602-C4BD-FE97E2CB734A}" name="Stroud, Sinead" initials="SS" userId="S::u2176316@live.warwick.ac.uk::5b10c277-4c0d-452c-8acc-c091f73e6252" providerId="AD"/>
  <p188:author id="{22E1317E-6F08-105A-5D47-9A7B1727359B}" name="Parker-Mead, Darren" initials="PD" userId="S::u2371202@live.warwick.ac.uk::fa379964-e4ad-43ed-b7fa-d7d2ffe8607d" providerId="AD"/>
  <p188:author id="{F73A01AF-3AAF-8A96-B34A-4ECD0F6DD2D2}" name="Bodely, Ana" initials="BA" userId="S::u2172734@live.warwick.ac.uk::08ec00ae-aea7-4bf9-9869-9b75fae083f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0C0C0C"/>
    <a:srgbClr val="FDF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84"/>
    <p:restoredTop sz="94658"/>
  </p:normalViewPr>
  <p:slideViewPr>
    <p:cSldViewPr snapToGrid="0">
      <p:cViewPr varScale="1">
        <p:scale>
          <a:sx n="90" d="100"/>
          <a:sy n="90" d="100"/>
        </p:scale>
        <p:origin x="499"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116622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681825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r>
              <a:rPr lang="en-US"/>
              <a:t>Click to edit Master text styles</a:t>
            </a:r>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9DA70695-2501-E77B-EFCA-F8982C3AF85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5" name="Graphic 4">
            <a:extLst>
              <a:ext uri="{FF2B5EF4-FFF2-40B4-BE49-F238E27FC236}">
                <a16:creationId xmlns:a16="http://schemas.microsoft.com/office/drawing/2014/main" id="{0573EA90-025A-92E5-9459-5C7BEE7EA5E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3523523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chemeClr val="bg1"/>
        </a:solidFill>
        <a:effectLst/>
      </p:bgPr>
    </p:bg>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2" name="Footer Placeholder 4">
            <a:extLst>
              <a:ext uri="{FF2B5EF4-FFF2-40B4-BE49-F238E27FC236}">
                <a16:creationId xmlns:a16="http://schemas.microsoft.com/office/drawing/2014/main" id="{337AF688-F2F4-5A61-7DEC-E4536AC7662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3" name="Slide Number Placeholder 5">
            <a:extLst>
              <a:ext uri="{FF2B5EF4-FFF2-40B4-BE49-F238E27FC236}">
                <a16:creationId xmlns:a16="http://schemas.microsoft.com/office/drawing/2014/main" id="{BA0E0DF3-0C51-3B21-3B96-9D21D6373794}"/>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3295837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bg>
      <p:bgPr>
        <a:solidFill>
          <a:schemeClr val="bg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89" name="Graphic 88">
            <a:extLst>
              <a:ext uri="{FF2B5EF4-FFF2-40B4-BE49-F238E27FC236}">
                <a16:creationId xmlns:a16="http://schemas.microsoft.com/office/drawing/2014/main" id="{FEA88B7B-40B5-F7ED-7A03-0B1D9E89BC0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90" name="Graphic 89">
            <a:extLst>
              <a:ext uri="{FF2B5EF4-FFF2-40B4-BE49-F238E27FC236}">
                <a16:creationId xmlns:a16="http://schemas.microsoft.com/office/drawing/2014/main" id="{DEABD41F-F2D1-68DD-A891-4162D21E5E5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0065" y="5418450"/>
            <a:ext cx="651959" cy="936000"/>
          </a:xfrm>
          <a:prstGeom prst="rect">
            <a:avLst/>
          </a:prstGeom>
        </p:spPr>
      </p:pic>
    </p:spTree>
    <p:extLst>
      <p:ext uri="{BB962C8B-B14F-4D97-AF65-F5344CB8AC3E}">
        <p14:creationId xmlns:p14="http://schemas.microsoft.com/office/powerpoint/2010/main" val="1984606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F9BD1-A4DD-6A62-9BB5-F304498F64C0}"/>
              </a:ext>
            </a:extLst>
          </p:cNvPr>
          <p:cNvSpPr>
            <a:spLocks noGrp="1"/>
          </p:cNvSpPr>
          <p:nvPr>
            <p:ph type="title" hasCustomPrompt="1"/>
          </p:nvPr>
        </p:nvSpPr>
        <p:spPr/>
        <p:txBody>
          <a:bodyPr/>
          <a:lstStyle/>
          <a:p>
            <a:r>
              <a:rPr lang="en-GB"/>
              <a:t>Click here to insert title</a:t>
            </a:r>
          </a:p>
        </p:txBody>
      </p:sp>
      <p:sp>
        <p:nvSpPr>
          <p:cNvPr id="5" name="Footer Placeholder 4">
            <a:extLst>
              <a:ext uri="{FF2B5EF4-FFF2-40B4-BE49-F238E27FC236}">
                <a16:creationId xmlns:a16="http://schemas.microsoft.com/office/drawing/2014/main" id="{BB37A09F-609D-6141-5F28-1FE05BC4218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1516419A-B37A-74F5-E24E-782EAA1AB77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432140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dirty="0"/>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dirty="0"/>
              <a:t>Click here to insert title</a:t>
            </a:r>
          </a:p>
        </p:txBody>
      </p:sp>
      <p:sp>
        <p:nvSpPr>
          <p:cNvPr id="21" name="Content Placeholder 15">
            <a:extLst>
              <a:ext uri="{FF2B5EF4-FFF2-40B4-BE49-F238E27FC236}">
                <a16:creationId xmlns:a16="http://schemas.microsoft.com/office/drawing/2014/main" id="{A3BBA274-D5FA-81FC-EF2A-782133FFBF8D}"/>
              </a:ext>
            </a:extLst>
          </p:cNvPr>
          <p:cNvSpPr>
            <a:spLocks noGrp="1"/>
          </p:cNvSpPr>
          <p:nvPr>
            <p:ph sz="quarter" idx="19"/>
          </p:nvPr>
        </p:nvSpPr>
        <p:spPr>
          <a:xfrm>
            <a:off x="499732" y="1888476"/>
            <a:ext cx="11192533" cy="3567600"/>
          </a:xfrm>
          <a:prstGeom prst="rect">
            <a:avLst/>
          </a:prstGeom>
        </p:spPr>
        <p:txBody>
          <a:bodyPr/>
          <a:lstStyle>
            <a:lvl1pPr>
              <a:lnSpc>
                <a:spcPct val="104000"/>
              </a:lnSpc>
              <a:defRPr sz="1400" b="0" i="0"/>
            </a:lvl1pPr>
          </a:lstStyle>
          <a:p>
            <a:pPr lvl="0"/>
            <a:r>
              <a:rPr lang="en-US"/>
              <a:t>Click to edit Master text styles</a:t>
            </a:r>
          </a:p>
        </p:txBody>
      </p:sp>
      <p:sp>
        <p:nvSpPr>
          <p:cNvPr id="5" name="Footer Placeholder 4">
            <a:extLst>
              <a:ext uri="{FF2B5EF4-FFF2-40B4-BE49-F238E27FC236}">
                <a16:creationId xmlns:a16="http://schemas.microsoft.com/office/drawing/2014/main" id="{889B92C1-F22F-9E51-6976-3986B0F6A52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2940EE97-C53A-24F1-7226-4B77D930213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000102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slide">
    <p:bg>
      <p:bgPr>
        <a:solidFill>
          <a:schemeClr val="bg1"/>
        </a:solidFill>
        <a:effectLst/>
      </p:bgPr>
    </p:bg>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pPr lvl="0"/>
            <a:r>
              <a:rPr lang="en-US"/>
              <a:t>Click to edit Master text styles</a:t>
            </a:r>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pPr lvl="0"/>
            <a:r>
              <a:rPr lang="en-US"/>
              <a:t>Click to edit Master text styles</a:t>
            </a:r>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 name="Footer Placeholder 4">
            <a:extLst>
              <a:ext uri="{FF2B5EF4-FFF2-40B4-BE49-F238E27FC236}">
                <a16:creationId xmlns:a16="http://schemas.microsoft.com/office/drawing/2014/main" id="{586F01CE-863C-2545-F359-8EA7DA242B3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4" name="Slide Number Placeholder 5">
            <a:extLst>
              <a:ext uri="{FF2B5EF4-FFF2-40B4-BE49-F238E27FC236}">
                <a16:creationId xmlns:a16="http://schemas.microsoft.com/office/drawing/2014/main" id="{D4300F38-9E19-2837-5541-00EE5F9E99F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532883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chart slide">
    <p:bg>
      <p:bgPr>
        <a:solidFill>
          <a:schemeClr val="bg1"/>
        </a:solidFill>
        <a:effectLst/>
      </p:bgPr>
    </p:bg>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pPr lvl="0"/>
            <a:r>
              <a:rPr lang="en-US"/>
              <a:t>Click to edit Master text styles</a:t>
            </a:r>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dirty="0"/>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pPr lvl="0"/>
            <a:r>
              <a:rPr lang="en-US"/>
              <a:t>Click to edit Master text styles</a:t>
            </a:r>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963F4D0E-28C6-7F57-EE08-455ACB20895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4D892581-57BF-3501-A81B-FE662EA3EA18}"/>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121105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graph slide">
    <p:bg>
      <p:bgPr>
        <a:solidFill>
          <a:schemeClr val="bg1"/>
        </a:solid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pPr lvl="0"/>
            <a:r>
              <a:rPr lang="en-US" dirty="0"/>
              <a:t>Click to edit Master text styles</a:t>
            </a:r>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pPr lvl="0"/>
            <a:r>
              <a:rPr lang="en-US"/>
              <a:t>Click to edit Master text styles</a:t>
            </a:r>
          </a:p>
        </p:txBody>
      </p:sp>
      <p:sp>
        <p:nvSpPr>
          <p:cNvPr id="4" name="Footer Placeholder 4">
            <a:extLst>
              <a:ext uri="{FF2B5EF4-FFF2-40B4-BE49-F238E27FC236}">
                <a16:creationId xmlns:a16="http://schemas.microsoft.com/office/drawing/2014/main" id="{EB511903-CB70-1128-6EEE-9FF21DD89770}"/>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E3EB83CE-0CDC-FE94-D907-C47260ACA782}"/>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564576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table slide">
    <p:bg>
      <p:bgPr>
        <a:solidFill>
          <a:schemeClr val="bg1"/>
        </a:solid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pPr lvl="0"/>
            <a:r>
              <a:rPr lang="en-US"/>
              <a:t>Click to edit Master text styles</a:t>
            </a:r>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pPr lvl="0"/>
            <a:r>
              <a:rPr lang="en-US"/>
              <a:t>Click to edit Master text styles</a:t>
            </a:r>
          </a:p>
        </p:txBody>
      </p:sp>
      <p:sp>
        <p:nvSpPr>
          <p:cNvPr id="4" name="Footer Placeholder 4">
            <a:extLst>
              <a:ext uri="{FF2B5EF4-FFF2-40B4-BE49-F238E27FC236}">
                <a16:creationId xmlns:a16="http://schemas.microsoft.com/office/drawing/2014/main" id="{C0483C78-BC28-1830-F13E-92BD8D4DB62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02E5F5AA-B1A2-E9D6-D14D-2F3AD3C5145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92927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 page image or video">
    <p:bg>
      <p:bgPr>
        <a:solidFill>
          <a:schemeClr val="bg1"/>
        </a:solidFill>
        <a:effectLst/>
      </p:bgPr>
    </p:bg>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3B91A3E3-F049-5B54-8336-88231750EE46}"/>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pPr lvl="0"/>
            <a:r>
              <a:rPr lang="en-US"/>
              <a:t>Click to edit Master text styles</a:t>
            </a:r>
          </a:p>
        </p:txBody>
      </p:sp>
    </p:spTree>
    <p:extLst>
      <p:ext uri="{BB962C8B-B14F-4D97-AF65-F5344CB8AC3E}">
        <p14:creationId xmlns:p14="http://schemas.microsoft.com/office/powerpoint/2010/main" val="4058775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and text v1">
    <p:bg>
      <p:bgPr>
        <a:solidFill>
          <a:schemeClr val="bg1"/>
        </a:solidFill>
        <a:effectLst/>
      </p:bgPr>
    </p:bg>
    <p:spTree>
      <p:nvGrpSpPr>
        <p:cNvPr id="1" name=""/>
        <p:cNvGrpSpPr/>
        <p:nvPr/>
      </p:nvGrpSpPr>
      <p:grpSpPr>
        <a:xfrm>
          <a:off x="0" y="0"/>
          <a:ext cx="0" cy="0"/>
          <a:chOff x="0" y="0"/>
          <a:chExt cx="0" cy="0"/>
        </a:xfrm>
      </p:grpSpPr>
      <p:sp>
        <p:nvSpPr>
          <p:cNvPr id="5" name="Picture Placeholder 11">
            <a:extLst>
              <a:ext uri="{FF2B5EF4-FFF2-40B4-BE49-F238E27FC236}">
                <a16:creationId xmlns:a16="http://schemas.microsoft.com/office/drawing/2014/main" id="{2CACF877-98EB-C504-2170-B2D84E90BF7D}"/>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3" name="Graphic 2">
            <a:extLst>
              <a:ext uri="{FF2B5EF4-FFF2-40B4-BE49-F238E27FC236}">
                <a16:creationId xmlns:a16="http://schemas.microsoft.com/office/drawing/2014/main" id="{6B27849B-CB10-F1E0-A5A8-5B05A3F3F9E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F4178E48-5E26-7133-CEE5-105663E56BA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7" name="Title Placeholder 1">
            <a:extLst>
              <a:ext uri="{FF2B5EF4-FFF2-40B4-BE49-F238E27FC236}">
                <a16:creationId xmlns:a16="http://schemas.microsoft.com/office/drawing/2014/main" id="{59933AFB-C5B9-05B3-AA63-1283AF192037}"/>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BE189048-A4DC-8194-6856-2E45B35726CC}"/>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pPr lvl="0"/>
            <a:r>
              <a:rPr lang="en-US"/>
              <a:t>Click to edit Master text styles</a:t>
            </a:r>
          </a:p>
        </p:txBody>
      </p:sp>
      <p:sp>
        <p:nvSpPr>
          <p:cNvPr id="11" name="Text Placeholder 13">
            <a:extLst>
              <a:ext uri="{FF2B5EF4-FFF2-40B4-BE49-F238E27FC236}">
                <a16:creationId xmlns:a16="http://schemas.microsoft.com/office/drawing/2014/main" id="{C0D125F2-CF42-C81F-11C5-AAA95CDA9FA9}"/>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2" name="Footer Placeholder 4">
            <a:extLst>
              <a:ext uri="{FF2B5EF4-FFF2-40B4-BE49-F238E27FC236}">
                <a16:creationId xmlns:a16="http://schemas.microsoft.com/office/drawing/2014/main" id="{10375886-2AF5-4107-AE31-D263FB07CDDA}"/>
              </a:ext>
            </a:extLst>
          </p:cNvPr>
          <p:cNvSpPr>
            <a:spLocks noGrp="1"/>
          </p:cNvSpPr>
          <p:nvPr>
            <p:ph type="ftr" sz="quarter" idx="3"/>
          </p:nvPr>
        </p:nvSpPr>
        <p:spPr>
          <a:xfrm>
            <a:off x="1039733" y="5994450"/>
            <a:ext cx="4320001"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3" name="Slide Number Placeholder 5">
            <a:extLst>
              <a:ext uri="{FF2B5EF4-FFF2-40B4-BE49-F238E27FC236}">
                <a16:creationId xmlns:a16="http://schemas.microsoft.com/office/drawing/2014/main" id="{32CB9AFF-7FE6-A460-A0CB-BB991494894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863633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and text v2">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7040CE-A94D-AA9F-2647-AFA5B8425771}"/>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3" name="Text Placeholder 12">
            <a:extLst>
              <a:ext uri="{FF2B5EF4-FFF2-40B4-BE49-F238E27FC236}">
                <a16:creationId xmlns:a16="http://schemas.microsoft.com/office/drawing/2014/main" id="{20F49C91-0553-D74D-2497-E699C5393217}"/>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4" name="Content Placeholder 15">
            <a:extLst>
              <a:ext uri="{FF2B5EF4-FFF2-40B4-BE49-F238E27FC236}">
                <a16:creationId xmlns:a16="http://schemas.microsoft.com/office/drawing/2014/main" id="{D63F3000-138E-2A82-B6ED-0E923DAF35BA}"/>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pPr lvl="0"/>
            <a:r>
              <a:rPr lang="en-US"/>
              <a:t>Click to edit Master text styles</a:t>
            </a:r>
          </a:p>
        </p:txBody>
      </p:sp>
      <p:sp>
        <p:nvSpPr>
          <p:cNvPr id="6" name="Picture Placeholder 11">
            <a:extLst>
              <a:ext uri="{FF2B5EF4-FFF2-40B4-BE49-F238E27FC236}">
                <a16:creationId xmlns:a16="http://schemas.microsoft.com/office/drawing/2014/main" id="{2230340E-87C8-BAF7-89D1-25433C9E30BA}"/>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E02E724E-A288-EFC3-E3BB-BE3CABCA3AC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11" name="Graphic 10">
            <a:extLst>
              <a:ext uri="{FF2B5EF4-FFF2-40B4-BE49-F238E27FC236}">
                <a16:creationId xmlns:a16="http://schemas.microsoft.com/office/drawing/2014/main" id="{C2BB48BA-E4D7-01A5-235A-B675AB14142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2" name="Footer Placeholder 4">
            <a:extLst>
              <a:ext uri="{FF2B5EF4-FFF2-40B4-BE49-F238E27FC236}">
                <a16:creationId xmlns:a16="http://schemas.microsoft.com/office/drawing/2014/main" id="{EDC605D0-8A67-116B-F38D-738685542D77}"/>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4" name="Slide Number Placeholder 5">
            <a:extLst>
              <a:ext uri="{FF2B5EF4-FFF2-40B4-BE49-F238E27FC236}">
                <a16:creationId xmlns:a16="http://schemas.microsoft.com/office/drawing/2014/main" id="{79C74E85-CCD9-756F-E57A-188000714F0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528659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image and text v1">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pPr lvl="0"/>
            <a:r>
              <a:rPr lang="en-US"/>
              <a:t>Click to edit Master text styles</a:t>
            </a:r>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1" name="Picture Placeholder 11">
            <a:extLst>
              <a:ext uri="{FF2B5EF4-FFF2-40B4-BE49-F238E27FC236}">
                <a16:creationId xmlns:a16="http://schemas.microsoft.com/office/drawing/2014/main" id="{2CB57F59-3C57-C85A-4795-3FD9AD5D8486}"/>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Footer Placeholder 4">
            <a:extLst>
              <a:ext uri="{FF2B5EF4-FFF2-40B4-BE49-F238E27FC236}">
                <a16:creationId xmlns:a16="http://schemas.microsoft.com/office/drawing/2014/main" id="{D0BE81EC-17A2-AF37-8B15-8B6D9CEC691B}"/>
              </a:ext>
            </a:extLst>
          </p:cNvPr>
          <p:cNvSpPr>
            <a:spLocks noGrp="1"/>
          </p:cNvSpPr>
          <p:nvPr>
            <p:ph type="ftr" sz="quarter" idx="3"/>
          </p:nvPr>
        </p:nvSpPr>
        <p:spPr>
          <a:xfrm>
            <a:off x="1039733" y="5994450"/>
            <a:ext cx="4320001"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4" name="Slide Number Placeholder 5">
            <a:extLst>
              <a:ext uri="{FF2B5EF4-FFF2-40B4-BE49-F238E27FC236}">
                <a16:creationId xmlns:a16="http://schemas.microsoft.com/office/drawing/2014/main" id="{7D633C40-011D-9E95-0EE5-FEDBCC39FE1A}"/>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5644026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image and text v2">
    <p:bg>
      <p:bgPr>
        <a:solidFill>
          <a:schemeClr val="bg1"/>
        </a:solidFill>
        <a:effectLst/>
      </p:bgPr>
    </p:bg>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4" name="Picture Placeholder 11">
            <a:extLst>
              <a:ext uri="{FF2B5EF4-FFF2-40B4-BE49-F238E27FC236}">
                <a16:creationId xmlns:a16="http://schemas.microsoft.com/office/drawing/2014/main" id="{BC30E919-61CD-A0E3-FBE6-8B10FDC911ED}"/>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5" name="Content Placeholder 15">
            <a:extLst>
              <a:ext uri="{FF2B5EF4-FFF2-40B4-BE49-F238E27FC236}">
                <a16:creationId xmlns:a16="http://schemas.microsoft.com/office/drawing/2014/main" id="{FB6437F4-92A5-139A-A9C4-A697581FC02F}"/>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pPr lvl="0"/>
            <a:r>
              <a:rPr lang="en-US"/>
              <a:t>Click to edit Master text styles</a:t>
            </a:r>
          </a:p>
        </p:txBody>
      </p:sp>
      <p:sp>
        <p:nvSpPr>
          <p:cNvPr id="2" name="Footer Placeholder 4">
            <a:extLst>
              <a:ext uri="{FF2B5EF4-FFF2-40B4-BE49-F238E27FC236}">
                <a16:creationId xmlns:a16="http://schemas.microsoft.com/office/drawing/2014/main" id="{F2B071D6-2E80-5842-B9C1-E84C09937430}"/>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5266678E-B6BC-A6EA-D020-113EF97B100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5192231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tement or quote slide">
    <p:bg>
      <p:bgPr>
        <a:solidFill>
          <a:schemeClr val="bg1"/>
        </a:solidFill>
        <a:effectLst/>
      </p:bgPr>
    </p:bg>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79347"/>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13FFC4DE-4136-486C-252C-5AD4A808106F}"/>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685867"/>
            <a:ext cx="2047718" cy="540991"/>
          </a:xfrm>
          <a:prstGeom prst="rect">
            <a:avLst/>
          </a:prstGeom>
        </p:spPr>
      </p:pic>
      <p:sp>
        <p:nvSpPr>
          <p:cNvPr id="5" name="Footer Placeholder 4">
            <a:extLst>
              <a:ext uri="{FF2B5EF4-FFF2-40B4-BE49-F238E27FC236}">
                <a16:creationId xmlns:a16="http://schemas.microsoft.com/office/drawing/2014/main" id="{45C2996C-6DB5-A199-8218-F2160223F17B}"/>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8B3A5009-B28B-F2B8-8E32-188E9E05E15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8252404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artner Logo v1">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9A4667DD-C338-BED4-997B-55E10BCF384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cxnSp>
        <p:nvCxnSpPr>
          <p:cNvPr id="13" name="Straight Connector 12">
            <a:extLst>
              <a:ext uri="{FF2B5EF4-FFF2-40B4-BE49-F238E27FC236}">
                <a16:creationId xmlns:a16="http://schemas.microsoft.com/office/drawing/2014/main" id="{6326FD46-2E55-87FF-F0B3-A17A0C3DF6F8}"/>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4" name="Picture Placeholder 11">
            <a:extLst>
              <a:ext uri="{FF2B5EF4-FFF2-40B4-BE49-F238E27FC236}">
                <a16:creationId xmlns:a16="http://schemas.microsoft.com/office/drawing/2014/main" id="{D282104C-1BBA-3D79-5319-A46C88E85C5C}"/>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15" name="Straight Connector 14">
            <a:extLst>
              <a:ext uri="{FF2B5EF4-FFF2-40B4-BE49-F238E27FC236}">
                <a16:creationId xmlns:a16="http://schemas.microsoft.com/office/drawing/2014/main" id="{CE8D4A99-E1E1-3139-1236-6EA3B7C13551}"/>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Picture Placeholder 11">
            <a:extLst>
              <a:ext uri="{FF2B5EF4-FFF2-40B4-BE49-F238E27FC236}">
                <a16:creationId xmlns:a16="http://schemas.microsoft.com/office/drawing/2014/main" id="{B52B6039-B8A2-14D4-A5B5-B1C6596497BC}"/>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pPr lvl="0"/>
            <a:r>
              <a:rPr lang="en-US"/>
              <a:t>Click to edit Master text styles</a:t>
            </a:r>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spTree>
    <p:extLst>
      <p:ext uri="{BB962C8B-B14F-4D97-AF65-F5344CB8AC3E}">
        <p14:creationId xmlns:p14="http://schemas.microsoft.com/office/powerpoint/2010/main" val="3890923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rtner Logo v2">
    <p:bg>
      <p:bgPr>
        <a:solidFill>
          <a:schemeClr val="bg1"/>
        </a:solidFill>
        <a:effectLst/>
      </p:bgPr>
    </p:bg>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pPr lvl="0"/>
            <a:r>
              <a:rPr lang="en-US"/>
              <a:t>Click to edit Master text styles</a:t>
            </a:r>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484AF844-7532-EA26-6DF9-7821D6DAAA2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FF3443A7-ED34-25B2-4D80-A6F4038F79F9}"/>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CE34DAB9-73AF-CCFF-D154-A20EF66F3EE5}"/>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36944143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v1">
    <p:bg>
      <p:bgPr>
        <a:solidFill>
          <a:schemeClr val="bg1"/>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3244121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ank you v2">
    <p:bg>
      <p:bgPr>
        <a:solidFill>
          <a:schemeClr val="bg1"/>
        </a:solidFill>
        <a:effectLst/>
      </p:bgPr>
    </p:bg>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
        <p:nvSpPr>
          <p:cNvPr id="11" name="Title Placeholder 1">
            <a:extLst>
              <a:ext uri="{FF2B5EF4-FFF2-40B4-BE49-F238E27FC236}">
                <a16:creationId xmlns:a16="http://schemas.microsoft.com/office/drawing/2014/main" id="{10B7C26A-DD06-48F4-6F84-2D4126BA4271}"/>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Tree>
    <p:extLst>
      <p:ext uri="{BB962C8B-B14F-4D97-AF65-F5344CB8AC3E}">
        <p14:creationId xmlns:p14="http://schemas.microsoft.com/office/powerpoint/2010/main" val="25977105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06917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slide">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B37A09F-609D-6141-5F28-1FE05BC4218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dirty="0"/>
          </a:p>
        </p:txBody>
      </p:sp>
      <p:sp>
        <p:nvSpPr>
          <p:cNvPr id="6" name="Slide Number Placeholder 5">
            <a:extLst>
              <a:ext uri="{FF2B5EF4-FFF2-40B4-BE49-F238E27FC236}">
                <a16:creationId xmlns:a16="http://schemas.microsoft.com/office/drawing/2014/main" id="{1516419A-B37A-74F5-E24E-782EAA1AB77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dirty="0"/>
          </a:p>
        </p:txBody>
      </p:sp>
      <p:sp>
        <p:nvSpPr>
          <p:cNvPr id="10" name="Picture Placeholder 11">
            <a:extLst>
              <a:ext uri="{FF2B5EF4-FFF2-40B4-BE49-F238E27FC236}">
                <a16:creationId xmlns:a16="http://schemas.microsoft.com/office/drawing/2014/main" id="{712E836E-A197-4B92-B96A-24EB7F031DEE}"/>
              </a:ext>
            </a:extLst>
          </p:cNvPr>
          <p:cNvSpPr>
            <a:spLocks noGrp="1"/>
          </p:cNvSpPr>
          <p:nvPr>
            <p:ph type="pic" sz="quarter" idx="12" hasCustomPrompt="1"/>
          </p:nvPr>
        </p:nvSpPr>
        <p:spPr>
          <a:xfrm>
            <a:off x="6422796" y="0"/>
            <a:ext cx="5269471" cy="554779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1" name="Title Placeholder 1">
            <a:extLst>
              <a:ext uri="{FF2B5EF4-FFF2-40B4-BE49-F238E27FC236}">
                <a16:creationId xmlns:a16="http://schemas.microsoft.com/office/drawing/2014/main" id="{8524B511-1706-1252-61AC-45FA8344881E}"/>
              </a:ext>
            </a:extLst>
          </p:cNvPr>
          <p:cNvSpPr>
            <a:spLocks noGrp="1"/>
          </p:cNvSpPr>
          <p:nvPr>
            <p:ph type="title"/>
          </p:nvPr>
        </p:nvSpPr>
        <p:spPr>
          <a:xfrm>
            <a:off x="499733" y="538538"/>
            <a:ext cx="5269471" cy="690382"/>
          </a:xfrm>
          <a:prstGeom prst="rect">
            <a:avLst/>
          </a:prstGeom>
        </p:spPr>
        <p:txBody>
          <a:bodyPr vert="horz" wrap="square" lIns="0" tIns="0" rIns="0" bIns="0" rtlCol="0" anchor="t">
            <a:spAutoFit/>
          </a:bodyPr>
          <a:lstStyle>
            <a:lvl1pPr>
              <a:defRPr sz="5400" b="1" i="0"/>
            </a:lvl1pPr>
          </a:lstStyle>
          <a:p>
            <a:endParaRPr lang="en-GB" dirty="0"/>
          </a:p>
        </p:txBody>
      </p:sp>
      <p:sp>
        <p:nvSpPr>
          <p:cNvPr id="12" name="Text Placeholder 13">
            <a:extLst>
              <a:ext uri="{FF2B5EF4-FFF2-40B4-BE49-F238E27FC236}">
                <a16:creationId xmlns:a16="http://schemas.microsoft.com/office/drawing/2014/main" id="{A0AEB176-7618-37EB-443E-80EDC832E0EB}"/>
              </a:ext>
            </a:extLst>
          </p:cNvPr>
          <p:cNvSpPr>
            <a:spLocks noGrp="1"/>
          </p:cNvSpPr>
          <p:nvPr>
            <p:ph type="body" sz="quarter" idx="20" hasCustomPrompt="1"/>
          </p:nvPr>
        </p:nvSpPr>
        <p:spPr>
          <a:xfrm>
            <a:off x="499731" y="1311453"/>
            <a:ext cx="5269473" cy="373307"/>
          </a:xfrm>
          <a:prstGeom prst="rect">
            <a:avLst/>
          </a:prstGeom>
        </p:spPr>
        <p:txBody>
          <a:bodyPr wrap="square" anchor="t">
            <a:spAutoFit/>
          </a:bodyPr>
          <a:lstStyle>
            <a:lvl1pPr>
              <a:lnSpc>
                <a:spcPct val="104000"/>
              </a:lnSpc>
              <a:defRPr sz="2400" b="0" i="0"/>
            </a:lvl1pPr>
          </a:lstStyle>
          <a:p>
            <a:r>
              <a:rPr lang="en-GB" dirty="0"/>
              <a:t>Add heading (two lines max)</a:t>
            </a:r>
          </a:p>
        </p:txBody>
      </p:sp>
      <p:sp>
        <p:nvSpPr>
          <p:cNvPr id="16" name="Content Placeholder 15">
            <a:extLst>
              <a:ext uri="{FF2B5EF4-FFF2-40B4-BE49-F238E27FC236}">
                <a16:creationId xmlns:a16="http://schemas.microsoft.com/office/drawing/2014/main" id="{AD0EE89B-8AC5-5EF6-350F-F14B0706CDE9}"/>
              </a:ext>
            </a:extLst>
          </p:cNvPr>
          <p:cNvSpPr>
            <a:spLocks noGrp="1"/>
          </p:cNvSpPr>
          <p:nvPr>
            <p:ph sz="quarter" idx="21"/>
          </p:nvPr>
        </p:nvSpPr>
        <p:spPr>
          <a:xfrm>
            <a:off x="499733" y="1928076"/>
            <a:ext cx="5269471" cy="3619714"/>
          </a:xfrm>
          <a:prstGeom prst="rect">
            <a:avLst/>
          </a:prstGeom>
        </p:spPr>
        <p:txBody>
          <a:bodyPr/>
          <a:lstStyle>
            <a:lvl1pPr>
              <a:lnSpc>
                <a:spcPct val="100000"/>
              </a:lnSpc>
              <a:spcAft>
                <a:spcPts val="600"/>
              </a:spcAft>
              <a:defRPr sz="1200" b="0" i="0"/>
            </a:lvl1pPr>
          </a:lstStyle>
          <a:p>
            <a:pPr lvl="0"/>
            <a:r>
              <a:rPr lang="en-US" dirty="0"/>
              <a:t>Click to edit Master text styles</a:t>
            </a:r>
          </a:p>
        </p:txBody>
      </p:sp>
    </p:spTree>
    <p:extLst>
      <p:ext uri="{BB962C8B-B14F-4D97-AF65-F5344CB8AC3E}">
        <p14:creationId xmlns:p14="http://schemas.microsoft.com/office/powerpoint/2010/main" val="2688811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only slide">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B37A09F-609D-6141-5F28-1FE05BC4218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dirty="0"/>
          </a:p>
        </p:txBody>
      </p:sp>
      <p:sp>
        <p:nvSpPr>
          <p:cNvPr id="6" name="Slide Number Placeholder 5">
            <a:extLst>
              <a:ext uri="{FF2B5EF4-FFF2-40B4-BE49-F238E27FC236}">
                <a16:creationId xmlns:a16="http://schemas.microsoft.com/office/drawing/2014/main" id="{1516419A-B37A-74F5-E24E-782EAA1AB77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dirty="0"/>
          </a:p>
        </p:txBody>
      </p:sp>
      <p:sp>
        <p:nvSpPr>
          <p:cNvPr id="2" name="Title Placeholder 1">
            <a:extLst>
              <a:ext uri="{FF2B5EF4-FFF2-40B4-BE49-F238E27FC236}">
                <a16:creationId xmlns:a16="http://schemas.microsoft.com/office/drawing/2014/main" id="{25776B9D-FBD4-3A99-96AB-C7AF6A28A895}"/>
              </a:ext>
            </a:extLst>
          </p:cNvPr>
          <p:cNvSpPr>
            <a:spLocks noGrp="1"/>
          </p:cNvSpPr>
          <p:nvPr>
            <p:ph type="title"/>
          </p:nvPr>
        </p:nvSpPr>
        <p:spPr>
          <a:xfrm>
            <a:off x="499733" y="538538"/>
            <a:ext cx="11192534" cy="690382"/>
          </a:xfrm>
          <a:prstGeom prst="rect">
            <a:avLst/>
          </a:prstGeom>
        </p:spPr>
        <p:txBody>
          <a:bodyPr vert="horz" wrap="square" lIns="0" tIns="0" rIns="0" bIns="0" rtlCol="0" anchor="t">
            <a:spAutoFit/>
          </a:bodyPr>
          <a:lstStyle>
            <a:lvl1pPr>
              <a:defRPr sz="5400" b="1" i="0"/>
            </a:lvl1pPr>
          </a:lstStyle>
          <a:p>
            <a:endParaRPr lang="en-GB" dirty="0"/>
          </a:p>
        </p:txBody>
      </p:sp>
      <p:sp>
        <p:nvSpPr>
          <p:cNvPr id="9" name="Text Placeholder 13">
            <a:extLst>
              <a:ext uri="{FF2B5EF4-FFF2-40B4-BE49-F238E27FC236}">
                <a16:creationId xmlns:a16="http://schemas.microsoft.com/office/drawing/2014/main" id="{BD1FED5F-CCA2-4D57-4DEA-A35771470649}"/>
              </a:ext>
            </a:extLst>
          </p:cNvPr>
          <p:cNvSpPr>
            <a:spLocks noGrp="1"/>
          </p:cNvSpPr>
          <p:nvPr>
            <p:ph type="body" sz="quarter" idx="20" hasCustomPrompt="1"/>
          </p:nvPr>
        </p:nvSpPr>
        <p:spPr>
          <a:xfrm>
            <a:off x="499730" y="1311453"/>
            <a:ext cx="11192537" cy="373307"/>
          </a:xfrm>
          <a:prstGeom prst="rect">
            <a:avLst/>
          </a:prstGeom>
        </p:spPr>
        <p:txBody>
          <a:bodyPr wrap="square" anchor="t">
            <a:spAutoFit/>
          </a:bodyPr>
          <a:lstStyle>
            <a:lvl1pPr>
              <a:lnSpc>
                <a:spcPct val="104000"/>
              </a:lnSpc>
              <a:defRPr sz="2400" b="0" i="0"/>
            </a:lvl1pPr>
          </a:lstStyle>
          <a:p>
            <a:r>
              <a:rPr lang="en-GB" dirty="0"/>
              <a:t>Add heading (two lines max)</a:t>
            </a:r>
          </a:p>
        </p:txBody>
      </p:sp>
      <p:sp>
        <p:nvSpPr>
          <p:cNvPr id="11" name="Content Placeholder 15">
            <a:extLst>
              <a:ext uri="{FF2B5EF4-FFF2-40B4-BE49-F238E27FC236}">
                <a16:creationId xmlns:a16="http://schemas.microsoft.com/office/drawing/2014/main" id="{439F11DF-35C2-4AC9-B4A1-507B00E28294}"/>
              </a:ext>
            </a:extLst>
          </p:cNvPr>
          <p:cNvSpPr>
            <a:spLocks noGrp="1"/>
          </p:cNvSpPr>
          <p:nvPr>
            <p:ph sz="quarter" idx="21"/>
          </p:nvPr>
        </p:nvSpPr>
        <p:spPr>
          <a:xfrm>
            <a:off x="499733" y="1928076"/>
            <a:ext cx="5269471" cy="3619714"/>
          </a:xfrm>
          <a:prstGeom prst="rect">
            <a:avLst/>
          </a:prstGeom>
        </p:spPr>
        <p:txBody>
          <a:bodyPr/>
          <a:lstStyle>
            <a:lvl1pPr>
              <a:lnSpc>
                <a:spcPct val="100000"/>
              </a:lnSpc>
              <a:spcAft>
                <a:spcPts val="600"/>
              </a:spcAft>
              <a:defRPr sz="1200" b="0" i="0"/>
            </a:lvl1pPr>
          </a:lstStyle>
          <a:p>
            <a:pPr lvl="0"/>
            <a:r>
              <a:rPr lang="en-US" dirty="0"/>
              <a:t>Click to edit Master text styles</a:t>
            </a:r>
          </a:p>
        </p:txBody>
      </p:sp>
      <p:sp>
        <p:nvSpPr>
          <p:cNvPr id="12" name="Content Placeholder 15">
            <a:extLst>
              <a:ext uri="{FF2B5EF4-FFF2-40B4-BE49-F238E27FC236}">
                <a16:creationId xmlns:a16="http://schemas.microsoft.com/office/drawing/2014/main" id="{2834B7BC-28B2-4996-FE74-45CF720F809E}"/>
              </a:ext>
            </a:extLst>
          </p:cNvPr>
          <p:cNvSpPr>
            <a:spLocks noGrp="1"/>
          </p:cNvSpPr>
          <p:nvPr>
            <p:ph sz="quarter" idx="18"/>
          </p:nvPr>
        </p:nvSpPr>
        <p:spPr>
          <a:xfrm>
            <a:off x="6422796" y="1928074"/>
            <a:ext cx="5269471" cy="3619715"/>
          </a:xfrm>
          <a:prstGeom prst="rect">
            <a:avLst/>
          </a:prstGeom>
        </p:spPr>
        <p:txBody>
          <a:bodyPr/>
          <a:lstStyle>
            <a:lvl1pPr>
              <a:lnSpc>
                <a:spcPct val="100000"/>
              </a:lnSpc>
              <a:spcAft>
                <a:spcPts val="600"/>
              </a:spcAft>
              <a:defRPr sz="1200" b="0" i="0"/>
            </a:lvl1pPr>
          </a:lstStyle>
          <a:p>
            <a:pPr lvl="0"/>
            <a:r>
              <a:rPr lang="en-US" dirty="0"/>
              <a:t>Click to edit Master text styles</a:t>
            </a:r>
          </a:p>
        </p:txBody>
      </p:sp>
    </p:spTree>
    <p:extLst>
      <p:ext uri="{BB962C8B-B14F-4D97-AF65-F5344CB8AC3E}">
        <p14:creationId xmlns:p14="http://schemas.microsoft.com/office/powerpoint/2010/main" val="12985013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48D9EEB7-B7AB-1C64-A605-EF36D3FFBBF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98ACCD27-71CC-F356-2FBD-08588D559CB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29342646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2" name="Footer Placeholder 4">
            <a:extLst>
              <a:ext uri="{FF2B5EF4-FFF2-40B4-BE49-F238E27FC236}">
                <a16:creationId xmlns:a16="http://schemas.microsoft.com/office/drawing/2014/main" id="{917D1B03-4E4C-6186-9FF9-B3CE964321A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3" name="Slide Number Placeholder 5">
            <a:extLst>
              <a:ext uri="{FF2B5EF4-FFF2-40B4-BE49-F238E27FC236}">
                <a16:creationId xmlns:a16="http://schemas.microsoft.com/office/drawing/2014/main" id="{4E928B4F-3265-2263-5059-1418E9ED8E4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0426196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effectLst/>
              </a:defRPr>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effectLst/>
                <a:latin typeface="Aptos" panose="020B0004020202020204" pitchFamily="34" charset="0"/>
              </a:defRPr>
            </a:lvl1pPr>
          </a:lstStyle>
          <a:p>
            <a:r>
              <a:rPr lang="en-GB"/>
              <a:t>Click here </a:t>
            </a:r>
            <a:br>
              <a:rPr lang="en-GB"/>
            </a:br>
            <a:r>
              <a:rPr lang="en-GB"/>
              <a:t>to insert title</a:t>
            </a:r>
          </a:p>
        </p:txBody>
      </p:sp>
      <p:pic>
        <p:nvPicPr>
          <p:cNvPr id="90" name="Graphic 89">
            <a:extLst>
              <a:ext uri="{FF2B5EF4-FFF2-40B4-BE49-F238E27FC236}">
                <a16:creationId xmlns:a16="http://schemas.microsoft.com/office/drawing/2014/main" id="{DEABD41F-F2D1-68DD-A891-4162D21E5E5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065" y="5418450"/>
            <a:ext cx="651959" cy="936000"/>
          </a:xfrm>
          <a:prstGeom prst="rect">
            <a:avLst/>
          </a:prstGeom>
        </p:spPr>
      </p:pic>
      <p:pic>
        <p:nvPicPr>
          <p:cNvPr id="3" name="Graphic 2">
            <a:extLst>
              <a:ext uri="{FF2B5EF4-FFF2-40B4-BE49-F238E27FC236}">
                <a16:creationId xmlns:a16="http://schemas.microsoft.com/office/drawing/2014/main" id="{B91F82F2-0A6F-6A9F-373C-171253D5E9A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15766850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57C52-1CB5-33E3-B149-EAB127291756}"/>
              </a:ext>
            </a:extLst>
          </p:cNvPr>
          <p:cNvSpPr>
            <a:spLocks noGrp="1"/>
          </p:cNvSpPr>
          <p:nvPr>
            <p:ph type="title" hasCustomPrompt="1"/>
          </p:nvPr>
        </p:nvSpPr>
        <p:spPr/>
        <p:txBody>
          <a:bodyPr/>
          <a:lstStyle/>
          <a:p>
            <a:r>
              <a:rPr lang="en-GB"/>
              <a:t>Click here to insert title</a:t>
            </a:r>
          </a:p>
        </p:txBody>
      </p:sp>
      <p:sp>
        <p:nvSpPr>
          <p:cNvPr id="3" name="Slide Number Placeholder 2">
            <a:extLst>
              <a:ext uri="{FF2B5EF4-FFF2-40B4-BE49-F238E27FC236}">
                <a16:creationId xmlns:a16="http://schemas.microsoft.com/office/drawing/2014/main" id="{9784F17C-6E19-B547-2E5A-436DE8D943B1}"/>
              </a:ext>
            </a:extLst>
          </p:cNvPr>
          <p:cNvSpPr>
            <a:spLocks noGrp="1"/>
          </p:cNvSpPr>
          <p:nvPr>
            <p:ph type="sldNum" sz="quarter" idx="10"/>
          </p:nvPr>
        </p:nvSpPr>
        <p:spPr>
          <a:xfrm>
            <a:off x="499733" y="5994450"/>
            <a:ext cx="360000" cy="360000"/>
          </a:xfrm>
          <a:prstGeom prst="rect">
            <a:avLst/>
          </a:prstGeom>
        </p:spPr>
        <p:txBody>
          <a:bodyPr/>
          <a:lstStyle/>
          <a:p>
            <a:fld id="{E8F1A65C-595C-4736-BF40-F7D31E789466}" type="slidenum">
              <a:rPr lang="en-GB" smtClean="0"/>
              <a:pPr/>
              <a:t>‹#›</a:t>
            </a:fld>
            <a:endParaRPr lang="en-GB"/>
          </a:p>
        </p:txBody>
      </p:sp>
      <p:sp>
        <p:nvSpPr>
          <p:cNvPr id="4" name="Footer Placeholder 3">
            <a:extLst>
              <a:ext uri="{FF2B5EF4-FFF2-40B4-BE49-F238E27FC236}">
                <a16:creationId xmlns:a16="http://schemas.microsoft.com/office/drawing/2014/main" id="{7DEB4A28-AC6D-EC48-BC79-45434858BABC}"/>
              </a:ext>
            </a:extLst>
          </p:cNvPr>
          <p:cNvSpPr>
            <a:spLocks noGrp="1"/>
          </p:cNvSpPr>
          <p:nvPr>
            <p:ph type="ftr" sz="quarter" idx="11"/>
          </p:nvPr>
        </p:nvSpPr>
        <p:spPr>
          <a:xfrm>
            <a:off x="1039733" y="5994450"/>
            <a:ext cx="10652534" cy="360000"/>
          </a:xfrm>
          <a:prstGeom prst="rect">
            <a:avLst/>
          </a:prstGeom>
        </p:spPr>
        <p:txBody>
          <a:bodyPr/>
          <a:lstStyle/>
          <a:p>
            <a:endParaRPr lang="en-GB"/>
          </a:p>
        </p:txBody>
      </p:sp>
    </p:spTree>
    <p:extLst>
      <p:ext uri="{BB962C8B-B14F-4D97-AF65-F5344CB8AC3E}">
        <p14:creationId xmlns:p14="http://schemas.microsoft.com/office/powerpoint/2010/main" val="38688380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5" name="Footer Placeholder 4">
            <a:extLst>
              <a:ext uri="{FF2B5EF4-FFF2-40B4-BE49-F238E27FC236}">
                <a16:creationId xmlns:a16="http://schemas.microsoft.com/office/drawing/2014/main" id="{4AFD773E-2150-96AA-393D-A238DD62DBD9}"/>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9DB4E834-52E2-2CB9-48D2-3F87AFD2BE39}"/>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31901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slide">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5" name="Footer Placeholder 4">
            <a:extLst>
              <a:ext uri="{FF2B5EF4-FFF2-40B4-BE49-F238E27FC236}">
                <a16:creationId xmlns:a16="http://schemas.microsoft.com/office/drawing/2014/main" id="{DF77387A-CEA4-C08B-EBCD-990ADDEEAEE7}"/>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F00FB76A-7C7D-A6E7-84B4-B4D0176FE5F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41960216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01FE00DE-C468-A7DC-57DA-3D7B609B9F27}"/>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9E836C09-33F0-7683-FC8A-7E3AA4F1094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4482503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graph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068BB6DF-82DA-20B1-861B-A213B26A056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4D5341A7-FDFF-1392-D929-D43A7017E55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1637805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and tab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67CA6640-69D1-E70A-2655-F0B4DAED05F7}"/>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3EF20949-F19A-616C-68AF-17C31119633E}"/>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8516092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ull page image or video">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9F8F3E0F-50EB-D7D9-1094-CBFCDE3AA38F}"/>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2946629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46FD188F-21FA-C8C6-3224-86E0C1A0984E}"/>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CC7FA05C-26C0-ABC7-F829-9277AFCB4F5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D9449682-B281-CE89-4793-ABF5A537F33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B16841A6-ADBE-FF46-5903-3F2515996B6A}"/>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2" name="Content Placeholder 15">
            <a:extLst>
              <a:ext uri="{FF2B5EF4-FFF2-40B4-BE49-F238E27FC236}">
                <a16:creationId xmlns:a16="http://schemas.microsoft.com/office/drawing/2014/main" id="{500C2E1B-96D9-6987-FD2D-4DD6C85E6B78}"/>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13" name="Text Placeholder 13">
            <a:extLst>
              <a:ext uri="{FF2B5EF4-FFF2-40B4-BE49-F238E27FC236}">
                <a16:creationId xmlns:a16="http://schemas.microsoft.com/office/drawing/2014/main" id="{1FE950B5-7673-85AA-4B5D-328A2464DAFE}"/>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4" name="Footer Placeholder 4">
            <a:extLst>
              <a:ext uri="{FF2B5EF4-FFF2-40B4-BE49-F238E27FC236}">
                <a16:creationId xmlns:a16="http://schemas.microsoft.com/office/drawing/2014/main" id="{9ABC8A8A-E3E4-EAE3-E338-CA0EC14D710F}"/>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C74A7B0C-79A2-5881-24CD-81CB8D23A529}"/>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7384982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mage and text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2A2BBA4F-C36D-F323-4D63-166E891C6958}"/>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3EF9C6BA-D1C2-C4AA-F310-A6CF2F03783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F4A69417-9EB9-4AB5-1760-4866F51D6699}"/>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sp>
        <p:nvSpPr>
          <p:cNvPr id="13" name="Picture Placeholder 11">
            <a:extLst>
              <a:ext uri="{FF2B5EF4-FFF2-40B4-BE49-F238E27FC236}">
                <a16:creationId xmlns:a16="http://schemas.microsoft.com/office/drawing/2014/main" id="{349A9E11-872C-1A48-5919-42AD1003B991}"/>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14" name="Graphic 13">
            <a:extLst>
              <a:ext uri="{FF2B5EF4-FFF2-40B4-BE49-F238E27FC236}">
                <a16:creationId xmlns:a16="http://schemas.microsoft.com/office/drawing/2014/main" id="{88527B8A-DFCB-809E-5EF8-489A4F74AF6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15" name="Graphic 14">
            <a:extLst>
              <a:ext uri="{FF2B5EF4-FFF2-40B4-BE49-F238E27FC236}">
                <a16:creationId xmlns:a16="http://schemas.microsoft.com/office/drawing/2014/main" id="{6578ED61-F222-E36E-4434-172A03EA82D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2E7AE6D1-96FE-506D-672C-C342A426D8DB}"/>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30AF7C1B-AF7C-0268-014E-B3408A958024}"/>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7070952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ree image and text slide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Picture Placeholder 11">
            <a:extLst>
              <a:ext uri="{FF2B5EF4-FFF2-40B4-BE49-F238E27FC236}">
                <a16:creationId xmlns:a16="http://schemas.microsoft.com/office/drawing/2014/main" id="{234864E0-2D0C-04DE-49AD-1E08E6C28070}"/>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Footer Placeholder 4">
            <a:extLst>
              <a:ext uri="{FF2B5EF4-FFF2-40B4-BE49-F238E27FC236}">
                <a16:creationId xmlns:a16="http://schemas.microsoft.com/office/drawing/2014/main" id="{86C77142-FD44-791C-459E-0233791EEC06}"/>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BA412CDE-5708-F6B5-F4F8-FE0BC50FCA3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0794846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ree image and text slide v2">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2AFA8F0D-AE72-0FE4-8BB8-4E4CE972E7E1}"/>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CABF7C28-6C88-F213-D23A-E4C9BF929CB3}"/>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63F81DB3-B63A-FF1F-74C0-2D30FDEDAAE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6688877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5"/>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194AA410-AD0C-3427-D1EA-96A87F50BBB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685867"/>
            <a:ext cx="2047718" cy="540991"/>
          </a:xfrm>
          <a:prstGeom prst="rect">
            <a:avLst/>
          </a:prstGeom>
        </p:spPr>
      </p:pic>
      <p:sp>
        <p:nvSpPr>
          <p:cNvPr id="5" name="Footer Placeholder 4">
            <a:extLst>
              <a:ext uri="{FF2B5EF4-FFF2-40B4-BE49-F238E27FC236}">
                <a16:creationId xmlns:a16="http://schemas.microsoft.com/office/drawing/2014/main" id="{37502F48-F88D-F6C0-5AB1-ADAC63DAAB94}"/>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0BDB20B8-FE68-934B-C748-AC5CD51698E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41923299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artner Logo v1">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F5D07C09-A3CF-199A-4C35-C21D40729DC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2B023360-2D40-9E30-AF64-F725792B25FD}"/>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42A38A2A-5040-F852-AAFD-179D3B4A07A9}"/>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1B567259-CC7A-9907-9C5C-ED340D7F1A12}"/>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1846CAEF-979B-73A3-E5AC-BA314E4CDD7D}"/>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Tree>
    <p:extLst>
      <p:ext uri="{BB962C8B-B14F-4D97-AF65-F5344CB8AC3E}">
        <p14:creationId xmlns:p14="http://schemas.microsoft.com/office/powerpoint/2010/main" val="12366571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artner Logo v2">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25B82023-1872-0B29-989D-7CBF191A9A6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68DFA1E0-4D75-34F7-6C42-F43C7C3062E1}"/>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70A74EAE-B58D-D189-4BBA-8A2F041A7919}"/>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26307640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ank you v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3101496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10612161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47017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Title only slide">
    <p:bg>
      <p:bgPr>
        <a:solidFill>
          <a:schemeClr val="accent5"/>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B37A09F-609D-6141-5F28-1FE05BC4218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dirty="0"/>
          </a:p>
        </p:txBody>
      </p:sp>
      <p:sp>
        <p:nvSpPr>
          <p:cNvPr id="6" name="Slide Number Placeholder 5">
            <a:extLst>
              <a:ext uri="{FF2B5EF4-FFF2-40B4-BE49-F238E27FC236}">
                <a16:creationId xmlns:a16="http://schemas.microsoft.com/office/drawing/2014/main" id="{1516419A-B37A-74F5-E24E-782EAA1AB77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dirty="0"/>
          </a:p>
        </p:txBody>
      </p:sp>
      <p:sp>
        <p:nvSpPr>
          <p:cNvPr id="2" name="Title Placeholder 1">
            <a:extLst>
              <a:ext uri="{FF2B5EF4-FFF2-40B4-BE49-F238E27FC236}">
                <a16:creationId xmlns:a16="http://schemas.microsoft.com/office/drawing/2014/main" id="{25776B9D-FBD4-3A99-96AB-C7AF6A28A895}"/>
              </a:ext>
            </a:extLst>
          </p:cNvPr>
          <p:cNvSpPr>
            <a:spLocks noGrp="1"/>
          </p:cNvSpPr>
          <p:nvPr>
            <p:ph type="title"/>
          </p:nvPr>
        </p:nvSpPr>
        <p:spPr>
          <a:xfrm>
            <a:off x="499733" y="538538"/>
            <a:ext cx="11192534" cy="690382"/>
          </a:xfrm>
          <a:prstGeom prst="rect">
            <a:avLst/>
          </a:prstGeom>
        </p:spPr>
        <p:txBody>
          <a:bodyPr vert="horz" wrap="square" lIns="0" tIns="0" rIns="0" bIns="0" rtlCol="0" anchor="t">
            <a:spAutoFit/>
          </a:bodyPr>
          <a:lstStyle>
            <a:lvl1pPr>
              <a:defRPr sz="5400" b="1" i="0"/>
            </a:lvl1pPr>
          </a:lstStyle>
          <a:p>
            <a:endParaRPr lang="en-GB" dirty="0"/>
          </a:p>
        </p:txBody>
      </p:sp>
      <p:sp>
        <p:nvSpPr>
          <p:cNvPr id="8" name="Text Placeholder 13">
            <a:extLst>
              <a:ext uri="{FF2B5EF4-FFF2-40B4-BE49-F238E27FC236}">
                <a16:creationId xmlns:a16="http://schemas.microsoft.com/office/drawing/2014/main" id="{9655EAA7-C800-FA4A-CA6F-1B5299618186}"/>
              </a:ext>
            </a:extLst>
          </p:cNvPr>
          <p:cNvSpPr>
            <a:spLocks noGrp="1"/>
          </p:cNvSpPr>
          <p:nvPr>
            <p:ph type="body" sz="quarter" idx="20" hasCustomPrompt="1"/>
          </p:nvPr>
        </p:nvSpPr>
        <p:spPr>
          <a:xfrm>
            <a:off x="499730" y="1311453"/>
            <a:ext cx="11192533" cy="373307"/>
          </a:xfrm>
          <a:prstGeom prst="rect">
            <a:avLst/>
          </a:prstGeom>
        </p:spPr>
        <p:txBody>
          <a:bodyPr wrap="square" anchor="t">
            <a:spAutoFit/>
          </a:bodyPr>
          <a:lstStyle>
            <a:lvl1pPr>
              <a:lnSpc>
                <a:spcPct val="104000"/>
              </a:lnSpc>
              <a:defRPr sz="2400" b="0" i="0"/>
            </a:lvl1pPr>
          </a:lstStyle>
          <a:p>
            <a:r>
              <a:rPr lang="en-GB" dirty="0"/>
              <a:t>Add heading (two lines max)</a:t>
            </a:r>
          </a:p>
        </p:txBody>
      </p:sp>
    </p:spTree>
    <p:extLst>
      <p:ext uri="{BB962C8B-B14F-4D97-AF65-F5344CB8AC3E}">
        <p14:creationId xmlns:p14="http://schemas.microsoft.com/office/powerpoint/2010/main" val="9243313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C7892703-6721-2E42-D1D5-E3F3D9E6E7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2" name="Graphic 1">
            <a:extLst>
              <a:ext uri="{FF2B5EF4-FFF2-40B4-BE49-F238E27FC236}">
                <a16:creationId xmlns:a16="http://schemas.microsoft.com/office/drawing/2014/main" id="{BAE741EF-635A-4E59-4403-5B55187D38B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27970629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7" name="Footer Placeholder 4">
            <a:extLst>
              <a:ext uri="{FF2B5EF4-FFF2-40B4-BE49-F238E27FC236}">
                <a16:creationId xmlns:a16="http://schemas.microsoft.com/office/drawing/2014/main" id="{8EE6A203-953B-F765-6783-29C1BD92380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8" name="Slide Number Placeholder 5">
            <a:extLst>
              <a:ext uri="{FF2B5EF4-FFF2-40B4-BE49-F238E27FC236}">
                <a16:creationId xmlns:a16="http://schemas.microsoft.com/office/drawing/2014/main" id="{8445A163-7644-9D8A-EB2E-28984EDD30C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3268432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90" name="Graphic 89">
            <a:extLst>
              <a:ext uri="{FF2B5EF4-FFF2-40B4-BE49-F238E27FC236}">
                <a16:creationId xmlns:a16="http://schemas.microsoft.com/office/drawing/2014/main" id="{DEABD41F-F2D1-68DD-A891-4162D21E5E5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065" y="5418450"/>
            <a:ext cx="651959" cy="936000"/>
          </a:xfrm>
          <a:prstGeom prst="rect">
            <a:avLst/>
          </a:prstGeom>
        </p:spPr>
      </p:pic>
      <p:pic>
        <p:nvPicPr>
          <p:cNvPr id="3" name="Graphic 2">
            <a:extLst>
              <a:ext uri="{FF2B5EF4-FFF2-40B4-BE49-F238E27FC236}">
                <a16:creationId xmlns:a16="http://schemas.microsoft.com/office/drawing/2014/main" id="{E0CCC095-955B-D9F3-283A-32753ECE893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15848976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D4781-1C8C-B937-E1C2-FCEDE435CA4B}"/>
              </a:ext>
            </a:extLst>
          </p:cNvPr>
          <p:cNvSpPr>
            <a:spLocks noGrp="1"/>
          </p:cNvSpPr>
          <p:nvPr>
            <p:ph type="title" hasCustomPrompt="1"/>
          </p:nvPr>
        </p:nvSpPr>
        <p:spPr/>
        <p:txBody>
          <a:bodyPr/>
          <a:lstStyle/>
          <a:p>
            <a:r>
              <a:rPr lang="en-GB"/>
              <a:t>Click here to insert title</a:t>
            </a:r>
          </a:p>
        </p:txBody>
      </p:sp>
      <p:sp>
        <p:nvSpPr>
          <p:cNvPr id="3" name="Slide Number Placeholder 2">
            <a:extLst>
              <a:ext uri="{FF2B5EF4-FFF2-40B4-BE49-F238E27FC236}">
                <a16:creationId xmlns:a16="http://schemas.microsoft.com/office/drawing/2014/main" id="{E1ACB45A-9CCC-6722-54ED-52BA6BABC369}"/>
              </a:ext>
            </a:extLst>
          </p:cNvPr>
          <p:cNvSpPr>
            <a:spLocks noGrp="1"/>
          </p:cNvSpPr>
          <p:nvPr>
            <p:ph type="sldNum" sz="quarter" idx="10"/>
          </p:nvPr>
        </p:nvSpPr>
        <p:spPr>
          <a:xfrm>
            <a:off x="499733" y="5994450"/>
            <a:ext cx="360000" cy="360000"/>
          </a:xfrm>
          <a:prstGeom prst="rect">
            <a:avLst/>
          </a:prstGeom>
        </p:spPr>
        <p:txBody>
          <a:bodyPr/>
          <a:lstStyle/>
          <a:p>
            <a:fld id="{E8F1A65C-595C-4736-BF40-F7D31E789466}" type="slidenum">
              <a:rPr lang="en-GB" smtClean="0"/>
              <a:pPr/>
              <a:t>‹#›</a:t>
            </a:fld>
            <a:endParaRPr lang="en-GB"/>
          </a:p>
        </p:txBody>
      </p:sp>
      <p:sp>
        <p:nvSpPr>
          <p:cNvPr id="4" name="Footer Placeholder 3">
            <a:extLst>
              <a:ext uri="{FF2B5EF4-FFF2-40B4-BE49-F238E27FC236}">
                <a16:creationId xmlns:a16="http://schemas.microsoft.com/office/drawing/2014/main" id="{B9572808-1082-6FB6-DCD6-6F1E6E85F4C3}"/>
              </a:ext>
            </a:extLst>
          </p:cNvPr>
          <p:cNvSpPr>
            <a:spLocks noGrp="1"/>
          </p:cNvSpPr>
          <p:nvPr>
            <p:ph type="ftr" sz="quarter" idx="11"/>
          </p:nvPr>
        </p:nvSpPr>
        <p:spPr>
          <a:xfrm>
            <a:off x="1039733" y="5994450"/>
            <a:ext cx="10652534" cy="360000"/>
          </a:xfrm>
          <a:prstGeom prst="rect">
            <a:avLst/>
          </a:prstGeom>
        </p:spPr>
        <p:txBody>
          <a:bodyPr/>
          <a:lstStyle/>
          <a:p>
            <a:endParaRPr lang="en-GB"/>
          </a:p>
        </p:txBody>
      </p:sp>
    </p:spTree>
    <p:extLst>
      <p:ext uri="{BB962C8B-B14F-4D97-AF65-F5344CB8AC3E}">
        <p14:creationId xmlns:p14="http://schemas.microsoft.com/office/powerpoint/2010/main" val="39707905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5" name="Footer Placeholder 4">
            <a:extLst>
              <a:ext uri="{FF2B5EF4-FFF2-40B4-BE49-F238E27FC236}">
                <a16:creationId xmlns:a16="http://schemas.microsoft.com/office/drawing/2014/main" id="{4D2B6D9E-78DC-4BD7-99DC-AC97577D2272}"/>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67F3B840-7876-ED52-62F7-51A72E3AEBCF}"/>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7398368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column slide">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5" name="Footer Placeholder 4">
            <a:extLst>
              <a:ext uri="{FF2B5EF4-FFF2-40B4-BE49-F238E27FC236}">
                <a16:creationId xmlns:a16="http://schemas.microsoft.com/office/drawing/2014/main" id="{05619290-7131-DE45-ABC9-63620DD25978}"/>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4ADA537A-A761-3202-0BBF-1042C373A6EA}"/>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6216702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EDC61929-8F81-8E3F-5B37-AC1E2370DBB0}"/>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6D62D4CB-7A56-0826-7F76-884D72498E58}"/>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1161975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and graph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D3BE9F83-B8A7-9BDA-17F7-6020B978315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77B933CD-FD5A-4ADC-D6B5-2E70E11D8F6E}"/>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62938822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and tab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5BF1CF5D-732D-66D4-7289-6849D80691F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2B42FBA9-DFD7-6B49-A916-BF71EF1E5BCA}"/>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7719527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Full page image or video">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F66DFE02-3922-DB47-CDA2-397BECDB411A}"/>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65659395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30C5DD64-2FBA-3D50-B525-3B0F9FF669ED}"/>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96BFD3AA-01A6-8D07-F391-FBD97C3FD6E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3D53D977-2176-6777-0E68-DE82DCCB0E7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E76CF5E8-FCC3-3384-753F-AE1743390CE2}"/>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2" name="Content Placeholder 15">
            <a:extLst>
              <a:ext uri="{FF2B5EF4-FFF2-40B4-BE49-F238E27FC236}">
                <a16:creationId xmlns:a16="http://schemas.microsoft.com/office/drawing/2014/main" id="{3387FE47-5CE4-76C2-401E-9B38A759E2FB}"/>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13" name="Text Placeholder 13">
            <a:extLst>
              <a:ext uri="{FF2B5EF4-FFF2-40B4-BE49-F238E27FC236}">
                <a16:creationId xmlns:a16="http://schemas.microsoft.com/office/drawing/2014/main" id="{415A27B3-E04F-BBBE-E564-AB652B3A073D}"/>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4" name="Footer Placeholder 4">
            <a:extLst>
              <a:ext uri="{FF2B5EF4-FFF2-40B4-BE49-F238E27FC236}">
                <a16:creationId xmlns:a16="http://schemas.microsoft.com/office/drawing/2014/main" id="{F3C17ED6-A7B8-C6F3-C41A-0AD1A338ECA9}"/>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CF8E3EF6-8E6B-A779-2C5C-A1D5FD4950D8}"/>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270347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mage and text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A3A1727-81A1-4552-4F24-80C1424945A8}"/>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D83D3F35-FEC2-3BA5-3DC1-38337AD035EA}"/>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197604C7-F06F-849B-20BD-46B562A01EB8}"/>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sp>
        <p:nvSpPr>
          <p:cNvPr id="13" name="Picture Placeholder 11">
            <a:extLst>
              <a:ext uri="{FF2B5EF4-FFF2-40B4-BE49-F238E27FC236}">
                <a16:creationId xmlns:a16="http://schemas.microsoft.com/office/drawing/2014/main" id="{5AA07DC2-5304-16B2-0B9E-0BB6EB668438}"/>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14" name="Graphic 13">
            <a:extLst>
              <a:ext uri="{FF2B5EF4-FFF2-40B4-BE49-F238E27FC236}">
                <a16:creationId xmlns:a16="http://schemas.microsoft.com/office/drawing/2014/main" id="{10BFA2E6-1EE5-77CD-0CD7-CA9E98BD503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15" name="Graphic 14">
            <a:extLst>
              <a:ext uri="{FF2B5EF4-FFF2-40B4-BE49-F238E27FC236}">
                <a16:creationId xmlns:a16="http://schemas.microsoft.com/office/drawing/2014/main" id="{6D9D09C5-D351-4D31-17CE-13FBB135322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21EC6865-AD23-AEFF-4546-213FA1851B96}"/>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EBBC4821-2989-7761-E9AF-7EA0D1F34444}"/>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8705233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ree image and text slide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42CD5777-D403-D912-494B-0905096EF3F6}"/>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DFD9431A-7D7E-AFBA-5505-9993405578DE}"/>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52577F9C-FD22-6936-3105-12AA090002B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42077454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hree image and text slide v2">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53796BA5-A70C-F0B3-9FE1-8681A2A23247}"/>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32AB0CF0-82F4-B496-9D61-A56C93B073B9}"/>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CA416B78-0B43-E22D-66BD-0B6774CEACC4}"/>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408884535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5"/>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5" name="Graphic 4">
            <a:extLst>
              <a:ext uri="{FF2B5EF4-FFF2-40B4-BE49-F238E27FC236}">
                <a16:creationId xmlns:a16="http://schemas.microsoft.com/office/drawing/2014/main" id="{E67B28CA-92CE-A2BE-6C8F-BE33A84BE9F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685867"/>
            <a:ext cx="2047718" cy="540991"/>
          </a:xfrm>
          <a:prstGeom prst="rect">
            <a:avLst/>
          </a:prstGeom>
        </p:spPr>
      </p:pic>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sp>
        <p:nvSpPr>
          <p:cNvPr id="2" name="Footer Placeholder 4">
            <a:extLst>
              <a:ext uri="{FF2B5EF4-FFF2-40B4-BE49-F238E27FC236}">
                <a16:creationId xmlns:a16="http://schemas.microsoft.com/office/drawing/2014/main" id="{59F9C20D-FEBF-C9AE-EA3D-C0B6DE6CE25A}"/>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B515C16E-2237-3D9A-42B4-89AFD6A64B88}"/>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8172039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artner Logo v1">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66D3F15A-7755-86DE-90BB-0D71CDB936F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5EC20356-2F46-1123-55FF-DFD2EB2FF300}"/>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C44EC55B-D7E4-4053-92B8-FB66A47B9325}"/>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6E17B8E3-039A-9E03-CDB5-5927B8818E27}"/>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CBC1056B-5EA8-4877-62BF-4137149AD9B6}"/>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Tree>
    <p:extLst>
      <p:ext uri="{BB962C8B-B14F-4D97-AF65-F5344CB8AC3E}">
        <p14:creationId xmlns:p14="http://schemas.microsoft.com/office/powerpoint/2010/main" val="60520788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artner Logo v2">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2705060B-5843-BB4A-6A03-62247147D95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5523E454-FB1D-0609-FC56-53FA95543E9D}"/>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57C9E13D-98B4-1488-C4A7-99C32395D8AA}"/>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165615071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hank you v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99961803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39942830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1502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3" Type="http://schemas.openxmlformats.org/officeDocument/2006/relationships/slideLayout" Target="../slideLayouts/slideLayout46.xml"/><Relationship Id="rId21" Type="http://schemas.openxmlformats.org/officeDocument/2006/relationships/theme" Target="../theme/theme3.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 name="Footer Placeholder 4">
            <a:extLst>
              <a:ext uri="{FF2B5EF4-FFF2-40B4-BE49-F238E27FC236}">
                <a16:creationId xmlns:a16="http://schemas.microsoft.com/office/drawing/2014/main" id="{8C4D7240-D232-95F4-C21B-298DDD2BE5C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9" name="Slide Number Placeholder 5">
            <a:extLst>
              <a:ext uri="{FF2B5EF4-FFF2-40B4-BE49-F238E27FC236}">
                <a16:creationId xmlns:a16="http://schemas.microsoft.com/office/drawing/2014/main" id="{1DC63404-594E-BCA7-9102-08E61E3F9D5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dirty="0"/>
          </a:p>
        </p:txBody>
      </p:sp>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dirty="0"/>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dirty="0"/>
              <a:t>Click here to insert title</a:t>
            </a:r>
          </a:p>
        </p:txBody>
      </p:sp>
    </p:spTree>
    <p:extLst>
      <p:ext uri="{BB962C8B-B14F-4D97-AF65-F5344CB8AC3E}">
        <p14:creationId xmlns:p14="http://schemas.microsoft.com/office/powerpoint/2010/main" val="1352423312"/>
      </p:ext>
    </p:extLst>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 id="2147483996" r:id="rId12"/>
    <p:sldLayoutId id="2147483997" r:id="rId13"/>
    <p:sldLayoutId id="2147483998" r:id="rId14"/>
    <p:sldLayoutId id="2147483999" r:id="rId15"/>
    <p:sldLayoutId id="2147484000" r:id="rId16"/>
    <p:sldLayoutId id="2147484001" r:id="rId17"/>
    <p:sldLayoutId id="2147484002" r:id="rId18"/>
    <p:sldLayoutId id="2147484003" r:id="rId19"/>
    <p:sldLayoutId id="2147484004" r:id="rId20"/>
    <p:sldLayoutId id="2147484005" r:id="rId21"/>
    <p:sldLayoutId id="2147484006" r:id="rId22"/>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5"/>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ED25403A-F43E-EF34-8303-65CBD3B66C7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154643D9-7BD4-18F8-5DA6-C51216EA244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369691242"/>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928" r:id="rId4"/>
    <p:sldLayoutId id="2147483878" r:id="rId5"/>
    <p:sldLayoutId id="2147483877" r:id="rId6"/>
    <p:sldLayoutId id="2147483918" r:id="rId7"/>
    <p:sldLayoutId id="2147483919" r:id="rId8"/>
    <p:sldLayoutId id="2147483920" r:id="rId9"/>
    <p:sldLayoutId id="2147483887" r:id="rId10"/>
    <p:sldLayoutId id="2147483882" r:id="rId11"/>
    <p:sldLayoutId id="2147483883" r:id="rId12"/>
    <p:sldLayoutId id="2147483884" r:id="rId13"/>
    <p:sldLayoutId id="2147483885" r:id="rId14"/>
    <p:sldLayoutId id="2147483886" r:id="rId15"/>
    <p:sldLayoutId id="2147483967" r:id="rId16"/>
    <p:sldLayoutId id="2147483968" r:id="rId17"/>
    <p:sldLayoutId id="2147483969" r:id="rId18"/>
    <p:sldLayoutId id="2147483941" r:id="rId19"/>
    <p:sldLayoutId id="2147483971" r:id="rId20"/>
    <p:sldLayoutId id="2147484007" r:id="rId21"/>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6"/>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425FC056-23FE-5B0B-86D3-91AB6CA75BE0}"/>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5066C055-7738-F2B2-5C9C-0C5840A7D5F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330832898"/>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924" r:id="rId4"/>
    <p:sldLayoutId id="2147483893" r:id="rId5"/>
    <p:sldLayoutId id="2147483892" r:id="rId6"/>
    <p:sldLayoutId id="2147483921" r:id="rId7"/>
    <p:sldLayoutId id="2147483922" r:id="rId8"/>
    <p:sldLayoutId id="2147483923" r:id="rId9"/>
    <p:sldLayoutId id="2147483902" r:id="rId10"/>
    <p:sldLayoutId id="2147483897" r:id="rId11"/>
    <p:sldLayoutId id="2147483898" r:id="rId12"/>
    <p:sldLayoutId id="2147483899" r:id="rId13"/>
    <p:sldLayoutId id="2147483900" r:id="rId14"/>
    <p:sldLayoutId id="2147483901" r:id="rId15"/>
    <p:sldLayoutId id="2147483962" r:id="rId16"/>
    <p:sldLayoutId id="2147483963" r:id="rId17"/>
    <p:sldLayoutId id="2147483964" r:id="rId18"/>
    <p:sldLayoutId id="2147483942" r:id="rId19"/>
    <p:sldLayoutId id="2147483966" r:id="rId20"/>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hyperlink" Target="mailto:brand@warwick.ac.uk" TargetMode="Externa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6E0FCF8-AF6E-5F0B-5A35-D8AC8A3C5C88}"/>
              </a:ext>
            </a:extLst>
          </p:cNvPr>
          <p:cNvSpPr>
            <a:spLocks noGrp="1"/>
          </p:cNvSpPr>
          <p:nvPr>
            <p:ph type="body" sz="quarter" idx="13"/>
          </p:nvPr>
        </p:nvSpPr>
        <p:spPr>
          <a:xfrm>
            <a:off x="499733" y="3779224"/>
            <a:ext cx="6541200" cy="855299"/>
          </a:xfrm>
        </p:spPr>
        <p:txBody>
          <a:bodyPr/>
          <a:lstStyle/>
          <a:p>
            <a:r>
              <a:rPr lang="en-GB" sz="3600" dirty="0"/>
              <a:t>Research Centres</a:t>
            </a:r>
            <a:endParaRPr lang="en-US" sz="3600" dirty="0"/>
          </a:p>
        </p:txBody>
      </p:sp>
      <p:sp>
        <p:nvSpPr>
          <p:cNvPr id="3" name="Title 2">
            <a:extLst>
              <a:ext uri="{FF2B5EF4-FFF2-40B4-BE49-F238E27FC236}">
                <a16:creationId xmlns:a16="http://schemas.microsoft.com/office/drawing/2014/main" id="{F926F25D-EC5E-3B3B-B3AA-ABE614EA3099}"/>
              </a:ext>
            </a:extLst>
          </p:cNvPr>
          <p:cNvSpPr>
            <a:spLocks noGrp="1"/>
          </p:cNvSpPr>
          <p:nvPr>
            <p:ph type="title"/>
          </p:nvPr>
        </p:nvSpPr>
        <p:spPr>
          <a:xfrm>
            <a:off x="500063" y="1677311"/>
            <a:ext cx="6961441" cy="2019977"/>
          </a:xfrm>
        </p:spPr>
        <p:txBody>
          <a:bodyPr anchor="b"/>
          <a:lstStyle/>
          <a:p>
            <a:r>
              <a:rPr lang="en-GB" sz="5400" dirty="0"/>
              <a:t>Identity Development Guidance</a:t>
            </a:r>
          </a:p>
        </p:txBody>
      </p:sp>
      <p:pic>
        <p:nvPicPr>
          <p:cNvPr id="12" name="Picture Placeholder 11" descr="A close-up of a staircase&#10;&#10;AI-generated content may be incorrect.">
            <a:extLst>
              <a:ext uri="{FF2B5EF4-FFF2-40B4-BE49-F238E27FC236}">
                <a16:creationId xmlns:a16="http://schemas.microsoft.com/office/drawing/2014/main" id="{AAB306F5-53EE-0934-CB17-5184A02F0F10}"/>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l="79" r="79"/>
          <a:stretch/>
        </p:blipFill>
        <p:spPr>
          <a:xfrm>
            <a:off x="7678168" y="0"/>
            <a:ext cx="4014099" cy="6354450"/>
          </a:xfrm>
        </p:spPr>
      </p:pic>
    </p:spTree>
    <p:extLst>
      <p:ext uri="{BB962C8B-B14F-4D97-AF65-F5344CB8AC3E}">
        <p14:creationId xmlns:p14="http://schemas.microsoft.com/office/powerpoint/2010/main" val="922839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A1476C8-F683-D875-689F-6DB60C691B2E}"/>
              </a:ext>
            </a:extLst>
          </p:cNvPr>
          <p:cNvSpPr>
            <a:spLocks noGrp="1"/>
          </p:cNvSpPr>
          <p:nvPr>
            <p:ph type="ftr" sz="quarter" idx="3"/>
          </p:nvPr>
        </p:nvSpPr>
        <p:spPr/>
        <p:txBody>
          <a:bodyPr/>
          <a:lstStyle/>
          <a:p>
            <a:r>
              <a:rPr lang="en-GB" b="1" dirty="0"/>
              <a:t>Brand Architecture Strategy: </a:t>
            </a:r>
            <a:r>
              <a:rPr lang="en-GB" dirty="0"/>
              <a:t>Research Centres</a:t>
            </a:r>
            <a:endParaRPr lang="en-US" dirty="0"/>
          </a:p>
        </p:txBody>
      </p:sp>
      <p:sp>
        <p:nvSpPr>
          <p:cNvPr id="6" name="Slide Number Placeholder 5">
            <a:extLst>
              <a:ext uri="{FF2B5EF4-FFF2-40B4-BE49-F238E27FC236}">
                <a16:creationId xmlns:a16="http://schemas.microsoft.com/office/drawing/2014/main" id="{69E28F5F-433F-2B21-9E07-AA80E74296DC}"/>
              </a:ext>
            </a:extLst>
          </p:cNvPr>
          <p:cNvSpPr>
            <a:spLocks noGrp="1"/>
          </p:cNvSpPr>
          <p:nvPr>
            <p:ph type="sldNum" sz="quarter" idx="4"/>
          </p:nvPr>
        </p:nvSpPr>
        <p:spPr/>
        <p:txBody>
          <a:bodyPr/>
          <a:lstStyle/>
          <a:p>
            <a:fld id="{E8F1A65C-595C-4736-BF40-F7D31E789466}" type="slidenum">
              <a:rPr lang="en-GB" smtClean="0"/>
              <a:pPr/>
              <a:t>2</a:t>
            </a:fld>
            <a:endParaRPr lang="en-GB"/>
          </a:p>
        </p:txBody>
      </p:sp>
      <p:sp>
        <p:nvSpPr>
          <p:cNvPr id="3" name="Title 2">
            <a:extLst>
              <a:ext uri="{FF2B5EF4-FFF2-40B4-BE49-F238E27FC236}">
                <a16:creationId xmlns:a16="http://schemas.microsoft.com/office/drawing/2014/main" id="{C5609F76-8104-DB42-DC09-BC479EA0B393}"/>
              </a:ext>
            </a:extLst>
          </p:cNvPr>
          <p:cNvSpPr>
            <a:spLocks noGrp="1"/>
          </p:cNvSpPr>
          <p:nvPr>
            <p:ph type="title"/>
          </p:nvPr>
        </p:nvSpPr>
        <p:spPr/>
        <p:txBody>
          <a:bodyPr/>
          <a:lstStyle/>
          <a:p>
            <a:r>
              <a:rPr lang="en-GB" dirty="0"/>
              <a:t>Introduction	</a:t>
            </a:r>
          </a:p>
        </p:txBody>
      </p:sp>
      <p:sp>
        <p:nvSpPr>
          <p:cNvPr id="2" name="Text Placeholder 1">
            <a:extLst>
              <a:ext uri="{FF2B5EF4-FFF2-40B4-BE49-F238E27FC236}">
                <a16:creationId xmlns:a16="http://schemas.microsoft.com/office/drawing/2014/main" id="{24D6BDF7-762C-64B8-1B0F-6D1B5E54A6F6}"/>
              </a:ext>
            </a:extLst>
          </p:cNvPr>
          <p:cNvSpPr>
            <a:spLocks noGrp="1"/>
          </p:cNvSpPr>
          <p:nvPr>
            <p:ph type="body" sz="quarter" idx="20"/>
          </p:nvPr>
        </p:nvSpPr>
        <p:spPr/>
        <p:txBody>
          <a:bodyPr/>
          <a:lstStyle/>
          <a:p>
            <a:r>
              <a:rPr lang="en-GB" dirty="0"/>
              <a:t>Research Centres</a:t>
            </a:r>
          </a:p>
        </p:txBody>
      </p:sp>
      <p:sp>
        <p:nvSpPr>
          <p:cNvPr id="4" name="Content Placeholder 3">
            <a:extLst>
              <a:ext uri="{FF2B5EF4-FFF2-40B4-BE49-F238E27FC236}">
                <a16:creationId xmlns:a16="http://schemas.microsoft.com/office/drawing/2014/main" id="{285363BF-704F-DED4-A3FE-0510EAAA5BD7}"/>
              </a:ext>
            </a:extLst>
          </p:cNvPr>
          <p:cNvSpPr>
            <a:spLocks noGrp="1"/>
          </p:cNvSpPr>
          <p:nvPr>
            <p:ph sz="quarter" idx="21"/>
          </p:nvPr>
        </p:nvSpPr>
        <p:spPr>
          <a:xfrm>
            <a:off x="499733" y="1801828"/>
            <a:ext cx="5269471" cy="3619714"/>
          </a:xfrm>
        </p:spPr>
        <p:txBody>
          <a:bodyPr/>
          <a:lstStyle/>
          <a:p>
            <a:r>
              <a:rPr lang="en-GB" dirty="0"/>
              <a:t>The majority of Research Centres should use a University of Warwick lockup as their identity. This is the standard approach and helps maintain a clear, consistent connection to the University's brand.</a:t>
            </a:r>
            <a:br>
              <a:rPr lang="en-GB" dirty="0"/>
            </a:br>
            <a:endParaRPr lang="en-GB" dirty="0"/>
          </a:p>
          <a:p>
            <a:r>
              <a:rPr lang="en-GB" dirty="0"/>
              <a:t>In some circumstances, a Research Centre may be eligible to develop its own independent identity. This is considered an exception and requires approval through a business case process.</a:t>
            </a:r>
            <a:br>
              <a:rPr lang="en-GB" dirty="0"/>
            </a:br>
            <a:endParaRPr lang="en-GB" dirty="0"/>
          </a:p>
          <a:p>
            <a:r>
              <a:rPr lang="en-GB" dirty="0"/>
              <a:t>This guidance outlines the two possible routes:</a:t>
            </a:r>
          </a:p>
          <a:p>
            <a:pPr marL="171450" indent="-171450">
              <a:buFont typeface="Arial" panose="020B0604020202020204" pitchFamily="34" charset="0"/>
              <a:buChar char="•"/>
            </a:pPr>
            <a:r>
              <a:rPr lang="en-GB" b="1" dirty="0"/>
              <a:t>Standard Route:</a:t>
            </a:r>
            <a:r>
              <a:rPr lang="en-GB" dirty="0"/>
              <a:t> Use of a University of Warwick lockup as the Centre's identity.</a:t>
            </a:r>
          </a:p>
          <a:p>
            <a:pPr marL="171450" indent="-171450">
              <a:buFont typeface="Arial" panose="020B0604020202020204" pitchFamily="34" charset="0"/>
              <a:buChar char="•"/>
            </a:pPr>
            <a:r>
              <a:rPr lang="en-GB" b="1" dirty="0"/>
              <a:t>Exception Route:</a:t>
            </a:r>
            <a:r>
              <a:rPr lang="en-GB" dirty="0"/>
              <a:t> Apply for approval to develop an independent identity through a business case process.</a:t>
            </a:r>
            <a:br>
              <a:rPr lang="en-GB" dirty="0"/>
            </a:br>
            <a:endParaRPr lang="en-GB" dirty="0"/>
          </a:p>
          <a:p>
            <a:r>
              <a:rPr lang="en-GB" dirty="0"/>
              <a:t>The diagram on the following page will help you identify which route applies to your Research Centre.</a:t>
            </a:r>
          </a:p>
          <a:p>
            <a:endParaRPr lang="en-GB" dirty="0"/>
          </a:p>
        </p:txBody>
      </p:sp>
      <p:pic>
        <p:nvPicPr>
          <p:cNvPr id="8" name="Picture Placeholder 4">
            <a:extLst>
              <a:ext uri="{FF2B5EF4-FFF2-40B4-BE49-F238E27FC236}">
                <a16:creationId xmlns:a16="http://schemas.microsoft.com/office/drawing/2014/main" id="{4D0927FF-2F23-23C1-2489-DEBD69720F10}"/>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l="6009" r="6009"/>
          <a:stretch>
            <a:fillRect/>
          </a:stretch>
        </p:blipFill>
        <p:spPr>
          <a:xfrm>
            <a:off x="6422796" y="0"/>
            <a:ext cx="5269471" cy="5547790"/>
          </a:xfrm>
          <a:prstGeom prst="rect">
            <a:avLst/>
          </a:prstGeom>
          <a:ln>
            <a:noFill/>
          </a:ln>
          <a:effectLst/>
        </p:spPr>
      </p:pic>
    </p:spTree>
    <p:extLst>
      <p:ext uri="{BB962C8B-B14F-4D97-AF65-F5344CB8AC3E}">
        <p14:creationId xmlns:p14="http://schemas.microsoft.com/office/powerpoint/2010/main" val="3623030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7C096-11E9-B28F-3558-030B59FDB3E4}"/>
            </a:ext>
          </a:extLst>
        </p:cNvPr>
        <p:cNvGrpSpPr/>
        <p:nvPr/>
      </p:nvGrpSpPr>
      <p:grpSpPr>
        <a:xfrm>
          <a:off x="0" y="0"/>
          <a:ext cx="0" cy="0"/>
          <a:chOff x="0" y="0"/>
          <a:chExt cx="0" cy="0"/>
        </a:xfrm>
      </p:grpSpPr>
      <p:sp>
        <p:nvSpPr>
          <p:cNvPr id="5" name="Footer Placeholder 4">
            <a:extLst>
              <a:ext uri="{FF2B5EF4-FFF2-40B4-BE49-F238E27FC236}">
                <a16:creationId xmlns:a16="http://schemas.microsoft.com/office/drawing/2014/main" id="{B6FB486B-F66D-C073-4DE0-7C776654A7B6}"/>
              </a:ext>
            </a:extLst>
          </p:cNvPr>
          <p:cNvSpPr>
            <a:spLocks noGrp="1"/>
          </p:cNvSpPr>
          <p:nvPr>
            <p:ph type="ftr" sz="quarter" idx="3"/>
          </p:nvPr>
        </p:nvSpPr>
        <p:spPr/>
        <p:txBody>
          <a:bodyPr/>
          <a:lstStyle/>
          <a:p>
            <a:r>
              <a:rPr lang="en-GB" b="1" dirty="0"/>
              <a:t>Brand Architecture Strategy: </a:t>
            </a:r>
            <a:r>
              <a:rPr lang="en-GB" dirty="0"/>
              <a:t>Research Centres</a:t>
            </a:r>
            <a:endParaRPr lang="en-US" dirty="0"/>
          </a:p>
        </p:txBody>
      </p:sp>
      <p:sp>
        <p:nvSpPr>
          <p:cNvPr id="6" name="Slide Number Placeholder 5">
            <a:extLst>
              <a:ext uri="{FF2B5EF4-FFF2-40B4-BE49-F238E27FC236}">
                <a16:creationId xmlns:a16="http://schemas.microsoft.com/office/drawing/2014/main" id="{4B31DF90-27F2-D77B-C6D9-A48FC55EEBA1}"/>
              </a:ext>
            </a:extLst>
          </p:cNvPr>
          <p:cNvSpPr>
            <a:spLocks noGrp="1"/>
          </p:cNvSpPr>
          <p:nvPr>
            <p:ph type="sldNum" sz="quarter" idx="4"/>
          </p:nvPr>
        </p:nvSpPr>
        <p:spPr/>
        <p:txBody>
          <a:bodyPr/>
          <a:lstStyle/>
          <a:p>
            <a:fld id="{E8F1A65C-595C-4736-BF40-F7D31E789466}" type="slidenum">
              <a:rPr lang="en-GB" smtClean="0"/>
              <a:pPr/>
              <a:t>3</a:t>
            </a:fld>
            <a:endParaRPr lang="en-GB"/>
          </a:p>
        </p:txBody>
      </p:sp>
      <p:sp>
        <p:nvSpPr>
          <p:cNvPr id="3" name="Title 2">
            <a:extLst>
              <a:ext uri="{FF2B5EF4-FFF2-40B4-BE49-F238E27FC236}">
                <a16:creationId xmlns:a16="http://schemas.microsoft.com/office/drawing/2014/main" id="{9645A07D-A0F6-9111-1D8C-B039608327D6}"/>
              </a:ext>
            </a:extLst>
          </p:cNvPr>
          <p:cNvSpPr>
            <a:spLocks noGrp="1"/>
          </p:cNvSpPr>
          <p:nvPr>
            <p:ph type="title"/>
          </p:nvPr>
        </p:nvSpPr>
        <p:spPr>
          <a:xfrm>
            <a:off x="499733" y="538538"/>
            <a:ext cx="11192534" cy="3349571"/>
          </a:xfrm>
        </p:spPr>
        <p:txBody>
          <a:bodyPr/>
          <a:lstStyle/>
          <a:p>
            <a:r>
              <a:rPr lang="en-GB" dirty="0"/>
              <a:t>Research </a:t>
            </a:r>
            <a:br>
              <a:rPr lang="en-GB" dirty="0"/>
            </a:br>
            <a:r>
              <a:rPr lang="en-GB" dirty="0"/>
              <a:t>Centre </a:t>
            </a:r>
            <a:br>
              <a:rPr lang="en-GB" dirty="0"/>
            </a:br>
            <a:r>
              <a:rPr lang="en-GB" dirty="0"/>
              <a:t>Identity</a:t>
            </a:r>
            <a:br>
              <a:rPr lang="en-GB" dirty="0"/>
            </a:br>
            <a:r>
              <a:rPr lang="en-GB" dirty="0"/>
              <a:t>Decision </a:t>
            </a:r>
            <a:br>
              <a:rPr lang="en-GB" dirty="0"/>
            </a:br>
            <a:r>
              <a:rPr lang="en-GB" dirty="0"/>
              <a:t>Process</a:t>
            </a:r>
          </a:p>
        </p:txBody>
      </p:sp>
      <p:sp>
        <p:nvSpPr>
          <p:cNvPr id="9" name="Flowchart: Process 8">
            <a:extLst>
              <a:ext uri="{FF2B5EF4-FFF2-40B4-BE49-F238E27FC236}">
                <a16:creationId xmlns:a16="http://schemas.microsoft.com/office/drawing/2014/main" id="{EF8832E5-2275-D792-9014-888E26A6CCA3}"/>
              </a:ext>
            </a:extLst>
          </p:cNvPr>
          <p:cNvSpPr/>
          <p:nvPr/>
        </p:nvSpPr>
        <p:spPr>
          <a:xfrm>
            <a:off x="8260131" y="538538"/>
            <a:ext cx="2206199" cy="776329"/>
          </a:xfrm>
          <a:prstGeom prst="flowChartProcess">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solidFill>
                  <a:sysClr val="windowText" lastClr="000000"/>
                </a:solidFill>
              </a:rPr>
              <a:t>Research Centre is not fully owned by University of Warwick</a:t>
            </a:r>
          </a:p>
        </p:txBody>
      </p:sp>
      <p:cxnSp>
        <p:nvCxnSpPr>
          <p:cNvPr id="10" name="Straight Arrow Connector 9">
            <a:extLst>
              <a:ext uri="{FF2B5EF4-FFF2-40B4-BE49-F238E27FC236}">
                <a16:creationId xmlns:a16="http://schemas.microsoft.com/office/drawing/2014/main" id="{9D2A2C44-6D1C-66C5-46E0-04513130F3B7}"/>
              </a:ext>
            </a:extLst>
          </p:cNvPr>
          <p:cNvCxnSpPr>
            <a:cxnSpLocks/>
            <a:stCxn id="9" idx="2"/>
            <a:endCxn id="11" idx="0"/>
          </p:cNvCxnSpPr>
          <p:nvPr/>
        </p:nvCxnSpPr>
        <p:spPr>
          <a:xfrm>
            <a:off x="9363231" y="1314867"/>
            <a:ext cx="1" cy="74886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1" name="Flowchart: Process 10">
            <a:extLst>
              <a:ext uri="{FF2B5EF4-FFF2-40B4-BE49-F238E27FC236}">
                <a16:creationId xmlns:a16="http://schemas.microsoft.com/office/drawing/2014/main" id="{9DD8A7AB-BAB9-767A-36BE-23BBBE1970B7}"/>
              </a:ext>
            </a:extLst>
          </p:cNvPr>
          <p:cNvSpPr/>
          <p:nvPr/>
        </p:nvSpPr>
        <p:spPr>
          <a:xfrm>
            <a:off x="8260132" y="2063729"/>
            <a:ext cx="2206199" cy="797515"/>
          </a:xfrm>
          <a:prstGeom prst="flowChartProcess">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solidFill>
                  <a:sysClr val="windowText" lastClr="000000"/>
                </a:solidFill>
              </a:rPr>
              <a:t>Complete business case for independent branding</a:t>
            </a:r>
          </a:p>
        </p:txBody>
      </p:sp>
      <p:sp>
        <p:nvSpPr>
          <p:cNvPr id="14" name="Flowchart: Process 13">
            <a:extLst>
              <a:ext uri="{FF2B5EF4-FFF2-40B4-BE49-F238E27FC236}">
                <a16:creationId xmlns:a16="http://schemas.microsoft.com/office/drawing/2014/main" id="{81BD122D-8072-828A-67D2-C421B580886C}"/>
              </a:ext>
            </a:extLst>
          </p:cNvPr>
          <p:cNvSpPr/>
          <p:nvPr/>
        </p:nvSpPr>
        <p:spPr>
          <a:xfrm>
            <a:off x="9719946" y="3613516"/>
            <a:ext cx="2206199" cy="797516"/>
          </a:xfrm>
          <a:prstGeom prst="flowChartProcess">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ysClr val="windowText" lastClr="000000"/>
                </a:solidFill>
              </a:rPr>
              <a:t>Business case approved </a:t>
            </a:r>
          </a:p>
        </p:txBody>
      </p:sp>
      <p:sp>
        <p:nvSpPr>
          <p:cNvPr id="15" name="Flowchart: Process 14">
            <a:extLst>
              <a:ext uri="{FF2B5EF4-FFF2-40B4-BE49-F238E27FC236}">
                <a16:creationId xmlns:a16="http://schemas.microsoft.com/office/drawing/2014/main" id="{EE32FEFC-04AA-EC97-CBFF-5FFB3D465B3B}"/>
              </a:ext>
            </a:extLst>
          </p:cNvPr>
          <p:cNvSpPr/>
          <p:nvPr/>
        </p:nvSpPr>
        <p:spPr>
          <a:xfrm>
            <a:off x="6800318" y="3613516"/>
            <a:ext cx="2206199" cy="797516"/>
          </a:xfrm>
          <a:prstGeom prst="flowChartProcess">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solidFill>
                  <a:sysClr val="windowText" lastClr="000000"/>
                </a:solidFill>
              </a:rPr>
              <a:t>Business case not approved </a:t>
            </a:r>
          </a:p>
        </p:txBody>
      </p:sp>
      <p:sp>
        <p:nvSpPr>
          <p:cNvPr id="16" name="Flowchart: Process 15">
            <a:extLst>
              <a:ext uri="{FF2B5EF4-FFF2-40B4-BE49-F238E27FC236}">
                <a16:creationId xmlns:a16="http://schemas.microsoft.com/office/drawing/2014/main" id="{F2EBF062-CB9B-B9E6-96ED-72DA1403F8F7}"/>
              </a:ext>
            </a:extLst>
          </p:cNvPr>
          <p:cNvSpPr/>
          <p:nvPr/>
        </p:nvSpPr>
        <p:spPr>
          <a:xfrm>
            <a:off x="8260130" y="5468111"/>
            <a:ext cx="2206199" cy="1261873"/>
          </a:xfrm>
          <a:prstGeom prst="flowChartProcess">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solidFill>
                  <a:sysClr val="windowText" lastClr="000000"/>
                </a:solidFill>
              </a:rPr>
              <a:t>Brand Team will advise next steps and guidance after sharing with UEB for final approval based on Brand's recommendation.</a:t>
            </a:r>
          </a:p>
        </p:txBody>
      </p:sp>
      <p:cxnSp>
        <p:nvCxnSpPr>
          <p:cNvPr id="19" name="Connector: Elbow 18">
            <a:extLst>
              <a:ext uri="{FF2B5EF4-FFF2-40B4-BE49-F238E27FC236}">
                <a16:creationId xmlns:a16="http://schemas.microsoft.com/office/drawing/2014/main" id="{79BA9DF8-D90A-3809-CDF7-4BD349BE5DD0}"/>
              </a:ext>
            </a:extLst>
          </p:cNvPr>
          <p:cNvCxnSpPr>
            <a:cxnSpLocks/>
            <a:stCxn id="11" idx="2"/>
            <a:endCxn id="15" idx="0"/>
          </p:cNvCxnSpPr>
          <p:nvPr/>
        </p:nvCxnSpPr>
        <p:spPr>
          <a:xfrm rot="5400000">
            <a:off x="8257189" y="2507473"/>
            <a:ext cx="752272" cy="1459814"/>
          </a:xfrm>
          <a:prstGeom prst="bentConnector3">
            <a:avLst>
              <a:gd name="adj1" fmla="val 50000"/>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1" name="Connector: Elbow 20">
            <a:extLst>
              <a:ext uri="{FF2B5EF4-FFF2-40B4-BE49-F238E27FC236}">
                <a16:creationId xmlns:a16="http://schemas.microsoft.com/office/drawing/2014/main" id="{9F9695D0-2D42-120F-D1ED-373AB0A99C54}"/>
              </a:ext>
            </a:extLst>
          </p:cNvPr>
          <p:cNvCxnSpPr>
            <a:cxnSpLocks/>
            <a:stCxn id="11" idx="3"/>
            <a:endCxn id="14" idx="0"/>
          </p:cNvCxnSpPr>
          <p:nvPr/>
        </p:nvCxnSpPr>
        <p:spPr>
          <a:xfrm>
            <a:off x="10466331" y="2462487"/>
            <a:ext cx="356715" cy="1151029"/>
          </a:xfrm>
          <a:prstGeom prst="bentConnector2">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8" name="Connector: Elbow 27">
            <a:extLst>
              <a:ext uri="{FF2B5EF4-FFF2-40B4-BE49-F238E27FC236}">
                <a16:creationId xmlns:a16="http://schemas.microsoft.com/office/drawing/2014/main" id="{FB00129A-CEE5-832F-B1E5-D68CBF951E16}"/>
              </a:ext>
            </a:extLst>
          </p:cNvPr>
          <p:cNvCxnSpPr>
            <a:cxnSpLocks/>
            <a:stCxn id="15" idx="2"/>
            <a:endCxn id="16" idx="1"/>
          </p:cNvCxnSpPr>
          <p:nvPr/>
        </p:nvCxnSpPr>
        <p:spPr>
          <a:xfrm rot="16200000" flipH="1">
            <a:off x="7237766" y="5076684"/>
            <a:ext cx="1688016" cy="356712"/>
          </a:xfrm>
          <a:prstGeom prst="bentConnector2">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3" name="Connector: Elbow 32">
            <a:extLst>
              <a:ext uri="{FF2B5EF4-FFF2-40B4-BE49-F238E27FC236}">
                <a16:creationId xmlns:a16="http://schemas.microsoft.com/office/drawing/2014/main" id="{C536A6DC-7F46-79E5-9ED5-CDF31EA55E4C}"/>
              </a:ext>
            </a:extLst>
          </p:cNvPr>
          <p:cNvCxnSpPr>
            <a:cxnSpLocks/>
            <a:stCxn id="14" idx="2"/>
            <a:endCxn id="16" idx="3"/>
          </p:cNvCxnSpPr>
          <p:nvPr/>
        </p:nvCxnSpPr>
        <p:spPr>
          <a:xfrm rot="5400000">
            <a:off x="9800680" y="5076682"/>
            <a:ext cx="1688016" cy="356717"/>
          </a:xfrm>
          <a:prstGeom prst="bentConnector2">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1" name="Connector: Elbow 30">
            <a:extLst>
              <a:ext uri="{FF2B5EF4-FFF2-40B4-BE49-F238E27FC236}">
                <a16:creationId xmlns:a16="http://schemas.microsoft.com/office/drawing/2014/main" id="{6049C064-60E6-5798-EA39-F4258D444E4B}"/>
              </a:ext>
            </a:extLst>
          </p:cNvPr>
          <p:cNvCxnSpPr>
            <a:cxnSpLocks/>
            <a:stCxn id="22" idx="3"/>
            <a:endCxn id="11" idx="1"/>
          </p:cNvCxnSpPr>
          <p:nvPr/>
        </p:nvCxnSpPr>
        <p:spPr>
          <a:xfrm flipV="1">
            <a:off x="6244526" y="2462487"/>
            <a:ext cx="2015606" cy="1549786"/>
          </a:xfrm>
          <a:prstGeom prst="bentConnector3">
            <a:avLst>
              <a:gd name="adj1" fmla="val 19243"/>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 name="Flowchart: Process 6">
            <a:extLst>
              <a:ext uri="{FF2B5EF4-FFF2-40B4-BE49-F238E27FC236}">
                <a16:creationId xmlns:a16="http://schemas.microsoft.com/office/drawing/2014/main" id="{0462763D-D7C2-FA99-35BE-FF56E6E35506}"/>
              </a:ext>
            </a:extLst>
          </p:cNvPr>
          <p:cNvSpPr/>
          <p:nvPr/>
        </p:nvSpPr>
        <p:spPr>
          <a:xfrm>
            <a:off x="4039107" y="549169"/>
            <a:ext cx="2206199" cy="776329"/>
          </a:xfrm>
          <a:prstGeom prst="flowChartProcess">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dirty="0">
                <a:solidFill>
                  <a:sysClr val="windowText" lastClr="000000"/>
                </a:solidFill>
              </a:rPr>
              <a:t>Research Centre is owned by University of Warwick</a:t>
            </a:r>
            <a:endParaRPr lang="en-US" dirty="0"/>
          </a:p>
        </p:txBody>
      </p:sp>
      <p:sp>
        <p:nvSpPr>
          <p:cNvPr id="8" name="Flowchart: Process 7">
            <a:extLst>
              <a:ext uri="{FF2B5EF4-FFF2-40B4-BE49-F238E27FC236}">
                <a16:creationId xmlns:a16="http://schemas.microsoft.com/office/drawing/2014/main" id="{676D3E39-29A8-8EBC-C3BD-EFDD79E383A5}"/>
              </a:ext>
            </a:extLst>
          </p:cNvPr>
          <p:cNvSpPr/>
          <p:nvPr/>
        </p:nvSpPr>
        <p:spPr>
          <a:xfrm>
            <a:off x="4038326" y="2058649"/>
            <a:ext cx="2206199" cy="797516"/>
          </a:xfrm>
          <a:prstGeom prst="flowChartProcess">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dirty="0">
                <a:solidFill>
                  <a:sysClr val="windowText" lastClr="000000"/>
                </a:solidFill>
              </a:rPr>
              <a:t>Centre is provided with a University of Warwick lockup</a:t>
            </a:r>
            <a:endParaRPr lang="en-US" dirty="0">
              <a:solidFill>
                <a:sysClr val="windowText" lastClr="000000"/>
              </a:solidFill>
            </a:endParaRPr>
          </a:p>
        </p:txBody>
      </p:sp>
      <p:sp>
        <p:nvSpPr>
          <p:cNvPr id="22" name="Flowchart: Process 21">
            <a:extLst>
              <a:ext uri="{FF2B5EF4-FFF2-40B4-BE49-F238E27FC236}">
                <a16:creationId xmlns:a16="http://schemas.microsoft.com/office/drawing/2014/main" id="{19C95BA6-B1BA-743C-4921-34E0F81027C0}"/>
              </a:ext>
            </a:extLst>
          </p:cNvPr>
          <p:cNvSpPr/>
          <p:nvPr/>
        </p:nvSpPr>
        <p:spPr>
          <a:xfrm>
            <a:off x="4038327" y="3613515"/>
            <a:ext cx="2206199" cy="797516"/>
          </a:xfrm>
          <a:prstGeom prst="flowChartProcess">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dirty="0">
                <a:solidFill>
                  <a:sysClr val="windowText" lastClr="000000"/>
                </a:solidFill>
              </a:rPr>
              <a:t>Centre requests own logo/branding </a:t>
            </a:r>
          </a:p>
        </p:txBody>
      </p:sp>
      <p:cxnSp>
        <p:nvCxnSpPr>
          <p:cNvPr id="23" name="Straight Arrow Connector 22">
            <a:extLst>
              <a:ext uri="{FF2B5EF4-FFF2-40B4-BE49-F238E27FC236}">
                <a16:creationId xmlns:a16="http://schemas.microsoft.com/office/drawing/2014/main" id="{C78BDB6A-52BE-6570-1485-96EB607D76D1}"/>
              </a:ext>
            </a:extLst>
          </p:cNvPr>
          <p:cNvCxnSpPr>
            <a:cxnSpLocks/>
            <a:stCxn id="8" idx="2"/>
            <a:endCxn id="22" idx="0"/>
          </p:cNvCxnSpPr>
          <p:nvPr/>
        </p:nvCxnSpPr>
        <p:spPr>
          <a:xfrm>
            <a:off x="5141426" y="2856165"/>
            <a:ext cx="1" cy="75735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6A219543-1377-050D-C116-8896CBB56BE5}"/>
              </a:ext>
            </a:extLst>
          </p:cNvPr>
          <p:cNvCxnSpPr>
            <a:cxnSpLocks/>
            <a:stCxn id="7" idx="2"/>
            <a:endCxn id="8" idx="0"/>
          </p:cNvCxnSpPr>
          <p:nvPr/>
        </p:nvCxnSpPr>
        <p:spPr>
          <a:xfrm flipH="1">
            <a:off x="5141426" y="1325498"/>
            <a:ext cx="781" cy="73315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2665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57402-27C8-9FB0-C5E9-5D18566BBB95}"/>
            </a:ext>
          </a:extLst>
        </p:cNvPr>
        <p:cNvGrpSpPr/>
        <p:nvPr/>
      </p:nvGrpSpPr>
      <p:grpSpPr>
        <a:xfrm>
          <a:off x="0" y="0"/>
          <a:ext cx="0" cy="0"/>
          <a:chOff x="0" y="0"/>
          <a:chExt cx="0" cy="0"/>
        </a:xfrm>
      </p:grpSpPr>
      <p:sp>
        <p:nvSpPr>
          <p:cNvPr id="5" name="Footer Placeholder 4">
            <a:extLst>
              <a:ext uri="{FF2B5EF4-FFF2-40B4-BE49-F238E27FC236}">
                <a16:creationId xmlns:a16="http://schemas.microsoft.com/office/drawing/2014/main" id="{010377CA-E41C-84E6-0C1F-8E83CDA51231}"/>
              </a:ext>
            </a:extLst>
          </p:cNvPr>
          <p:cNvSpPr>
            <a:spLocks noGrp="1"/>
          </p:cNvSpPr>
          <p:nvPr>
            <p:ph type="ftr" sz="quarter" idx="3"/>
          </p:nvPr>
        </p:nvSpPr>
        <p:spPr/>
        <p:txBody>
          <a:bodyPr/>
          <a:lstStyle/>
          <a:p>
            <a:r>
              <a:rPr lang="en-GB" b="1" dirty="0"/>
              <a:t>Brand Architecture Strategy: </a:t>
            </a:r>
            <a:r>
              <a:rPr lang="en-GB" dirty="0"/>
              <a:t>Research Centres</a:t>
            </a:r>
            <a:endParaRPr lang="en-US" dirty="0"/>
          </a:p>
        </p:txBody>
      </p:sp>
      <p:sp>
        <p:nvSpPr>
          <p:cNvPr id="6" name="Slide Number Placeholder 5">
            <a:extLst>
              <a:ext uri="{FF2B5EF4-FFF2-40B4-BE49-F238E27FC236}">
                <a16:creationId xmlns:a16="http://schemas.microsoft.com/office/drawing/2014/main" id="{97EF7F33-8B91-1DBC-C830-F5AA3886A481}"/>
              </a:ext>
            </a:extLst>
          </p:cNvPr>
          <p:cNvSpPr>
            <a:spLocks noGrp="1"/>
          </p:cNvSpPr>
          <p:nvPr>
            <p:ph type="sldNum" sz="quarter" idx="4"/>
          </p:nvPr>
        </p:nvSpPr>
        <p:spPr/>
        <p:txBody>
          <a:bodyPr/>
          <a:lstStyle/>
          <a:p>
            <a:fld id="{E8F1A65C-595C-4736-BF40-F7D31E789466}" type="slidenum">
              <a:rPr lang="en-GB" smtClean="0"/>
              <a:pPr/>
              <a:t>4</a:t>
            </a:fld>
            <a:endParaRPr lang="en-GB"/>
          </a:p>
        </p:txBody>
      </p:sp>
      <p:sp>
        <p:nvSpPr>
          <p:cNvPr id="3" name="Title 2">
            <a:extLst>
              <a:ext uri="{FF2B5EF4-FFF2-40B4-BE49-F238E27FC236}">
                <a16:creationId xmlns:a16="http://schemas.microsoft.com/office/drawing/2014/main" id="{AAFD003E-5CAD-8438-E4B0-78F797B4CA65}"/>
              </a:ext>
            </a:extLst>
          </p:cNvPr>
          <p:cNvSpPr>
            <a:spLocks noGrp="1"/>
          </p:cNvSpPr>
          <p:nvPr>
            <p:ph type="title"/>
          </p:nvPr>
        </p:nvSpPr>
        <p:spPr/>
        <p:txBody>
          <a:bodyPr/>
          <a:lstStyle/>
          <a:p>
            <a:r>
              <a:rPr lang="en-GB" dirty="0"/>
              <a:t>Lockup Approach</a:t>
            </a:r>
          </a:p>
        </p:txBody>
      </p:sp>
      <p:sp>
        <p:nvSpPr>
          <p:cNvPr id="2" name="Text Placeholder 1">
            <a:extLst>
              <a:ext uri="{FF2B5EF4-FFF2-40B4-BE49-F238E27FC236}">
                <a16:creationId xmlns:a16="http://schemas.microsoft.com/office/drawing/2014/main" id="{9965D012-5AA4-B82B-0180-C64C6056C8BB}"/>
              </a:ext>
            </a:extLst>
          </p:cNvPr>
          <p:cNvSpPr>
            <a:spLocks noGrp="1"/>
          </p:cNvSpPr>
          <p:nvPr>
            <p:ph type="body" sz="quarter" idx="20"/>
          </p:nvPr>
        </p:nvSpPr>
        <p:spPr/>
        <p:txBody>
          <a:bodyPr/>
          <a:lstStyle/>
          <a:p>
            <a:r>
              <a:rPr lang="en-GB" dirty="0"/>
              <a:t>Research Centres</a:t>
            </a:r>
          </a:p>
        </p:txBody>
      </p:sp>
      <p:sp>
        <p:nvSpPr>
          <p:cNvPr id="12" name="Content Placeholder 3">
            <a:extLst>
              <a:ext uri="{FF2B5EF4-FFF2-40B4-BE49-F238E27FC236}">
                <a16:creationId xmlns:a16="http://schemas.microsoft.com/office/drawing/2014/main" id="{C8114BF5-504A-85D4-DC1F-18BFAF8FEC15}"/>
              </a:ext>
            </a:extLst>
          </p:cNvPr>
          <p:cNvSpPr>
            <a:spLocks noGrp="1"/>
          </p:cNvSpPr>
          <p:nvPr>
            <p:ph sz="quarter" idx="21"/>
          </p:nvPr>
        </p:nvSpPr>
        <p:spPr>
          <a:xfrm>
            <a:off x="499733" y="1928076"/>
            <a:ext cx="5269471" cy="3619714"/>
          </a:xfrm>
        </p:spPr>
        <p:txBody>
          <a:bodyPr/>
          <a:lstStyle/>
          <a:p>
            <a:r>
              <a:rPr lang="en-GB" dirty="0">
                <a:latin typeface="Aptos"/>
                <a:cs typeface="Calibri"/>
              </a:rPr>
              <a:t>As a standard approach, Research Centres should utilise the central brand for their identity using a University of Warwick lock up. </a:t>
            </a:r>
            <a:endParaRPr lang="en-GB" dirty="0"/>
          </a:p>
          <a:p>
            <a:endParaRPr lang="en-GB" dirty="0"/>
          </a:p>
          <a:p>
            <a:r>
              <a:rPr lang="en-GB" dirty="0"/>
              <a:t>A unified branding approach ensures consistency and strengthens overall brand equity, enabling more effective promotion when aligned with the central University brand.</a:t>
            </a:r>
          </a:p>
          <a:p>
            <a:br>
              <a:rPr lang="en-GB" dirty="0"/>
            </a:br>
            <a:r>
              <a:rPr lang="en-GB" dirty="0"/>
              <a:t>As most centres are Warwick-owned, adopting the core brand (or appropriate departmental lock-ups) provides a clear, cohesive framework. </a:t>
            </a:r>
          </a:p>
          <a:p>
            <a:endParaRPr lang="en-GB" dirty="0"/>
          </a:p>
        </p:txBody>
      </p:sp>
      <p:pic>
        <p:nvPicPr>
          <p:cNvPr id="14" name="Picture 13">
            <a:extLst>
              <a:ext uri="{FF2B5EF4-FFF2-40B4-BE49-F238E27FC236}">
                <a16:creationId xmlns:a16="http://schemas.microsoft.com/office/drawing/2014/main" id="{9FA95A00-1D48-73AA-593F-E465DF30AAB6}"/>
              </a:ext>
            </a:extLst>
          </p:cNvPr>
          <p:cNvPicPr>
            <a:picLocks noChangeAspect="1"/>
          </p:cNvPicPr>
          <p:nvPr/>
        </p:nvPicPr>
        <p:blipFill>
          <a:blip r:embed="rId2"/>
          <a:stretch>
            <a:fillRect/>
          </a:stretch>
        </p:blipFill>
        <p:spPr>
          <a:xfrm>
            <a:off x="7161540" y="1928076"/>
            <a:ext cx="2234269" cy="1621036"/>
          </a:xfrm>
          <a:prstGeom prst="rect">
            <a:avLst/>
          </a:prstGeom>
        </p:spPr>
      </p:pic>
      <p:pic>
        <p:nvPicPr>
          <p:cNvPr id="15" name="Picture 14">
            <a:extLst>
              <a:ext uri="{FF2B5EF4-FFF2-40B4-BE49-F238E27FC236}">
                <a16:creationId xmlns:a16="http://schemas.microsoft.com/office/drawing/2014/main" id="{3454AE64-3268-5736-EABB-46C541DD78DA}"/>
              </a:ext>
            </a:extLst>
          </p:cNvPr>
          <p:cNvPicPr>
            <a:picLocks noChangeAspect="1"/>
          </p:cNvPicPr>
          <p:nvPr/>
        </p:nvPicPr>
        <p:blipFill>
          <a:blip r:embed="rId3"/>
          <a:stretch>
            <a:fillRect/>
          </a:stretch>
        </p:blipFill>
        <p:spPr>
          <a:xfrm>
            <a:off x="7045165" y="4130098"/>
            <a:ext cx="4376462" cy="655067"/>
          </a:xfrm>
          <a:prstGeom prst="rect">
            <a:avLst/>
          </a:prstGeom>
        </p:spPr>
      </p:pic>
    </p:spTree>
    <p:extLst>
      <p:ext uri="{BB962C8B-B14F-4D97-AF65-F5344CB8AC3E}">
        <p14:creationId xmlns:p14="http://schemas.microsoft.com/office/powerpoint/2010/main" val="1555269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2C804-7779-9D94-B74E-E3164CCC04FA}"/>
            </a:ext>
          </a:extLst>
        </p:cNvPr>
        <p:cNvGrpSpPr/>
        <p:nvPr/>
      </p:nvGrpSpPr>
      <p:grpSpPr>
        <a:xfrm>
          <a:off x="0" y="0"/>
          <a:ext cx="0" cy="0"/>
          <a:chOff x="0" y="0"/>
          <a:chExt cx="0" cy="0"/>
        </a:xfrm>
      </p:grpSpPr>
      <p:sp>
        <p:nvSpPr>
          <p:cNvPr id="5" name="Footer Placeholder 4">
            <a:extLst>
              <a:ext uri="{FF2B5EF4-FFF2-40B4-BE49-F238E27FC236}">
                <a16:creationId xmlns:a16="http://schemas.microsoft.com/office/drawing/2014/main" id="{31745FAF-492E-B44C-B7C6-1AA07ABD1D1C}"/>
              </a:ext>
            </a:extLst>
          </p:cNvPr>
          <p:cNvSpPr>
            <a:spLocks noGrp="1"/>
          </p:cNvSpPr>
          <p:nvPr>
            <p:ph type="ftr" sz="quarter" idx="3"/>
          </p:nvPr>
        </p:nvSpPr>
        <p:spPr/>
        <p:txBody>
          <a:bodyPr/>
          <a:lstStyle/>
          <a:p>
            <a:r>
              <a:rPr lang="en-GB" b="1" dirty="0"/>
              <a:t>Brand Architecture Strategy: </a:t>
            </a:r>
            <a:r>
              <a:rPr lang="en-GB" dirty="0"/>
              <a:t>Research Centres</a:t>
            </a:r>
            <a:endParaRPr lang="en-US" dirty="0"/>
          </a:p>
        </p:txBody>
      </p:sp>
      <p:sp>
        <p:nvSpPr>
          <p:cNvPr id="6" name="Slide Number Placeholder 5">
            <a:extLst>
              <a:ext uri="{FF2B5EF4-FFF2-40B4-BE49-F238E27FC236}">
                <a16:creationId xmlns:a16="http://schemas.microsoft.com/office/drawing/2014/main" id="{3996213D-7028-1C54-F2FF-9F585308464A}"/>
              </a:ext>
            </a:extLst>
          </p:cNvPr>
          <p:cNvSpPr>
            <a:spLocks noGrp="1"/>
          </p:cNvSpPr>
          <p:nvPr>
            <p:ph type="sldNum" sz="quarter" idx="4"/>
          </p:nvPr>
        </p:nvSpPr>
        <p:spPr/>
        <p:txBody>
          <a:bodyPr/>
          <a:lstStyle/>
          <a:p>
            <a:fld id="{E8F1A65C-595C-4736-BF40-F7D31E789466}" type="slidenum">
              <a:rPr lang="en-GB" smtClean="0"/>
              <a:pPr/>
              <a:t>5</a:t>
            </a:fld>
            <a:endParaRPr lang="en-GB"/>
          </a:p>
        </p:txBody>
      </p:sp>
      <p:sp>
        <p:nvSpPr>
          <p:cNvPr id="3" name="Title 2">
            <a:extLst>
              <a:ext uri="{FF2B5EF4-FFF2-40B4-BE49-F238E27FC236}">
                <a16:creationId xmlns:a16="http://schemas.microsoft.com/office/drawing/2014/main" id="{1D92083D-A14C-232A-9532-C84E0889A443}"/>
              </a:ext>
            </a:extLst>
          </p:cNvPr>
          <p:cNvSpPr>
            <a:spLocks noGrp="1"/>
          </p:cNvSpPr>
          <p:nvPr>
            <p:ph type="title"/>
          </p:nvPr>
        </p:nvSpPr>
        <p:spPr/>
        <p:txBody>
          <a:bodyPr/>
          <a:lstStyle/>
          <a:p>
            <a:r>
              <a:rPr lang="en-GB" dirty="0"/>
              <a:t>Best Practice Example</a:t>
            </a:r>
          </a:p>
        </p:txBody>
      </p:sp>
      <p:sp>
        <p:nvSpPr>
          <p:cNvPr id="2" name="Text Placeholder 1">
            <a:extLst>
              <a:ext uri="{FF2B5EF4-FFF2-40B4-BE49-F238E27FC236}">
                <a16:creationId xmlns:a16="http://schemas.microsoft.com/office/drawing/2014/main" id="{D9B68DFF-7586-FF74-02CB-049771BFC9E4}"/>
              </a:ext>
            </a:extLst>
          </p:cNvPr>
          <p:cNvSpPr>
            <a:spLocks noGrp="1"/>
          </p:cNvSpPr>
          <p:nvPr>
            <p:ph type="body" sz="quarter" idx="20"/>
          </p:nvPr>
        </p:nvSpPr>
        <p:spPr/>
        <p:txBody>
          <a:bodyPr/>
          <a:lstStyle/>
          <a:p>
            <a:r>
              <a:rPr lang="en-GB" dirty="0"/>
              <a:t>Lock Up</a:t>
            </a:r>
          </a:p>
        </p:txBody>
      </p:sp>
      <p:sp>
        <p:nvSpPr>
          <p:cNvPr id="12" name="Content Placeholder 6">
            <a:extLst>
              <a:ext uri="{FF2B5EF4-FFF2-40B4-BE49-F238E27FC236}">
                <a16:creationId xmlns:a16="http://schemas.microsoft.com/office/drawing/2014/main" id="{52A51A4D-DE78-901F-287D-9CADBFBA2308}"/>
              </a:ext>
            </a:extLst>
          </p:cNvPr>
          <p:cNvSpPr>
            <a:spLocks noGrp="1"/>
          </p:cNvSpPr>
          <p:nvPr>
            <p:ph sz="quarter" idx="21"/>
          </p:nvPr>
        </p:nvSpPr>
        <p:spPr>
          <a:xfrm>
            <a:off x="499733" y="1928076"/>
            <a:ext cx="5269471" cy="3619714"/>
          </a:xfrm>
        </p:spPr>
        <p:txBody>
          <a:bodyPr/>
          <a:lstStyle/>
          <a:p>
            <a:pPr fontAlgn="base"/>
            <a:r>
              <a:rPr lang="en-GB" b="1" dirty="0"/>
              <a:t>Research Centre Name</a:t>
            </a:r>
            <a:r>
              <a:rPr lang="en-GB" dirty="0"/>
              <a:t>: Centre for Global Health Law</a:t>
            </a:r>
          </a:p>
          <a:p>
            <a:pPr fontAlgn="base"/>
            <a:br>
              <a:rPr lang="en-GB" b="1" dirty="0"/>
            </a:br>
            <a:r>
              <a:rPr lang="en-GB" b="1" dirty="0"/>
              <a:t>Focus</a:t>
            </a:r>
            <a:r>
              <a:rPr lang="en-GB" dirty="0"/>
              <a:t>: An interdisciplinary hub within the Warwick Law School, dedicated to advancing research expertise at the intersection of health, law, technology and crises.</a:t>
            </a:r>
          </a:p>
          <a:p>
            <a:pPr fontAlgn="base"/>
            <a:br>
              <a:rPr lang="en-GB" b="1" dirty="0"/>
            </a:br>
            <a:r>
              <a:rPr lang="en-GB" b="1" dirty="0"/>
              <a:t>Lockup</a:t>
            </a:r>
            <a:r>
              <a:rPr lang="en-GB" dirty="0"/>
              <a:t>: </a:t>
            </a:r>
          </a:p>
          <a:p>
            <a:pPr fontAlgn="base"/>
            <a:endParaRPr lang="en-GB" dirty="0"/>
          </a:p>
          <a:p>
            <a:pPr fontAlgn="base"/>
            <a:endParaRPr lang="en-GB" dirty="0"/>
          </a:p>
          <a:p>
            <a:pPr fontAlgn="base"/>
            <a:endParaRPr lang="en-GB" dirty="0"/>
          </a:p>
          <a:p>
            <a:pPr fontAlgn="base"/>
            <a:endParaRPr lang="en-GB" dirty="0"/>
          </a:p>
          <a:p>
            <a:pPr fontAlgn="base"/>
            <a:endParaRPr lang="en-GB" dirty="0"/>
          </a:p>
          <a:p>
            <a:pPr fontAlgn="base"/>
            <a:endParaRPr lang="en-GB" dirty="0"/>
          </a:p>
          <a:p>
            <a:pPr fontAlgn="base"/>
            <a:r>
              <a:rPr lang="en-GB" b="1" dirty="0"/>
              <a:t>Design:</a:t>
            </a:r>
          </a:p>
          <a:p>
            <a:pPr marL="171450" indent="-171450" fontAlgn="base">
              <a:buFont typeface="Arial" panose="020B0604020202020204" pitchFamily="34" charset="0"/>
              <a:buChar char="•"/>
            </a:pPr>
            <a:r>
              <a:rPr lang="en-GB" dirty="0"/>
              <a:t>Centre lockup used alongside University of Warwick Crest following split usage approach.</a:t>
            </a:r>
          </a:p>
          <a:p>
            <a:pPr marL="171450" indent="-171450" fontAlgn="base">
              <a:buFont typeface="Arial" panose="020B0604020202020204" pitchFamily="34" charset="0"/>
              <a:buChar char="•"/>
            </a:pPr>
            <a:r>
              <a:rPr lang="en-GB" dirty="0"/>
              <a:t>University of Warwick colour and typography utilised. </a:t>
            </a:r>
          </a:p>
        </p:txBody>
      </p:sp>
      <p:pic>
        <p:nvPicPr>
          <p:cNvPr id="16" name="Picture 15">
            <a:extLst>
              <a:ext uri="{FF2B5EF4-FFF2-40B4-BE49-F238E27FC236}">
                <a16:creationId xmlns:a16="http://schemas.microsoft.com/office/drawing/2014/main" id="{EDCB3110-AB68-9A95-D08A-9AE10730A005}"/>
              </a:ext>
            </a:extLst>
          </p:cNvPr>
          <p:cNvPicPr>
            <a:picLocks noChangeAspect="1"/>
          </p:cNvPicPr>
          <p:nvPr/>
        </p:nvPicPr>
        <p:blipFill>
          <a:blip r:embed="rId2"/>
          <a:stretch>
            <a:fillRect/>
          </a:stretch>
        </p:blipFill>
        <p:spPr>
          <a:xfrm>
            <a:off x="499730" y="3637437"/>
            <a:ext cx="1490037" cy="1081071"/>
          </a:xfrm>
          <a:prstGeom prst="rect">
            <a:avLst/>
          </a:prstGeom>
        </p:spPr>
      </p:pic>
      <p:pic>
        <p:nvPicPr>
          <p:cNvPr id="18" name="Picture 17">
            <a:extLst>
              <a:ext uri="{FF2B5EF4-FFF2-40B4-BE49-F238E27FC236}">
                <a16:creationId xmlns:a16="http://schemas.microsoft.com/office/drawing/2014/main" id="{2E47C439-D35E-6E5B-5B39-8911AA4781EA}"/>
              </a:ext>
            </a:extLst>
          </p:cNvPr>
          <p:cNvPicPr>
            <a:picLocks noChangeAspect="1"/>
          </p:cNvPicPr>
          <p:nvPr/>
        </p:nvPicPr>
        <p:blipFill>
          <a:blip r:embed="rId3"/>
          <a:stretch>
            <a:fillRect/>
          </a:stretch>
        </p:blipFill>
        <p:spPr>
          <a:xfrm>
            <a:off x="2868496" y="3655637"/>
            <a:ext cx="2918668" cy="436865"/>
          </a:xfrm>
          <a:prstGeom prst="rect">
            <a:avLst/>
          </a:prstGeom>
        </p:spPr>
      </p:pic>
      <p:pic>
        <p:nvPicPr>
          <p:cNvPr id="22" name="Content Placeholder 21">
            <a:extLst>
              <a:ext uri="{FF2B5EF4-FFF2-40B4-BE49-F238E27FC236}">
                <a16:creationId xmlns:a16="http://schemas.microsoft.com/office/drawing/2014/main" id="{282B8976-39D3-EC7F-4162-24C0820EF710}"/>
              </a:ext>
            </a:extLst>
          </p:cNvPr>
          <p:cNvPicPr>
            <a:picLocks noGrp="1" noChangeAspect="1"/>
          </p:cNvPicPr>
          <p:nvPr>
            <p:ph sz="quarter" idx="18"/>
          </p:nvPr>
        </p:nvPicPr>
        <p:blipFill>
          <a:blip r:embed="rId4"/>
          <a:stretch>
            <a:fillRect/>
          </a:stretch>
        </p:blipFill>
        <p:spPr>
          <a:xfrm>
            <a:off x="7247731" y="1928813"/>
            <a:ext cx="3619500" cy="3619500"/>
          </a:xfrm>
          <a:prstGeom prst="rect">
            <a:avLst/>
          </a:prstGeom>
        </p:spPr>
      </p:pic>
    </p:spTree>
    <p:extLst>
      <p:ext uri="{BB962C8B-B14F-4D97-AF65-F5344CB8AC3E}">
        <p14:creationId xmlns:p14="http://schemas.microsoft.com/office/powerpoint/2010/main" val="736945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6991ED9-9DAB-E0F9-E9E5-F512A368F5E2}"/>
              </a:ext>
            </a:extLst>
          </p:cNvPr>
          <p:cNvSpPr>
            <a:spLocks noGrp="1"/>
          </p:cNvSpPr>
          <p:nvPr>
            <p:ph type="body" sz="quarter" idx="13"/>
          </p:nvPr>
        </p:nvSpPr>
        <p:spPr>
          <a:xfrm>
            <a:off x="499732" y="1580118"/>
            <a:ext cx="9787267" cy="855299"/>
          </a:xfrm>
        </p:spPr>
        <p:txBody>
          <a:bodyPr/>
          <a:lstStyle/>
          <a:p>
            <a:r>
              <a:rPr lang="en-GB" dirty="0"/>
              <a:t>Identity Guidance for Approved Business Cases</a:t>
            </a:r>
          </a:p>
        </p:txBody>
      </p:sp>
    </p:spTree>
    <p:extLst>
      <p:ext uri="{BB962C8B-B14F-4D97-AF65-F5344CB8AC3E}">
        <p14:creationId xmlns:p14="http://schemas.microsoft.com/office/powerpoint/2010/main" val="274089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68EA6-D998-E164-3F59-1A1FB8E9CC07}"/>
            </a:ext>
          </a:extLst>
        </p:cNvPr>
        <p:cNvGrpSpPr/>
        <p:nvPr/>
      </p:nvGrpSpPr>
      <p:grpSpPr>
        <a:xfrm>
          <a:off x="0" y="0"/>
          <a:ext cx="0" cy="0"/>
          <a:chOff x="0" y="0"/>
          <a:chExt cx="0" cy="0"/>
        </a:xfrm>
      </p:grpSpPr>
      <p:sp>
        <p:nvSpPr>
          <p:cNvPr id="5" name="Footer Placeholder 4">
            <a:extLst>
              <a:ext uri="{FF2B5EF4-FFF2-40B4-BE49-F238E27FC236}">
                <a16:creationId xmlns:a16="http://schemas.microsoft.com/office/drawing/2014/main" id="{C03EECE9-9A50-E982-2195-3D6177ADADD7}"/>
              </a:ext>
            </a:extLst>
          </p:cNvPr>
          <p:cNvSpPr>
            <a:spLocks noGrp="1"/>
          </p:cNvSpPr>
          <p:nvPr>
            <p:ph type="ftr" sz="quarter" idx="3"/>
          </p:nvPr>
        </p:nvSpPr>
        <p:spPr/>
        <p:txBody>
          <a:bodyPr/>
          <a:lstStyle/>
          <a:p>
            <a:r>
              <a:rPr lang="en-GB" b="1" dirty="0"/>
              <a:t>Brand Architecture Strategy: </a:t>
            </a:r>
            <a:r>
              <a:rPr lang="en-GB" dirty="0"/>
              <a:t>Research Centres</a:t>
            </a:r>
            <a:endParaRPr lang="en-US" dirty="0"/>
          </a:p>
        </p:txBody>
      </p:sp>
      <p:sp>
        <p:nvSpPr>
          <p:cNvPr id="6" name="Slide Number Placeholder 5">
            <a:extLst>
              <a:ext uri="{FF2B5EF4-FFF2-40B4-BE49-F238E27FC236}">
                <a16:creationId xmlns:a16="http://schemas.microsoft.com/office/drawing/2014/main" id="{502C4DF6-64AD-FA94-EDB3-B7A143470709}"/>
              </a:ext>
            </a:extLst>
          </p:cNvPr>
          <p:cNvSpPr>
            <a:spLocks noGrp="1"/>
          </p:cNvSpPr>
          <p:nvPr>
            <p:ph type="sldNum" sz="quarter" idx="4"/>
          </p:nvPr>
        </p:nvSpPr>
        <p:spPr/>
        <p:txBody>
          <a:bodyPr/>
          <a:lstStyle/>
          <a:p>
            <a:fld id="{E8F1A65C-595C-4736-BF40-F7D31E789466}" type="slidenum">
              <a:rPr lang="en-GB" smtClean="0"/>
              <a:pPr/>
              <a:t>7</a:t>
            </a:fld>
            <a:endParaRPr lang="en-GB"/>
          </a:p>
        </p:txBody>
      </p:sp>
      <p:sp>
        <p:nvSpPr>
          <p:cNvPr id="3" name="Title 2">
            <a:extLst>
              <a:ext uri="{FF2B5EF4-FFF2-40B4-BE49-F238E27FC236}">
                <a16:creationId xmlns:a16="http://schemas.microsoft.com/office/drawing/2014/main" id="{978BC44E-4175-387D-0C4E-C975229B2865}"/>
              </a:ext>
            </a:extLst>
          </p:cNvPr>
          <p:cNvSpPr>
            <a:spLocks noGrp="1"/>
          </p:cNvSpPr>
          <p:nvPr>
            <p:ph type="title"/>
          </p:nvPr>
        </p:nvSpPr>
        <p:spPr/>
        <p:txBody>
          <a:bodyPr/>
          <a:lstStyle/>
          <a:p>
            <a:r>
              <a:rPr lang="en-GB" dirty="0"/>
              <a:t>Identity Guidance</a:t>
            </a:r>
          </a:p>
        </p:txBody>
      </p:sp>
      <p:sp>
        <p:nvSpPr>
          <p:cNvPr id="2" name="Text Placeholder 1">
            <a:extLst>
              <a:ext uri="{FF2B5EF4-FFF2-40B4-BE49-F238E27FC236}">
                <a16:creationId xmlns:a16="http://schemas.microsoft.com/office/drawing/2014/main" id="{0C1A616E-CE33-49E4-D94B-0F239E0A8E3E}"/>
              </a:ext>
            </a:extLst>
          </p:cNvPr>
          <p:cNvSpPr>
            <a:spLocks noGrp="1"/>
          </p:cNvSpPr>
          <p:nvPr>
            <p:ph type="body" sz="quarter" idx="20"/>
          </p:nvPr>
        </p:nvSpPr>
        <p:spPr/>
        <p:txBody>
          <a:bodyPr/>
          <a:lstStyle/>
          <a:p>
            <a:r>
              <a:rPr lang="en-GB" dirty="0"/>
              <a:t>Research Centres</a:t>
            </a:r>
          </a:p>
        </p:txBody>
      </p:sp>
      <p:sp>
        <p:nvSpPr>
          <p:cNvPr id="7" name="Content Placeholder 6">
            <a:extLst>
              <a:ext uri="{FF2B5EF4-FFF2-40B4-BE49-F238E27FC236}">
                <a16:creationId xmlns:a16="http://schemas.microsoft.com/office/drawing/2014/main" id="{BB7ED9DE-B4E5-987F-08FC-200C196A1E9C}"/>
              </a:ext>
            </a:extLst>
          </p:cNvPr>
          <p:cNvSpPr>
            <a:spLocks noGrp="1"/>
          </p:cNvSpPr>
          <p:nvPr>
            <p:ph sz="quarter" idx="21"/>
          </p:nvPr>
        </p:nvSpPr>
        <p:spPr/>
        <p:txBody>
          <a:bodyPr/>
          <a:lstStyle/>
          <a:p>
            <a:r>
              <a:rPr lang="en-GB" dirty="0"/>
              <a:t>The next slides outline best practice guidance for Research Centres with an approved Business Case to develop an independent identity. It is intended to support the creation of identities that are:</a:t>
            </a:r>
          </a:p>
          <a:p>
            <a:endParaRPr lang="en-GB" dirty="0"/>
          </a:p>
          <a:p>
            <a:pPr marL="285750" indent="-285750">
              <a:buFont typeface="Arial" panose="020B0604020202020204" pitchFamily="34" charset="0"/>
              <a:buChar char="•"/>
            </a:pPr>
            <a:r>
              <a:rPr lang="en-GB" dirty="0"/>
              <a:t>Appropriate and inclusive </a:t>
            </a:r>
          </a:p>
          <a:p>
            <a:pPr marL="285750" indent="-285750">
              <a:buFont typeface="Arial" panose="020B0604020202020204" pitchFamily="34" charset="0"/>
              <a:buChar char="•"/>
            </a:pPr>
            <a:r>
              <a:rPr lang="en-GB" dirty="0"/>
              <a:t>Visually coherent and accessible </a:t>
            </a:r>
          </a:p>
          <a:p>
            <a:pPr marL="285750" indent="-285750">
              <a:buFont typeface="Arial" panose="020B0604020202020204" pitchFamily="34" charset="0"/>
              <a:buChar char="•"/>
            </a:pPr>
            <a:r>
              <a:rPr lang="en-GB" dirty="0"/>
              <a:t>Ethically sound and culturally aware </a:t>
            </a:r>
          </a:p>
          <a:p>
            <a:pPr marL="285750" indent="-285750">
              <a:buFont typeface="Arial" panose="020B0604020202020204" pitchFamily="34" charset="0"/>
              <a:buChar char="•"/>
            </a:pPr>
            <a:r>
              <a:rPr lang="en-GB" dirty="0"/>
              <a:t>Distinct, while maintaining a clear connection to the wider institution</a:t>
            </a:r>
          </a:p>
          <a:p>
            <a:r>
              <a:rPr lang="en-GB" dirty="0"/>
              <a:t> </a:t>
            </a:r>
          </a:p>
          <a:p>
            <a:r>
              <a:rPr lang="en-GB" dirty="0"/>
              <a:t>The aim is to support innovation in branding while maintaining consistency, credibility, and alignment with broader institutional standards.</a:t>
            </a:r>
          </a:p>
          <a:p>
            <a:r>
              <a:rPr lang="en-GB" dirty="0"/>
              <a:t>If you need further guidance at any stage, the brand team is available to provide advice and support.</a:t>
            </a:r>
          </a:p>
        </p:txBody>
      </p:sp>
      <p:sp>
        <p:nvSpPr>
          <p:cNvPr id="4" name="Content Placeholder 3">
            <a:extLst>
              <a:ext uri="{FF2B5EF4-FFF2-40B4-BE49-F238E27FC236}">
                <a16:creationId xmlns:a16="http://schemas.microsoft.com/office/drawing/2014/main" id="{4B311718-36B3-9EE3-AD4F-A9C02195124B}"/>
              </a:ext>
            </a:extLst>
          </p:cNvPr>
          <p:cNvSpPr>
            <a:spLocks noGrp="1"/>
          </p:cNvSpPr>
          <p:nvPr>
            <p:ph sz="quarter" idx="18"/>
          </p:nvPr>
        </p:nvSpPr>
        <p:spPr/>
        <p:txBody>
          <a:bodyPr/>
          <a:lstStyle/>
          <a:p>
            <a:pPr fontAlgn="base"/>
            <a:r>
              <a:rPr lang="en-GB" b="1" dirty="0"/>
              <a:t>Approval and support  </a:t>
            </a:r>
            <a:r>
              <a:rPr lang="en-GB" dirty="0"/>
              <a:t> </a:t>
            </a:r>
          </a:p>
          <a:p>
            <a:pPr fontAlgn="base"/>
            <a:r>
              <a:rPr lang="en-GB" dirty="0"/>
              <a:t>Please submit final drafts of your Research Centre identity</a:t>
            </a:r>
            <a:br>
              <a:rPr lang="en-GB" dirty="0"/>
            </a:br>
            <a:r>
              <a:rPr lang="en-GB" dirty="0"/>
              <a:t>to the Brand Team. We will review and provide any feedback if needed. </a:t>
            </a:r>
            <a:br>
              <a:rPr lang="en-GB" dirty="0"/>
            </a:br>
            <a:r>
              <a:rPr lang="en-GB" dirty="0"/>
              <a:t>Once approved by our team, you can start using your identity. </a:t>
            </a:r>
          </a:p>
          <a:p>
            <a:pPr fontAlgn="base"/>
            <a:endParaRPr lang="en-GB" dirty="0"/>
          </a:p>
          <a:p>
            <a:pPr fontAlgn="base"/>
            <a:r>
              <a:rPr lang="en-GB" dirty="0"/>
              <a:t>If you need further support, please contact </a:t>
            </a:r>
            <a:r>
              <a:rPr lang="en-GB" u="sng" dirty="0">
                <a:hlinkClick r:id="rId2"/>
              </a:rPr>
              <a:t>brand@warwick.ac.uk</a:t>
            </a:r>
            <a:endParaRPr lang="en-GB" dirty="0"/>
          </a:p>
        </p:txBody>
      </p:sp>
    </p:spTree>
    <p:extLst>
      <p:ext uri="{BB962C8B-B14F-4D97-AF65-F5344CB8AC3E}">
        <p14:creationId xmlns:p14="http://schemas.microsoft.com/office/powerpoint/2010/main" val="4067600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CA126-6778-5A21-E3A4-587D076BAA1E}"/>
            </a:ext>
          </a:extLst>
        </p:cNvPr>
        <p:cNvGrpSpPr/>
        <p:nvPr/>
      </p:nvGrpSpPr>
      <p:grpSpPr>
        <a:xfrm>
          <a:off x="0" y="0"/>
          <a:ext cx="0" cy="0"/>
          <a:chOff x="0" y="0"/>
          <a:chExt cx="0" cy="0"/>
        </a:xfrm>
      </p:grpSpPr>
      <p:sp>
        <p:nvSpPr>
          <p:cNvPr id="5" name="Footer Placeholder 4">
            <a:extLst>
              <a:ext uri="{FF2B5EF4-FFF2-40B4-BE49-F238E27FC236}">
                <a16:creationId xmlns:a16="http://schemas.microsoft.com/office/drawing/2014/main" id="{53534247-E0DA-4058-EAA2-38FEDF649394}"/>
              </a:ext>
            </a:extLst>
          </p:cNvPr>
          <p:cNvSpPr>
            <a:spLocks noGrp="1"/>
          </p:cNvSpPr>
          <p:nvPr>
            <p:ph type="ftr" sz="quarter" idx="3"/>
          </p:nvPr>
        </p:nvSpPr>
        <p:spPr/>
        <p:txBody>
          <a:bodyPr/>
          <a:lstStyle/>
          <a:p>
            <a:r>
              <a:rPr lang="en-GB" b="1" dirty="0"/>
              <a:t>Brand Architecture Strategy: </a:t>
            </a:r>
            <a:r>
              <a:rPr lang="en-GB" dirty="0"/>
              <a:t>Research Centres</a:t>
            </a:r>
            <a:endParaRPr lang="en-US" dirty="0"/>
          </a:p>
        </p:txBody>
      </p:sp>
      <p:sp>
        <p:nvSpPr>
          <p:cNvPr id="6" name="Slide Number Placeholder 5">
            <a:extLst>
              <a:ext uri="{FF2B5EF4-FFF2-40B4-BE49-F238E27FC236}">
                <a16:creationId xmlns:a16="http://schemas.microsoft.com/office/drawing/2014/main" id="{7BE1986E-9DDF-8BF4-0B2F-B95B4716480E}"/>
              </a:ext>
            </a:extLst>
          </p:cNvPr>
          <p:cNvSpPr>
            <a:spLocks noGrp="1"/>
          </p:cNvSpPr>
          <p:nvPr>
            <p:ph type="sldNum" sz="quarter" idx="4"/>
          </p:nvPr>
        </p:nvSpPr>
        <p:spPr/>
        <p:txBody>
          <a:bodyPr/>
          <a:lstStyle/>
          <a:p>
            <a:fld id="{E8F1A65C-595C-4736-BF40-F7D31E789466}" type="slidenum">
              <a:rPr lang="en-GB" smtClean="0"/>
              <a:pPr/>
              <a:t>8</a:t>
            </a:fld>
            <a:endParaRPr lang="en-GB"/>
          </a:p>
        </p:txBody>
      </p:sp>
      <p:sp>
        <p:nvSpPr>
          <p:cNvPr id="3" name="Title 2">
            <a:extLst>
              <a:ext uri="{FF2B5EF4-FFF2-40B4-BE49-F238E27FC236}">
                <a16:creationId xmlns:a16="http://schemas.microsoft.com/office/drawing/2014/main" id="{AA7C4DF3-8797-C76F-1CA4-DD4CCAE7427C}"/>
              </a:ext>
            </a:extLst>
          </p:cNvPr>
          <p:cNvSpPr>
            <a:spLocks noGrp="1"/>
          </p:cNvSpPr>
          <p:nvPr>
            <p:ph type="title"/>
          </p:nvPr>
        </p:nvSpPr>
        <p:spPr/>
        <p:txBody>
          <a:bodyPr/>
          <a:lstStyle/>
          <a:p>
            <a:r>
              <a:rPr lang="en-GB" dirty="0"/>
              <a:t>Identity Creation</a:t>
            </a:r>
          </a:p>
        </p:txBody>
      </p:sp>
      <p:sp>
        <p:nvSpPr>
          <p:cNvPr id="2" name="Text Placeholder 1">
            <a:extLst>
              <a:ext uri="{FF2B5EF4-FFF2-40B4-BE49-F238E27FC236}">
                <a16:creationId xmlns:a16="http://schemas.microsoft.com/office/drawing/2014/main" id="{675DD781-59C1-D85B-659E-14B861D84FB3}"/>
              </a:ext>
            </a:extLst>
          </p:cNvPr>
          <p:cNvSpPr>
            <a:spLocks noGrp="1"/>
          </p:cNvSpPr>
          <p:nvPr>
            <p:ph type="body" sz="quarter" idx="20"/>
          </p:nvPr>
        </p:nvSpPr>
        <p:spPr/>
        <p:txBody>
          <a:bodyPr/>
          <a:lstStyle/>
          <a:p>
            <a:r>
              <a:rPr lang="en-GB" dirty="0"/>
              <a:t>Naming Guidance</a:t>
            </a:r>
          </a:p>
        </p:txBody>
      </p:sp>
      <p:sp>
        <p:nvSpPr>
          <p:cNvPr id="7" name="Content Placeholder 6">
            <a:extLst>
              <a:ext uri="{FF2B5EF4-FFF2-40B4-BE49-F238E27FC236}">
                <a16:creationId xmlns:a16="http://schemas.microsoft.com/office/drawing/2014/main" id="{63761584-F98C-6DFE-5A62-A06CBFA7897E}"/>
              </a:ext>
            </a:extLst>
          </p:cNvPr>
          <p:cNvSpPr>
            <a:spLocks noGrp="1"/>
          </p:cNvSpPr>
          <p:nvPr>
            <p:ph sz="quarter" idx="21"/>
          </p:nvPr>
        </p:nvSpPr>
        <p:spPr/>
        <p:txBody>
          <a:bodyPr/>
          <a:lstStyle/>
          <a:p>
            <a:pPr lvl="0" eaLnBrk="0" fontAlgn="base" hangingPunct="0">
              <a:spcBef>
                <a:spcPct val="0"/>
              </a:spcBef>
            </a:pPr>
            <a:r>
              <a:rPr lang="en-US" altLang="en-US" b="1" dirty="0"/>
              <a:t>Do:</a:t>
            </a:r>
          </a:p>
          <a:p>
            <a:pPr marL="285750" lvl="0" indent="-285750" eaLnBrk="0" fontAlgn="base" hangingPunct="0">
              <a:spcBef>
                <a:spcPct val="0"/>
              </a:spcBef>
              <a:buFont typeface="Arial" panose="020B0604020202020204" pitchFamily="34" charset="0"/>
              <a:buChar char="•"/>
            </a:pPr>
            <a:r>
              <a:rPr lang="en-US" altLang="en-US" b="1" dirty="0"/>
              <a:t>Choose a name that is clear, descriptive, and aligned with the research focus.</a:t>
            </a:r>
            <a:br>
              <a:rPr lang="en-US" altLang="en-US" dirty="0"/>
            </a:br>
            <a:r>
              <a:rPr lang="en-US" altLang="en-US" dirty="0"/>
              <a:t>Wherever possible, the name should provide an immediate sense of the research center's purpose, area, or methodology. </a:t>
            </a:r>
          </a:p>
          <a:p>
            <a:pPr marL="285750" lvl="0" indent="-285750" eaLnBrk="0" fontAlgn="base" hangingPunct="0">
              <a:spcBef>
                <a:spcPct val="0"/>
              </a:spcBef>
              <a:buFont typeface="Arial" panose="020B0604020202020204" pitchFamily="34" charset="0"/>
              <a:buChar char="•"/>
            </a:pPr>
            <a:r>
              <a:rPr lang="en-US" altLang="en-US" b="1" dirty="0"/>
              <a:t>Ensure the name is simple to pronounce and easy to spell.</a:t>
            </a:r>
            <a:br>
              <a:rPr lang="en-US" altLang="en-US" dirty="0"/>
            </a:br>
            <a:r>
              <a:rPr lang="en-US" altLang="en-US" dirty="0"/>
              <a:t>This supports clear communication across clinical, academic, and public settings, and reduces the risk of misunderstanding. </a:t>
            </a:r>
          </a:p>
          <a:p>
            <a:pPr marL="285750" lvl="0" indent="-285750" eaLnBrk="0" fontAlgn="base" hangingPunct="0">
              <a:spcBef>
                <a:spcPct val="0"/>
              </a:spcBef>
              <a:buFont typeface="Arial" panose="020B0604020202020204" pitchFamily="34" charset="0"/>
              <a:buChar char="•"/>
            </a:pPr>
            <a:r>
              <a:rPr lang="en-US" altLang="en-US" b="1" dirty="0"/>
              <a:t>Undertake appropriate checks for existing usage and trademarks.</a:t>
            </a:r>
            <a:br>
              <a:rPr lang="en-US" altLang="en-US" dirty="0"/>
            </a:br>
            <a:r>
              <a:rPr lang="en-US" altLang="en-US" dirty="0"/>
              <a:t>Confirm that the proposed name is not already in use or legally protected to avoid confusion, duplication, or potential legal issues. </a:t>
            </a:r>
          </a:p>
          <a:p>
            <a:pPr marL="285750" lvl="0" indent="-285750" eaLnBrk="0" fontAlgn="base" hangingPunct="0">
              <a:spcBef>
                <a:spcPct val="0"/>
              </a:spcBef>
              <a:buFont typeface="Arial" panose="020B0604020202020204" pitchFamily="34" charset="0"/>
              <a:buChar char="•"/>
            </a:pPr>
            <a:r>
              <a:rPr lang="en-US" altLang="en-US" b="1" dirty="0"/>
              <a:t>Consider international and cross-cultural interpretation, including religious, political, or social sensitivities.</a:t>
            </a:r>
            <a:br>
              <a:rPr lang="en-US" altLang="en-US" dirty="0"/>
            </a:br>
            <a:r>
              <a:rPr lang="en-US" altLang="en-US" dirty="0"/>
              <a:t>Reflect on how the name may translate across different languages and cultural contexts, particularly for studies with global reach.</a:t>
            </a:r>
          </a:p>
        </p:txBody>
      </p:sp>
      <p:sp>
        <p:nvSpPr>
          <p:cNvPr id="4" name="Content Placeholder 3">
            <a:extLst>
              <a:ext uri="{FF2B5EF4-FFF2-40B4-BE49-F238E27FC236}">
                <a16:creationId xmlns:a16="http://schemas.microsoft.com/office/drawing/2014/main" id="{E64A10CE-D059-663E-B436-564CFF933F5B}"/>
              </a:ext>
            </a:extLst>
          </p:cNvPr>
          <p:cNvSpPr>
            <a:spLocks noGrp="1"/>
          </p:cNvSpPr>
          <p:nvPr>
            <p:ph sz="quarter" idx="18"/>
          </p:nvPr>
        </p:nvSpPr>
        <p:spPr/>
        <p:txBody>
          <a:bodyPr/>
          <a:lstStyle/>
          <a:p>
            <a:pPr lvl="0" eaLnBrk="0" fontAlgn="base" hangingPunct="0">
              <a:lnSpc>
                <a:spcPct val="100000"/>
              </a:lnSpc>
              <a:spcBef>
                <a:spcPct val="0"/>
              </a:spcBef>
              <a:spcAft>
                <a:spcPct val="0"/>
              </a:spcAft>
            </a:pPr>
            <a:endParaRPr lang="en-GB" sz="1200" dirty="0"/>
          </a:p>
          <a:p>
            <a:pPr marL="285750" lvl="0" indent="-285750" eaLnBrk="0" fontAlgn="base" hangingPunct="0">
              <a:spcBef>
                <a:spcPct val="0"/>
              </a:spcBef>
              <a:buFont typeface="Arial" panose="020B0604020202020204" pitchFamily="34" charset="0"/>
              <a:buChar char="•"/>
            </a:pPr>
            <a:r>
              <a:rPr lang="en-US" altLang="en-US" b="1" dirty="0"/>
              <a:t>Avoid acronyms that are obscure, overly complex, or difficult to interpret.</a:t>
            </a:r>
            <a:br>
              <a:rPr lang="en-US" altLang="en-US" dirty="0"/>
            </a:br>
            <a:r>
              <a:rPr lang="en-US" altLang="en-US" dirty="0"/>
              <a:t>Acronyms should only be used where they are intuitive and add clarity. </a:t>
            </a:r>
          </a:p>
          <a:p>
            <a:pPr marL="285750" lvl="0" indent="-285750" eaLnBrk="0" fontAlgn="base" hangingPunct="0">
              <a:spcBef>
                <a:spcPct val="0"/>
              </a:spcBef>
              <a:buFont typeface="Arial" panose="020B0604020202020204" pitchFamily="34" charset="0"/>
              <a:buChar char="•"/>
            </a:pPr>
            <a:r>
              <a:rPr lang="en-US" altLang="en-US" b="1" dirty="0"/>
              <a:t>Avoid implying commercial sponsorship or endorsement without explicit approval.</a:t>
            </a:r>
            <a:br>
              <a:rPr lang="en-US" altLang="en-US" dirty="0"/>
            </a:br>
            <a:r>
              <a:rPr lang="en-US" altLang="en-US" dirty="0"/>
              <a:t>Do not include company names, product references, or language that could suggest a commercial relationship (unless formally agreed and authorized). </a:t>
            </a:r>
          </a:p>
          <a:p>
            <a:pPr marL="285750" indent="-285750" eaLnBrk="0" fontAlgn="base" hangingPunct="0">
              <a:spcBef>
                <a:spcPct val="0"/>
              </a:spcBef>
              <a:buFont typeface="Arial" panose="020B0604020202020204" pitchFamily="34" charset="0"/>
              <a:buChar char="•"/>
            </a:pPr>
            <a:r>
              <a:rPr lang="en-US" altLang="en-US" b="1" dirty="0"/>
              <a:t>Avoid using “Warwick” in a way that implies full ownership or standalone entities.</a:t>
            </a:r>
            <a:br>
              <a:rPr lang="en-US" altLang="en-US" dirty="0"/>
            </a:br>
            <a:r>
              <a:rPr lang="en-US" altLang="en-US" dirty="0"/>
              <a:t>Research Centre names should reflect appropriate affiliation without suggesting institutional ownership if not owned by Warwick.</a:t>
            </a:r>
            <a:endParaRPr lang="en-GB" dirty="0"/>
          </a:p>
        </p:txBody>
      </p:sp>
    </p:spTree>
    <p:extLst>
      <p:ext uri="{BB962C8B-B14F-4D97-AF65-F5344CB8AC3E}">
        <p14:creationId xmlns:p14="http://schemas.microsoft.com/office/powerpoint/2010/main" val="2563468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4AFEB-22B4-FA95-97BF-53DD67A27CCD}"/>
            </a:ext>
          </a:extLst>
        </p:cNvPr>
        <p:cNvGrpSpPr/>
        <p:nvPr/>
      </p:nvGrpSpPr>
      <p:grpSpPr>
        <a:xfrm>
          <a:off x="0" y="0"/>
          <a:ext cx="0" cy="0"/>
          <a:chOff x="0" y="0"/>
          <a:chExt cx="0" cy="0"/>
        </a:xfrm>
      </p:grpSpPr>
      <p:sp>
        <p:nvSpPr>
          <p:cNvPr id="5" name="Footer Placeholder 4">
            <a:extLst>
              <a:ext uri="{FF2B5EF4-FFF2-40B4-BE49-F238E27FC236}">
                <a16:creationId xmlns:a16="http://schemas.microsoft.com/office/drawing/2014/main" id="{9EB882FB-EDC8-54D0-BC56-A0B7EE53D58D}"/>
              </a:ext>
            </a:extLst>
          </p:cNvPr>
          <p:cNvSpPr>
            <a:spLocks noGrp="1"/>
          </p:cNvSpPr>
          <p:nvPr>
            <p:ph type="ftr" sz="quarter" idx="3"/>
          </p:nvPr>
        </p:nvSpPr>
        <p:spPr/>
        <p:txBody>
          <a:bodyPr/>
          <a:lstStyle/>
          <a:p>
            <a:r>
              <a:rPr lang="en-GB" b="1" dirty="0"/>
              <a:t>Brand Architecture Strategy: </a:t>
            </a:r>
            <a:r>
              <a:rPr lang="en-GB" dirty="0"/>
              <a:t>Research Centres</a:t>
            </a:r>
            <a:endParaRPr lang="en-US" dirty="0"/>
          </a:p>
        </p:txBody>
      </p:sp>
      <p:sp>
        <p:nvSpPr>
          <p:cNvPr id="6" name="Slide Number Placeholder 5">
            <a:extLst>
              <a:ext uri="{FF2B5EF4-FFF2-40B4-BE49-F238E27FC236}">
                <a16:creationId xmlns:a16="http://schemas.microsoft.com/office/drawing/2014/main" id="{C7649C6D-50A0-18B5-0945-1206EA240500}"/>
              </a:ext>
            </a:extLst>
          </p:cNvPr>
          <p:cNvSpPr>
            <a:spLocks noGrp="1"/>
          </p:cNvSpPr>
          <p:nvPr>
            <p:ph type="sldNum" sz="quarter" idx="4"/>
          </p:nvPr>
        </p:nvSpPr>
        <p:spPr/>
        <p:txBody>
          <a:bodyPr/>
          <a:lstStyle/>
          <a:p>
            <a:fld id="{E8F1A65C-595C-4736-BF40-F7D31E789466}" type="slidenum">
              <a:rPr lang="en-GB" smtClean="0"/>
              <a:pPr/>
              <a:t>9</a:t>
            </a:fld>
            <a:endParaRPr lang="en-GB"/>
          </a:p>
        </p:txBody>
      </p:sp>
      <p:sp>
        <p:nvSpPr>
          <p:cNvPr id="3" name="Title 2">
            <a:extLst>
              <a:ext uri="{FF2B5EF4-FFF2-40B4-BE49-F238E27FC236}">
                <a16:creationId xmlns:a16="http://schemas.microsoft.com/office/drawing/2014/main" id="{0F6C1619-0076-54BF-1493-D13A4588E573}"/>
              </a:ext>
            </a:extLst>
          </p:cNvPr>
          <p:cNvSpPr>
            <a:spLocks noGrp="1"/>
          </p:cNvSpPr>
          <p:nvPr>
            <p:ph type="title"/>
          </p:nvPr>
        </p:nvSpPr>
        <p:spPr/>
        <p:txBody>
          <a:bodyPr/>
          <a:lstStyle/>
          <a:p>
            <a:r>
              <a:rPr lang="en-GB" dirty="0"/>
              <a:t>Identity Creation</a:t>
            </a:r>
          </a:p>
        </p:txBody>
      </p:sp>
      <p:sp>
        <p:nvSpPr>
          <p:cNvPr id="2" name="Text Placeholder 1">
            <a:extLst>
              <a:ext uri="{FF2B5EF4-FFF2-40B4-BE49-F238E27FC236}">
                <a16:creationId xmlns:a16="http://schemas.microsoft.com/office/drawing/2014/main" id="{C067DA4F-4425-CD5C-253C-D299BE77B011}"/>
              </a:ext>
            </a:extLst>
          </p:cNvPr>
          <p:cNvSpPr>
            <a:spLocks noGrp="1"/>
          </p:cNvSpPr>
          <p:nvPr>
            <p:ph type="body" sz="quarter" idx="20"/>
          </p:nvPr>
        </p:nvSpPr>
        <p:spPr/>
        <p:txBody>
          <a:bodyPr/>
          <a:lstStyle/>
          <a:p>
            <a:r>
              <a:rPr lang="en-GB" dirty="0"/>
              <a:t>Logo Guidance</a:t>
            </a:r>
          </a:p>
        </p:txBody>
      </p:sp>
      <p:sp>
        <p:nvSpPr>
          <p:cNvPr id="7" name="Content Placeholder 6">
            <a:extLst>
              <a:ext uri="{FF2B5EF4-FFF2-40B4-BE49-F238E27FC236}">
                <a16:creationId xmlns:a16="http://schemas.microsoft.com/office/drawing/2014/main" id="{5F3EC4C1-B0EA-1A49-CC9C-766D86FE9C3B}"/>
              </a:ext>
            </a:extLst>
          </p:cNvPr>
          <p:cNvSpPr>
            <a:spLocks noGrp="1"/>
          </p:cNvSpPr>
          <p:nvPr>
            <p:ph sz="quarter" idx="21"/>
          </p:nvPr>
        </p:nvSpPr>
        <p:spPr>
          <a:xfrm>
            <a:off x="499733" y="2357844"/>
            <a:ext cx="5269471" cy="3619714"/>
          </a:xfrm>
        </p:spPr>
        <p:txBody>
          <a:bodyPr/>
          <a:lstStyle/>
          <a:p>
            <a:r>
              <a:rPr lang="en-GB" b="1" dirty="0"/>
              <a:t>Do:</a:t>
            </a:r>
          </a:p>
          <a:p>
            <a:pPr marL="285750" indent="-285750" eaLnBrk="0" fontAlgn="base" hangingPunct="0">
              <a:buFont typeface="Arial" panose="020B0604020202020204" pitchFamily="34" charset="0"/>
              <a:buChar char="•"/>
            </a:pPr>
            <a:r>
              <a:rPr lang="en-GB" b="1" dirty="0"/>
              <a:t>Design with purpose and audience in mind.</a:t>
            </a:r>
            <a:br>
              <a:rPr lang="en-GB" b="1" dirty="0"/>
            </a:br>
            <a:r>
              <a:rPr lang="en-GB" dirty="0"/>
              <a:t>The logo should clearly reflect the Research Centres mission, subject area, and intended audience. </a:t>
            </a:r>
          </a:p>
          <a:p>
            <a:pPr marL="285750" indent="-285750" eaLnBrk="0" fontAlgn="base" hangingPunct="0">
              <a:buFont typeface="Arial" panose="020B0604020202020204" pitchFamily="34" charset="0"/>
              <a:buChar char="•"/>
            </a:pPr>
            <a:r>
              <a:rPr lang="en-GB" b="1" dirty="0"/>
              <a:t>Ensure clarity and legibility at all sizes with simple design.</a:t>
            </a:r>
            <a:br>
              <a:rPr lang="en-GB" b="1" dirty="0"/>
            </a:br>
            <a:r>
              <a:rPr lang="en-GB" dirty="0"/>
              <a:t>Logos must remain readable and recognisable across a range of applications, including small digital formats.</a:t>
            </a:r>
          </a:p>
          <a:p>
            <a:pPr marL="285750" indent="-285750" eaLnBrk="0" fontAlgn="base" hangingPunct="0">
              <a:buFont typeface="Arial" panose="020B0604020202020204" pitchFamily="34" charset="0"/>
              <a:buChar char="•"/>
            </a:pPr>
            <a:r>
              <a:rPr lang="en-GB" b="1" dirty="0"/>
              <a:t>Adhere to accessibility standards.</a:t>
            </a:r>
            <a:br>
              <a:rPr lang="en-GB" b="1" dirty="0"/>
            </a:br>
            <a:r>
              <a:rPr lang="en-GB" dirty="0"/>
              <a:t>Consider colour contrast, readability, and inclusivity to ensure the logo is accessible.  </a:t>
            </a:r>
          </a:p>
          <a:p>
            <a:pPr marL="285750" indent="-285750" eaLnBrk="0" fontAlgn="base" hangingPunct="0">
              <a:buFont typeface="Arial" panose="020B0604020202020204" pitchFamily="34" charset="0"/>
              <a:buChar char="•"/>
            </a:pPr>
            <a:r>
              <a:rPr lang="en-GB" b="1" dirty="0"/>
              <a:t>Include the full Research Centre name where appropriate.</a:t>
            </a:r>
            <a:br>
              <a:rPr lang="en-GB" b="1" dirty="0"/>
            </a:br>
            <a:r>
              <a:rPr lang="en-GB" dirty="0"/>
              <a:t>This supports clarity and ensures the logo is easily understood without additional context. </a:t>
            </a:r>
          </a:p>
          <a:p>
            <a:pPr marL="285750" indent="-285750" eaLnBrk="0" fontAlgn="base" hangingPunct="0">
              <a:buFont typeface="Arial" panose="020B0604020202020204" pitchFamily="34" charset="0"/>
              <a:buChar char="•"/>
            </a:pPr>
            <a:r>
              <a:rPr lang="en-GB" b="1" dirty="0"/>
              <a:t>Use a distinct but appropriate colour palette.</a:t>
            </a:r>
            <a:br>
              <a:rPr lang="en-GB" b="1" dirty="0"/>
            </a:br>
            <a:r>
              <a:rPr lang="en-GB" dirty="0"/>
              <a:t>Colours should differentiate the trial from Warwick's institutional brand colours.</a:t>
            </a:r>
            <a:endParaRPr lang="en-US" dirty="0"/>
          </a:p>
        </p:txBody>
      </p:sp>
      <p:sp>
        <p:nvSpPr>
          <p:cNvPr id="4" name="Content Placeholder 3">
            <a:extLst>
              <a:ext uri="{FF2B5EF4-FFF2-40B4-BE49-F238E27FC236}">
                <a16:creationId xmlns:a16="http://schemas.microsoft.com/office/drawing/2014/main" id="{CD34C1A2-D083-155B-0D7A-DDCD05050808}"/>
              </a:ext>
            </a:extLst>
          </p:cNvPr>
          <p:cNvSpPr>
            <a:spLocks noGrp="1"/>
          </p:cNvSpPr>
          <p:nvPr>
            <p:ph sz="quarter" idx="18"/>
          </p:nvPr>
        </p:nvSpPr>
        <p:spPr>
          <a:xfrm>
            <a:off x="6422796" y="2357842"/>
            <a:ext cx="5269471" cy="3619715"/>
          </a:xfrm>
        </p:spPr>
        <p:txBody>
          <a:bodyPr/>
          <a:lstStyle/>
          <a:p>
            <a:pPr marL="285750" indent="-285750" eaLnBrk="0" fontAlgn="base" hangingPunct="0">
              <a:buFont typeface="Arial" panose="020B0604020202020204" pitchFamily="34" charset="0"/>
              <a:buChar char="•"/>
            </a:pPr>
            <a:endParaRPr lang="en-GB" dirty="0"/>
          </a:p>
          <a:p>
            <a:pPr marL="285750" indent="-285750" eaLnBrk="0" fontAlgn="base" hangingPunct="0">
              <a:buFont typeface="Arial" panose="020B0604020202020204" pitchFamily="34" charset="0"/>
              <a:buChar char="•"/>
            </a:pPr>
            <a:r>
              <a:rPr lang="en-GB" b="1" dirty="0"/>
              <a:t>Select clear, professional typography.</a:t>
            </a:r>
            <a:br>
              <a:rPr lang="en-GB" b="1" dirty="0"/>
            </a:br>
            <a:r>
              <a:rPr lang="en-GB" dirty="0"/>
              <a:t>Use fonts that are legible, accessible, and avoid Warwick’s institutional typography. </a:t>
            </a:r>
          </a:p>
          <a:p>
            <a:pPr marL="285750" indent="-285750" eaLnBrk="0" fontAlgn="base" hangingPunct="0">
              <a:buFont typeface="Arial" panose="020B0604020202020204" pitchFamily="34" charset="0"/>
              <a:buChar char="•"/>
            </a:pPr>
            <a:r>
              <a:rPr lang="en-GB" b="1" dirty="0"/>
              <a:t>Be mindful of cultural and social sensitivities.</a:t>
            </a:r>
            <a:br>
              <a:rPr lang="en-GB" b="1" dirty="0"/>
            </a:br>
            <a:r>
              <a:rPr lang="en-GB" dirty="0"/>
              <a:t>Visual elements should be respectful and appropriate across diverse audiences and contexts.</a:t>
            </a:r>
          </a:p>
          <a:p>
            <a:pPr marL="285750" indent="-285750" eaLnBrk="0" fontAlgn="base" hangingPunct="0">
              <a:buFont typeface="Arial" panose="020B0604020202020204" pitchFamily="34" charset="0"/>
              <a:buChar char="•"/>
            </a:pPr>
            <a:endParaRPr lang="en-GB" dirty="0"/>
          </a:p>
          <a:p>
            <a:pPr eaLnBrk="0" fontAlgn="base" hangingPunct="0"/>
            <a:r>
              <a:rPr lang="en-GB" b="1" dirty="0"/>
              <a:t>Do not:</a:t>
            </a:r>
            <a:br>
              <a:rPr lang="en-GB" b="1" dirty="0"/>
            </a:br>
            <a:endParaRPr lang="en-GB" b="1" dirty="0"/>
          </a:p>
          <a:p>
            <a:pPr marL="285750" lvl="0" indent="-285750" eaLnBrk="0" fontAlgn="base" hangingPunct="0">
              <a:buFont typeface="Arial" panose="020B0604020202020204" pitchFamily="34" charset="0"/>
              <a:buChar char="•"/>
            </a:pPr>
            <a:r>
              <a:rPr lang="en-US" altLang="en-US" b="1" dirty="0"/>
              <a:t>Use restricted or unofficial medical symbols without approval.</a:t>
            </a:r>
            <a:br>
              <a:rPr lang="en-US" altLang="en-US" dirty="0"/>
            </a:br>
            <a:r>
              <a:rPr lang="en-US" altLang="en-US" dirty="0"/>
              <a:t>Symbols such as red crosses or </a:t>
            </a:r>
            <a:r>
              <a:rPr lang="en-US" altLang="en-US" dirty="0" err="1"/>
              <a:t>stylised</a:t>
            </a:r>
            <a:r>
              <a:rPr lang="en-US" altLang="en-US" dirty="0"/>
              <a:t> DNA imagery may carry specific meanings or restrictions. </a:t>
            </a:r>
          </a:p>
          <a:p>
            <a:pPr marL="285750" lvl="0" indent="-285750" eaLnBrk="0" fontAlgn="base" hangingPunct="0">
              <a:buFont typeface="Arial" panose="020B0604020202020204" pitchFamily="34" charset="0"/>
              <a:buChar char="•"/>
            </a:pPr>
            <a:r>
              <a:rPr lang="en-US" altLang="en-US" b="1" dirty="0"/>
              <a:t>Use decorative, script, or novelty fonts.</a:t>
            </a:r>
            <a:br>
              <a:rPr lang="en-US" altLang="en-US" dirty="0"/>
            </a:br>
            <a:r>
              <a:rPr lang="en-US" altLang="en-US" dirty="0"/>
              <a:t>These can reduce legibility and appear inconsistent with a professional research context. </a:t>
            </a:r>
          </a:p>
          <a:p>
            <a:pPr marL="285750" lvl="0" indent="-285750" eaLnBrk="0" fontAlgn="base" hangingPunct="0">
              <a:buFont typeface="Arial" panose="020B0604020202020204" pitchFamily="34" charset="0"/>
              <a:buChar char="•"/>
            </a:pPr>
            <a:r>
              <a:rPr lang="en-US" altLang="en-US" b="1" dirty="0"/>
              <a:t>Use University of Warwick institutional brand assets (typography, colour palette etc.)</a:t>
            </a:r>
          </a:p>
          <a:p>
            <a:endParaRPr lang="en-US" altLang="en-US" sz="1200" b="1" dirty="0"/>
          </a:p>
        </p:txBody>
      </p:sp>
      <p:sp>
        <p:nvSpPr>
          <p:cNvPr id="8" name="Footer Placeholder 4">
            <a:extLst>
              <a:ext uri="{FF2B5EF4-FFF2-40B4-BE49-F238E27FC236}">
                <a16:creationId xmlns:a16="http://schemas.microsoft.com/office/drawing/2014/main" id="{4CE23611-B406-7E9C-13BA-0DEC0B68ADA5}"/>
              </a:ext>
            </a:extLst>
          </p:cNvPr>
          <p:cNvSpPr txBox="1">
            <a:spLocks/>
          </p:cNvSpPr>
          <p:nvPr/>
        </p:nvSpPr>
        <p:spPr>
          <a:xfrm>
            <a:off x="499730" y="1767294"/>
            <a:ext cx="11192537" cy="373307"/>
          </a:xfrm>
          <a:prstGeom prst="rect">
            <a:avLst/>
          </a:prstGeom>
        </p:spPr>
        <p:txBody>
          <a:bodyPr vert="horz" wrap="square" lIns="0" tIns="0" rIns="0" bIns="0" rtlCol="0" anchor="b">
            <a:noAutofit/>
          </a:bodyPr>
          <a:lstStyle>
            <a:defPPr>
              <a:defRPr lang="en-US"/>
            </a:defPPr>
            <a:lvl1pPr marL="0" algn="l" defTabSz="914400" rtl="0" eaLnBrk="1" latinLnBrk="0" hangingPunct="1">
              <a:lnSpc>
                <a:spcPct val="100000"/>
              </a:lnSpc>
              <a:spcBef>
                <a:spcPts val="0"/>
              </a:spcBef>
              <a:spcAft>
                <a:spcPts val="800"/>
              </a:spcAft>
              <a:defRPr sz="1100" b="0" i="0" kern="1200">
                <a:solidFill>
                  <a:schemeClr val="tx1"/>
                </a:solidFill>
                <a:latin typeface="Aptos" panose="020B0004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dirty="0"/>
              <a:t>Please work with an approved supplier from our creative framework to ensure the logo is professional and fit for purpose. The briefing should ensure the agency considers the following:</a:t>
            </a:r>
          </a:p>
        </p:txBody>
      </p:sp>
    </p:spTree>
    <p:extLst>
      <p:ext uri="{BB962C8B-B14F-4D97-AF65-F5344CB8AC3E}">
        <p14:creationId xmlns:p14="http://schemas.microsoft.com/office/powerpoint/2010/main" val="1052521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DF551-5D7E-8642-7CDC-338CB13CA75E}"/>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04BF99D-CA92-42E7-7D16-C1393B50C289}"/>
              </a:ext>
            </a:extLst>
          </p:cNvPr>
          <p:cNvSpPr>
            <a:spLocks noGrp="1"/>
          </p:cNvSpPr>
          <p:nvPr>
            <p:ph type="sldNum" sz="quarter" idx="4"/>
          </p:nvPr>
        </p:nvSpPr>
        <p:spPr/>
        <p:txBody>
          <a:bodyPr/>
          <a:lstStyle/>
          <a:p>
            <a:fld id="{E8F1A65C-595C-4736-BF40-F7D31E789466}" type="slidenum">
              <a:rPr lang="en-GB" smtClean="0"/>
              <a:pPr/>
              <a:t>10</a:t>
            </a:fld>
            <a:endParaRPr lang="en-GB" dirty="0"/>
          </a:p>
        </p:txBody>
      </p:sp>
      <p:sp>
        <p:nvSpPr>
          <p:cNvPr id="3" name="Title 2">
            <a:extLst>
              <a:ext uri="{FF2B5EF4-FFF2-40B4-BE49-F238E27FC236}">
                <a16:creationId xmlns:a16="http://schemas.microsoft.com/office/drawing/2014/main" id="{D4123192-C087-8A8D-A960-B5197A250EB1}"/>
              </a:ext>
            </a:extLst>
          </p:cNvPr>
          <p:cNvSpPr>
            <a:spLocks noGrp="1"/>
          </p:cNvSpPr>
          <p:nvPr>
            <p:ph type="title"/>
          </p:nvPr>
        </p:nvSpPr>
        <p:spPr/>
        <p:txBody>
          <a:bodyPr/>
          <a:lstStyle/>
          <a:p>
            <a:r>
              <a:rPr lang="en-GB" dirty="0"/>
              <a:t>Best Practice Example</a:t>
            </a:r>
            <a:endParaRPr lang="en-GB" dirty="0">
              <a:solidFill>
                <a:srgbClr val="FF0000"/>
              </a:solidFill>
            </a:endParaRPr>
          </a:p>
        </p:txBody>
      </p:sp>
      <p:sp>
        <p:nvSpPr>
          <p:cNvPr id="2" name="Text Placeholder 1">
            <a:extLst>
              <a:ext uri="{FF2B5EF4-FFF2-40B4-BE49-F238E27FC236}">
                <a16:creationId xmlns:a16="http://schemas.microsoft.com/office/drawing/2014/main" id="{BD6E3D1C-7BB0-4C48-0DDB-5B68F932B24E}"/>
              </a:ext>
            </a:extLst>
          </p:cNvPr>
          <p:cNvSpPr>
            <a:spLocks noGrp="1"/>
          </p:cNvSpPr>
          <p:nvPr>
            <p:ph type="body" sz="quarter" idx="20"/>
          </p:nvPr>
        </p:nvSpPr>
        <p:spPr/>
        <p:txBody>
          <a:bodyPr/>
          <a:lstStyle/>
          <a:p>
            <a:r>
              <a:rPr lang="en-GB" dirty="0"/>
              <a:t>Independent Identity</a:t>
            </a:r>
          </a:p>
        </p:txBody>
      </p:sp>
      <p:sp>
        <p:nvSpPr>
          <p:cNvPr id="8" name="Footer Placeholder 4">
            <a:extLst>
              <a:ext uri="{FF2B5EF4-FFF2-40B4-BE49-F238E27FC236}">
                <a16:creationId xmlns:a16="http://schemas.microsoft.com/office/drawing/2014/main" id="{78B53955-13F4-5E44-4D1F-6EDBE4639790}"/>
              </a:ext>
            </a:extLst>
          </p:cNvPr>
          <p:cNvSpPr>
            <a:spLocks noGrp="1"/>
          </p:cNvSpPr>
          <p:nvPr>
            <p:ph type="ftr" sz="quarter" idx="3"/>
          </p:nvPr>
        </p:nvSpPr>
        <p:spPr>
          <a:xfrm>
            <a:off x="1039733" y="5994450"/>
            <a:ext cx="10652534" cy="360000"/>
          </a:xfrm>
        </p:spPr>
        <p:txBody>
          <a:bodyPr/>
          <a:lstStyle/>
          <a:p>
            <a:r>
              <a:rPr lang="en-GB" b="1"/>
              <a:t>Brand Architecture Strategy: </a:t>
            </a:r>
            <a:r>
              <a:rPr lang="en-GB"/>
              <a:t>Research Centres</a:t>
            </a:r>
            <a:endParaRPr lang="en-US" dirty="0"/>
          </a:p>
        </p:txBody>
      </p:sp>
      <p:sp>
        <p:nvSpPr>
          <p:cNvPr id="5" name="Content Placeholder 4">
            <a:extLst>
              <a:ext uri="{FF2B5EF4-FFF2-40B4-BE49-F238E27FC236}">
                <a16:creationId xmlns:a16="http://schemas.microsoft.com/office/drawing/2014/main" id="{89B6A876-FDDE-1600-2853-A53CB6898B15}"/>
              </a:ext>
            </a:extLst>
          </p:cNvPr>
          <p:cNvSpPr>
            <a:spLocks noGrp="1"/>
          </p:cNvSpPr>
          <p:nvPr>
            <p:ph sz="quarter" idx="21"/>
          </p:nvPr>
        </p:nvSpPr>
        <p:spPr>
          <a:xfrm>
            <a:off x="499733" y="1928076"/>
            <a:ext cx="5451616" cy="3619714"/>
          </a:xfrm>
        </p:spPr>
        <p:txBody>
          <a:bodyPr/>
          <a:lstStyle/>
          <a:p>
            <a:r>
              <a:rPr lang="en-GB" b="1" dirty="0" err="1"/>
              <a:t>CenTax</a:t>
            </a:r>
            <a:br>
              <a:rPr lang="en-GB" dirty="0"/>
            </a:br>
            <a:endParaRPr lang="en-GB" dirty="0"/>
          </a:p>
          <a:p>
            <a:endParaRPr lang="en-GB" dirty="0"/>
          </a:p>
          <a:p>
            <a:br>
              <a:rPr lang="en-GB" dirty="0"/>
            </a:br>
            <a:br>
              <a:rPr lang="en-GB" dirty="0"/>
            </a:br>
            <a:endParaRPr lang="en-GB" dirty="0"/>
          </a:p>
          <a:p>
            <a:endParaRPr lang="en-GB" dirty="0"/>
          </a:p>
          <a:p>
            <a:r>
              <a:rPr lang="en-GB" dirty="0"/>
              <a:t>✓ Uses its own typography</a:t>
            </a:r>
            <a:br>
              <a:rPr lang="en-GB" dirty="0"/>
            </a:br>
            <a:r>
              <a:rPr lang="en-GB" dirty="0"/>
              <a:t>✓ Uses its own colour palette</a:t>
            </a:r>
            <a:br>
              <a:rPr lang="en-GB" dirty="0"/>
            </a:br>
            <a:r>
              <a:rPr lang="en-GB" dirty="0"/>
              <a:t>✓ Does not use University of Warwick design elements</a:t>
            </a:r>
            <a:br>
              <a:rPr lang="en-GB" dirty="0"/>
            </a:br>
            <a:r>
              <a:rPr lang="en-GB" dirty="0"/>
              <a:t>✓ Clear and legible </a:t>
            </a:r>
            <a:br>
              <a:rPr lang="en-GB" dirty="0"/>
            </a:br>
            <a:br>
              <a:rPr lang="en-GB" dirty="0"/>
            </a:br>
            <a:br>
              <a:rPr lang="en-GB" dirty="0"/>
            </a:br>
            <a:endParaRPr lang="en-GB" dirty="0"/>
          </a:p>
        </p:txBody>
      </p:sp>
      <p:pic>
        <p:nvPicPr>
          <p:cNvPr id="4" name="Picture 3">
            <a:extLst>
              <a:ext uri="{FF2B5EF4-FFF2-40B4-BE49-F238E27FC236}">
                <a16:creationId xmlns:a16="http://schemas.microsoft.com/office/drawing/2014/main" id="{BFA7A908-E51F-0334-BCDD-31C156604C99}"/>
              </a:ext>
            </a:extLst>
          </p:cNvPr>
          <p:cNvPicPr>
            <a:picLocks noChangeAspect="1"/>
          </p:cNvPicPr>
          <p:nvPr/>
        </p:nvPicPr>
        <p:blipFill>
          <a:blip r:embed="rId2"/>
          <a:stretch>
            <a:fillRect/>
          </a:stretch>
        </p:blipFill>
        <p:spPr>
          <a:xfrm>
            <a:off x="403420" y="2265641"/>
            <a:ext cx="2156112" cy="1049309"/>
          </a:xfrm>
          <a:prstGeom prst="rect">
            <a:avLst/>
          </a:prstGeom>
        </p:spPr>
      </p:pic>
      <p:pic>
        <p:nvPicPr>
          <p:cNvPr id="13" name="Picture 12">
            <a:extLst>
              <a:ext uri="{FF2B5EF4-FFF2-40B4-BE49-F238E27FC236}">
                <a16:creationId xmlns:a16="http://schemas.microsoft.com/office/drawing/2014/main" id="{27A975E0-947A-28FF-C8F7-48FF18C87099}"/>
              </a:ext>
            </a:extLst>
          </p:cNvPr>
          <p:cNvPicPr>
            <a:picLocks noChangeAspect="1"/>
          </p:cNvPicPr>
          <p:nvPr/>
        </p:nvPicPr>
        <p:blipFill>
          <a:blip r:embed="rId3"/>
          <a:stretch>
            <a:fillRect/>
          </a:stretch>
        </p:blipFill>
        <p:spPr>
          <a:xfrm>
            <a:off x="7413685" y="1346442"/>
            <a:ext cx="3287591" cy="4635377"/>
          </a:xfrm>
          <a:prstGeom prst="rect">
            <a:avLst/>
          </a:prstGeom>
        </p:spPr>
      </p:pic>
    </p:spTree>
    <p:extLst>
      <p:ext uri="{BB962C8B-B14F-4D97-AF65-F5344CB8AC3E}">
        <p14:creationId xmlns:p14="http://schemas.microsoft.com/office/powerpoint/2010/main" val="2041221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DF4D212-1705-FD98-8AD4-CEF31D0108F5}"/>
              </a:ext>
            </a:extLst>
          </p:cNvPr>
          <p:cNvSpPr>
            <a:spLocks noGrp="1"/>
          </p:cNvSpPr>
          <p:nvPr>
            <p:ph type="body" sz="quarter" idx="12"/>
          </p:nvPr>
        </p:nvSpPr>
        <p:spPr/>
        <p:txBody>
          <a:bodyPr/>
          <a:lstStyle/>
          <a:p>
            <a:r>
              <a:rPr lang="en-GB" dirty="0"/>
              <a:t>The below summaries the two different approached for Research Centres</a:t>
            </a:r>
          </a:p>
        </p:txBody>
      </p:sp>
      <p:sp>
        <p:nvSpPr>
          <p:cNvPr id="3" name="Content Placeholder 2">
            <a:extLst>
              <a:ext uri="{FF2B5EF4-FFF2-40B4-BE49-F238E27FC236}">
                <a16:creationId xmlns:a16="http://schemas.microsoft.com/office/drawing/2014/main" id="{75386F5C-B81D-2674-E34E-65436385DB67}"/>
              </a:ext>
            </a:extLst>
          </p:cNvPr>
          <p:cNvSpPr>
            <a:spLocks noGrp="1"/>
          </p:cNvSpPr>
          <p:nvPr>
            <p:ph sz="quarter" idx="17"/>
          </p:nvPr>
        </p:nvSpPr>
        <p:spPr/>
        <p:txBody>
          <a:bodyPr/>
          <a:lstStyle/>
          <a:p>
            <a:pPr marL="285750" indent="-285750">
              <a:buFont typeface="Arial" panose="020B0604020202020204" pitchFamily="34" charset="0"/>
              <a:buChar char="•"/>
            </a:pPr>
            <a:r>
              <a:rPr lang="en-GB" dirty="0"/>
              <a:t>Owned by University of Warwick</a:t>
            </a:r>
          </a:p>
          <a:p>
            <a:pPr marL="285750" indent="-285750">
              <a:buFont typeface="Arial" panose="020B0604020202020204" pitchFamily="34" charset="0"/>
              <a:buChar char="•"/>
            </a:pPr>
            <a:r>
              <a:rPr lang="en-GB" dirty="0"/>
              <a:t>No business case required</a:t>
            </a:r>
          </a:p>
          <a:p>
            <a:pPr marL="285750" indent="-285750">
              <a:buFont typeface="Arial" panose="020B0604020202020204" pitchFamily="34" charset="0"/>
              <a:buChar char="•"/>
            </a:pPr>
            <a:r>
              <a:rPr lang="en-GB" dirty="0"/>
              <a:t>Default approach</a:t>
            </a:r>
          </a:p>
          <a:p>
            <a:pPr marL="285750" indent="-285750">
              <a:buFont typeface="Arial" panose="020B0604020202020204" pitchFamily="34" charset="0"/>
              <a:buChar char="•"/>
            </a:pPr>
            <a:r>
              <a:rPr lang="en-GB" dirty="0"/>
              <a:t>University of Warwick brand colours</a:t>
            </a:r>
          </a:p>
          <a:p>
            <a:pPr marL="285750" indent="-285750">
              <a:buFont typeface="Arial" panose="020B0604020202020204" pitchFamily="34" charset="0"/>
              <a:buChar char="•"/>
            </a:pPr>
            <a:r>
              <a:rPr lang="en-GB" dirty="0"/>
              <a:t>University of Warwick typography</a:t>
            </a:r>
          </a:p>
          <a:p>
            <a:pPr marL="285750" indent="-285750">
              <a:buFont typeface="Arial" panose="020B0604020202020204" pitchFamily="34" charset="0"/>
              <a:buChar char="•"/>
            </a:pPr>
            <a:endParaRPr lang="en-GB" dirty="0"/>
          </a:p>
          <a:p>
            <a:r>
              <a:rPr lang="en-GB" dirty="0"/>
              <a:t>For further guidance, please refer to slides 4 - 5</a:t>
            </a:r>
          </a:p>
        </p:txBody>
      </p:sp>
      <p:sp>
        <p:nvSpPr>
          <p:cNvPr id="4" name="Text Placeholder 3">
            <a:extLst>
              <a:ext uri="{FF2B5EF4-FFF2-40B4-BE49-F238E27FC236}">
                <a16:creationId xmlns:a16="http://schemas.microsoft.com/office/drawing/2014/main" id="{7CA78D8B-864E-4278-4490-B7C874040B8F}"/>
              </a:ext>
            </a:extLst>
          </p:cNvPr>
          <p:cNvSpPr>
            <a:spLocks noGrp="1"/>
          </p:cNvSpPr>
          <p:nvPr>
            <p:ph type="body" sz="quarter" idx="14"/>
          </p:nvPr>
        </p:nvSpPr>
        <p:spPr/>
        <p:txBody>
          <a:bodyPr/>
          <a:lstStyle/>
          <a:p>
            <a:r>
              <a:rPr lang="en-GB" dirty="0"/>
              <a:t>University of Warwick Lock Up</a:t>
            </a:r>
          </a:p>
        </p:txBody>
      </p:sp>
      <p:sp>
        <p:nvSpPr>
          <p:cNvPr id="5" name="Content Placeholder 4">
            <a:extLst>
              <a:ext uri="{FF2B5EF4-FFF2-40B4-BE49-F238E27FC236}">
                <a16:creationId xmlns:a16="http://schemas.microsoft.com/office/drawing/2014/main" id="{69045781-FBF3-4B1B-A3CA-6B893CBBA4D9}"/>
              </a:ext>
            </a:extLst>
          </p:cNvPr>
          <p:cNvSpPr>
            <a:spLocks noGrp="1"/>
          </p:cNvSpPr>
          <p:nvPr>
            <p:ph sz="quarter" idx="18"/>
          </p:nvPr>
        </p:nvSpPr>
        <p:spPr/>
        <p:txBody>
          <a:bodyPr/>
          <a:lstStyle/>
          <a:p>
            <a:pPr marL="285750" indent="-285750">
              <a:buFont typeface="Arial" panose="020B0604020202020204" pitchFamily="34" charset="0"/>
              <a:buChar char="•"/>
            </a:pPr>
            <a:r>
              <a:rPr lang="en-GB" dirty="0"/>
              <a:t>Not fully owned by University of Warwick</a:t>
            </a:r>
          </a:p>
          <a:p>
            <a:pPr marL="285750" indent="-285750">
              <a:buFont typeface="Arial" panose="020B0604020202020204" pitchFamily="34" charset="0"/>
              <a:buChar char="•"/>
            </a:pPr>
            <a:r>
              <a:rPr lang="en-GB" dirty="0"/>
              <a:t>Business Case required</a:t>
            </a:r>
          </a:p>
          <a:p>
            <a:pPr marL="285750" indent="-285750">
              <a:buFont typeface="Arial" panose="020B0604020202020204" pitchFamily="34" charset="0"/>
              <a:buChar char="•"/>
            </a:pPr>
            <a:r>
              <a:rPr lang="en-GB" dirty="0"/>
              <a:t>Exceptional route</a:t>
            </a:r>
          </a:p>
          <a:p>
            <a:pPr marL="285750" indent="-285750">
              <a:buFont typeface="Arial" panose="020B0604020202020204" pitchFamily="34" charset="0"/>
              <a:buChar char="•"/>
            </a:pPr>
            <a:r>
              <a:rPr lang="en-GB" dirty="0"/>
              <a:t>Independent Logo</a:t>
            </a:r>
          </a:p>
          <a:p>
            <a:pPr marL="285750" indent="-285750">
              <a:buFont typeface="Arial" panose="020B0604020202020204" pitchFamily="34" charset="0"/>
              <a:buChar char="•"/>
            </a:pPr>
            <a:r>
              <a:rPr lang="en-GB" dirty="0"/>
              <a:t>Independent colour palette</a:t>
            </a:r>
          </a:p>
          <a:p>
            <a:pPr marL="285750" indent="-285750">
              <a:buFont typeface="Arial" panose="020B0604020202020204" pitchFamily="34" charset="0"/>
              <a:buChar char="•"/>
            </a:pPr>
            <a:r>
              <a:rPr lang="en-GB" dirty="0"/>
              <a:t>Independent typography</a:t>
            </a:r>
          </a:p>
          <a:p>
            <a:pPr marL="285750" indent="-285750">
              <a:buFont typeface="Arial" panose="020B0604020202020204" pitchFamily="34" charset="0"/>
              <a:buChar char="•"/>
            </a:pPr>
            <a:endParaRPr lang="en-GB" dirty="0"/>
          </a:p>
          <a:p>
            <a:r>
              <a:rPr lang="en-GB" dirty="0"/>
              <a:t>For further guidance, please refer to slides 7 - 10</a:t>
            </a:r>
          </a:p>
        </p:txBody>
      </p:sp>
      <p:sp>
        <p:nvSpPr>
          <p:cNvPr id="6" name="Text Placeholder 5">
            <a:extLst>
              <a:ext uri="{FF2B5EF4-FFF2-40B4-BE49-F238E27FC236}">
                <a16:creationId xmlns:a16="http://schemas.microsoft.com/office/drawing/2014/main" id="{43A25122-5317-1A70-BE40-803083ECC3CC}"/>
              </a:ext>
            </a:extLst>
          </p:cNvPr>
          <p:cNvSpPr>
            <a:spLocks noGrp="1"/>
          </p:cNvSpPr>
          <p:nvPr>
            <p:ph type="body" sz="quarter" idx="19"/>
          </p:nvPr>
        </p:nvSpPr>
        <p:spPr/>
        <p:txBody>
          <a:bodyPr/>
          <a:lstStyle/>
          <a:p>
            <a:r>
              <a:rPr lang="en-GB" dirty="0"/>
              <a:t>Approved Independent Identity</a:t>
            </a:r>
          </a:p>
        </p:txBody>
      </p:sp>
      <p:sp>
        <p:nvSpPr>
          <p:cNvPr id="7" name="Title 6">
            <a:extLst>
              <a:ext uri="{FF2B5EF4-FFF2-40B4-BE49-F238E27FC236}">
                <a16:creationId xmlns:a16="http://schemas.microsoft.com/office/drawing/2014/main" id="{3D976858-4FFF-1366-AAE1-AF5C56757CB9}"/>
              </a:ext>
            </a:extLst>
          </p:cNvPr>
          <p:cNvSpPr>
            <a:spLocks noGrp="1"/>
          </p:cNvSpPr>
          <p:nvPr>
            <p:ph type="title"/>
          </p:nvPr>
        </p:nvSpPr>
        <p:spPr/>
        <p:txBody>
          <a:bodyPr/>
          <a:lstStyle/>
          <a:p>
            <a:r>
              <a:rPr lang="en-GB" dirty="0"/>
              <a:t>Summary</a:t>
            </a:r>
          </a:p>
        </p:txBody>
      </p:sp>
      <p:sp>
        <p:nvSpPr>
          <p:cNvPr id="8" name="Footer Placeholder 7">
            <a:extLst>
              <a:ext uri="{FF2B5EF4-FFF2-40B4-BE49-F238E27FC236}">
                <a16:creationId xmlns:a16="http://schemas.microsoft.com/office/drawing/2014/main" id="{F3FBC1E9-95F5-5831-0DCB-4D443044FBC2}"/>
              </a:ext>
            </a:extLst>
          </p:cNvPr>
          <p:cNvSpPr>
            <a:spLocks noGrp="1"/>
          </p:cNvSpPr>
          <p:nvPr>
            <p:ph type="ftr" sz="quarter" idx="3"/>
          </p:nvPr>
        </p:nvSpPr>
        <p:spPr/>
        <p:txBody>
          <a:bodyPr/>
          <a:lstStyle/>
          <a:p>
            <a:r>
              <a:rPr lang="en-GB" sz="1200" dirty="0"/>
              <a:t>If you have any questions regarding any of this guidance, please contact brand@warwick.ac.uk</a:t>
            </a:r>
          </a:p>
        </p:txBody>
      </p:sp>
      <p:sp>
        <p:nvSpPr>
          <p:cNvPr id="9" name="Slide Number Placeholder 8">
            <a:extLst>
              <a:ext uri="{FF2B5EF4-FFF2-40B4-BE49-F238E27FC236}">
                <a16:creationId xmlns:a16="http://schemas.microsoft.com/office/drawing/2014/main" id="{0115F027-176B-2533-D95D-93804EF15E4B}"/>
              </a:ext>
            </a:extLst>
          </p:cNvPr>
          <p:cNvSpPr>
            <a:spLocks noGrp="1"/>
          </p:cNvSpPr>
          <p:nvPr>
            <p:ph type="sldNum" sz="quarter" idx="4"/>
          </p:nvPr>
        </p:nvSpPr>
        <p:spPr/>
        <p:txBody>
          <a:bodyPr/>
          <a:lstStyle/>
          <a:p>
            <a:fld id="{E8F1A65C-595C-4736-BF40-F7D31E789466}" type="slidenum">
              <a:rPr lang="en-GB" smtClean="0"/>
              <a:pPr/>
              <a:t>11</a:t>
            </a:fld>
            <a:endParaRPr lang="en-GB"/>
          </a:p>
        </p:txBody>
      </p:sp>
    </p:spTree>
    <p:extLst>
      <p:ext uri="{BB962C8B-B14F-4D97-AF65-F5344CB8AC3E}">
        <p14:creationId xmlns:p14="http://schemas.microsoft.com/office/powerpoint/2010/main" val="1764340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B19B3-5489-106D-5291-5A04972C7FBC}"/>
              </a:ext>
            </a:extLst>
          </p:cNvPr>
          <p:cNvSpPr>
            <a:spLocks noGrp="1"/>
          </p:cNvSpPr>
          <p:nvPr>
            <p:ph type="title"/>
          </p:nvPr>
        </p:nvSpPr>
        <p:spPr/>
        <p:txBody>
          <a:bodyPr/>
          <a:lstStyle/>
          <a:p>
            <a:r>
              <a:rPr lang="en-GB" dirty="0"/>
              <a:t>Thank you</a:t>
            </a:r>
          </a:p>
        </p:txBody>
      </p:sp>
    </p:spTree>
    <p:extLst>
      <p:ext uri="{BB962C8B-B14F-4D97-AF65-F5344CB8AC3E}">
        <p14:creationId xmlns:p14="http://schemas.microsoft.com/office/powerpoint/2010/main" val="3797898758"/>
      </p:ext>
    </p:extLst>
  </p:cSld>
  <p:clrMapOvr>
    <a:masterClrMapping/>
  </p:clrMapOvr>
</p:sld>
</file>

<file path=ppt/theme/theme1.xml><?xml version="1.0" encoding="utf-8"?>
<a:theme xmlns:a="http://schemas.openxmlformats.org/drawingml/2006/main" name="UoW_Template_White">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C8275534-9498-4211-96C2-FC8519ED9E0F}" vid="{18EBA648-7520-45C5-B4A0-2AD9D950F43C}"/>
    </a:ext>
  </a:extLst>
</a:theme>
</file>

<file path=ppt/theme/theme2.xml><?xml version="1.0" encoding="utf-8"?>
<a:theme xmlns:a="http://schemas.openxmlformats.org/drawingml/2006/main" name="UoW_Template_Yellow">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C8275534-9498-4211-96C2-FC8519ED9E0F}" vid="{7784FD26-53E0-4267-816E-1F8664C05ADA}"/>
    </a:ext>
  </a:extLst>
</a:theme>
</file>

<file path=ppt/theme/theme3.xml><?xml version="1.0" encoding="utf-8"?>
<a:theme xmlns:a="http://schemas.openxmlformats.org/drawingml/2006/main" name="UoW_Template_Coral">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C8275534-9498-4211-96C2-FC8519ED9E0F}" vid="{776BC044-51CA-409E-8B41-A4C52A76A9B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38BF2393C4EA04AB7F96C5D4020735B" ma:contentTypeVersion="16" ma:contentTypeDescription="Create a new document." ma:contentTypeScope="" ma:versionID="7685639f85afe8436d9d37ac29f9c362">
  <xsd:schema xmlns:xsd="http://www.w3.org/2001/XMLSchema" xmlns:xs="http://www.w3.org/2001/XMLSchema" xmlns:p="http://schemas.microsoft.com/office/2006/metadata/properties" xmlns:ns2="2457cae1-bbb3-49df-91d0-3eeeba63d323" xmlns:ns3="ef19808f-d5e4-40cd-93fa-31b8700ee2cf" targetNamespace="http://schemas.microsoft.com/office/2006/metadata/properties" ma:root="true" ma:fieldsID="3b14fa157ddf6f9dba6b2869e692a084" ns2:_="" ns3:_="">
    <xsd:import namespace="2457cae1-bbb3-49df-91d0-3eeeba63d323"/>
    <xsd:import namespace="ef19808f-d5e4-40cd-93fa-31b8700ee2c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57cae1-bbb3-49df-91d0-3eeeba63d3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55cd427-a42c-44c8-816a-2405638e27c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f19808f-d5e4-40cd-93fa-31b8700ee2c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d093c4e-51e7-44f8-921c-27a14d3f10ee}" ma:internalName="TaxCatchAll" ma:showField="CatchAllData" ma:web="ef19808f-d5e4-40cd-93fa-31b8700ee2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457cae1-bbb3-49df-91d0-3eeeba63d323">
      <Terms xmlns="http://schemas.microsoft.com/office/infopath/2007/PartnerControls"/>
    </lcf76f155ced4ddcb4097134ff3c332f>
    <TaxCatchAll xmlns="ef19808f-d5e4-40cd-93fa-31b8700ee2cf" xsi:nil="true"/>
  </documentManagement>
</p:properties>
</file>

<file path=customXml/itemProps1.xml><?xml version="1.0" encoding="utf-8"?>
<ds:datastoreItem xmlns:ds="http://schemas.openxmlformats.org/officeDocument/2006/customXml" ds:itemID="{069AEBDA-895F-43C6-B95E-9E9611AF1437}">
  <ds:schemaRefs>
    <ds:schemaRef ds:uri="2457cae1-bbb3-49df-91d0-3eeeba63d323"/>
    <ds:schemaRef ds:uri="ef19808f-d5e4-40cd-93fa-31b8700ee2c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2889AE9-2A76-4CF2-8699-356903226B0A}">
  <ds:schemaRefs>
    <ds:schemaRef ds:uri="http://schemas.microsoft.com/sharepoint/v3/contenttype/forms"/>
  </ds:schemaRefs>
</ds:datastoreItem>
</file>

<file path=customXml/itemProps3.xml><?xml version="1.0" encoding="utf-8"?>
<ds:datastoreItem xmlns:ds="http://schemas.openxmlformats.org/officeDocument/2006/customXml" ds:itemID="{74299F2F-53D8-4F04-89F8-F8961CB59FBC}">
  <ds:schemaRefs>
    <ds:schemaRef ds:uri="http://schemas.microsoft.com/office/2006/documentManagement/types"/>
    <ds:schemaRef ds:uri="http://purl.org/dc/elements/1.1/"/>
    <ds:schemaRef ds:uri="ef19808f-d5e4-40cd-93fa-31b8700ee2cf"/>
    <ds:schemaRef ds:uri="http://schemas.openxmlformats.org/package/2006/metadata/core-properties"/>
    <ds:schemaRef ds:uri="http://purl.org/dc/dcmitype/"/>
    <ds:schemaRef ds:uri="http://schemas.microsoft.com/office/2006/metadata/properties"/>
    <ds:schemaRef ds:uri="2457cae1-bbb3-49df-91d0-3eeeba63d323"/>
    <ds:schemaRef ds:uri="http://purl.org/dc/term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PowerPoint Template</Template>
  <TotalTime>8911</TotalTime>
  <Words>1229</Words>
  <Application>Microsoft Office PowerPoint</Application>
  <PresentationFormat>Widescreen</PresentationFormat>
  <Paragraphs>128</Paragraphs>
  <Slides>12</Slides>
  <Notes>0</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12</vt:i4>
      </vt:variant>
    </vt:vector>
  </HeadingPairs>
  <TitlesOfParts>
    <vt:vector size="18" baseType="lpstr">
      <vt:lpstr>Arial</vt:lpstr>
      <vt:lpstr>Aptos</vt:lpstr>
      <vt:lpstr>Calibri</vt:lpstr>
      <vt:lpstr>UoW_Template_White</vt:lpstr>
      <vt:lpstr>UoW_Template_Yellow</vt:lpstr>
      <vt:lpstr>UoW_Template_Coral</vt:lpstr>
      <vt:lpstr>Identity Development Guidance</vt:lpstr>
      <vt:lpstr>Introduction </vt:lpstr>
      <vt:lpstr>Research  Centre  Identity Decision  Process</vt:lpstr>
      <vt:lpstr>Lockup Approach</vt:lpstr>
      <vt:lpstr>Best Practice Example</vt:lpstr>
      <vt:lpstr>PowerPoint Presentation</vt:lpstr>
      <vt:lpstr>Identity Guidance</vt:lpstr>
      <vt:lpstr>Identity Creation</vt:lpstr>
      <vt:lpstr>Identity Creation</vt:lpstr>
      <vt:lpstr>Best Practice Example</vt:lpstr>
      <vt:lpstr>Summary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Pemberton, Luke</dc:creator>
  <cp:lastModifiedBy>Hannah Mason</cp:lastModifiedBy>
  <cp:revision>35</cp:revision>
  <dcterms:created xsi:type="dcterms:W3CDTF">2025-12-09T16:35:16Z</dcterms:created>
  <dcterms:modified xsi:type="dcterms:W3CDTF">2026-07-09T11:25:29Z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0x010100138BF2393C4EA04AB7F96C5D4020735B</vt:lpwstr>
  </property>
  <property fmtid="{D5CDD505-2E9C-101B-9397-08002B2CF9AE}" pid="3" name="MediaServiceImageTags">
    <vt:lpwstr/>
  </property>
</Properties>
</file>