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4"/>
  </p:notesMasterIdLst>
  <p:sldIdLst>
    <p:sldId id="296" r:id="rId2"/>
    <p:sldId id="298" r:id="rId3"/>
    <p:sldId id="329" r:id="rId4"/>
    <p:sldId id="310" r:id="rId5"/>
    <p:sldId id="322" r:id="rId6"/>
    <p:sldId id="314" r:id="rId7"/>
    <p:sldId id="315" r:id="rId8"/>
    <p:sldId id="323" r:id="rId9"/>
    <p:sldId id="318" r:id="rId10"/>
    <p:sldId id="316" r:id="rId11"/>
    <p:sldId id="319" r:id="rId12"/>
    <p:sldId id="317" r:id="rId13"/>
    <p:sldId id="334" r:id="rId14"/>
    <p:sldId id="335" r:id="rId15"/>
    <p:sldId id="332" r:id="rId16"/>
    <p:sldId id="324" r:id="rId17"/>
    <p:sldId id="326" r:id="rId18"/>
    <p:sldId id="325" r:id="rId19"/>
    <p:sldId id="327" r:id="rId20"/>
    <p:sldId id="328" r:id="rId21"/>
    <p:sldId id="331" r:id="rId22"/>
    <p:sldId id="330" r:id="rId23"/>
  </p:sldIdLst>
  <p:sldSz cx="9144000" cy="5143500" type="screen16x9"/>
  <p:notesSz cx="6858000" cy="9144000"/>
  <p:custDataLst>
    <p:tags r:id="rId25"/>
  </p:custDataLst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5" userDrawn="1">
          <p15:clr>
            <a:srgbClr val="A4A3A4"/>
          </p15:clr>
        </p15:guide>
        <p15:guide id="2" pos="61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11C6C"/>
    <a:srgbClr val="F47920"/>
    <a:srgbClr val="E86741"/>
    <a:srgbClr val="E174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9F1CAD9-F4F0-4927-859C-0ED98F9112A8}" v="638" dt="2020-08-10T18:11:18.166"/>
    <p1510:client id="{400B13C7-7614-445B-BD69-0D049BE80D1F}" v="113" dt="2020-08-11T08:54:54.069"/>
    <p1510:client id="{4469F5DB-2256-4414-9567-D37B38EDA43C}" v="5" dt="2020-08-11T13:06:56.511"/>
    <p1510:client id="{48D694B4-BEC7-428D-8A9E-B2C5225BB996}" v="79" dt="2020-08-11T09:23:58.947"/>
    <p1510:client id="{809B7712-3C13-4E97-9CC5-E0F8840675D1}" v="858" dt="2020-08-10T17:06:03.502"/>
    <p1510:client id="{8825AC2E-3EB2-4A52-A67A-95EEE6851FB8}" v="38" dt="2020-08-11T08:07:09.457"/>
    <p1510:client id="{944F543D-A94C-4B47-BE72-1EA0BE9FFB05}" v="8" dt="2020-08-11T09:47:14.266"/>
    <p1510:client id="{978C89EF-3A99-46D9-9516-53924DFBEE17}" v="285" dt="2020-08-11T08:36:21.728"/>
    <p1510:client id="{BFC95659-60B1-4058-A78D-C412DF779096}" v="9" dt="2020-08-11T09:30:20.077"/>
    <p1510:client id="{C53B470E-5B29-4076-A6E7-CF9A3F99451D}" v="13" dt="2020-08-13T09:58:51.630"/>
    <p1510:client id="{CDCAF7E8-635A-4EA6-B8E6-2B26942FBAF2}" v="8" dt="2020-08-11T09:40:29.230"/>
    <p1510:client id="{D589CA78-11F0-49E1-996C-1CA13AE98376}" v="214" dt="2020-08-11T09:15:23.689"/>
    <p1510:client id="{E12217D1-3AC1-4B04-9166-898523DF0248}" v="15" dt="2020-08-10T17:08:12.042"/>
    <p1510:client id="{ED481725-BE28-42B8-A85F-1FE7DBC8CF0A}" v="70" dt="2020-08-11T13:02:46.339"/>
    <p1510:client id="{F5E0D312-3CF7-4B0E-8904-684D2CCEC9B3}" v="117" dt="2020-08-11T08:22:55.32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42" d="100"/>
          <a:sy n="142" d="100"/>
        </p:scale>
        <p:origin x="714" y="126"/>
      </p:cViewPr>
      <p:guideLst>
        <p:guide orient="horz" pos="305"/>
        <p:guide pos="61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inny, Kerry" userId="S::u1671773@live.warwick.ac.uk::4665d43c-9ce0-4a9b-98e4-9fd55d6de716" providerId="AD" clId="Web-{944F543D-A94C-4B47-BE72-1EA0BE9FFB05}"/>
    <pc:docChg chg="modSld sldOrd">
      <pc:chgData name="Pinny, Kerry" userId="S::u1671773@live.warwick.ac.uk::4665d43c-9ce0-4a9b-98e4-9fd55d6de716" providerId="AD" clId="Web-{944F543D-A94C-4B47-BE72-1EA0BE9FFB05}" dt="2020-08-11T09:47:14.266" v="7" actId="20577"/>
      <pc:docMkLst>
        <pc:docMk/>
      </pc:docMkLst>
      <pc:sldChg chg="modSp">
        <pc:chgData name="Pinny, Kerry" userId="S::u1671773@live.warwick.ac.uk::4665d43c-9ce0-4a9b-98e4-9fd55d6de716" providerId="AD" clId="Web-{944F543D-A94C-4B47-BE72-1EA0BE9FFB05}" dt="2020-08-11T09:46:47.093" v="0" actId="1076"/>
        <pc:sldMkLst>
          <pc:docMk/>
          <pc:sldMk cId="184356001" sldId="328"/>
        </pc:sldMkLst>
        <pc:picChg chg="mod">
          <ac:chgData name="Pinny, Kerry" userId="S::u1671773@live.warwick.ac.uk::4665d43c-9ce0-4a9b-98e4-9fd55d6de716" providerId="AD" clId="Web-{944F543D-A94C-4B47-BE72-1EA0BE9FFB05}" dt="2020-08-11T09:46:47.093" v="0" actId="1076"/>
          <ac:picMkLst>
            <pc:docMk/>
            <pc:sldMk cId="184356001" sldId="328"/>
            <ac:picMk id="6" creationId="{A918CFBD-72CA-4317-B9E0-8F8533B05EC8}"/>
          </ac:picMkLst>
        </pc:picChg>
      </pc:sldChg>
      <pc:sldChg chg="modSp ord">
        <pc:chgData name="Pinny, Kerry" userId="S::u1671773@live.warwick.ac.uk::4665d43c-9ce0-4a9b-98e4-9fd55d6de716" providerId="AD" clId="Web-{944F543D-A94C-4B47-BE72-1EA0BE9FFB05}" dt="2020-08-11T09:47:14.266" v="7" actId="20577"/>
        <pc:sldMkLst>
          <pc:docMk/>
          <pc:sldMk cId="3551941067" sldId="329"/>
        </pc:sldMkLst>
        <pc:spChg chg="mod">
          <ac:chgData name="Pinny, Kerry" userId="S::u1671773@live.warwick.ac.uk::4665d43c-9ce0-4a9b-98e4-9fd55d6de716" providerId="AD" clId="Web-{944F543D-A94C-4B47-BE72-1EA0BE9FFB05}" dt="2020-08-11T09:47:14.266" v="7" actId="20577"/>
          <ac:spMkLst>
            <pc:docMk/>
            <pc:sldMk cId="3551941067" sldId="329"/>
            <ac:spMk id="2" creationId="{F4CB7525-2834-460A-8F10-8E31D9361C64}"/>
          </ac:spMkLst>
        </pc:spChg>
      </pc:sldChg>
    </pc:docChg>
  </pc:docChgLst>
  <pc:docChgLst>
    <pc:chgData name="Pinny, Kerry" userId="S::u1671773@live.warwick.ac.uk::4665d43c-9ce0-4a9b-98e4-9fd55d6de716" providerId="AD" clId="Web-{48D694B4-BEC7-428D-8A9E-B2C5225BB996}"/>
    <pc:docChg chg="addSld modSld">
      <pc:chgData name="Pinny, Kerry" userId="S::u1671773@live.warwick.ac.uk::4665d43c-9ce0-4a9b-98e4-9fd55d6de716" providerId="AD" clId="Web-{48D694B4-BEC7-428D-8A9E-B2C5225BB996}" dt="2020-08-11T09:23:58.947" v="77" actId="14100"/>
      <pc:docMkLst>
        <pc:docMk/>
      </pc:docMkLst>
      <pc:sldChg chg="addSp modSp add replId">
        <pc:chgData name="Pinny, Kerry" userId="S::u1671773@live.warwick.ac.uk::4665d43c-9ce0-4a9b-98e4-9fd55d6de716" providerId="AD" clId="Web-{48D694B4-BEC7-428D-8A9E-B2C5225BB996}" dt="2020-08-11T09:23:58.947" v="77" actId="14100"/>
        <pc:sldMkLst>
          <pc:docMk/>
          <pc:sldMk cId="184356001" sldId="328"/>
        </pc:sldMkLst>
        <pc:spChg chg="mod">
          <ac:chgData name="Pinny, Kerry" userId="S::u1671773@live.warwick.ac.uk::4665d43c-9ce0-4a9b-98e4-9fd55d6de716" providerId="AD" clId="Web-{48D694B4-BEC7-428D-8A9E-B2C5225BB996}" dt="2020-08-11T09:23:58.947" v="77" actId="14100"/>
          <ac:spMkLst>
            <pc:docMk/>
            <pc:sldMk cId="184356001" sldId="328"/>
            <ac:spMk id="2" creationId="{1EF42CF7-F178-4F97-B924-8EEF6B23DAF1}"/>
          </ac:spMkLst>
        </pc:spChg>
        <pc:spChg chg="mod">
          <ac:chgData name="Pinny, Kerry" userId="S::u1671773@live.warwick.ac.uk::4665d43c-9ce0-4a9b-98e4-9fd55d6de716" providerId="AD" clId="Web-{48D694B4-BEC7-428D-8A9E-B2C5225BB996}" dt="2020-08-11T09:20:52.638" v="2" actId="20577"/>
          <ac:spMkLst>
            <pc:docMk/>
            <pc:sldMk cId="184356001" sldId="328"/>
            <ac:spMk id="3" creationId="{C542DB49-0965-4315-8B67-42E674FC0783}"/>
          </ac:spMkLst>
        </pc:spChg>
        <pc:spChg chg="mod">
          <ac:chgData name="Pinny, Kerry" userId="S::u1671773@live.warwick.ac.uk::4665d43c-9ce0-4a9b-98e4-9fd55d6de716" providerId="AD" clId="Web-{48D694B4-BEC7-428D-8A9E-B2C5225BB996}" dt="2020-08-11T09:23:29.711" v="60" actId="20577"/>
          <ac:spMkLst>
            <pc:docMk/>
            <pc:sldMk cId="184356001" sldId="328"/>
            <ac:spMk id="8" creationId="{4AEF5867-E58C-461B-9603-F420DA52E747}"/>
          </ac:spMkLst>
        </pc:spChg>
        <pc:grpChg chg="add">
          <ac:chgData name="Pinny, Kerry" userId="S::u1671773@live.warwick.ac.uk::4665d43c-9ce0-4a9b-98e4-9fd55d6de716" providerId="AD" clId="Web-{48D694B4-BEC7-428D-8A9E-B2C5225BB996}" dt="2020-08-11T09:22:47.208" v="51"/>
          <ac:grpSpMkLst>
            <pc:docMk/>
            <pc:sldMk cId="184356001" sldId="328"/>
            <ac:grpSpMk id="4" creationId="{DFD47763-8FD9-43A0-BEF6-6B8C20AC4BCD}"/>
          </ac:grpSpMkLst>
        </pc:grpChg>
      </pc:sldChg>
    </pc:docChg>
  </pc:docChgLst>
  <pc:docChgLst>
    <pc:chgData name="Pinny, Kerry" userId="S::u1671773@live.warwick.ac.uk::4665d43c-9ce0-4a9b-98e4-9fd55d6de716" providerId="AD" clId="Web-{CDCAF7E8-635A-4EA6-B8E6-2B26942FBAF2}"/>
    <pc:docChg chg="addSld modSld">
      <pc:chgData name="Pinny, Kerry" userId="S::u1671773@live.warwick.ac.uk::4665d43c-9ce0-4a9b-98e4-9fd55d6de716" providerId="AD" clId="Web-{CDCAF7E8-635A-4EA6-B8E6-2B26942FBAF2}" dt="2020-08-11T09:40:29.230" v="7" actId="14100"/>
      <pc:docMkLst>
        <pc:docMk/>
      </pc:docMkLst>
      <pc:sldChg chg="delSp modSp new">
        <pc:chgData name="Pinny, Kerry" userId="S::u1671773@live.warwick.ac.uk::4665d43c-9ce0-4a9b-98e4-9fd55d6de716" providerId="AD" clId="Web-{CDCAF7E8-635A-4EA6-B8E6-2B26942FBAF2}" dt="2020-08-11T09:40:29.230" v="7" actId="14100"/>
        <pc:sldMkLst>
          <pc:docMk/>
          <pc:sldMk cId="3551941067" sldId="329"/>
        </pc:sldMkLst>
        <pc:spChg chg="mod">
          <ac:chgData name="Pinny, Kerry" userId="S::u1671773@live.warwick.ac.uk::4665d43c-9ce0-4a9b-98e4-9fd55d6de716" providerId="AD" clId="Web-{CDCAF7E8-635A-4EA6-B8E6-2B26942FBAF2}" dt="2020-08-11T09:40:29.230" v="7" actId="14100"/>
          <ac:spMkLst>
            <pc:docMk/>
            <pc:sldMk cId="3551941067" sldId="329"/>
            <ac:spMk id="2" creationId="{F4CB7525-2834-460A-8F10-8E31D9361C64}"/>
          </ac:spMkLst>
        </pc:spChg>
        <pc:spChg chg="del">
          <ac:chgData name="Pinny, Kerry" userId="S::u1671773@live.warwick.ac.uk::4665d43c-9ce0-4a9b-98e4-9fd55d6de716" providerId="AD" clId="Web-{CDCAF7E8-635A-4EA6-B8E6-2B26942FBAF2}" dt="2020-08-11T09:40:21.324" v="3"/>
          <ac:spMkLst>
            <pc:docMk/>
            <pc:sldMk cId="3551941067" sldId="329"/>
            <ac:spMk id="3" creationId="{0D6E9DA7-E188-4B41-BD54-A462E7E99D1F}"/>
          </ac:spMkLst>
        </pc:spChg>
        <pc:spChg chg="del">
          <ac:chgData name="Pinny, Kerry" userId="S::u1671773@live.warwick.ac.uk::4665d43c-9ce0-4a9b-98e4-9fd55d6de716" providerId="AD" clId="Web-{CDCAF7E8-635A-4EA6-B8E6-2B26942FBAF2}" dt="2020-08-11T09:40:22.308" v="4"/>
          <ac:spMkLst>
            <pc:docMk/>
            <pc:sldMk cId="3551941067" sldId="329"/>
            <ac:spMk id="4" creationId="{1F4FC126-E4AA-4C76-B083-6EE903DC1754}"/>
          </ac:spMkLst>
        </pc:spChg>
      </pc:sldChg>
    </pc:docChg>
  </pc:docChgLst>
  <pc:docChgLst>
    <pc:chgData name="Pinny, Kerry" userId="S::u1671773@live.warwick.ac.uk::4665d43c-9ce0-4a9b-98e4-9fd55d6de716" providerId="AD" clId="Web-{400B13C7-7614-445B-BD69-0D049BE80D1F}"/>
    <pc:docChg chg="addSld modSld">
      <pc:chgData name="Pinny, Kerry" userId="S::u1671773@live.warwick.ac.uk::4665d43c-9ce0-4a9b-98e4-9fd55d6de716" providerId="AD" clId="Web-{400B13C7-7614-445B-BD69-0D049BE80D1F}" dt="2020-08-11T08:54:54.069" v="108" actId="20577"/>
      <pc:docMkLst>
        <pc:docMk/>
      </pc:docMkLst>
      <pc:sldChg chg="modSp">
        <pc:chgData name="Pinny, Kerry" userId="S::u1671773@live.warwick.ac.uk::4665d43c-9ce0-4a9b-98e4-9fd55d6de716" providerId="AD" clId="Web-{400B13C7-7614-445B-BD69-0D049BE80D1F}" dt="2020-08-11T08:49:26.240" v="9"/>
        <pc:sldMkLst>
          <pc:docMk/>
          <pc:sldMk cId="3777636229" sldId="324"/>
        </pc:sldMkLst>
        <pc:picChg chg="mod">
          <ac:chgData name="Pinny, Kerry" userId="S::u1671773@live.warwick.ac.uk::4665d43c-9ce0-4a9b-98e4-9fd55d6de716" providerId="AD" clId="Web-{400B13C7-7614-445B-BD69-0D049BE80D1F}" dt="2020-08-11T08:49:26.240" v="9"/>
          <ac:picMkLst>
            <pc:docMk/>
            <pc:sldMk cId="3777636229" sldId="324"/>
            <ac:picMk id="4" creationId="{6156E940-E8FD-4C0B-8658-57C421152EEC}"/>
          </ac:picMkLst>
        </pc:picChg>
      </pc:sldChg>
      <pc:sldChg chg="addSp modSp">
        <pc:chgData name="Pinny, Kerry" userId="S::u1671773@live.warwick.ac.uk::4665d43c-9ce0-4a9b-98e4-9fd55d6de716" providerId="AD" clId="Web-{400B13C7-7614-445B-BD69-0D049BE80D1F}" dt="2020-08-11T08:50:16.693" v="13" actId="20577"/>
        <pc:sldMkLst>
          <pc:docMk/>
          <pc:sldMk cId="2595512460" sldId="325"/>
        </pc:sldMkLst>
        <pc:spChg chg="mod">
          <ac:chgData name="Pinny, Kerry" userId="S::u1671773@live.warwick.ac.uk::4665d43c-9ce0-4a9b-98e4-9fd55d6de716" providerId="AD" clId="Web-{400B13C7-7614-445B-BD69-0D049BE80D1F}" dt="2020-08-11T08:50:16.693" v="13" actId="20577"/>
          <ac:spMkLst>
            <pc:docMk/>
            <pc:sldMk cId="2595512460" sldId="325"/>
            <ac:spMk id="2" creationId="{1EF42CF7-F178-4F97-B924-8EEF6B23DAF1}"/>
          </ac:spMkLst>
        </pc:spChg>
        <pc:picChg chg="add mod">
          <ac:chgData name="Pinny, Kerry" userId="S::u1671773@live.warwick.ac.uk::4665d43c-9ce0-4a9b-98e4-9fd55d6de716" providerId="AD" clId="Web-{400B13C7-7614-445B-BD69-0D049BE80D1F}" dt="2020-08-11T08:48:17.255" v="6"/>
          <ac:picMkLst>
            <pc:docMk/>
            <pc:sldMk cId="2595512460" sldId="325"/>
            <ac:picMk id="4" creationId="{5DD37173-AB1E-40E0-BF83-5C22A2875C69}"/>
          </ac:picMkLst>
        </pc:picChg>
      </pc:sldChg>
      <pc:sldChg chg="modSp">
        <pc:chgData name="Pinny, Kerry" userId="S::u1671773@live.warwick.ac.uk::4665d43c-9ce0-4a9b-98e4-9fd55d6de716" providerId="AD" clId="Web-{400B13C7-7614-445B-BD69-0D049BE80D1F}" dt="2020-08-11T08:50:26.569" v="14" actId="20577"/>
        <pc:sldMkLst>
          <pc:docMk/>
          <pc:sldMk cId="2187539718" sldId="326"/>
        </pc:sldMkLst>
        <pc:spChg chg="mod">
          <ac:chgData name="Pinny, Kerry" userId="S::u1671773@live.warwick.ac.uk::4665d43c-9ce0-4a9b-98e4-9fd55d6de716" providerId="AD" clId="Web-{400B13C7-7614-445B-BD69-0D049BE80D1F}" dt="2020-08-11T08:50:26.569" v="14" actId="20577"/>
          <ac:spMkLst>
            <pc:docMk/>
            <pc:sldMk cId="2187539718" sldId="326"/>
            <ac:spMk id="2" creationId="{1EF42CF7-F178-4F97-B924-8EEF6B23DAF1}"/>
          </ac:spMkLst>
        </pc:spChg>
        <pc:picChg chg="mod">
          <ac:chgData name="Pinny, Kerry" userId="S::u1671773@live.warwick.ac.uk::4665d43c-9ce0-4a9b-98e4-9fd55d6de716" providerId="AD" clId="Web-{400B13C7-7614-445B-BD69-0D049BE80D1F}" dt="2020-08-11T08:48:36.365" v="8"/>
          <ac:picMkLst>
            <pc:docMk/>
            <pc:sldMk cId="2187539718" sldId="326"/>
            <ac:picMk id="9" creationId="{BAFD3CF2-1767-4575-BCB9-854E971BD4E7}"/>
          </ac:picMkLst>
        </pc:picChg>
        <pc:picChg chg="mod">
          <ac:chgData name="Pinny, Kerry" userId="S::u1671773@live.warwick.ac.uk::4665d43c-9ce0-4a9b-98e4-9fd55d6de716" providerId="AD" clId="Web-{400B13C7-7614-445B-BD69-0D049BE80D1F}" dt="2020-08-11T08:48:29.693" v="7"/>
          <ac:picMkLst>
            <pc:docMk/>
            <pc:sldMk cId="2187539718" sldId="326"/>
            <ac:picMk id="11" creationId="{6F888626-91BF-4007-942E-4BF005336E3B}"/>
          </ac:picMkLst>
        </pc:picChg>
      </pc:sldChg>
      <pc:sldChg chg="addSp delSp modSp add replId">
        <pc:chgData name="Pinny, Kerry" userId="S::u1671773@live.warwick.ac.uk::4665d43c-9ce0-4a9b-98e4-9fd55d6de716" providerId="AD" clId="Web-{400B13C7-7614-445B-BD69-0D049BE80D1F}" dt="2020-08-11T08:54:54.069" v="108" actId="20577"/>
        <pc:sldMkLst>
          <pc:docMk/>
          <pc:sldMk cId="3174157465" sldId="327"/>
        </pc:sldMkLst>
        <pc:spChg chg="mod">
          <ac:chgData name="Pinny, Kerry" userId="S::u1671773@live.warwick.ac.uk::4665d43c-9ce0-4a9b-98e4-9fd55d6de716" providerId="AD" clId="Web-{400B13C7-7614-445B-BD69-0D049BE80D1F}" dt="2020-08-11T08:54:54.069" v="108" actId="20577"/>
          <ac:spMkLst>
            <pc:docMk/>
            <pc:sldMk cId="3174157465" sldId="327"/>
            <ac:spMk id="2" creationId="{1EF42CF7-F178-4F97-B924-8EEF6B23DAF1}"/>
          </ac:spMkLst>
        </pc:spChg>
        <pc:picChg chg="del">
          <ac:chgData name="Pinny, Kerry" userId="S::u1671773@live.warwick.ac.uk::4665d43c-9ce0-4a9b-98e4-9fd55d6de716" providerId="AD" clId="Web-{400B13C7-7614-445B-BD69-0D049BE80D1F}" dt="2020-08-11T08:50:35.162" v="15"/>
          <ac:picMkLst>
            <pc:docMk/>
            <pc:sldMk cId="3174157465" sldId="327"/>
            <ac:picMk id="4" creationId="{5DD37173-AB1E-40E0-BF83-5C22A2875C69}"/>
          </ac:picMkLst>
        </pc:picChg>
        <pc:picChg chg="add mod">
          <ac:chgData name="Pinny, Kerry" userId="S::u1671773@live.warwick.ac.uk::4665d43c-9ce0-4a9b-98e4-9fd55d6de716" providerId="AD" clId="Web-{400B13C7-7614-445B-BD69-0D049BE80D1F}" dt="2020-08-11T08:53:49.428" v="90"/>
          <ac:picMkLst>
            <pc:docMk/>
            <pc:sldMk cId="3174157465" sldId="327"/>
            <ac:picMk id="5" creationId="{E6FF1E32-E65B-4EE5-8230-36F30725752B}"/>
          </ac:picMkLst>
        </pc:picChg>
      </pc:sldChg>
    </pc:docChg>
  </pc:docChgLst>
  <pc:docChgLst>
    <pc:chgData name="Pinny, Kerry" userId="S::u1671773@live.warwick.ac.uk::4665d43c-9ce0-4a9b-98e4-9fd55d6de716" providerId="AD" clId="Web-{978C89EF-3A99-46D9-9516-53924DFBEE17}"/>
    <pc:docChg chg="addSld modSld">
      <pc:chgData name="Pinny, Kerry" userId="S::u1671773@live.warwick.ac.uk::4665d43c-9ce0-4a9b-98e4-9fd55d6de716" providerId="AD" clId="Web-{978C89EF-3A99-46D9-9516-53924DFBEE17}" dt="2020-08-11T08:36:21.728" v="273" actId="20577"/>
      <pc:docMkLst>
        <pc:docMk/>
      </pc:docMkLst>
      <pc:sldChg chg="modSp">
        <pc:chgData name="Pinny, Kerry" userId="S::u1671773@live.warwick.ac.uk::4665d43c-9ce0-4a9b-98e4-9fd55d6de716" providerId="AD" clId="Web-{978C89EF-3A99-46D9-9516-53924DFBEE17}" dt="2020-08-11T08:30:56.152" v="154" actId="20577"/>
        <pc:sldMkLst>
          <pc:docMk/>
          <pc:sldMk cId="3777636229" sldId="324"/>
        </pc:sldMkLst>
        <pc:spChg chg="mod">
          <ac:chgData name="Pinny, Kerry" userId="S::u1671773@live.warwick.ac.uk::4665d43c-9ce0-4a9b-98e4-9fd55d6de716" providerId="AD" clId="Web-{978C89EF-3A99-46D9-9516-53924DFBEE17}" dt="2020-08-11T08:30:56.152" v="154" actId="20577"/>
          <ac:spMkLst>
            <pc:docMk/>
            <pc:sldMk cId="3777636229" sldId="324"/>
            <ac:spMk id="2" creationId="{1EF42CF7-F178-4F97-B924-8EEF6B23DAF1}"/>
          </ac:spMkLst>
        </pc:spChg>
      </pc:sldChg>
      <pc:sldChg chg="delSp modSp add replId">
        <pc:chgData name="Pinny, Kerry" userId="S::u1671773@live.warwick.ac.uk::4665d43c-9ce0-4a9b-98e4-9fd55d6de716" providerId="AD" clId="Web-{978C89EF-3A99-46D9-9516-53924DFBEE17}" dt="2020-08-11T08:36:21.728" v="273" actId="20577"/>
        <pc:sldMkLst>
          <pc:docMk/>
          <pc:sldMk cId="2595512460" sldId="325"/>
        </pc:sldMkLst>
        <pc:spChg chg="mod">
          <ac:chgData name="Pinny, Kerry" userId="S::u1671773@live.warwick.ac.uk::4665d43c-9ce0-4a9b-98e4-9fd55d6de716" providerId="AD" clId="Web-{978C89EF-3A99-46D9-9516-53924DFBEE17}" dt="2020-08-11T08:36:21.728" v="273" actId="20577"/>
          <ac:spMkLst>
            <pc:docMk/>
            <pc:sldMk cId="2595512460" sldId="325"/>
            <ac:spMk id="2" creationId="{1EF42CF7-F178-4F97-B924-8EEF6B23DAF1}"/>
          </ac:spMkLst>
        </pc:spChg>
        <pc:spChg chg="mod">
          <ac:chgData name="Pinny, Kerry" userId="S::u1671773@live.warwick.ac.uk::4665d43c-9ce0-4a9b-98e4-9fd55d6de716" providerId="AD" clId="Web-{978C89EF-3A99-46D9-9516-53924DFBEE17}" dt="2020-08-11T08:24:22.513" v="5" actId="20577"/>
          <ac:spMkLst>
            <pc:docMk/>
            <pc:sldMk cId="2595512460" sldId="325"/>
            <ac:spMk id="3" creationId="{C542DB49-0965-4315-8B67-42E674FC0783}"/>
          </ac:spMkLst>
        </pc:spChg>
        <pc:picChg chg="del">
          <ac:chgData name="Pinny, Kerry" userId="S::u1671773@live.warwick.ac.uk::4665d43c-9ce0-4a9b-98e4-9fd55d6de716" providerId="AD" clId="Web-{978C89EF-3A99-46D9-9516-53924DFBEE17}" dt="2020-08-11T08:33:09.151" v="183"/>
          <ac:picMkLst>
            <pc:docMk/>
            <pc:sldMk cId="2595512460" sldId="325"/>
            <ac:picMk id="4" creationId="{6156E940-E8FD-4C0B-8658-57C421152EEC}"/>
          </ac:picMkLst>
        </pc:picChg>
        <pc:picChg chg="del">
          <ac:chgData name="Pinny, Kerry" userId="S::u1671773@live.warwick.ac.uk::4665d43c-9ce0-4a9b-98e4-9fd55d6de716" providerId="AD" clId="Web-{978C89EF-3A99-46D9-9516-53924DFBEE17}" dt="2020-08-11T08:34:09.167" v="205"/>
          <ac:picMkLst>
            <pc:docMk/>
            <pc:sldMk cId="2595512460" sldId="325"/>
            <ac:picMk id="5" creationId="{F9BB27E2-0250-4AA4-8E80-5E9DD95C15BC}"/>
          </ac:picMkLst>
        </pc:picChg>
      </pc:sldChg>
      <pc:sldChg chg="addSp delSp modSp add replId">
        <pc:chgData name="Pinny, Kerry" userId="S::u1671773@live.warwick.ac.uk::4665d43c-9ce0-4a9b-98e4-9fd55d6de716" providerId="AD" clId="Web-{978C89EF-3A99-46D9-9516-53924DFBEE17}" dt="2020-08-11T08:32:54.839" v="182" actId="1076"/>
        <pc:sldMkLst>
          <pc:docMk/>
          <pc:sldMk cId="2187539718" sldId="326"/>
        </pc:sldMkLst>
        <pc:spChg chg="mod">
          <ac:chgData name="Pinny, Kerry" userId="S::u1671773@live.warwick.ac.uk::4665d43c-9ce0-4a9b-98e4-9fd55d6de716" providerId="AD" clId="Web-{978C89EF-3A99-46D9-9516-53924DFBEE17}" dt="2020-08-11T08:31:55.120" v="169" actId="20577"/>
          <ac:spMkLst>
            <pc:docMk/>
            <pc:sldMk cId="2187539718" sldId="326"/>
            <ac:spMk id="2" creationId="{1EF42CF7-F178-4F97-B924-8EEF6B23DAF1}"/>
          </ac:spMkLst>
        </pc:spChg>
        <pc:spChg chg="mod">
          <ac:chgData name="Pinny, Kerry" userId="S::u1671773@live.warwick.ac.uk::4665d43c-9ce0-4a9b-98e4-9fd55d6de716" providerId="AD" clId="Web-{978C89EF-3A99-46D9-9516-53924DFBEE17}" dt="2020-08-11T08:24:52.482" v="22" actId="20577"/>
          <ac:spMkLst>
            <pc:docMk/>
            <pc:sldMk cId="2187539718" sldId="326"/>
            <ac:spMk id="3" creationId="{C542DB49-0965-4315-8B67-42E674FC0783}"/>
          </ac:spMkLst>
        </pc:spChg>
        <pc:spChg chg="add mod">
          <ac:chgData name="Pinny, Kerry" userId="S::u1671773@live.warwick.ac.uk::4665d43c-9ce0-4a9b-98e4-9fd55d6de716" providerId="AD" clId="Web-{978C89EF-3A99-46D9-9516-53924DFBEE17}" dt="2020-08-11T08:25:57.278" v="52"/>
          <ac:spMkLst>
            <pc:docMk/>
            <pc:sldMk cId="2187539718" sldId="326"/>
            <ac:spMk id="7" creationId="{1A42B363-9816-488B-85D5-6373521F46C3}"/>
          </ac:spMkLst>
        </pc:spChg>
        <pc:spChg chg="add mod">
          <ac:chgData name="Pinny, Kerry" userId="S::u1671773@live.warwick.ac.uk::4665d43c-9ce0-4a9b-98e4-9fd55d6de716" providerId="AD" clId="Web-{978C89EF-3A99-46D9-9516-53924DFBEE17}" dt="2020-08-11T08:32:42.729" v="178" actId="1076"/>
          <ac:spMkLst>
            <pc:docMk/>
            <pc:sldMk cId="2187539718" sldId="326"/>
            <ac:spMk id="10" creationId="{A56E6316-311B-42CE-900E-1607EAA5CED5}"/>
          </ac:spMkLst>
        </pc:spChg>
        <pc:grpChg chg="add mod">
          <ac:chgData name="Pinny, Kerry" userId="S::u1671773@live.warwick.ac.uk::4665d43c-9ce0-4a9b-98e4-9fd55d6de716" providerId="AD" clId="Web-{978C89EF-3A99-46D9-9516-53924DFBEE17}" dt="2020-08-11T08:26:09.700" v="54" actId="1076"/>
          <ac:grpSpMkLst>
            <pc:docMk/>
            <pc:sldMk cId="2187539718" sldId="326"/>
            <ac:grpSpMk id="8" creationId="{9B658EA6-F091-41EB-AF6C-AFC89A74A57C}"/>
          </ac:grpSpMkLst>
        </pc:grpChg>
        <pc:picChg chg="del">
          <ac:chgData name="Pinny, Kerry" userId="S::u1671773@live.warwick.ac.uk::4665d43c-9ce0-4a9b-98e4-9fd55d6de716" providerId="AD" clId="Web-{978C89EF-3A99-46D9-9516-53924DFBEE17}" dt="2020-08-11T08:25:06.716" v="40"/>
          <ac:picMkLst>
            <pc:docMk/>
            <pc:sldMk cId="2187539718" sldId="326"/>
            <ac:picMk id="4" creationId="{6156E940-E8FD-4C0B-8658-57C421152EEC}"/>
          </ac:picMkLst>
        </pc:picChg>
        <pc:picChg chg="del">
          <ac:chgData name="Pinny, Kerry" userId="S::u1671773@live.warwick.ac.uk::4665d43c-9ce0-4a9b-98e4-9fd55d6de716" providerId="AD" clId="Web-{978C89EF-3A99-46D9-9516-53924DFBEE17}" dt="2020-08-11T08:30:04.418" v="144"/>
          <ac:picMkLst>
            <pc:docMk/>
            <pc:sldMk cId="2187539718" sldId="326"/>
            <ac:picMk id="5" creationId="{F9BB27E2-0250-4AA4-8E80-5E9DD95C15BC}"/>
          </ac:picMkLst>
        </pc:picChg>
        <pc:picChg chg="add mod">
          <ac:chgData name="Pinny, Kerry" userId="S::u1671773@live.warwick.ac.uk::4665d43c-9ce0-4a9b-98e4-9fd55d6de716" providerId="AD" clId="Web-{978C89EF-3A99-46D9-9516-53924DFBEE17}" dt="2020-08-11T08:25:27.700" v="43"/>
          <ac:picMkLst>
            <pc:docMk/>
            <pc:sldMk cId="2187539718" sldId="326"/>
            <ac:picMk id="6" creationId="{E3359574-DFD2-4FEB-B450-0521FE159078}"/>
          </ac:picMkLst>
        </pc:picChg>
        <pc:picChg chg="add mod modCrop">
          <ac:chgData name="Pinny, Kerry" userId="S::u1671773@live.warwick.ac.uk::4665d43c-9ce0-4a9b-98e4-9fd55d6de716" providerId="AD" clId="Web-{978C89EF-3A99-46D9-9516-53924DFBEE17}" dt="2020-08-11T08:32:40.214" v="177" actId="1076"/>
          <ac:picMkLst>
            <pc:docMk/>
            <pc:sldMk cId="2187539718" sldId="326"/>
            <ac:picMk id="9" creationId="{BAFD3CF2-1767-4575-BCB9-854E971BD4E7}"/>
          </ac:picMkLst>
        </pc:picChg>
        <pc:picChg chg="add mod">
          <ac:chgData name="Pinny, Kerry" userId="S::u1671773@live.warwick.ac.uk::4665d43c-9ce0-4a9b-98e4-9fd55d6de716" providerId="AD" clId="Web-{978C89EF-3A99-46D9-9516-53924DFBEE17}" dt="2020-08-11T08:32:54.839" v="182" actId="1076"/>
          <ac:picMkLst>
            <pc:docMk/>
            <pc:sldMk cId="2187539718" sldId="326"/>
            <ac:picMk id="11" creationId="{6F888626-91BF-4007-942E-4BF005336E3B}"/>
          </ac:picMkLst>
        </pc:picChg>
      </pc:sldChg>
    </pc:docChg>
  </pc:docChgLst>
  <pc:docChgLst>
    <pc:chgData name="Pinny, Kerry" userId="S::u1671773@live.warwick.ac.uk::4665d43c-9ce0-4a9b-98e4-9fd55d6de716" providerId="AD" clId="Web-{4469F5DB-2256-4414-9567-D37B38EDA43C}"/>
    <pc:docChg chg="modSld">
      <pc:chgData name="Pinny, Kerry" userId="S::u1671773@live.warwick.ac.uk::4665d43c-9ce0-4a9b-98e4-9fd55d6de716" providerId="AD" clId="Web-{4469F5DB-2256-4414-9567-D37B38EDA43C}" dt="2020-08-11T13:06:56.496" v="4" actId="14100"/>
      <pc:docMkLst>
        <pc:docMk/>
      </pc:docMkLst>
      <pc:sldChg chg="modSp">
        <pc:chgData name="Pinny, Kerry" userId="S::u1671773@live.warwick.ac.uk::4665d43c-9ce0-4a9b-98e4-9fd55d6de716" providerId="AD" clId="Web-{4469F5DB-2256-4414-9567-D37B38EDA43C}" dt="2020-08-11T13:06:56.496" v="4" actId="14100"/>
        <pc:sldMkLst>
          <pc:docMk/>
          <pc:sldMk cId="1452899701" sldId="296"/>
        </pc:sldMkLst>
        <pc:spChg chg="mod">
          <ac:chgData name="Pinny, Kerry" userId="S::u1671773@live.warwick.ac.uk::4665d43c-9ce0-4a9b-98e4-9fd55d6de716" providerId="AD" clId="Web-{4469F5DB-2256-4414-9567-D37B38EDA43C}" dt="2020-08-11T13:06:56.496" v="4" actId="14100"/>
          <ac:spMkLst>
            <pc:docMk/>
            <pc:sldMk cId="1452899701" sldId="296"/>
            <ac:spMk id="3" creationId="{00000000-0000-0000-0000-000000000000}"/>
          </ac:spMkLst>
        </pc:spChg>
      </pc:sldChg>
    </pc:docChg>
  </pc:docChgLst>
  <pc:docChgLst>
    <pc:chgData name="Pinny, Kerry" userId="S::u1671773@live.warwick.ac.uk::4665d43c-9ce0-4a9b-98e4-9fd55d6de716" providerId="AD" clId="Web-{BFC95659-60B1-4058-A78D-C412DF779096}"/>
    <pc:docChg chg="modSld">
      <pc:chgData name="Pinny, Kerry" userId="S::u1671773@live.warwick.ac.uk::4665d43c-9ce0-4a9b-98e4-9fd55d6de716" providerId="AD" clId="Web-{BFC95659-60B1-4058-A78D-C412DF779096}" dt="2020-08-11T09:30:19.998" v="6"/>
      <pc:docMkLst>
        <pc:docMk/>
      </pc:docMkLst>
      <pc:sldChg chg="addSp delSp modSp">
        <pc:chgData name="Pinny, Kerry" userId="S::u1671773@live.warwick.ac.uk::4665d43c-9ce0-4a9b-98e4-9fd55d6de716" providerId="AD" clId="Web-{BFC95659-60B1-4058-A78D-C412DF779096}" dt="2020-08-11T09:30:19.998" v="6"/>
        <pc:sldMkLst>
          <pc:docMk/>
          <pc:sldMk cId="184356001" sldId="328"/>
        </pc:sldMkLst>
        <pc:picChg chg="del">
          <ac:chgData name="Pinny, Kerry" userId="S::u1671773@live.warwick.ac.uk::4665d43c-9ce0-4a9b-98e4-9fd55d6de716" providerId="AD" clId="Web-{BFC95659-60B1-4058-A78D-C412DF779096}" dt="2020-08-11T09:28:40.371" v="0"/>
          <ac:picMkLst>
            <pc:docMk/>
            <pc:sldMk cId="184356001" sldId="328"/>
            <ac:picMk id="5" creationId="{E6FF1E32-E65B-4EE5-8230-36F30725752B}"/>
          </ac:picMkLst>
        </pc:picChg>
        <pc:picChg chg="add mod">
          <ac:chgData name="Pinny, Kerry" userId="S::u1671773@live.warwick.ac.uk::4665d43c-9ce0-4a9b-98e4-9fd55d6de716" providerId="AD" clId="Web-{BFC95659-60B1-4058-A78D-C412DF779096}" dt="2020-08-11T09:30:19.998" v="6"/>
          <ac:picMkLst>
            <pc:docMk/>
            <pc:sldMk cId="184356001" sldId="328"/>
            <ac:picMk id="6" creationId="{A918CFBD-72CA-4317-B9E0-8F8533B05EC8}"/>
          </ac:picMkLst>
        </pc:picChg>
      </pc:sldChg>
    </pc:docChg>
  </pc:docChgLst>
  <pc:docChgLst>
    <pc:chgData name="Hattersley, Sara" userId="S::cesgau@live.warwick.ac.uk::3d30007d-7b0f-4715-bba1-7860d7aceff7" providerId="AD" clId="Web-{809B7712-3C13-4E97-9CC5-E0F8840675D1}"/>
    <pc:docChg chg="addSld delSld modSld sldOrd">
      <pc:chgData name="Hattersley, Sara" userId="S::cesgau@live.warwick.ac.uk::3d30007d-7b0f-4715-bba1-7860d7aceff7" providerId="AD" clId="Web-{809B7712-3C13-4E97-9CC5-E0F8840675D1}" dt="2020-08-10T17:06:03.502" v="837" actId="1076"/>
      <pc:docMkLst>
        <pc:docMk/>
      </pc:docMkLst>
      <pc:sldChg chg="modSp">
        <pc:chgData name="Hattersley, Sara" userId="S::cesgau@live.warwick.ac.uk::3d30007d-7b0f-4715-bba1-7860d7aceff7" providerId="AD" clId="Web-{809B7712-3C13-4E97-9CC5-E0F8840675D1}" dt="2020-08-10T16:33:28.704" v="6" actId="20577"/>
        <pc:sldMkLst>
          <pc:docMk/>
          <pc:sldMk cId="964581305" sldId="298"/>
        </pc:sldMkLst>
        <pc:spChg chg="mod">
          <ac:chgData name="Hattersley, Sara" userId="S::cesgau@live.warwick.ac.uk::3d30007d-7b0f-4715-bba1-7860d7aceff7" providerId="AD" clId="Web-{809B7712-3C13-4E97-9CC5-E0F8840675D1}" dt="2020-08-10T16:33:28.704" v="6" actId="20577"/>
          <ac:spMkLst>
            <pc:docMk/>
            <pc:sldMk cId="964581305" sldId="298"/>
            <ac:spMk id="3" creationId="{00000000-0000-0000-0000-000000000000}"/>
          </ac:spMkLst>
        </pc:spChg>
      </pc:sldChg>
      <pc:sldChg chg="addSp delSp modSp del">
        <pc:chgData name="Hattersley, Sara" userId="S::cesgau@live.warwick.ac.uk::3d30007d-7b0f-4715-bba1-7860d7aceff7" providerId="AD" clId="Web-{809B7712-3C13-4E97-9CC5-E0F8840675D1}" dt="2020-08-10T16:46:13.647" v="416"/>
        <pc:sldMkLst>
          <pc:docMk/>
          <pc:sldMk cId="16477991" sldId="304"/>
        </pc:sldMkLst>
        <pc:spChg chg="mod">
          <ac:chgData name="Hattersley, Sara" userId="S::cesgau@live.warwick.ac.uk::3d30007d-7b0f-4715-bba1-7860d7aceff7" providerId="AD" clId="Web-{809B7712-3C13-4E97-9CC5-E0F8840675D1}" dt="2020-08-10T16:38:45.269" v="267" actId="20577"/>
          <ac:spMkLst>
            <pc:docMk/>
            <pc:sldMk cId="16477991" sldId="304"/>
            <ac:spMk id="2" creationId="{00000000-0000-0000-0000-000000000000}"/>
          </ac:spMkLst>
        </pc:spChg>
        <pc:spChg chg="mod">
          <ac:chgData name="Hattersley, Sara" userId="S::cesgau@live.warwick.ac.uk::3d30007d-7b0f-4715-bba1-7860d7aceff7" providerId="AD" clId="Web-{809B7712-3C13-4E97-9CC5-E0F8840675D1}" dt="2020-08-10T16:34:37.673" v="34" actId="20577"/>
          <ac:spMkLst>
            <pc:docMk/>
            <pc:sldMk cId="16477991" sldId="304"/>
            <ac:spMk id="3" creationId="{00000000-0000-0000-0000-000000000000}"/>
          </ac:spMkLst>
        </pc:spChg>
        <pc:spChg chg="add del mod">
          <ac:chgData name="Hattersley, Sara" userId="S::cesgau@live.warwick.ac.uk::3d30007d-7b0f-4715-bba1-7860d7aceff7" providerId="AD" clId="Web-{809B7712-3C13-4E97-9CC5-E0F8840675D1}" dt="2020-08-10T16:36:35.142" v="126"/>
          <ac:spMkLst>
            <pc:docMk/>
            <pc:sldMk cId="16477991" sldId="304"/>
            <ac:spMk id="5" creationId="{582B6951-0605-4E9D-8B83-0043713CE526}"/>
          </ac:spMkLst>
        </pc:spChg>
        <pc:spChg chg="add del mod">
          <ac:chgData name="Hattersley, Sara" userId="S::cesgau@live.warwick.ac.uk::3d30007d-7b0f-4715-bba1-7860d7aceff7" providerId="AD" clId="Web-{809B7712-3C13-4E97-9CC5-E0F8840675D1}" dt="2020-08-10T16:35:54.330" v="123"/>
          <ac:spMkLst>
            <pc:docMk/>
            <pc:sldMk cId="16477991" sldId="304"/>
            <ac:spMk id="7" creationId="{3553363E-023D-4BDA-97E7-F62D7D2BAC35}"/>
          </ac:spMkLst>
        </pc:spChg>
        <pc:spChg chg="add del mod">
          <ac:chgData name="Hattersley, Sara" userId="S::cesgau@live.warwick.ac.uk::3d30007d-7b0f-4715-bba1-7860d7aceff7" providerId="AD" clId="Web-{809B7712-3C13-4E97-9CC5-E0F8840675D1}" dt="2020-08-10T16:35:57.017" v="124"/>
          <ac:spMkLst>
            <pc:docMk/>
            <pc:sldMk cId="16477991" sldId="304"/>
            <ac:spMk id="9" creationId="{6A11D6EB-21E5-4C7D-B8C9-5E494BEE0A27}"/>
          </ac:spMkLst>
        </pc:spChg>
        <pc:spChg chg="add del mod">
          <ac:chgData name="Hattersley, Sara" userId="S::cesgau@live.warwick.ac.uk::3d30007d-7b0f-4715-bba1-7860d7aceff7" providerId="AD" clId="Web-{809B7712-3C13-4E97-9CC5-E0F8840675D1}" dt="2020-08-10T16:35:58.705" v="125"/>
          <ac:spMkLst>
            <pc:docMk/>
            <pc:sldMk cId="16477991" sldId="304"/>
            <ac:spMk id="15" creationId="{CCC7486B-38C5-4906-B41D-E7980BDCA2CD}"/>
          </ac:spMkLst>
        </pc:spChg>
        <pc:spChg chg="add del mod">
          <ac:chgData name="Hattersley, Sara" userId="S::cesgau@live.warwick.ac.uk::3d30007d-7b0f-4715-bba1-7860d7aceff7" providerId="AD" clId="Web-{809B7712-3C13-4E97-9CC5-E0F8840675D1}" dt="2020-08-10T16:36:44.392" v="130"/>
          <ac:spMkLst>
            <pc:docMk/>
            <pc:sldMk cId="16477991" sldId="304"/>
            <ac:spMk id="18" creationId="{2614344E-2D5D-4F81-9919-A94B6FE2E1CF}"/>
          </ac:spMkLst>
        </pc:spChg>
        <pc:picChg chg="del">
          <ac:chgData name="Hattersley, Sara" userId="S::cesgau@live.warwick.ac.uk::3d30007d-7b0f-4715-bba1-7860d7aceff7" providerId="AD" clId="Web-{809B7712-3C13-4E97-9CC5-E0F8840675D1}" dt="2020-08-10T16:35:49.251" v="121"/>
          <ac:picMkLst>
            <pc:docMk/>
            <pc:sldMk cId="16477991" sldId="304"/>
            <ac:picMk id="10" creationId="{00000000-0000-0000-0000-000000000000}"/>
          </ac:picMkLst>
        </pc:picChg>
        <pc:picChg chg="del">
          <ac:chgData name="Hattersley, Sara" userId="S::cesgau@live.warwick.ac.uk::3d30007d-7b0f-4715-bba1-7860d7aceff7" providerId="AD" clId="Web-{809B7712-3C13-4E97-9CC5-E0F8840675D1}" dt="2020-08-10T16:35:47.642" v="120"/>
          <ac:picMkLst>
            <pc:docMk/>
            <pc:sldMk cId="16477991" sldId="304"/>
            <ac:picMk id="11" creationId="{00000000-0000-0000-0000-000000000000}"/>
          </ac:picMkLst>
        </pc:picChg>
        <pc:picChg chg="del">
          <ac:chgData name="Hattersley, Sara" userId="S::cesgau@live.warwick.ac.uk::3d30007d-7b0f-4715-bba1-7860d7aceff7" providerId="AD" clId="Web-{809B7712-3C13-4E97-9CC5-E0F8840675D1}" dt="2020-08-10T16:35:46.298" v="119"/>
          <ac:picMkLst>
            <pc:docMk/>
            <pc:sldMk cId="16477991" sldId="304"/>
            <ac:picMk id="12" creationId="{00000000-0000-0000-0000-000000000000}"/>
          </ac:picMkLst>
        </pc:picChg>
        <pc:picChg chg="del">
          <ac:chgData name="Hattersley, Sara" userId="S::cesgau@live.warwick.ac.uk::3d30007d-7b0f-4715-bba1-7860d7aceff7" providerId="AD" clId="Web-{809B7712-3C13-4E97-9CC5-E0F8840675D1}" dt="2020-08-10T16:35:51.158" v="122"/>
          <ac:picMkLst>
            <pc:docMk/>
            <pc:sldMk cId="16477991" sldId="304"/>
            <ac:picMk id="13" creationId="{00000000-0000-0000-0000-000000000000}"/>
          </ac:picMkLst>
        </pc:picChg>
        <pc:picChg chg="add del mod ord modCrop">
          <ac:chgData name="Hattersley, Sara" userId="S::cesgau@live.warwick.ac.uk::3d30007d-7b0f-4715-bba1-7860d7aceff7" providerId="AD" clId="Web-{809B7712-3C13-4E97-9CC5-E0F8840675D1}" dt="2020-08-10T16:36:42.033" v="129"/>
          <ac:picMkLst>
            <pc:docMk/>
            <pc:sldMk cId="16477991" sldId="304"/>
            <ac:picMk id="16" creationId="{04FF6479-E7EB-4D78-9DA6-FE565C589B8A}"/>
          </ac:picMkLst>
        </pc:picChg>
        <pc:picChg chg="add mod">
          <ac:chgData name="Hattersley, Sara" userId="S::cesgau@live.warwick.ac.uk::3d30007d-7b0f-4715-bba1-7860d7aceff7" providerId="AD" clId="Web-{809B7712-3C13-4E97-9CC5-E0F8840675D1}" dt="2020-08-10T16:38:58.691" v="269" actId="1076"/>
          <ac:picMkLst>
            <pc:docMk/>
            <pc:sldMk cId="16477991" sldId="304"/>
            <ac:picMk id="19" creationId="{705162E4-FFA2-4B54-8C98-37E7A3914ADD}"/>
          </ac:picMkLst>
        </pc:picChg>
      </pc:sldChg>
      <pc:sldChg chg="modSp">
        <pc:chgData name="Hattersley, Sara" userId="S::cesgau@live.warwick.ac.uk::3d30007d-7b0f-4715-bba1-7860d7aceff7" providerId="AD" clId="Web-{809B7712-3C13-4E97-9CC5-E0F8840675D1}" dt="2020-08-10T16:33:51.001" v="19" actId="20577"/>
        <pc:sldMkLst>
          <pc:docMk/>
          <pc:sldMk cId="1908466142" sldId="310"/>
        </pc:sldMkLst>
        <pc:spChg chg="mod">
          <ac:chgData name="Hattersley, Sara" userId="S::cesgau@live.warwick.ac.uk::3d30007d-7b0f-4715-bba1-7860d7aceff7" providerId="AD" clId="Web-{809B7712-3C13-4E97-9CC5-E0F8840675D1}" dt="2020-08-10T16:33:51.001" v="19" actId="20577"/>
          <ac:spMkLst>
            <pc:docMk/>
            <pc:sldMk cId="1908466142" sldId="310"/>
            <ac:spMk id="7" creationId="{00000000-0000-0000-0000-000000000000}"/>
          </ac:spMkLst>
        </pc:spChg>
      </pc:sldChg>
      <pc:sldChg chg="add replId">
        <pc:chgData name="Hattersley, Sara" userId="S::cesgau@live.warwick.ac.uk::3d30007d-7b0f-4715-bba1-7860d7aceff7" providerId="AD" clId="Web-{809B7712-3C13-4E97-9CC5-E0F8840675D1}" dt="2020-08-10T16:39:03.832" v="270"/>
        <pc:sldMkLst>
          <pc:docMk/>
          <pc:sldMk cId="3930933784" sldId="311"/>
        </pc:sldMkLst>
      </pc:sldChg>
      <pc:sldChg chg="delSp modSp add del replId">
        <pc:chgData name="Hattersley, Sara" userId="S::cesgau@live.warwick.ac.uk::3d30007d-7b0f-4715-bba1-7860d7aceff7" providerId="AD" clId="Web-{809B7712-3C13-4E97-9CC5-E0F8840675D1}" dt="2020-08-10T16:46:23.147" v="417"/>
        <pc:sldMkLst>
          <pc:docMk/>
          <pc:sldMk cId="1510096941" sldId="312"/>
        </pc:sldMkLst>
        <pc:spChg chg="mod">
          <ac:chgData name="Hattersley, Sara" userId="S::cesgau@live.warwick.ac.uk::3d30007d-7b0f-4715-bba1-7860d7aceff7" providerId="AD" clId="Web-{809B7712-3C13-4E97-9CC5-E0F8840675D1}" dt="2020-08-10T16:39:15.738" v="277" actId="20577"/>
          <ac:spMkLst>
            <pc:docMk/>
            <pc:sldMk cId="1510096941" sldId="312"/>
            <ac:spMk id="3" creationId="{00000000-0000-0000-0000-000000000000}"/>
          </ac:spMkLst>
        </pc:spChg>
        <pc:picChg chg="del">
          <ac:chgData name="Hattersley, Sara" userId="S::cesgau@live.warwick.ac.uk::3d30007d-7b0f-4715-bba1-7860d7aceff7" providerId="AD" clId="Web-{809B7712-3C13-4E97-9CC5-E0F8840675D1}" dt="2020-08-10T16:39:21.035" v="278"/>
          <ac:picMkLst>
            <pc:docMk/>
            <pc:sldMk cId="1510096941" sldId="312"/>
            <ac:picMk id="19" creationId="{705162E4-FFA2-4B54-8C98-37E7A3914ADD}"/>
          </ac:picMkLst>
        </pc:picChg>
      </pc:sldChg>
      <pc:sldChg chg="addSp delSp modSp add replId">
        <pc:chgData name="Hattersley, Sara" userId="S::cesgau@live.warwick.ac.uk::3d30007d-7b0f-4715-bba1-7860d7aceff7" providerId="AD" clId="Web-{809B7712-3C13-4E97-9CC5-E0F8840675D1}" dt="2020-08-10T16:44:18.802" v="360" actId="20577"/>
        <pc:sldMkLst>
          <pc:docMk/>
          <pc:sldMk cId="1610137472" sldId="313"/>
        </pc:sldMkLst>
        <pc:spChg chg="mod">
          <ac:chgData name="Hattersley, Sara" userId="S::cesgau@live.warwick.ac.uk::3d30007d-7b0f-4715-bba1-7860d7aceff7" providerId="AD" clId="Web-{809B7712-3C13-4E97-9CC5-E0F8840675D1}" dt="2020-08-10T16:44:18.802" v="360" actId="20577"/>
          <ac:spMkLst>
            <pc:docMk/>
            <pc:sldMk cId="1610137472" sldId="313"/>
            <ac:spMk id="2" creationId="{00000000-0000-0000-0000-000000000000}"/>
          </ac:spMkLst>
        </pc:spChg>
        <pc:spChg chg="mod">
          <ac:chgData name="Hattersley, Sara" userId="S::cesgau@live.warwick.ac.uk::3d30007d-7b0f-4715-bba1-7860d7aceff7" providerId="AD" clId="Web-{809B7712-3C13-4E97-9CC5-E0F8840675D1}" dt="2020-08-10T16:41:28.223" v="291" actId="20577"/>
          <ac:spMkLst>
            <pc:docMk/>
            <pc:sldMk cId="1610137472" sldId="313"/>
            <ac:spMk id="3" creationId="{00000000-0000-0000-0000-000000000000}"/>
          </ac:spMkLst>
        </pc:spChg>
        <pc:picChg chg="add mod">
          <ac:chgData name="Hattersley, Sara" userId="S::cesgau@live.warwick.ac.uk::3d30007d-7b0f-4715-bba1-7860d7aceff7" providerId="AD" clId="Web-{809B7712-3C13-4E97-9CC5-E0F8840675D1}" dt="2020-08-10T16:41:18.551" v="283" actId="1076"/>
          <ac:picMkLst>
            <pc:docMk/>
            <pc:sldMk cId="1610137472" sldId="313"/>
            <ac:picMk id="4" creationId="{0AE57C15-C8B1-4B7E-BA3E-CC853205C496}"/>
          </ac:picMkLst>
        </pc:picChg>
        <pc:picChg chg="del">
          <ac:chgData name="Hattersley, Sara" userId="S::cesgau@live.warwick.ac.uk::3d30007d-7b0f-4715-bba1-7860d7aceff7" providerId="AD" clId="Web-{809B7712-3C13-4E97-9CC5-E0F8840675D1}" dt="2020-08-10T16:41:04.020" v="279"/>
          <ac:picMkLst>
            <pc:docMk/>
            <pc:sldMk cId="1610137472" sldId="313"/>
            <ac:picMk id="19" creationId="{705162E4-FFA2-4B54-8C98-37E7A3914ADD}"/>
          </ac:picMkLst>
        </pc:picChg>
      </pc:sldChg>
      <pc:sldChg chg="addSp delSp modSp add replId">
        <pc:chgData name="Hattersley, Sara" userId="S::cesgau@live.warwick.ac.uk::3d30007d-7b0f-4715-bba1-7860d7aceff7" providerId="AD" clId="Web-{809B7712-3C13-4E97-9CC5-E0F8840675D1}" dt="2020-08-10T16:52:53.400" v="551" actId="20577"/>
        <pc:sldMkLst>
          <pc:docMk/>
          <pc:sldMk cId="950858909" sldId="314"/>
        </pc:sldMkLst>
        <pc:spChg chg="add mod">
          <ac:chgData name="Hattersley, Sara" userId="S::cesgau@live.warwick.ac.uk::3d30007d-7b0f-4715-bba1-7860d7aceff7" providerId="AD" clId="Web-{809B7712-3C13-4E97-9CC5-E0F8840675D1}" dt="2020-08-10T16:52:47.072" v="550" actId="20577"/>
          <ac:spMkLst>
            <pc:docMk/>
            <pc:sldMk cId="950858909" sldId="314"/>
            <ac:spMk id="2" creationId="{E6A8DF7D-8FB0-49A0-94D3-2EB3CBB05887}"/>
          </ac:spMkLst>
        </pc:spChg>
        <pc:spChg chg="add mod">
          <ac:chgData name="Hattersley, Sara" userId="S::cesgau@live.warwick.ac.uk::3d30007d-7b0f-4715-bba1-7860d7aceff7" providerId="AD" clId="Web-{809B7712-3C13-4E97-9CC5-E0F8840675D1}" dt="2020-08-10T16:52:53.400" v="551" actId="20577"/>
          <ac:spMkLst>
            <pc:docMk/>
            <pc:sldMk cId="950858909" sldId="314"/>
            <ac:spMk id="5" creationId="{2A1597E6-D351-4A1F-8CAB-E662E31BAAF2}"/>
          </ac:spMkLst>
        </pc:spChg>
        <pc:spChg chg="del">
          <ac:chgData name="Hattersley, Sara" userId="S::cesgau@live.warwick.ac.uk::3d30007d-7b0f-4715-bba1-7860d7aceff7" providerId="AD" clId="Web-{809B7712-3C13-4E97-9CC5-E0F8840675D1}" dt="2020-08-10T16:44:32.818" v="364"/>
          <ac:spMkLst>
            <pc:docMk/>
            <pc:sldMk cId="950858909" sldId="314"/>
            <ac:spMk id="6" creationId="{00000000-0000-0000-0000-000000000000}"/>
          </ac:spMkLst>
        </pc:spChg>
        <pc:spChg chg="mod">
          <ac:chgData name="Hattersley, Sara" userId="S::cesgau@live.warwick.ac.uk::3d30007d-7b0f-4715-bba1-7860d7aceff7" providerId="AD" clId="Web-{809B7712-3C13-4E97-9CC5-E0F8840675D1}" dt="2020-08-10T16:44:46.787" v="365" actId="20577"/>
          <ac:spMkLst>
            <pc:docMk/>
            <pc:sldMk cId="950858909" sldId="314"/>
            <ac:spMk id="7" creationId="{00000000-0000-0000-0000-000000000000}"/>
          </ac:spMkLst>
        </pc:spChg>
        <pc:picChg chg="add mod">
          <ac:chgData name="Hattersley, Sara" userId="S::cesgau@live.warwick.ac.uk::3d30007d-7b0f-4715-bba1-7860d7aceff7" providerId="AD" clId="Web-{809B7712-3C13-4E97-9CC5-E0F8840675D1}" dt="2020-08-10T16:45:43.522" v="410" actId="1076"/>
          <ac:picMkLst>
            <pc:docMk/>
            <pc:sldMk cId="950858909" sldId="314"/>
            <ac:picMk id="3" creationId="{7ED44F68-A0A2-4F36-A96F-E91FA95BA5B7}"/>
          </ac:picMkLst>
        </pc:picChg>
      </pc:sldChg>
      <pc:sldChg chg="addSp delSp modSp add replId">
        <pc:chgData name="Hattersley, Sara" userId="S::cesgau@live.warwick.ac.uk::3d30007d-7b0f-4715-bba1-7860d7aceff7" providerId="AD" clId="Web-{809B7712-3C13-4E97-9CC5-E0F8840675D1}" dt="2020-08-10T16:52:57.963" v="552" actId="20577"/>
        <pc:sldMkLst>
          <pc:docMk/>
          <pc:sldMk cId="2265053441" sldId="315"/>
        </pc:sldMkLst>
        <pc:spChg chg="add mod">
          <ac:chgData name="Hattersley, Sara" userId="S::cesgau@live.warwick.ac.uk::3d30007d-7b0f-4715-bba1-7860d7aceff7" providerId="AD" clId="Web-{809B7712-3C13-4E97-9CC5-E0F8840675D1}" dt="2020-08-10T16:51:58.259" v="538" actId="20577"/>
          <ac:spMkLst>
            <pc:docMk/>
            <pc:sldMk cId="2265053441" sldId="315"/>
            <ac:spMk id="2" creationId="{C20114C3-7DF6-4C78-BF97-7CB3D719ED1E}"/>
          </ac:spMkLst>
        </pc:spChg>
        <pc:spChg chg="del">
          <ac:chgData name="Hattersley, Sara" userId="S::cesgau@live.warwick.ac.uk::3d30007d-7b0f-4715-bba1-7860d7aceff7" providerId="AD" clId="Web-{809B7712-3C13-4E97-9CC5-E0F8840675D1}" dt="2020-08-10T16:46:35.569" v="418"/>
          <ac:spMkLst>
            <pc:docMk/>
            <pc:sldMk cId="2265053441" sldId="315"/>
            <ac:spMk id="6" creationId="{00000000-0000-0000-0000-000000000000}"/>
          </ac:spMkLst>
        </pc:spChg>
        <pc:spChg chg="mod">
          <ac:chgData name="Hattersley, Sara" userId="S::cesgau@live.warwick.ac.uk::3d30007d-7b0f-4715-bba1-7860d7aceff7" providerId="AD" clId="Web-{809B7712-3C13-4E97-9CC5-E0F8840675D1}" dt="2020-08-10T16:52:57.963" v="552" actId="20577"/>
          <ac:spMkLst>
            <pc:docMk/>
            <pc:sldMk cId="2265053441" sldId="315"/>
            <ac:spMk id="7" creationId="{00000000-0000-0000-0000-000000000000}"/>
          </ac:spMkLst>
        </pc:spChg>
        <pc:picChg chg="add mod">
          <ac:chgData name="Hattersley, Sara" userId="S::cesgau@live.warwick.ac.uk::3d30007d-7b0f-4715-bba1-7860d7aceff7" providerId="AD" clId="Web-{809B7712-3C13-4E97-9CC5-E0F8840675D1}" dt="2020-08-10T16:47:39.632" v="457" actId="1076"/>
          <ac:picMkLst>
            <pc:docMk/>
            <pc:sldMk cId="2265053441" sldId="315"/>
            <ac:picMk id="3" creationId="{CC2BD4D3-BB1F-4CBE-847D-D576D5B160A8}"/>
          </ac:picMkLst>
        </pc:picChg>
      </pc:sldChg>
      <pc:sldChg chg="addSp delSp modSp add replId">
        <pc:chgData name="Hattersley, Sara" userId="S::cesgau@live.warwick.ac.uk::3d30007d-7b0f-4715-bba1-7860d7aceff7" providerId="AD" clId="Web-{809B7712-3C13-4E97-9CC5-E0F8840675D1}" dt="2020-08-10T17:05:49.674" v="836" actId="20577"/>
        <pc:sldMkLst>
          <pc:docMk/>
          <pc:sldMk cId="620379546" sldId="316"/>
        </pc:sldMkLst>
        <pc:spChg chg="add mod">
          <ac:chgData name="Hattersley, Sara" userId="S::cesgau@live.warwick.ac.uk::3d30007d-7b0f-4715-bba1-7860d7aceff7" providerId="AD" clId="Web-{809B7712-3C13-4E97-9CC5-E0F8840675D1}" dt="2020-08-10T17:05:40.030" v="835" actId="20577"/>
          <ac:spMkLst>
            <pc:docMk/>
            <pc:sldMk cId="620379546" sldId="316"/>
            <ac:spMk id="3" creationId="{D74458CE-AD90-4E41-B57D-D029420041BD}"/>
          </ac:spMkLst>
        </pc:spChg>
        <pc:spChg chg="del">
          <ac:chgData name="Hattersley, Sara" userId="S::cesgau@live.warwick.ac.uk::3d30007d-7b0f-4715-bba1-7860d7aceff7" providerId="AD" clId="Web-{809B7712-3C13-4E97-9CC5-E0F8840675D1}" dt="2020-08-10T16:49:34.649" v="531"/>
          <ac:spMkLst>
            <pc:docMk/>
            <pc:sldMk cId="620379546" sldId="316"/>
            <ac:spMk id="6" creationId="{00000000-0000-0000-0000-000000000000}"/>
          </ac:spMkLst>
        </pc:spChg>
        <pc:spChg chg="mod">
          <ac:chgData name="Hattersley, Sara" userId="S::cesgau@live.warwick.ac.uk::3d30007d-7b0f-4715-bba1-7860d7aceff7" providerId="AD" clId="Web-{809B7712-3C13-4E97-9CC5-E0F8840675D1}" dt="2020-08-10T17:05:49.674" v="836" actId="20577"/>
          <ac:spMkLst>
            <pc:docMk/>
            <pc:sldMk cId="620379546" sldId="316"/>
            <ac:spMk id="7" creationId="{00000000-0000-0000-0000-000000000000}"/>
          </ac:spMkLst>
        </pc:spChg>
        <pc:picChg chg="add mod">
          <ac:chgData name="Hattersley, Sara" userId="S::cesgau@live.warwick.ac.uk::3d30007d-7b0f-4715-bba1-7860d7aceff7" providerId="AD" clId="Web-{809B7712-3C13-4E97-9CC5-E0F8840675D1}" dt="2020-08-10T16:55:42.932" v="559" actId="1076"/>
          <ac:picMkLst>
            <pc:docMk/>
            <pc:sldMk cId="620379546" sldId="316"/>
            <ac:picMk id="2" creationId="{5F9D103D-8E1F-40F0-ACEB-2B1F45EB872C}"/>
          </ac:picMkLst>
        </pc:picChg>
      </pc:sldChg>
      <pc:sldChg chg="modSp add ord replId">
        <pc:chgData name="Hattersley, Sara" userId="S::cesgau@live.warwick.ac.uk::3d30007d-7b0f-4715-bba1-7860d7aceff7" providerId="AD" clId="Web-{809B7712-3C13-4E97-9CC5-E0F8840675D1}" dt="2020-08-10T17:06:03.502" v="837" actId="1076"/>
        <pc:sldMkLst>
          <pc:docMk/>
          <pc:sldMk cId="812207199" sldId="317"/>
        </pc:sldMkLst>
        <pc:spChg chg="mod">
          <ac:chgData name="Hattersley, Sara" userId="S::cesgau@live.warwick.ac.uk::3d30007d-7b0f-4715-bba1-7860d7aceff7" providerId="AD" clId="Web-{809B7712-3C13-4E97-9CC5-E0F8840675D1}" dt="2020-08-10T17:06:03.502" v="837" actId="1076"/>
          <ac:spMkLst>
            <pc:docMk/>
            <pc:sldMk cId="812207199" sldId="317"/>
            <ac:spMk id="7" creationId="{00000000-0000-0000-0000-000000000000}"/>
          </ac:spMkLst>
        </pc:spChg>
      </pc:sldChg>
    </pc:docChg>
  </pc:docChgLst>
  <pc:docChgLst>
    <pc:chgData name="Hattersley, Sara" userId="S::cesgau@live.warwick.ac.uk::3d30007d-7b0f-4715-bba1-7860d7aceff7" providerId="AD" clId="Web-{29F1CAD9-F4F0-4927-859C-0ED98F9112A8}"/>
    <pc:docChg chg="addSld delSld modSld">
      <pc:chgData name="Hattersley, Sara" userId="S::cesgau@live.warwick.ac.uk::3d30007d-7b0f-4715-bba1-7860d7aceff7" providerId="AD" clId="Web-{29F1CAD9-F4F0-4927-859C-0ED98F9112A8}" dt="2020-08-10T18:11:18.166" v="618"/>
      <pc:docMkLst>
        <pc:docMk/>
      </pc:docMkLst>
      <pc:sldChg chg="modSp">
        <pc:chgData name="Hattersley, Sara" userId="S::cesgau@live.warwick.ac.uk::3d30007d-7b0f-4715-bba1-7860d7aceff7" providerId="AD" clId="Web-{29F1CAD9-F4F0-4927-859C-0ED98F9112A8}" dt="2020-08-10T17:18:46.389" v="73" actId="20577"/>
        <pc:sldMkLst>
          <pc:docMk/>
          <pc:sldMk cId="2265053441" sldId="315"/>
        </pc:sldMkLst>
        <pc:spChg chg="mod">
          <ac:chgData name="Hattersley, Sara" userId="S::cesgau@live.warwick.ac.uk::3d30007d-7b0f-4715-bba1-7860d7aceff7" providerId="AD" clId="Web-{29F1CAD9-F4F0-4927-859C-0ED98F9112A8}" dt="2020-08-10T17:18:46.389" v="73" actId="20577"/>
          <ac:spMkLst>
            <pc:docMk/>
            <pc:sldMk cId="2265053441" sldId="315"/>
            <ac:spMk id="2" creationId="{C20114C3-7DF6-4C78-BF97-7CB3D719ED1E}"/>
          </ac:spMkLst>
        </pc:spChg>
      </pc:sldChg>
      <pc:sldChg chg="addSp modSp">
        <pc:chgData name="Hattersley, Sara" userId="S::cesgau@live.warwick.ac.uk::3d30007d-7b0f-4715-bba1-7860d7aceff7" providerId="AD" clId="Web-{29F1CAD9-F4F0-4927-859C-0ED98F9112A8}" dt="2020-08-10T17:10:49.748" v="21" actId="14100"/>
        <pc:sldMkLst>
          <pc:docMk/>
          <pc:sldMk cId="812207199" sldId="317"/>
        </pc:sldMkLst>
        <pc:spChg chg="add mod">
          <ac:chgData name="Hattersley, Sara" userId="S::cesgau@live.warwick.ac.uk::3d30007d-7b0f-4715-bba1-7860d7aceff7" providerId="AD" clId="Web-{29F1CAD9-F4F0-4927-859C-0ED98F9112A8}" dt="2020-08-10T17:10:38.857" v="20" actId="20577"/>
          <ac:spMkLst>
            <pc:docMk/>
            <pc:sldMk cId="812207199" sldId="317"/>
            <ac:spMk id="3" creationId="{771D06FD-0167-45FC-A4CC-5DB5FC1B84C1}"/>
          </ac:spMkLst>
        </pc:spChg>
        <pc:picChg chg="add mod">
          <ac:chgData name="Hattersley, Sara" userId="S::cesgau@live.warwick.ac.uk::3d30007d-7b0f-4715-bba1-7860d7aceff7" providerId="AD" clId="Web-{29F1CAD9-F4F0-4927-859C-0ED98F9112A8}" dt="2020-08-10T17:10:49.748" v="21" actId="14100"/>
          <ac:picMkLst>
            <pc:docMk/>
            <pc:sldMk cId="812207199" sldId="317"/>
            <ac:picMk id="2" creationId="{9369D944-A162-4B16-924C-7BB9A3ACF7F1}"/>
          </ac:picMkLst>
        </pc:picChg>
      </pc:sldChg>
      <pc:sldChg chg="addSp delSp modSp add replId">
        <pc:chgData name="Hattersley, Sara" userId="S::cesgau@live.warwick.ac.uk::3d30007d-7b0f-4715-bba1-7860d7aceff7" providerId="AD" clId="Web-{29F1CAD9-F4F0-4927-859C-0ED98F9112A8}" dt="2020-08-10T17:39:11.606" v="237" actId="1076"/>
        <pc:sldMkLst>
          <pc:docMk/>
          <pc:sldMk cId="3114862039" sldId="318"/>
        </pc:sldMkLst>
        <pc:spChg chg="mod">
          <ac:chgData name="Hattersley, Sara" userId="S::cesgau@live.warwick.ac.uk::3d30007d-7b0f-4715-bba1-7860d7aceff7" providerId="AD" clId="Web-{29F1CAD9-F4F0-4927-859C-0ED98F9112A8}" dt="2020-08-10T17:39:11.606" v="237" actId="1076"/>
          <ac:spMkLst>
            <pc:docMk/>
            <pc:sldMk cId="3114862039" sldId="318"/>
            <ac:spMk id="2" creationId="{C20114C3-7DF6-4C78-BF97-7CB3D719ED1E}"/>
          </ac:spMkLst>
        </pc:spChg>
        <pc:spChg chg="mod">
          <ac:chgData name="Hattersley, Sara" userId="S::cesgau@live.warwick.ac.uk::3d30007d-7b0f-4715-bba1-7860d7aceff7" providerId="AD" clId="Web-{29F1CAD9-F4F0-4927-859C-0ED98F9112A8}" dt="2020-08-10T17:13:05.070" v="26" actId="20577"/>
          <ac:spMkLst>
            <pc:docMk/>
            <pc:sldMk cId="3114862039" sldId="318"/>
            <ac:spMk id="7" creationId="{00000000-0000-0000-0000-000000000000}"/>
          </ac:spMkLst>
        </pc:spChg>
        <pc:picChg chg="del">
          <ac:chgData name="Hattersley, Sara" userId="S::cesgau@live.warwick.ac.uk::3d30007d-7b0f-4715-bba1-7860d7aceff7" providerId="AD" clId="Web-{29F1CAD9-F4F0-4927-859C-0ED98F9112A8}" dt="2020-08-10T17:13:05.820" v="27"/>
          <ac:picMkLst>
            <pc:docMk/>
            <pc:sldMk cId="3114862039" sldId="318"/>
            <ac:picMk id="3" creationId="{CC2BD4D3-BB1F-4CBE-847D-D576D5B160A8}"/>
          </ac:picMkLst>
        </pc:picChg>
        <pc:picChg chg="add mod">
          <ac:chgData name="Hattersley, Sara" userId="S::cesgau@live.warwick.ac.uk::3d30007d-7b0f-4715-bba1-7860d7aceff7" providerId="AD" clId="Web-{29F1CAD9-F4F0-4927-859C-0ED98F9112A8}" dt="2020-08-10T17:37:01.722" v="115" actId="14100"/>
          <ac:picMkLst>
            <pc:docMk/>
            <pc:sldMk cId="3114862039" sldId="318"/>
            <ac:picMk id="4" creationId="{3CFC1ECF-8306-47B7-A0FA-5138B76F1C9A}"/>
          </ac:picMkLst>
        </pc:picChg>
      </pc:sldChg>
      <pc:sldChg chg="addSp delSp modSp add replId">
        <pc:chgData name="Hattersley, Sara" userId="S::cesgau@live.warwick.ac.uk::3d30007d-7b0f-4715-bba1-7860d7aceff7" providerId="AD" clId="Web-{29F1CAD9-F4F0-4927-859C-0ED98F9112A8}" dt="2020-08-10T17:56:55.228" v="424" actId="20577"/>
        <pc:sldMkLst>
          <pc:docMk/>
          <pc:sldMk cId="2275030658" sldId="319"/>
        </pc:sldMkLst>
        <pc:spChg chg="mod">
          <ac:chgData name="Hattersley, Sara" userId="S::cesgau@live.warwick.ac.uk::3d30007d-7b0f-4715-bba1-7860d7aceff7" providerId="AD" clId="Web-{29F1CAD9-F4F0-4927-859C-0ED98F9112A8}" dt="2020-08-10T17:56:55.228" v="424" actId="20577"/>
          <ac:spMkLst>
            <pc:docMk/>
            <pc:sldMk cId="2275030658" sldId="319"/>
            <ac:spMk id="2" creationId="{C20114C3-7DF6-4C78-BF97-7CB3D719ED1E}"/>
          </ac:spMkLst>
        </pc:spChg>
        <pc:spChg chg="mod">
          <ac:chgData name="Hattersley, Sara" userId="S::cesgau@live.warwick.ac.uk::3d30007d-7b0f-4715-bba1-7860d7aceff7" providerId="AD" clId="Web-{29F1CAD9-F4F0-4927-859C-0ED98F9112A8}" dt="2020-08-10T17:49:38.131" v="238" actId="20577"/>
          <ac:spMkLst>
            <pc:docMk/>
            <pc:sldMk cId="2275030658" sldId="319"/>
            <ac:spMk id="7" creationId="{00000000-0000-0000-0000-000000000000}"/>
          </ac:spMkLst>
        </pc:spChg>
        <pc:spChg chg="add mod">
          <ac:chgData name="Hattersley, Sara" userId="S::cesgau@live.warwick.ac.uk::3d30007d-7b0f-4715-bba1-7860d7aceff7" providerId="AD" clId="Web-{29F1CAD9-F4F0-4927-859C-0ED98F9112A8}" dt="2020-08-10T17:53:53.560" v="257" actId="1076"/>
          <ac:spMkLst>
            <pc:docMk/>
            <pc:sldMk cId="2275030658" sldId="319"/>
            <ac:spMk id="8" creationId="{78842FED-1D20-44E2-A3B1-B67C1D415DDD}"/>
          </ac:spMkLst>
        </pc:spChg>
        <pc:picChg chg="del">
          <ac:chgData name="Hattersley, Sara" userId="S::cesgau@live.warwick.ac.uk::3d30007d-7b0f-4715-bba1-7860d7aceff7" providerId="AD" clId="Web-{29F1CAD9-F4F0-4927-859C-0ED98F9112A8}" dt="2020-08-10T17:49:39.928" v="239"/>
          <ac:picMkLst>
            <pc:docMk/>
            <pc:sldMk cId="2275030658" sldId="319"/>
            <ac:picMk id="3" creationId="{CC2BD4D3-BB1F-4CBE-847D-D576D5B160A8}"/>
          </ac:picMkLst>
        </pc:picChg>
        <pc:picChg chg="add mod">
          <ac:chgData name="Hattersley, Sara" userId="S::cesgau@live.warwick.ac.uk::3d30007d-7b0f-4715-bba1-7860d7aceff7" providerId="AD" clId="Web-{29F1CAD9-F4F0-4927-859C-0ED98F9112A8}" dt="2020-08-10T17:52:37.727" v="248" actId="1076"/>
          <ac:picMkLst>
            <pc:docMk/>
            <pc:sldMk cId="2275030658" sldId="319"/>
            <ac:picMk id="4" creationId="{A9CAA97B-98F9-4F3E-9864-5B45D4B2A06E}"/>
          </ac:picMkLst>
        </pc:picChg>
        <pc:picChg chg="add mod">
          <ac:chgData name="Hattersley, Sara" userId="S::cesgau@live.warwick.ac.uk::3d30007d-7b0f-4715-bba1-7860d7aceff7" providerId="AD" clId="Web-{29F1CAD9-F4F0-4927-859C-0ED98F9112A8}" dt="2020-08-10T17:53:50.122" v="256" actId="1076"/>
          <ac:picMkLst>
            <pc:docMk/>
            <pc:sldMk cId="2275030658" sldId="319"/>
            <ac:picMk id="5" creationId="{BED4520A-6050-4867-A42A-E868FF22F16F}"/>
          </ac:picMkLst>
        </pc:picChg>
        <pc:picChg chg="add mod">
          <ac:chgData name="Hattersley, Sara" userId="S::cesgau@live.warwick.ac.uk::3d30007d-7b0f-4715-bba1-7860d7aceff7" providerId="AD" clId="Web-{29F1CAD9-F4F0-4927-859C-0ED98F9112A8}" dt="2020-08-10T17:53:30.402" v="254" actId="1076"/>
          <ac:picMkLst>
            <pc:docMk/>
            <pc:sldMk cId="2275030658" sldId="319"/>
            <ac:picMk id="6" creationId="{2BA46CA4-BEFF-4856-8898-20972487802F}"/>
          </ac:picMkLst>
        </pc:picChg>
      </pc:sldChg>
      <pc:sldChg chg="delSp add del replId">
        <pc:chgData name="Hattersley, Sara" userId="S::cesgau@live.warwick.ac.uk::3d30007d-7b0f-4715-bba1-7860d7aceff7" providerId="AD" clId="Web-{29F1CAD9-F4F0-4927-859C-0ED98F9112A8}" dt="2020-08-10T18:11:18.166" v="618"/>
        <pc:sldMkLst>
          <pc:docMk/>
          <pc:sldMk cId="3232344868" sldId="320"/>
        </pc:sldMkLst>
        <pc:spChg chg="del">
          <ac:chgData name="Hattersley, Sara" userId="S::cesgau@live.warwick.ac.uk::3d30007d-7b0f-4715-bba1-7860d7aceff7" providerId="AD" clId="Web-{29F1CAD9-F4F0-4927-859C-0ED98F9112A8}" dt="2020-08-10T17:16:58.319" v="29"/>
          <ac:spMkLst>
            <pc:docMk/>
            <pc:sldMk cId="3232344868" sldId="320"/>
            <ac:spMk id="6" creationId="{00000000-0000-0000-0000-000000000000}"/>
          </ac:spMkLst>
        </pc:spChg>
      </pc:sldChg>
      <pc:sldChg chg="delSp add del replId">
        <pc:chgData name="Hattersley, Sara" userId="S::cesgau@live.warwick.ac.uk::3d30007d-7b0f-4715-bba1-7860d7aceff7" providerId="AD" clId="Web-{29F1CAD9-F4F0-4927-859C-0ED98F9112A8}" dt="2020-08-10T18:04:44.900" v="456"/>
        <pc:sldMkLst>
          <pc:docMk/>
          <pc:sldMk cId="3457303147" sldId="321"/>
        </pc:sldMkLst>
        <pc:spChg chg="del">
          <ac:chgData name="Hattersley, Sara" userId="S::cesgau@live.warwick.ac.uk::3d30007d-7b0f-4715-bba1-7860d7aceff7" providerId="AD" clId="Web-{29F1CAD9-F4F0-4927-859C-0ED98F9112A8}" dt="2020-08-10T17:17:02.195" v="31"/>
          <ac:spMkLst>
            <pc:docMk/>
            <pc:sldMk cId="3457303147" sldId="321"/>
            <ac:spMk id="6" creationId="{00000000-0000-0000-0000-000000000000}"/>
          </ac:spMkLst>
        </pc:spChg>
      </pc:sldChg>
      <pc:sldChg chg="addSp delSp modSp add replId">
        <pc:chgData name="Hattersley, Sara" userId="S::cesgau@live.warwick.ac.uk::3d30007d-7b0f-4715-bba1-7860d7aceff7" providerId="AD" clId="Web-{29F1CAD9-F4F0-4927-859C-0ED98F9112A8}" dt="2020-08-10T17:29:20.357" v="111" actId="20577"/>
        <pc:sldMkLst>
          <pc:docMk/>
          <pc:sldMk cId="2789853961" sldId="322"/>
        </pc:sldMkLst>
        <pc:spChg chg="del">
          <ac:chgData name="Hattersley, Sara" userId="S::cesgau@live.warwick.ac.uk::3d30007d-7b0f-4715-bba1-7860d7aceff7" providerId="AD" clId="Web-{29F1CAD9-F4F0-4927-859C-0ED98F9112A8}" dt="2020-08-10T17:17:07.117" v="33"/>
          <ac:spMkLst>
            <pc:docMk/>
            <pc:sldMk cId="2789853961" sldId="322"/>
            <ac:spMk id="6" creationId="{00000000-0000-0000-0000-000000000000}"/>
          </ac:spMkLst>
        </pc:spChg>
        <pc:spChg chg="mod">
          <ac:chgData name="Hattersley, Sara" userId="S::cesgau@live.warwick.ac.uk::3d30007d-7b0f-4715-bba1-7860d7aceff7" providerId="AD" clId="Web-{29F1CAD9-F4F0-4927-859C-0ED98F9112A8}" dt="2020-08-10T17:29:20.357" v="111" actId="20577"/>
          <ac:spMkLst>
            <pc:docMk/>
            <pc:sldMk cId="2789853961" sldId="322"/>
            <ac:spMk id="7" creationId="{00000000-0000-0000-0000-000000000000}"/>
          </ac:spMkLst>
        </pc:spChg>
        <pc:picChg chg="add mod">
          <ac:chgData name="Hattersley, Sara" userId="S::cesgau@live.warwick.ac.uk::3d30007d-7b0f-4715-bba1-7860d7aceff7" providerId="AD" clId="Web-{29F1CAD9-F4F0-4927-859C-0ED98F9112A8}" dt="2020-08-10T17:28:32.791" v="87" actId="1076"/>
          <ac:picMkLst>
            <pc:docMk/>
            <pc:sldMk cId="2789853961" sldId="322"/>
            <ac:picMk id="2" creationId="{95E48213-DC22-4209-9AC6-DC2730ACC938}"/>
          </ac:picMkLst>
        </pc:picChg>
        <pc:picChg chg="add mod">
          <ac:chgData name="Hattersley, Sara" userId="S::cesgau@live.warwick.ac.uk::3d30007d-7b0f-4715-bba1-7860d7aceff7" providerId="AD" clId="Web-{29F1CAD9-F4F0-4927-859C-0ED98F9112A8}" dt="2020-08-10T17:28:26.353" v="86"/>
          <ac:picMkLst>
            <pc:docMk/>
            <pc:sldMk cId="2789853961" sldId="322"/>
            <ac:picMk id="3" creationId="{C611B764-092F-4C65-AD25-4BD70C614C27}"/>
          </ac:picMkLst>
        </pc:picChg>
      </pc:sldChg>
      <pc:sldChg chg="addSp delSp modSp add replId">
        <pc:chgData name="Hattersley, Sara" userId="S::cesgau@live.warwick.ac.uk::3d30007d-7b0f-4715-bba1-7860d7aceff7" providerId="AD" clId="Web-{29F1CAD9-F4F0-4927-859C-0ED98F9112A8}" dt="2020-08-10T18:10:43.788" v="617" actId="20577"/>
        <pc:sldMkLst>
          <pc:docMk/>
          <pc:sldMk cId="1789886306" sldId="323"/>
        </pc:sldMkLst>
        <pc:spChg chg="mod">
          <ac:chgData name="Hattersley, Sara" userId="S::cesgau@live.warwick.ac.uk::3d30007d-7b0f-4715-bba1-7860d7aceff7" providerId="AD" clId="Web-{29F1CAD9-F4F0-4927-859C-0ED98F9112A8}" dt="2020-08-10T18:10:43.788" v="617" actId="20577"/>
          <ac:spMkLst>
            <pc:docMk/>
            <pc:sldMk cId="1789886306" sldId="323"/>
            <ac:spMk id="2" creationId="{C20114C3-7DF6-4C78-BF97-7CB3D719ED1E}"/>
          </ac:spMkLst>
        </pc:spChg>
        <pc:spChg chg="add mod">
          <ac:chgData name="Hattersley, Sara" userId="S::cesgau@live.warwick.ac.uk::3d30007d-7b0f-4715-bba1-7860d7aceff7" providerId="AD" clId="Web-{29F1CAD9-F4F0-4927-859C-0ED98F9112A8}" dt="2020-08-10T18:04:06.773" v="455" actId="14100"/>
          <ac:spMkLst>
            <pc:docMk/>
            <pc:sldMk cId="1789886306" sldId="323"/>
            <ac:spMk id="5" creationId="{BDBC76F7-F4F1-4BF9-BA2D-AE87EAF9C7EF}"/>
          </ac:spMkLst>
        </pc:spChg>
        <pc:spChg chg="mod">
          <ac:chgData name="Hattersley, Sara" userId="S::cesgau@live.warwick.ac.uk::3d30007d-7b0f-4715-bba1-7860d7aceff7" providerId="AD" clId="Web-{29F1CAD9-F4F0-4927-859C-0ED98F9112A8}" dt="2020-08-10T18:05:23.373" v="468" actId="20577"/>
          <ac:spMkLst>
            <pc:docMk/>
            <pc:sldMk cId="1789886306" sldId="323"/>
            <ac:spMk id="7" creationId="{00000000-0000-0000-0000-000000000000}"/>
          </ac:spMkLst>
        </pc:spChg>
        <pc:picChg chg="del">
          <ac:chgData name="Hattersley, Sara" userId="S::cesgau@live.warwick.ac.uk::3d30007d-7b0f-4715-bba1-7860d7aceff7" providerId="AD" clId="Web-{29F1CAD9-F4F0-4927-859C-0ED98F9112A8}" dt="2020-08-10T17:58:20.390" v="440"/>
          <ac:picMkLst>
            <pc:docMk/>
            <pc:sldMk cId="1789886306" sldId="323"/>
            <ac:picMk id="3" creationId="{CC2BD4D3-BB1F-4CBE-847D-D576D5B160A8}"/>
          </ac:picMkLst>
        </pc:picChg>
        <pc:picChg chg="add mod">
          <ac:chgData name="Hattersley, Sara" userId="S::cesgau@live.warwick.ac.uk::3d30007d-7b0f-4715-bba1-7860d7aceff7" providerId="AD" clId="Web-{29F1CAD9-F4F0-4927-859C-0ED98F9112A8}" dt="2020-08-10T18:03:49.912" v="451" actId="1076"/>
          <ac:picMkLst>
            <pc:docMk/>
            <pc:sldMk cId="1789886306" sldId="323"/>
            <ac:picMk id="4" creationId="{32794FA9-A9A1-4AA9-A2B0-24664BF0FCF7}"/>
          </ac:picMkLst>
        </pc:picChg>
      </pc:sldChg>
    </pc:docChg>
  </pc:docChgLst>
  <pc:docChgLst>
    <pc:chgData name="Pinny, Kerry" userId="S::u1671773@live.warwick.ac.uk::4665d43c-9ce0-4a9b-98e4-9fd55d6de716" providerId="AD" clId="Web-{F5E0D312-3CF7-4B0E-8904-684D2CCEC9B3}"/>
    <pc:docChg chg="modSld">
      <pc:chgData name="Pinny, Kerry" userId="S::u1671773@live.warwick.ac.uk::4665d43c-9ce0-4a9b-98e4-9fd55d6de716" providerId="AD" clId="Web-{F5E0D312-3CF7-4B0E-8904-684D2CCEC9B3}" dt="2020-08-11T08:22:55.323" v="111" actId="20577"/>
      <pc:docMkLst>
        <pc:docMk/>
      </pc:docMkLst>
      <pc:sldChg chg="addSp modSp">
        <pc:chgData name="Pinny, Kerry" userId="S::u1671773@live.warwick.ac.uk::4665d43c-9ce0-4a9b-98e4-9fd55d6de716" providerId="AD" clId="Web-{F5E0D312-3CF7-4B0E-8904-684D2CCEC9B3}" dt="2020-08-11T08:22:55.323" v="111" actId="20577"/>
        <pc:sldMkLst>
          <pc:docMk/>
          <pc:sldMk cId="3777636229" sldId="324"/>
        </pc:sldMkLst>
        <pc:spChg chg="mod">
          <ac:chgData name="Pinny, Kerry" userId="S::u1671773@live.warwick.ac.uk::4665d43c-9ce0-4a9b-98e4-9fd55d6de716" providerId="AD" clId="Web-{F5E0D312-3CF7-4B0E-8904-684D2CCEC9B3}" dt="2020-08-11T08:22:55.323" v="111" actId="20577"/>
          <ac:spMkLst>
            <pc:docMk/>
            <pc:sldMk cId="3777636229" sldId="324"/>
            <ac:spMk id="2" creationId="{1EF42CF7-F178-4F97-B924-8EEF6B23DAF1}"/>
          </ac:spMkLst>
        </pc:spChg>
        <pc:picChg chg="add mod">
          <ac:chgData name="Pinny, Kerry" userId="S::u1671773@live.warwick.ac.uk::4665d43c-9ce0-4a9b-98e4-9fd55d6de716" providerId="AD" clId="Web-{F5E0D312-3CF7-4B0E-8904-684D2CCEC9B3}" dt="2020-08-11T08:16:41.527" v="20" actId="1076"/>
          <ac:picMkLst>
            <pc:docMk/>
            <pc:sldMk cId="3777636229" sldId="324"/>
            <ac:picMk id="4" creationId="{6156E940-E8FD-4C0B-8658-57C421152EEC}"/>
          </ac:picMkLst>
        </pc:picChg>
        <pc:picChg chg="add mod">
          <ac:chgData name="Pinny, Kerry" userId="S::u1671773@live.warwick.ac.uk::4665d43c-9ce0-4a9b-98e4-9fd55d6de716" providerId="AD" clId="Web-{F5E0D312-3CF7-4B0E-8904-684D2CCEC9B3}" dt="2020-08-11T08:22:43.698" v="107" actId="1076"/>
          <ac:picMkLst>
            <pc:docMk/>
            <pc:sldMk cId="3777636229" sldId="324"/>
            <ac:picMk id="5" creationId="{F9BB27E2-0250-4AA4-8E80-5E9DD95C15BC}"/>
          </ac:picMkLst>
        </pc:picChg>
      </pc:sldChg>
    </pc:docChg>
  </pc:docChgLst>
  <pc:docChgLst>
    <pc:chgData name="Pinny, Kerry" userId="4665d43c-9ce0-4a9b-98e4-9fd55d6de716" providerId="ADAL" clId="{ED481725-BE28-42B8-A85F-1FE7DBC8CF0A}"/>
    <pc:docChg chg="undo custSel addSld modSld sldOrd modMainMaster">
      <pc:chgData name="Pinny, Kerry" userId="4665d43c-9ce0-4a9b-98e4-9fd55d6de716" providerId="ADAL" clId="{ED481725-BE28-42B8-A85F-1FE7DBC8CF0A}" dt="2020-08-11T12:44:07.192" v="590" actId="20577"/>
      <pc:docMkLst>
        <pc:docMk/>
      </pc:docMkLst>
      <pc:sldChg chg="modSp mod">
        <pc:chgData name="Pinny, Kerry" userId="4665d43c-9ce0-4a9b-98e4-9fd55d6de716" providerId="ADAL" clId="{ED481725-BE28-42B8-A85F-1FE7DBC8CF0A}" dt="2020-08-11T12:38:58.600" v="493" actId="14100"/>
        <pc:sldMkLst>
          <pc:docMk/>
          <pc:sldMk cId="1452899701" sldId="296"/>
        </pc:sldMkLst>
        <pc:spChg chg="mod">
          <ac:chgData name="Pinny, Kerry" userId="4665d43c-9ce0-4a9b-98e4-9fd55d6de716" providerId="ADAL" clId="{ED481725-BE28-42B8-A85F-1FE7DBC8CF0A}" dt="2020-08-11T12:38:58.600" v="493" actId="14100"/>
          <ac:spMkLst>
            <pc:docMk/>
            <pc:sldMk cId="1452899701" sldId="296"/>
            <ac:spMk id="3" creationId="{00000000-0000-0000-0000-000000000000}"/>
          </ac:spMkLst>
        </pc:spChg>
        <pc:spChg chg="mod">
          <ac:chgData name="Pinny, Kerry" userId="4665d43c-9ce0-4a9b-98e4-9fd55d6de716" providerId="ADAL" clId="{ED481725-BE28-42B8-A85F-1FE7DBC8CF0A}" dt="2020-08-11T12:38:50.069" v="492" actId="20577"/>
          <ac:spMkLst>
            <pc:docMk/>
            <pc:sldMk cId="1452899701" sldId="296"/>
            <ac:spMk id="7" creationId="{12FE3147-DB04-4E78-8374-7F9F4DC4B09F}"/>
          </ac:spMkLst>
        </pc:spChg>
      </pc:sldChg>
      <pc:sldChg chg="modSp mod">
        <pc:chgData name="Pinny, Kerry" userId="4665d43c-9ce0-4a9b-98e4-9fd55d6de716" providerId="ADAL" clId="{ED481725-BE28-42B8-A85F-1FE7DBC8CF0A}" dt="2020-08-11T12:43:29.606" v="584" actId="20577"/>
        <pc:sldMkLst>
          <pc:docMk/>
          <pc:sldMk cId="964581305" sldId="298"/>
        </pc:sldMkLst>
        <pc:spChg chg="mod">
          <ac:chgData name="Pinny, Kerry" userId="4665d43c-9ce0-4a9b-98e4-9fd55d6de716" providerId="ADAL" clId="{ED481725-BE28-42B8-A85F-1FE7DBC8CF0A}" dt="2020-08-11T12:43:29.606" v="584" actId="20577"/>
          <ac:spMkLst>
            <pc:docMk/>
            <pc:sldMk cId="964581305" sldId="298"/>
            <ac:spMk id="2" creationId="{00000000-0000-0000-0000-000000000000}"/>
          </ac:spMkLst>
        </pc:spChg>
      </pc:sldChg>
      <pc:sldChg chg="modSp mod">
        <pc:chgData name="Pinny, Kerry" userId="4665d43c-9ce0-4a9b-98e4-9fd55d6de716" providerId="ADAL" clId="{ED481725-BE28-42B8-A85F-1FE7DBC8CF0A}" dt="2020-08-11T12:44:07.192" v="590" actId="20577"/>
        <pc:sldMkLst>
          <pc:docMk/>
          <pc:sldMk cId="1908466142" sldId="310"/>
        </pc:sldMkLst>
        <pc:spChg chg="mod">
          <ac:chgData name="Pinny, Kerry" userId="4665d43c-9ce0-4a9b-98e4-9fd55d6de716" providerId="ADAL" clId="{ED481725-BE28-42B8-A85F-1FE7DBC8CF0A}" dt="2020-08-11T12:44:07.192" v="590" actId="20577"/>
          <ac:spMkLst>
            <pc:docMk/>
            <pc:sldMk cId="1908466142" sldId="310"/>
            <ac:spMk id="6" creationId="{00000000-0000-0000-0000-000000000000}"/>
          </ac:spMkLst>
        </pc:spChg>
      </pc:sldChg>
      <pc:sldChg chg="modSp mod ord">
        <pc:chgData name="Pinny, Kerry" userId="4665d43c-9ce0-4a9b-98e4-9fd55d6de716" providerId="ADAL" clId="{ED481725-BE28-42B8-A85F-1FE7DBC8CF0A}" dt="2020-08-11T12:40:10.601" v="517" actId="20577"/>
        <pc:sldMkLst>
          <pc:docMk/>
          <pc:sldMk cId="3551941067" sldId="329"/>
        </pc:sldMkLst>
        <pc:spChg chg="mod">
          <ac:chgData name="Pinny, Kerry" userId="4665d43c-9ce0-4a9b-98e4-9fd55d6de716" providerId="ADAL" clId="{ED481725-BE28-42B8-A85F-1FE7DBC8CF0A}" dt="2020-08-11T12:40:10.601" v="517" actId="20577"/>
          <ac:spMkLst>
            <pc:docMk/>
            <pc:sldMk cId="3551941067" sldId="329"/>
            <ac:spMk id="2" creationId="{F4CB7525-2834-460A-8F10-8E31D9361C64}"/>
          </ac:spMkLst>
        </pc:spChg>
      </pc:sldChg>
      <pc:sldChg chg="addSp modSp add mod">
        <pc:chgData name="Pinny, Kerry" userId="4665d43c-9ce0-4a9b-98e4-9fd55d6de716" providerId="ADAL" clId="{ED481725-BE28-42B8-A85F-1FE7DBC8CF0A}" dt="2020-08-11T09:51:31.354" v="61" actId="1076"/>
        <pc:sldMkLst>
          <pc:docMk/>
          <pc:sldMk cId="993250847" sldId="330"/>
        </pc:sldMkLst>
        <pc:spChg chg="mod">
          <ac:chgData name="Pinny, Kerry" userId="4665d43c-9ce0-4a9b-98e4-9fd55d6de716" providerId="ADAL" clId="{ED481725-BE28-42B8-A85F-1FE7DBC8CF0A}" dt="2020-08-11T09:51:26.022" v="49" actId="164"/>
          <ac:spMkLst>
            <pc:docMk/>
            <pc:sldMk cId="993250847" sldId="330"/>
            <ac:spMk id="3" creationId="{D846DE0A-1649-445A-A766-8C415616A0C0}"/>
          </ac:spMkLst>
        </pc:spChg>
        <pc:spChg chg="mod">
          <ac:chgData name="Pinny, Kerry" userId="4665d43c-9ce0-4a9b-98e4-9fd55d6de716" providerId="ADAL" clId="{ED481725-BE28-42B8-A85F-1FE7DBC8CF0A}" dt="2020-08-11T09:51:15.829" v="48" actId="242"/>
          <ac:spMkLst>
            <pc:docMk/>
            <pc:sldMk cId="993250847" sldId="330"/>
            <ac:spMk id="11" creationId="{00000000-0000-0000-0000-000000000000}"/>
          </ac:spMkLst>
        </pc:spChg>
        <pc:grpChg chg="add mod">
          <ac:chgData name="Pinny, Kerry" userId="4665d43c-9ce0-4a9b-98e4-9fd55d6de716" providerId="ADAL" clId="{ED481725-BE28-42B8-A85F-1FE7DBC8CF0A}" dt="2020-08-11T09:51:31.354" v="61" actId="1076"/>
          <ac:grpSpMkLst>
            <pc:docMk/>
            <pc:sldMk cId="993250847" sldId="330"/>
            <ac:grpSpMk id="4" creationId="{9D284863-D522-4065-BC68-8C45A76F140B}"/>
          </ac:grpSpMkLst>
        </pc:grpChg>
        <pc:picChg chg="mod">
          <ac:chgData name="Pinny, Kerry" userId="4665d43c-9ce0-4a9b-98e4-9fd55d6de716" providerId="ADAL" clId="{ED481725-BE28-42B8-A85F-1FE7DBC8CF0A}" dt="2020-08-11T09:51:26.022" v="49" actId="164"/>
          <ac:picMkLst>
            <pc:docMk/>
            <pc:sldMk cId="993250847" sldId="330"/>
            <ac:picMk id="2" creationId="{C8DD5DC1-DEBE-46F9-8E18-4672CC1AD331}"/>
          </ac:picMkLst>
        </pc:picChg>
      </pc:sldChg>
      <pc:sldChg chg="modSp add mod ord">
        <pc:chgData name="Pinny, Kerry" userId="4665d43c-9ce0-4a9b-98e4-9fd55d6de716" providerId="ADAL" clId="{ED481725-BE28-42B8-A85F-1FE7DBC8CF0A}" dt="2020-08-11T12:40:40.342" v="564" actId="33524"/>
        <pc:sldMkLst>
          <pc:docMk/>
          <pc:sldMk cId="43081206" sldId="331"/>
        </pc:sldMkLst>
        <pc:spChg chg="mod">
          <ac:chgData name="Pinny, Kerry" userId="4665d43c-9ce0-4a9b-98e4-9fd55d6de716" providerId="ADAL" clId="{ED481725-BE28-42B8-A85F-1FE7DBC8CF0A}" dt="2020-08-11T12:40:40.342" v="564" actId="33524"/>
          <ac:spMkLst>
            <pc:docMk/>
            <pc:sldMk cId="43081206" sldId="331"/>
            <ac:spMk id="2" creationId="{F4CB7525-2834-460A-8F10-8E31D9361C64}"/>
          </ac:spMkLst>
        </pc:spChg>
      </pc:sldChg>
      <pc:sldMasterChg chg="addSldLayout modSldLayout">
        <pc:chgData name="Pinny, Kerry" userId="4665d43c-9ce0-4a9b-98e4-9fd55d6de716" providerId="ADAL" clId="{ED481725-BE28-42B8-A85F-1FE7DBC8CF0A}" dt="2020-08-11T09:50:50.465" v="42" actId="27028"/>
        <pc:sldMasterMkLst>
          <pc:docMk/>
          <pc:sldMasterMk cId="1460438565" sldId="2147483660"/>
        </pc:sldMasterMkLst>
        <pc:sldLayoutChg chg="delSp mod">
          <pc:chgData name="Pinny, Kerry" userId="4665d43c-9ce0-4a9b-98e4-9fd55d6de716" providerId="ADAL" clId="{ED481725-BE28-42B8-A85F-1FE7DBC8CF0A}" dt="2020-08-11T09:48:09.820" v="0" actId="478"/>
          <pc:sldLayoutMkLst>
            <pc:docMk/>
            <pc:sldMasterMk cId="1460438565" sldId="2147483660"/>
            <pc:sldLayoutMk cId="1878111647" sldId="2147483666"/>
          </pc:sldLayoutMkLst>
          <pc:cxnChg chg="del">
            <ac:chgData name="Pinny, Kerry" userId="4665d43c-9ce0-4a9b-98e4-9fd55d6de716" providerId="ADAL" clId="{ED481725-BE28-42B8-A85F-1FE7DBC8CF0A}" dt="2020-08-11T09:48:09.820" v="0" actId="478"/>
            <ac:cxnSpMkLst>
              <pc:docMk/>
              <pc:sldMasterMk cId="1460438565" sldId="2147483660"/>
              <pc:sldLayoutMk cId="1878111647" sldId="2147483666"/>
              <ac:cxnSpMk id="11" creationId="{00000000-0000-0000-0000-000000000000}"/>
            </ac:cxnSpMkLst>
          </pc:cxnChg>
        </pc:sldLayoutChg>
        <pc:sldLayoutChg chg="add">
          <pc:chgData name="Pinny, Kerry" userId="4665d43c-9ce0-4a9b-98e4-9fd55d6de716" providerId="ADAL" clId="{ED481725-BE28-42B8-A85F-1FE7DBC8CF0A}" dt="2020-08-11T09:50:50.465" v="42" actId="27028"/>
          <pc:sldLayoutMkLst>
            <pc:docMk/>
            <pc:sldMasterMk cId="1460438565" sldId="2147483660"/>
            <pc:sldLayoutMk cId="363941932" sldId="2147483682"/>
          </pc:sldLayoutMkLst>
        </pc:sldLayoutChg>
      </pc:sldMasterChg>
    </pc:docChg>
  </pc:docChgLst>
  <pc:docChgLst>
    <pc:chgData name="Pinny, Kerry" userId="S::u1671773@live.warwick.ac.uk::4665d43c-9ce0-4a9b-98e4-9fd55d6de716" providerId="AD" clId="Web-{D589CA78-11F0-49E1-996C-1CA13AE98376}"/>
    <pc:docChg chg="modSld">
      <pc:chgData name="Pinny, Kerry" userId="S::u1671773@live.warwick.ac.uk::4665d43c-9ce0-4a9b-98e4-9fd55d6de716" providerId="AD" clId="Web-{D589CA78-11F0-49E1-996C-1CA13AE98376}" dt="2020-08-11T09:15:23.689" v="209" actId="14100"/>
      <pc:docMkLst>
        <pc:docMk/>
      </pc:docMkLst>
      <pc:sldChg chg="modSp">
        <pc:chgData name="Pinny, Kerry" userId="S::u1671773@live.warwick.ac.uk::4665d43c-9ce0-4a9b-98e4-9fd55d6de716" providerId="AD" clId="Web-{D589CA78-11F0-49E1-996C-1CA13AE98376}" dt="2020-08-11T09:03:34.299" v="61" actId="20577"/>
        <pc:sldMkLst>
          <pc:docMk/>
          <pc:sldMk cId="964581305" sldId="298"/>
        </pc:sldMkLst>
        <pc:spChg chg="mod">
          <ac:chgData name="Pinny, Kerry" userId="S::u1671773@live.warwick.ac.uk::4665d43c-9ce0-4a9b-98e4-9fd55d6de716" providerId="AD" clId="Web-{D589CA78-11F0-49E1-996C-1CA13AE98376}" dt="2020-08-11T09:03:34.299" v="61" actId="20577"/>
          <ac:spMkLst>
            <pc:docMk/>
            <pc:sldMk cId="964581305" sldId="298"/>
            <ac:spMk id="2" creationId="{00000000-0000-0000-0000-000000000000}"/>
          </ac:spMkLst>
        </pc:spChg>
      </pc:sldChg>
      <pc:sldChg chg="modSp">
        <pc:chgData name="Pinny, Kerry" userId="S::u1671773@live.warwick.ac.uk::4665d43c-9ce0-4a9b-98e4-9fd55d6de716" providerId="AD" clId="Web-{D589CA78-11F0-49E1-996C-1CA13AE98376}" dt="2020-08-11T09:04:09.753" v="64" actId="20577"/>
        <pc:sldMkLst>
          <pc:docMk/>
          <pc:sldMk cId="1908466142" sldId="310"/>
        </pc:sldMkLst>
        <pc:spChg chg="mod">
          <ac:chgData name="Pinny, Kerry" userId="S::u1671773@live.warwick.ac.uk::4665d43c-9ce0-4a9b-98e4-9fd55d6de716" providerId="AD" clId="Web-{D589CA78-11F0-49E1-996C-1CA13AE98376}" dt="2020-08-11T09:04:09.753" v="64" actId="20577"/>
          <ac:spMkLst>
            <pc:docMk/>
            <pc:sldMk cId="1908466142" sldId="310"/>
            <ac:spMk id="6" creationId="{00000000-0000-0000-0000-000000000000}"/>
          </ac:spMkLst>
        </pc:spChg>
      </pc:sldChg>
      <pc:sldChg chg="addSp modSp">
        <pc:chgData name="Pinny, Kerry" userId="S::u1671773@live.warwick.ac.uk::4665d43c-9ce0-4a9b-98e4-9fd55d6de716" providerId="AD" clId="Web-{D589CA78-11F0-49E1-996C-1CA13AE98376}" dt="2020-08-11T09:09:15.212" v="132" actId="1076"/>
        <pc:sldMkLst>
          <pc:docMk/>
          <pc:sldMk cId="3777636229" sldId="324"/>
        </pc:sldMkLst>
        <pc:spChg chg="mod">
          <ac:chgData name="Pinny, Kerry" userId="S::u1671773@live.warwick.ac.uk::4665d43c-9ce0-4a9b-98e4-9fd55d6de716" providerId="AD" clId="Web-{D589CA78-11F0-49E1-996C-1CA13AE98376}" dt="2020-08-11T09:06:03.489" v="72" actId="14100"/>
          <ac:spMkLst>
            <pc:docMk/>
            <pc:sldMk cId="3777636229" sldId="324"/>
            <ac:spMk id="2" creationId="{1EF42CF7-F178-4F97-B924-8EEF6B23DAF1}"/>
          </ac:spMkLst>
        </pc:spChg>
        <pc:spChg chg="add mod">
          <ac:chgData name="Pinny, Kerry" userId="S::u1671773@live.warwick.ac.uk::4665d43c-9ce0-4a9b-98e4-9fd55d6de716" providerId="AD" clId="Web-{D589CA78-11F0-49E1-996C-1CA13AE98376}" dt="2020-08-11T09:06:16.302" v="80" actId="14100"/>
          <ac:spMkLst>
            <pc:docMk/>
            <pc:sldMk cId="3777636229" sldId="324"/>
            <ac:spMk id="6" creationId="{6623356D-2E50-4E40-A614-81653A9B176F}"/>
          </ac:spMkLst>
        </pc:spChg>
        <pc:grpChg chg="add mod">
          <ac:chgData name="Pinny, Kerry" userId="S::u1671773@live.warwick.ac.uk::4665d43c-9ce0-4a9b-98e4-9fd55d6de716" providerId="AD" clId="Web-{D589CA78-11F0-49E1-996C-1CA13AE98376}" dt="2020-08-11T09:09:15.212" v="132" actId="1076"/>
          <ac:grpSpMkLst>
            <pc:docMk/>
            <pc:sldMk cId="3777636229" sldId="324"/>
            <ac:grpSpMk id="7" creationId="{CF33494B-D626-4231-9E57-7E0451C0FB9C}"/>
          </ac:grpSpMkLst>
        </pc:grpChg>
      </pc:sldChg>
      <pc:sldChg chg="addSp modSp">
        <pc:chgData name="Pinny, Kerry" userId="S::u1671773@live.warwick.ac.uk::4665d43c-9ce0-4a9b-98e4-9fd55d6de716" providerId="AD" clId="Web-{D589CA78-11F0-49E1-996C-1CA13AE98376}" dt="2020-08-11T09:07:43.851" v="108" actId="1076"/>
        <pc:sldMkLst>
          <pc:docMk/>
          <pc:sldMk cId="2595512460" sldId="325"/>
        </pc:sldMkLst>
        <pc:spChg chg="mod">
          <ac:chgData name="Pinny, Kerry" userId="S::u1671773@live.warwick.ac.uk::4665d43c-9ce0-4a9b-98e4-9fd55d6de716" providerId="AD" clId="Web-{D589CA78-11F0-49E1-996C-1CA13AE98376}" dt="2020-08-11T09:07:40.148" v="107" actId="14100"/>
          <ac:spMkLst>
            <pc:docMk/>
            <pc:sldMk cId="2595512460" sldId="325"/>
            <ac:spMk id="2" creationId="{1EF42CF7-F178-4F97-B924-8EEF6B23DAF1}"/>
          </ac:spMkLst>
        </pc:spChg>
        <pc:spChg chg="mod">
          <ac:chgData name="Pinny, Kerry" userId="S::u1671773@live.warwick.ac.uk::4665d43c-9ce0-4a9b-98e4-9fd55d6de716" providerId="AD" clId="Web-{D589CA78-11F0-49E1-996C-1CA13AE98376}" dt="2020-08-11T09:07:30.335" v="103" actId="20577"/>
          <ac:spMkLst>
            <pc:docMk/>
            <pc:sldMk cId="2595512460" sldId="325"/>
            <ac:spMk id="7" creationId="{50514482-2AD3-4F03-A2D5-026E336495BF}"/>
          </ac:spMkLst>
        </pc:spChg>
        <pc:grpChg chg="add mod">
          <ac:chgData name="Pinny, Kerry" userId="S::u1671773@live.warwick.ac.uk::4665d43c-9ce0-4a9b-98e4-9fd55d6de716" providerId="AD" clId="Web-{D589CA78-11F0-49E1-996C-1CA13AE98376}" dt="2020-08-11T09:07:15.788" v="90" actId="1076"/>
          <ac:grpSpMkLst>
            <pc:docMk/>
            <pc:sldMk cId="2595512460" sldId="325"/>
            <ac:grpSpMk id="8" creationId="{767DCD11-3819-471C-8964-AE334E7CAFC1}"/>
          </ac:grpSpMkLst>
        </pc:grpChg>
        <pc:picChg chg="mod">
          <ac:chgData name="Pinny, Kerry" userId="S::u1671773@live.warwick.ac.uk::4665d43c-9ce0-4a9b-98e4-9fd55d6de716" providerId="AD" clId="Web-{D589CA78-11F0-49E1-996C-1CA13AE98376}" dt="2020-08-11T09:07:43.851" v="108" actId="1076"/>
          <ac:picMkLst>
            <pc:docMk/>
            <pc:sldMk cId="2595512460" sldId="325"/>
            <ac:picMk id="4" creationId="{5DD37173-AB1E-40E0-BF83-5C22A2875C69}"/>
          </ac:picMkLst>
        </pc:picChg>
      </pc:sldChg>
      <pc:sldChg chg="addSp delSp modSp">
        <pc:chgData name="Pinny, Kerry" userId="S::u1671773@live.warwick.ac.uk::4665d43c-9ce0-4a9b-98e4-9fd55d6de716" providerId="AD" clId="Web-{D589CA78-11F0-49E1-996C-1CA13AE98376}" dt="2020-08-11T09:09:10.540" v="131" actId="1076"/>
        <pc:sldMkLst>
          <pc:docMk/>
          <pc:sldMk cId="2187539718" sldId="326"/>
        </pc:sldMkLst>
        <pc:spChg chg="mod">
          <ac:chgData name="Pinny, Kerry" userId="S::u1671773@live.warwick.ac.uk::4665d43c-9ce0-4a9b-98e4-9fd55d6de716" providerId="AD" clId="Web-{D589CA78-11F0-49E1-996C-1CA13AE98376}" dt="2020-08-11T09:08:44.462" v="111" actId="20577"/>
          <ac:spMkLst>
            <pc:docMk/>
            <pc:sldMk cId="2187539718" sldId="326"/>
            <ac:spMk id="2" creationId="{1EF42CF7-F178-4F97-B924-8EEF6B23DAF1}"/>
          </ac:spMkLst>
        </pc:spChg>
        <pc:spChg chg="mod">
          <ac:chgData name="Pinny, Kerry" userId="S::u1671773@live.warwick.ac.uk::4665d43c-9ce0-4a9b-98e4-9fd55d6de716" providerId="AD" clId="Web-{D589CA78-11F0-49E1-996C-1CA13AE98376}" dt="2020-08-11T09:09:02.509" v="128" actId="20577"/>
          <ac:spMkLst>
            <pc:docMk/>
            <pc:sldMk cId="2187539718" sldId="326"/>
            <ac:spMk id="15" creationId="{012FD1E3-E281-4B2F-9895-D1932B3E10BA}"/>
          </ac:spMkLst>
        </pc:spChg>
        <pc:grpChg chg="add mod">
          <ac:chgData name="Pinny, Kerry" userId="S::u1671773@live.warwick.ac.uk::4665d43c-9ce0-4a9b-98e4-9fd55d6de716" providerId="AD" clId="Web-{D589CA78-11F0-49E1-996C-1CA13AE98376}" dt="2020-08-11T09:09:10.540" v="131" actId="1076"/>
          <ac:grpSpMkLst>
            <pc:docMk/>
            <pc:sldMk cId="2187539718" sldId="326"/>
            <ac:grpSpMk id="5" creationId="{EA61A366-BACC-43CC-974E-8F5D2847F518}"/>
          </ac:grpSpMkLst>
        </pc:grpChg>
        <pc:picChg chg="add del">
          <ac:chgData name="Pinny, Kerry" userId="S::u1671773@live.warwick.ac.uk::4665d43c-9ce0-4a9b-98e4-9fd55d6de716" providerId="AD" clId="Web-{D589CA78-11F0-49E1-996C-1CA13AE98376}" dt="2020-08-11T09:06:26.849" v="83"/>
          <ac:picMkLst>
            <pc:docMk/>
            <pc:sldMk cId="2187539718" sldId="326"/>
            <ac:picMk id="4" creationId="{79F4A72A-B47B-495F-BD28-5831AE16ABFA}"/>
          </ac:picMkLst>
        </pc:picChg>
      </pc:sldChg>
      <pc:sldChg chg="addSp delSp modSp">
        <pc:chgData name="Pinny, Kerry" userId="S::u1671773@live.warwick.ac.uk::4665d43c-9ce0-4a9b-98e4-9fd55d6de716" providerId="AD" clId="Web-{D589CA78-11F0-49E1-996C-1CA13AE98376}" dt="2020-08-11T09:15:23.689" v="209" actId="14100"/>
        <pc:sldMkLst>
          <pc:docMk/>
          <pc:sldMk cId="3174157465" sldId="327"/>
        </pc:sldMkLst>
        <pc:spChg chg="mod">
          <ac:chgData name="Pinny, Kerry" userId="S::u1671773@live.warwick.ac.uk::4665d43c-9ce0-4a9b-98e4-9fd55d6de716" providerId="AD" clId="Web-{D589CA78-11F0-49E1-996C-1CA13AE98376}" dt="2020-08-11T09:15:23.689" v="209" actId="14100"/>
          <ac:spMkLst>
            <pc:docMk/>
            <pc:sldMk cId="3174157465" sldId="327"/>
            <ac:spMk id="2" creationId="{1EF42CF7-F178-4F97-B924-8EEF6B23DAF1}"/>
          </ac:spMkLst>
        </pc:spChg>
        <pc:spChg chg="add del">
          <ac:chgData name="Pinny, Kerry" userId="S::u1671773@live.warwick.ac.uk::4665d43c-9ce0-4a9b-98e4-9fd55d6de716" providerId="AD" clId="Web-{D589CA78-11F0-49E1-996C-1CA13AE98376}" dt="2020-08-11T09:06:47.475" v="87"/>
          <ac:spMkLst>
            <pc:docMk/>
            <pc:sldMk cId="3174157465" sldId="327"/>
            <ac:spMk id="4" creationId="{6A30C631-431E-4207-9711-B9528DBEC88A}"/>
          </ac:spMkLst>
        </pc:spChg>
        <pc:spChg chg="mod">
          <ac:chgData name="Pinny, Kerry" userId="S::u1671773@live.warwick.ac.uk::4665d43c-9ce0-4a9b-98e4-9fd55d6de716" providerId="AD" clId="Web-{D589CA78-11F0-49E1-996C-1CA13AE98376}" dt="2020-08-11T09:10:15.104" v="161" actId="20577"/>
          <ac:spMkLst>
            <pc:docMk/>
            <pc:sldMk cId="3174157465" sldId="327"/>
            <ac:spMk id="9" creationId="{211AC880-890F-4DF1-9A04-6B3422892DF6}"/>
          </ac:spMkLst>
        </pc:spChg>
        <pc:grpChg chg="add del mod">
          <ac:chgData name="Pinny, Kerry" userId="S::u1671773@live.warwick.ac.uk::4665d43c-9ce0-4a9b-98e4-9fd55d6de716" providerId="AD" clId="Web-{D589CA78-11F0-49E1-996C-1CA13AE98376}" dt="2020-08-11T09:15:19.142" v="208"/>
          <ac:grpSpMkLst>
            <pc:docMk/>
            <pc:sldMk cId="3174157465" sldId="327"/>
            <ac:grpSpMk id="10" creationId="{1C60D6E4-22C7-4A63-9312-5B0BC792D0FD}"/>
          </ac:grpSpMkLst>
        </pc:grpChg>
      </pc:sldChg>
    </pc:docChg>
  </pc:docChgLst>
  <pc:docChgLst>
    <pc:chgData name="Pinny, Kerry" userId="S::u1671773@live.warwick.ac.uk::4665d43c-9ce0-4a9b-98e4-9fd55d6de716" providerId="AD" clId="Web-{C53B470E-5B29-4076-A6E7-CF9A3F99451D}"/>
    <pc:docChg chg="modSld">
      <pc:chgData name="Pinny, Kerry" userId="S::u1671773@live.warwick.ac.uk::4665d43c-9ce0-4a9b-98e4-9fd55d6de716" providerId="AD" clId="Web-{C53B470E-5B29-4076-A6E7-CF9A3F99451D}" dt="2020-08-13T09:58:51.630" v="12" actId="20577"/>
      <pc:docMkLst>
        <pc:docMk/>
      </pc:docMkLst>
      <pc:sldChg chg="modSp">
        <pc:chgData name="Pinny, Kerry" userId="S::u1671773@live.warwick.ac.uk::4665d43c-9ce0-4a9b-98e4-9fd55d6de716" providerId="AD" clId="Web-{C53B470E-5B29-4076-A6E7-CF9A3F99451D}" dt="2020-08-13T09:58:51.630" v="12" actId="20577"/>
        <pc:sldMkLst>
          <pc:docMk/>
          <pc:sldMk cId="43081206" sldId="331"/>
        </pc:sldMkLst>
        <pc:spChg chg="mod">
          <ac:chgData name="Pinny, Kerry" userId="S::u1671773@live.warwick.ac.uk::4665d43c-9ce0-4a9b-98e4-9fd55d6de716" providerId="AD" clId="Web-{C53B470E-5B29-4076-A6E7-CF9A3F99451D}" dt="2020-08-13T09:58:51.630" v="12" actId="20577"/>
          <ac:spMkLst>
            <pc:docMk/>
            <pc:sldMk cId="43081206" sldId="331"/>
            <ac:spMk id="2" creationId="{F4CB7525-2834-460A-8F10-8E31D9361C64}"/>
          </ac:spMkLst>
        </pc:spChg>
      </pc:sldChg>
    </pc:docChg>
  </pc:docChgLst>
  <pc:docChgLst>
    <pc:chgData name="Pinny, Kerry" userId="S::u1671773@live.warwick.ac.uk::4665d43c-9ce0-4a9b-98e4-9fd55d6de716" providerId="AD" clId="Web-{8825AC2E-3EB2-4A52-A67A-95EEE6851FB8}"/>
    <pc:docChg chg="addSld delSld modSld">
      <pc:chgData name="Pinny, Kerry" userId="S::u1671773@live.warwick.ac.uk::4665d43c-9ce0-4a9b-98e4-9fd55d6de716" providerId="AD" clId="Web-{8825AC2E-3EB2-4A52-A67A-95EEE6851FB8}" dt="2020-08-11T08:07:09.457" v="36" actId="20577"/>
      <pc:docMkLst>
        <pc:docMk/>
      </pc:docMkLst>
      <pc:sldChg chg="del">
        <pc:chgData name="Pinny, Kerry" userId="S::u1671773@live.warwick.ac.uk::4665d43c-9ce0-4a9b-98e4-9fd55d6de716" providerId="AD" clId="Web-{8825AC2E-3EB2-4A52-A67A-95EEE6851FB8}" dt="2020-08-11T08:02:04.207" v="10"/>
        <pc:sldMkLst>
          <pc:docMk/>
          <pc:sldMk cId="1694671416" sldId="300"/>
        </pc:sldMkLst>
      </pc:sldChg>
      <pc:sldChg chg="del">
        <pc:chgData name="Pinny, Kerry" userId="S::u1671773@live.warwick.ac.uk::4665d43c-9ce0-4a9b-98e4-9fd55d6de716" providerId="AD" clId="Web-{8825AC2E-3EB2-4A52-A67A-95EEE6851FB8}" dt="2020-08-11T08:02:04.207" v="9"/>
        <pc:sldMkLst>
          <pc:docMk/>
          <pc:sldMk cId="1481951721" sldId="301"/>
        </pc:sldMkLst>
      </pc:sldChg>
      <pc:sldChg chg="del">
        <pc:chgData name="Pinny, Kerry" userId="S::u1671773@live.warwick.ac.uk::4665d43c-9ce0-4a9b-98e4-9fd55d6de716" providerId="AD" clId="Web-{8825AC2E-3EB2-4A52-A67A-95EEE6851FB8}" dt="2020-08-11T08:02:04.207" v="8"/>
        <pc:sldMkLst>
          <pc:docMk/>
          <pc:sldMk cId="1106595332" sldId="302"/>
        </pc:sldMkLst>
      </pc:sldChg>
      <pc:sldChg chg="del">
        <pc:chgData name="Pinny, Kerry" userId="S::u1671773@live.warwick.ac.uk::4665d43c-9ce0-4a9b-98e4-9fd55d6de716" providerId="AD" clId="Web-{8825AC2E-3EB2-4A52-A67A-95EEE6851FB8}" dt="2020-08-11T08:02:04.207" v="7"/>
        <pc:sldMkLst>
          <pc:docMk/>
          <pc:sldMk cId="731932674" sldId="303"/>
        </pc:sldMkLst>
      </pc:sldChg>
      <pc:sldChg chg="del">
        <pc:chgData name="Pinny, Kerry" userId="S::u1671773@live.warwick.ac.uk::4665d43c-9ce0-4a9b-98e4-9fd55d6de716" providerId="AD" clId="Web-{8825AC2E-3EB2-4A52-A67A-95EEE6851FB8}" dt="2020-08-11T08:02:04.207" v="6"/>
        <pc:sldMkLst>
          <pc:docMk/>
          <pc:sldMk cId="1050512493" sldId="305"/>
        </pc:sldMkLst>
      </pc:sldChg>
      <pc:sldChg chg="del">
        <pc:chgData name="Pinny, Kerry" userId="S::u1671773@live.warwick.ac.uk::4665d43c-9ce0-4a9b-98e4-9fd55d6de716" providerId="AD" clId="Web-{8825AC2E-3EB2-4A52-A67A-95EEE6851FB8}" dt="2020-08-11T08:02:04.192" v="3"/>
        <pc:sldMkLst>
          <pc:docMk/>
          <pc:sldMk cId="1601987174" sldId="306"/>
        </pc:sldMkLst>
      </pc:sldChg>
      <pc:sldChg chg="del">
        <pc:chgData name="Pinny, Kerry" userId="S::u1671773@live.warwick.ac.uk::4665d43c-9ce0-4a9b-98e4-9fd55d6de716" providerId="AD" clId="Web-{8825AC2E-3EB2-4A52-A67A-95EEE6851FB8}" dt="2020-08-11T08:02:04.192" v="2"/>
        <pc:sldMkLst>
          <pc:docMk/>
          <pc:sldMk cId="1077353023" sldId="307"/>
        </pc:sldMkLst>
      </pc:sldChg>
      <pc:sldChg chg="del">
        <pc:chgData name="Pinny, Kerry" userId="S::u1671773@live.warwick.ac.uk::4665d43c-9ce0-4a9b-98e4-9fd55d6de716" providerId="AD" clId="Web-{8825AC2E-3EB2-4A52-A67A-95EEE6851FB8}" dt="2020-08-11T08:02:04.192" v="1"/>
        <pc:sldMkLst>
          <pc:docMk/>
          <pc:sldMk cId="1492015176" sldId="308"/>
        </pc:sldMkLst>
      </pc:sldChg>
      <pc:sldChg chg="del">
        <pc:chgData name="Pinny, Kerry" userId="S::u1671773@live.warwick.ac.uk::4665d43c-9ce0-4a9b-98e4-9fd55d6de716" providerId="AD" clId="Web-{8825AC2E-3EB2-4A52-A67A-95EEE6851FB8}" dt="2020-08-11T08:02:04.192" v="0"/>
        <pc:sldMkLst>
          <pc:docMk/>
          <pc:sldMk cId="272895552" sldId="309"/>
        </pc:sldMkLst>
      </pc:sldChg>
      <pc:sldChg chg="modSp">
        <pc:chgData name="Pinny, Kerry" userId="S::u1671773@live.warwick.ac.uk::4665d43c-9ce0-4a9b-98e4-9fd55d6de716" providerId="AD" clId="Web-{8825AC2E-3EB2-4A52-A67A-95EEE6851FB8}" dt="2020-08-11T08:04:49.660" v="12" actId="20577"/>
        <pc:sldMkLst>
          <pc:docMk/>
          <pc:sldMk cId="1908466142" sldId="310"/>
        </pc:sldMkLst>
        <pc:spChg chg="mod">
          <ac:chgData name="Pinny, Kerry" userId="S::u1671773@live.warwick.ac.uk::4665d43c-9ce0-4a9b-98e4-9fd55d6de716" providerId="AD" clId="Web-{8825AC2E-3EB2-4A52-A67A-95EEE6851FB8}" dt="2020-08-11T08:04:49.660" v="12" actId="20577"/>
          <ac:spMkLst>
            <pc:docMk/>
            <pc:sldMk cId="1908466142" sldId="310"/>
            <ac:spMk id="6" creationId="{00000000-0000-0000-0000-000000000000}"/>
          </ac:spMkLst>
        </pc:spChg>
      </pc:sldChg>
      <pc:sldChg chg="del">
        <pc:chgData name="Pinny, Kerry" userId="S::u1671773@live.warwick.ac.uk::4665d43c-9ce0-4a9b-98e4-9fd55d6de716" providerId="AD" clId="Web-{8825AC2E-3EB2-4A52-A67A-95EEE6851FB8}" dt="2020-08-11T08:02:04.207" v="5"/>
        <pc:sldMkLst>
          <pc:docMk/>
          <pc:sldMk cId="3930933784" sldId="311"/>
        </pc:sldMkLst>
      </pc:sldChg>
      <pc:sldChg chg="del">
        <pc:chgData name="Pinny, Kerry" userId="S::u1671773@live.warwick.ac.uk::4665d43c-9ce0-4a9b-98e4-9fd55d6de716" providerId="AD" clId="Web-{8825AC2E-3EB2-4A52-A67A-95EEE6851FB8}" dt="2020-08-11T08:02:04.207" v="4"/>
        <pc:sldMkLst>
          <pc:docMk/>
          <pc:sldMk cId="1610137472" sldId="313"/>
        </pc:sldMkLst>
      </pc:sldChg>
      <pc:sldChg chg="new del">
        <pc:chgData name="Pinny, Kerry" userId="S::u1671773@live.warwick.ac.uk::4665d43c-9ce0-4a9b-98e4-9fd55d6de716" providerId="AD" clId="Web-{8825AC2E-3EB2-4A52-A67A-95EEE6851FB8}" dt="2020-08-11T08:05:14.410" v="14"/>
        <pc:sldMkLst>
          <pc:docMk/>
          <pc:sldMk cId="2349766138" sldId="324"/>
        </pc:sldMkLst>
      </pc:sldChg>
      <pc:sldChg chg="modSp new">
        <pc:chgData name="Pinny, Kerry" userId="S::u1671773@live.warwick.ac.uk::4665d43c-9ce0-4a9b-98e4-9fd55d6de716" providerId="AD" clId="Web-{8825AC2E-3EB2-4A52-A67A-95EEE6851FB8}" dt="2020-08-11T08:07:09.457" v="36" actId="20577"/>
        <pc:sldMkLst>
          <pc:docMk/>
          <pc:sldMk cId="3777636229" sldId="324"/>
        </pc:sldMkLst>
        <pc:spChg chg="mod">
          <ac:chgData name="Pinny, Kerry" userId="S::u1671773@live.warwick.ac.uk::4665d43c-9ce0-4a9b-98e4-9fd55d6de716" providerId="AD" clId="Web-{8825AC2E-3EB2-4A52-A67A-95EEE6851FB8}" dt="2020-08-11T08:07:09.457" v="36" actId="20577"/>
          <ac:spMkLst>
            <pc:docMk/>
            <pc:sldMk cId="3777636229" sldId="324"/>
            <ac:spMk id="2" creationId="{1EF42CF7-F178-4F97-B924-8EEF6B23DAF1}"/>
          </ac:spMkLst>
        </pc:spChg>
        <pc:spChg chg="mod">
          <ac:chgData name="Pinny, Kerry" userId="S::u1671773@live.warwick.ac.uk::4665d43c-9ce0-4a9b-98e4-9fd55d6de716" providerId="AD" clId="Web-{8825AC2E-3EB2-4A52-A67A-95EEE6851FB8}" dt="2020-08-11T08:06:42.441" v="28" actId="20577"/>
          <ac:spMkLst>
            <pc:docMk/>
            <pc:sldMk cId="3777636229" sldId="324"/>
            <ac:spMk id="3" creationId="{C542DB49-0965-4315-8B67-42E674FC0783}"/>
          </ac:spMkLst>
        </pc:spChg>
      </pc:sldChg>
    </pc:docChg>
  </pc:docChgLst>
  <pc:docChgLst>
    <pc:chgData name="Hattersley, Sara" userId="S::cesgau@live.warwick.ac.uk::3d30007d-7b0f-4715-bba1-7860d7aceff7" providerId="AD" clId="Web-{E12217D1-3AC1-4B04-9166-898523DF0248}"/>
    <pc:docChg chg="modSld">
      <pc:chgData name="Hattersley, Sara" userId="S::cesgau@live.warwick.ac.uk::3d30007d-7b0f-4715-bba1-7860d7aceff7" providerId="AD" clId="Web-{E12217D1-3AC1-4B04-9166-898523DF0248}" dt="2020-08-10T17:08:12.042" v="14" actId="20577"/>
      <pc:docMkLst>
        <pc:docMk/>
      </pc:docMkLst>
      <pc:sldChg chg="modSp">
        <pc:chgData name="Hattersley, Sara" userId="S::cesgau@live.warwick.ac.uk::3d30007d-7b0f-4715-bba1-7860d7aceff7" providerId="AD" clId="Web-{E12217D1-3AC1-4B04-9166-898523DF0248}" dt="2020-08-10T17:08:12.042" v="14" actId="20577"/>
        <pc:sldMkLst>
          <pc:docMk/>
          <pc:sldMk cId="812207199" sldId="317"/>
        </pc:sldMkLst>
        <pc:spChg chg="mod">
          <ac:chgData name="Hattersley, Sara" userId="S::cesgau@live.warwick.ac.uk::3d30007d-7b0f-4715-bba1-7860d7aceff7" providerId="AD" clId="Web-{E12217D1-3AC1-4B04-9166-898523DF0248}" dt="2020-08-10T17:08:12.042" v="14" actId="20577"/>
          <ac:spMkLst>
            <pc:docMk/>
            <pc:sldMk cId="812207199" sldId="317"/>
            <ac:spMk id="7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9AD634-B286-CF4C-B608-BAEDD7C846A9}" type="datetimeFigureOut">
              <a:rPr lang="en-US" smtClean="0"/>
              <a:t>9/2/2020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8B6ED8-9D91-5E4C-8236-27D5494AAD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74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3244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3659" cy="5143499"/>
          </a:xfrm>
          <a:prstGeom prst="rect">
            <a:avLst/>
          </a:prstGeom>
        </p:spPr>
      </p:pic>
      <p:cxnSp>
        <p:nvCxnSpPr>
          <p:cNvPr id="11" name="Straight Connector 10"/>
          <p:cNvCxnSpPr/>
          <p:nvPr userDrawn="1"/>
        </p:nvCxnSpPr>
        <p:spPr>
          <a:xfrm>
            <a:off x="674703" y="2823957"/>
            <a:ext cx="770581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7439935" y="3434491"/>
            <a:ext cx="1258371" cy="65722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3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7430422" y="4195977"/>
            <a:ext cx="1258371" cy="65722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4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884241" y="2339310"/>
            <a:ext cx="6110339" cy="2462958"/>
          </a:xfrm>
          <a:prstGeom prst="rect">
            <a:avLst/>
          </a:prstGeo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511C6C"/>
              </a:buClr>
              <a:buSzPct val="120000"/>
              <a:buFont typeface="Arial" charset="0"/>
              <a:buChar char="•"/>
              <a:tabLst/>
              <a:defRPr sz="2000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lnSpc>
                <a:spcPct val="100000"/>
              </a:lnSpc>
              <a:spcBef>
                <a:spcPts val="0"/>
              </a:spcBef>
              <a:defRPr b="0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/>
              <a:t>Important parts of the bullet can be highlighted in a bold weight for added impact.</a:t>
            </a:r>
          </a:p>
          <a:p>
            <a:pPr lvl="1"/>
            <a:r>
              <a:rPr lang="en-US"/>
              <a:t>Maecenas vitae </a:t>
            </a:r>
            <a:r>
              <a:rPr lang="en-US" err="1"/>
              <a:t>quam</a:t>
            </a:r>
            <a:r>
              <a:rPr lang="en-US"/>
              <a:t> et </a:t>
            </a:r>
            <a:r>
              <a:rPr lang="en-US" err="1"/>
              <a:t>leo</a:t>
            </a:r>
            <a:r>
              <a:rPr lang="en-US"/>
              <a:t> </a:t>
            </a:r>
            <a:r>
              <a:rPr lang="en-US" err="1"/>
              <a:t>vulputate</a:t>
            </a:r>
            <a:r>
              <a:rPr lang="en-US"/>
              <a:t> maximus </a:t>
            </a:r>
            <a:r>
              <a:rPr lang="en-US" err="1"/>
              <a:t>quis</a:t>
            </a:r>
            <a:r>
              <a:rPr lang="en-US"/>
              <a:t> a </a:t>
            </a:r>
            <a:r>
              <a:rPr lang="en-US" err="1"/>
              <a:t>tortor</a:t>
            </a:r>
            <a:r>
              <a:rPr lang="en-US"/>
              <a:t>. </a:t>
            </a:r>
            <a:r>
              <a:rPr lang="en-US" err="1"/>
              <a:t>Vivamus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 lacinia </a:t>
            </a:r>
            <a:r>
              <a:rPr lang="en-US" err="1"/>
              <a:t>tempor</a:t>
            </a:r>
            <a:r>
              <a:rPr lang="en-US"/>
              <a:t>.</a:t>
            </a:r>
          </a:p>
          <a:p>
            <a:pPr lvl="0"/>
            <a:r>
              <a:rPr lang="en-US"/>
              <a:t>Nunc a </a:t>
            </a:r>
            <a:r>
              <a:rPr lang="en-US" err="1"/>
              <a:t>nisl</a:t>
            </a:r>
            <a:r>
              <a:rPr lang="en-US"/>
              <a:t> vitae </a:t>
            </a:r>
            <a:r>
              <a:rPr lang="en-US" err="1"/>
              <a:t>massa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. Sed </a:t>
            </a:r>
            <a:r>
              <a:rPr lang="en-US" err="1"/>
              <a:t>bibendum</a:t>
            </a:r>
            <a:r>
              <a:rPr lang="en-US"/>
              <a:t> </a:t>
            </a:r>
            <a:r>
              <a:rPr lang="en-US" err="1"/>
              <a:t>mauris</a:t>
            </a:r>
            <a:r>
              <a:rPr lang="en-US"/>
              <a:t> id </a:t>
            </a:r>
            <a:r>
              <a:rPr lang="en-US" err="1"/>
              <a:t>rutrum</a:t>
            </a:r>
            <a:r>
              <a:rPr lang="en-US"/>
              <a:t> </a:t>
            </a:r>
            <a:r>
              <a:rPr lang="en-US" err="1"/>
              <a:t>feugiat</a:t>
            </a:r>
            <a:r>
              <a:rPr lang="en-US"/>
              <a:t>.</a:t>
            </a:r>
          </a:p>
        </p:txBody>
      </p:sp>
      <p:sp>
        <p:nvSpPr>
          <p:cNvPr id="15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884242" y="1655966"/>
            <a:ext cx="5373684" cy="38086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 i="0" baseline="0">
                <a:solidFill>
                  <a:srgbClr val="511C6C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/>
              <a:t>Page title (minimal text as bullet points)</a:t>
            </a:r>
          </a:p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419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9143657" cy="5143498"/>
          </a:xfrm>
          <a:prstGeom prst="rect">
            <a:avLst/>
          </a:prstGeom>
        </p:spPr>
      </p:pic>
      <p:sp>
        <p:nvSpPr>
          <p:cNvPr id="13" name="Text Placeholder 21"/>
          <p:cNvSpPr>
            <a:spLocks noGrp="1"/>
          </p:cNvSpPr>
          <p:nvPr>
            <p:ph type="body" sz="quarter" idx="16" hasCustomPrompt="1"/>
          </p:nvPr>
        </p:nvSpPr>
        <p:spPr>
          <a:xfrm>
            <a:off x="5295255" y="964856"/>
            <a:ext cx="3351440" cy="618831"/>
          </a:xfrm>
          <a:prstGeom prst="rect">
            <a:avLst/>
          </a:prstGeo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F47920"/>
              </a:buClr>
              <a:buSzPct val="120000"/>
              <a:buFontTx/>
              <a:buNone/>
              <a:tabLst/>
              <a:defRPr sz="1200" b="1" i="0" baseline="0"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r>
              <a:rPr lang="en-US" err="1">
                <a:latin typeface="+mn-lt"/>
              </a:rPr>
              <a:t>Lorem</a:t>
            </a:r>
            <a:r>
              <a:rPr lang="en-US">
                <a:latin typeface="+mn-lt"/>
              </a:rPr>
              <a:t> </a:t>
            </a:r>
            <a:r>
              <a:rPr lang="en-US" err="1">
                <a:latin typeface="+mn-lt"/>
              </a:rPr>
              <a:t>ipsum</a:t>
            </a:r>
            <a:r>
              <a:rPr lang="en-US">
                <a:latin typeface="+mn-lt"/>
              </a:rPr>
              <a:t> dolor sit </a:t>
            </a:r>
            <a:r>
              <a:rPr lang="en-US" err="1">
                <a:latin typeface="+mn-lt"/>
              </a:rPr>
              <a:t>amet</a:t>
            </a:r>
            <a:r>
              <a:rPr lang="en-US">
                <a:latin typeface="+mn-lt"/>
              </a:rPr>
              <a:t>, </a:t>
            </a:r>
            <a:r>
              <a:rPr lang="en-US" err="1">
                <a:latin typeface="+mn-lt"/>
              </a:rPr>
              <a:t>consectetur</a:t>
            </a:r>
            <a:r>
              <a:rPr lang="en-US">
                <a:latin typeface="+mn-lt"/>
              </a:rPr>
              <a:t> </a:t>
            </a:r>
            <a:r>
              <a:rPr lang="en-US" err="1">
                <a:latin typeface="+mn-lt"/>
              </a:rPr>
              <a:t>adipiscing</a:t>
            </a:r>
            <a:r>
              <a:rPr lang="en-US">
                <a:latin typeface="+mn-lt"/>
              </a:rPr>
              <a:t> </a:t>
            </a:r>
            <a:r>
              <a:rPr lang="en-US" err="1">
                <a:latin typeface="+mn-lt"/>
              </a:rPr>
              <a:t>elit</a:t>
            </a:r>
            <a:r>
              <a:rPr lang="en-US">
                <a:latin typeface="+mn-lt"/>
              </a:rPr>
              <a:t> </a:t>
            </a:r>
            <a:r>
              <a:rPr lang="en-US" err="1">
                <a:latin typeface="+mn-lt"/>
              </a:rPr>
              <a:t>morbi</a:t>
            </a:r>
            <a:r>
              <a:rPr lang="en-US">
                <a:latin typeface="+mn-lt"/>
              </a:rPr>
              <a:t> vitae.</a:t>
            </a:r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-104674" y="-505326"/>
            <a:ext cx="5125853" cy="4391526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5295254" y="455151"/>
            <a:ext cx="3351441" cy="38086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 i="0" baseline="0">
                <a:solidFill>
                  <a:srgbClr val="511C6C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/>
              <a:t>Page title (single picture)</a:t>
            </a:r>
          </a:p>
          <a:p>
            <a:pPr lvl="0"/>
            <a:endParaRPr lang="en-US"/>
          </a:p>
        </p:txBody>
      </p:sp>
      <p:sp>
        <p:nvSpPr>
          <p:cNvPr id="12" name="Text Placeholder 21"/>
          <p:cNvSpPr>
            <a:spLocks noGrp="1"/>
          </p:cNvSpPr>
          <p:nvPr>
            <p:ph type="body" sz="quarter" idx="15" hasCustomPrompt="1"/>
          </p:nvPr>
        </p:nvSpPr>
        <p:spPr>
          <a:xfrm>
            <a:off x="5295255" y="1583687"/>
            <a:ext cx="3351440" cy="1516473"/>
          </a:xfrm>
          <a:prstGeom prst="rect">
            <a:avLst/>
          </a:prstGeo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F47920"/>
              </a:buClr>
              <a:buSzPct val="120000"/>
              <a:buFontTx/>
              <a:buNone/>
              <a:tabLst/>
              <a:defRPr sz="1000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err="1"/>
              <a:t>Lorem</a:t>
            </a:r>
            <a:r>
              <a:rPr lang="en-US"/>
              <a:t> </a:t>
            </a:r>
            <a:r>
              <a:rPr lang="en-US" err="1"/>
              <a:t>ipsum</a:t>
            </a:r>
            <a:r>
              <a:rPr lang="en-US"/>
              <a:t>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. </a:t>
            </a:r>
            <a:r>
              <a:rPr lang="en-US" err="1"/>
              <a:t>Morbi</a:t>
            </a:r>
            <a:r>
              <a:rPr lang="en-US"/>
              <a:t> vitae </a:t>
            </a:r>
            <a:r>
              <a:rPr lang="en-US" err="1"/>
              <a:t>nibh</a:t>
            </a:r>
            <a:r>
              <a:rPr lang="en-US"/>
              <a:t> est. Maecenas vitae quam et </a:t>
            </a:r>
            <a:r>
              <a:rPr lang="en-US" err="1"/>
              <a:t>leo</a:t>
            </a:r>
            <a:r>
              <a:rPr lang="en-US"/>
              <a:t> </a:t>
            </a:r>
            <a:r>
              <a:rPr lang="en-US" err="1"/>
              <a:t>vulputate</a:t>
            </a:r>
            <a:r>
              <a:rPr lang="en-US"/>
              <a:t> </a:t>
            </a:r>
            <a:r>
              <a:rPr lang="en-US" err="1"/>
              <a:t>maximus</a:t>
            </a:r>
            <a:r>
              <a:rPr lang="en-US"/>
              <a:t> </a:t>
            </a:r>
            <a:r>
              <a:rPr lang="en-US" err="1"/>
              <a:t>quis</a:t>
            </a:r>
            <a:r>
              <a:rPr lang="en-US"/>
              <a:t> a </a:t>
            </a:r>
            <a:r>
              <a:rPr lang="en-US" err="1"/>
              <a:t>tortor</a:t>
            </a:r>
            <a:r>
              <a:rPr lang="en-US"/>
              <a:t>. </a:t>
            </a:r>
            <a:r>
              <a:rPr lang="en-US" err="1"/>
              <a:t>Vivamus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 </a:t>
            </a:r>
            <a:r>
              <a:rPr lang="en-US" err="1"/>
              <a:t>lacinia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393619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9143657" cy="5143498"/>
          </a:xfrm>
          <a:prstGeom prst="rect">
            <a:avLst/>
          </a:prstGeom>
        </p:spPr>
      </p:pic>
      <p:sp>
        <p:nvSpPr>
          <p:cNvPr id="5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884242" y="996439"/>
            <a:ext cx="3519316" cy="2652015"/>
          </a:xfrm>
          <a:prstGeom prst="rect">
            <a:avLst/>
          </a:prstGeo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511C6C"/>
              </a:buClr>
              <a:buSzPct val="120000"/>
              <a:buFont typeface="Arial" charset="0"/>
              <a:buChar char="•"/>
              <a:tabLst/>
              <a:defRPr sz="1200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err="1"/>
              <a:t>Lorem</a:t>
            </a:r>
            <a:r>
              <a:rPr lang="en-US"/>
              <a:t> </a:t>
            </a:r>
            <a:r>
              <a:rPr lang="en-US" err="1"/>
              <a:t>ipsum</a:t>
            </a:r>
            <a:r>
              <a:rPr lang="en-US"/>
              <a:t>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. </a:t>
            </a:r>
            <a:r>
              <a:rPr lang="en-US" err="1"/>
              <a:t>Morbi</a:t>
            </a:r>
            <a:r>
              <a:rPr lang="en-US"/>
              <a:t> vitae </a:t>
            </a:r>
            <a:r>
              <a:rPr lang="en-US" err="1"/>
              <a:t>nibh</a:t>
            </a:r>
            <a:r>
              <a:rPr lang="en-US"/>
              <a:t> est.</a:t>
            </a:r>
          </a:p>
          <a:p>
            <a:pPr lvl="0"/>
            <a:r>
              <a:rPr lang="en-US"/>
              <a:t>Maecenas vitae quam et </a:t>
            </a:r>
            <a:r>
              <a:rPr lang="en-US" err="1"/>
              <a:t>leo</a:t>
            </a:r>
            <a:r>
              <a:rPr lang="en-US"/>
              <a:t> </a:t>
            </a:r>
            <a:r>
              <a:rPr lang="en-US" err="1"/>
              <a:t>vulputate</a:t>
            </a:r>
            <a:r>
              <a:rPr lang="en-US"/>
              <a:t> </a:t>
            </a:r>
            <a:r>
              <a:rPr lang="en-US" err="1"/>
              <a:t>maximus</a:t>
            </a:r>
            <a:r>
              <a:rPr lang="en-US"/>
              <a:t> </a:t>
            </a:r>
            <a:r>
              <a:rPr lang="en-US" err="1"/>
              <a:t>quis</a:t>
            </a:r>
            <a:r>
              <a:rPr lang="en-US"/>
              <a:t> a </a:t>
            </a:r>
            <a:r>
              <a:rPr lang="en-US" err="1"/>
              <a:t>tortor</a:t>
            </a:r>
            <a:r>
              <a:rPr lang="en-US"/>
              <a:t>. </a:t>
            </a:r>
            <a:r>
              <a:rPr lang="en-US" err="1"/>
              <a:t>Vivamus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 </a:t>
            </a:r>
            <a:r>
              <a:rPr lang="en-US" err="1"/>
              <a:t>lacinia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.</a:t>
            </a:r>
          </a:p>
          <a:p>
            <a:pPr lvl="0"/>
            <a:r>
              <a:rPr lang="en-US" err="1"/>
              <a:t>Nunc</a:t>
            </a:r>
            <a:r>
              <a:rPr lang="en-US"/>
              <a:t> a </a:t>
            </a:r>
            <a:r>
              <a:rPr lang="en-US" err="1"/>
              <a:t>nisl</a:t>
            </a:r>
            <a:r>
              <a:rPr lang="en-US"/>
              <a:t> vitae </a:t>
            </a:r>
            <a:r>
              <a:rPr lang="en-US" err="1"/>
              <a:t>massa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. </a:t>
            </a:r>
            <a:r>
              <a:rPr lang="en-US" err="1"/>
              <a:t>Sed</a:t>
            </a:r>
            <a:r>
              <a:rPr lang="en-US"/>
              <a:t> </a:t>
            </a:r>
            <a:r>
              <a:rPr lang="en-US" err="1"/>
              <a:t>bibendum</a:t>
            </a:r>
            <a:r>
              <a:rPr lang="en-US"/>
              <a:t> </a:t>
            </a:r>
            <a:r>
              <a:rPr lang="en-US" err="1"/>
              <a:t>mauris</a:t>
            </a:r>
            <a:r>
              <a:rPr lang="en-US"/>
              <a:t> id </a:t>
            </a:r>
            <a:r>
              <a:rPr lang="en-US" err="1"/>
              <a:t>rutrum</a:t>
            </a:r>
            <a:r>
              <a:rPr lang="en-US"/>
              <a:t> </a:t>
            </a:r>
            <a:r>
              <a:rPr lang="en-US" err="1"/>
              <a:t>feugiat</a:t>
            </a:r>
            <a:r>
              <a:rPr lang="en-US"/>
              <a:t>.</a:t>
            </a:r>
          </a:p>
        </p:txBody>
      </p:sp>
      <p:sp>
        <p:nvSpPr>
          <p:cNvPr id="6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884241" y="455151"/>
            <a:ext cx="3519317" cy="38086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 i="0" baseline="0">
                <a:solidFill>
                  <a:srgbClr val="511C6C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/>
              <a:t>Page title (picture grid)</a:t>
            </a:r>
          </a:p>
          <a:p>
            <a:pPr lvl="0"/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4699670" y="455152"/>
            <a:ext cx="2198435" cy="155011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6215649" y="2098342"/>
            <a:ext cx="2198435" cy="155011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4699670" y="2098342"/>
            <a:ext cx="1396330" cy="155011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/>
          </p:nvPr>
        </p:nvSpPr>
        <p:spPr>
          <a:xfrm>
            <a:off x="7017753" y="455151"/>
            <a:ext cx="1396331" cy="155011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1219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9143657" cy="5143498"/>
          </a:xfrm>
          <a:prstGeom prst="rect">
            <a:avLst/>
          </a:prstGeom>
        </p:spPr>
      </p:pic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977900" y="1419225"/>
            <a:ext cx="2270125" cy="162083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3520574" y="1419225"/>
            <a:ext cx="2270125" cy="162083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6071268" y="1419225"/>
            <a:ext cx="2270125" cy="162083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884241" y="883124"/>
            <a:ext cx="7642141" cy="380867"/>
          </a:xfrm>
          <a:prstGeom prst="rect">
            <a:avLst/>
          </a:prstGeom>
        </p:spPr>
        <p:txBody>
          <a:bodyPr/>
          <a:lstStyle>
            <a:lvl1pPr>
              <a:buClr>
                <a:srgbClr val="511C6C"/>
              </a:buClr>
              <a:buSzPct val="100000"/>
              <a:defRPr sz="2000" b="1" i="0"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err="1"/>
              <a:t>Lorem</a:t>
            </a:r>
            <a:r>
              <a:rPr lang="en-US"/>
              <a:t> </a:t>
            </a:r>
            <a:r>
              <a:rPr lang="en-US" err="1"/>
              <a:t>ipsum</a:t>
            </a:r>
            <a:r>
              <a:rPr lang="en-US"/>
              <a:t>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endParaRPr lang="en-US"/>
          </a:p>
        </p:txBody>
      </p:sp>
      <p:sp>
        <p:nvSpPr>
          <p:cNvPr id="23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884241" y="455151"/>
            <a:ext cx="7642141" cy="38086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 i="0">
                <a:solidFill>
                  <a:srgbClr val="511C6C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/>
              <a:t>Page title (3 column images)</a:t>
            </a:r>
          </a:p>
          <a:p>
            <a:pPr lvl="0"/>
            <a:endParaRPr lang="en-US"/>
          </a:p>
        </p:txBody>
      </p:sp>
      <p:sp>
        <p:nvSpPr>
          <p:cNvPr id="25" name="Text Placeholder 21"/>
          <p:cNvSpPr>
            <a:spLocks noGrp="1"/>
          </p:cNvSpPr>
          <p:nvPr>
            <p:ph type="body" sz="quarter" idx="15" hasCustomPrompt="1"/>
          </p:nvPr>
        </p:nvSpPr>
        <p:spPr>
          <a:xfrm>
            <a:off x="884241" y="3173755"/>
            <a:ext cx="2363784" cy="53999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200" b="0" i="0" baseline="0">
                <a:solidFill>
                  <a:schemeClr val="tx1"/>
                </a:solidFill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err="1"/>
              <a:t>Lorem</a:t>
            </a:r>
            <a:r>
              <a:rPr lang="en-US"/>
              <a:t> </a:t>
            </a:r>
            <a:r>
              <a:rPr lang="en-US" err="1"/>
              <a:t>ipsum</a:t>
            </a:r>
            <a:r>
              <a:rPr lang="en-US"/>
              <a:t>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endParaRPr lang="en-US"/>
          </a:p>
        </p:txBody>
      </p:sp>
      <p:sp>
        <p:nvSpPr>
          <p:cNvPr id="26" name="Text Placeholder 21"/>
          <p:cNvSpPr>
            <a:spLocks noGrp="1"/>
          </p:cNvSpPr>
          <p:nvPr>
            <p:ph type="body" sz="quarter" idx="16" hasCustomPrompt="1"/>
          </p:nvPr>
        </p:nvSpPr>
        <p:spPr>
          <a:xfrm>
            <a:off x="3440464" y="3173755"/>
            <a:ext cx="2350235" cy="53999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200" b="0" i="0" baseline="0">
                <a:solidFill>
                  <a:schemeClr val="tx1"/>
                </a:solidFill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nisl</a:t>
            </a:r>
            <a:r>
              <a:rPr lang="en-US"/>
              <a:t> </a:t>
            </a:r>
            <a:r>
              <a:rPr lang="en-US" err="1"/>
              <a:t>ipsum</a:t>
            </a:r>
            <a:r>
              <a:rPr lang="en-US"/>
              <a:t>, </a:t>
            </a:r>
            <a:r>
              <a:rPr lang="en-US" err="1"/>
              <a:t>faucibus</a:t>
            </a:r>
            <a:r>
              <a:rPr lang="en-US"/>
              <a:t> et </a:t>
            </a:r>
            <a:r>
              <a:rPr lang="en-US" err="1"/>
              <a:t>arcu</a:t>
            </a:r>
            <a:r>
              <a:rPr lang="en-US"/>
              <a:t> </a:t>
            </a:r>
            <a:r>
              <a:rPr lang="en-US" err="1"/>
              <a:t>eu</a:t>
            </a:r>
            <a:r>
              <a:rPr lang="en-US"/>
              <a:t>, </a:t>
            </a:r>
            <a:r>
              <a:rPr lang="en-US" err="1"/>
              <a:t>gravida</a:t>
            </a:r>
            <a:r>
              <a:rPr lang="en-US"/>
              <a:t> </a:t>
            </a:r>
            <a:r>
              <a:rPr lang="en-US" err="1"/>
              <a:t>pretium</a:t>
            </a:r>
            <a:endParaRPr lang="en-US"/>
          </a:p>
        </p:txBody>
      </p:sp>
      <p:sp>
        <p:nvSpPr>
          <p:cNvPr id="27" name="Text Placeholder 21"/>
          <p:cNvSpPr>
            <a:spLocks noGrp="1"/>
          </p:cNvSpPr>
          <p:nvPr>
            <p:ph type="body" sz="quarter" idx="17" hasCustomPrompt="1"/>
          </p:nvPr>
        </p:nvSpPr>
        <p:spPr>
          <a:xfrm>
            <a:off x="5991058" y="3173755"/>
            <a:ext cx="2350335" cy="53999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200" b="0" i="0" baseline="0">
                <a:solidFill>
                  <a:schemeClr val="tx1"/>
                </a:solidFill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err="1"/>
              <a:t>Curabitur</a:t>
            </a:r>
            <a:r>
              <a:rPr lang="en-US"/>
              <a:t> sit </a:t>
            </a:r>
            <a:r>
              <a:rPr lang="en-US" err="1"/>
              <a:t>amet</a:t>
            </a:r>
            <a:r>
              <a:rPr lang="en-US"/>
              <a:t> </a:t>
            </a:r>
            <a:r>
              <a:rPr lang="en-US" err="1"/>
              <a:t>vehicula</a:t>
            </a:r>
            <a:r>
              <a:rPr lang="en-US"/>
              <a:t> dui, sit </a:t>
            </a:r>
            <a:r>
              <a:rPr lang="en-US" err="1"/>
              <a:t>amet</a:t>
            </a:r>
            <a:r>
              <a:rPr lang="en-US"/>
              <a:t> </a:t>
            </a:r>
            <a:r>
              <a:rPr lang="en-US" err="1"/>
              <a:t>dignissim</a:t>
            </a:r>
            <a:r>
              <a:rPr lang="en-US"/>
              <a:t> </a:t>
            </a:r>
            <a:r>
              <a:rPr lang="en-US" err="1"/>
              <a:t>est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76879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"/>
            <a:ext cx="9143657" cy="5143498"/>
          </a:xfrm>
          <a:prstGeom prst="rect">
            <a:avLst/>
          </a:prstGeom>
        </p:spPr>
      </p:pic>
      <p:sp>
        <p:nvSpPr>
          <p:cNvPr id="22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5213117" y="1242206"/>
            <a:ext cx="3417535" cy="2462958"/>
          </a:xfrm>
          <a:prstGeom prst="rect">
            <a:avLst/>
          </a:prstGeo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511C6C"/>
              </a:buClr>
              <a:buSzPct val="120000"/>
              <a:buFont typeface="Arial" charset="0"/>
              <a:buChar char="•"/>
              <a:tabLst/>
              <a:defRPr sz="1200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err="1"/>
              <a:t>Lorem</a:t>
            </a:r>
            <a:r>
              <a:rPr lang="en-US"/>
              <a:t> </a:t>
            </a:r>
            <a:r>
              <a:rPr lang="en-US" err="1"/>
              <a:t>ipsum</a:t>
            </a:r>
            <a:r>
              <a:rPr lang="en-US"/>
              <a:t>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. </a:t>
            </a:r>
            <a:r>
              <a:rPr lang="en-US" err="1"/>
              <a:t>Morbi</a:t>
            </a:r>
            <a:r>
              <a:rPr lang="en-US"/>
              <a:t> vitae </a:t>
            </a:r>
            <a:r>
              <a:rPr lang="en-US" err="1"/>
              <a:t>nibh</a:t>
            </a:r>
            <a:r>
              <a:rPr lang="en-US"/>
              <a:t> est.</a:t>
            </a:r>
          </a:p>
          <a:p>
            <a:pPr lvl="0"/>
            <a:r>
              <a:rPr lang="en-US"/>
              <a:t>Maecenas vitae quam et </a:t>
            </a:r>
            <a:r>
              <a:rPr lang="en-US" err="1"/>
              <a:t>leo</a:t>
            </a:r>
            <a:r>
              <a:rPr lang="en-US"/>
              <a:t> </a:t>
            </a:r>
            <a:r>
              <a:rPr lang="en-US" err="1"/>
              <a:t>vulputate</a:t>
            </a:r>
            <a:r>
              <a:rPr lang="en-US"/>
              <a:t> </a:t>
            </a:r>
            <a:r>
              <a:rPr lang="en-US" err="1"/>
              <a:t>maximus</a:t>
            </a:r>
            <a:r>
              <a:rPr lang="en-US"/>
              <a:t> </a:t>
            </a:r>
            <a:r>
              <a:rPr lang="en-US" err="1"/>
              <a:t>quis</a:t>
            </a:r>
            <a:r>
              <a:rPr lang="en-US"/>
              <a:t> a </a:t>
            </a:r>
            <a:r>
              <a:rPr lang="en-US" err="1"/>
              <a:t>tortor</a:t>
            </a:r>
            <a:r>
              <a:rPr lang="en-US"/>
              <a:t>. </a:t>
            </a:r>
            <a:r>
              <a:rPr lang="en-US" err="1"/>
              <a:t>Vivamus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 </a:t>
            </a:r>
            <a:r>
              <a:rPr lang="en-US" err="1"/>
              <a:t>lacinia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.</a:t>
            </a:r>
          </a:p>
          <a:p>
            <a:pPr lvl="0"/>
            <a:r>
              <a:rPr lang="en-US" err="1"/>
              <a:t>Nunc</a:t>
            </a:r>
            <a:r>
              <a:rPr lang="en-US"/>
              <a:t> a </a:t>
            </a:r>
            <a:r>
              <a:rPr lang="en-US" err="1"/>
              <a:t>nisl</a:t>
            </a:r>
            <a:r>
              <a:rPr lang="en-US"/>
              <a:t> vitae </a:t>
            </a:r>
            <a:r>
              <a:rPr lang="en-US" err="1"/>
              <a:t>massa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. </a:t>
            </a:r>
            <a:r>
              <a:rPr lang="en-US" err="1"/>
              <a:t>Sed</a:t>
            </a:r>
            <a:r>
              <a:rPr lang="en-US"/>
              <a:t> </a:t>
            </a:r>
            <a:r>
              <a:rPr lang="en-US" err="1"/>
              <a:t>bibendum</a:t>
            </a:r>
            <a:r>
              <a:rPr lang="en-US"/>
              <a:t> </a:t>
            </a:r>
            <a:r>
              <a:rPr lang="en-US" err="1"/>
              <a:t>mauris</a:t>
            </a:r>
            <a:r>
              <a:rPr lang="en-US"/>
              <a:t> id </a:t>
            </a:r>
            <a:r>
              <a:rPr lang="en-US" err="1"/>
              <a:t>rutrum</a:t>
            </a:r>
            <a:r>
              <a:rPr lang="en-US"/>
              <a:t> </a:t>
            </a:r>
            <a:r>
              <a:rPr lang="en-US" err="1"/>
              <a:t>feugiat</a:t>
            </a:r>
            <a:r>
              <a:rPr lang="en-US"/>
              <a:t>.</a:t>
            </a:r>
          </a:p>
        </p:txBody>
      </p:sp>
      <p:sp>
        <p:nvSpPr>
          <p:cNvPr id="23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5213117" y="455151"/>
            <a:ext cx="3417536" cy="68334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 i="0" baseline="0">
                <a:solidFill>
                  <a:srgbClr val="511C6C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/>
              <a:t>Page title (one border image landscape)</a:t>
            </a:r>
          </a:p>
          <a:p>
            <a:pPr lvl="0"/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409074" y="455151"/>
            <a:ext cx="4339389" cy="3017965"/>
          </a:xfrm>
          <a:prstGeom prst="rect">
            <a:avLst/>
          </a:prstGeom>
          <a:ln w="34925">
            <a:solidFill>
              <a:srgbClr val="511C6C"/>
            </a:solidFill>
          </a:ln>
          <a:effectLst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4078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9143657" cy="5143498"/>
          </a:xfrm>
          <a:prstGeom prst="rect">
            <a:avLst/>
          </a:prstGeom>
        </p:spPr>
      </p:pic>
      <p:sp>
        <p:nvSpPr>
          <p:cNvPr id="22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3408380" y="1010158"/>
            <a:ext cx="4724967" cy="2462958"/>
          </a:xfrm>
          <a:prstGeom prst="rect">
            <a:avLst/>
          </a:prstGeo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511C6C"/>
              </a:buClr>
              <a:buSzPct val="120000"/>
              <a:buFont typeface="Arial" charset="0"/>
              <a:buChar char="•"/>
              <a:tabLst/>
              <a:defRPr sz="1200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err="1"/>
              <a:t>Lorem</a:t>
            </a:r>
            <a:r>
              <a:rPr lang="en-US"/>
              <a:t> </a:t>
            </a:r>
            <a:r>
              <a:rPr lang="en-US" err="1"/>
              <a:t>ipsum</a:t>
            </a:r>
            <a:r>
              <a:rPr lang="en-US"/>
              <a:t>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. </a:t>
            </a:r>
            <a:r>
              <a:rPr lang="en-US" err="1"/>
              <a:t>Morbi</a:t>
            </a:r>
            <a:r>
              <a:rPr lang="en-US"/>
              <a:t> vitae </a:t>
            </a:r>
            <a:r>
              <a:rPr lang="en-US" err="1"/>
              <a:t>nibh</a:t>
            </a:r>
            <a:r>
              <a:rPr lang="en-US"/>
              <a:t> est.</a:t>
            </a:r>
          </a:p>
          <a:p>
            <a:pPr lvl="0"/>
            <a:r>
              <a:rPr lang="en-US"/>
              <a:t>Maecenas vitae quam et </a:t>
            </a:r>
            <a:r>
              <a:rPr lang="en-US" err="1"/>
              <a:t>leo</a:t>
            </a:r>
            <a:r>
              <a:rPr lang="en-US"/>
              <a:t> </a:t>
            </a:r>
            <a:r>
              <a:rPr lang="en-US" err="1"/>
              <a:t>vulputate</a:t>
            </a:r>
            <a:r>
              <a:rPr lang="en-US"/>
              <a:t> </a:t>
            </a:r>
            <a:r>
              <a:rPr lang="en-US" err="1"/>
              <a:t>maximus</a:t>
            </a:r>
            <a:r>
              <a:rPr lang="en-US"/>
              <a:t> </a:t>
            </a:r>
            <a:r>
              <a:rPr lang="en-US" err="1"/>
              <a:t>quis</a:t>
            </a:r>
            <a:r>
              <a:rPr lang="en-US"/>
              <a:t> a </a:t>
            </a:r>
            <a:r>
              <a:rPr lang="en-US" err="1"/>
              <a:t>tortor</a:t>
            </a:r>
            <a:r>
              <a:rPr lang="en-US"/>
              <a:t>. </a:t>
            </a:r>
            <a:r>
              <a:rPr lang="en-US" err="1"/>
              <a:t>Vivamus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 </a:t>
            </a:r>
            <a:r>
              <a:rPr lang="en-US" err="1"/>
              <a:t>lacinia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.</a:t>
            </a:r>
          </a:p>
          <a:p>
            <a:pPr lvl="0"/>
            <a:r>
              <a:rPr lang="en-US" err="1"/>
              <a:t>Nunc</a:t>
            </a:r>
            <a:r>
              <a:rPr lang="en-US"/>
              <a:t> a </a:t>
            </a:r>
            <a:r>
              <a:rPr lang="en-US" err="1"/>
              <a:t>nisl</a:t>
            </a:r>
            <a:r>
              <a:rPr lang="en-US"/>
              <a:t> vitae </a:t>
            </a:r>
            <a:r>
              <a:rPr lang="en-US" err="1"/>
              <a:t>massa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. </a:t>
            </a:r>
            <a:r>
              <a:rPr lang="en-US" err="1"/>
              <a:t>Sed</a:t>
            </a:r>
            <a:r>
              <a:rPr lang="en-US"/>
              <a:t> </a:t>
            </a:r>
            <a:r>
              <a:rPr lang="en-US" err="1"/>
              <a:t>bibendum</a:t>
            </a:r>
            <a:r>
              <a:rPr lang="en-US"/>
              <a:t> </a:t>
            </a:r>
            <a:r>
              <a:rPr lang="en-US" err="1"/>
              <a:t>mauris</a:t>
            </a:r>
            <a:r>
              <a:rPr lang="en-US"/>
              <a:t> id </a:t>
            </a:r>
            <a:r>
              <a:rPr lang="en-US" err="1"/>
              <a:t>rutrum</a:t>
            </a:r>
            <a:r>
              <a:rPr lang="en-US"/>
              <a:t> </a:t>
            </a:r>
            <a:r>
              <a:rPr lang="en-US" err="1"/>
              <a:t>feugiat</a:t>
            </a:r>
            <a:r>
              <a:rPr lang="en-US"/>
              <a:t>.</a:t>
            </a:r>
          </a:p>
        </p:txBody>
      </p:sp>
      <p:sp>
        <p:nvSpPr>
          <p:cNvPr id="23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3408379" y="455151"/>
            <a:ext cx="4933515" cy="52341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 i="0" baseline="0">
                <a:solidFill>
                  <a:srgbClr val="511C6C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/>
              <a:t>Page title (one border image portrait)</a:t>
            </a:r>
          </a:p>
          <a:p>
            <a:pPr lvl="0"/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409074" y="455151"/>
            <a:ext cx="2462463" cy="3017965"/>
          </a:xfrm>
          <a:prstGeom prst="rect">
            <a:avLst/>
          </a:prstGeom>
          <a:ln w="34925">
            <a:solidFill>
              <a:srgbClr val="511C6C"/>
            </a:solidFill>
          </a:ln>
          <a:effectLst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59509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9143657" cy="5143498"/>
          </a:xfrm>
          <a:prstGeom prst="rect">
            <a:avLst/>
          </a:prstGeom>
        </p:spPr>
      </p:pic>
      <p:sp>
        <p:nvSpPr>
          <p:cNvPr id="22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4034589" y="1242206"/>
            <a:ext cx="4355433" cy="2462958"/>
          </a:xfrm>
          <a:prstGeom prst="rect">
            <a:avLst/>
          </a:prstGeo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511C6C"/>
              </a:buClr>
              <a:buSzPct val="120000"/>
              <a:buFont typeface="Arial" charset="0"/>
              <a:buChar char="•"/>
              <a:tabLst/>
              <a:defRPr sz="1200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err="1"/>
              <a:t>Lorem</a:t>
            </a:r>
            <a:r>
              <a:rPr lang="en-US"/>
              <a:t> </a:t>
            </a:r>
            <a:r>
              <a:rPr lang="en-US" err="1"/>
              <a:t>ipsum</a:t>
            </a:r>
            <a:r>
              <a:rPr lang="en-US"/>
              <a:t>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. </a:t>
            </a:r>
            <a:r>
              <a:rPr lang="en-US" err="1"/>
              <a:t>Morbi</a:t>
            </a:r>
            <a:r>
              <a:rPr lang="en-US"/>
              <a:t> vitae </a:t>
            </a:r>
            <a:r>
              <a:rPr lang="en-US" err="1"/>
              <a:t>nibh</a:t>
            </a:r>
            <a:r>
              <a:rPr lang="en-US"/>
              <a:t> est.</a:t>
            </a:r>
          </a:p>
          <a:p>
            <a:pPr lvl="0"/>
            <a:r>
              <a:rPr lang="en-US"/>
              <a:t>Maecenas vitae quam et </a:t>
            </a:r>
            <a:r>
              <a:rPr lang="en-US" err="1"/>
              <a:t>leo</a:t>
            </a:r>
            <a:r>
              <a:rPr lang="en-US"/>
              <a:t> </a:t>
            </a:r>
            <a:r>
              <a:rPr lang="en-US" err="1"/>
              <a:t>vulputate</a:t>
            </a:r>
            <a:r>
              <a:rPr lang="en-US"/>
              <a:t> </a:t>
            </a:r>
            <a:r>
              <a:rPr lang="en-US" err="1"/>
              <a:t>maximus</a:t>
            </a:r>
            <a:r>
              <a:rPr lang="en-US"/>
              <a:t> </a:t>
            </a:r>
            <a:r>
              <a:rPr lang="en-US" err="1"/>
              <a:t>quis</a:t>
            </a:r>
            <a:r>
              <a:rPr lang="en-US"/>
              <a:t> a </a:t>
            </a:r>
            <a:r>
              <a:rPr lang="en-US" err="1"/>
              <a:t>tortor</a:t>
            </a:r>
            <a:r>
              <a:rPr lang="en-US"/>
              <a:t>. </a:t>
            </a:r>
            <a:r>
              <a:rPr lang="en-US" err="1"/>
              <a:t>Vivamus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 </a:t>
            </a:r>
            <a:r>
              <a:rPr lang="en-US" err="1"/>
              <a:t>lacinia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.</a:t>
            </a:r>
          </a:p>
          <a:p>
            <a:pPr lvl="0"/>
            <a:r>
              <a:rPr lang="en-US" err="1"/>
              <a:t>Nunc</a:t>
            </a:r>
            <a:r>
              <a:rPr lang="en-US"/>
              <a:t> a </a:t>
            </a:r>
            <a:r>
              <a:rPr lang="en-US" err="1"/>
              <a:t>nisl</a:t>
            </a:r>
            <a:r>
              <a:rPr lang="en-US"/>
              <a:t> vitae </a:t>
            </a:r>
            <a:r>
              <a:rPr lang="en-US" err="1"/>
              <a:t>massa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. </a:t>
            </a:r>
            <a:r>
              <a:rPr lang="en-US" err="1"/>
              <a:t>Sed</a:t>
            </a:r>
            <a:r>
              <a:rPr lang="en-US"/>
              <a:t> </a:t>
            </a:r>
            <a:r>
              <a:rPr lang="en-US" err="1"/>
              <a:t>bibendum</a:t>
            </a:r>
            <a:r>
              <a:rPr lang="en-US"/>
              <a:t> </a:t>
            </a:r>
            <a:r>
              <a:rPr lang="en-US" err="1"/>
              <a:t>mauris</a:t>
            </a:r>
            <a:r>
              <a:rPr lang="en-US"/>
              <a:t> id </a:t>
            </a:r>
            <a:r>
              <a:rPr lang="en-US" err="1"/>
              <a:t>rutrum</a:t>
            </a:r>
            <a:r>
              <a:rPr lang="en-US"/>
              <a:t> </a:t>
            </a:r>
            <a:r>
              <a:rPr lang="en-US" err="1"/>
              <a:t>feugiat</a:t>
            </a:r>
            <a:r>
              <a:rPr lang="en-US"/>
              <a:t>.</a:t>
            </a:r>
          </a:p>
        </p:txBody>
      </p:sp>
      <p:sp>
        <p:nvSpPr>
          <p:cNvPr id="23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4034588" y="455151"/>
            <a:ext cx="4355433" cy="68334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 i="0" baseline="0">
                <a:solidFill>
                  <a:srgbClr val="511C6C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/>
              <a:t>Page title (two border images landscape)</a:t>
            </a:r>
          </a:p>
          <a:p>
            <a:pPr lvl="0"/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739861" y="323333"/>
            <a:ext cx="2829507" cy="1630323"/>
          </a:xfrm>
          <a:prstGeom prst="rect">
            <a:avLst/>
          </a:prstGeom>
          <a:ln w="34925">
            <a:solidFill>
              <a:srgbClr val="511C6C"/>
            </a:solidFill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739861" y="2130272"/>
            <a:ext cx="2829507" cy="1630323"/>
          </a:xfrm>
          <a:prstGeom prst="rect">
            <a:avLst/>
          </a:prstGeom>
          <a:ln w="34925">
            <a:solidFill>
              <a:srgbClr val="511C6C"/>
            </a:solidFill>
          </a:ln>
          <a:effectLst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297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3657" cy="5143498"/>
          </a:xfrm>
          <a:prstGeom prst="rect">
            <a:avLst/>
          </a:prstGeom>
        </p:spPr>
      </p:pic>
      <p:sp>
        <p:nvSpPr>
          <p:cNvPr id="22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5213117" y="1242206"/>
            <a:ext cx="3417535" cy="2462958"/>
          </a:xfrm>
          <a:prstGeom prst="rect">
            <a:avLst/>
          </a:prstGeo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511C6C"/>
              </a:buClr>
              <a:buSzPct val="120000"/>
              <a:buFont typeface="Arial" charset="0"/>
              <a:buChar char="•"/>
              <a:tabLst/>
              <a:defRPr sz="1200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err="1"/>
              <a:t>Lorem</a:t>
            </a:r>
            <a:r>
              <a:rPr lang="en-US"/>
              <a:t> </a:t>
            </a:r>
            <a:r>
              <a:rPr lang="en-US" err="1"/>
              <a:t>ipsum</a:t>
            </a:r>
            <a:r>
              <a:rPr lang="en-US"/>
              <a:t>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. </a:t>
            </a:r>
            <a:r>
              <a:rPr lang="en-US" err="1"/>
              <a:t>Morbi</a:t>
            </a:r>
            <a:r>
              <a:rPr lang="en-US"/>
              <a:t> vitae </a:t>
            </a:r>
            <a:r>
              <a:rPr lang="en-US" err="1"/>
              <a:t>nibh</a:t>
            </a:r>
            <a:r>
              <a:rPr lang="en-US"/>
              <a:t> est.</a:t>
            </a:r>
          </a:p>
          <a:p>
            <a:pPr lvl="0"/>
            <a:r>
              <a:rPr lang="en-US"/>
              <a:t>Maecenas vitae quam et </a:t>
            </a:r>
            <a:r>
              <a:rPr lang="en-US" err="1"/>
              <a:t>leo</a:t>
            </a:r>
            <a:r>
              <a:rPr lang="en-US"/>
              <a:t> </a:t>
            </a:r>
            <a:r>
              <a:rPr lang="en-US" err="1"/>
              <a:t>vulputate</a:t>
            </a:r>
            <a:r>
              <a:rPr lang="en-US"/>
              <a:t> </a:t>
            </a:r>
            <a:r>
              <a:rPr lang="en-US" err="1"/>
              <a:t>maximus</a:t>
            </a:r>
            <a:r>
              <a:rPr lang="en-US"/>
              <a:t> </a:t>
            </a:r>
            <a:r>
              <a:rPr lang="en-US" err="1"/>
              <a:t>quis</a:t>
            </a:r>
            <a:r>
              <a:rPr lang="en-US"/>
              <a:t> a </a:t>
            </a:r>
            <a:r>
              <a:rPr lang="en-US" err="1"/>
              <a:t>tortor</a:t>
            </a:r>
            <a:r>
              <a:rPr lang="en-US"/>
              <a:t>. </a:t>
            </a:r>
            <a:r>
              <a:rPr lang="en-US" err="1"/>
              <a:t>Vivamus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 </a:t>
            </a:r>
            <a:r>
              <a:rPr lang="en-US" err="1"/>
              <a:t>lacinia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.</a:t>
            </a:r>
          </a:p>
          <a:p>
            <a:pPr lvl="0"/>
            <a:r>
              <a:rPr lang="en-US" err="1"/>
              <a:t>Nunc</a:t>
            </a:r>
            <a:r>
              <a:rPr lang="en-US"/>
              <a:t> a </a:t>
            </a:r>
            <a:r>
              <a:rPr lang="en-US" err="1"/>
              <a:t>nisl</a:t>
            </a:r>
            <a:r>
              <a:rPr lang="en-US"/>
              <a:t> vitae </a:t>
            </a:r>
            <a:r>
              <a:rPr lang="en-US" err="1"/>
              <a:t>massa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. </a:t>
            </a:r>
            <a:r>
              <a:rPr lang="en-US" err="1"/>
              <a:t>Sed</a:t>
            </a:r>
            <a:r>
              <a:rPr lang="en-US"/>
              <a:t> </a:t>
            </a:r>
            <a:r>
              <a:rPr lang="en-US" err="1"/>
              <a:t>bibendum</a:t>
            </a:r>
            <a:r>
              <a:rPr lang="en-US"/>
              <a:t> </a:t>
            </a:r>
            <a:r>
              <a:rPr lang="en-US" err="1"/>
              <a:t>mauris</a:t>
            </a:r>
            <a:r>
              <a:rPr lang="en-US"/>
              <a:t> id </a:t>
            </a:r>
            <a:r>
              <a:rPr lang="en-US" err="1"/>
              <a:t>rutrum</a:t>
            </a:r>
            <a:r>
              <a:rPr lang="en-US"/>
              <a:t> </a:t>
            </a:r>
            <a:r>
              <a:rPr lang="en-US" err="1"/>
              <a:t>feugiat</a:t>
            </a:r>
            <a:r>
              <a:rPr lang="en-US"/>
              <a:t>.</a:t>
            </a:r>
          </a:p>
        </p:txBody>
      </p:sp>
      <p:sp>
        <p:nvSpPr>
          <p:cNvPr id="23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5213117" y="455151"/>
            <a:ext cx="3417536" cy="68334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 i="0" baseline="0">
                <a:solidFill>
                  <a:srgbClr val="511C6C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/>
              <a:t>Page title (two border images portrait)</a:t>
            </a:r>
          </a:p>
          <a:p>
            <a:pPr lvl="0"/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409074" y="455151"/>
            <a:ext cx="2109537" cy="3017965"/>
          </a:xfrm>
          <a:prstGeom prst="rect">
            <a:avLst/>
          </a:prstGeom>
          <a:ln w="34925">
            <a:solidFill>
              <a:srgbClr val="511C6C"/>
            </a:solidFill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2759242" y="455151"/>
            <a:ext cx="2109537" cy="3017965"/>
          </a:xfrm>
          <a:prstGeom prst="rect">
            <a:avLst/>
          </a:prstGeom>
          <a:ln w="34925">
            <a:solidFill>
              <a:srgbClr val="511C6C"/>
            </a:solidFill>
          </a:ln>
          <a:effectLst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170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rgbClr val="511C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603503" y="716074"/>
            <a:ext cx="6992433" cy="1122966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5400" b="1" i="0" baseline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r>
              <a:rPr lang="en-US"/>
              <a:t>TITLE GOES HERE IN CAPS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03504" y="2315924"/>
            <a:ext cx="6858000" cy="33428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="0" i="0" baseline="0">
                <a:solidFill>
                  <a:schemeClr val="bg1"/>
                </a:solidFill>
                <a:latin typeface="+mn-lt"/>
                <a:ea typeface="Avenir Next Medium" charset="0"/>
                <a:cs typeface="Avenir Next Medium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Sub title goes here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603250" y="3147348"/>
            <a:ext cx="6142455" cy="3381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500" b="0" i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pPr lvl="0"/>
            <a:r>
              <a:rPr lang="en-US"/>
              <a:t>Date / location / additional info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221" y="3808875"/>
            <a:ext cx="9372513" cy="144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1116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rgbClr val="511C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74703" y="2823957"/>
            <a:ext cx="770581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221" y="3808875"/>
            <a:ext cx="9372513" cy="1449751"/>
          </a:xfrm>
          <a:prstGeom prst="rect">
            <a:avLst/>
          </a:prstGeom>
        </p:spPr>
      </p:pic>
      <p:sp>
        <p:nvSpPr>
          <p:cNvPr id="9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74703" y="4195977"/>
            <a:ext cx="1258371" cy="65722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2134535" y="4195977"/>
            <a:ext cx="1258371" cy="65722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603503" y="716074"/>
            <a:ext cx="6992433" cy="1122966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5400" b="1" i="0" baseline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r>
              <a:rPr lang="en-US"/>
              <a:t>TITLE GOES HERE IN CAPS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03504" y="2315924"/>
            <a:ext cx="6858000" cy="33428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="0" i="0" baseline="0">
                <a:solidFill>
                  <a:schemeClr val="bg1"/>
                </a:solidFill>
                <a:latin typeface="+mn-lt"/>
                <a:ea typeface="Avenir Next Medium" charset="0"/>
                <a:cs typeface="Avenir Next Medium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Sub title goes here</a:t>
            </a:r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603250" y="3147348"/>
            <a:ext cx="6142455" cy="3381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500" b="0" i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pPr lvl="0"/>
            <a:r>
              <a:rPr lang="en-US"/>
              <a:t>Date / location / additional info</a:t>
            </a:r>
          </a:p>
        </p:txBody>
      </p:sp>
    </p:spTree>
    <p:extLst>
      <p:ext uri="{BB962C8B-B14F-4D97-AF65-F5344CB8AC3E}">
        <p14:creationId xmlns:p14="http://schemas.microsoft.com/office/powerpoint/2010/main" val="11957130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78075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3659" cy="5143499"/>
          </a:xfrm>
          <a:prstGeom prst="rect">
            <a:avLst/>
          </a:prstGeom>
        </p:spPr>
      </p:pic>
      <p:sp>
        <p:nvSpPr>
          <p:cNvPr id="22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884241" y="2324358"/>
            <a:ext cx="7642141" cy="2462958"/>
          </a:xfrm>
          <a:prstGeom prst="rect">
            <a:avLst/>
          </a:prstGeo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511C6C"/>
              </a:buClr>
              <a:buSzPct val="120000"/>
              <a:buFont typeface="Arial" charset="0"/>
              <a:buChar char="•"/>
              <a:tabLst/>
              <a:defRPr sz="2000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/>
              <a:t>Important parts of the bullet can be highlighted in a bold weight for added impact.</a:t>
            </a:r>
          </a:p>
          <a:p>
            <a:pPr lvl="0"/>
            <a:r>
              <a:rPr lang="en-US"/>
              <a:t>Maecenas vitae quam et </a:t>
            </a:r>
            <a:r>
              <a:rPr lang="en-US" err="1"/>
              <a:t>leo</a:t>
            </a:r>
            <a:r>
              <a:rPr lang="en-US"/>
              <a:t> </a:t>
            </a:r>
            <a:r>
              <a:rPr lang="en-US" err="1"/>
              <a:t>vulputate</a:t>
            </a:r>
            <a:r>
              <a:rPr lang="en-US"/>
              <a:t> </a:t>
            </a:r>
            <a:r>
              <a:rPr lang="en-US" err="1"/>
              <a:t>maximus</a:t>
            </a:r>
            <a:r>
              <a:rPr lang="en-US"/>
              <a:t> </a:t>
            </a:r>
            <a:r>
              <a:rPr lang="en-US" err="1"/>
              <a:t>quis</a:t>
            </a:r>
            <a:r>
              <a:rPr lang="en-US"/>
              <a:t> a </a:t>
            </a:r>
            <a:r>
              <a:rPr lang="en-US" err="1"/>
              <a:t>tortor</a:t>
            </a:r>
            <a:r>
              <a:rPr lang="en-US"/>
              <a:t>. </a:t>
            </a:r>
            <a:r>
              <a:rPr lang="en-US" err="1"/>
              <a:t>Vivamus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 </a:t>
            </a:r>
            <a:r>
              <a:rPr lang="en-US" err="1"/>
              <a:t>lacinia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.</a:t>
            </a:r>
          </a:p>
          <a:p>
            <a:pPr lvl="0"/>
            <a:r>
              <a:rPr lang="en-US" err="1"/>
              <a:t>Nunc</a:t>
            </a:r>
            <a:r>
              <a:rPr lang="en-US"/>
              <a:t> a </a:t>
            </a:r>
            <a:r>
              <a:rPr lang="en-US" err="1"/>
              <a:t>nisl</a:t>
            </a:r>
            <a:r>
              <a:rPr lang="en-US"/>
              <a:t> vitae </a:t>
            </a:r>
            <a:r>
              <a:rPr lang="en-US" err="1"/>
              <a:t>massa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. </a:t>
            </a:r>
            <a:r>
              <a:rPr lang="en-US" err="1"/>
              <a:t>Sed</a:t>
            </a:r>
            <a:r>
              <a:rPr lang="en-US"/>
              <a:t> </a:t>
            </a:r>
            <a:r>
              <a:rPr lang="en-US" err="1"/>
              <a:t>bibendum</a:t>
            </a:r>
            <a:r>
              <a:rPr lang="en-US"/>
              <a:t> </a:t>
            </a:r>
            <a:r>
              <a:rPr lang="en-US" err="1"/>
              <a:t>mauris</a:t>
            </a:r>
            <a:r>
              <a:rPr lang="en-US"/>
              <a:t> id </a:t>
            </a:r>
            <a:r>
              <a:rPr lang="en-US" err="1"/>
              <a:t>rutrum</a:t>
            </a:r>
            <a:r>
              <a:rPr lang="en-US"/>
              <a:t> </a:t>
            </a:r>
            <a:r>
              <a:rPr lang="en-US" err="1"/>
              <a:t>feugiat</a:t>
            </a:r>
            <a:r>
              <a:rPr lang="en-US"/>
              <a:t>.</a:t>
            </a:r>
          </a:p>
        </p:txBody>
      </p:sp>
      <p:sp>
        <p:nvSpPr>
          <p:cNvPr id="23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884242" y="1641014"/>
            <a:ext cx="5030784" cy="38086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 i="0" baseline="0">
                <a:solidFill>
                  <a:srgbClr val="511C6C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/>
              <a:t>Page title (minimal text as bullet points)</a:t>
            </a:r>
          </a:p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4128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/>
          <p:cNvCxnSpPr/>
          <p:nvPr userDrawn="1"/>
        </p:nvCxnSpPr>
        <p:spPr>
          <a:xfrm>
            <a:off x="674703" y="2823957"/>
            <a:ext cx="770581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0470" y="-67296"/>
            <a:ext cx="9364192" cy="1448464"/>
          </a:xfrm>
          <a:prstGeom prst="rect">
            <a:avLst/>
          </a:prstGeom>
        </p:spPr>
      </p:pic>
      <p:sp>
        <p:nvSpPr>
          <p:cNvPr id="6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884241" y="1763577"/>
            <a:ext cx="6110339" cy="2749156"/>
          </a:xfrm>
          <a:prstGeom prst="rect">
            <a:avLst/>
          </a:prstGeom>
        </p:spPr>
        <p:txBody>
          <a:bodyPr/>
          <a:lstStyle/>
          <a:p>
            <a:pPr>
              <a:buClr>
                <a:srgbClr val="511C6C"/>
              </a:buClr>
            </a:pPr>
            <a:r>
              <a:rPr lang="en-US">
                <a:latin typeface="+mn-lt"/>
              </a:rPr>
              <a:t>Important parts of the text can be </a:t>
            </a:r>
            <a:r>
              <a:rPr lang="en-US" b="1">
                <a:latin typeface="+mn-lt"/>
                <a:ea typeface="Avenir Next Demi Bold" charset="0"/>
                <a:cs typeface="Avenir Next Demi Bold" charset="0"/>
              </a:rPr>
              <a:t>highlighted in demi bold weight</a:t>
            </a:r>
            <a:r>
              <a:rPr lang="en-US">
                <a:latin typeface="+mn-lt"/>
              </a:rPr>
              <a:t> for added impact.</a:t>
            </a:r>
          </a:p>
          <a:p>
            <a:pPr>
              <a:buClr>
                <a:srgbClr val="511C6C"/>
              </a:buClr>
            </a:pPr>
            <a:r>
              <a:rPr lang="en-US" err="1">
                <a:latin typeface="+mn-lt"/>
              </a:rPr>
              <a:t>Nunc</a:t>
            </a:r>
            <a:r>
              <a:rPr lang="en-US">
                <a:latin typeface="+mn-lt"/>
              </a:rPr>
              <a:t> a </a:t>
            </a:r>
            <a:r>
              <a:rPr lang="en-US" err="1">
                <a:latin typeface="+mn-lt"/>
              </a:rPr>
              <a:t>nisl</a:t>
            </a:r>
            <a:r>
              <a:rPr lang="en-US">
                <a:latin typeface="+mn-lt"/>
              </a:rPr>
              <a:t> vitae </a:t>
            </a:r>
            <a:r>
              <a:rPr lang="en-US" b="1" err="1">
                <a:latin typeface="+mn-lt"/>
                <a:ea typeface="Avenir Next Demi Bold" charset="0"/>
                <a:cs typeface="Avenir Next Demi Bold" charset="0"/>
              </a:rPr>
              <a:t>massa</a:t>
            </a:r>
            <a:r>
              <a:rPr lang="en-US" b="1">
                <a:latin typeface="+mn-lt"/>
                <a:ea typeface="Avenir Next Demi Bold" charset="0"/>
                <a:cs typeface="Avenir Next Demi Bold" charset="0"/>
              </a:rPr>
              <a:t> </a:t>
            </a:r>
            <a:r>
              <a:rPr lang="en-US" b="1" err="1">
                <a:latin typeface="+mn-lt"/>
                <a:ea typeface="Avenir Next Demi Bold" charset="0"/>
                <a:cs typeface="Avenir Next Demi Bold" charset="0"/>
              </a:rPr>
              <a:t>volutpat</a:t>
            </a:r>
            <a:r>
              <a:rPr lang="en-US" b="1">
                <a:latin typeface="+mn-lt"/>
                <a:ea typeface="Avenir Next Demi Bold" charset="0"/>
                <a:cs typeface="Avenir Next Demi Bold" charset="0"/>
              </a:rPr>
              <a:t> </a:t>
            </a:r>
            <a:r>
              <a:rPr lang="en-US" b="1" err="1">
                <a:latin typeface="+mn-lt"/>
                <a:ea typeface="Avenir Next Demi Bold" charset="0"/>
                <a:cs typeface="Avenir Next Demi Bold" charset="0"/>
              </a:rPr>
              <a:t>volutpat</a:t>
            </a:r>
            <a:r>
              <a:rPr lang="en-US">
                <a:latin typeface="+mn-lt"/>
              </a:rPr>
              <a:t>. </a:t>
            </a:r>
            <a:r>
              <a:rPr lang="en-US" err="1">
                <a:latin typeface="+mn-lt"/>
              </a:rPr>
              <a:t>Sed</a:t>
            </a:r>
            <a:r>
              <a:rPr lang="en-US">
                <a:latin typeface="+mn-lt"/>
              </a:rPr>
              <a:t> </a:t>
            </a:r>
            <a:r>
              <a:rPr lang="en-US" err="1">
                <a:latin typeface="+mn-lt"/>
              </a:rPr>
              <a:t>bibendum</a:t>
            </a:r>
            <a:r>
              <a:rPr lang="en-US">
                <a:latin typeface="+mn-lt"/>
              </a:rPr>
              <a:t> </a:t>
            </a:r>
            <a:r>
              <a:rPr lang="en-US" err="1">
                <a:latin typeface="+mn-lt"/>
              </a:rPr>
              <a:t>mauris</a:t>
            </a:r>
            <a:r>
              <a:rPr lang="en-US">
                <a:latin typeface="+mn-lt"/>
              </a:rPr>
              <a:t> id </a:t>
            </a:r>
            <a:r>
              <a:rPr lang="en-US" err="1">
                <a:latin typeface="+mn-lt"/>
              </a:rPr>
              <a:t>rutrum</a:t>
            </a:r>
            <a:r>
              <a:rPr lang="en-US">
                <a:latin typeface="+mn-lt"/>
              </a:rPr>
              <a:t> </a:t>
            </a:r>
            <a:r>
              <a:rPr lang="en-US" err="1">
                <a:latin typeface="+mn-lt"/>
              </a:rPr>
              <a:t>feugiat</a:t>
            </a:r>
            <a:r>
              <a:rPr lang="en-US">
                <a:latin typeface="+mn-lt"/>
              </a:rPr>
              <a:t>.</a:t>
            </a:r>
          </a:p>
          <a:p>
            <a:pPr>
              <a:buClr>
                <a:srgbClr val="511C6C"/>
              </a:buClr>
            </a:pPr>
            <a:r>
              <a:rPr lang="en-US" b="1">
                <a:latin typeface="+mn-lt"/>
                <a:ea typeface="Avenir Next Demi Bold" charset="0"/>
                <a:cs typeface="Avenir Next Demi Bold" charset="0"/>
              </a:rPr>
              <a:t>Or every bullet point can be in demi bold</a:t>
            </a:r>
            <a:r>
              <a:rPr lang="en-US">
                <a:latin typeface="+mn-lt"/>
              </a:rPr>
              <a:t>.</a:t>
            </a:r>
          </a:p>
          <a:p>
            <a:pPr>
              <a:buClr>
                <a:srgbClr val="511C6C"/>
              </a:buClr>
            </a:pPr>
            <a:r>
              <a:rPr lang="en-US" err="1"/>
              <a:t>Nunc</a:t>
            </a:r>
            <a:r>
              <a:rPr lang="en-US"/>
              <a:t> a </a:t>
            </a:r>
            <a:r>
              <a:rPr lang="en-US" err="1"/>
              <a:t>nisl</a:t>
            </a:r>
            <a:r>
              <a:rPr lang="en-US"/>
              <a:t> vitae </a:t>
            </a:r>
            <a:r>
              <a:rPr lang="en-US" b="1" err="1">
                <a:ea typeface="Avenir Next Demi Bold" charset="0"/>
                <a:cs typeface="Avenir Next Demi Bold" charset="0"/>
              </a:rPr>
              <a:t>massa</a:t>
            </a:r>
            <a:r>
              <a:rPr lang="en-US" b="1">
                <a:ea typeface="Avenir Next Demi Bold" charset="0"/>
                <a:cs typeface="Avenir Next Demi Bold" charset="0"/>
              </a:rPr>
              <a:t> </a:t>
            </a:r>
            <a:r>
              <a:rPr lang="en-US" b="1" err="1">
                <a:ea typeface="Avenir Next Demi Bold" charset="0"/>
                <a:cs typeface="Avenir Next Demi Bold" charset="0"/>
              </a:rPr>
              <a:t>volutpat</a:t>
            </a:r>
            <a:r>
              <a:rPr lang="en-US" b="1">
                <a:ea typeface="Avenir Next Demi Bold" charset="0"/>
                <a:cs typeface="Avenir Next Demi Bold" charset="0"/>
              </a:rPr>
              <a:t> </a:t>
            </a:r>
            <a:r>
              <a:rPr lang="en-US" b="1" err="1">
                <a:ea typeface="Avenir Next Demi Bold" charset="0"/>
                <a:cs typeface="Avenir Next Demi Bold" charset="0"/>
              </a:rPr>
              <a:t>volutpat</a:t>
            </a:r>
            <a:r>
              <a:rPr lang="en-US"/>
              <a:t>. </a:t>
            </a:r>
            <a:r>
              <a:rPr lang="en-US" err="1"/>
              <a:t>Sed</a:t>
            </a:r>
            <a:r>
              <a:rPr lang="en-US"/>
              <a:t> </a:t>
            </a:r>
            <a:r>
              <a:rPr lang="en-US" err="1"/>
              <a:t>bibendum</a:t>
            </a:r>
            <a:r>
              <a:rPr lang="en-US"/>
              <a:t> </a:t>
            </a:r>
            <a:r>
              <a:rPr lang="en-US" err="1"/>
              <a:t>mauris</a:t>
            </a:r>
            <a:r>
              <a:rPr lang="en-US"/>
              <a:t> id </a:t>
            </a:r>
            <a:r>
              <a:rPr lang="en-US" err="1"/>
              <a:t>rutrum</a:t>
            </a:r>
            <a:r>
              <a:rPr lang="en-US"/>
              <a:t> </a:t>
            </a:r>
            <a:r>
              <a:rPr lang="en-US" err="1"/>
              <a:t>feugiat</a:t>
            </a:r>
            <a:r>
              <a:rPr lang="en-US"/>
              <a:t>.</a:t>
            </a:r>
          </a:p>
          <a:p>
            <a:pPr>
              <a:buClr>
                <a:srgbClr val="00B2DD"/>
              </a:buClr>
            </a:pPr>
            <a:endParaRPr lang="en-US">
              <a:latin typeface="+mn-lt"/>
            </a:endParaRPr>
          </a:p>
          <a:p>
            <a:pPr>
              <a:buClr>
                <a:srgbClr val="00B2DD"/>
              </a:buClr>
            </a:pPr>
            <a:endParaRPr lang="en-US">
              <a:latin typeface="+mn-lt"/>
            </a:endParaRP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884242" y="1215700"/>
            <a:ext cx="5373684" cy="380867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>
                <a:solidFill>
                  <a:srgbClr val="511C6C"/>
                </a:solidFill>
                <a:latin typeface="+mn-lt"/>
              </a:rPr>
              <a:t>Page title (more bullet points)</a:t>
            </a:r>
          </a:p>
          <a:p>
            <a:endParaRPr lang="en-US">
              <a:solidFill>
                <a:srgbClr val="00B2DD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917139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3659" cy="5143498"/>
          </a:xfrm>
          <a:prstGeom prst="rect">
            <a:avLst/>
          </a:prstGeom>
        </p:spPr>
      </p:pic>
      <p:sp>
        <p:nvSpPr>
          <p:cNvPr id="22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3964325" y="855200"/>
            <a:ext cx="4562057" cy="2462958"/>
          </a:xfrm>
          <a:prstGeom prst="rect">
            <a:avLst/>
          </a:prstGeo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511C6C"/>
              </a:buClr>
              <a:buSzPct val="120000"/>
              <a:buFont typeface="Arial" charset="0"/>
              <a:buChar char="•"/>
              <a:tabLst/>
              <a:defRPr sz="1600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err="1"/>
              <a:t>Lorem</a:t>
            </a:r>
            <a:r>
              <a:rPr lang="en-US"/>
              <a:t> </a:t>
            </a:r>
            <a:r>
              <a:rPr lang="en-US" err="1"/>
              <a:t>ipsum</a:t>
            </a:r>
            <a:r>
              <a:rPr lang="en-US"/>
              <a:t>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.</a:t>
            </a:r>
          </a:p>
        </p:txBody>
      </p:sp>
      <p:sp>
        <p:nvSpPr>
          <p:cNvPr id="7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884242" y="855200"/>
            <a:ext cx="2965864" cy="250977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FontTx/>
              <a:buNone/>
              <a:defRPr sz="3000" b="1" i="0" baseline="0">
                <a:solidFill>
                  <a:srgbClr val="511C6C"/>
                </a:solidFill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/>
              <a:t>PAGE TITLE (DYNAMIC TITLE OPTION CAPS AND BOLD)</a:t>
            </a:r>
          </a:p>
        </p:txBody>
      </p:sp>
    </p:spTree>
    <p:extLst>
      <p:ext uri="{BB962C8B-B14F-4D97-AF65-F5344CB8AC3E}">
        <p14:creationId xmlns:p14="http://schemas.microsoft.com/office/powerpoint/2010/main" val="16059540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9143657" cy="5143498"/>
          </a:xfrm>
          <a:prstGeom prst="rect">
            <a:avLst/>
          </a:prstGeom>
        </p:spPr>
      </p:pic>
      <p:sp>
        <p:nvSpPr>
          <p:cNvPr id="22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884242" y="1583687"/>
            <a:ext cx="3519316" cy="1516473"/>
          </a:xfrm>
          <a:prstGeom prst="rect">
            <a:avLst/>
          </a:prstGeo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511C6C"/>
              </a:buClr>
              <a:buSzPct val="120000"/>
              <a:buFont typeface="Arial" charset="0"/>
              <a:buChar char="•"/>
              <a:tabLst/>
              <a:defRPr sz="1000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err="1"/>
              <a:t>Lorem</a:t>
            </a:r>
            <a:r>
              <a:rPr lang="en-US"/>
              <a:t> </a:t>
            </a:r>
            <a:r>
              <a:rPr lang="en-US" err="1"/>
              <a:t>ipsum</a:t>
            </a:r>
            <a:r>
              <a:rPr lang="en-US"/>
              <a:t>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. </a:t>
            </a:r>
            <a:r>
              <a:rPr lang="en-US" err="1"/>
              <a:t>Morbi</a:t>
            </a:r>
            <a:r>
              <a:rPr lang="en-US"/>
              <a:t> vitae </a:t>
            </a:r>
            <a:r>
              <a:rPr lang="en-US" err="1"/>
              <a:t>nibh</a:t>
            </a:r>
            <a:r>
              <a:rPr lang="en-US"/>
              <a:t> est.</a:t>
            </a:r>
          </a:p>
          <a:p>
            <a:pPr lvl="0"/>
            <a:r>
              <a:rPr lang="en-US"/>
              <a:t>Maecenas vitae quam et </a:t>
            </a:r>
            <a:r>
              <a:rPr lang="en-US" err="1"/>
              <a:t>leo</a:t>
            </a:r>
            <a:r>
              <a:rPr lang="en-US"/>
              <a:t> </a:t>
            </a:r>
            <a:r>
              <a:rPr lang="en-US" err="1"/>
              <a:t>vulputate</a:t>
            </a:r>
            <a:r>
              <a:rPr lang="en-US"/>
              <a:t> </a:t>
            </a:r>
            <a:r>
              <a:rPr lang="en-US" err="1"/>
              <a:t>maximus</a:t>
            </a:r>
            <a:r>
              <a:rPr lang="en-US"/>
              <a:t> </a:t>
            </a:r>
            <a:r>
              <a:rPr lang="en-US" err="1"/>
              <a:t>quis</a:t>
            </a:r>
            <a:r>
              <a:rPr lang="en-US"/>
              <a:t> a </a:t>
            </a:r>
            <a:r>
              <a:rPr lang="en-US" err="1"/>
              <a:t>tortor</a:t>
            </a:r>
            <a:r>
              <a:rPr lang="en-US"/>
              <a:t>. </a:t>
            </a:r>
            <a:r>
              <a:rPr lang="en-US" err="1"/>
              <a:t>Vivamus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 </a:t>
            </a:r>
            <a:r>
              <a:rPr lang="en-US" err="1"/>
              <a:t>lacinia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.</a:t>
            </a:r>
          </a:p>
          <a:p>
            <a:pPr lvl="0"/>
            <a:r>
              <a:rPr lang="en-US" err="1"/>
              <a:t>Nunc</a:t>
            </a:r>
            <a:r>
              <a:rPr lang="en-US"/>
              <a:t> a </a:t>
            </a:r>
            <a:r>
              <a:rPr lang="en-US" err="1"/>
              <a:t>nisl</a:t>
            </a:r>
            <a:r>
              <a:rPr lang="en-US"/>
              <a:t> vitae </a:t>
            </a:r>
            <a:r>
              <a:rPr lang="en-US" err="1"/>
              <a:t>massa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. </a:t>
            </a:r>
            <a:r>
              <a:rPr lang="en-US" err="1"/>
              <a:t>Sed</a:t>
            </a:r>
            <a:r>
              <a:rPr lang="en-US"/>
              <a:t> </a:t>
            </a:r>
            <a:r>
              <a:rPr lang="en-US" err="1"/>
              <a:t>bibendum</a:t>
            </a:r>
            <a:r>
              <a:rPr lang="en-US"/>
              <a:t> </a:t>
            </a:r>
            <a:r>
              <a:rPr lang="en-US" err="1"/>
              <a:t>mauris</a:t>
            </a:r>
            <a:r>
              <a:rPr lang="en-US"/>
              <a:t> id </a:t>
            </a:r>
            <a:r>
              <a:rPr lang="en-US" err="1"/>
              <a:t>rutrum</a:t>
            </a:r>
            <a:r>
              <a:rPr lang="en-US"/>
              <a:t> </a:t>
            </a:r>
            <a:r>
              <a:rPr lang="en-US" err="1"/>
              <a:t>feugiat</a:t>
            </a:r>
            <a:r>
              <a:rPr lang="en-US"/>
              <a:t>.</a:t>
            </a:r>
          </a:p>
        </p:txBody>
      </p:sp>
      <p:sp>
        <p:nvSpPr>
          <p:cNvPr id="23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884241" y="455151"/>
            <a:ext cx="7642141" cy="38086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 i="0" baseline="0">
                <a:solidFill>
                  <a:srgbClr val="511C6C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/>
              <a:t>Page title (2 column)</a:t>
            </a:r>
          </a:p>
          <a:p>
            <a:pPr lvl="0"/>
            <a:endParaRPr lang="en-US"/>
          </a:p>
        </p:txBody>
      </p:sp>
      <p:sp>
        <p:nvSpPr>
          <p:cNvPr id="15" name="Text Placeholder 21"/>
          <p:cNvSpPr>
            <a:spLocks noGrp="1"/>
          </p:cNvSpPr>
          <p:nvPr>
            <p:ph type="body" sz="quarter" idx="15" hasCustomPrompt="1"/>
          </p:nvPr>
        </p:nvSpPr>
        <p:spPr>
          <a:xfrm>
            <a:off x="884242" y="964856"/>
            <a:ext cx="3519316" cy="618831"/>
          </a:xfrm>
          <a:prstGeom prst="rect">
            <a:avLst/>
          </a:prstGeo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F47920"/>
              </a:buClr>
              <a:buSzPct val="120000"/>
              <a:buFontTx/>
              <a:buNone/>
              <a:tabLst/>
              <a:defRPr lang="en-US" sz="1200" b="1" dirty="0"/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r>
              <a:rPr lang="en-US" err="1">
                <a:latin typeface="+mn-lt"/>
              </a:rPr>
              <a:t>Lorem</a:t>
            </a:r>
            <a:r>
              <a:rPr lang="en-US">
                <a:latin typeface="+mn-lt"/>
              </a:rPr>
              <a:t> </a:t>
            </a:r>
            <a:r>
              <a:rPr lang="en-US" err="1">
                <a:latin typeface="+mn-lt"/>
              </a:rPr>
              <a:t>ipsum</a:t>
            </a:r>
            <a:r>
              <a:rPr lang="en-US">
                <a:latin typeface="+mn-lt"/>
              </a:rPr>
              <a:t> dolor sit </a:t>
            </a:r>
            <a:r>
              <a:rPr lang="en-US" err="1">
                <a:latin typeface="+mn-lt"/>
              </a:rPr>
              <a:t>amet</a:t>
            </a:r>
            <a:r>
              <a:rPr lang="en-US">
                <a:latin typeface="+mn-lt"/>
              </a:rPr>
              <a:t>, </a:t>
            </a:r>
            <a:r>
              <a:rPr lang="en-US" err="1">
                <a:latin typeface="+mn-lt"/>
              </a:rPr>
              <a:t>consectetur</a:t>
            </a:r>
            <a:r>
              <a:rPr lang="en-US">
                <a:latin typeface="+mn-lt"/>
              </a:rPr>
              <a:t> </a:t>
            </a:r>
            <a:r>
              <a:rPr lang="en-US" err="1">
                <a:latin typeface="+mn-lt"/>
              </a:rPr>
              <a:t>adipiscing</a:t>
            </a:r>
            <a:r>
              <a:rPr lang="en-US">
                <a:latin typeface="+mn-lt"/>
              </a:rPr>
              <a:t> </a:t>
            </a:r>
            <a:r>
              <a:rPr lang="en-US" err="1">
                <a:latin typeface="+mn-lt"/>
              </a:rPr>
              <a:t>elit</a:t>
            </a:r>
            <a:r>
              <a:rPr lang="en-US">
                <a:latin typeface="+mn-lt"/>
              </a:rPr>
              <a:t> </a:t>
            </a:r>
            <a:r>
              <a:rPr lang="en-US" err="1">
                <a:latin typeface="+mn-lt"/>
              </a:rPr>
              <a:t>morbi</a:t>
            </a:r>
            <a:r>
              <a:rPr lang="en-US">
                <a:latin typeface="+mn-lt"/>
              </a:rPr>
              <a:t> vitae.</a:t>
            </a:r>
          </a:p>
        </p:txBody>
      </p:sp>
      <p:sp>
        <p:nvSpPr>
          <p:cNvPr id="16" name="Text Placeholder 21"/>
          <p:cNvSpPr>
            <a:spLocks noGrp="1"/>
          </p:cNvSpPr>
          <p:nvPr>
            <p:ph type="body" sz="quarter" idx="16" hasCustomPrompt="1"/>
          </p:nvPr>
        </p:nvSpPr>
        <p:spPr>
          <a:xfrm>
            <a:off x="4790496" y="1583687"/>
            <a:ext cx="3519316" cy="1516473"/>
          </a:xfrm>
          <a:prstGeom prst="rect">
            <a:avLst/>
          </a:prstGeo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511C6C"/>
              </a:buClr>
              <a:buSzPct val="120000"/>
              <a:buFont typeface="Arial" charset="0"/>
              <a:buChar char="•"/>
              <a:tabLst/>
              <a:defRPr sz="1000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err="1"/>
              <a:t>Lorem</a:t>
            </a:r>
            <a:r>
              <a:rPr lang="en-US"/>
              <a:t> </a:t>
            </a:r>
            <a:r>
              <a:rPr lang="en-US" err="1"/>
              <a:t>ipsum</a:t>
            </a:r>
            <a:r>
              <a:rPr lang="en-US"/>
              <a:t>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. </a:t>
            </a:r>
            <a:r>
              <a:rPr lang="en-US" err="1"/>
              <a:t>Morbi</a:t>
            </a:r>
            <a:r>
              <a:rPr lang="en-US"/>
              <a:t> vitae </a:t>
            </a:r>
            <a:r>
              <a:rPr lang="en-US" err="1"/>
              <a:t>nibh</a:t>
            </a:r>
            <a:r>
              <a:rPr lang="en-US"/>
              <a:t> est.</a:t>
            </a:r>
          </a:p>
          <a:p>
            <a:pPr lvl="0"/>
            <a:r>
              <a:rPr lang="en-US"/>
              <a:t>Maecenas vitae quam et </a:t>
            </a:r>
            <a:r>
              <a:rPr lang="en-US" err="1"/>
              <a:t>leo</a:t>
            </a:r>
            <a:r>
              <a:rPr lang="en-US"/>
              <a:t> </a:t>
            </a:r>
            <a:r>
              <a:rPr lang="en-US" err="1"/>
              <a:t>vulputate</a:t>
            </a:r>
            <a:r>
              <a:rPr lang="en-US"/>
              <a:t> </a:t>
            </a:r>
            <a:r>
              <a:rPr lang="en-US" err="1"/>
              <a:t>maximus</a:t>
            </a:r>
            <a:r>
              <a:rPr lang="en-US"/>
              <a:t> </a:t>
            </a:r>
            <a:r>
              <a:rPr lang="en-US" err="1"/>
              <a:t>quis</a:t>
            </a:r>
            <a:r>
              <a:rPr lang="en-US"/>
              <a:t> a </a:t>
            </a:r>
            <a:r>
              <a:rPr lang="en-US" err="1"/>
              <a:t>tortor</a:t>
            </a:r>
            <a:r>
              <a:rPr lang="en-US"/>
              <a:t>. </a:t>
            </a:r>
            <a:r>
              <a:rPr lang="en-US" err="1"/>
              <a:t>Vivamus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 </a:t>
            </a:r>
            <a:r>
              <a:rPr lang="en-US" err="1"/>
              <a:t>lacinia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.</a:t>
            </a:r>
          </a:p>
          <a:p>
            <a:pPr lvl="0"/>
            <a:r>
              <a:rPr lang="en-US" err="1"/>
              <a:t>Nunc</a:t>
            </a:r>
            <a:r>
              <a:rPr lang="en-US"/>
              <a:t> a </a:t>
            </a:r>
            <a:r>
              <a:rPr lang="en-US" err="1"/>
              <a:t>nisl</a:t>
            </a:r>
            <a:r>
              <a:rPr lang="en-US"/>
              <a:t> vitae </a:t>
            </a:r>
            <a:r>
              <a:rPr lang="en-US" err="1"/>
              <a:t>massa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. </a:t>
            </a:r>
            <a:r>
              <a:rPr lang="en-US" err="1"/>
              <a:t>Sed</a:t>
            </a:r>
            <a:r>
              <a:rPr lang="en-US"/>
              <a:t> </a:t>
            </a:r>
            <a:r>
              <a:rPr lang="en-US" err="1"/>
              <a:t>bibendum</a:t>
            </a:r>
            <a:r>
              <a:rPr lang="en-US"/>
              <a:t> </a:t>
            </a:r>
            <a:r>
              <a:rPr lang="en-US" err="1"/>
              <a:t>mauris</a:t>
            </a:r>
            <a:r>
              <a:rPr lang="en-US"/>
              <a:t> id </a:t>
            </a:r>
            <a:r>
              <a:rPr lang="en-US" err="1"/>
              <a:t>rutrum</a:t>
            </a:r>
            <a:r>
              <a:rPr lang="en-US"/>
              <a:t> </a:t>
            </a:r>
            <a:r>
              <a:rPr lang="en-US" err="1"/>
              <a:t>feugiat</a:t>
            </a:r>
            <a:r>
              <a:rPr lang="en-US"/>
              <a:t>.</a:t>
            </a:r>
          </a:p>
        </p:txBody>
      </p:sp>
      <p:sp>
        <p:nvSpPr>
          <p:cNvPr id="17" name="Text Placeholder 21"/>
          <p:cNvSpPr>
            <a:spLocks noGrp="1"/>
          </p:cNvSpPr>
          <p:nvPr>
            <p:ph type="body" sz="quarter" idx="17" hasCustomPrompt="1"/>
          </p:nvPr>
        </p:nvSpPr>
        <p:spPr>
          <a:xfrm>
            <a:off x="4790496" y="964856"/>
            <a:ext cx="3519316" cy="618831"/>
          </a:xfrm>
          <a:prstGeom prst="rect">
            <a:avLst/>
          </a:prstGeo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F47920"/>
              </a:buClr>
              <a:buSzPct val="120000"/>
              <a:buFontTx/>
              <a:buNone/>
              <a:tabLst/>
              <a:defRPr lang="en-US" sz="1200" b="1" dirty="0"/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r>
              <a:rPr lang="en-US" err="1">
                <a:latin typeface="+mn-lt"/>
              </a:rPr>
              <a:t>Lorem</a:t>
            </a:r>
            <a:r>
              <a:rPr lang="en-US">
                <a:latin typeface="+mn-lt"/>
              </a:rPr>
              <a:t> </a:t>
            </a:r>
            <a:r>
              <a:rPr lang="en-US" err="1">
                <a:latin typeface="+mn-lt"/>
              </a:rPr>
              <a:t>ipsum</a:t>
            </a:r>
            <a:r>
              <a:rPr lang="en-US">
                <a:latin typeface="+mn-lt"/>
              </a:rPr>
              <a:t> dolor sit </a:t>
            </a:r>
            <a:r>
              <a:rPr lang="en-US" err="1">
                <a:latin typeface="+mn-lt"/>
              </a:rPr>
              <a:t>amet</a:t>
            </a:r>
            <a:r>
              <a:rPr lang="en-US">
                <a:latin typeface="+mn-lt"/>
              </a:rPr>
              <a:t>, </a:t>
            </a:r>
            <a:r>
              <a:rPr lang="en-US" err="1">
                <a:latin typeface="+mn-lt"/>
              </a:rPr>
              <a:t>consectetur</a:t>
            </a:r>
            <a:r>
              <a:rPr lang="en-US">
                <a:latin typeface="+mn-lt"/>
              </a:rPr>
              <a:t> </a:t>
            </a:r>
            <a:r>
              <a:rPr lang="en-US" err="1">
                <a:latin typeface="+mn-lt"/>
              </a:rPr>
              <a:t>adipiscing</a:t>
            </a:r>
            <a:r>
              <a:rPr lang="en-US">
                <a:latin typeface="+mn-lt"/>
              </a:rPr>
              <a:t> </a:t>
            </a:r>
            <a:r>
              <a:rPr lang="en-US" err="1">
                <a:latin typeface="+mn-lt"/>
              </a:rPr>
              <a:t>elit</a:t>
            </a:r>
            <a:r>
              <a:rPr lang="en-US">
                <a:latin typeface="+mn-lt"/>
              </a:rPr>
              <a:t> </a:t>
            </a:r>
            <a:r>
              <a:rPr lang="en-US" err="1">
                <a:latin typeface="+mn-lt"/>
              </a:rPr>
              <a:t>morbi</a:t>
            </a:r>
            <a:r>
              <a:rPr lang="en-US">
                <a:latin typeface="+mn-lt"/>
              </a:rPr>
              <a:t> vitae.</a:t>
            </a:r>
          </a:p>
        </p:txBody>
      </p:sp>
    </p:spTree>
    <p:extLst>
      <p:ext uri="{BB962C8B-B14F-4D97-AF65-F5344CB8AC3E}">
        <p14:creationId xmlns:p14="http://schemas.microsoft.com/office/powerpoint/2010/main" val="2668785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9143657" cy="5143498"/>
          </a:xfrm>
          <a:prstGeom prst="rect">
            <a:avLst/>
          </a:prstGeom>
        </p:spPr>
      </p:pic>
      <p:sp>
        <p:nvSpPr>
          <p:cNvPr id="23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884241" y="455151"/>
            <a:ext cx="7441611" cy="38086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 i="0" baseline="0">
                <a:solidFill>
                  <a:srgbClr val="511C6C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/>
              <a:t>Page title (text heavy 3 column)</a:t>
            </a:r>
          </a:p>
          <a:p>
            <a:pPr lvl="0"/>
            <a:endParaRPr lang="en-US"/>
          </a:p>
        </p:txBody>
      </p:sp>
      <p:sp>
        <p:nvSpPr>
          <p:cNvPr id="8" name="Text Placeholder 21"/>
          <p:cNvSpPr>
            <a:spLocks noGrp="1"/>
          </p:cNvSpPr>
          <p:nvPr>
            <p:ph type="body" sz="quarter" idx="15" hasCustomPrompt="1"/>
          </p:nvPr>
        </p:nvSpPr>
        <p:spPr>
          <a:xfrm>
            <a:off x="884242" y="1583686"/>
            <a:ext cx="7441610" cy="2089955"/>
          </a:xfrm>
          <a:prstGeom prst="rect">
            <a:avLst/>
          </a:prstGeom>
        </p:spPr>
        <p:txBody>
          <a:bodyPr numCol="3" spcCol="180000"/>
          <a:lstStyle>
            <a:lvl1pPr marL="171450" marR="0" indent="-17145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511C6C"/>
              </a:buClr>
              <a:buSzPct val="120000"/>
              <a:buFont typeface="Arial" charset="0"/>
              <a:buChar char="•"/>
              <a:tabLst/>
              <a:defRPr sz="1200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err="1"/>
              <a:t>Lorem</a:t>
            </a:r>
            <a:r>
              <a:rPr lang="en-US"/>
              <a:t> </a:t>
            </a:r>
            <a:r>
              <a:rPr lang="en-US" err="1"/>
              <a:t>ipsum</a:t>
            </a:r>
            <a:r>
              <a:rPr lang="en-US"/>
              <a:t>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. </a:t>
            </a:r>
            <a:r>
              <a:rPr lang="en-US" err="1"/>
              <a:t>Morbi</a:t>
            </a:r>
            <a:r>
              <a:rPr lang="en-US"/>
              <a:t> vitae </a:t>
            </a:r>
            <a:r>
              <a:rPr lang="en-US" err="1"/>
              <a:t>nibh</a:t>
            </a:r>
            <a:r>
              <a:rPr lang="en-US"/>
              <a:t> est.</a:t>
            </a:r>
          </a:p>
          <a:p>
            <a:pPr lvl="0"/>
            <a:r>
              <a:rPr lang="en-US"/>
              <a:t>Maecenas vitae quam et </a:t>
            </a:r>
            <a:r>
              <a:rPr lang="en-US" err="1"/>
              <a:t>leo</a:t>
            </a:r>
            <a:r>
              <a:rPr lang="en-US"/>
              <a:t> </a:t>
            </a:r>
            <a:r>
              <a:rPr lang="en-US" err="1"/>
              <a:t>vulputate</a:t>
            </a:r>
            <a:r>
              <a:rPr lang="en-US"/>
              <a:t> </a:t>
            </a:r>
            <a:r>
              <a:rPr lang="en-US" err="1"/>
              <a:t>maximus</a:t>
            </a:r>
            <a:r>
              <a:rPr lang="en-US"/>
              <a:t> </a:t>
            </a:r>
            <a:r>
              <a:rPr lang="en-US" err="1"/>
              <a:t>quis</a:t>
            </a:r>
            <a:r>
              <a:rPr lang="en-US"/>
              <a:t> a </a:t>
            </a:r>
            <a:r>
              <a:rPr lang="en-US" err="1"/>
              <a:t>tortor</a:t>
            </a:r>
            <a:r>
              <a:rPr lang="en-US"/>
              <a:t>. </a:t>
            </a:r>
            <a:r>
              <a:rPr lang="en-US" err="1"/>
              <a:t>Vivamus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 </a:t>
            </a:r>
            <a:r>
              <a:rPr lang="en-US" err="1"/>
              <a:t>lacinia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.</a:t>
            </a:r>
          </a:p>
          <a:p>
            <a:pPr lvl="0"/>
            <a:endParaRPr lang="en-US"/>
          </a:p>
          <a:p>
            <a:pPr lvl="0"/>
            <a:endParaRPr lang="en-US"/>
          </a:p>
          <a:p>
            <a:pPr lvl="0"/>
            <a:r>
              <a:rPr lang="en-US" err="1"/>
              <a:t>Nunc</a:t>
            </a:r>
            <a:r>
              <a:rPr lang="en-US"/>
              <a:t> a </a:t>
            </a:r>
            <a:r>
              <a:rPr lang="en-US" err="1"/>
              <a:t>nisl</a:t>
            </a:r>
            <a:r>
              <a:rPr lang="en-US"/>
              <a:t> vitae </a:t>
            </a:r>
            <a:r>
              <a:rPr lang="en-US" err="1"/>
              <a:t>massa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. </a:t>
            </a:r>
            <a:r>
              <a:rPr lang="en-US" err="1"/>
              <a:t>Sed</a:t>
            </a:r>
            <a:r>
              <a:rPr lang="en-US"/>
              <a:t> </a:t>
            </a:r>
            <a:r>
              <a:rPr lang="en-US" err="1"/>
              <a:t>bibendum</a:t>
            </a:r>
            <a:r>
              <a:rPr lang="en-US"/>
              <a:t> </a:t>
            </a:r>
            <a:r>
              <a:rPr lang="en-US" err="1"/>
              <a:t>mauris</a:t>
            </a:r>
            <a:r>
              <a:rPr lang="en-US"/>
              <a:t> id </a:t>
            </a:r>
            <a:r>
              <a:rPr lang="en-US" err="1"/>
              <a:t>rutrum</a:t>
            </a:r>
            <a:r>
              <a:rPr lang="en-US"/>
              <a:t> </a:t>
            </a:r>
            <a:r>
              <a:rPr lang="en-US" err="1"/>
              <a:t>feugia</a:t>
            </a:r>
            <a:r>
              <a:rPr lang="en-US"/>
              <a:t>.</a:t>
            </a:r>
          </a:p>
          <a:p>
            <a:pPr lvl="0"/>
            <a:r>
              <a:rPr lang="en-US" err="1"/>
              <a:t>Lorem</a:t>
            </a:r>
            <a:r>
              <a:rPr lang="en-US"/>
              <a:t> </a:t>
            </a:r>
            <a:r>
              <a:rPr lang="en-US" err="1"/>
              <a:t>ipsum</a:t>
            </a:r>
            <a:r>
              <a:rPr lang="en-US"/>
              <a:t>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. </a:t>
            </a:r>
            <a:r>
              <a:rPr lang="en-US" err="1"/>
              <a:t>Morbi</a:t>
            </a:r>
            <a:r>
              <a:rPr lang="en-US"/>
              <a:t> vitae </a:t>
            </a:r>
            <a:r>
              <a:rPr lang="en-US" err="1"/>
              <a:t>nibh</a:t>
            </a:r>
            <a:r>
              <a:rPr lang="en-US"/>
              <a:t> est.</a:t>
            </a:r>
          </a:p>
          <a:p>
            <a:pPr lvl="0"/>
            <a:endParaRPr lang="en-US"/>
          </a:p>
          <a:p>
            <a:pPr lvl="0"/>
            <a:endParaRPr lang="en-US"/>
          </a:p>
          <a:p>
            <a:pPr lvl="0"/>
            <a:r>
              <a:rPr lang="en-US"/>
              <a:t>Maecenas vitae quam et </a:t>
            </a:r>
            <a:r>
              <a:rPr lang="en-US" err="1"/>
              <a:t>leo</a:t>
            </a:r>
            <a:r>
              <a:rPr lang="en-US"/>
              <a:t> </a:t>
            </a:r>
            <a:r>
              <a:rPr lang="en-US" err="1"/>
              <a:t>vulputate</a:t>
            </a:r>
            <a:r>
              <a:rPr lang="en-US"/>
              <a:t> </a:t>
            </a:r>
            <a:r>
              <a:rPr lang="en-US" err="1"/>
              <a:t>maximus</a:t>
            </a:r>
            <a:r>
              <a:rPr lang="en-US"/>
              <a:t> </a:t>
            </a:r>
            <a:r>
              <a:rPr lang="en-US" err="1"/>
              <a:t>quis</a:t>
            </a:r>
            <a:r>
              <a:rPr lang="en-US"/>
              <a:t> a </a:t>
            </a:r>
            <a:r>
              <a:rPr lang="en-US" err="1"/>
              <a:t>tortor</a:t>
            </a:r>
            <a:r>
              <a:rPr lang="en-US"/>
              <a:t>. </a:t>
            </a:r>
            <a:r>
              <a:rPr lang="en-US" err="1"/>
              <a:t>Vivamus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 </a:t>
            </a:r>
            <a:r>
              <a:rPr lang="en-US" err="1"/>
              <a:t>lacinia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.</a:t>
            </a:r>
          </a:p>
          <a:p>
            <a:pPr lvl="0"/>
            <a:r>
              <a:rPr lang="en-US" err="1"/>
              <a:t>Nunc</a:t>
            </a:r>
            <a:r>
              <a:rPr lang="en-US"/>
              <a:t> a </a:t>
            </a:r>
            <a:r>
              <a:rPr lang="en-US" err="1"/>
              <a:t>nisl</a:t>
            </a:r>
            <a:r>
              <a:rPr lang="en-US"/>
              <a:t> vitae </a:t>
            </a:r>
            <a:r>
              <a:rPr lang="en-US" err="1"/>
              <a:t>massa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. </a:t>
            </a:r>
            <a:r>
              <a:rPr lang="en-US" err="1"/>
              <a:t>Sed</a:t>
            </a:r>
            <a:r>
              <a:rPr lang="en-US"/>
              <a:t> </a:t>
            </a:r>
            <a:r>
              <a:rPr lang="en-US" err="1"/>
              <a:t>bibendum</a:t>
            </a:r>
            <a:r>
              <a:rPr lang="en-US"/>
              <a:t> </a:t>
            </a:r>
            <a:r>
              <a:rPr lang="en-US" err="1"/>
              <a:t>mauris</a:t>
            </a:r>
            <a:r>
              <a:rPr lang="en-US"/>
              <a:t> id </a:t>
            </a:r>
            <a:r>
              <a:rPr lang="en-US" err="1"/>
              <a:t>rutrum</a:t>
            </a:r>
            <a:r>
              <a:rPr lang="en-US"/>
              <a:t> </a:t>
            </a:r>
            <a:r>
              <a:rPr lang="en-US" err="1"/>
              <a:t>feugiat</a:t>
            </a:r>
            <a:r>
              <a:rPr lang="en-US"/>
              <a:t> </a:t>
            </a:r>
            <a:r>
              <a:rPr lang="en-US" err="1"/>
              <a:t>ullamcorper</a:t>
            </a:r>
            <a:r>
              <a:rPr lang="en-US"/>
              <a:t>.</a:t>
            </a:r>
          </a:p>
        </p:txBody>
      </p:sp>
      <p:sp>
        <p:nvSpPr>
          <p:cNvPr id="9" name="Text Placeholder 21"/>
          <p:cNvSpPr>
            <a:spLocks noGrp="1"/>
          </p:cNvSpPr>
          <p:nvPr>
            <p:ph type="body" sz="quarter" idx="16" hasCustomPrompt="1"/>
          </p:nvPr>
        </p:nvSpPr>
        <p:spPr>
          <a:xfrm>
            <a:off x="884241" y="964856"/>
            <a:ext cx="7441611" cy="618831"/>
          </a:xfrm>
          <a:prstGeom prst="rect">
            <a:avLst/>
          </a:prstGeo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F47920"/>
              </a:buClr>
              <a:buSzPct val="120000"/>
              <a:buFontTx/>
              <a:buNone/>
              <a:tabLst/>
              <a:defRPr sz="1200" b="1" i="0" baseline="0"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>
              <a:lnSpc>
                <a:spcPct val="120000"/>
              </a:lnSpc>
            </a:pPr>
            <a:r>
              <a:rPr lang="en-US" err="1"/>
              <a:t>Lorem</a:t>
            </a:r>
            <a:r>
              <a:rPr lang="en-US"/>
              <a:t> </a:t>
            </a:r>
            <a:r>
              <a:rPr lang="en-US" err="1"/>
              <a:t>ipsum</a:t>
            </a:r>
            <a:r>
              <a:rPr lang="en-US"/>
              <a:t>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. </a:t>
            </a:r>
            <a:r>
              <a:rPr lang="en-US" err="1"/>
              <a:t>Morbi</a:t>
            </a:r>
            <a:r>
              <a:rPr lang="en-US"/>
              <a:t> vitae </a:t>
            </a:r>
            <a:r>
              <a:rPr lang="en-US" err="1"/>
              <a:t>nibh</a:t>
            </a:r>
            <a:r>
              <a:rPr lang="en-US"/>
              <a:t> est. Maecenas vitae quam et </a:t>
            </a:r>
            <a:r>
              <a:rPr lang="en-US" err="1"/>
              <a:t>leo</a:t>
            </a:r>
            <a:r>
              <a:rPr lang="en-US"/>
              <a:t> </a:t>
            </a:r>
            <a:r>
              <a:rPr lang="en-US" err="1"/>
              <a:t>vulputate</a:t>
            </a:r>
            <a:r>
              <a:rPr lang="en-US"/>
              <a:t> </a:t>
            </a:r>
            <a:r>
              <a:rPr lang="en-US" err="1"/>
              <a:t>maximus</a:t>
            </a:r>
            <a:r>
              <a:rPr lang="en-US"/>
              <a:t> </a:t>
            </a:r>
            <a:r>
              <a:rPr lang="en-US" err="1"/>
              <a:t>quis</a:t>
            </a:r>
            <a:r>
              <a:rPr lang="en-US"/>
              <a:t> a </a:t>
            </a:r>
            <a:r>
              <a:rPr lang="en-US" err="1"/>
              <a:t>tortor</a:t>
            </a:r>
            <a:r>
              <a:rPr lang="en-US"/>
              <a:t>. </a:t>
            </a:r>
            <a:r>
              <a:rPr lang="en-US" err="1"/>
              <a:t>Vivamus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 </a:t>
            </a:r>
            <a:r>
              <a:rPr lang="en-US" err="1"/>
              <a:t>lacinia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. </a:t>
            </a:r>
            <a:endParaRPr lang="en-US" sz="1200" b="1">
              <a:solidFill>
                <a:schemeClr val="tx1"/>
              </a:solidFill>
              <a:latin typeface="Avenir Next Demi Bold" charset="0"/>
              <a:ea typeface="Avenir Next Demi Bold" charset="0"/>
              <a:cs typeface="Avenir Next Demi 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7236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0438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66" r:id="rId2"/>
    <p:sldLayoutId id="2147483680" r:id="rId3"/>
    <p:sldLayoutId id="2147483667" r:id="rId4"/>
    <p:sldLayoutId id="2147483681" r:id="rId5"/>
    <p:sldLayoutId id="2147483693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89" r:id="rId13"/>
    <p:sldLayoutId id="2147483690" r:id="rId14"/>
    <p:sldLayoutId id="2147483691" r:id="rId15"/>
    <p:sldLayoutId id="2147483692" r:id="rId16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warwick.padlet.org/academictech/anonforum" TargetMode="Externa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warwick.padlet.org/academictech/padletactivities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s://warwick.padlet.org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warwick.ac.uk/services/its/servicessupport/academictechnology/support/guides/padlet-guides/pdl-01" TargetMode="External"/><Relationship Id="rId5" Type="http://schemas.openxmlformats.org/officeDocument/2006/relationships/image" Target="../media/image19.svg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hyperlink" Target="https://jn.padlet.com/category/71-account" TargetMode="Externa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.svg"/><Relationship Id="rId5" Type="http://schemas.openxmlformats.org/officeDocument/2006/relationships/image" Target="../media/image18.png"/><Relationship Id="rId4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Relationship Id="rId5" Type="http://schemas.openxmlformats.org/officeDocument/2006/relationships/hyperlink" Target="https://padlet.com/support/padlets_makeapadlet" TargetMode="External"/><Relationship Id="rId4" Type="http://schemas.openxmlformats.org/officeDocument/2006/relationships/image" Target="../media/image19.sv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sv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5.png"/><Relationship Id="rId4" Type="http://schemas.openxmlformats.org/officeDocument/2006/relationships/hyperlink" Target="https://jn.padlet.com/category/96-privacy-settings" TargetMode="Externa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s://warwick.padlet.org/academictech/padletactivities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mailto:academictech@warwick.ac.uk" TargetMode="External"/><Relationship Id="rId2" Type="http://schemas.openxmlformats.org/officeDocument/2006/relationships/hyperlink" Target="https://warwick.ac.uk/academictechnologyguides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moodle.warwick.ac.uk/course/view.php?id=38299" TargetMode="External"/><Relationship Id="rId5" Type="http://schemas.openxmlformats.org/officeDocument/2006/relationships/image" Target="../media/image27.svg"/><Relationship Id="rId4" Type="http://schemas.openxmlformats.org/officeDocument/2006/relationships/image" Target="../media/image2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arwick.padlet.org/academictech/padletactivities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padlet.com/mandifiglioli/jdoreomjln66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3659" cy="5143499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603503" y="2304338"/>
            <a:ext cx="6231525" cy="112392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i="0" kern="1200">
                <a:solidFill>
                  <a:schemeClr val="bg1"/>
                </a:solidFill>
                <a:latin typeface="Avenir Next" charset="0"/>
                <a:ea typeface="Avenir Next" charset="0"/>
                <a:cs typeface="Avenir Next" charset="0"/>
              </a:defRPr>
            </a:lvl1pPr>
          </a:lstStyle>
          <a:p>
            <a:pPr>
              <a:lnSpc>
                <a:spcPct val="80000"/>
              </a:lnSpc>
            </a:pPr>
            <a:r>
              <a:rPr lang="en-US" sz="4800">
                <a:solidFill>
                  <a:srgbClr val="511C6C"/>
                </a:solidFill>
                <a:latin typeface="+mn-lt"/>
              </a:rPr>
              <a:t>Padlet: activities for teaching and learning</a:t>
            </a: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603504" y="3655605"/>
            <a:ext cx="8014000" cy="33428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kern="1200" baseline="0">
                <a:solidFill>
                  <a:schemeClr val="bg1"/>
                </a:solidFill>
                <a:latin typeface="Avenir Next Medium" charset="0"/>
                <a:ea typeface="Avenir Next Medium" charset="0"/>
                <a:cs typeface="Avenir Next Medium" charset="0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rgbClr val="511C6C"/>
                </a:solidFill>
                <a:latin typeface="+mn-lt"/>
              </a:rPr>
              <a:t>Sara Hattersley (Academic Development Centre) and Kerry Pinny (Academic Technology)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674703" y="4123366"/>
            <a:ext cx="7705817" cy="0"/>
          </a:xfrm>
          <a:prstGeom prst="line">
            <a:avLst/>
          </a:prstGeom>
          <a:ln>
            <a:solidFill>
              <a:srgbClr val="511C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12FE3147-DB04-4E78-8374-7F9F4DC4B09F}"/>
              </a:ext>
            </a:extLst>
          </p:cNvPr>
          <p:cNvSpPr txBox="1"/>
          <p:nvPr/>
        </p:nvSpPr>
        <p:spPr>
          <a:xfrm>
            <a:off x="603504" y="4316098"/>
            <a:ext cx="5126291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/>
              <a:t>Welcome, we will begin shortly after 11am. Relax and enjoy the music. </a:t>
            </a:r>
          </a:p>
          <a:p>
            <a:endParaRPr lang="en-US" sz="1200" dirty="0"/>
          </a:p>
          <a:p>
            <a:r>
              <a:rPr lang="en-US" sz="1200" dirty="0">
                <a:cs typeface="Calibri"/>
              </a:rPr>
              <a:t>The session will be recorded. Use the chat or raise your hand for questions.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4F2A6C6-8EF0-438D-9B80-B5FFD21D1D86}"/>
              </a:ext>
            </a:extLst>
          </p:cNvPr>
          <p:cNvGrpSpPr/>
          <p:nvPr/>
        </p:nvGrpSpPr>
        <p:grpSpPr>
          <a:xfrm>
            <a:off x="5729795" y="4453860"/>
            <a:ext cx="2887709" cy="385921"/>
            <a:chOff x="4037079" y="4592096"/>
            <a:chExt cx="2887709" cy="385921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D5AB7F39-B4A5-46F6-A62F-205BEC8CB34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037079" y="4592096"/>
              <a:ext cx="2887709" cy="366786"/>
            </a:xfrm>
            <a:prstGeom prst="rect">
              <a:avLst/>
            </a:prstGeom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1E695951-E48B-4F33-B257-7E4640E9E3D8}"/>
                </a:ext>
              </a:extLst>
            </p:cNvPr>
            <p:cNvSpPr/>
            <p:nvPr/>
          </p:nvSpPr>
          <p:spPr>
            <a:xfrm>
              <a:off x="5641042" y="4592096"/>
              <a:ext cx="680244" cy="385921"/>
            </a:xfrm>
            <a:prstGeom prst="rect">
              <a:avLst/>
            </a:prstGeom>
            <a:noFill/>
            <a:ln w="38100">
              <a:solidFill>
                <a:srgbClr val="E8674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4528997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244706" y="841504"/>
            <a:ext cx="5373684" cy="380867"/>
          </a:xfrm>
          <a:prstGeom prst="rect">
            <a:avLst/>
          </a:prstGeom>
        </p:spPr>
        <p:txBody>
          <a:bodyPr anchor="t"/>
          <a:lstStyle/>
          <a:p>
            <a:pPr marL="0" indent="0">
              <a:buNone/>
            </a:pPr>
            <a:r>
              <a:rPr lang="en-US" b="1">
                <a:solidFill>
                  <a:srgbClr val="511C6C"/>
                </a:solidFill>
              </a:rPr>
              <a:t>Task-based learning for groups</a:t>
            </a:r>
            <a:endParaRPr lang="en-US" b="1">
              <a:solidFill>
                <a:srgbClr val="511C6C"/>
              </a:solidFill>
              <a:latin typeface="+mn-lt"/>
            </a:endParaRPr>
          </a:p>
          <a:p>
            <a:endParaRPr lang="en-US">
              <a:solidFill>
                <a:srgbClr val="00B2DD"/>
              </a:solidFill>
              <a:latin typeface="+mn-lt"/>
            </a:endParaRPr>
          </a:p>
        </p:txBody>
      </p:sp>
      <p:pic>
        <p:nvPicPr>
          <p:cNvPr id="2" name="Picture 2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5F9D103D-8E1F-40F0-ACEB-2B1F45EB87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6098" y="1405367"/>
            <a:ext cx="4573359" cy="3224032"/>
          </a:xfrm>
          <a:prstGeom prst="rect">
            <a:avLst/>
          </a:prstGeom>
        </p:spPr>
      </p:pic>
      <p:sp>
        <p:nvSpPr>
          <p:cNvPr id="3" name="Text Placeholder 1">
            <a:extLst>
              <a:ext uri="{FF2B5EF4-FFF2-40B4-BE49-F238E27FC236}">
                <a16:creationId xmlns:a16="http://schemas.microsoft.com/office/drawing/2014/main" id="{D74458CE-AD90-4E41-B57D-D029420041BD}"/>
              </a:ext>
            </a:extLst>
          </p:cNvPr>
          <p:cNvSpPr txBox="1">
            <a:spLocks/>
          </p:cNvSpPr>
          <p:nvPr/>
        </p:nvSpPr>
        <p:spPr>
          <a:xfrm>
            <a:off x="176670" y="1642779"/>
            <a:ext cx="3519316" cy="2652015"/>
          </a:xfrm>
          <a:prstGeom prst="rect">
            <a:avLst/>
          </a:prstGeom>
        </p:spPr>
        <p:txBody>
          <a:bodyPr anchor="t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/>
            <a:r>
              <a:rPr lang="en-US" sz="1600">
                <a:cs typeface="Calibri"/>
              </a:rPr>
              <a:t>Padlet can be a useful tool to </a:t>
            </a:r>
            <a:r>
              <a:rPr lang="en-US" sz="1600" b="1">
                <a:cs typeface="Calibri"/>
              </a:rPr>
              <a:t>gather responses from students in relation to a key learning point</a:t>
            </a:r>
            <a:r>
              <a:rPr lang="en-US" sz="1600">
                <a:cs typeface="Calibri"/>
              </a:rPr>
              <a:t>, perhaps stimulated by a shared resource. </a:t>
            </a:r>
          </a:p>
          <a:p>
            <a:pPr marL="285750" indent="-285750"/>
            <a:r>
              <a:rPr lang="en-US" sz="1600">
                <a:cs typeface="Calibri"/>
              </a:rPr>
              <a:t>Here students watch a short video and then complete a task in relation to that video. This can be useful </a:t>
            </a:r>
            <a:r>
              <a:rPr lang="en-US" sz="1600" b="1">
                <a:cs typeface="Calibri"/>
              </a:rPr>
              <a:t>formative assessment</a:t>
            </a:r>
            <a:r>
              <a:rPr lang="en-US" sz="1600">
                <a:cs typeface="Calibri"/>
              </a:rPr>
              <a:t> of key concepts for teachers as well as a shared resource for students.</a:t>
            </a:r>
          </a:p>
          <a:p>
            <a:pPr marL="285750" indent="-285750"/>
            <a:r>
              <a:rPr lang="en-US" sz="1600" b="1">
                <a:cs typeface="Calibri"/>
              </a:rPr>
              <a:t>Multiple </a:t>
            </a:r>
            <a:r>
              <a:rPr lang="en-US" sz="1600" b="1" err="1">
                <a:cs typeface="Calibri"/>
              </a:rPr>
              <a:t>Padlets</a:t>
            </a:r>
            <a:r>
              <a:rPr lang="en-US" sz="1600">
                <a:cs typeface="Calibri"/>
              </a:rPr>
              <a:t> can be set up to establish small group tasks.</a:t>
            </a:r>
          </a:p>
          <a:p>
            <a:pPr marL="285750" indent="-285750"/>
            <a:endParaRPr lang="en-US" sz="160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203795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333153" y="800682"/>
            <a:ext cx="5373684" cy="380867"/>
          </a:xfrm>
          <a:prstGeom prst="rect">
            <a:avLst/>
          </a:prstGeom>
        </p:spPr>
        <p:txBody>
          <a:bodyPr anchor="t"/>
          <a:lstStyle/>
          <a:p>
            <a:pPr marL="0" indent="0">
              <a:buNone/>
            </a:pPr>
            <a:r>
              <a:rPr lang="en-US" b="1">
                <a:solidFill>
                  <a:srgbClr val="511C6C"/>
                </a:solidFill>
              </a:rPr>
              <a:t>Peer assessment</a:t>
            </a:r>
            <a:endParaRPr lang="en-US" b="1">
              <a:solidFill>
                <a:srgbClr val="511C6C"/>
              </a:solidFill>
              <a:latin typeface="+mn-lt"/>
            </a:endParaRPr>
          </a:p>
          <a:p>
            <a:endParaRPr lang="en-US">
              <a:solidFill>
                <a:srgbClr val="00B2DD"/>
              </a:solidFill>
              <a:latin typeface="+mn-lt"/>
            </a:endParaRP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20114C3-7DF6-4C78-BF97-7CB3D719ED1E}"/>
              </a:ext>
            </a:extLst>
          </p:cNvPr>
          <p:cNvSpPr txBox="1">
            <a:spLocks/>
          </p:cNvSpPr>
          <p:nvPr/>
        </p:nvSpPr>
        <p:spPr>
          <a:xfrm>
            <a:off x="190278" y="1411457"/>
            <a:ext cx="2838959" cy="2652015"/>
          </a:xfrm>
          <a:prstGeom prst="rect">
            <a:avLst/>
          </a:prstGeom>
        </p:spPr>
        <p:txBody>
          <a:bodyPr anchor="t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/>
            <a:r>
              <a:rPr lang="en-US" sz="1600" b="1">
                <a:cs typeface="Calibri"/>
              </a:rPr>
              <a:t>Both</a:t>
            </a:r>
            <a:r>
              <a:rPr lang="en-US" sz="1600">
                <a:cs typeface="Calibri"/>
              </a:rPr>
              <a:t> </a:t>
            </a:r>
            <a:r>
              <a:rPr lang="en-US" sz="1600" b="1">
                <a:cs typeface="Calibri"/>
              </a:rPr>
              <a:t>'in class' work or online tasks</a:t>
            </a:r>
            <a:r>
              <a:rPr lang="en-US" sz="1600">
                <a:cs typeface="Calibri"/>
              </a:rPr>
              <a:t> can be captured and pasted to a Padlet wall. Students can then </a:t>
            </a:r>
            <a:r>
              <a:rPr lang="en-US" sz="1600" b="1">
                <a:cs typeface="Calibri"/>
              </a:rPr>
              <a:t>peer assess each other's work using the comments facility</a:t>
            </a:r>
            <a:r>
              <a:rPr lang="en-US" sz="1600">
                <a:cs typeface="Calibri"/>
              </a:rPr>
              <a:t> beneath the resource.</a:t>
            </a:r>
          </a:p>
          <a:p>
            <a:pPr marL="285750" indent="-285750"/>
            <a:r>
              <a:rPr lang="en-US" sz="1600">
                <a:cs typeface="Calibri"/>
              </a:rPr>
              <a:t>Here, </a:t>
            </a:r>
            <a:r>
              <a:rPr lang="en-US" sz="1600" b="1">
                <a:cs typeface="Calibri"/>
              </a:rPr>
              <a:t>students co-created a lesson plan</a:t>
            </a:r>
            <a:r>
              <a:rPr lang="en-US" sz="1600">
                <a:cs typeface="Calibri"/>
              </a:rPr>
              <a:t> (in a face-to-face session), </a:t>
            </a:r>
            <a:r>
              <a:rPr lang="en-US" sz="1600" b="1">
                <a:cs typeface="Calibri"/>
              </a:rPr>
              <a:t>photographed their plan and uploaded to Padlet</a:t>
            </a:r>
            <a:r>
              <a:rPr lang="en-US" sz="1600">
                <a:cs typeface="Calibri"/>
              </a:rPr>
              <a:t>. Students later peer assessed each other's plans.</a:t>
            </a:r>
          </a:p>
          <a:p>
            <a:pPr marL="285750" indent="-285750"/>
            <a:endParaRPr lang="en-US" sz="1600">
              <a:cs typeface="Calibri"/>
            </a:endParaRPr>
          </a:p>
        </p:txBody>
      </p:sp>
      <p:pic>
        <p:nvPicPr>
          <p:cNvPr id="4" name="Picture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A9CAA97B-98F9-4F3E-9864-5B45D4B2A0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6561" y="797679"/>
            <a:ext cx="5457825" cy="2214643"/>
          </a:xfrm>
          <a:prstGeom prst="rect">
            <a:avLst/>
          </a:prstGeom>
        </p:spPr>
      </p:pic>
      <p:pic>
        <p:nvPicPr>
          <p:cNvPr id="5" name="Picture 5" descr="A close up of text on a whiteboard&#10;&#10;Description automatically generated">
            <a:extLst>
              <a:ext uri="{FF2B5EF4-FFF2-40B4-BE49-F238E27FC236}">
                <a16:creationId xmlns:a16="http://schemas.microsoft.com/office/drawing/2014/main" id="{BED4520A-6050-4867-A42A-E868FF22F1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1132" y="2114156"/>
            <a:ext cx="2171700" cy="29154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7" descr="A screenshot of a cell phone&#10;&#10;Description automatically generated">
            <a:extLst>
              <a:ext uri="{FF2B5EF4-FFF2-40B4-BE49-F238E27FC236}">
                <a16:creationId xmlns:a16="http://schemas.microsoft.com/office/drawing/2014/main" id="{2BA46CA4-BEFF-4856-8898-2097248780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42239" y="2851158"/>
            <a:ext cx="1926772" cy="2080970"/>
          </a:xfrm>
          <a:prstGeom prst="rect">
            <a:avLst/>
          </a:prstGeom>
        </p:spPr>
      </p:pic>
      <p:sp>
        <p:nvSpPr>
          <p:cNvPr id="8" name="Arrow: Right 7">
            <a:extLst>
              <a:ext uri="{FF2B5EF4-FFF2-40B4-BE49-F238E27FC236}">
                <a16:creationId xmlns:a16="http://schemas.microsoft.com/office/drawing/2014/main" id="{78842FED-1D20-44E2-A3B1-B67C1D415DDD}"/>
              </a:ext>
            </a:extLst>
          </p:cNvPr>
          <p:cNvSpPr/>
          <p:nvPr/>
        </p:nvSpPr>
        <p:spPr>
          <a:xfrm>
            <a:off x="5062510" y="3452022"/>
            <a:ext cx="979714" cy="48305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50306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591688" y="841504"/>
            <a:ext cx="5373684" cy="380867"/>
          </a:xfrm>
          <a:prstGeom prst="rect">
            <a:avLst/>
          </a:prstGeom>
        </p:spPr>
        <p:txBody>
          <a:bodyPr anchor="t"/>
          <a:lstStyle/>
          <a:p>
            <a:pPr marL="0" indent="0">
              <a:buNone/>
            </a:pPr>
            <a:endParaRPr lang="en-US">
              <a:solidFill>
                <a:srgbClr val="511C6C"/>
              </a:solidFill>
              <a:latin typeface="+mn-lt"/>
              <a:cs typeface="Calibri"/>
            </a:endParaRPr>
          </a:p>
          <a:p>
            <a:endParaRPr lang="en-US">
              <a:solidFill>
                <a:srgbClr val="00B2DD"/>
              </a:solidFill>
              <a:latin typeface="+mn-lt"/>
            </a:endParaRPr>
          </a:p>
        </p:txBody>
      </p:sp>
      <p:pic>
        <p:nvPicPr>
          <p:cNvPr id="2" name="Picture 2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9369D944-A162-4B16-924C-7BB9A3ACF7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3489" y="1316581"/>
            <a:ext cx="7587343" cy="3721374"/>
          </a:xfrm>
          <a:prstGeom prst="rect">
            <a:avLst/>
          </a:prstGeom>
        </p:spPr>
      </p:pic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771D06FD-0167-45FC-A4CC-5DB5FC1B84C1}"/>
              </a:ext>
            </a:extLst>
          </p:cNvPr>
          <p:cNvSpPr txBox="1">
            <a:spLocks/>
          </p:cNvSpPr>
          <p:nvPr/>
        </p:nvSpPr>
        <p:spPr>
          <a:xfrm>
            <a:off x="244706" y="610183"/>
            <a:ext cx="5373684" cy="380867"/>
          </a:xfrm>
          <a:prstGeom prst="rect">
            <a:avLst/>
          </a:prstGeom>
        </p:spPr>
        <p:txBody>
          <a:bodyPr anchor="t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>
                <a:solidFill>
                  <a:srgbClr val="511C6C"/>
                </a:solidFill>
              </a:rPr>
              <a:t>Using Padlet to help 'pivot' to online learning</a:t>
            </a:r>
          </a:p>
          <a:p>
            <a:endParaRPr lang="en-US">
              <a:solidFill>
                <a:srgbClr val="00B2D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22071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771D06FD-0167-45FC-A4CC-5DB5FC1B84C1}"/>
              </a:ext>
            </a:extLst>
          </p:cNvPr>
          <p:cNvSpPr txBox="1">
            <a:spLocks/>
          </p:cNvSpPr>
          <p:nvPr/>
        </p:nvSpPr>
        <p:spPr>
          <a:xfrm>
            <a:off x="244706" y="610183"/>
            <a:ext cx="5373684" cy="380867"/>
          </a:xfrm>
          <a:prstGeom prst="rect">
            <a:avLst/>
          </a:prstGeom>
        </p:spPr>
        <p:txBody>
          <a:bodyPr anchor="t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>
                <a:solidFill>
                  <a:srgbClr val="511C6C"/>
                </a:solidFill>
              </a:rPr>
              <a:t>Using Padlet as an ‘anonymous forum’</a:t>
            </a:r>
          </a:p>
          <a:p>
            <a:endParaRPr lang="en-US" dirty="0">
              <a:solidFill>
                <a:srgbClr val="00B2DD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65152B6-1D1E-4AF8-BEB0-E20ADCEFC596}"/>
              </a:ext>
            </a:extLst>
          </p:cNvPr>
          <p:cNvSpPr txBox="1"/>
          <p:nvPr/>
        </p:nvSpPr>
        <p:spPr>
          <a:xfrm>
            <a:off x="295833" y="1331259"/>
            <a:ext cx="8525437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/>
              <a:t>Anonymous space for discussion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/>
              <a:t>Updates almost instantaneously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/>
              <a:t>Moderate posts (if needed)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/>
              <a:t>Use Stream activity type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/>
              <a:t>No attribution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/>
              <a:t>Try it out </a:t>
            </a:r>
            <a:r>
              <a:rPr lang="en-GB" sz="2800" dirty="0">
                <a:hlinkClick r:id="rId2"/>
              </a:rPr>
              <a:t>https://warwick.padlet.org/academictech/anonforum</a:t>
            </a:r>
            <a:r>
              <a:rPr lang="en-GB" sz="2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537933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CB7525-2834-460A-8F10-8E31D9361C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3999" cy="3913094"/>
          </a:xfrm>
        </p:spPr>
        <p:txBody>
          <a:bodyPr anchor="ctr" anchorCtr="0">
            <a:noAutofit/>
          </a:bodyPr>
          <a:lstStyle/>
          <a:p>
            <a:pPr algn="ctr"/>
            <a:r>
              <a:rPr lang="en-GB" sz="4400" b="0">
                <a:ea typeface="+mn-lt"/>
                <a:cs typeface="+mn-lt"/>
              </a:rPr>
              <a:t>Share your practice</a:t>
            </a:r>
            <a:br>
              <a:rPr lang="en-GB" sz="4400" b="0">
                <a:ea typeface="+mn-lt"/>
                <a:cs typeface="+mn-lt"/>
              </a:rPr>
            </a:br>
            <a:br>
              <a:rPr lang="en-GB" sz="2800" b="0">
                <a:solidFill>
                  <a:schemeClr val="bg2"/>
                </a:solidFill>
                <a:ea typeface="+mn-lt"/>
                <a:cs typeface="+mn-lt"/>
              </a:rPr>
            </a:br>
            <a:r>
              <a:rPr lang="en-GB" sz="2800" b="0">
                <a:ea typeface="+mn-lt"/>
                <a:cs typeface="+mn-lt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https://warwick.padlet.org/academictech/padletactivities</a:t>
            </a:r>
            <a:endParaRPr lang="en-US" sz="2800"/>
          </a:p>
        </p:txBody>
      </p:sp>
    </p:spTree>
    <p:extLst>
      <p:ext uri="{BB962C8B-B14F-4D97-AF65-F5344CB8AC3E}">
        <p14:creationId xmlns:p14="http://schemas.microsoft.com/office/powerpoint/2010/main" val="11637279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85C667-3DB4-4E0F-9540-2D91B4D573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75784" y="1267404"/>
            <a:ext cx="6992433" cy="1122966"/>
          </a:xfrm>
        </p:spPr>
        <p:txBody>
          <a:bodyPr anchor="ctr"/>
          <a:lstStyle/>
          <a:p>
            <a:pPr algn="ctr"/>
            <a:r>
              <a:rPr lang="en-GB" dirty="0"/>
              <a:t>Create your first </a:t>
            </a:r>
            <a:r>
              <a:rPr lang="en-GB" dirty="0" err="1"/>
              <a:t>padlet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091491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EF42CF7-F178-4F97-B924-8EEF6B23DAF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84241" y="2157671"/>
            <a:ext cx="4998953" cy="2331989"/>
          </a:xfrm>
        </p:spPr>
        <p:txBody>
          <a:bodyPr anchor="t"/>
          <a:lstStyle/>
          <a:p>
            <a:r>
              <a:rPr lang="en-GB"/>
              <a:t>Go to </a:t>
            </a:r>
            <a:r>
              <a:rPr lang="en-GB" b="1">
                <a:hlinkClick r:id="rId2"/>
              </a:rPr>
              <a:t>warwick.padlet.org</a:t>
            </a:r>
            <a:endParaRPr lang="en-GB" b="1"/>
          </a:p>
          <a:p>
            <a:r>
              <a:rPr lang="en-GB"/>
              <a:t>Click on </a:t>
            </a:r>
            <a:r>
              <a:rPr lang="en-GB" b="1"/>
              <a:t>Log in with Microsoft</a:t>
            </a:r>
          </a:p>
          <a:p>
            <a:pPr>
              <a:spcAft>
                <a:spcPts val="300"/>
              </a:spcAft>
            </a:pPr>
            <a:r>
              <a:rPr lang="en-GB"/>
              <a:t>Enter your email address in the following format: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GB" b="0">
                <a:latin typeface="Calibri"/>
              </a:rPr>
              <a:t>Username@live.warwick.ac.uk</a:t>
            </a:r>
            <a:endParaRPr lang="en-GB"/>
          </a:p>
          <a:p>
            <a:pPr>
              <a:spcAft>
                <a:spcPts val="1800"/>
              </a:spcAft>
            </a:pPr>
            <a:r>
              <a:rPr lang="en-GB">
                <a:latin typeface="Calibri"/>
              </a:rPr>
              <a:t>Complete two-step authentication</a:t>
            </a:r>
            <a:endParaRPr lang="en-GB" b="0">
              <a:latin typeface="Calibri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42DB49-0965-4315-8B67-42E674FC078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 anchor="t"/>
          <a:lstStyle/>
          <a:p>
            <a:r>
              <a:rPr lang="en-GB"/>
              <a:t>Log in and set up an account</a:t>
            </a: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6156E940-E8FD-4C0B-8658-57C421152E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63854" y="2266864"/>
            <a:ext cx="2743200" cy="2336180"/>
          </a:xfrm>
          <a:prstGeom prst="rect">
            <a:avLst/>
          </a:prstGeom>
          <a:ln w="12700">
            <a:solidFill>
              <a:srgbClr val="511C6C"/>
            </a:solidFill>
          </a:ln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CF33494B-D626-4231-9E57-7E0451C0FB9C}"/>
              </a:ext>
            </a:extLst>
          </p:cNvPr>
          <p:cNvGrpSpPr/>
          <p:nvPr/>
        </p:nvGrpSpPr>
        <p:grpSpPr>
          <a:xfrm>
            <a:off x="572689" y="4656533"/>
            <a:ext cx="2483644" cy="372667"/>
            <a:chOff x="572689" y="4602955"/>
            <a:chExt cx="2483644" cy="372667"/>
          </a:xfrm>
        </p:grpSpPr>
        <p:pic>
          <p:nvPicPr>
            <p:cNvPr id="5" name="Graphic 5" descr="Document">
              <a:extLst>
                <a:ext uri="{FF2B5EF4-FFF2-40B4-BE49-F238E27FC236}">
                  <a16:creationId xmlns:a16="http://schemas.microsoft.com/office/drawing/2014/main" id="{F9BB27E2-0250-4AA4-8E80-5E9DD95C15B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72689" y="4602955"/>
              <a:ext cx="372667" cy="372667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6623356D-2E50-4E40-A614-81653A9B176F}"/>
                </a:ext>
              </a:extLst>
            </p:cNvPr>
            <p:cNvSpPr txBox="1"/>
            <p:nvPr/>
          </p:nvSpPr>
          <p:spPr>
            <a:xfrm>
              <a:off x="979883" y="4641055"/>
              <a:ext cx="2076450" cy="300082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GB">
                  <a:hlinkClick r:id="rId6"/>
                </a:rPr>
                <a:t>Set up a Padlet account</a:t>
              </a:r>
              <a:endParaRPr lang="en-GB">
                <a:ea typeface="+mn-lt"/>
                <a:cs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776362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EF42CF7-F178-4F97-B924-8EEF6B23DAF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84241" y="1996937"/>
            <a:ext cx="4998953" cy="2790379"/>
          </a:xfrm>
        </p:spPr>
        <p:txBody>
          <a:bodyPr anchor="t"/>
          <a:lstStyle/>
          <a:p>
            <a:r>
              <a:rPr lang="en-GB" sz="1800"/>
              <a:t>Click on your </a:t>
            </a:r>
            <a:r>
              <a:rPr lang="en-GB" sz="1800" b="1"/>
              <a:t>avatar </a:t>
            </a:r>
            <a:r>
              <a:rPr lang="en-GB" sz="1800"/>
              <a:t>in the top right corner</a:t>
            </a:r>
            <a:endParaRPr lang="en-GB" sz="1800">
              <a:latin typeface="Calibri"/>
            </a:endParaRPr>
          </a:p>
          <a:p>
            <a:r>
              <a:rPr lang="en-GB" sz="1800">
                <a:latin typeface="Calibri"/>
              </a:rPr>
              <a:t>Click on </a:t>
            </a:r>
            <a:r>
              <a:rPr lang="en-GB" sz="1800" b="1">
                <a:latin typeface="Calibri"/>
              </a:rPr>
              <a:t>Profile</a:t>
            </a:r>
          </a:p>
          <a:p>
            <a:r>
              <a:rPr lang="en-GB" sz="1800">
                <a:latin typeface="Calibri"/>
              </a:rPr>
              <a:t>Click on </a:t>
            </a:r>
            <a:r>
              <a:rPr lang="en-GB" sz="1800" b="1">
                <a:latin typeface="Calibri"/>
              </a:rPr>
              <a:t>EDIT PROFILE</a:t>
            </a:r>
          </a:p>
          <a:p>
            <a:pPr>
              <a:spcAft>
                <a:spcPts val="0"/>
              </a:spcAft>
            </a:pPr>
            <a:r>
              <a:rPr lang="en-GB" sz="1800">
                <a:latin typeface="Calibri"/>
              </a:rPr>
              <a:t>Update your details</a:t>
            </a:r>
          </a:p>
          <a:p>
            <a:pPr lvl="1">
              <a:spcBef>
                <a:spcPts val="300"/>
              </a:spcBef>
            </a:pPr>
            <a:r>
              <a:rPr lang="en-GB" sz="1200" b="0">
                <a:latin typeface="Calibri"/>
              </a:rPr>
              <a:t>Avatar</a:t>
            </a:r>
          </a:p>
          <a:p>
            <a:pPr lvl="1">
              <a:spcBef>
                <a:spcPts val="0"/>
              </a:spcBef>
            </a:pPr>
            <a:r>
              <a:rPr lang="en-GB" sz="1200" b="0">
                <a:latin typeface="Calibri"/>
              </a:rPr>
              <a:t>Username</a:t>
            </a:r>
          </a:p>
          <a:p>
            <a:pPr lvl="1">
              <a:spcBef>
                <a:spcPts val="0"/>
              </a:spcBef>
            </a:pPr>
            <a:r>
              <a:rPr lang="en-GB" sz="1200" b="0">
                <a:latin typeface="Calibri"/>
              </a:rPr>
              <a:t>Bio</a:t>
            </a:r>
          </a:p>
          <a:p>
            <a:pPr lvl="1">
              <a:spcBef>
                <a:spcPts val="0"/>
              </a:spcBef>
              <a:spcAft>
                <a:spcPts val="300"/>
              </a:spcAft>
            </a:pPr>
            <a:r>
              <a:rPr lang="en-GB" sz="1200" b="0">
                <a:latin typeface="Calibri"/>
              </a:rPr>
              <a:t>Language</a:t>
            </a:r>
          </a:p>
          <a:p>
            <a:r>
              <a:rPr lang="en-GB" sz="1800">
                <a:latin typeface="Calibri"/>
              </a:rPr>
              <a:t>Click </a:t>
            </a:r>
            <a:r>
              <a:rPr lang="en-GB" sz="1800" b="1">
                <a:latin typeface="Calibri"/>
              </a:rPr>
              <a:t>Update</a:t>
            </a:r>
            <a:r>
              <a:rPr lang="en-GB" sz="1800">
                <a:latin typeface="Calibri"/>
              </a:rPr>
              <a:t> to save</a:t>
            </a:r>
          </a:p>
          <a:p>
            <a:endParaRPr lang="en-GB">
              <a:latin typeface="Calibri"/>
            </a:endParaRPr>
          </a:p>
          <a:p>
            <a:endParaRPr lang="en-GB">
              <a:latin typeface="Calibri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42DB49-0965-4315-8B67-42E674FC078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 anchor="t"/>
          <a:lstStyle/>
          <a:p>
            <a:r>
              <a:rPr lang="en-GB"/>
              <a:t>Update your profile</a:t>
            </a:r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B658EA6-F091-41EB-AF6C-AFC89A74A57C}"/>
              </a:ext>
            </a:extLst>
          </p:cNvPr>
          <p:cNvGrpSpPr/>
          <p:nvPr/>
        </p:nvGrpSpPr>
        <p:grpSpPr>
          <a:xfrm>
            <a:off x="5801915" y="2226281"/>
            <a:ext cx="2743200" cy="345658"/>
            <a:chOff x="5795962" y="2244140"/>
            <a:chExt cx="2743200" cy="345658"/>
          </a:xfrm>
        </p:grpSpPr>
        <p:pic>
          <p:nvPicPr>
            <p:cNvPr id="6" name="Picture 6">
              <a:extLst>
                <a:ext uri="{FF2B5EF4-FFF2-40B4-BE49-F238E27FC236}">
                  <a16:creationId xmlns:a16="http://schemas.microsoft.com/office/drawing/2014/main" id="{E3359574-DFD2-4FEB-B450-0521FE15907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795962" y="2244140"/>
              <a:ext cx="2743200" cy="345658"/>
            </a:xfrm>
            <a:prstGeom prst="rect">
              <a:avLst/>
            </a:prstGeom>
            <a:ln>
              <a:solidFill>
                <a:srgbClr val="511C6C"/>
              </a:solidFill>
            </a:ln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1A42B363-9816-488B-85D5-6373521F46C3}"/>
                </a:ext>
              </a:extLst>
            </p:cNvPr>
            <p:cNvSpPr/>
            <p:nvPr/>
          </p:nvSpPr>
          <p:spPr>
            <a:xfrm>
              <a:off x="8222454" y="2299095"/>
              <a:ext cx="250033" cy="220267"/>
            </a:xfrm>
            <a:prstGeom prst="rect">
              <a:avLst/>
            </a:prstGeom>
            <a:noFill/>
            <a:ln w="28575">
              <a:solidFill>
                <a:srgbClr val="F4792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9" name="Picture 9">
            <a:extLst>
              <a:ext uri="{FF2B5EF4-FFF2-40B4-BE49-F238E27FC236}">
                <a16:creationId xmlns:a16="http://schemas.microsoft.com/office/drawing/2014/main" id="{BAFD3CF2-1767-4575-BCB9-854E971BD4E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137" t="22105" r="18004" b="11579"/>
          <a:stretch/>
        </p:blipFill>
        <p:spPr>
          <a:xfrm>
            <a:off x="6284119" y="2750418"/>
            <a:ext cx="1779216" cy="378898"/>
          </a:xfrm>
          <a:prstGeom prst="rect">
            <a:avLst/>
          </a:prstGeom>
          <a:ln>
            <a:solidFill>
              <a:srgbClr val="511C6C"/>
            </a:solidFill>
          </a:ln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A56E6316-311B-42CE-900E-1607EAA5CED5}"/>
              </a:ext>
            </a:extLst>
          </p:cNvPr>
          <p:cNvSpPr/>
          <p:nvPr/>
        </p:nvSpPr>
        <p:spPr>
          <a:xfrm>
            <a:off x="6936580" y="2942034"/>
            <a:ext cx="375047" cy="148829"/>
          </a:xfrm>
          <a:prstGeom prst="rect">
            <a:avLst/>
          </a:prstGeom>
          <a:noFill/>
          <a:ln w="28575">
            <a:solidFill>
              <a:srgbClr val="F479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1">
            <a:extLst>
              <a:ext uri="{FF2B5EF4-FFF2-40B4-BE49-F238E27FC236}">
                <a16:creationId xmlns:a16="http://schemas.microsoft.com/office/drawing/2014/main" id="{6F888626-91BF-4007-942E-4BF005336E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17369" y="3260832"/>
            <a:ext cx="3112293" cy="1747226"/>
          </a:xfrm>
          <a:prstGeom prst="rect">
            <a:avLst/>
          </a:prstGeom>
          <a:ln>
            <a:solidFill>
              <a:srgbClr val="511C6C"/>
            </a:solidFill>
          </a:ln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EA61A366-BACC-43CC-974E-8F5D2847F518}"/>
              </a:ext>
            </a:extLst>
          </p:cNvPr>
          <p:cNvGrpSpPr/>
          <p:nvPr/>
        </p:nvGrpSpPr>
        <p:grpSpPr>
          <a:xfrm>
            <a:off x="572689" y="4680346"/>
            <a:ext cx="2483644" cy="372667"/>
            <a:chOff x="572689" y="4602955"/>
            <a:chExt cx="2483644" cy="372667"/>
          </a:xfrm>
        </p:grpSpPr>
        <p:pic>
          <p:nvPicPr>
            <p:cNvPr id="14" name="Graphic 5" descr="Document">
              <a:extLst>
                <a:ext uri="{FF2B5EF4-FFF2-40B4-BE49-F238E27FC236}">
                  <a16:creationId xmlns:a16="http://schemas.microsoft.com/office/drawing/2014/main" id="{92754567-577C-428C-8ED4-7138CD1D7F0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572689" y="4602955"/>
              <a:ext cx="372667" cy="372667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12FD1E3-E281-4B2F-9895-D1932B3E10BA}"/>
                </a:ext>
              </a:extLst>
            </p:cNvPr>
            <p:cNvSpPr txBox="1"/>
            <p:nvPr/>
          </p:nvSpPr>
          <p:spPr>
            <a:xfrm>
              <a:off x="979883" y="4641055"/>
              <a:ext cx="2076450" cy="300082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GB">
                  <a:hlinkClick r:id="rId7"/>
                </a:rPr>
                <a:t>Account guides</a:t>
              </a:r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875397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EF42CF7-F178-4F97-B924-8EEF6B23DAF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84241" y="2020750"/>
            <a:ext cx="4998953" cy="2593926"/>
          </a:xfrm>
        </p:spPr>
        <p:txBody>
          <a:bodyPr anchor="t"/>
          <a:lstStyle/>
          <a:p>
            <a:r>
              <a:rPr lang="en-GB"/>
              <a:t>Click on </a:t>
            </a:r>
            <a:r>
              <a:rPr lang="en-GB" b="1"/>
              <a:t>+ MAKE A PADLET</a:t>
            </a:r>
            <a:endParaRPr lang="en-GB" b="1">
              <a:latin typeface="Calibri"/>
            </a:endParaRPr>
          </a:p>
          <a:p>
            <a:pPr>
              <a:spcAft>
                <a:spcPts val="300"/>
              </a:spcAft>
            </a:pPr>
            <a:r>
              <a:rPr lang="en-GB">
                <a:latin typeface="Calibri"/>
              </a:rPr>
              <a:t>Pick a </a:t>
            </a:r>
            <a:r>
              <a:rPr lang="en-GB" err="1">
                <a:latin typeface="Calibri"/>
              </a:rPr>
              <a:t>padlet</a:t>
            </a:r>
            <a:r>
              <a:rPr lang="en-GB">
                <a:latin typeface="Calibri"/>
              </a:rPr>
              <a:t> type:</a:t>
            </a:r>
          </a:p>
          <a:p>
            <a:pPr lvl="1">
              <a:spcBef>
                <a:spcPts val="0"/>
              </a:spcBef>
            </a:pPr>
            <a:r>
              <a:rPr lang="en-GB" sz="1200" b="0">
                <a:latin typeface="Calibri"/>
              </a:rPr>
              <a:t>Wall</a:t>
            </a:r>
          </a:p>
          <a:p>
            <a:pPr lvl="1">
              <a:spcBef>
                <a:spcPts val="0"/>
              </a:spcBef>
            </a:pPr>
            <a:r>
              <a:rPr lang="en-GB" sz="1200" b="0">
                <a:latin typeface="Calibri"/>
              </a:rPr>
              <a:t>Canvas</a:t>
            </a:r>
          </a:p>
          <a:p>
            <a:pPr lvl="1">
              <a:spcBef>
                <a:spcPts val="0"/>
              </a:spcBef>
            </a:pPr>
            <a:r>
              <a:rPr lang="en-GB" sz="1200" b="0">
                <a:latin typeface="Calibri"/>
              </a:rPr>
              <a:t>Stream</a:t>
            </a:r>
          </a:p>
          <a:p>
            <a:pPr lvl="1">
              <a:spcBef>
                <a:spcPts val="0"/>
              </a:spcBef>
            </a:pPr>
            <a:r>
              <a:rPr lang="en-GB" sz="1200" b="0">
                <a:latin typeface="Calibri"/>
              </a:rPr>
              <a:t>Grid</a:t>
            </a:r>
          </a:p>
          <a:p>
            <a:pPr lvl="1">
              <a:spcBef>
                <a:spcPts val="0"/>
              </a:spcBef>
            </a:pPr>
            <a:r>
              <a:rPr lang="en-GB" sz="1200" b="0">
                <a:latin typeface="Calibri"/>
              </a:rPr>
              <a:t>Shelf</a:t>
            </a:r>
          </a:p>
          <a:p>
            <a:pPr lvl="1">
              <a:spcBef>
                <a:spcPts val="0"/>
              </a:spcBef>
            </a:pPr>
            <a:r>
              <a:rPr lang="en-GB" sz="1200" b="0">
                <a:latin typeface="Calibri"/>
              </a:rPr>
              <a:t>Backchannel</a:t>
            </a:r>
          </a:p>
          <a:p>
            <a:pPr lvl="1">
              <a:spcBef>
                <a:spcPts val="0"/>
              </a:spcBef>
            </a:pPr>
            <a:r>
              <a:rPr lang="en-GB" sz="1200" b="0">
                <a:latin typeface="Calibri"/>
              </a:rPr>
              <a:t>Map</a:t>
            </a:r>
          </a:p>
          <a:p>
            <a:pPr lvl="1">
              <a:spcBef>
                <a:spcPts val="0"/>
              </a:spcBef>
            </a:pPr>
            <a:r>
              <a:rPr lang="en-GB" sz="1200" b="0">
                <a:latin typeface="Calibri"/>
              </a:rPr>
              <a:t>Timeline</a:t>
            </a:r>
          </a:p>
          <a:p>
            <a:pPr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</a:pPr>
            <a:r>
              <a:rPr lang="en-GB">
                <a:latin typeface="Calibri"/>
              </a:rPr>
              <a:t>Click </a:t>
            </a:r>
            <a:r>
              <a:rPr lang="en-GB" b="1">
                <a:latin typeface="Calibri"/>
              </a:rPr>
              <a:t>SELECT</a:t>
            </a:r>
          </a:p>
          <a:p>
            <a:endParaRPr lang="en-GB">
              <a:latin typeface="Calibri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42DB49-0965-4315-8B67-42E674FC078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 anchor="t"/>
          <a:lstStyle/>
          <a:p>
            <a:r>
              <a:rPr lang="en-GB"/>
              <a:t>Create a Padlet</a:t>
            </a:r>
            <a:endParaRPr lang="en-US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5DD37173-AB1E-40E0-BF83-5C22A2875C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5541" y="2147387"/>
            <a:ext cx="4624386" cy="2473930"/>
          </a:xfrm>
          <a:prstGeom prst="rect">
            <a:avLst/>
          </a:prstGeom>
          <a:ln>
            <a:solidFill>
              <a:srgbClr val="511C6C"/>
            </a:solidFill>
          </a:ln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767DCD11-3819-471C-8964-AE334E7CAFC1}"/>
              </a:ext>
            </a:extLst>
          </p:cNvPr>
          <p:cNvGrpSpPr/>
          <p:nvPr/>
        </p:nvGrpSpPr>
        <p:grpSpPr>
          <a:xfrm>
            <a:off x="578642" y="4698205"/>
            <a:ext cx="2483644" cy="372667"/>
            <a:chOff x="572689" y="4602955"/>
            <a:chExt cx="2483644" cy="372667"/>
          </a:xfrm>
        </p:grpSpPr>
        <p:pic>
          <p:nvPicPr>
            <p:cNvPr id="6" name="Graphic 5" descr="Document">
              <a:extLst>
                <a:ext uri="{FF2B5EF4-FFF2-40B4-BE49-F238E27FC236}">
                  <a16:creationId xmlns:a16="http://schemas.microsoft.com/office/drawing/2014/main" id="{06C0A587-E11E-40FB-B74B-7B1CAE2B3D7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72689" y="4602955"/>
              <a:ext cx="372667" cy="372667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50514482-2AD3-4F03-A2D5-026E336495BF}"/>
                </a:ext>
              </a:extLst>
            </p:cNvPr>
            <p:cNvSpPr txBox="1"/>
            <p:nvPr/>
          </p:nvSpPr>
          <p:spPr>
            <a:xfrm>
              <a:off x="979883" y="4641055"/>
              <a:ext cx="2076450" cy="300082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GB">
                  <a:hlinkClick r:id="rId5"/>
                </a:rPr>
                <a:t>How to make a Padlet</a:t>
              </a:r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5955124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EF42CF7-F178-4F97-B924-8EEF6B23DAF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84241" y="2020750"/>
            <a:ext cx="5963359" cy="2766566"/>
          </a:xfrm>
        </p:spPr>
        <p:txBody>
          <a:bodyPr anchor="t"/>
          <a:lstStyle/>
          <a:p>
            <a:pPr>
              <a:spcAft>
                <a:spcPts val="600"/>
              </a:spcAft>
            </a:pPr>
            <a:r>
              <a:rPr lang="en-GB"/>
              <a:t>Change the </a:t>
            </a:r>
            <a:r>
              <a:rPr lang="en-GB" b="1"/>
              <a:t>Title</a:t>
            </a:r>
            <a:endParaRPr lang="en-GB" b="1">
              <a:latin typeface="Calibri"/>
            </a:endParaRPr>
          </a:p>
          <a:p>
            <a:pPr>
              <a:spcAft>
                <a:spcPts val="600"/>
              </a:spcAft>
            </a:pPr>
            <a:r>
              <a:rPr lang="en-GB">
                <a:latin typeface="Calibri"/>
              </a:rPr>
              <a:t>Add a </a:t>
            </a:r>
            <a:r>
              <a:rPr lang="en-GB" b="1">
                <a:latin typeface="Calibri"/>
              </a:rPr>
              <a:t>Description</a:t>
            </a:r>
          </a:p>
          <a:p>
            <a:pPr>
              <a:spcAft>
                <a:spcPts val="600"/>
              </a:spcAft>
            </a:pPr>
            <a:r>
              <a:rPr lang="en-GB">
                <a:latin typeface="Calibri"/>
              </a:rPr>
              <a:t>Change the </a:t>
            </a:r>
            <a:r>
              <a:rPr lang="en-GB" b="1">
                <a:latin typeface="Calibri"/>
              </a:rPr>
              <a:t>Address</a:t>
            </a:r>
          </a:p>
          <a:p>
            <a:pPr>
              <a:spcAft>
                <a:spcPts val="600"/>
              </a:spcAft>
            </a:pPr>
            <a:r>
              <a:rPr lang="en-GB">
                <a:latin typeface="Calibri"/>
              </a:rPr>
              <a:t>Change the</a:t>
            </a:r>
            <a:r>
              <a:rPr lang="en-GB" b="1">
                <a:latin typeface="Calibri"/>
              </a:rPr>
              <a:t> Wallpaper</a:t>
            </a:r>
            <a:r>
              <a:rPr lang="en-GB">
                <a:latin typeface="Calibri"/>
              </a:rPr>
              <a:t>, </a:t>
            </a:r>
            <a:r>
              <a:rPr lang="en-GB" b="1" err="1">
                <a:latin typeface="Calibri"/>
              </a:rPr>
              <a:t>Color</a:t>
            </a:r>
            <a:r>
              <a:rPr lang="en-GB" b="1">
                <a:latin typeface="Calibri"/>
              </a:rPr>
              <a:t> Scheme</a:t>
            </a:r>
            <a:r>
              <a:rPr lang="en-GB">
                <a:latin typeface="Calibri"/>
              </a:rPr>
              <a:t> and </a:t>
            </a:r>
            <a:r>
              <a:rPr lang="en-GB" b="1">
                <a:latin typeface="Calibri"/>
              </a:rPr>
              <a:t>Font</a:t>
            </a:r>
          </a:p>
          <a:p>
            <a:pPr>
              <a:spcAft>
                <a:spcPts val="600"/>
              </a:spcAft>
            </a:pPr>
            <a:r>
              <a:rPr lang="en-GB">
                <a:latin typeface="Calibri"/>
              </a:rPr>
              <a:t>Change the </a:t>
            </a:r>
            <a:r>
              <a:rPr lang="en-GB" b="1">
                <a:latin typeface="Calibri"/>
              </a:rPr>
              <a:t>Posting </a:t>
            </a:r>
            <a:r>
              <a:rPr lang="en-GB">
                <a:latin typeface="Calibri"/>
              </a:rPr>
              <a:t>options</a:t>
            </a:r>
          </a:p>
          <a:p>
            <a:pPr>
              <a:spcAft>
                <a:spcPts val="600"/>
              </a:spcAft>
            </a:pPr>
            <a:r>
              <a:rPr lang="en-GB">
                <a:latin typeface="Calibri"/>
              </a:rPr>
              <a:t>Enable </a:t>
            </a:r>
            <a:r>
              <a:rPr lang="en-GB" b="1">
                <a:latin typeface="Calibri"/>
              </a:rPr>
              <a:t>Reactions i.e. </a:t>
            </a:r>
            <a:r>
              <a:rPr lang="en-GB">
                <a:latin typeface="Calibri"/>
              </a:rPr>
              <a:t>likes, votes, stars and grades</a:t>
            </a:r>
          </a:p>
          <a:p>
            <a:pPr>
              <a:spcAft>
                <a:spcPts val="600"/>
              </a:spcAft>
            </a:pPr>
            <a:r>
              <a:rPr lang="en-GB">
                <a:latin typeface="Calibri"/>
              </a:rPr>
              <a:t>Enable moderation with </a:t>
            </a:r>
            <a:r>
              <a:rPr lang="en-GB" b="1">
                <a:latin typeface="Calibri"/>
              </a:rPr>
              <a:t>Require Approval</a:t>
            </a:r>
          </a:p>
          <a:p>
            <a:endParaRPr lang="en-GB">
              <a:latin typeface="Calibri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42DB49-0965-4315-8B67-42E674FC078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 anchor="t"/>
          <a:lstStyle/>
          <a:p>
            <a:r>
              <a:rPr lang="en-GB"/>
              <a:t>Create a Padlet</a:t>
            </a:r>
            <a:endParaRPr lang="en-US"/>
          </a:p>
        </p:txBody>
      </p:sp>
      <p:pic>
        <p:nvPicPr>
          <p:cNvPr id="5" name="Picture 5" descr="A screenshot of a cell phone&#10;&#10;Description automatically generated">
            <a:extLst>
              <a:ext uri="{FF2B5EF4-FFF2-40B4-BE49-F238E27FC236}">
                <a16:creationId xmlns:a16="http://schemas.microsoft.com/office/drawing/2014/main" id="{E6FF1E32-E65B-4EE5-8230-36F3072575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38510" y="2068114"/>
            <a:ext cx="1205917" cy="2918223"/>
          </a:xfrm>
          <a:prstGeom prst="rect">
            <a:avLst/>
          </a:prstGeom>
          <a:ln>
            <a:solidFill>
              <a:srgbClr val="511C6C"/>
            </a:solidFill>
          </a:ln>
        </p:spPr>
      </p:pic>
    </p:spTree>
    <p:extLst>
      <p:ext uri="{BB962C8B-B14F-4D97-AF65-F5344CB8AC3E}">
        <p14:creationId xmlns:p14="http://schemas.microsoft.com/office/powerpoint/2010/main" val="31741574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 anchor="t"/>
          <a:lstStyle/>
          <a:p>
            <a:r>
              <a:rPr lang="en-US"/>
              <a:t>Understand what Padlet is</a:t>
            </a:r>
          </a:p>
          <a:p>
            <a:r>
              <a:rPr lang="en-US"/>
              <a:t>Explore some of the activities Padlet can support</a:t>
            </a:r>
          </a:p>
          <a:p>
            <a:r>
              <a:rPr lang="en-US">
                <a:latin typeface="Calibri"/>
              </a:rPr>
              <a:t>Create your first </a:t>
            </a:r>
            <a:r>
              <a:rPr lang="en-US" err="1">
                <a:latin typeface="Calibri"/>
              </a:rPr>
              <a:t>padlet</a:t>
            </a:r>
            <a:endParaRPr lang="en-US">
              <a:latin typeface="Calibri"/>
            </a:endParaRPr>
          </a:p>
          <a:p>
            <a:r>
              <a:rPr lang="en-US">
                <a:latin typeface="Calibri"/>
              </a:rPr>
              <a:t>Consider how you will use Padlet in your own practice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 anchor="t"/>
          <a:lstStyle/>
          <a:p>
            <a:r>
              <a:rPr lang="en-US"/>
              <a:t>Session objectives</a:t>
            </a:r>
          </a:p>
        </p:txBody>
      </p:sp>
    </p:spTree>
    <p:extLst>
      <p:ext uri="{BB962C8B-B14F-4D97-AF65-F5344CB8AC3E}">
        <p14:creationId xmlns:p14="http://schemas.microsoft.com/office/powerpoint/2010/main" val="9645813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EF42CF7-F178-4F97-B924-8EEF6B23DAF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84241" y="2020750"/>
            <a:ext cx="6195530" cy="2331988"/>
          </a:xfrm>
        </p:spPr>
        <p:txBody>
          <a:bodyPr anchor="t"/>
          <a:lstStyle/>
          <a:p>
            <a:pPr>
              <a:spcAft>
                <a:spcPts val="600"/>
              </a:spcAft>
            </a:pPr>
            <a:r>
              <a:rPr lang="en-GB"/>
              <a:t>Invite Members e.g. collaborator to edit</a:t>
            </a:r>
            <a:endParaRPr lang="en-GB" b="1">
              <a:latin typeface="Calibri"/>
            </a:endParaRPr>
          </a:p>
          <a:p>
            <a:pPr>
              <a:spcAft>
                <a:spcPts val="600"/>
              </a:spcAft>
            </a:pPr>
            <a:r>
              <a:rPr lang="en-GB">
                <a:latin typeface="Calibri"/>
              </a:rPr>
              <a:t>Change Privacy</a:t>
            </a:r>
          </a:p>
          <a:p>
            <a:pPr>
              <a:spcAft>
                <a:spcPts val="600"/>
              </a:spcAft>
            </a:pPr>
            <a:r>
              <a:rPr lang="en-GB">
                <a:latin typeface="Calibri"/>
              </a:rPr>
              <a:t>Copy link to clipboard</a:t>
            </a:r>
          </a:p>
          <a:p>
            <a:pPr>
              <a:spcAft>
                <a:spcPts val="600"/>
              </a:spcAft>
            </a:pPr>
            <a:r>
              <a:rPr lang="en-GB">
                <a:latin typeface="Calibri"/>
              </a:rPr>
              <a:t>Get a QR code</a:t>
            </a:r>
          </a:p>
          <a:p>
            <a:pPr>
              <a:spcAft>
                <a:spcPts val="600"/>
              </a:spcAft>
            </a:pPr>
            <a:r>
              <a:rPr lang="en-GB">
                <a:latin typeface="Calibri"/>
              </a:rPr>
              <a:t>Get an embed code</a:t>
            </a:r>
          </a:p>
          <a:p>
            <a:pPr>
              <a:spcAft>
                <a:spcPts val="600"/>
              </a:spcAft>
            </a:pPr>
            <a:r>
              <a:rPr lang="en-GB">
                <a:latin typeface="Calibri"/>
              </a:rPr>
              <a:t>Export as image, PDF, CSV, Excel or print</a:t>
            </a:r>
          </a:p>
          <a:p>
            <a:endParaRPr lang="en-GB">
              <a:latin typeface="Calibri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42DB49-0965-4315-8B67-42E674FC078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 anchor="t"/>
          <a:lstStyle/>
          <a:p>
            <a:r>
              <a:rPr lang="en-GB"/>
              <a:t>Share a Padlet</a:t>
            </a:r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FD47763-8FD9-43A0-BEF6-6B8C20AC4BCD}"/>
              </a:ext>
            </a:extLst>
          </p:cNvPr>
          <p:cNvGrpSpPr/>
          <p:nvPr/>
        </p:nvGrpSpPr>
        <p:grpSpPr>
          <a:xfrm>
            <a:off x="578642" y="4698205"/>
            <a:ext cx="2483644" cy="372667"/>
            <a:chOff x="572689" y="4602955"/>
            <a:chExt cx="2483644" cy="372667"/>
          </a:xfrm>
        </p:grpSpPr>
        <p:pic>
          <p:nvPicPr>
            <p:cNvPr id="7" name="Graphic 6" descr="Document">
              <a:extLst>
                <a:ext uri="{FF2B5EF4-FFF2-40B4-BE49-F238E27FC236}">
                  <a16:creationId xmlns:a16="http://schemas.microsoft.com/office/drawing/2014/main" id="{3BB190ED-74C3-4C80-BE67-753CA8648EE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72689" y="4602955"/>
              <a:ext cx="372667" cy="372667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AEF5867-E58C-461B-9603-F420DA52E747}"/>
                </a:ext>
              </a:extLst>
            </p:cNvPr>
            <p:cNvSpPr txBox="1"/>
            <p:nvPr/>
          </p:nvSpPr>
          <p:spPr>
            <a:xfrm>
              <a:off x="979883" y="4641055"/>
              <a:ext cx="2076450" cy="300082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GB">
                  <a:hlinkClick r:id="rId4"/>
                </a:rPr>
                <a:t>Privacy Settings</a:t>
              </a:r>
              <a:endParaRPr lang="en-US"/>
            </a:p>
          </p:txBody>
        </p:sp>
      </p:grpSp>
      <p:pic>
        <p:nvPicPr>
          <p:cNvPr id="6" name="Picture 8" descr="A screenshot of a cell phone&#10;&#10;Description automatically generated">
            <a:extLst>
              <a:ext uri="{FF2B5EF4-FFF2-40B4-BE49-F238E27FC236}">
                <a16:creationId xmlns:a16="http://schemas.microsoft.com/office/drawing/2014/main" id="{A918CFBD-72CA-4317-B9E0-8F8533B05EC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44854" y="2062163"/>
            <a:ext cx="1157511" cy="2953941"/>
          </a:xfrm>
          <a:prstGeom prst="rect">
            <a:avLst/>
          </a:prstGeom>
          <a:ln>
            <a:solidFill>
              <a:srgbClr val="511C6C"/>
            </a:solidFill>
          </a:ln>
        </p:spPr>
      </p:pic>
    </p:spTree>
    <p:extLst>
      <p:ext uri="{BB962C8B-B14F-4D97-AF65-F5344CB8AC3E}">
        <p14:creationId xmlns:p14="http://schemas.microsoft.com/office/powerpoint/2010/main" val="18435600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CB7525-2834-460A-8F10-8E31D9361C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3999" cy="3913094"/>
          </a:xfrm>
        </p:spPr>
        <p:txBody>
          <a:bodyPr lIns="91440" tIns="45720" rIns="91440" bIns="45720" anchor="ctr" anchorCtr="0">
            <a:noAutofit/>
          </a:bodyPr>
          <a:lstStyle/>
          <a:p>
            <a:pPr algn="ctr"/>
            <a:r>
              <a:rPr lang="en-GB" sz="4400" b="0" dirty="0">
                <a:ea typeface="+mn-lt"/>
                <a:cs typeface="+mn-lt"/>
              </a:rPr>
              <a:t>Let’s look at what you’ve shared</a:t>
            </a:r>
            <a:br>
              <a:rPr lang="en-GB" sz="4400" b="0" dirty="0">
                <a:ea typeface="+mn-lt"/>
                <a:cs typeface="+mn-lt"/>
              </a:rPr>
            </a:br>
            <a:br>
              <a:rPr lang="en-GB" sz="2800" b="0" dirty="0">
                <a:ea typeface="+mn-lt"/>
                <a:cs typeface="+mn-lt"/>
              </a:rPr>
            </a:br>
            <a:r>
              <a:rPr lang="en-GB" sz="28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https://warwick.padlet.org/academictech/padletactivities</a:t>
            </a:r>
            <a:endParaRPr lang="en-US" sz="4000"/>
          </a:p>
        </p:txBody>
      </p:sp>
    </p:spTree>
    <p:extLst>
      <p:ext uri="{BB962C8B-B14F-4D97-AF65-F5344CB8AC3E}">
        <p14:creationId xmlns:p14="http://schemas.microsoft.com/office/powerpoint/2010/main" val="4308120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/>
              <a:t>Help and further resources</a:t>
            </a:r>
          </a:p>
          <a:p>
            <a:endParaRPr lang="en-US"/>
          </a:p>
        </p:txBody>
      </p:sp>
      <p:sp>
        <p:nvSpPr>
          <p:cNvPr id="11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884241" y="2162433"/>
            <a:ext cx="7642141" cy="2462958"/>
          </a:xfrm>
        </p:spPr>
        <p:txBody>
          <a:bodyPr anchor="ctr"/>
          <a:lstStyle/>
          <a:p>
            <a:pPr marL="0" indent="0">
              <a:buNone/>
            </a:pPr>
            <a:r>
              <a:rPr lang="en-GB" sz="1600">
                <a:hlinkClick r:id="rId2"/>
              </a:rPr>
              <a:t>warwick.ac.uk/</a:t>
            </a:r>
            <a:r>
              <a:rPr lang="en-GB" sz="1600" err="1">
                <a:hlinkClick r:id="rId2"/>
              </a:rPr>
              <a:t>academictechnology</a:t>
            </a:r>
            <a:endParaRPr lang="en-GB" sz="1600" b="0"/>
          </a:p>
          <a:p>
            <a:pPr marL="0" indent="0">
              <a:buNone/>
            </a:pPr>
            <a:r>
              <a:rPr lang="en-US" sz="1600">
                <a:hlinkClick r:id="rId2"/>
              </a:rPr>
              <a:t>w</a:t>
            </a:r>
            <a:r>
              <a:rPr lang="en-US" sz="1600" b="0">
                <a:hlinkClick r:id="rId2"/>
              </a:rPr>
              <a:t>arwick.ac.uk/</a:t>
            </a:r>
            <a:r>
              <a:rPr lang="en-GB" sz="1600" err="1">
                <a:hlinkClick r:id="rId2"/>
              </a:rPr>
              <a:t>academictechnologyguides</a:t>
            </a:r>
            <a:endParaRPr lang="en-GB" sz="1600"/>
          </a:p>
          <a:p>
            <a:pPr marL="0" indent="0">
              <a:buNone/>
            </a:pPr>
            <a:r>
              <a:rPr lang="en-GB" sz="1600" b="0">
                <a:hlinkClick r:id="rId3"/>
              </a:rPr>
              <a:t>academictech@warwick.ac.uk</a:t>
            </a:r>
            <a:r>
              <a:rPr lang="en-GB" sz="1600" b="0"/>
              <a:t>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D284863-D522-4065-BC68-8C45A76F140B}"/>
              </a:ext>
            </a:extLst>
          </p:cNvPr>
          <p:cNvGrpSpPr/>
          <p:nvPr/>
        </p:nvGrpSpPr>
        <p:grpSpPr>
          <a:xfrm>
            <a:off x="4995582" y="2674494"/>
            <a:ext cx="3886201" cy="1438835"/>
            <a:chOff x="4995582" y="2511239"/>
            <a:chExt cx="3886201" cy="1438835"/>
          </a:xfrm>
        </p:grpSpPr>
        <p:pic>
          <p:nvPicPr>
            <p:cNvPr id="2" name="Graphic 2">
              <a:extLst>
                <a:ext uri="{FF2B5EF4-FFF2-40B4-BE49-F238E27FC236}">
                  <a16:creationId xmlns:a16="http://schemas.microsoft.com/office/drawing/2014/main" id="{C8DD5DC1-DEBE-46F9-8E18-4672CC1AD33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4995582" y="2511239"/>
              <a:ext cx="1438835" cy="1438835"/>
            </a:xfrm>
            <a:prstGeom prst="rect">
              <a:avLst/>
            </a:prstGeom>
          </p:spPr>
        </p:pic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D846DE0A-1649-445A-A766-8C415616A0C0}"/>
                </a:ext>
              </a:extLst>
            </p:cNvPr>
            <p:cNvSpPr txBox="1"/>
            <p:nvPr/>
          </p:nvSpPr>
          <p:spPr>
            <a:xfrm>
              <a:off x="6367183" y="2789925"/>
              <a:ext cx="2514600" cy="923330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cs typeface="Calibri"/>
                </a:rPr>
                <a:t>Find out more about teaching online pedagogies and tools on:</a:t>
              </a:r>
            </a:p>
            <a:p>
              <a:endParaRPr lang="en-US">
                <a:cs typeface="Calibri"/>
              </a:endParaRPr>
            </a:p>
            <a:p>
              <a:r>
                <a:rPr lang="en-US">
                  <a:hlinkClick r:id="rId6"/>
                </a:rPr>
                <a:t>Teaching for Learning Online</a:t>
              </a:r>
              <a:endParaRPr lang="en-US">
                <a:cs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932508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CB7525-2834-460A-8F10-8E31D9361C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3999" cy="3913094"/>
          </a:xfrm>
        </p:spPr>
        <p:txBody>
          <a:bodyPr anchor="ctr" anchorCtr="0">
            <a:noAutofit/>
          </a:bodyPr>
          <a:lstStyle/>
          <a:p>
            <a:pPr algn="ctr"/>
            <a:r>
              <a:rPr lang="en-GB" sz="4400" b="0">
                <a:ea typeface="+mn-lt"/>
                <a:cs typeface="+mn-lt"/>
              </a:rPr>
              <a:t>Share your practice</a:t>
            </a:r>
            <a:br>
              <a:rPr lang="en-GB" sz="4400" b="0">
                <a:ea typeface="+mn-lt"/>
                <a:cs typeface="+mn-lt"/>
              </a:rPr>
            </a:br>
            <a:br>
              <a:rPr lang="en-GB" sz="2800" b="0">
                <a:solidFill>
                  <a:schemeClr val="bg2"/>
                </a:solidFill>
                <a:ea typeface="+mn-lt"/>
                <a:cs typeface="+mn-lt"/>
              </a:rPr>
            </a:br>
            <a:r>
              <a:rPr lang="en-GB" sz="2800" b="0">
                <a:ea typeface="+mn-lt"/>
                <a:cs typeface="+mn-lt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https://warwick.padlet.org/academictech/padletactivities</a:t>
            </a:r>
            <a:endParaRPr lang="en-US" sz="2800"/>
          </a:p>
        </p:txBody>
      </p:sp>
    </p:spTree>
    <p:extLst>
      <p:ext uri="{BB962C8B-B14F-4D97-AF65-F5344CB8AC3E}">
        <p14:creationId xmlns:p14="http://schemas.microsoft.com/office/powerpoint/2010/main" val="35519410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884241" y="1763577"/>
            <a:ext cx="7325188" cy="2749156"/>
          </a:xfrm>
          <a:prstGeom prst="rect">
            <a:avLst/>
          </a:prstGeom>
        </p:spPr>
        <p:txBody>
          <a:bodyPr anchor="t"/>
          <a:lstStyle/>
          <a:p>
            <a:pPr>
              <a:buClr>
                <a:srgbClr val="511C6C"/>
              </a:buClr>
            </a:pPr>
            <a:r>
              <a:rPr lang="en-US"/>
              <a:t>An online</a:t>
            </a:r>
            <a:r>
              <a:rPr lang="en-US">
                <a:cs typeface="Calibri"/>
              </a:rPr>
              <a:t> </a:t>
            </a:r>
            <a:r>
              <a:rPr lang="en-US"/>
              <a:t>collaborative board space</a:t>
            </a:r>
            <a:endParaRPr lang="en-US">
              <a:latin typeface="+mn-lt"/>
              <a:cs typeface="Calibri"/>
            </a:endParaRPr>
          </a:p>
          <a:p>
            <a:pPr>
              <a:buClr>
                <a:srgbClr val="511C6C"/>
              </a:buClr>
            </a:pPr>
            <a:r>
              <a:rPr lang="en-US">
                <a:latin typeface="+mn-lt"/>
              </a:rPr>
              <a:t>A choice of different board types for different activities</a:t>
            </a:r>
          </a:p>
          <a:p>
            <a:pPr>
              <a:buClr>
                <a:srgbClr val="511C6C"/>
              </a:buClr>
            </a:pPr>
            <a:r>
              <a:rPr lang="en-US"/>
              <a:t>Share files, videos, images, audio, screen recordings and drawings etc.</a:t>
            </a:r>
            <a:endParaRPr lang="en-US">
              <a:latin typeface="+mn-lt"/>
            </a:endParaRPr>
          </a:p>
          <a:p>
            <a:pPr>
              <a:buClr>
                <a:srgbClr val="511C6C"/>
              </a:buClr>
            </a:pPr>
            <a:r>
              <a:rPr lang="en-US"/>
              <a:t>Share your </a:t>
            </a:r>
            <a:r>
              <a:rPr lang="en-US" err="1"/>
              <a:t>padlets</a:t>
            </a:r>
            <a:r>
              <a:rPr lang="en-US"/>
              <a:t> with colleagues and students</a:t>
            </a:r>
          </a:p>
          <a:p>
            <a:pPr>
              <a:buClr>
                <a:srgbClr val="00B2DD"/>
              </a:buClr>
            </a:pPr>
            <a:endParaRPr lang="en-US">
              <a:latin typeface="+mn-lt"/>
            </a:endParaRPr>
          </a:p>
          <a:p>
            <a:pPr>
              <a:buClr>
                <a:srgbClr val="00B2DD"/>
              </a:buClr>
            </a:pPr>
            <a:endParaRPr lang="en-US">
              <a:latin typeface="+mn-lt"/>
            </a:endParaRP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884242" y="1215700"/>
            <a:ext cx="5373684" cy="380867"/>
          </a:xfrm>
          <a:prstGeom prst="rect">
            <a:avLst/>
          </a:prstGeom>
        </p:spPr>
        <p:txBody>
          <a:bodyPr anchor="t"/>
          <a:lstStyle/>
          <a:p>
            <a:pPr marL="0" indent="0">
              <a:buNone/>
            </a:pPr>
            <a:r>
              <a:rPr lang="en-US">
                <a:solidFill>
                  <a:srgbClr val="511C6C"/>
                </a:solidFill>
              </a:rPr>
              <a:t>What is Padlet?</a:t>
            </a:r>
            <a:endParaRPr lang="en-US">
              <a:solidFill>
                <a:srgbClr val="511C6C"/>
              </a:solidFill>
              <a:latin typeface="+mn-lt"/>
            </a:endParaRPr>
          </a:p>
          <a:p>
            <a:endParaRPr lang="en-US">
              <a:solidFill>
                <a:srgbClr val="00B2DD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084661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265117" y="494521"/>
            <a:ext cx="5373684" cy="380867"/>
          </a:xfrm>
          <a:prstGeom prst="rect">
            <a:avLst/>
          </a:prstGeom>
        </p:spPr>
        <p:txBody>
          <a:bodyPr anchor="t"/>
          <a:lstStyle/>
          <a:p>
            <a:pPr marL="0" indent="0">
              <a:buNone/>
            </a:pPr>
            <a:r>
              <a:rPr lang="en-US" b="1">
                <a:solidFill>
                  <a:srgbClr val="511C6C"/>
                </a:solidFill>
              </a:rPr>
              <a:t>Many ways to interact; versatile templates</a:t>
            </a:r>
            <a:endParaRPr lang="en-US" b="1">
              <a:solidFill>
                <a:srgbClr val="511C6C"/>
              </a:solidFill>
              <a:latin typeface="+mn-lt"/>
            </a:endParaRPr>
          </a:p>
          <a:p>
            <a:endParaRPr lang="en-US">
              <a:solidFill>
                <a:srgbClr val="00B2DD"/>
              </a:solidFill>
              <a:latin typeface="+mn-lt"/>
            </a:endParaRPr>
          </a:p>
        </p:txBody>
      </p:sp>
      <p:pic>
        <p:nvPicPr>
          <p:cNvPr id="2" name="Picture 2" descr="A screenshot of a cell phone&#10;&#10;Description automatically generated">
            <a:extLst>
              <a:ext uri="{FF2B5EF4-FFF2-40B4-BE49-F238E27FC236}">
                <a16:creationId xmlns:a16="http://schemas.microsoft.com/office/drawing/2014/main" id="{95E48213-DC22-4209-9AC6-DC2730ACC9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5472" y="1482579"/>
            <a:ext cx="5804806" cy="3375771"/>
          </a:xfrm>
          <a:prstGeom prst="rect">
            <a:avLst/>
          </a:prstGeom>
        </p:spPr>
      </p:pic>
      <p:pic>
        <p:nvPicPr>
          <p:cNvPr id="3" name="Picture 3" descr="A screenshot of a cell phone&#10;&#10;Description automatically generated">
            <a:extLst>
              <a:ext uri="{FF2B5EF4-FFF2-40B4-BE49-F238E27FC236}">
                <a16:creationId xmlns:a16="http://schemas.microsoft.com/office/drawing/2014/main" id="{C611B764-092F-4C65-AD25-4BD70C614C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629" y="1072243"/>
            <a:ext cx="2157098" cy="38766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7898539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884242" y="1215700"/>
            <a:ext cx="5373684" cy="380867"/>
          </a:xfrm>
          <a:prstGeom prst="rect">
            <a:avLst/>
          </a:prstGeom>
        </p:spPr>
        <p:txBody>
          <a:bodyPr anchor="t"/>
          <a:lstStyle/>
          <a:p>
            <a:pPr marL="0" indent="0">
              <a:buNone/>
            </a:pPr>
            <a:endParaRPr lang="en-US">
              <a:solidFill>
                <a:srgbClr val="511C6C"/>
              </a:solidFill>
              <a:latin typeface="+mn-lt"/>
              <a:cs typeface="Calibri"/>
            </a:endParaRPr>
          </a:p>
          <a:p>
            <a:endParaRPr lang="en-US">
              <a:solidFill>
                <a:srgbClr val="00B2DD"/>
              </a:solidFill>
              <a:latin typeface="+mn-lt"/>
            </a:endParaRP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6A8DF7D-8FB0-49A0-94D3-2EB3CBB05887}"/>
              </a:ext>
            </a:extLst>
          </p:cNvPr>
          <p:cNvSpPr txBox="1">
            <a:spLocks/>
          </p:cNvSpPr>
          <p:nvPr/>
        </p:nvSpPr>
        <p:spPr>
          <a:xfrm>
            <a:off x="108635" y="1288993"/>
            <a:ext cx="2886584" cy="2652015"/>
          </a:xfrm>
          <a:prstGeom prst="rect">
            <a:avLst/>
          </a:prstGeom>
        </p:spPr>
        <p:txBody>
          <a:bodyPr anchor="t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/>
            <a:r>
              <a:rPr lang="en-US" sz="1600" b="1">
                <a:cs typeface="Calibri"/>
              </a:rPr>
              <a:t>'Presence'</a:t>
            </a:r>
            <a:r>
              <a:rPr lang="en-US" sz="1600">
                <a:cs typeface="Calibri"/>
              </a:rPr>
              <a:t> is important to achieve in blended and online approaches.</a:t>
            </a:r>
            <a:endParaRPr lang="en-US" sz="1600"/>
          </a:p>
          <a:p>
            <a:pPr marL="285750" indent="-285750"/>
            <a:r>
              <a:rPr lang="en-US" sz="1600"/>
              <a:t>Creating a 'welcome wall' in a VLE such as Moodle can help to </a:t>
            </a:r>
            <a:r>
              <a:rPr lang="en-US" sz="1600" b="1"/>
              <a:t>build community amongst students who are learning at distance</a:t>
            </a:r>
            <a:r>
              <a:rPr lang="en-US" sz="1600"/>
              <a:t>.</a:t>
            </a:r>
            <a:endParaRPr lang="en-US"/>
          </a:p>
          <a:p>
            <a:pPr marL="285750" indent="-285750"/>
            <a:r>
              <a:rPr lang="en-US" sz="1600"/>
              <a:t>Students and teachers can return to this page to remind themselves who is in the group – </a:t>
            </a:r>
            <a:r>
              <a:rPr lang="en-US" sz="1600" b="1"/>
              <a:t>photos help peers to </a:t>
            </a:r>
            <a:r>
              <a:rPr lang="en-US" sz="1600" b="1" err="1"/>
              <a:t>recognise</a:t>
            </a:r>
            <a:r>
              <a:rPr lang="en-US" sz="1600" b="1"/>
              <a:t> each other in different spaces too    </a:t>
            </a:r>
            <a:r>
              <a:rPr lang="en-US" sz="1600"/>
              <a:t> (e.g. on a Teams calls).</a:t>
            </a:r>
          </a:p>
          <a:p>
            <a:pPr marL="285750" indent="-285750"/>
            <a:endParaRPr lang="en-US" sz="1600"/>
          </a:p>
        </p:txBody>
      </p:sp>
      <p:pic>
        <p:nvPicPr>
          <p:cNvPr id="3" name="Picture 19" descr="A group of people on a newspaper&#10;&#10;Description automatically generated">
            <a:extLst>
              <a:ext uri="{FF2B5EF4-FFF2-40B4-BE49-F238E27FC236}">
                <a16:creationId xmlns:a16="http://schemas.microsoft.com/office/drawing/2014/main" id="{7ED44F68-A0A2-4F36-A96F-E91FA95BA5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2775" y="1639060"/>
            <a:ext cx="5709556" cy="2722627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A1597E6-D351-4A1F-8CAB-E662E31BAAF2}"/>
              </a:ext>
            </a:extLst>
          </p:cNvPr>
          <p:cNvSpPr txBox="1">
            <a:spLocks/>
          </p:cNvSpPr>
          <p:nvPr/>
        </p:nvSpPr>
        <p:spPr>
          <a:xfrm>
            <a:off x="369892" y="646921"/>
            <a:ext cx="5373684" cy="380867"/>
          </a:xfrm>
          <a:prstGeom prst="rect">
            <a:avLst/>
          </a:prstGeom>
        </p:spPr>
        <p:txBody>
          <a:bodyPr anchor="t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>
                <a:solidFill>
                  <a:srgbClr val="511C6C"/>
                </a:solidFill>
              </a:rPr>
              <a:t>Welcome wall</a:t>
            </a:r>
          </a:p>
          <a:p>
            <a:endParaRPr lang="en-US">
              <a:solidFill>
                <a:srgbClr val="00B2D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08589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333153" y="800682"/>
            <a:ext cx="5373684" cy="380867"/>
          </a:xfrm>
          <a:prstGeom prst="rect">
            <a:avLst/>
          </a:prstGeom>
        </p:spPr>
        <p:txBody>
          <a:bodyPr anchor="t"/>
          <a:lstStyle/>
          <a:p>
            <a:pPr marL="0" indent="0">
              <a:buNone/>
            </a:pPr>
            <a:r>
              <a:rPr lang="en-US" b="1">
                <a:solidFill>
                  <a:srgbClr val="511C6C"/>
                </a:solidFill>
              </a:rPr>
              <a:t>Articulating thinking</a:t>
            </a:r>
            <a:endParaRPr lang="en-US" b="1">
              <a:solidFill>
                <a:srgbClr val="511C6C"/>
              </a:solidFill>
              <a:latin typeface="+mn-lt"/>
            </a:endParaRPr>
          </a:p>
          <a:p>
            <a:endParaRPr lang="en-US">
              <a:solidFill>
                <a:srgbClr val="00B2DD"/>
              </a:solidFill>
              <a:latin typeface="+mn-lt"/>
            </a:endParaRP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20114C3-7DF6-4C78-BF97-7CB3D719ED1E}"/>
              </a:ext>
            </a:extLst>
          </p:cNvPr>
          <p:cNvSpPr txBox="1">
            <a:spLocks/>
          </p:cNvSpPr>
          <p:nvPr/>
        </p:nvSpPr>
        <p:spPr>
          <a:xfrm>
            <a:off x="190278" y="1411457"/>
            <a:ext cx="3519316" cy="2652015"/>
          </a:xfrm>
          <a:prstGeom prst="rect">
            <a:avLst/>
          </a:prstGeom>
        </p:spPr>
        <p:txBody>
          <a:bodyPr anchor="t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/>
            <a:r>
              <a:rPr lang="en-US" sz="1600"/>
              <a:t>Social constructivist approaches - One of the key strengths of shared learning experiences is when </a:t>
            </a:r>
            <a:r>
              <a:rPr lang="en-US" sz="1600" b="1"/>
              <a:t>students articulate their thinking/justify their ideas</a:t>
            </a:r>
            <a:r>
              <a:rPr lang="en-US" sz="1600"/>
              <a:t>, and others can hear those utterances and compare them to their own understanding.</a:t>
            </a:r>
            <a:endParaRPr lang="en-US" sz="1600">
              <a:cs typeface="Calibri"/>
            </a:endParaRPr>
          </a:p>
          <a:p>
            <a:pPr marL="285750" indent="-285750"/>
            <a:r>
              <a:rPr lang="en-US" sz="1600">
                <a:cs typeface="Calibri"/>
              </a:rPr>
              <a:t>Padlet walls can facilitate this and leave </a:t>
            </a:r>
            <a:r>
              <a:rPr lang="en-US" sz="1600" b="1">
                <a:cs typeface="Calibri"/>
              </a:rPr>
              <a:t>a record of that thinking</a:t>
            </a:r>
            <a:r>
              <a:rPr lang="en-US" sz="1600">
                <a:cs typeface="Calibri"/>
              </a:rPr>
              <a:t> for the group to refer to at any point (note this includes something hand-drawn).</a:t>
            </a:r>
          </a:p>
          <a:p>
            <a:pPr marL="285750" indent="-285750"/>
            <a:endParaRPr lang="en-US" sz="1600">
              <a:cs typeface="Calibri"/>
            </a:endParaRPr>
          </a:p>
        </p:txBody>
      </p:sp>
      <p:pic>
        <p:nvPicPr>
          <p:cNvPr id="3" name="Picture 4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CC2BD4D3-BB1F-4CBE-847D-D576D5B160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0668" y="1414600"/>
            <a:ext cx="5138057" cy="2933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50534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333153" y="800682"/>
            <a:ext cx="5373684" cy="380867"/>
          </a:xfrm>
          <a:prstGeom prst="rect">
            <a:avLst/>
          </a:prstGeom>
        </p:spPr>
        <p:txBody>
          <a:bodyPr anchor="t"/>
          <a:lstStyle/>
          <a:p>
            <a:pPr marL="0" indent="0">
              <a:buNone/>
            </a:pPr>
            <a:r>
              <a:rPr lang="en-US" b="1">
                <a:solidFill>
                  <a:srgbClr val="511C6C"/>
                </a:solidFill>
              </a:rPr>
              <a:t>Project planning and crowdsourcing</a:t>
            </a:r>
            <a:endParaRPr lang="en-US" b="1">
              <a:solidFill>
                <a:srgbClr val="511C6C"/>
              </a:solidFill>
              <a:latin typeface="+mn-lt"/>
            </a:endParaRPr>
          </a:p>
          <a:p>
            <a:endParaRPr lang="en-US">
              <a:solidFill>
                <a:srgbClr val="00B2DD"/>
              </a:solidFill>
              <a:latin typeface="+mn-lt"/>
            </a:endParaRP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20114C3-7DF6-4C78-BF97-7CB3D719ED1E}"/>
              </a:ext>
            </a:extLst>
          </p:cNvPr>
          <p:cNvSpPr txBox="1">
            <a:spLocks/>
          </p:cNvSpPr>
          <p:nvPr/>
        </p:nvSpPr>
        <p:spPr>
          <a:xfrm>
            <a:off x="190278" y="1411457"/>
            <a:ext cx="2995441" cy="2794890"/>
          </a:xfrm>
          <a:prstGeom prst="rect">
            <a:avLst/>
          </a:prstGeom>
        </p:spPr>
        <p:txBody>
          <a:bodyPr anchor="t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/>
            <a:r>
              <a:rPr lang="en-US" sz="1600">
                <a:cs typeface="Calibri"/>
              </a:rPr>
              <a:t>The freestyle format of Padlet makes it a useful space for crowdsourcing activities – students can </a:t>
            </a:r>
            <a:r>
              <a:rPr lang="en-US" sz="1600" b="1">
                <a:cs typeface="Calibri"/>
              </a:rPr>
              <a:t>search for  materials and post relevant links and multimedia</a:t>
            </a:r>
            <a:r>
              <a:rPr lang="en-US" sz="1600">
                <a:cs typeface="Calibri"/>
              </a:rPr>
              <a:t> quickly.</a:t>
            </a:r>
          </a:p>
          <a:p>
            <a:pPr marL="285750" indent="-285750"/>
            <a:r>
              <a:rPr lang="en-US" sz="1600">
                <a:cs typeface="Calibri"/>
              </a:rPr>
              <a:t>In addition, a </a:t>
            </a:r>
            <a:r>
              <a:rPr lang="en-US" sz="1600" b="1">
                <a:cs typeface="Calibri"/>
              </a:rPr>
              <a:t>column format can support planning of any kind </a:t>
            </a:r>
            <a:r>
              <a:rPr lang="en-US" sz="1600">
                <a:cs typeface="Calibri"/>
              </a:rPr>
              <a:t>– essay writing, collaborative projects, research, experiment protocol, study diary etc...</a:t>
            </a:r>
          </a:p>
          <a:p>
            <a:pPr marL="285750" indent="-285750"/>
            <a:endParaRPr lang="en-US" sz="1600">
              <a:cs typeface="Calibri"/>
            </a:endParaRPr>
          </a:p>
        </p:txBody>
      </p:sp>
      <p:pic>
        <p:nvPicPr>
          <p:cNvPr id="4" name="Picture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32794FA9-A9A1-4AA9-A2B0-24664BF0FC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95650" y="1902052"/>
            <a:ext cx="5566682" cy="200614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DBC76F7-F4F1-4BF9-BA2D-AE87EAF9C7EF}"/>
              </a:ext>
            </a:extLst>
          </p:cNvPr>
          <p:cNvSpPr txBox="1"/>
          <p:nvPr/>
        </p:nvSpPr>
        <p:spPr>
          <a:xfrm>
            <a:off x="3186793" y="3955596"/>
            <a:ext cx="4049485" cy="30008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hlinkClick r:id="rId3"/>
              </a:rPr>
              <a:t>https://padlet.com/mandifiglioli/jdoreomjln66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8863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333153" y="800682"/>
            <a:ext cx="5373684" cy="380867"/>
          </a:xfrm>
          <a:prstGeom prst="rect">
            <a:avLst/>
          </a:prstGeom>
        </p:spPr>
        <p:txBody>
          <a:bodyPr anchor="t"/>
          <a:lstStyle/>
          <a:p>
            <a:pPr marL="0" indent="0">
              <a:buNone/>
            </a:pPr>
            <a:r>
              <a:rPr lang="en-US" b="1">
                <a:solidFill>
                  <a:srgbClr val="511C6C"/>
                </a:solidFill>
              </a:rPr>
              <a:t>Student evaluation</a:t>
            </a:r>
            <a:endParaRPr lang="en-US" b="1">
              <a:solidFill>
                <a:srgbClr val="511C6C"/>
              </a:solidFill>
              <a:latin typeface="+mn-lt"/>
            </a:endParaRPr>
          </a:p>
          <a:p>
            <a:endParaRPr lang="en-US">
              <a:solidFill>
                <a:srgbClr val="00B2DD"/>
              </a:solidFill>
              <a:latin typeface="+mn-lt"/>
            </a:endParaRP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20114C3-7DF6-4C78-BF97-7CB3D719ED1E}"/>
              </a:ext>
            </a:extLst>
          </p:cNvPr>
          <p:cNvSpPr txBox="1">
            <a:spLocks/>
          </p:cNvSpPr>
          <p:nvPr/>
        </p:nvSpPr>
        <p:spPr>
          <a:xfrm>
            <a:off x="244707" y="1547528"/>
            <a:ext cx="3090691" cy="2652015"/>
          </a:xfrm>
          <a:prstGeom prst="rect">
            <a:avLst/>
          </a:prstGeom>
        </p:spPr>
        <p:txBody>
          <a:bodyPr anchor="t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/>
            <a:r>
              <a:rPr lang="en-US" sz="1600"/>
              <a:t>Padlet can provide </a:t>
            </a:r>
            <a:r>
              <a:rPr lang="en-US" sz="1600" b="1"/>
              <a:t>a quick space for student evaluation</a:t>
            </a:r>
            <a:r>
              <a:rPr lang="en-US" sz="1600"/>
              <a:t> and feedback on a teaching session or activity.</a:t>
            </a:r>
            <a:endParaRPr lang="en-US" sz="1600">
              <a:cs typeface="Calibri"/>
            </a:endParaRPr>
          </a:p>
          <a:p>
            <a:pPr marL="285750" indent="-285750"/>
            <a:r>
              <a:rPr lang="en-US" sz="1600" b="1">
                <a:cs typeface="Calibri"/>
              </a:rPr>
              <a:t>Anonymous responses</a:t>
            </a:r>
            <a:r>
              <a:rPr lang="en-US" sz="1600">
                <a:cs typeface="Calibri"/>
              </a:rPr>
              <a:t> can be pasted using </a:t>
            </a:r>
            <a:r>
              <a:rPr lang="en-US" sz="1600" b="1">
                <a:cs typeface="Calibri"/>
              </a:rPr>
              <a:t>virtual post-it notes</a:t>
            </a:r>
            <a:r>
              <a:rPr lang="en-US" sz="1600">
                <a:cs typeface="Calibri"/>
              </a:rPr>
              <a:t> and students can </a:t>
            </a:r>
            <a:r>
              <a:rPr lang="en-US" sz="1600" b="1">
                <a:cs typeface="Calibri"/>
              </a:rPr>
              <a:t>add a rating as well as qualitative comments</a:t>
            </a:r>
            <a:r>
              <a:rPr lang="en-US" sz="1600">
                <a:cs typeface="Calibri"/>
              </a:rPr>
              <a:t>. Here students were asked 'What was the key learning point for you, in this session?'</a:t>
            </a:r>
          </a:p>
          <a:p>
            <a:pPr marL="285750" indent="-285750"/>
            <a:endParaRPr lang="en-US" sz="1600">
              <a:cs typeface="Calibri"/>
            </a:endParaRPr>
          </a:p>
        </p:txBody>
      </p:sp>
      <p:pic>
        <p:nvPicPr>
          <p:cNvPr id="4" name="Picture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3CFC1ECF-8306-47B7-A0FA-5138B76F1C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3043" y="1548347"/>
            <a:ext cx="5335360" cy="2699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486203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GUID" val="6db8ca4a-ddae-4150-8d3c-523ef78375a5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216</TotalTime>
  <Words>875</Words>
  <Application>Microsoft Office PowerPoint</Application>
  <PresentationFormat>On-screen Show (16:9)</PresentationFormat>
  <Paragraphs>104</Paragraphs>
  <Slides>22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Arial</vt:lpstr>
      <vt:lpstr>Avenir Next Demi Bold</vt:lpstr>
      <vt:lpstr>Calibri</vt:lpstr>
      <vt:lpstr>Office Theme</vt:lpstr>
      <vt:lpstr>PowerPoint Presentation</vt:lpstr>
      <vt:lpstr>PowerPoint Presentation</vt:lpstr>
      <vt:lpstr>Share your practice  https://warwick.padlet.org/academictech/padletactivities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Share your practice  https://warwick.padlet.org/academictech/padletactivities</vt:lpstr>
      <vt:lpstr>Create your first padlet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Let’s look at what you’ve shared  https://warwick.padlet.org/academictech/padletactivities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Kerry Mawby</dc:creator>
  <cp:lastModifiedBy>Pinny, Kerry</cp:lastModifiedBy>
  <cp:revision>20</cp:revision>
  <dcterms:created xsi:type="dcterms:W3CDTF">2017-04-05T11:04:35Z</dcterms:created>
  <dcterms:modified xsi:type="dcterms:W3CDTF">2020-09-02T13:22:48Z</dcterms:modified>
</cp:coreProperties>
</file>