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960" r:id="rId4"/>
    <p:sldMasterId id="2147483989" r:id="rId5"/>
    <p:sldMasterId id="2147483966" r:id="rId6"/>
    <p:sldMasterId id="2147483993" r:id="rId7"/>
    <p:sldMasterId id="2147483973" r:id="rId8"/>
    <p:sldMasterId id="2147483977" r:id="rId9"/>
    <p:sldMasterId id="2147483981" r:id="rId10"/>
    <p:sldMasterId id="2147483985" r:id="rId11"/>
  </p:sldMasterIdLst>
  <p:notesMasterIdLst>
    <p:notesMasterId r:id="rId17"/>
  </p:notesMasterIdLst>
  <p:handoutMasterIdLst>
    <p:handoutMasterId r:id="rId18"/>
  </p:handoutMasterIdLst>
  <p:sldIdLst>
    <p:sldId id="278" r:id="rId12"/>
    <p:sldId id="279" r:id="rId13"/>
    <p:sldId id="280" r:id="rId14"/>
    <p:sldId id="287" r:id="rId15"/>
    <p:sldId id="289" r:id="rId16"/>
  </p:sldIdLst>
  <p:sldSz cx="42803763" cy="30275213"/>
  <p:notesSz cx="6858000" cy="9144000"/>
  <p:embeddedFontLst>
    <p:embeddedFont>
      <p:font typeface="Aptos SemiBold" panose="020B0004020202020204" pitchFamily="34" charset="0"/>
      <p:bold r:id="rId19"/>
      <p:boldItalic r:id="rId20"/>
    </p:embeddedFont>
  </p:embeddedFontLst>
  <p:defaultTextStyle>
    <a:defPPr>
      <a:defRPr lang="en-US"/>
    </a:defPPr>
    <a:lvl1pPr marL="0" algn="l" defTabSz="3503349" rtl="0" eaLnBrk="1" latinLnBrk="0" hangingPunct="1">
      <a:defRPr sz="6890" kern="1200">
        <a:solidFill>
          <a:schemeClr val="tx1"/>
        </a:solidFill>
        <a:latin typeface="+mn-lt"/>
        <a:ea typeface="+mn-ea"/>
        <a:cs typeface="+mn-cs"/>
      </a:defRPr>
    </a:lvl1pPr>
    <a:lvl2pPr marL="1751671" algn="l" defTabSz="3503349" rtl="0" eaLnBrk="1" latinLnBrk="0" hangingPunct="1">
      <a:defRPr sz="6890" kern="1200">
        <a:solidFill>
          <a:schemeClr val="tx1"/>
        </a:solidFill>
        <a:latin typeface="+mn-lt"/>
        <a:ea typeface="+mn-ea"/>
        <a:cs typeface="+mn-cs"/>
      </a:defRPr>
    </a:lvl2pPr>
    <a:lvl3pPr marL="3503349" algn="l" defTabSz="3503349" rtl="0" eaLnBrk="1" latinLnBrk="0" hangingPunct="1">
      <a:defRPr sz="6890" kern="1200">
        <a:solidFill>
          <a:schemeClr val="tx1"/>
        </a:solidFill>
        <a:latin typeface="+mn-lt"/>
        <a:ea typeface="+mn-ea"/>
        <a:cs typeface="+mn-cs"/>
      </a:defRPr>
    </a:lvl3pPr>
    <a:lvl4pPr marL="5255027" algn="l" defTabSz="3503349" rtl="0" eaLnBrk="1" latinLnBrk="0" hangingPunct="1">
      <a:defRPr sz="6890" kern="1200">
        <a:solidFill>
          <a:schemeClr val="tx1"/>
        </a:solidFill>
        <a:latin typeface="+mn-lt"/>
        <a:ea typeface="+mn-ea"/>
        <a:cs typeface="+mn-cs"/>
      </a:defRPr>
    </a:lvl4pPr>
    <a:lvl5pPr marL="7006698" algn="l" defTabSz="3503349" rtl="0" eaLnBrk="1" latinLnBrk="0" hangingPunct="1">
      <a:defRPr sz="6890" kern="1200">
        <a:solidFill>
          <a:schemeClr val="tx1"/>
        </a:solidFill>
        <a:latin typeface="+mn-lt"/>
        <a:ea typeface="+mn-ea"/>
        <a:cs typeface="+mn-cs"/>
      </a:defRPr>
    </a:lvl5pPr>
    <a:lvl6pPr marL="8758376" algn="l" defTabSz="3503349" rtl="0" eaLnBrk="1" latinLnBrk="0" hangingPunct="1">
      <a:defRPr sz="6890" kern="1200">
        <a:solidFill>
          <a:schemeClr val="tx1"/>
        </a:solidFill>
        <a:latin typeface="+mn-lt"/>
        <a:ea typeface="+mn-ea"/>
        <a:cs typeface="+mn-cs"/>
      </a:defRPr>
    </a:lvl6pPr>
    <a:lvl7pPr marL="10510047" algn="l" defTabSz="3503349" rtl="0" eaLnBrk="1" latinLnBrk="0" hangingPunct="1">
      <a:defRPr sz="6890" kern="1200">
        <a:solidFill>
          <a:schemeClr val="tx1"/>
        </a:solidFill>
        <a:latin typeface="+mn-lt"/>
        <a:ea typeface="+mn-ea"/>
        <a:cs typeface="+mn-cs"/>
      </a:defRPr>
    </a:lvl7pPr>
    <a:lvl8pPr marL="12261722" algn="l" defTabSz="3503349" rtl="0" eaLnBrk="1" latinLnBrk="0" hangingPunct="1">
      <a:defRPr sz="6890" kern="1200">
        <a:solidFill>
          <a:schemeClr val="tx1"/>
        </a:solidFill>
        <a:latin typeface="+mn-lt"/>
        <a:ea typeface="+mn-ea"/>
        <a:cs typeface="+mn-cs"/>
      </a:defRPr>
    </a:lvl8pPr>
    <a:lvl9pPr marL="14013396" algn="l" defTabSz="3503349" rtl="0" eaLnBrk="1" latinLnBrk="0" hangingPunct="1">
      <a:defRPr sz="6890" kern="1200">
        <a:solidFill>
          <a:schemeClr val="tx1"/>
        </a:solidFill>
        <a:latin typeface="+mn-lt"/>
        <a:ea typeface="+mn-ea"/>
        <a:cs typeface="+mn-cs"/>
      </a:defRPr>
    </a:lvl9pPr>
  </p:defaultTextStyle>
  <p:extLst>
    <p:ext uri="{521415D9-36F7-43E2-AB2F-B90AF26B5E84}">
      <p14:sectionLst xmlns:p14="http://schemas.microsoft.com/office/powerpoint/2010/main">
        <p14:section name="Green" id="{3D352DFF-B416-D346-BAA5-C4A1A502E74F}">
          <p14:sldIdLst>
            <p14:sldId id="278"/>
            <p14:sldId id="279"/>
            <p14:sldId id="280"/>
            <p14:sldId id="287"/>
            <p14:sldId id="28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CFC"/>
    <a:srgbClr val="0C0C0C"/>
    <a:srgbClr val="6CB7FF"/>
    <a:srgbClr val="FEDE7B"/>
    <a:srgbClr val="51D7C1"/>
    <a:srgbClr val="F1977F"/>
    <a:srgbClr val="A499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111BFC-4A39-6E09-DDAD-C25A27E83AB8}" v="341" dt="2025-11-25T14:49:54.369"/>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4" d="100"/>
          <a:sy n="24" d="100"/>
        </p:scale>
        <p:origin x="1566"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3503349" rtl="0" eaLnBrk="1" latinLnBrk="0" hangingPunct="1">
      <a:defRPr sz="4603" kern="1200">
        <a:solidFill>
          <a:schemeClr val="tx1"/>
        </a:solidFill>
        <a:latin typeface="+mn-lt"/>
        <a:ea typeface="+mn-ea"/>
        <a:cs typeface="+mn-cs"/>
      </a:defRPr>
    </a:lvl1pPr>
    <a:lvl2pPr marL="1751671" algn="l" defTabSz="3503349" rtl="0" eaLnBrk="1" latinLnBrk="0" hangingPunct="1">
      <a:defRPr sz="4603" kern="1200">
        <a:solidFill>
          <a:schemeClr val="tx1"/>
        </a:solidFill>
        <a:latin typeface="+mn-lt"/>
        <a:ea typeface="+mn-ea"/>
        <a:cs typeface="+mn-cs"/>
      </a:defRPr>
    </a:lvl2pPr>
    <a:lvl3pPr marL="3503349" algn="l" defTabSz="3503349" rtl="0" eaLnBrk="1" latinLnBrk="0" hangingPunct="1">
      <a:defRPr sz="4603" kern="1200">
        <a:solidFill>
          <a:schemeClr val="tx1"/>
        </a:solidFill>
        <a:latin typeface="+mn-lt"/>
        <a:ea typeface="+mn-ea"/>
        <a:cs typeface="+mn-cs"/>
      </a:defRPr>
    </a:lvl3pPr>
    <a:lvl4pPr marL="5255027" algn="l" defTabSz="3503349" rtl="0" eaLnBrk="1" latinLnBrk="0" hangingPunct="1">
      <a:defRPr sz="4603" kern="1200">
        <a:solidFill>
          <a:schemeClr val="tx1"/>
        </a:solidFill>
        <a:latin typeface="+mn-lt"/>
        <a:ea typeface="+mn-ea"/>
        <a:cs typeface="+mn-cs"/>
      </a:defRPr>
    </a:lvl4pPr>
    <a:lvl5pPr marL="7006698" algn="l" defTabSz="3503349" rtl="0" eaLnBrk="1" latinLnBrk="0" hangingPunct="1">
      <a:defRPr sz="4603" kern="1200">
        <a:solidFill>
          <a:schemeClr val="tx1"/>
        </a:solidFill>
        <a:latin typeface="+mn-lt"/>
        <a:ea typeface="+mn-ea"/>
        <a:cs typeface="+mn-cs"/>
      </a:defRPr>
    </a:lvl5pPr>
    <a:lvl6pPr marL="8758376" algn="l" defTabSz="3503349" rtl="0" eaLnBrk="1" latinLnBrk="0" hangingPunct="1">
      <a:defRPr sz="4603" kern="1200">
        <a:solidFill>
          <a:schemeClr val="tx1"/>
        </a:solidFill>
        <a:latin typeface="+mn-lt"/>
        <a:ea typeface="+mn-ea"/>
        <a:cs typeface="+mn-cs"/>
      </a:defRPr>
    </a:lvl6pPr>
    <a:lvl7pPr marL="10510047" algn="l" defTabSz="3503349" rtl="0" eaLnBrk="1" latinLnBrk="0" hangingPunct="1">
      <a:defRPr sz="4603" kern="1200">
        <a:solidFill>
          <a:schemeClr val="tx1"/>
        </a:solidFill>
        <a:latin typeface="+mn-lt"/>
        <a:ea typeface="+mn-ea"/>
        <a:cs typeface="+mn-cs"/>
      </a:defRPr>
    </a:lvl7pPr>
    <a:lvl8pPr marL="12261722" algn="l" defTabSz="3503349" rtl="0" eaLnBrk="1" latinLnBrk="0" hangingPunct="1">
      <a:defRPr sz="4603" kern="1200">
        <a:solidFill>
          <a:schemeClr val="tx1"/>
        </a:solidFill>
        <a:latin typeface="+mn-lt"/>
        <a:ea typeface="+mn-ea"/>
        <a:cs typeface="+mn-cs"/>
      </a:defRPr>
    </a:lvl8pPr>
    <a:lvl9pPr marL="14013396" algn="l" defTabSz="3503349" rtl="0" eaLnBrk="1" latinLnBrk="0" hangingPunct="1">
      <a:defRPr sz="460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Academic_Posters_Purple">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2061315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cademic_Posters_Purpl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1382854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cademic_Posters_Purpl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109009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cademic_Posters_Black">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1283594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cademic_Posters_Black">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042983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cademic_Posters_Black">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334353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Academic_Posters_White">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255377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Academic_Posters_Whit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789014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Academic_Posters_Whit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12872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Academic_Posters_Lavender">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195500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Academic_Posters_Lavender">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3705801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Academic_Posters_Lavender">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3263135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Academic_Posters_Coral">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22378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Academic_Posters_Coral">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1534714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Academic_Posters_Coral">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942240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Academic_Posters_Green">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4176946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Academic_Posters_Green">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776580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Academic_Posters_Green">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320190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cademic_Posters_Yellow">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4038410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Academic_Posters_Yellow">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358402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Academic_Posters_Yellow">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628257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Academic_Posters_Blue">
    <p:spTree>
      <p:nvGrpSpPr>
        <p:cNvPr id="1" name=""/>
        <p:cNvGrpSpPr/>
        <p:nvPr/>
      </p:nvGrpSpPr>
      <p:grpSpPr>
        <a:xfrm>
          <a:off x="0" y="0"/>
          <a:ext cx="0" cy="0"/>
          <a:chOff x="0" y="0"/>
          <a:chExt cx="0" cy="0"/>
        </a:xfrm>
      </p:grpSpPr>
      <p:sp>
        <p:nvSpPr>
          <p:cNvPr id="4" name="Text Placeholder 24">
            <a:extLst>
              <a:ext uri="{FF2B5EF4-FFF2-40B4-BE49-F238E27FC236}">
                <a16:creationId xmlns:a16="http://schemas.microsoft.com/office/drawing/2014/main" id="{C3786B46-BA7A-A7C1-8316-1B0E4451A7A3}"/>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5" name="Text Placeholder 24">
            <a:extLst>
              <a:ext uri="{FF2B5EF4-FFF2-40B4-BE49-F238E27FC236}">
                <a16:creationId xmlns:a16="http://schemas.microsoft.com/office/drawing/2014/main" id="{D6C014AE-6132-A611-A21E-60C60E4274C9}"/>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Tree>
    <p:extLst>
      <p:ext uri="{BB962C8B-B14F-4D97-AF65-F5344CB8AC3E}">
        <p14:creationId xmlns:p14="http://schemas.microsoft.com/office/powerpoint/2010/main" val="1956609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Academic_Posters_Blu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3170134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Academic_Posters_Blu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9A894638-104E-6A8D-8A19-B95EB796F97B}"/>
              </a:ext>
            </a:extLst>
          </p:cNvPr>
          <p:cNvSpPr>
            <a:spLocks noGrp="1"/>
          </p:cNvSpPr>
          <p:nvPr>
            <p:ph type="body" sz="quarter" idx="17" hasCustomPrompt="1"/>
          </p:nvPr>
        </p:nvSpPr>
        <p:spPr>
          <a:xfrm>
            <a:off x="1943603" y="1755205"/>
            <a:ext cx="35318275" cy="1754911"/>
          </a:xfrm>
          <a:prstGeom prst="rect">
            <a:avLst/>
          </a:prstGeom>
        </p:spPr>
        <p:txBody>
          <a:bodyPr/>
          <a:lstStyle>
            <a:lvl1pPr>
              <a:defRPr sz="10000" b="1" i="0" spc="0">
                <a:latin typeface="Aptos" panose="020B0004020202020204" pitchFamily="34" charset="0"/>
              </a:defRPr>
            </a:lvl1pPr>
          </a:lstStyle>
          <a:p>
            <a:pPr lvl="0"/>
            <a:r>
              <a:rPr lang="en-US"/>
              <a:t>Heading text goes here</a:t>
            </a:r>
          </a:p>
        </p:txBody>
      </p:sp>
      <p:sp>
        <p:nvSpPr>
          <p:cNvPr id="26" name="Text Placeholder 24">
            <a:extLst>
              <a:ext uri="{FF2B5EF4-FFF2-40B4-BE49-F238E27FC236}">
                <a16:creationId xmlns:a16="http://schemas.microsoft.com/office/drawing/2014/main" id="{5A13A9E5-6E89-AD26-4045-CD005E64D8B2}"/>
              </a:ext>
            </a:extLst>
          </p:cNvPr>
          <p:cNvSpPr>
            <a:spLocks noGrp="1"/>
          </p:cNvSpPr>
          <p:nvPr>
            <p:ph type="body" sz="quarter" idx="18" hasCustomPrompt="1"/>
          </p:nvPr>
        </p:nvSpPr>
        <p:spPr>
          <a:xfrm>
            <a:off x="1943603" y="3779194"/>
            <a:ext cx="35318275" cy="1235258"/>
          </a:xfrm>
          <a:prstGeom prst="rect">
            <a:avLst/>
          </a:prstGeom>
        </p:spPr>
        <p:txBody>
          <a:bodyPr/>
          <a:lstStyle>
            <a:lvl1pPr>
              <a:defRPr sz="5800" b="0" i="0" spc="0">
                <a:latin typeface="Aptos" panose="020B0004020202020204" pitchFamily="34" charset="0"/>
              </a:defRPr>
            </a:lvl1pPr>
          </a:lstStyle>
          <a:p>
            <a:pPr lvl="0"/>
            <a:r>
              <a:rPr lang="en-US"/>
              <a:t>Sub heading text goes here</a:t>
            </a:r>
          </a:p>
        </p:txBody>
      </p:sp>
      <p:sp>
        <p:nvSpPr>
          <p:cNvPr id="3" name="Text Placeholder 4">
            <a:extLst>
              <a:ext uri="{FF2B5EF4-FFF2-40B4-BE49-F238E27FC236}">
                <a16:creationId xmlns:a16="http://schemas.microsoft.com/office/drawing/2014/main" id="{886E0453-9568-3175-10B9-24D1A2469AB0}"/>
              </a:ext>
            </a:extLst>
          </p:cNvPr>
          <p:cNvSpPr>
            <a:spLocks noGrp="1"/>
          </p:cNvSpPr>
          <p:nvPr>
            <p:ph type="body" sz="quarter" idx="11" hasCustomPrompt="1"/>
          </p:nvPr>
        </p:nvSpPr>
        <p:spPr>
          <a:xfrm>
            <a:off x="1995413"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a:t>
            </a:r>
            <a:endParaRPr lang="en-US" sz="3400"/>
          </a:p>
        </p:txBody>
      </p:sp>
      <p:sp>
        <p:nvSpPr>
          <p:cNvPr id="4" name="Text Placeholder 4">
            <a:extLst>
              <a:ext uri="{FF2B5EF4-FFF2-40B4-BE49-F238E27FC236}">
                <a16:creationId xmlns:a16="http://schemas.microsoft.com/office/drawing/2014/main" id="{5D1441E8-CA53-AFE6-DD23-60360E4B6546}"/>
              </a:ext>
            </a:extLst>
          </p:cNvPr>
          <p:cNvSpPr>
            <a:spLocks noGrp="1"/>
          </p:cNvSpPr>
          <p:nvPr>
            <p:ph type="body" sz="quarter" idx="16" hasCustomPrompt="1"/>
          </p:nvPr>
        </p:nvSpPr>
        <p:spPr>
          <a:xfrm>
            <a:off x="26273616" y="5464429"/>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anim.</a:t>
            </a:r>
            <a:endParaRPr lang="en-US" sz="3400"/>
          </a:p>
        </p:txBody>
      </p:sp>
      <p:sp>
        <p:nvSpPr>
          <p:cNvPr id="7" name="Text Placeholder 4">
            <a:extLst>
              <a:ext uri="{FF2B5EF4-FFF2-40B4-BE49-F238E27FC236}">
                <a16:creationId xmlns:a16="http://schemas.microsoft.com/office/drawing/2014/main" id="{B328F9F0-022A-3761-7DDF-DBDAB0C81630}"/>
              </a:ext>
            </a:extLst>
          </p:cNvPr>
          <p:cNvSpPr>
            <a:spLocks noGrp="1"/>
          </p:cNvSpPr>
          <p:nvPr>
            <p:ph type="body" sz="quarter" idx="19" hasCustomPrompt="1"/>
          </p:nvPr>
        </p:nvSpPr>
        <p:spPr>
          <a:xfrm>
            <a:off x="14134514" y="5500162"/>
            <a:ext cx="11017760" cy="3303588"/>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idLorem</a:t>
            </a:r>
            <a:r>
              <a:rPr lang="en-US" sz="3400" b="0" i="0" kern="1200">
                <a:solidFill>
                  <a:schemeClr val="tx1"/>
                </a:solidFill>
                <a:effectLst/>
                <a:latin typeface="+mn-lt"/>
                <a:ea typeface="+mn-ea"/>
                <a:cs typeface="+mn-cs"/>
              </a:rPr>
              <a:t>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a:t>
            </a:r>
          </a:p>
          <a:p>
            <a:pPr marL="0" marR="0" lvl="0" indent="0" algn="l" defTabSz="3503349" rtl="0" eaLnBrk="1" fontAlgn="auto" latinLnBrk="0" hangingPunct="1">
              <a:lnSpc>
                <a:spcPct val="100000"/>
              </a:lnSpc>
              <a:spcBef>
                <a:spcPts val="0"/>
              </a:spcBef>
              <a:spcAft>
                <a:spcPts val="0"/>
              </a:spcAft>
              <a:buClrTx/>
              <a:buSzTx/>
              <a:buFontTx/>
              <a:buNone/>
              <a:tabLst/>
              <a:defRPr/>
            </a:pPr>
            <a:endParaRPr lang="en-US" sz="3400" b="0" i="0" kern="1200">
              <a:solidFill>
                <a:schemeClr val="tx1"/>
              </a:solidFill>
              <a:effectLst/>
              <a:latin typeface="+mn-lt"/>
              <a:ea typeface="+mn-ea"/>
              <a:cs typeface="+mn-cs"/>
            </a:endParaRPr>
          </a:p>
          <a:p>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ullamco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laboris</a:t>
            </a:r>
            <a:r>
              <a:rPr lang="en-US" sz="3400" b="0" i="0" kern="1200">
                <a:solidFill>
                  <a:schemeClr val="tx1"/>
                </a:solidFill>
                <a:effectLst/>
                <a:latin typeface="+mn-lt"/>
                <a:ea typeface="+mn-ea"/>
                <a:cs typeface="+mn-cs"/>
              </a:rPr>
              <a:t> nisi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aliquip</a:t>
            </a:r>
            <a:r>
              <a:rPr lang="en-US" sz="3400" b="0" i="0" kern="1200">
                <a:solidFill>
                  <a:schemeClr val="tx1"/>
                </a:solidFill>
                <a:effectLst/>
                <a:latin typeface="+mn-lt"/>
                <a:ea typeface="+mn-ea"/>
                <a:cs typeface="+mn-cs"/>
              </a:rPr>
              <a:t> ex </a:t>
            </a:r>
            <a:r>
              <a:rPr lang="en-US" sz="3400" b="0" i="0" kern="1200" err="1">
                <a:solidFill>
                  <a:schemeClr val="tx1"/>
                </a:solidFill>
                <a:effectLst/>
                <a:latin typeface="+mn-lt"/>
                <a:ea typeface="+mn-ea"/>
                <a:cs typeface="+mn-cs"/>
              </a:rPr>
              <a:t>ea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commodo</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consequat</a:t>
            </a:r>
            <a:r>
              <a:rPr lang="en-US" sz="3400" b="0" i="0" kern="1200">
                <a:solidFill>
                  <a:schemeClr val="tx1"/>
                </a:solidFill>
                <a:effectLst/>
                <a:latin typeface="+mn-lt"/>
                <a:ea typeface="+mn-ea"/>
                <a:cs typeface="+mn-cs"/>
              </a:rPr>
              <a:t>. Duis </a:t>
            </a:r>
            <a:r>
              <a:rPr lang="en-US" sz="3400" b="0" i="0" kern="1200" err="1">
                <a:solidFill>
                  <a:schemeClr val="tx1"/>
                </a:solidFill>
                <a:effectLst/>
                <a:latin typeface="+mn-lt"/>
                <a:ea typeface="+mn-ea"/>
                <a:cs typeface="+mn-cs"/>
              </a:rPr>
              <a:t>aute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irure</a:t>
            </a:r>
            <a:r>
              <a:rPr lang="en-US" sz="3400" b="0" i="0" kern="1200">
                <a:solidFill>
                  <a:schemeClr val="tx1"/>
                </a:solidFill>
                <a:effectLst/>
                <a:latin typeface="+mn-lt"/>
                <a:ea typeface="+mn-ea"/>
                <a:cs typeface="+mn-cs"/>
              </a:rPr>
              <a:t> dolor in </a:t>
            </a:r>
            <a:r>
              <a:rPr lang="en-US" sz="3400" b="0" i="0" kern="1200" err="1">
                <a:solidFill>
                  <a:schemeClr val="tx1"/>
                </a:solidFill>
                <a:effectLst/>
                <a:latin typeface="+mn-lt"/>
                <a:ea typeface="+mn-ea"/>
                <a:cs typeface="+mn-cs"/>
              </a:rPr>
              <a:t>reprehenderit</a:t>
            </a:r>
            <a:r>
              <a:rPr lang="en-US" sz="3400" b="0" i="0" kern="1200">
                <a:solidFill>
                  <a:schemeClr val="tx1"/>
                </a:solidFill>
                <a:effectLst/>
                <a:latin typeface="+mn-lt"/>
                <a:ea typeface="+mn-ea"/>
                <a:cs typeface="+mn-cs"/>
              </a:rPr>
              <a:t> in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 dolore </a:t>
            </a:r>
            <a:r>
              <a:rPr lang="en-US" sz="3400" b="0" i="0" kern="1200" err="1">
                <a:solidFill>
                  <a:schemeClr val="tx1"/>
                </a:solidFill>
                <a:effectLst/>
                <a:latin typeface="+mn-lt"/>
                <a:ea typeface="+mn-ea"/>
                <a:cs typeface="+mn-cs"/>
              </a:rPr>
              <a:t>eu</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fugiat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nulla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pariatur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Excepteur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sint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occaecat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cupidatat</a:t>
            </a:r>
            <a:r>
              <a:rPr lang="en-US" sz="3400" b="0" i="0" kern="1200">
                <a:solidFill>
                  <a:schemeClr val="tx1"/>
                </a:solidFill>
                <a:effectLst/>
                <a:latin typeface="+mn-lt"/>
                <a:ea typeface="+mn-ea"/>
                <a:cs typeface="+mn-cs"/>
              </a:rPr>
              <a:t> non </a:t>
            </a:r>
            <a:r>
              <a:rPr lang="en-US" sz="3400" b="0" i="0" kern="1200" err="1">
                <a:solidFill>
                  <a:schemeClr val="tx1"/>
                </a:solidFill>
                <a:effectLst/>
                <a:latin typeface="+mn-lt"/>
                <a:ea typeface="+mn-ea"/>
                <a:cs typeface="+mn-cs"/>
              </a:rPr>
              <a:t>proident</a:t>
            </a:r>
            <a:r>
              <a:rPr lang="en-US" sz="3400" b="0" i="0" kern="1200">
                <a:solidFill>
                  <a:schemeClr val="tx1"/>
                </a:solidFill>
                <a:effectLst/>
                <a:latin typeface="+mn-lt"/>
                <a:ea typeface="+mn-ea"/>
                <a:cs typeface="+mn-cs"/>
              </a:rPr>
              <a:t>, sunt in culpa qui </a:t>
            </a:r>
            <a:r>
              <a:rPr lang="en-US" sz="3400" b="0" i="0" kern="1200" err="1">
                <a:solidFill>
                  <a:schemeClr val="tx1"/>
                </a:solidFill>
                <a:effectLst/>
                <a:latin typeface="+mn-lt"/>
                <a:ea typeface="+mn-ea"/>
                <a:cs typeface="+mn-cs"/>
              </a:rPr>
              <a:t>officia</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deserunt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mollit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anim</a:t>
            </a:r>
            <a:r>
              <a:rPr lang="en-US" sz="3400" b="0" i="0" kern="1200">
                <a:solidFill>
                  <a:schemeClr val="tx1"/>
                </a:solidFill>
                <a:effectLst/>
                <a:latin typeface="+mn-lt"/>
                <a:ea typeface="+mn-ea"/>
                <a:cs typeface="+mn-cs"/>
              </a:rPr>
              <a:t> id</a:t>
            </a:r>
          </a:p>
          <a:p>
            <a:endParaRPr lang="en-US" sz="3400" b="0" i="0" kern="1200">
              <a:solidFill>
                <a:schemeClr val="tx1"/>
              </a:solidFill>
              <a:effectLst/>
              <a:latin typeface="+mn-lt"/>
              <a:ea typeface="+mn-ea"/>
              <a:cs typeface="+mn-cs"/>
            </a:endParaRPr>
          </a:p>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adipiscing</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elit</a:t>
            </a:r>
            <a:r>
              <a:rPr lang="en-US" sz="3400" b="0" i="0" kern="1200">
                <a:solidFill>
                  <a:schemeClr val="tx1"/>
                </a:solidFill>
                <a:effectLst/>
                <a:latin typeface="+mn-lt"/>
                <a:ea typeface="+mn-ea"/>
                <a:cs typeface="+mn-cs"/>
              </a:rPr>
              <a:t>, sed do </a:t>
            </a:r>
            <a:r>
              <a:rPr lang="en-US" sz="3400" b="0" i="0" kern="1200" err="1">
                <a:solidFill>
                  <a:schemeClr val="tx1"/>
                </a:solidFill>
                <a:effectLst/>
                <a:latin typeface="+mn-lt"/>
                <a:ea typeface="+mn-ea"/>
                <a:cs typeface="+mn-cs"/>
              </a:rPr>
              <a:t>eiusmod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tempor</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exercitation </a:t>
            </a:r>
            <a:r>
              <a:rPr lang="en-US" sz="3400" b="0" i="0" kern="1200" err="1">
                <a:solidFill>
                  <a:schemeClr val="tx1"/>
                </a:solidFill>
                <a:effectLst/>
                <a:latin typeface="+mn-lt"/>
                <a:ea typeface="+mn-ea"/>
                <a:cs typeface="+mn-cs"/>
              </a:rPr>
              <a:t>incididunt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ut</a:t>
            </a:r>
            <a:r>
              <a:rPr lang="en-US" sz="3400" b="0" i="0" kern="1200">
                <a:solidFill>
                  <a:schemeClr val="tx1"/>
                </a:solidFill>
                <a:effectLst/>
                <a:latin typeface="+mn-lt"/>
                <a:ea typeface="+mn-ea"/>
                <a:cs typeface="+mn-cs"/>
              </a:rPr>
              <a:t> labore et dolore magna </a:t>
            </a:r>
            <a:r>
              <a:rPr lang="en-US" sz="3400" b="0" i="0" kern="1200" err="1">
                <a:solidFill>
                  <a:schemeClr val="tx1"/>
                </a:solidFill>
                <a:effectLst/>
                <a:latin typeface="+mn-lt"/>
                <a:ea typeface="+mn-ea"/>
                <a:cs typeface="+mn-cs"/>
              </a:rPr>
              <a:t>aliqua</a:t>
            </a:r>
            <a:r>
              <a:rPr lang="en-US" sz="3400" b="0" i="0" kern="1200">
                <a:solidFill>
                  <a:schemeClr val="tx1"/>
                </a:solidFill>
                <a:effectLst/>
                <a:latin typeface="+mn-lt"/>
                <a:ea typeface="+mn-ea"/>
                <a:cs typeface="+mn-cs"/>
              </a:rPr>
              <a:t>. Ut </a:t>
            </a:r>
            <a:r>
              <a:rPr lang="en-US" sz="3400" b="0" i="0" kern="1200" err="1">
                <a:solidFill>
                  <a:schemeClr val="tx1"/>
                </a:solidFill>
                <a:effectLst/>
                <a:latin typeface="+mn-lt"/>
                <a:ea typeface="+mn-ea"/>
                <a:cs typeface="+mn-cs"/>
              </a:rPr>
              <a:t>enim</a:t>
            </a:r>
            <a:r>
              <a:rPr lang="en-US" sz="3400" b="0" i="0" kern="1200">
                <a:solidFill>
                  <a:schemeClr val="tx1"/>
                </a:solidFill>
                <a:effectLst/>
                <a:latin typeface="+mn-lt"/>
                <a:ea typeface="+mn-ea"/>
                <a:cs typeface="+mn-cs"/>
              </a:rPr>
              <a:t> ad minim </a:t>
            </a:r>
            <a:r>
              <a:rPr lang="en-US" sz="3400" b="0" i="0" kern="1200" err="1">
                <a:solidFill>
                  <a:schemeClr val="tx1"/>
                </a:solidFill>
                <a:effectLst/>
                <a:latin typeface="+mn-lt"/>
                <a:ea typeface="+mn-ea"/>
                <a:cs typeface="+mn-cs"/>
              </a:rPr>
              <a:t>veniam</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quis</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nostrud</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voluptate</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velit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esse</a:t>
            </a:r>
            <a:r>
              <a:rPr lang="en-US" sz="3400" b="0" i="0" kern="1200">
                <a:solidFill>
                  <a:schemeClr val="tx1"/>
                </a:solidFill>
                <a:effectLst/>
                <a:latin typeface="+mn-lt"/>
                <a:ea typeface="+mn-ea"/>
                <a:cs typeface="+mn-cs"/>
              </a:rPr>
              <a:t> sunt in culpa </a:t>
            </a:r>
            <a:r>
              <a:rPr lang="en-US" sz="3400" b="0" i="0" kern="1200" err="1">
                <a:solidFill>
                  <a:schemeClr val="tx1"/>
                </a:solidFill>
                <a:effectLst/>
                <a:latin typeface="+mn-lt"/>
                <a:ea typeface="+mn-ea"/>
                <a:cs typeface="+mn-cs"/>
              </a:rPr>
              <a:t>cillum</a:t>
            </a:r>
            <a:r>
              <a:rPr lang="en-US" sz="3400" b="0" i="0" kern="1200">
                <a:solidFill>
                  <a:schemeClr val="tx1"/>
                </a:solidFill>
                <a:effectLst/>
                <a:latin typeface="+mn-lt"/>
                <a:ea typeface="+mn-ea"/>
                <a:cs typeface="+mn-cs"/>
              </a:rPr>
              <a:t>.</a:t>
            </a:r>
            <a:endParaRPr lang="en-US" sz="3400"/>
          </a:p>
        </p:txBody>
      </p:sp>
      <p:sp>
        <p:nvSpPr>
          <p:cNvPr id="5" name="Picture Placeholder 4">
            <a:extLst>
              <a:ext uri="{FF2B5EF4-FFF2-40B4-BE49-F238E27FC236}">
                <a16:creationId xmlns:a16="http://schemas.microsoft.com/office/drawing/2014/main" id="{7392166C-2BC0-521C-FA7B-1647E4B96E99}"/>
              </a:ext>
            </a:extLst>
          </p:cNvPr>
          <p:cNvSpPr>
            <a:spLocks noGrp="1"/>
          </p:cNvSpPr>
          <p:nvPr>
            <p:ph type="pic" sz="quarter" idx="20"/>
          </p:nvPr>
        </p:nvSpPr>
        <p:spPr>
          <a:xfrm>
            <a:off x="1995413" y="14447520"/>
            <a:ext cx="11017759" cy="557784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02BE9134-E84B-CFCE-63B0-5C5E04B8DA14}"/>
              </a:ext>
            </a:extLst>
          </p:cNvPr>
          <p:cNvSpPr>
            <a:spLocks noGrp="1"/>
          </p:cNvSpPr>
          <p:nvPr>
            <p:ph type="pic" sz="quarter" idx="21"/>
          </p:nvPr>
        </p:nvSpPr>
        <p:spPr>
          <a:xfrm>
            <a:off x="26273617" y="11277600"/>
            <a:ext cx="4953891" cy="5577840"/>
          </a:xfrm>
          <a:prstGeom prst="rect">
            <a:avLst/>
          </a:prstGeom>
        </p:spPr>
        <p:txBody>
          <a:bodyPr/>
          <a:lstStyle/>
          <a:p>
            <a:endParaRPr lang="en-US"/>
          </a:p>
        </p:txBody>
      </p:sp>
      <p:sp>
        <p:nvSpPr>
          <p:cNvPr id="8" name="Picture Placeholder 4">
            <a:extLst>
              <a:ext uri="{FF2B5EF4-FFF2-40B4-BE49-F238E27FC236}">
                <a16:creationId xmlns:a16="http://schemas.microsoft.com/office/drawing/2014/main" id="{D00BEBC0-C2A0-1E4B-E852-B80F105B98A8}"/>
              </a:ext>
            </a:extLst>
          </p:cNvPr>
          <p:cNvSpPr>
            <a:spLocks noGrp="1"/>
          </p:cNvSpPr>
          <p:nvPr>
            <p:ph type="pic" sz="quarter" idx="22"/>
          </p:nvPr>
        </p:nvSpPr>
        <p:spPr>
          <a:xfrm>
            <a:off x="32307987" y="11277600"/>
            <a:ext cx="4953891" cy="5577840"/>
          </a:xfrm>
          <a:prstGeom prst="rect">
            <a:avLst/>
          </a:prstGeom>
        </p:spPr>
        <p:txBody>
          <a:bodyPr/>
          <a:lstStyle/>
          <a:p>
            <a:endParaRPr lang="en-US"/>
          </a:p>
        </p:txBody>
      </p:sp>
      <p:sp>
        <p:nvSpPr>
          <p:cNvPr id="9" name="Text Placeholder 4">
            <a:extLst>
              <a:ext uri="{FF2B5EF4-FFF2-40B4-BE49-F238E27FC236}">
                <a16:creationId xmlns:a16="http://schemas.microsoft.com/office/drawing/2014/main" id="{F0D93180-4615-E63F-8050-34D6CA03C12E}"/>
              </a:ext>
            </a:extLst>
          </p:cNvPr>
          <p:cNvSpPr>
            <a:spLocks noGrp="1"/>
          </p:cNvSpPr>
          <p:nvPr>
            <p:ph type="body" sz="quarter" idx="23" hasCustomPrompt="1"/>
          </p:nvPr>
        </p:nvSpPr>
        <p:spPr>
          <a:xfrm>
            <a:off x="26273616" y="17343121"/>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
        <p:nvSpPr>
          <p:cNvPr id="10" name="Text Placeholder 4">
            <a:extLst>
              <a:ext uri="{FF2B5EF4-FFF2-40B4-BE49-F238E27FC236}">
                <a16:creationId xmlns:a16="http://schemas.microsoft.com/office/drawing/2014/main" id="{7DFE45D5-05DE-FA2B-67E2-F9091D5930B7}"/>
              </a:ext>
            </a:extLst>
          </p:cNvPr>
          <p:cNvSpPr>
            <a:spLocks noGrp="1"/>
          </p:cNvSpPr>
          <p:nvPr>
            <p:ph type="body" sz="quarter" idx="24" hasCustomPrompt="1"/>
          </p:nvPr>
        </p:nvSpPr>
        <p:spPr>
          <a:xfrm>
            <a:off x="32337485" y="17343120"/>
            <a:ext cx="4953891" cy="1332612"/>
          </a:xfrm>
          <a:prstGeom prst="rect">
            <a:avLst/>
          </a:prstGeom>
        </p:spPr>
        <p:txBody>
          <a:bodyPr/>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a:solidFill>
                  <a:schemeClr val="tx1"/>
                </a:solidFill>
                <a:effectLst/>
              </a:defRPr>
            </a:lvl1pPr>
          </a:lstStyle>
          <a:p>
            <a:pPr marL="0" marR="0" lvl="0" indent="0" algn="l" defTabSz="3503349" rtl="0" eaLnBrk="1" fontAlgn="auto" latinLnBrk="0" hangingPunct="1">
              <a:lnSpc>
                <a:spcPct val="100000"/>
              </a:lnSpc>
              <a:spcBef>
                <a:spcPts val="0"/>
              </a:spcBef>
              <a:spcAft>
                <a:spcPts val="0"/>
              </a:spcAft>
              <a:buClrTx/>
              <a:buSzTx/>
              <a:buFontTx/>
              <a:buNone/>
              <a:tabLst/>
              <a:defRPr/>
            </a:pPr>
            <a:r>
              <a:rPr lang="en-US" sz="3400" b="0" i="0" kern="1200">
                <a:solidFill>
                  <a:schemeClr val="tx1"/>
                </a:solidFill>
                <a:effectLst/>
                <a:latin typeface="+mn-lt"/>
                <a:ea typeface="+mn-ea"/>
                <a:cs typeface="+mn-cs"/>
              </a:rPr>
              <a:t>Lorem ipsum dolor sit </a:t>
            </a:r>
            <a:r>
              <a:rPr lang="en-US" sz="3400" b="0" i="0" kern="1200" err="1">
                <a:solidFill>
                  <a:schemeClr val="tx1"/>
                </a:solidFill>
                <a:effectLst/>
                <a:latin typeface="+mn-lt"/>
                <a:ea typeface="+mn-ea"/>
                <a:cs typeface="+mn-cs"/>
              </a:rPr>
              <a:t>amet</a:t>
            </a:r>
            <a:r>
              <a:rPr lang="en-US" sz="3400" b="0" i="0" kern="1200">
                <a:solidFill>
                  <a:schemeClr val="tx1"/>
                </a:solidFill>
                <a:effectLst/>
                <a:latin typeface="+mn-lt"/>
                <a:ea typeface="+mn-ea"/>
                <a:cs typeface="+mn-cs"/>
              </a:rPr>
              <a:t>, </a:t>
            </a:r>
            <a:r>
              <a:rPr lang="en-US" sz="3400" b="0" i="0" kern="1200" err="1">
                <a:solidFill>
                  <a:schemeClr val="tx1"/>
                </a:solidFill>
                <a:effectLst/>
                <a:latin typeface="+mn-lt"/>
                <a:ea typeface="+mn-ea"/>
                <a:cs typeface="+mn-cs"/>
              </a:rPr>
              <a:t>consectetur</a:t>
            </a:r>
            <a:r>
              <a:rPr lang="en-US" sz="3400" b="0" i="0" kern="1200">
                <a:solidFill>
                  <a:schemeClr val="tx1"/>
                </a:solidFill>
                <a:effectLst/>
                <a:latin typeface="+mn-lt"/>
                <a:ea typeface="+mn-ea"/>
                <a:cs typeface="+mn-cs"/>
              </a:rPr>
              <a:t>.</a:t>
            </a:r>
            <a:endParaRPr lang="en-US" sz="3400"/>
          </a:p>
        </p:txBody>
      </p:sp>
    </p:spTree>
    <p:extLst>
      <p:ext uri="{BB962C8B-B14F-4D97-AF65-F5344CB8AC3E}">
        <p14:creationId xmlns:p14="http://schemas.microsoft.com/office/powerpoint/2010/main" val="26542964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jpe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jpe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1.jpe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1.jpe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jpe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5"/>
          <a:stretch>
            <a:fillRect/>
          </a:stretch>
        </p:blipFill>
        <p:spPr>
          <a:xfrm>
            <a:off x="0" y="-30717"/>
            <a:ext cx="42803763" cy="30336646"/>
          </a:xfrm>
          <a:prstGeom prst="rect">
            <a:avLst/>
          </a:prstGeom>
        </p:spPr>
      </p:pic>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Graphic 27">
            <a:extLst>
              <a:ext uri="{FF2B5EF4-FFF2-40B4-BE49-F238E27FC236}">
                <a16:creationId xmlns:a16="http://schemas.microsoft.com/office/drawing/2014/main" id="{57C5329A-0DC5-63FB-CC1A-A6278128E8CA}"/>
              </a:ext>
            </a:extLst>
          </p:cNvPr>
          <p:cNvSpPr>
            <a:spLocks noChangeAspect="1"/>
          </p:cNvSpPr>
          <p:nvPr userDrawn="1"/>
        </p:nvSpPr>
        <p:spPr>
          <a:xfrm rot="16200000">
            <a:off x="39201911" y="2856841"/>
            <a:ext cx="4104134" cy="1089046"/>
          </a:xfrm>
          <a:custGeom>
            <a:avLst/>
            <a:gdLst>
              <a:gd name="connsiteX0" fmla="*/ 18618 w 7583849"/>
              <a:gd name="connsiteY0" fmla="*/ 610104 h 2013839"/>
              <a:gd name="connsiteX1" fmla="*/ 18618 w 7583849"/>
              <a:gd name="connsiteY1" fmla="*/ 18601 h 2013839"/>
              <a:gd name="connsiteX2" fmla="*/ 244520 w 7583849"/>
              <a:gd name="connsiteY2" fmla="*/ 18601 h 2013839"/>
              <a:gd name="connsiteX3" fmla="*/ 244520 w 7583849"/>
              <a:gd name="connsiteY3" fmla="*/ 617544 h 2013839"/>
              <a:gd name="connsiteX4" fmla="*/ 402155 w 7583849"/>
              <a:gd name="connsiteY4" fmla="*/ 766350 h 2013839"/>
              <a:gd name="connsiteX5" fmla="*/ 557307 w 7583849"/>
              <a:gd name="connsiteY5" fmla="*/ 612584 h 2013839"/>
              <a:gd name="connsiteX6" fmla="*/ 557307 w 7583849"/>
              <a:gd name="connsiteY6" fmla="*/ 17361 h 2013839"/>
              <a:gd name="connsiteX7" fmla="*/ 783209 w 7583849"/>
              <a:gd name="connsiteY7" fmla="*/ 17361 h 2013839"/>
              <a:gd name="connsiteX8" fmla="*/ 783209 w 7583849"/>
              <a:gd name="connsiteY8" fmla="*/ 608864 h 2013839"/>
              <a:gd name="connsiteX9" fmla="*/ 402155 w 7583849"/>
              <a:gd name="connsiteY9" fmla="*/ 947398 h 2013839"/>
              <a:gd name="connsiteX10" fmla="*/ 18618 w 7583849"/>
              <a:gd name="connsiteY10" fmla="*/ 608864 h 2013839"/>
              <a:gd name="connsiteX11" fmla="*/ 1439814 w 7583849"/>
              <a:gd name="connsiteY11" fmla="*/ 931277 h 2013839"/>
              <a:gd name="connsiteX12" fmla="*/ 1666958 w 7583849"/>
              <a:gd name="connsiteY12" fmla="*/ 931277 h 2013839"/>
              <a:gd name="connsiteX13" fmla="*/ 1666958 w 7583849"/>
              <a:gd name="connsiteY13" fmla="*/ 18601 h 2013839"/>
              <a:gd name="connsiteX14" fmla="*/ 1446021 w 7583849"/>
              <a:gd name="connsiteY14" fmla="*/ 18601 h 2013839"/>
              <a:gd name="connsiteX15" fmla="*/ 1448503 w 7583849"/>
              <a:gd name="connsiteY15" fmla="*/ 574143 h 2013839"/>
              <a:gd name="connsiteX16" fmla="*/ 1446021 w 7583849"/>
              <a:gd name="connsiteY16" fmla="*/ 574143 h 2013839"/>
              <a:gd name="connsiteX17" fmla="*/ 1112132 w 7583849"/>
              <a:gd name="connsiteY17" fmla="*/ 18601 h 2013839"/>
              <a:gd name="connsiteX18" fmla="*/ 884989 w 7583849"/>
              <a:gd name="connsiteY18" fmla="*/ 18601 h 2013839"/>
              <a:gd name="connsiteX19" fmla="*/ 884989 w 7583849"/>
              <a:gd name="connsiteY19" fmla="*/ 931277 h 2013839"/>
              <a:gd name="connsiteX20" fmla="*/ 1105926 w 7583849"/>
              <a:gd name="connsiteY20" fmla="*/ 931277 h 2013839"/>
              <a:gd name="connsiteX21" fmla="*/ 1103444 w 7583849"/>
              <a:gd name="connsiteY21" fmla="*/ 375735 h 2013839"/>
              <a:gd name="connsiteX22" fmla="*/ 1105926 w 7583849"/>
              <a:gd name="connsiteY22" fmla="*/ 375735 h 2013839"/>
              <a:gd name="connsiteX23" fmla="*/ 1439814 w 7583849"/>
              <a:gd name="connsiteY23" fmla="*/ 931277 h 2013839"/>
              <a:gd name="connsiteX24" fmla="*/ 1997122 w 7583849"/>
              <a:gd name="connsiteY24" fmla="*/ 18601 h 2013839"/>
              <a:gd name="connsiteX25" fmla="*/ 1771220 w 7583849"/>
              <a:gd name="connsiteY25" fmla="*/ 18601 h 2013839"/>
              <a:gd name="connsiteX26" fmla="*/ 1771220 w 7583849"/>
              <a:gd name="connsiteY26" fmla="*/ 931277 h 2013839"/>
              <a:gd name="connsiteX27" fmla="*/ 1997122 w 7583849"/>
              <a:gd name="connsiteY27" fmla="*/ 931277 h 2013839"/>
              <a:gd name="connsiteX28" fmla="*/ 1997122 w 7583849"/>
              <a:gd name="connsiteY28" fmla="*/ 18601 h 2013839"/>
              <a:gd name="connsiteX29" fmla="*/ 2615249 w 7583849"/>
              <a:gd name="connsiteY29" fmla="*/ 931277 h 2013839"/>
              <a:gd name="connsiteX30" fmla="*/ 2915624 w 7583849"/>
              <a:gd name="connsiteY30" fmla="*/ 18601 h 2013839"/>
              <a:gd name="connsiteX31" fmla="*/ 2687240 w 7583849"/>
              <a:gd name="connsiteY31" fmla="*/ 18601 h 2013839"/>
              <a:gd name="connsiteX32" fmla="*/ 2503539 w 7583849"/>
              <a:gd name="connsiteY32" fmla="*/ 618785 h 2013839"/>
              <a:gd name="connsiteX33" fmla="*/ 2316115 w 7583849"/>
              <a:gd name="connsiteY33" fmla="*/ 18601 h 2013839"/>
              <a:gd name="connsiteX34" fmla="*/ 2081525 w 7583849"/>
              <a:gd name="connsiteY34" fmla="*/ 18601 h 2013839"/>
              <a:gd name="connsiteX35" fmla="*/ 2383141 w 7583849"/>
              <a:gd name="connsiteY35" fmla="*/ 931277 h 2013839"/>
              <a:gd name="connsiteX36" fmla="*/ 2616490 w 7583849"/>
              <a:gd name="connsiteY36" fmla="*/ 931277 h 2013839"/>
              <a:gd name="connsiteX37" fmla="*/ 2335975 w 7583849"/>
              <a:gd name="connsiteY37" fmla="*/ 1082563 h 2013839"/>
              <a:gd name="connsiteX38" fmla="*/ 2152274 w 7583849"/>
              <a:gd name="connsiteY38" fmla="*/ 1682746 h 2013839"/>
              <a:gd name="connsiteX39" fmla="*/ 2000845 w 7583849"/>
              <a:gd name="connsiteY39" fmla="*/ 1082563 h 2013839"/>
              <a:gd name="connsiteX40" fmla="*/ 1768738 w 7583849"/>
              <a:gd name="connsiteY40" fmla="*/ 1082563 h 2013839"/>
              <a:gd name="connsiteX41" fmla="*/ 1624756 w 7583849"/>
              <a:gd name="connsiteY41" fmla="*/ 1682746 h 2013839"/>
              <a:gd name="connsiteX42" fmla="*/ 1437332 w 7583849"/>
              <a:gd name="connsiteY42" fmla="*/ 1082563 h 2013839"/>
              <a:gd name="connsiteX43" fmla="*/ 1202741 w 7583849"/>
              <a:gd name="connsiteY43" fmla="*/ 1082563 h 2013839"/>
              <a:gd name="connsiteX44" fmla="*/ 1504358 w 7583849"/>
              <a:gd name="connsiteY44" fmla="*/ 1995239 h 2013839"/>
              <a:gd name="connsiteX45" fmla="*/ 1737707 w 7583849"/>
              <a:gd name="connsiteY45" fmla="*/ 1995239 h 2013839"/>
              <a:gd name="connsiteX46" fmla="*/ 1885412 w 7583849"/>
              <a:gd name="connsiteY46" fmla="*/ 1485579 h 2013839"/>
              <a:gd name="connsiteX47" fmla="*/ 2031876 w 7583849"/>
              <a:gd name="connsiteY47" fmla="*/ 1995239 h 2013839"/>
              <a:gd name="connsiteX48" fmla="*/ 2265225 w 7583849"/>
              <a:gd name="connsiteY48" fmla="*/ 1995239 h 2013839"/>
              <a:gd name="connsiteX49" fmla="*/ 2565600 w 7583849"/>
              <a:gd name="connsiteY49" fmla="*/ 1082563 h 2013839"/>
              <a:gd name="connsiteX50" fmla="*/ 2337216 w 7583849"/>
              <a:gd name="connsiteY50" fmla="*/ 1082563 h 2013839"/>
              <a:gd name="connsiteX51" fmla="*/ 5069140 w 7583849"/>
              <a:gd name="connsiteY51" fmla="*/ 1682746 h 2013839"/>
              <a:gd name="connsiteX52" fmla="*/ 4917711 w 7583849"/>
              <a:gd name="connsiteY52" fmla="*/ 1082563 h 2013839"/>
              <a:gd name="connsiteX53" fmla="*/ 4685603 w 7583849"/>
              <a:gd name="connsiteY53" fmla="*/ 1082563 h 2013839"/>
              <a:gd name="connsiteX54" fmla="*/ 4541622 w 7583849"/>
              <a:gd name="connsiteY54" fmla="*/ 1682746 h 2013839"/>
              <a:gd name="connsiteX55" fmla="*/ 4354198 w 7583849"/>
              <a:gd name="connsiteY55" fmla="*/ 1082563 h 2013839"/>
              <a:gd name="connsiteX56" fmla="*/ 4119607 w 7583849"/>
              <a:gd name="connsiteY56" fmla="*/ 1082563 h 2013839"/>
              <a:gd name="connsiteX57" fmla="*/ 4421223 w 7583849"/>
              <a:gd name="connsiteY57" fmla="*/ 1995239 h 2013839"/>
              <a:gd name="connsiteX58" fmla="*/ 4654572 w 7583849"/>
              <a:gd name="connsiteY58" fmla="*/ 1995239 h 2013839"/>
              <a:gd name="connsiteX59" fmla="*/ 4802278 w 7583849"/>
              <a:gd name="connsiteY59" fmla="*/ 1485579 h 2013839"/>
              <a:gd name="connsiteX60" fmla="*/ 4948741 w 7583849"/>
              <a:gd name="connsiteY60" fmla="*/ 1995239 h 2013839"/>
              <a:gd name="connsiteX61" fmla="*/ 5182091 w 7583849"/>
              <a:gd name="connsiteY61" fmla="*/ 1995239 h 2013839"/>
              <a:gd name="connsiteX62" fmla="*/ 5482466 w 7583849"/>
              <a:gd name="connsiteY62" fmla="*/ 1082563 h 2013839"/>
              <a:gd name="connsiteX63" fmla="*/ 5254081 w 7583849"/>
              <a:gd name="connsiteY63" fmla="*/ 1082563 h 2013839"/>
              <a:gd name="connsiteX64" fmla="*/ 5070381 w 7583849"/>
              <a:gd name="connsiteY64" fmla="*/ 1682746 h 2013839"/>
              <a:gd name="connsiteX65" fmla="*/ 2972720 w 7583849"/>
              <a:gd name="connsiteY65" fmla="*/ 1082563 h 2013839"/>
              <a:gd name="connsiteX66" fmla="*/ 2700893 w 7583849"/>
              <a:gd name="connsiteY66" fmla="*/ 1082563 h 2013839"/>
              <a:gd name="connsiteX67" fmla="*/ 2391830 w 7583849"/>
              <a:gd name="connsiteY67" fmla="*/ 1995239 h 2013839"/>
              <a:gd name="connsiteX68" fmla="*/ 2618973 w 7583849"/>
              <a:gd name="connsiteY68" fmla="*/ 1995239 h 2013839"/>
              <a:gd name="connsiteX69" fmla="*/ 2671104 w 7583849"/>
              <a:gd name="connsiteY69" fmla="*/ 1830312 h 2013839"/>
              <a:gd name="connsiteX70" fmla="*/ 2990097 w 7583849"/>
              <a:gd name="connsiteY70" fmla="*/ 1830312 h 2013839"/>
              <a:gd name="connsiteX71" fmla="*/ 3043470 w 7583849"/>
              <a:gd name="connsiteY71" fmla="*/ 1995239 h 2013839"/>
              <a:gd name="connsiteX72" fmla="*/ 3281784 w 7583849"/>
              <a:gd name="connsiteY72" fmla="*/ 1995239 h 2013839"/>
              <a:gd name="connsiteX73" fmla="*/ 2971479 w 7583849"/>
              <a:gd name="connsiteY73" fmla="*/ 1082563 h 2013839"/>
              <a:gd name="connsiteX74" fmla="*/ 2724476 w 7583849"/>
              <a:gd name="connsiteY74" fmla="*/ 1667866 h 2013839"/>
              <a:gd name="connsiteX75" fmla="*/ 2831221 w 7583849"/>
              <a:gd name="connsiteY75" fmla="*/ 1318172 h 2013839"/>
              <a:gd name="connsiteX76" fmla="*/ 2833704 w 7583849"/>
              <a:gd name="connsiteY76" fmla="*/ 1318172 h 2013839"/>
              <a:gd name="connsiteX77" fmla="*/ 2937966 w 7583849"/>
              <a:gd name="connsiteY77" fmla="*/ 1667866 h 2013839"/>
              <a:gd name="connsiteX78" fmla="*/ 2723235 w 7583849"/>
              <a:gd name="connsiteY78" fmla="*/ 1667866 h 2013839"/>
              <a:gd name="connsiteX79" fmla="*/ 4082370 w 7583849"/>
              <a:gd name="connsiteY79" fmla="*/ 1737309 h 2013839"/>
              <a:gd name="connsiteX80" fmla="*/ 3949560 w 7583849"/>
              <a:gd name="connsiteY80" fmla="*/ 1569902 h 2013839"/>
              <a:gd name="connsiteX81" fmla="*/ 3949560 w 7583849"/>
              <a:gd name="connsiteY81" fmla="*/ 1566182 h 2013839"/>
              <a:gd name="connsiteX82" fmla="*/ 4108436 w 7583849"/>
              <a:gd name="connsiteY82" fmla="*/ 1345453 h 2013839"/>
              <a:gd name="connsiteX83" fmla="*/ 3789443 w 7583849"/>
              <a:gd name="connsiteY83" fmla="*/ 1082563 h 2013839"/>
              <a:gd name="connsiteX84" fmla="*/ 3352533 w 7583849"/>
              <a:gd name="connsiteY84" fmla="*/ 1082563 h 2013839"/>
              <a:gd name="connsiteX85" fmla="*/ 3352533 w 7583849"/>
              <a:gd name="connsiteY85" fmla="*/ 1995239 h 2013839"/>
              <a:gd name="connsiteX86" fmla="*/ 3578435 w 7583849"/>
              <a:gd name="connsiteY86" fmla="*/ 1995239 h 2013839"/>
              <a:gd name="connsiteX87" fmla="*/ 3578435 w 7583849"/>
              <a:gd name="connsiteY87" fmla="*/ 1652985 h 2013839"/>
              <a:gd name="connsiteX88" fmla="*/ 3714969 w 7583849"/>
              <a:gd name="connsiteY88" fmla="*/ 1652985 h 2013839"/>
              <a:gd name="connsiteX89" fmla="*/ 3867639 w 7583849"/>
              <a:gd name="connsiteY89" fmla="*/ 1783190 h 2013839"/>
              <a:gd name="connsiteX90" fmla="*/ 3902394 w 7583849"/>
              <a:gd name="connsiteY90" fmla="*/ 1995239 h 2013839"/>
              <a:gd name="connsiteX91" fmla="*/ 4122089 w 7583849"/>
              <a:gd name="connsiteY91" fmla="*/ 1995239 h 2013839"/>
              <a:gd name="connsiteX92" fmla="*/ 4122089 w 7583849"/>
              <a:gd name="connsiteY92" fmla="*/ 1984079 h 2013839"/>
              <a:gd name="connsiteX93" fmla="*/ 4083611 w 7583849"/>
              <a:gd name="connsiteY93" fmla="*/ 1737309 h 2013839"/>
              <a:gd name="connsiteX94" fmla="*/ 3748482 w 7583849"/>
              <a:gd name="connsiteY94" fmla="*/ 1485579 h 2013839"/>
              <a:gd name="connsiteX95" fmla="*/ 3578435 w 7583849"/>
              <a:gd name="connsiteY95" fmla="*/ 1485579 h 2013839"/>
              <a:gd name="connsiteX96" fmla="*/ 3578435 w 7583849"/>
              <a:gd name="connsiteY96" fmla="*/ 1261130 h 2013839"/>
              <a:gd name="connsiteX97" fmla="*/ 3753447 w 7583849"/>
              <a:gd name="connsiteY97" fmla="*/ 1261130 h 2013839"/>
              <a:gd name="connsiteX98" fmla="*/ 3883775 w 7583849"/>
              <a:gd name="connsiteY98" fmla="*/ 1375214 h 2013839"/>
              <a:gd name="connsiteX99" fmla="*/ 3748482 w 7583849"/>
              <a:gd name="connsiteY99" fmla="*/ 1486819 h 2013839"/>
              <a:gd name="connsiteX100" fmla="*/ 5529632 w 7583849"/>
              <a:gd name="connsiteY100" fmla="*/ 1995239 h 2013839"/>
              <a:gd name="connsiteX101" fmla="*/ 5755534 w 7583849"/>
              <a:gd name="connsiteY101" fmla="*/ 1995239 h 2013839"/>
              <a:gd name="connsiteX102" fmla="*/ 5755534 w 7583849"/>
              <a:gd name="connsiteY102" fmla="*/ 1082563 h 2013839"/>
              <a:gd name="connsiteX103" fmla="*/ 5529632 w 7583849"/>
              <a:gd name="connsiteY103" fmla="*/ 1082563 h 2013839"/>
              <a:gd name="connsiteX104" fmla="*/ 5529632 w 7583849"/>
              <a:gd name="connsiteY104" fmla="*/ 1995239 h 2013839"/>
              <a:gd name="connsiteX105" fmla="*/ 6271881 w 7583849"/>
              <a:gd name="connsiteY105" fmla="*/ 1830312 h 2013839"/>
              <a:gd name="connsiteX106" fmla="*/ 6052186 w 7583849"/>
              <a:gd name="connsiteY106" fmla="*/ 1541381 h 2013839"/>
              <a:gd name="connsiteX107" fmla="*/ 6270640 w 7583849"/>
              <a:gd name="connsiteY107" fmla="*/ 1251210 h 2013839"/>
              <a:gd name="connsiteX108" fmla="*/ 6443170 w 7583849"/>
              <a:gd name="connsiteY108" fmla="*/ 1395055 h 2013839"/>
              <a:gd name="connsiteX109" fmla="*/ 6669071 w 7583849"/>
              <a:gd name="connsiteY109" fmla="*/ 1395055 h 2013839"/>
              <a:gd name="connsiteX110" fmla="*/ 6532537 w 7583849"/>
              <a:gd name="connsiteY110" fmla="*/ 1143325 h 2013839"/>
              <a:gd name="connsiteX111" fmla="*/ 6271881 w 7583849"/>
              <a:gd name="connsiteY111" fmla="*/ 1062722 h 2013839"/>
              <a:gd name="connsiteX112" fmla="*/ 5822560 w 7583849"/>
              <a:gd name="connsiteY112" fmla="*/ 1540141 h 2013839"/>
              <a:gd name="connsiteX113" fmla="*/ 6273123 w 7583849"/>
              <a:gd name="connsiteY113" fmla="*/ 2013840 h 2013839"/>
              <a:gd name="connsiteX114" fmla="*/ 6566050 w 7583849"/>
              <a:gd name="connsiteY114" fmla="*/ 1910915 h 2013839"/>
              <a:gd name="connsiteX115" fmla="*/ 6676519 w 7583849"/>
              <a:gd name="connsiteY115" fmla="*/ 1677786 h 2013839"/>
              <a:gd name="connsiteX116" fmla="*/ 6450617 w 7583849"/>
              <a:gd name="connsiteY116" fmla="*/ 1677786 h 2013839"/>
              <a:gd name="connsiteX117" fmla="*/ 6273123 w 7583849"/>
              <a:gd name="connsiteY117" fmla="*/ 1830312 h 2013839"/>
              <a:gd name="connsiteX118" fmla="*/ 3697592 w 7583849"/>
              <a:gd name="connsiteY118" fmla="*/ 740309 h 2013839"/>
              <a:gd name="connsiteX119" fmla="*/ 3223447 w 7583849"/>
              <a:gd name="connsiteY119" fmla="*/ 740309 h 2013839"/>
              <a:gd name="connsiteX120" fmla="*/ 3223447 w 7583849"/>
              <a:gd name="connsiteY120" fmla="*/ 544382 h 2013839"/>
              <a:gd name="connsiteX121" fmla="*/ 3623119 w 7583849"/>
              <a:gd name="connsiteY121" fmla="*/ 544382 h 2013839"/>
              <a:gd name="connsiteX122" fmla="*/ 3623119 w 7583849"/>
              <a:gd name="connsiteY122" fmla="*/ 368295 h 2013839"/>
              <a:gd name="connsiteX123" fmla="*/ 3223447 w 7583849"/>
              <a:gd name="connsiteY123" fmla="*/ 368295 h 2013839"/>
              <a:gd name="connsiteX124" fmla="*/ 3223447 w 7583849"/>
              <a:gd name="connsiteY124" fmla="*/ 204608 h 2013839"/>
              <a:gd name="connsiteX125" fmla="*/ 3690145 w 7583849"/>
              <a:gd name="connsiteY125" fmla="*/ 204608 h 2013839"/>
              <a:gd name="connsiteX126" fmla="*/ 3690145 w 7583849"/>
              <a:gd name="connsiteY126" fmla="*/ 18601 h 2013839"/>
              <a:gd name="connsiteX127" fmla="*/ 2997544 w 7583849"/>
              <a:gd name="connsiteY127" fmla="*/ 18601 h 2013839"/>
              <a:gd name="connsiteX128" fmla="*/ 2997544 w 7583849"/>
              <a:gd name="connsiteY128" fmla="*/ 931277 h 2013839"/>
              <a:gd name="connsiteX129" fmla="*/ 3697592 w 7583849"/>
              <a:gd name="connsiteY129" fmla="*/ 931277 h 2013839"/>
              <a:gd name="connsiteX130" fmla="*/ 3697592 w 7583849"/>
              <a:gd name="connsiteY130" fmla="*/ 740309 h 2013839"/>
              <a:gd name="connsiteX131" fmla="*/ 4540380 w 7583849"/>
              <a:gd name="connsiteY131" fmla="*/ 673347 h 2013839"/>
              <a:gd name="connsiteX132" fmla="*/ 4407570 w 7583849"/>
              <a:gd name="connsiteY132" fmla="*/ 505940 h 2013839"/>
              <a:gd name="connsiteX133" fmla="*/ 4407570 w 7583849"/>
              <a:gd name="connsiteY133" fmla="*/ 502220 h 2013839"/>
              <a:gd name="connsiteX134" fmla="*/ 4566446 w 7583849"/>
              <a:gd name="connsiteY134" fmla="*/ 281491 h 2013839"/>
              <a:gd name="connsiteX135" fmla="*/ 4247453 w 7583849"/>
              <a:gd name="connsiteY135" fmla="*/ 18601 h 2013839"/>
              <a:gd name="connsiteX136" fmla="*/ 3810543 w 7583849"/>
              <a:gd name="connsiteY136" fmla="*/ 18601 h 2013839"/>
              <a:gd name="connsiteX137" fmla="*/ 3810543 w 7583849"/>
              <a:gd name="connsiteY137" fmla="*/ 931277 h 2013839"/>
              <a:gd name="connsiteX138" fmla="*/ 4036445 w 7583849"/>
              <a:gd name="connsiteY138" fmla="*/ 931277 h 2013839"/>
              <a:gd name="connsiteX139" fmla="*/ 4036445 w 7583849"/>
              <a:gd name="connsiteY139" fmla="*/ 589023 h 2013839"/>
              <a:gd name="connsiteX140" fmla="*/ 4172979 w 7583849"/>
              <a:gd name="connsiteY140" fmla="*/ 589023 h 2013839"/>
              <a:gd name="connsiteX141" fmla="*/ 4325649 w 7583849"/>
              <a:gd name="connsiteY141" fmla="*/ 719228 h 2013839"/>
              <a:gd name="connsiteX142" fmla="*/ 4360404 w 7583849"/>
              <a:gd name="connsiteY142" fmla="*/ 931277 h 2013839"/>
              <a:gd name="connsiteX143" fmla="*/ 4580099 w 7583849"/>
              <a:gd name="connsiteY143" fmla="*/ 931277 h 2013839"/>
              <a:gd name="connsiteX144" fmla="*/ 4580099 w 7583849"/>
              <a:gd name="connsiteY144" fmla="*/ 920116 h 2013839"/>
              <a:gd name="connsiteX145" fmla="*/ 4541622 w 7583849"/>
              <a:gd name="connsiteY145" fmla="*/ 673347 h 2013839"/>
              <a:gd name="connsiteX146" fmla="*/ 4205251 w 7583849"/>
              <a:gd name="connsiteY146" fmla="*/ 421617 h 2013839"/>
              <a:gd name="connsiteX147" fmla="*/ 4035204 w 7583849"/>
              <a:gd name="connsiteY147" fmla="*/ 421617 h 2013839"/>
              <a:gd name="connsiteX148" fmla="*/ 4035204 w 7583849"/>
              <a:gd name="connsiteY148" fmla="*/ 197168 h 2013839"/>
              <a:gd name="connsiteX149" fmla="*/ 4210216 w 7583849"/>
              <a:gd name="connsiteY149" fmla="*/ 197168 h 2013839"/>
              <a:gd name="connsiteX150" fmla="*/ 4340544 w 7583849"/>
              <a:gd name="connsiteY150" fmla="*/ 311252 h 2013839"/>
              <a:gd name="connsiteX151" fmla="*/ 4205251 w 7583849"/>
              <a:gd name="connsiteY151" fmla="*/ 422857 h 2013839"/>
              <a:gd name="connsiteX152" fmla="*/ 5054245 w 7583849"/>
              <a:gd name="connsiteY152" fmla="*/ 773791 h 2013839"/>
              <a:gd name="connsiteX153" fmla="*/ 4875510 w 7583849"/>
              <a:gd name="connsiteY153" fmla="*/ 643586 h 2013839"/>
              <a:gd name="connsiteX154" fmla="*/ 4648366 w 7583849"/>
              <a:gd name="connsiteY154" fmla="*/ 643586 h 2013839"/>
              <a:gd name="connsiteX155" fmla="*/ 5055486 w 7583849"/>
              <a:gd name="connsiteY155" fmla="*/ 952358 h 2013839"/>
              <a:gd name="connsiteX156" fmla="*/ 5430334 w 7583849"/>
              <a:gd name="connsiteY156" fmla="*/ 654746 h 2013839"/>
              <a:gd name="connsiteX157" fmla="*/ 5106376 w 7583849"/>
              <a:gd name="connsiteY157" fmla="*/ 367055 h 2013839"/>
              <a:gd name="connsiteX158" fmla="*/ 4899093 w 7583849"/>
              <a:gd name="connsiteY158" fmla="*/ 256690 h 2013839"/>
              <a:gd name="connsiteX159" fmla="*/ 5030662 w 7583849"/>
              <a:gd name="connsiteY159" fmla="*/ 171127 h 2013839"/>
              <a:gd name="connsiteX160" fmla="*/ 5177126 w 7583849"/>
              <a:gd name="connsiteY160" fmla="*/ 281491 h 2013839"/>
              <a:gd name="connsiteX161" fmla="*/ 5398063 w 7583849"/>
              <a:gd name="connsiteY161" fmla="*/ 281491 h 2013839"/>
              <a:gd name="connsiteX162" fmla="*/ 5038109 w 7583849"/>
              <a:gd name="connsiteY162" fmla="*/ 0 h 2013839"/>
              <a:gd name="connsiteX163" fmla="*/ 4675673 w 7583849"/>
              <a:gd name="connsiteY163" fmla="*/ 281491 h 2013839"/>
              <a:gd name="connsiteX164" fmla="*/ 5002114 w 7583849"/>
              <a:gd name="connsiteY164" fmla="*/ 558022 h 2013839"/>
              <a:gd name="connsiteX165" fmla="*/ 5201951 w 7583849"/>
              <a:gd name="connsiteY165" fmla="*/ 677067 h 2013839"/>
              <a:gd name="connsiteX166" fmla="*/ 5055486 w 7583849"/>
              <a:gd name="connsiteY166" fmla="*/ 772551 h 2013839"/>
              <a:gd name="connsiteX167" fmla="*/ 5529632 w 7583849"/>
              <a:gd name="connsiteY167" fmla="*/ 931277 h 2013839"/>
              <a:gd name="connsiteX168" fmla="*/ 5755534 w 7583849"/>
              <a:gd name="connsiteY168" fmla="*/ 931277 h 2013839"/>
              <a:gd name="connsiteX169" fmla="*/ 5755534 w 7583849"/>
              <a:gd name="connsiteY169" fmla="*/ 18601 h 2013839"/>
              <a:gd name="connsiteX170" fmla="*/ 5529632 w 7583849"/>
              <a:gd name="connsiteY170" fmla="*/ 18601 h 2013839"/>
              <a:gd name="connsiteX171" fmla="*/ 5529632 w 7583849"/>
              <a:gd name="connsiteY171" fmla="*/ 931277 h 2013839"/>
              <a:gd name="connsiteX172" fmla="*/ 6122935 w 7583849"/>
              <a:gd name="connsiteY172" fmla="*/ 931277 h 2013839"/>
              <a:gd name="connsiteX173" fmla="*/ 6348837 w 7583849"/>
              <a:gd name="connsiteY173" fmla="*/ 931277 h 2013839"/>
              <a:gd name="connsiteX174" fmla="*/ 6348837 w 7583849"/>
              <a:gd name="connsiteY174" fmla="*/ 209568 h 2013839"/>
              <a:gd name="connsiteX175" fmla="*/ 6636800 w 7583849"/>
              <a:gd name="connsiteY175" fmla="*/ 209568 h 2013839"/>
              <a:gd name="connsiteX176" fmla="*/ 6636800 w 7583849"/>
              <a:gd name="connsiteY176" fmla="*/ 18601 h 2013839"/>
              <a:gd name="connsiteX177" fmla="*/ 5837454 w 7583849"/>
              <a:gd name="connsiteY177" fmla="*/ 18601 h 2013839"/>
              <a:gd name="connsiteX178" fmla="*/ 5837454 w 7583849"/>
              <a:gd name="connsiteY178" fmla="*/ 209568 h 2013839"/>
              <a:gd name="connsiteX179" fmla="*/ 6122935 w 7583849"/>
              <a:gd name="connsiteY179" fmla="*/ 209568 h 2013839"/>
              <a:gd name="connsiteX180" fmla="*/ 6122935 w 7583849"/>
              <a:gd name="connsiteY180" fmla="*/ 931277 h 2013839"/>
              <a:gd name="connsiteX181" fmla="*/ 680188 w 7583849"/>
              <a:gd name="connsiteY181" fmla="*/ 1708788 h 2013839"/>
              <a:gd name="connsiteX182" fmla="*/ 834099 w 7583849"/>
              <a:gd name="connsiteY182" fmla="*/ 1708788 h 2013839"/>
              <a:gd name="connsiteX183" fmla="*/ 834099 w 7583849"/>
              <a:gd name="connsiteY183" fmla="*/ 1468218 h 2013839"/>
              <a:gd name="connsiteX184" fmla="*/ 1064966 w 7583849"/>
              <a:gd name="connsiteY184" fmla="*/ 1468218 h 2013839"/>
              <a:gd name="connsiteX185" fmla="*/ 1064966 w 7583849"/>
              <a:gd name="connsiteY185" fmla="*/ 1344213 h 2013839"/>
              <a:gd name="connsiteX186" fmla="*/ 834099 w 7583849"/>
              <a:gd name="connsiteY186" fmla="*/ 1344213 h 2013839"/>
              <a:gd name="connsiteX187" fmla="*/ 834099 w 7583849"/>
              <a:gd name="connsiteY187" fmla="*/ 1218968 h 2013839"/>
              <a:gd name="connsiteX188" fmla="*/ 1105926 w 7583849"/>
              <a:gd name="connsiteY188" fmla="*/ 1218968 h 2013839"/>
              <a:gd name="connsiteX189" fmla="*/ 1105926 w 7583849"/>
              <a:gd name="connsiteY189" fmla="*/ 1090003 h 2013839"/>
              <a:gd name="connsiteX190" fmla="*/ 680188 w 7583849"/>
              <a:gd name="connsiteY190" fmla="*/ 1090003 h 2013839"/>
              <a:gd name="connsiteX191" fmla="*/ 680188 w 7583849"/>
              <a:gd name="connsiteY191" fmla="*/ 1710028 h 2013839"/>
              <a:gd name="connsiteX192" fmla="*/ 306581 w 7583849"/>
              <a:gd name="connsiteY192" fmla="*/ 1067682 h 2013839"/>
              <a:gd name="connsiteX193" fmla="*/ 0 w 7583849"/>
              <a:gd name="connsiteY193" fmla="*/ 1391335 h 2013839"/>
              <a:gd name="connsiteX194" fmla="*/ 306581 w 7583849"/>
              <a:gd name="connsiteY194" fmla="*/ 1714988 h 2013839"/>
              <a:gd name="connsiteX195" fmla="*/ 613162 w 7583849"/>
              <a:gd name="connsiteY195" fmla="*/ 1391335 h 2013839"/>
              <a:gd name="connsiteX196" fmla="*/ 306581 w 7583849"/>
              <a:gd name="connsiteY196" fmla="*/ 1067682 h 2013839"/>
              <a:gd name="connsiteX197" fmla="*/ 307822 w 7583849"/>
              <a:gd name="connsiteY197" fmla="*/ 1589743 h 2013839"/>
              <a:gd name="connsiteX198" fmla="*/ 156394 w 7583849"/>
              <a:gd name="connsiteY198" fmla="*/ 1391335 h 2013839"/>
              <a:gd name="connsiteX199" fmla="*/ 307822 w 7583849"/>
              <a:gd name="connsiteY199" fmla="*/ 1191687 h 2013839"/>
              <a:gd name="connsiteX200" fmla="*/ 458010 w 7583849"/>
              <a:gd name="connsiteY200" fmla="*/ 1391335 h 2013839"/>
              <a:gd name="connsiteX201" fmla="*/ 307822 w 7583849"/>
              <a:gd name="connsiteY201" fmla="*/ 1589743 h 2013839"/>
              <a:gd name="connsiteX202" fmla="*/ 7032749 w 7583849"/>
              <a:gd name="connsiteY202" fmla="*/ 931277 h 2013839"/>
              <a:gd name="connsiteX203" fmla="*/ 7258650 w 7583849"/>
              <a:gd name="connsiteY203" fmla="*/ 931277 h 2013839"/>
              <a:gd name="connsiteX204" fmla="*/ 7258650 w 7583849"/>
              <a:gd name="connsiteY204" fmla="*/ 593984 h 2013839"/>
              <a:gd name="connsiteX205" fmla="*/ 7582609 w 7583849"/>
              <a:gd name="connsiteY205" fmla="*/ 18601 h 2013839"/>
              <a:gd name="connsiteX206" fmla="*/ 7343054 w 7583849"/>
              <a:gd name="connsiteY206" fmla="*/ 18601 h 2013839"/>
              <a:gd name="connsiteX207" fmla="*/ 7149423 w 7583849"/>
              <a:gd name="connsiteY207" fmla="*/ 394336 h 2013839"/>
              <a:gd name="connsiteX208" fmla="*/ 7146941 w 7583849"/>
              <a:gd name="connsiteY208" fmla="*/ 394336 h 2013839"/>
              <a:gd name="connsiteX209" fmla="*/ 6954552 w 7583849"/>
              <a:gd name="connsiteY209" fmla="*/ 18601 h 2013839"/>
              <a:gd name="connsiteX210" fmla="*/ 6707549 w 7583849"/>
              <a:gd name="connsiteY210" fmla="*/ 18601 h 2013839"/>
              <a:gd name="connsiteX211" fmla="*/ 7031507 w 7583849"/>
              <a:gd name="connsiteY211" fmla="*/ 593984 h 2013839"/>
              <a:gd name="connsiteX212" fmla="*/ 7031507 w 7583849"/>
              <a:gd name="connsiteY212" fmla="*/ 931277 h 2013839"/>
              <a:gd name="connsiteX213" fmla="*/ 6753475 w 7583849"/>
              <a:gd name="connsiteY213" fmla="*/ 1081323 h 2013839"/>
              <a:gd name="connsiteX214" fmla="*/ 6979376 w 7583849"/>
              <a:gd name="connsiteY214" fmla="*/ 1081323 h 2013839"/>
              <a:gd name="connsiteX215" fmla="*/ 6979376 w 7583849"/>
              <a:gd name="connsiteY215" fmla="*/ 1412416 h 2013839"/>
              <a:gd name="connsiteX216" fmla="*/ 7294646 w 7583849"/>
              <a:gd name="connsiteY216" fmla="*/ 1081323 h 2013839"/>
              <a:gd name="connsiteX217" fmla="*/ 7563991 w 7583849"/>
              <a:gd name="connsiteY217" fmla="*/ 1081323 h 2013839"/>
              <a:gd name="connsiteX218" fmla="*/ 7212726 w 7583849"/>
              <a:gd name="connsiteY218" fmla="*/ 1448377 h 2013839"/>
              <a:gd name="connsiteX219" fmla="*/ 7583850 w 7583849"/>
              <a:gd name="connsiteY219" fmla="*/ 1995239 h 2013839"/>
              <a:gd name="connsiteX220" fmla="*/ 7320711 w 7583849"/>
              <a:gd name="connsiteY220" fmla="*/ 1995239 h 2013839"/>
              <a:gd name="connsiteX221" fmla="*/ 7057573 w 7583849"/>
              <a:gd name="connsiteY221" fmla="*/ 1599663 h 2013839"/>
              <a:gd name="connsiteX222" fmla="*/ 6980618 w 7583849"/>
              <a:gd name="connsiteY222" fmla="*/ 1680266 h 2013839"/>
              <a:gd name="connsiteX223" fmla="*/ 6980618 w 7583849"/>
              <a:gd name="connsiteY223" fmla="*/ 1995239 h 2013839"/>
              <a:gd name="connsiteX224" fmla="*/ 6754716 w 7583849"/>
              <a:gd name="connsiteY224" fmla="*/ 1995239 h 2013839"/>
              <a:gd name="connsiteX225" fmla="*/ 6754716 w 7583849"/>
              <a:gd name="connsiteY225" fmla="*/ 1081323 h 201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7583849" h="2013839">
                <a:moveTo>
                  <a:pt x="18618" y="610104"/>
                </a:moveTo>
                <a:lnTo>
                  <a:pt x="18618" y="18601"/>
                </a:lnTo>
                <a:lnTo>
                  <a:pt x="244520" y="18601"/>
                </a:lnTo>
                <a:lnTo>
                  <a:pt x="244520" y="617544"/>
                </a:lnTo>
                <a:cubicBezTo>
                  <a:pt x="244520" y="706828"/>
                  <a:pt x="290445" y="766350"/>
                  <a:pt x="402155" y="766350"/>
                </a:cubicBezTo>
                <a:cubicBezTo>
                  <a:pt x="513865" y="766350"/>
                  <a:pt x="557307" y="703108"/>
                  <a:pt x="557307" y="612584"/>
                </a:cubicBezTo>
                <a:lnTo>
                  <a:pt x="557307" y="17361"/>
                </a:lnTo>
                <a:lnTo>
                  <a:pt x="783209" y="17361"/>
                </a:lnTo>
                <a:lnTo>
                  <a:pt x="783209" y="608864"/>
                </a:lnTo>
                <a:cubicBezTo>
                  <a:pt x="783209" y="819672"/>
                  <a:pt x="656605" y="947398"/>
                  <a:pt x="402155" y="947398"/>
                </a:cubicBezTo>
                <a:cubicBezTo>
                  <a:pt x="147705" y="947398"/>
                  <a:pt x="18618" y="822153"/>
                  <a:pt x="18618" y="608864"/>
                </a:cubicBezTo>
                <a:close/>
                <a:moveTo>
                  <a:pt x="1439814" y="931277"/>
                </a:moveTo>
                <a:lnTo>
                  <a:pt x="1666958" y="931277"/>
                </a:lnTo>
                <a:lnTo>
                  <a:pt x="1666958" y="18601"/>
                </a:lnTo>
                <a:lnTo>
                  <a:pt x="1446021" y="18601"/>
                </a:lnTo>
                <a:lnTo>
                  <a:pt x="1448503" y="574143"/>
                </a:lnTo>
                <a:lnTo>
                  <a:pt x="1446021" y="574143"/>
                </a:lnTo>
                <a:lnTo>
                  <a:pt x="1112132" y="18601"/>
                </a:lnTo>
                <a:lnTo>
                  <a:pt x="884989" y="18601"/>
                </a:lnTo>
                <a:lnTo>
                  <a:pt x="884989" y="931277"/>
                </a:lnTo>
                <a:lnTo>
                  <a:pt x="1105926" y="931277"/>
                </a:lnTo>
                <a:lnTo>
                  <a:pt x="1103444" y="375735"/>
                </a:lnTo>
                <a:lnTo>
                  <a:pt x="1105926" y="375735"/>
                </a:lnTo>
                <a:lnTo>
                  <a:pt x="1439814" y="931277"/>
                </a:lnTo>
                <a:close/>
                <a:moveTo>
                  <a:pt x="1997122" y="18601"/>
                </a:moveTo>
                <a:lnTo>
                  <a:pt x="1771220" y="18601"/>
                </a:lnTo>
                <a:lnTo>
                  <a:pt x="1771220" y="931277"/>
                </a:lnTo>
                <a:lnTo>
                  <a:pt x="1997122" y="931277"/>
                </a:lnTo>
                <a:lnTo>
                  <a:pt x="1997122" y="18601"/>
                </a:lnTo>
                <a:close/>
                <a:moveTo>
                  <a:pt x="2615249" y="931277"/>
                </a:moveTo>
                <a:lnTo>
                  <a:pt x="2915624" y="18601"/>
                </a:lnTo>
                <a:lnTo>
                  <a:pt x="2687240" y="18601"/>
                </a:lnTo>
                <a:lnTo>
                  <a:pt x="2503539" y="618785"/>
                </a:lnTo>
                <a:lnTo>
                  <a:pt x="2316115" y="18601"/>
                </a:lnTo>
                <a:lnTo>
                  <a:pt x="2081525" y="18601"/>
                </a:lnTo>
                <a:lnTo>
                  <a:pt x="2383141" y="931277"/>
                </a:lnTo>
                <a:lnTo>
                  <a:pt x="2616490" y="931277"/>
                </a:lnTo>
                <a:close/>
                <a:moveTo>
                  <a:pt x="2335975" y="1082563"/>
                </a:moveTo>
                <a:lnTo>
                  <a:pt x="2152274" y="1682746"/>
                </a:lnTo>
                <a:lnTo>
                  <a:pt x="2000845" y="1082563"/>
                </a:lnTo>
                <a:lnTo>
                  <a:pt x="1768738" y="1082563"/>
                </a:lnTo>
                <a:lnTo>
                  <a:pt x="1624756" y="1682746"/>
                </a:lnTo>
                <a:lnTo>
                  <a:pt x="1437332" y="1082563"/>
                </a:lnTo>
                <a:lnTo>
                  <a:pt x="1202741" y="1082563"/>
                </a:lnTo>
                <a:lnTo>
                  <a:pt x="1504358" y="1995239"/>
                </a:lnTo>
                <a:lnTo>
                  <a:pt x="1737707" y="1995239"/>
                </a:lnTo>
                <a:lnTo>
                  <a:pt x="1885412" y="1485579"/>
                </a:lnTo>
                <a:lnTo>
                  <a:pt x="2031876" y="1995239"/>
                </a:lnTo>
                <a:lnTo>
                  <a:pt x="2265225" y="1995239"/>
                </a:lnTo>
                <a:lnTo>
                  <a:pt x="2565600" y="1082563"/>
                </a:lnTo>
                <a:lnTo>
                  <a:pt x="2337216" y="1082563"/>
                </a:lnTo>
                <a:close/>
                <a:moveTo>
                  <a:pt x="5069140" y="1682746"/>
                </a:moveTo>
                <a:lnTo>
                  <a:pt x="4917711" y="1082563"/>
                </a:lnTo>
                <a:lnTo>
                  <a:pt x="4685603" y="1082563"/>
                </a:lnTo>
                <a:lnTo>
                  <a:pt x="4541622" y="1682746"/>
                </a:lnTo>
                <a:lnTo>
                  <a:pt x="4354198" y="1082563"/>
                </a:lnTo>
                <a:lnTo>
                  <a:pt x="4119607" y="1082563"/>
                </a:lnTo>
                <a:lnTo>
                  <a:pt x="4421223" y="1995239"/>
                </a:lnTo>
                <a:lnTo>
                  <a:pt x="4654572" y="1995239"/>
                </a:lnTo>
                <a:lnTo>
                  <a:pt x="4802278" y="1485579"/>
                </a:lnTo>
                <a:lnTo>
                  <a:pt x="4948741" y="1995239"/>
                </a:lnTo>
                <a:lnTo>
                  <a:pt x="5182091" y="1995239"/>
                </a:lnTo>
                <a:lnTo>
                  <a:pt x="5482466" y="1082563"/>
                </a:lnTo>
                <a:lnTo>
                  <a:pt x="5254081" y="1082563"/>
                </a:lnTo>
                <a:lnTo>
                  <a:pt x="5070381" y="1682746"/>
                </a:lnTo>
                <a:close/>
                <a:moveTo>
                  <a:pt x="2972720" y="1082563"/>
                </a:moveTo>
                <a:lnTo>
                  <a:pt x="2700893" y="1082563"/>
                </a:lnTo>
                <a:lnTo>
                  <a:pt x="2391830" y="1995239"/>
                </a:lnTo>
                <a:lnTo>
                  <a:pt x="2618973" y="1995239"/>
                </a:lnTo>
                <a:lnTo>
                  <a:pt x="2671104" y="1830312"/>
                </a:lnTo>
                <a:lnTo>
                  <a:pt x="2990097" y="1830312"/>
                </a:lnTo>
                <a:lnTo>
                  <a:pt x="3043470" y="1995239"/>
                </a:lnTo>
                <a:lnTo>
                  <a:pt x="3281784" y="1995239"/>
                </a:lnTo>
                <a:lnTo>
                  <a:pt x="2971479" y="1082563"/>
                </a:lnTo>
                <a:close/>
                <a:moveTo>
                  <a:pt x="2724476" y="1667866"/>
                </a:moveTo>
                <a:lnTo>
                  <a:pt x="2831221" y="1318172"/>
                </a:lnTo>
                <a:lnTo>
                  <a:pt x="2833704" y="1318172"/>
                </a:lnTo>
                <a:lnTo>
                  <a:pt x="2937966" y="1667866"/>
                </a:lnTo>
                <a:lnTo>
                  <a:pt x="2723235" y="1667866"/>
                </a:lnTo>
                <a:close/>
                <a:moveTo>
                  <a:pt x="4082370" y="1737309"/>
                </a:moveTo>
                <a:cubicBezTo>
                  <a:pt x="4069958" y="1646785"/>
                  <a:pt x="4028998" y="1597183"/>
                  <a:pt x="3949560" y="1569902"/>
                </a:cubicBezTo>
                <a:lnTo>
                  <a:pt x="3949560" y="1566182"/>
                </a:lnTo>
                <a:cubicBezTo>
                  <a:pt x="4055063" y="1528980"/>
                  <a:pt x="4108436" y="1450857"/>
                  <a:pt x="4108436" y="1345453"/>
                </a:cubicBezTo>
                <a:cubicBezTo>
                  <a:pt x="4108436" y="1175567"/>
                  <a:pt x="3970661" y="1082563"/>
                  <a:pt x="3789443" y="1082563"/>
                </a:cubicBezTo>
                <a:lnTo>
                  <a:pt x="3352533" y="1082563"/>
                </a:lnTo>
                <a:lnTo>
                  <a:pt x="3352533" y="1995239"/>
                </a:lnTo>
                <a:lnTo>
                  <a:pt x="3578435" y="1995239"/>
                </a:lnTo>
                <a:lnTo>
                  <a:pt x="3578435" y="1652985"/>
                </a:lnTo>
                <a:lnTo>
                  <a:pt x="3714969" y="1652985"/>
                </a:lnTo>
                <a:cubicBezTo>
                  <a:pt x="3811784" y="1652985"/>
                  <a:pt x="3855227" y="1698867"/>
                  <a:pt x="3867639" y="1783190"/>
                </a:cubicBezTo>
                <a:cubicBezTo>
                  <a:pt x="3881293" y="1873714"/>
                  <a:pt x="3877569" y="1980358"/>
                  <a:pt x="3902394" y="1995239"/>
                </a:cubicBezTo>
                <a:lnTo>
                  <a:pt x="4122089" y="1995239"/>
                </a:lnTo>
                <a:lnTo>
                  <a:pt x="4122089" y="1984079"/>
                </a:lnTo>
                <a:cubicBezTo>
                  <a:pt x="4089817" y="1972918"/>
                  <a:pt x="4103471" y="1857593"/>
                  <a:pt x="4083611" y="1737309"/>
                </a:cubicBezTo>
                <a:close/>
                <a:moveTo>
                  <a:pt x="3748482" y="1485579"/>
                </a:moveTo>
                <a:lnTo>
                  <a:pt x="3578435" y="1485579"/>
                </a:lnTo>
                <a:lnTo>
                  <a:pt x="3578435" y="1261130"/>
                </a:lnTo>
                <a:lnTo>
                  <a:pt x="3753447" y="1261130"/>
                </a:lnTo>
                <a:cubicBezTo>
                  <a:pt x="3840333" y="1261130"/>
                  <a:pt x="3883775" y="1308252"/>
                  <a:pt x="3883775" y="1375214"/>
                </a:cubicBezTo>
                <a:cubicBezTo>
                  <a:pt x="3883775" y="1442177"/>
                  <a:pt x="3837850" y="1486819"/>
                  <a:pt x="3748482" y="1486819"/>
                </a:cubicBezTo>
                <a:close/>
                <a:moveTo>
                  <a:pt x="5529632" y="1995239"/>
                </a:moveTo>
                <a:lnTo>
                  <a:pt x="5755534" y="1995239"/>
                </a:lnTo>
                <a:lnTo>
                  <a:pt x="5755534" y="1082563"/>
                </a:lnTo>
                <a:lnTo>
                  <a:pt x="5529632" y="1082563"/>
                </a:lnTo>
                <a:lnTo>
                  <a:pt x="5529632" y="1995239"/>
                </a:lnTo>
                <a:close/>
                <a:moveTo>
                  <a:pt x="6271881" y="1830312"/>
                </a:moveTo>
                <a:cubicBezTo>
                  <a:pt x="6136588" y="1830312"/>
                  <a:pt x="6052186" y="1708788"/>
                  <a:pt x="6052186" y="1541381"/>
                </a:cubicBezTo>
                <a:cubicBezTo>
                  <a:pt x="6052186" y="1373974"/>
                  <a:pt x="6122935" y="1251210"/>
                  <a:pt x="6270640" y="1251210"/>
                </a:cubicBezTo>
                <a:cubicBezTo>
                  <a:pt x="6418345" y="1251210"/>
                  <a:pt x="6431999" y="1313212"/>
                  <a:pt x="6443170" y="1395055"/>
                </a:cubicBezTo>
                <a:lnTo>
                  <a:pt x="6669071" y="1395055"/>
                </a:lnTo>
                <a:cubicBezTo>
                  <a:pt x="6657901" y="1293371"/>
                  <a:pt x="6611975" y="1204088"/>
                  <a:pt x="6532537" y="1143325"/>
                </a:cubicBezTo>
                <a:cubicBezTo>
                  <a:pt x="6466752" y="1093723"/>
                  <a:pt x="6377385" y="1062722"/>
                  <a:pt x="6271881" y="1062722"/>
                </a:cubicBezTo>
                <a:cubicBezTo>
                  <a:pt x="6000054" y="1062722"/>
                  <a:pt x="5822560" y="1268570"/>
                  <a:pt x="5822560" y="1540141"/>
                </a:cubicBezTo>
                <a:cubicBezTo>
                  <a:pt x="5822560" y="1811712"/>
                  <a:pt x="6005019" y="2013840"/>
                  <a:pt x="6273123" y="2013840"/>
                </a:cubicBezTo>
                <a:cubicBezTo>
                  <a:pt x="6541226" y="2013840"/>
                  <a:pt x="6495300" y="1977878"/>
                  <a:pt x="6566050" y="1910915"/>
                </a:cubicBezTo>
                <a:cubicBezTo>
                  <a:pt x="6628111" y="1851393"/>
                  <a:pt x="6669071" y="1768310"/>
                  <a:pt x="6676519" y="1677786"/>
                </a:cubicBezTo>
                <a:lnTo>
                  <a:pt x="6450617" y="1677786"/>
                </a:lnTo>
                <a:cubicBezTo>
                  <a:pt x="6440687" y="1765830"/>
                  <a:pt x="6373661" y="1830312"/>
                  <a:pt x="6273123" y="1830312"/>
                </a:cubicBezTo>
                <a:close/>
                <a:moveTo>
                  <a:pt x="3697592" y="740309"/>
                </a:moveTo>
                <a:lnTo>
                  <a:pt x="3223447" y="740309"/>
                </a:lnTo>
                <a:lnTo>
                  <a:pt x="3223447" y="544382"/>
                </a:lnTo>
                <a:lnTo>
                  <a:pt x="3623119" y="544382"/>
                </a:lnTo>
                <a:lnTo>
                  <a:pt x="3623119" y="368295"/>
                </a:lnTo>
                <a:lnTo>
                  <a:pt x="3223447" y="368295"/>
                </a:lnTo>
                <a:lnTo>
                  <a:pt x="3223447" y="204608"/>
                </a:lnTo>
                <a:lnTo>
                  <a:pt x="3690145" y="204608"/>
                </a:lnTo>
                <a:lnTo>
                  <a:pt x="3690145" y="18601"/>
                </a:lnTo>
                <a:lnTo>
                  <a:pt x="2997544" y="18601"/>
                </a:lnTo>
                <a:lnTo>
                  <a:pt x="2997544" y="931277"/>
                </a:lnTo>
                <a:lnTo>
                  <a:pt x="3697592" y="931277"/>
                </a:lnTo>
                <a:lnTo>
                  <a:pt x="3697592" y="740309"/>
                </a:lnTo>
                <a:close/>
                <a:moveTo>
                  <a:pt x="4540380" y="673347"/>
                </a:moveTo>
                <a:cubicBezTo>
                  <a:pt x="4527968" y="582823"/>
                  <a:pt x="4487008" y="533221"/>
                  <a:pt x="4407570" y="505940"/>
                </a:cubicBezTo>
                <a:lnTo>
                  <a:pt x="4407570" y="502220"/>
                </a:lnTo>
                <a:cubicBezTo>
                  <a:pt x="4513073" y="465018"/>
                  <a:pt x="4566446" y="386895"/>
                  <a:pt x="4566446" y="281491"/>
                </a:cubicBezTo>
                <a:cubicBezTo>
                  <a:pt x="4566446" y="111604"/>
                  <a:pt x="4428671" y="18601"/>
                  <a:pt x="4247453" y="18601"/>
                </a:cubicBezTo>
                <a:lnTo>
                  <a:pt x="3810543" y="18601"/>
                </a:lnTo>
                <a:lnTo>
                  <a:pt x="3810543" y="931277"/>
                </a:lnTo>
                <a:lnTo>
                  <a:pt x="4036445" y="931277"/>
                </a:lnTo>
                <a:lnTo>
                  <a:pt x="4036445" y="589023"/>
                </a:lnTo>
                <a:lnTo>
                  <a:pt x="4172979" y="589023"/>
                </a:lnTo>
                <a:cubicBezTo>
                  <a:pt x="4269794" y="589023"/>
                  <a:pt x="4313237" y="634905"/>
                  <a:pt x="4325649" y="719228"/>
                </a:cubicBezTo>
                <a:cubicBezTo>
                  <a:pt x="4339303" y="809752"/>
                  <a:pt x="4335579" y="917636"/>
                  <a:pt x="4360404" y="931277"/>
                </a:cubicBezTo>
                <a:lnTo>
                  <a:pt x="4580099" y="931277"/>
                </a:lnTo>
                <a:lnTo>
                  <a:pt x="4580099" y="920116"/>
                </a:lnTo>
                <a:cubicBezTo>
                  <a:pt x="4547828" y="908956"/>
                  <a:pt x="4561481" y="793631"/>
                  <a:pt x="4541622" y="673347"/>
                </a:cubicBezTo>
                <a:close/>
                <a:moveTo>
                  <a:pt x="4205251" y="421617"/>
                </a:moveTo>
                <a:lnTo>
                  <a:pt x="4035204" y="421617"/>
                </a:lnTo>
                <a:lnTo>
                  <a:pt x="4035204" y="197168"/>
                </a:lnTo>
                <a:lnTo>
                  <a:pt x="4210216" y="197168"/>
                </a:lnTo>
                <a:cubicBezTo>
                  <a:pt x="4297101" y="197168"/>
                  <a:pt x="4340544" y="244290"/>
                  <a:pt x="4340544" y="311252"/>
                </a:cubicBezTo>
                <a:cubicBezTo>
                  <a:pt x="4340544" y="378215"/>
                  <a:pt x="4294619" y="422857"/>
                  <a:pt x="4205251" y="422857"/>
                </a:cubicBezTo>
                <a:close/>
                <a:moveTo>
                  <a:pt x="5054245" y="773791"/>
                </a:moveTo>
                <a:cubicBezTo>
                  <a:pt x="4945018" y="773791"/>
                  <a:pt x="4885439" y="735349"/>
                  <a:pt x="4875510" y="643586"/>
                </a:cubicBezTo>
                <a:lnTo>
                  <a:pt x="4648366" y="643586"/>
                </a:lnTo>
                <a:cubicBezTo>
                  <a:pt x="4653331" y="845713"/>
                  <a:pt x="4813449" y="952358"/>
                  <a:pt x="5055486" y="952358"/>
                </a:cubicBezTo>
                <a:cubicBezTo>
                  <a:pt x="5297524" y="952358"/>
                  <a:pt x="5430334" y="846954"/>
                  <a:pt x="5430334" y="654746"/>
                </a:cubicBezTo>
                <a:cubicBezTo>
                  <a:pt x="5430334" y="462538"/>
                  <a:pt x="5276424" y="406736"/>
                  <a:pt x="5106376" y="367055"/>
                </a:cubicBezTo>
                <a:cubicBezTo>
                  <a:pt x="4969842" y="336053"/>
                  <a:pt x="4899093" y="321173"/>
                  <a:pt x="4899093" y="256690"/>
                </a:cubicBezTo>
                <a:cubicBezTo>
                  <a:pt x="4899093" y="192208"/>
                  <a:pt x="4951224" y="171127"/>
                  <a:pt x="5030662" y="171127"/>
                </a:cubicBezTo>
                <a:cubicBezTo>
                  <a:pt x="5110100" y="171127"/>
                  <a:pt x="5168437" y="210808"/>
                  <a:pt x="5177126" y="281491"/>
                </a:cubicBezTo>
                <a:lnTo>
                  <a:pt x="5398063" y="281491"/>
                </a:lnTo>
                <a:cubicBezTo>
                  <a:pt x="5389374" y="90524"/>
                  <a:pt x="5235463" y="0"/>
                  <a:pt x="5038109" y="0"/>
                </a:cubicBezTo>
                <a:cubicBezTo>
                  <a:pt x="4840755" y="0"/>
                  <a:pt x="4675673" y="85563"/>
                  <a:pt x="4675673" y="281491"/>
                </a:cubicBezTo>
                <a:cubicBezTo>
                  <a:pt x="4675673" y="477419"/>
                  <a:pt x="4843238" y="522061"/>
                  <a:pt x="5002114" y="558022"/>
                </a:cubicBezTo>
                <a:cubicBezTo>
                  <a:pt x="5127477" y="589023"/>
                  <a:pt x="5201951" y="603904"/>
                  <a:pt x="5201951" y="677067"/>
                </a:cubicBezTo>
                <a:cubicBezTo>
                  <a:pt x="5201951" y="750230"/>
                  <a:pt x="5128718" y="772551"/>
                  <a:pt x="5055486" y="772551"/>
                </a:cubicBezTo>
                <a:close/>
                <a:moveTo>
                  <a:pt x="5529632" y="931277"/>
                </a:moveTo>
                <a:lnTo>
                  <a:pt x="5755534" y="931277"/>
                </a:lnTo>
                <a:lnTo>
                  <a:pt x="5755534" y="18601"/>
                </a:lnTo>
                <a:lnTo>
                  <a:pt x="5529632" y="18601"/>
                </a:lnTo>
                <a:lnTo>
                  <a:pt x="5529632" y="931277"/>
                </a:lnTo>
                <a:close/>
                <a:moveTo>
                  <a:pt x="6122935" y="931277"/>
                </a:moveTo>
                <a:lnTo>
                  <a:pt x="6348837" y="931277"/>
                </a:lnTo>
                <a:lnTo>
                  <a:pt x="6348837" y="209568"/>
                </a:lnTo>
                <a:lnTo>
                  <a:pt x="6636800" y="209568"/>
                </a:lnTo>
                <a:lnTo>
                  <a:pt x="6636800" y="18601"/>
                </a:lnTo>
                <a:lnTo>
                  <a:pt x="5837454" y="18601"/>
                </a:lnTo>
                <a:lnTo>
                  <a:pt x="5837454" y="209568"/>
                </a:lnTo>
                <a:lnTo>
                  <a:pt x="6122935" y="209568"/>
                </a:lnTo>
                <a:lnTo>
                  <a:pt x="6122935" y="931277"/>
                </a:lnTo>
                <a:close/>
                <a:moveTo>
                  <a:pt x="680188" y="1708788"/>
                </a:moveTo>
                <a:lnTo>
                  <a:pt x="834099" y="1708788"/>
                </a:lnTo>
                <a:lnTo>
                  <a:pt x="834099" y="1468218"/>
                </a:lnTo>
                <a:lnTo>
                  <a:pt x="1064966" y="1468218"/>
                </a:lnTo>
                <a:lnTo>
                  <a:pt x="1064966" y="1344213"/>
                </a:lnTo>
                <a:lnTo>
                  <a:pt x="834099" y="1344213"/>
                </a:lnTo>
                <a:lnTo>
                  <a:pt x="834099" y="1218968"/>
                </a:lnTo>
                <a:lnTo>
                  <a:pt x="1105926" y="1218968"/>
                </a:lnTo>
                <a:lnTo>
                  <a:pt x="1105926" y="1090003"/>
                </a:lnTo>
                <a:lnTo>
                  <a:pt x="680188" y="1090003"/>
                </a:lnTo>
                <a:lnTo>
                  <a:pt x="680188" y="1710028"/>
                </a:lnTo>
                <a:close/>
                <a:moveTo>
                  <a:pt x="306581" y="1067682"/>
                </a:moveTo>
                <a:cubicBezTo>
                  <a:pt x="119157" y="1067682"/>
                  <a:pt x="0" y="1205328"/>
                  <a:pt x="0" y="1391335"/>
                </a:cubicBezTo>
                <a:cubicBezTo>
                  <a:pt x="0" y="1577342"/>
                  <a:pt x="119157" y="1714988"/>
                  <a:pt x="306581" y="1714988"/>
                </a:cubicBezTo>
                <a:cubicBezTo>
                  <a:pt x="494005" y="1714988"/>
                  <a:pt x="613162" y="1577342"/>
                  <a:pt x="613162" y="1391335"/>
                </a:cubicBezTo>
                <a:cubicBezTo>
                  <a:pt x="613162" y="1205328"/>
                  <a:pt x="494005" y="1067682"/>
                  <a:pt x="306581" y="1067682"/>
                </a:cubicBezTo>
                <a:close/>
                <a:moveTo>
                  <a:pt x="307822" y="1589743"/>
                </a:moveTo>
                <a:cubicBezTo>
                  <a:pt x="208525" y="1589743"/>
                  <a:pt x="156394" y="1504179"/>
                  <a:pt x="156394" y="1391335"/>
                </a:cubicBezTo>
                <a:cubicBezTo>
                  <a:pt x="156394" y="1278491"/>
                  <a:pt x="207284" y="1191687"/>
                  <a:pt x="307822" y="1191687"/>
                </a:cubicBezTo>
                <a:cubicBezTo>
                  <a:pt x="408361" y="1191687"/>
                  <a:pt x="458010" y="1278491"/>
                  <a:pt x="458010" y="1391335"/>
                </a:cubicBezTo>
                <a:cubicBezTo>
                  <a:pt x="458010" y="1504179"/>
                  <a:pt x="408361" y="1589743"/>
                  <a:pt x="307822" y="1589743"/>
                </a:cubicBezTo>
                <a:close/>
                <a:moveTo>
                  <a:pt x="7032749" y="931277"/>
                </a:moveTo>
                <a:lnTo>
                  <a:pt x="7258650" y="931277"/>
                </a:lnTo>
                <a:lnTo>
                  <a:pt x="7258650" y="593984"/>
                </a:lnTo>
                <a:lnTo>
                  <a:pt x="7582609" y="18601"/>
                </a:lnTo>
                <a:lnTo>
                  <a:pt x="7343054" y="18601"/>
                </a:lnTo>
                <a:lnTo>
                  <a:pt x="7149423" y="394336"/>
                </a:lnTo>
                <a:lnTo>
                  <a:pt x="7146941" y="394336"/>
                </a:lnTo>
                <a:lnTo>
                  <a:pt x="6954552" y="18601"/>
                </a:lnTo>
                <a:lnTo>
                  <a:pt x="6707549" y="18601"/>
                </a:lnTo>
                <a:lnTo>
                  <a:pt x="7031507" y="593984"/>
                </a:lnTo>
                <a:lnTo>
                  <a:pt x="7031507" y="931277"/>
                </a:lnTo>
                <a:close/>
                <a:moveTo>
                  <a:pt x="6753475" y="1081323"/>
                </a:moveTo>
                <a:lnTo>
                  <a:pt x="6979376" y="1081323"/>
                </a:lnTo>
                <a:lnTo>
                  <a:pt x="6979376" y="1412416"/>
                </a:lnTo>
                <a:lnTo>
                  <a:pt x="7294646" y="1081323"/>
                </a:lnTo>
                <a:lnTo>
                  <a:pt x="7563991" y="1081323"/>
                </a:lnTo>
                <a:lnTo>
                  <a:pt x="7212726" y="1448377"/>
                </a:lnTo>
                <a:lnTo>
                  <a:pt x="7583850" y="1995239"/>
                </a:lnTo>
                <a:lnTo>
                  <a:pt x="7320711" y="1995239"/>
                </a:lnTo>
                <a:lnTo>
                  <a:pt x="7057573" y="1599663"/>
                </a:lnTo>
                <a:lnTo>
                  <a:pt x="6980618" y="1680266"/>
                </a:lnTo>
                <a:lnTo>
                  <a:pt x="6980618" y="1995239"/>
                </a:lnTo>
                <a:lnTo>
                  <a:pt x="6754716" y="1995239"/>
                </a:lnTo>
                <a:lnTo>
                  <a:pt x="6754716" y="1081323"/>
                </a:lnTo>
                <a:close/>
              </a:path>
            </a:pathLst>
          </a:custGeom>
          <a:solidFill>
            <a:srgbClr val="FDFCFC"/>
          </a:solidFill>
          <a:ln w="12405" cap="flat">
            <a:noFill/>
            <a:prstDash val="solid"/>
            <a:miter/>
          </a:ln>
        </p:spPr>
        <p:txBody>
          <a:bodyPr rtlCol="0" anchor="ctr"/>
          <a:lstStyle/>
          <a:p>
            <a:endParaRPr lang="en-GB"/>
          </a:p>
        </p:txBody>
      </p:sp>
      <p:grpSp>
        <p:nvGrpSpPr>
          <p:cNvPr id="32" name="Group 31">
            <a:extLst>
              <a:ext uri="{FF2B5EF4-FFF2-40B4-BE49-F238E27FC236}">
                <a16:creationId xmlns:a16="http://schemas.microsoft.com/office/drawing/2014/main" id="{22FE7052-1DAD-EBDA-5DF1-282A04772F10}"/>
              </a:ext>
            </a:extLst>
          </p:cNvPr>
          <p:cNvGrpSpPr>
            <a:grpSpLocks noChangeAspect="1"/>
          </p:cNvGrpSpPr>
          <p:nvPr userDrawn="1"/>
        </p:nvGrpSpPr>
        <p:grpSpPr>
          <a:xfrm>
            <a:off x="40487777" y="27057402"/>
            <a:ext cx="1310724" cy="1868514"/>
            <a:chOff x="25794929" y="-5542470"/>
            <a:chExt cx="3938414" cy="5614438"/>
          </a:xfrm>
        </p:grpSpPr>
        <p:grpSp>
          <p:nvGrpSpPr>
            <p:cNvPr id="33" name="Graphic 32">
              <a:extLst>
                <a:ext uri="{FF2B5EF4-FFF2-40B4-BE49-F238E27FC236}">
                  <a16:creationId xmlns:a16="http://schemas.microsoft.com/office/drawing/2014/main" id="{A9BDDAA7-C830-2844-0E06-2EAA68C37757}"/>
                </a:ext>
              </a:extLst>
            </p:cNvPr>
            <p:cNvGrpSpPr/>
            <p:nvPr/>
          </p:nvGrpSpPr>
          <p:grpSpPr>
            <a:xfrm>
              <a:off x="25794929" y="-5542470"/>
              <a:ext cx="3938414" cy="910730"/>
              <a:chOff x="25794929" y="-5542470"/>
              <a:chExt cx="3938414" cy="910730"/>
            </a:xfrm>
            <a:solidFill>
              <a:srgbClr val="FDFCFC"/>
            </a:solidFill>
          </p:grpSpPr>
          <p:sp>
            <p:nvSpPr>
              <p:cNvPr id="87" name="Freeform 86">
                <a:extLst>
                  <a:ext uri="{FF2B5EF4-FFF2-40B4-BE49-F238E27FC236}">
                    <a16:creationId xmlns:a16="http://schemas.microsoft.com/office/drawing/2014/main" id="{6C8907E2-89AE-B73F-6D71-8978AEB9C82F}"/>
                  </a:ext>
                </a:extLst>
              </p:cNvPr>
              <p:cNvSpPr/>
              <p:nvPr/>
            </p:nvSpPr>
            <p:spPr>
              <a:xfrm>
                <a:off x="25823585" y="-5467010"/>
                <a:ext cx="337894" cy="832667"/>
              </a:xfrm>
              <a:custGeom>
                <a:avLst/>
                <a:gdLst>
                  <a:gd name="connsiteX0" fmla="*/ 149020 w 337894"/>
                  <a:gd name="connsiteY0" fmla="*/ 765014 h 832667"/>
                  <a:gd name="connsiteX1" fmla="*/ 149020 w 337894"/>
                  <a:gd name="connsiteY1" fmla="*/ 627103 h 832667"/>
                  <a:gd name="connsiteX2" fmla="*/ 275514 w 337894"/>
                  <a:gd name="connsiteY2" fmla="*/ 397252 h 832667"/>
                  <a:gd name="connsiteX3" fmla="*/ 270315 w 337894"/>
                  <a:gd name="connsiteY3" fmla="*/ 383374 h 832667"/>
                  <a:gd name="connsiteX4" fmla="*/ 149020 w 337894"/>
                  <a:gd name="connsiteY4" fmla="*/ 575929 h 832667"/>
                  <a:gd name="connsiteX5" fmla="*/ 149020 w 337894"/>
                  <a:gd name="connsiteY5" fmla="*/ 83267 h 832667"/>
                  <a:gd name="connsiteX6" fmla="*/ 116963 w 337894"/>
                  <a:gd name="connsiteY6" fmla="*/ 196891 h 832667"/>
                  <a:gd name="connsiteX7" fmla="*/ 116963 w 337894"/>
                  <a:gd name="connsiteY7" fmla="*/ 775422 h 832667"/>
                  <a:gd name="connsiteX8" fmla="*/ 98769 w 337894"/>
                  <a:gd name="connsiteY8" fmla="*/ 777157 h 832667"/>
                  <a:gd name="connsiteX9" fmla="*/ 60648 w 337894"/>
                  <a:gd name="connsiteY9" fmla="*/ 766749 h 832667"/>
                  <a:gd name="connsiteX10" fmla="*/ 60648 w 337894"/>
                  <a:gd name="connsiteY10" fmla="*/ 0 h 832667"/>
                  <a:gd name="connsiteX11" fmla="*/ 27725 w 337894"/>
                  <a:gd name="connsiteY11" fmla="*/ 117094 h 832667"/>
                  <a:gd name="connsiteX12" fmla="*/ 28591 w 337894"/>
                  <a:gd name="connsiteY12" fmla="*/ 742462 h 832667"/>
                  <a:gd name="connsiteX13" fmla="*/ 0 w 337894"/>
                  <a:gd name="connsiteY13" fmla="*/ 710370 h 832667"/>
                  <a:gd name="connsiteX14" fmla="*/ 0 w 337894"/>
                  <a:gd name="connsiteY14" fmla="*/ 824862 h 832667"/>
                  <a:gd name="connsiteX15" fmla="*/ 55449 w 337894"/>
                  <a:gd name="connsiteY15" fmla="*/ 832668 h 832667"/>
                  <a:gd name="connsiteX16" fmla="*/ 337894 w 337894"/>
                  <a:gd name="connsiteY16" fmla="*/ 531693 h 832667"/>
                  <a:gd name="connsiteX17" fmla="*/ 331829 w 337894"/>
                  <a:gd name="connsiteY17" fmla="*/ 513479 h 832667"/>
                  <a:gd name="connsiteX18" fmla="*/ 149020 w 337894"/>
                  <a:gd name="connsiteY18" fmla="*/ 761544 h 83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7894" h="832667">
                    <a:moveTo>
                      <a:pt x="149020" y="765014"/>
                    </a:moveTo>
                    <a:lnTo>
                      <a:pt x="149020" y="627103"/>
                    </a:lnTo>
                    <a:cubicBezTo>
                      <a:pt x="200137" y="562918"/>
                      <a:pt x="236526" y="495264"/>
                      <a:pt x="275514" y="397252"/>
                    </a:cubicBezTo>
                    <a:lnTo>
                      <a:pt x="270315" y="383374"/>
                    </a:lnTo>
                    <a:cubicBezTo>
                      <a:pt x="230461" y="471845"/>
                      <a:pt x="196672" y="520417"/>
                      <a:pt x="149020" y="575929"/>
                    </a:cubicBezTo>
                    <a:lnTo>
                      <a:pt x="149020" y="83267"/>
                    </a:lnTo>
                    <a:cubicBezTo>
                      <a:pt x="149020" y="83267"/>
                      <a:pt x="116963" y="97145"/>
                      <a:pt x="116963" y="196891"/>
                    </a:cubicBezTo>
                    <a:lnTo>
                      <a:pt x="116963" y="775422"/>
                    </a:lnTo>
                    <a:cubicBezTo>
                      <a:pt x="110899" y="776289"/>
                      <a:pt x="104834" y="777157"/>
                      <a:pt x="98769" y="777157"/>
                    </a:cubicBezTo>
                    <a:cubicBezTo>
                      <a:pt x="85773" y="777157"/>
                      <a:pt x="72777" y="773687"/>
                      <a:pt x="60648" y="766749"/>
                    </a:cubicBezTo>
                    <a:lnTo>
                      <a:pt x="60648" y="0"/>
                    </a:lnTo>
                    <a:cubicBezTo>
                      <a:pt x="59781" y="0"/>
                      <a:pt x="27725" y="14745"/>
                      <a:pt x="27725" y="117094"/>
                    </a:cubicBezTo>
                    <a:cubicBezTo>
                      <a:pt x="27725" y="219443"/>
                      <a:pt x="27725" y="685216"/>
                      <a:pt x="28591" y="742462"/>
                    </a:cubicBezTo>
                    <a:cubicBezTo>
                      <a:pt x="19061" y="733789"/>
                      <a:pt x="9530" y="722513"/>
                      <a:pt x="0" y="710370"/>
                    </a:cubicBezTo>
                    <a:lnTo>
                      <a:pt x="0" y="824862"/>
                    </a:lnTo>
                    <a:cubicBezTo>
                      <a:pt x="17328" y="830066"/>
                      <a:pt x="36389" y="832668"/>
                      <a:pt x="55449" y="832668"/>
                    </a:cubicBezTo>
                    <a:cubicBezTo>
                      <a:pt x="256453" y="832668"/>
                      <a:pt x="337894" y="531693"/>
                      <a:pt x="337894" y="531693"/>
                    </a:cubicBezTo>
                    <a:lnTo>
                      <a:pt x="331829" y="513479"/>
                    </a:lnTo>
                    <a:cubicBezTo>
                      <a:pt x="331829" y="513479"/>
                      <a:pt x="239992" y="713840"/>
                      <a:pt x="149020" y="761544"/>
                    </a:cubicBezTo>
                    <a:close/>
                  </a:path>
                </a:pathLst>
              </a:custGeom>
              <a:solidFill>
                <a:srgbClr val="FDFCFC"/>
              </a:solidFill>
              <a:ln w="8654" cap="flat">
                <a:noFill/>
                <a:prstDash val="solid"/>
                <a:miter/>
              </a:ln>
            </p:spPr>
            <p:txBody>
              <a:bodyPr rtlCol="0" anchor="ctr"/>
              <a:lstStyle/>
              <a:p>
                <a:endParaRPr lang="en-GB"/>
              </a:p>
            </p:txBody>
          </p:sp>
          <p:sp>
            <p:nvSpPr>
              <p:cNvPr id="88" name="Freeform 87">
                <a:extLst>
                  <a:ext uri="{FF2B5EF4-FFF2-40B4-BE49-F238E27FC236}">
                    <a16:creationId xmlns:a16="http://schemas.microsoft.com/office/drawing/2014/main" id="{DA717CAF-41ED-1BF2-1661-3380A8DA7639}"/>
                  </a:ext>
                </a:extLst>
              </p:cNvPr>
              <p:cNvSpPr/>
              <p:nvPr/>
            </p:nvSpPr>
            <p:spPr>
              <a:xfrm>
                <a:off x="25794929" y="-5542470"/>
                <a:ext cx="3938414" cy="910730"/>
              </a:xfrm>
              <a:custGeom>
                <a:avLst/>
                <a:gdLst>
                  <a:gd name="connsiteX0" fmla="*/ 3815672 w 3938414"/>
                  <a:gd name="connsiteY0" fmla="*/ 30358 h 910730"/>
                  <a:gd name="connsiteX1" fmla="*/ 3881518 w 3938414"/>
                  <a:gd name="connsiteY1" fmla="*/ 52909 h 910730"/>
                  <a:gd name="connsiteX2" fmla="*/ 3883251 w 3938414"/>
                  <a:gd name="connsiteY2" fmla="*/ 54644 h 910730"/>
                  <a:gd name="connsiteX3" fmla="*/ 3883251 w 3938414"/>
                  <a:gd name="connsiteY3" fmla="*/ 1735 h 910730"/>
                  <a:gd name="connsiteX4" fmla="*/ 3851195 w 3938414"/>
                  <a:gd name="connsiteY4" fmla="*/ 0 h 910730"/>
                  <a:gd name="connsiteX5" fmla="*/ 3839065 w 3938414"/>
                  <a:gd name="connsiteY5" fmla="*/ 0 h 910730"/>
                  <a:gd name="connsiteX6" fmla="*/ 3538426 w 3938414"/>
                  <a:gd name="connsiteY6" fmla="*/ 279291 h 910730"/>
                  <a:gd name="connsiteX7" fmla="*/ 3226523 w 3938414"/>
                  <a:gd name="connsiteY7" fmla="*/ 0 h 910730"/>
                  <a:gd name="connsiteX8" fmla="*/ 3214394 w 3938414"/>
                  <a:gd name="connsiteY8" fmla="*/ 0 h 910730"/>
                  <a:gd name="connsiteX9" fmla="*/ 2913754 w 3938414"/>
                  <a:gd name="connsiteY9" fmla="*/ 279291 h 910730"/>
                  <a:gd name="connsiteX10" fmla="*/ 2601852 w 3938414"/>
                  <a:gd name="connsiteY10" fmla="*/ 0 h 910730"/>
                  <a:gd name="connsiteX11" fmla="*/ 2589722 w 3938414"/>
                  <a:gd name="connsiteY11" fmla="*/ 0 h 910730"/>
                  <a:gd name="connsiteX12" fmla="*/ 2289083 w 3938414"/>
                  <a:gd name="connsiteY12" fmla="*/ 279291 h 910730"/>
                  <a:gd name="connsiteX13" fmla="*/ 1977181 w 3938414"/>
                  <a:gd name="connsiteY13" fmla="*/ 0 h 910730"/>
                  <a:gd name="connsiteX14" fmla="*/ 1965051 w 3938414"/>
                  <a:gd name="connsiteY14" fmla="*/ 0 h 910730"/>
                  <a:gd name="connsiteX15" fmla="*/ 1664412 w 3938414"/>
                  <a:gd name="connsiteY15" fmla="*/ 279291 h 910730"/>
                  <a:gd name="connsiteX16" fmla="*/ 1352509 w 3938414"/>
                  <a:gd name="connsiteY16" fmla="*/ 0 h 910730"/>
                  <a:gd name="connsiteX17" fmla="*/ 1340380 w 3938414"/>
                  <a:gd name="connsiteY17" fmla="*/ 0 h 910730"/>
                  <a:gd name="connsiteX18" fmla="*/ 1039740 w 3938414"/>
                  <a:gd name="connsiteY18" fmla="*/ 279291 h 910730"/>
                  <a:gd name="connsiteX19" fmla="*/ 727838 w 3938414"/>
                  <a:gd name="connsiteY19" fmla="*/ 0 h 910730"/>
                  <a:gd name="connsiteX20" fmla="*/ 715708 w 3938414"/>
                  <a:gd name="connsiteY20" fmla="*/ 0 h 910730"/>
                  <a:gd name="connsiteX21" fmla="*/ 411603 w 3938414"/>
                  <a:gd name="connsiteY21" fmla="*/ 288832 h 910730"/>
                  <a:gd name="connsiteX22" fmla="*/ 95369 w 3938414"/>
                  <a:gd name="connsiteY22" fmla="*/ 0 h 910730"/>
                  <a:gd name="connsiteX23" fmla="*/ 26057 w 3938414"/>
                  <a:gd name="connsiteY23" fmla="*/ 12143 h 910730"/>
                  <a:gd name="connsiteX24" fmla="*/ 26057 w 3938414"/>
                  <a:gd name="connsiteY24" fmla="*/ 26021 h 910730"/>
                  <a:gd name="connsiteX25" fmla="*/ 59847 w 3938414"/>
                  <a:gd name="connsiteY25" fmla="*/ 21684 h 910730"/>
                  <a:gd name="connsiteX26" fmla="*/ 366551 w 3938414"/>
                  <a:gd name="connsiteY26" fmla="*/ 478784 h 910730"/>
                  <a:gd name="connsiteX27" fmla="*/ 726105 w 3938414"/>
                  <a:gd name="connsiteY27" fmla="*/ 910731 h 910730"/>
                  <a:gd name="connsiteX28" fmla="*/ 983424 w 3938414"/>
                  <a:gd name="connsiteY28" fmla="*/ 643583 h 910730"/>
                  <a:gd name="connsiteX29" fmla="*/ 977360 w 3938414"/>
                  <a:gd name="connsiteY29" fmla="*/ 633175 h 910730"/>
                  <a:gd name="connsiteX30" fmla="*/ 806680 w 3938414"/>
                  <a:gd name="connsiteY30" fmla="*/ 846546 h 910730"/>
                  <a:gd name="connsiteX31" fmla="*/ 806680 w 3938414"/>
                  <a:gd name="connsiteY31" fmla="*/ 698227 h 910730"/>
                  <a:gd name="connsiteX32" fmla="*/ 929708 w 3938414"/>
                  <a:gd name="connsiteY32" fmla="*/ 472713 h 910730"/>
                  <a:gd name="connsiteX33" fmla="*/ 924510 w 3938414"/>
                  <a:gd name="connsiteY33" fmla="*/ 458835 h 910730"/>
                  <a:gd name="connsiteX34" fmla="*/ 806680 w 3938414"/>
                  <a:gd name="connsiteY34" fmla="*/ 647920 h 910730"/>
                  <a:gd name="connsiteX35" fmla="*/ 806680 w 3938414"/>
                  <a:gd name="connsiteY35" fmla="*/ 159595 h 910730"/>
                  <a:gd name="connsiteX36" fmla="*/ 774623 w 3938414"/>
                  <a:gd name="connsiteY36" fmla="*/ 273219 h 910730"/>
                  <a:gd name="connsiteX37" fmla="*/ 774623 w 3938414"/>
                  <a:gd name="connsiteY37" fmla="*/ 853485 h 910730"/>
                  <a:gd name="connsiteX38" fmla="*/ 768558 w 3938414"/>
                  <a:gd name="connsiteY38" fmla="*/ 853485 h 910730"/>
                  <a:gd name="connsiteX39" fmla="*/ 700980 w 3938414"/>
                  <a:gd name="connsiteY39" fmla="*/ 822260 h 910730"/>
                  <a:gd name="connsiteX40" fmla="*/ 700980 w 3938414"/>
                  <a:gd name="connsiteY40" fmla="*/ 76328 h 910730"/>
                  <a:gd name="connsiteX41" fmla="*/ 668056 w 3938414"/>
                  <a:gd name="connsiteY41" fmla="*/ 189952 h 910730"/>
                  <a:gd name="connsiteX42" fmla="*/ 668923 w 3938414"/>
                  <a:gd name="connsiteY42" fmla="*/ 786698 h 910730"/>
                  <a:gd name="connsiteX43" fmla="*/ 594413 w 3938414"/>
                  <a:gd name="connsiteY43" fmla="*/ 666134 h 910730"/>
                  <a:gd name="connsiteX44" fmla="*/ 594413 w 3938414"/>
                  <a:gd name="connsiteY44" fmla="*/ 170870 h 910730"/>
                  <a:gd name="connsiteX45" fmla="*/ 562356 w 3938414"/>
                  <a:gd name="connsiteY45" fmla="*/ 278423 h 910730"/>
                  <a:gd name="connsiteX46" fmla="*/ 562356 w 3938414"/>
                  <a:gd name="connsiteY46" fmla="*/ 602817 h 910730"/>
                  <a:gd name="connsiteX47" fmla="*/ 475717 w 3938414"/>
                  <a:gd name="connsiteY47" fmla="*/ 423273 h 910730"/>
                  <a:gd name="connsiteX48" fmla="*/ 427199 w 3938414"/>
                  <a:gd name="connsiteY48" fmla="*/ 322659 h 910730"/>
                  <a:gd name="connsiteX49" fmla="*/ 691449 w 3938414"/>
                  <a:gd name="connsiteY49" fmla="*/ 30358 h 910730"/>
                  <a:gd name="connsiteX50" fmla="*/ 757295 w 3938414"/>
                  <a:gd name="connsiteY50" fmla="*/ 52909 h 910730"/>
                  <a:gd name="connsiteX51" fmla="*/ 998153 w 3938414"/>
                  <a:gd name="connsiteY51" fmla="*/ 478784 h 910730"/>
                  <a:gd name="connsiteX52" fmla="*/ 1357708 w 3938414"/>
                  <a:gd name="connsiteY52" fmla="*/ 910731 h 910730"/>
                  <a:gd name="connsiteX53" fmla="*/ 1615027 w 3938414"/>
                  <a:gd name="connsiteY53" fmla="*/ 643583 h 910730"/>
                  <a:gd name="connsiteX54" fmla="*/ 1608962 w 3938414"/>
                  <a:gd name="connsiteY54" fmla="*/ 633175 h 910730"/>
                  <a:gd name="connsiteX55" fmla="*/ 1430485 w 3938414"/>
                  <a:gd name="connsiteY55" fmla="*/ 849148 h 910730"/>
                  <a:gd name="connsiteX56" fmla="*/ 1430485 w 3938414"/>
                  <a:gd name="connsiteY56" fmla="*/ 693890 h 910730"/>
                  <a:gd name="connsiteX57" fmla="*/ 1550048 w 3938414"/>
                  <a:gd name="connsiteY57" fmla="*/ 472713 h 910730"/>
                  <a:gd name="connsiteX58" fmla="*/ 1544849 w 3938414"/>
                  <a:gd name="connsiteY58" fmla="*/ 458835 h 910730"/>
                  <a:gd name="connsiteX59" fmla="*/ 1430485 w 3938414"/>
                  <a:gd name="connsiteY59" fmla="*/ 643583 h 910730"/>
                  <a:gd name="connsiteX60" fmla="*/ 1430485 w 3938414"/>
                  <a:gd name="connsiteY60" fmla="*/ 158727 h 910730"/>
                  <a:gd name="connsiteX61" fmla="*/ 1398428 w 3938414"/>
                  <a:gd name="connsiteY61" fmla="*/ 272352 h 910730"/>
                  <a:gd name="connsiteX62" fmla="*/ 1398428 w 3938414"/>
                  <a:gd name="connsiteY62" fmla="*/ 852617 h 910730"/>
                  <a:gd name="connsiteX63" fmla="*/ 1324785 w 3938414"/>
                  <a:gd name="connsiteY63" fmla="*/ 814453 h 910730"/>
                  <a:gd name="connsiteX64" fmla="*/ 1324785 w 3938414"/>
                  <a:gd name="connsiteY64" fmla="*/ 76328 h 910730"/>
                  <a:gd name="connsiteX65" fmla="*/ 1291861 w 3938414"/>
                  <a:gd name="connsiteY65" fmla="*/ 189952 h 910730"/>
                  <a:gd name="connsiteX66" fmla="*/ 1292728 w 3938414"/>
                  <a:gd name="connsiteY66" fmla="*/ 776290 h 910730"/>
                  <a:gd name="connsiteX67" fmla="*/ 1218218 w 3938414"/>
                  <a:gd name="connsiteY67" fmla="*/ 651389 h 910730"/>
                  <a:gd name="connsiteX68" fmla="*/ 1218218 w 3938414"/>
                  <a:gd name="connsiteY68" fmla="*/ 170870 h 910730"/>
                  <a:gd name="connsiteX69" fmla="*/ 1186161 w 3938414"/>
                  <a:gd name="connsiteY69" fmla="*/ 278423 h 910730"/>
                  <a:gd name="connsiteX70" fmla="*/ 1186161 w 3938414"/>
                  <a:gd name="connsiteY70" fmla="*/ 587204 h 910730"/>
                  <a:gd name="connsiteX71" fmla="*/ 1107319 w 3938414"/>
                  <a:gd name="connsiteY71" fmla="*/ 423273 h 910730"/>
                  <a:gd name="connsiteX72" fmla="*/ 1054469 w 3938414"/>
                  <a:gd name="connsiteY72" fmla="*/ 312251 h 910730"/>
                  <a:gd name="connsiteX73" fmla="*/ 1315254 w 3938414"/>
                  <a:gd name="connsiteY73" fmla="*/ 30358 h 910730"/>
                  <a:gd name="connsiteX74" fmla="*/ 1381100 w 3938414"/>
                  <a:gd name="connsiteY74" fmla="*/ 52909 h 910730"/>
                  <a:gd name="connsiteX75" fmla="*/ 1621958 w 3938414"/>
                  <a:gd name="connsiteY75" fmla="*/ 478784 h 910730"/>
                  <a:gd name="connsiteX76" fmla="*/ 1981512 w 3938414"/>
                  <a:gd name="connsiteY76" fmla="*/ 910731 h 910730"/>
                  <a:gd name="connsiteX77" fmla="*/ 2238832 w 3938414"/>
                  <a:gd name="connsiteY77" fmla="*/ 643583 h 910730"/>
                  <a:gd name="connsiteX78" fmla="*/ 2232767 w 3938414"/>
                  <a:gd name="connsiteY78" fmla="*/ 633175 h 910730"/>
                  <a:gd name="connsiteX79" fmla="*/ 2054290 w 3938414"/>
                  <a:gd name="connsiteY79" fmla="*/ 849148 h 910730"/>
                  <a:gd name="connsiteX80" fmla="*/ 2054290 w 3938414"/>
                  <a:gd name="connsiteY80" fmla="*/ 702564 h 910730"/>
                  <a:gd name="connsiteX81" fmla="*/ 2180784 w 3938414"/>
                  <a:gd name="connsiteY81" fmla="*/ 472713 h 910730"/>
                  <a:gd name="connsiteX82" fmla="*/ 2175585 w 3938414"/>
                  <a:gd name="connsiteY82" fmla="*/ 458835 h 910730"/>
                  <a:gd name="connsiteX83" fmla="*/ 2054290 w 3938414"/>
                  <a:gd name="connsiteY83" fmla="*/ 651389 h 910730"/>
                  <a:gd name="connsiteX84" fmla="*/ 2054290 w 3938414"/>
                  <a:gd name="connsiteY84" fmla="*/ 158727 h 910730"/>
                  <a:gd name="connsiteX85" fmla="*/ 2022233 w 3938414"/>
                  <a:gd name="connsiteY85" fmla="*/ 272352 h 910730"/>
                  <a:gd name="connsiteX86" fmla="*/ 2022233 w 3938414"/>
                  <a:gd name="connsiteY86" fmla="*/ 852617 h 910730"/>
                  <a:gd name="connsiteX87" fmla="*/ 1948590 w 3938414"/>
                  <a:gd name="connsiteY87" fmla="*/ 814453 h 910730"/>
                  <a:gd name="connsiteX88" fmla="*/ 1948590 w 3938414"/>
                  <a:gd name="connsiteY88" fmla="*/ 76328 h 910730"/>
                  <a:gd name="connsiteX89" fmla="*/ 1915666 w 3938414"/>
                  <a:gd name="connsiteY89" fmla="*/ 189952 h 910730"/>
                  <a:gd name="connsiteX90" fmla="*/ 1916533 w 3938414"/>
                  <a:gd name="connsiteY90" fmla="*/ 776290 h 910730"/>
                  <a:gd name="connsiteX91" fmla="*/ 1842023 w 3938414"/>
                  <a:gd name="connsiteY91" fmla="*/ 651389 h 910730"/>
                  <a:gd name="connsiteX92" fmla="*/ 1842023 w 3938414"/>
                  <a:gd name="connsiteY92" fmla="*/ 170870 h 910730"/>
                  <a:gd name="connsiteX93" fmla="*/ 1809966 w 3938414"/>
                  <a:gd name="connsiteY93" fmla="*/ 278423 h 910730"/>
                  <a:gd name="connsiteX94" fmla="*/ 1809966 w 3938414"/>
                  <a:gd name="connsiteY94" fmla="*/ 587204 h 910730"/>
                  <a:gd name="connsiteX95" fmla="*/ 1731124 w 3938414"/>
                  <a:gd name="connsiteY95" fmla="*/ 423273 h 910730"/>
                  <a:gd name="connsiteX96" fmla="*/ 1678274 w 3938414"/>
                  <a:gd name="connsiteY96" fmla="*/ 312251 h 910730"/>
                  <a:gd name="connsiteX97" fmla="*/ 1939059 w 3938414"/>
                  <a:gd name="connsiteY97" fmla="*/ 30358 h 910730"/>
                  <a:gd name="connsiteX98" fmla="*/ 2004905 w 3938414"/>
                  <a:gd name="connsiteY98" fmla="*/ 52909 h 910730"/>
                  <a:gd name="connsiteX99" fmla="*/ 2245763 w 3938414"/>
                  <a:gd name="connsiteY99" fmla="*/ 478784 h 910730"/>
                  <a:gd name="connsiteX100" fmla="*/ 2605318 w 3938414"/>
                  <a:gd name="connsiteY100" fmla="*/ 910731 h 910730"/>
                  <a:gd name="connsiteX101" fmla="*/ 2862637 w 3938414"/>
                  <a:gd name="connsiteY101" fmla="*/ 643583 h 910730"/>
                  <a:gd name="connsiteX102" fmla="*/ 2856572 w 3938414"/>
                  <a:gd name="connsiteY102" fmla="*/ 633175 h 910730"/>
                  <a:gd name="connsiteX103" fmla="*/ 2678095 w 3938414"/>
                  <a:gd name="connsiteY103" fmla="*/ 849148 h 910730"/>
                  <a:gd name="connsiteX104" fmla="*/ 2678095 w 3938414"/>
                  <a:gd name="connsiteY104" fmla="*/ 706901 h 910730"/>
                  <a:gd name="connsiteX105" fmla="*/ 2808054 w 3938414"/>
                  <a:gd name="connsiteY105" fmla="*/ 472713 h 910730"/>
                  <a:gd name="connsiteX106" fmla="*/ 2802856 w 3938414"/>
                  <a:gd name="connsiteY106" fmla="*/ 458835 h 910730"/>
                  <a:gd name="connsiteX107" fmla="*/ 2678095 w 3938414"/>
                  <a:gd name="connsiteY107" fmla="*/ 655726 h 910730"/>
                  <a:gd name="connsiteX108" fmla="*/ 2678095 w 3938414"/>
                  <a:gd name="connsiteY108" fmla="*/ 158727 h 910730"/>
                  <a:gd name="connsiteX109" fmla="*/ 2646038 w 3938414"/>
                  <a:gd name="connsiteY109" fmla="*/ 272352 h 910730"/>
                  <a:gd name="connsiteX110" fmla="*/ 2646038 w 3938414"/>
                  <a:gd name="connsiteY110" fmla="*/ 852617 h 910730"/>
                  <a:gd name="connsiteX111" fmla="*/ 2572395 w 3938414"/>
                  <a:gd name="connsiteY111" fmla="*/ 814453 h 910730"/>
                  <a:gd name="connsiteX112" fmla="*/ 2572395 w 3938414"/>
                  <a:gd name="connsiteY112" fmla="*/ 76328 h 910730"/>
                  <a:gd name="connsiteX113" fmla="*/ 2539472 w 3938414"/>
                  <a:gd name="connsiteY113" fmla="*/ 189952 h 910730"/>
                  <a:gd name="connsiteX114" fmla="*/ 2540338 w 3938414"/>
                  <a:gd name="connsiteY114" fmla="*/ 776290 h 910730"/>
                  <a:gd name="connsiteX115" fmla="*/ 2465828 w 3938414"/>
                  <a:gd name="connsiteY115" fmla="*/ 651389 h 910730"/>
                  <a:gd name="connsiteX116" fmla="*/ 2465828 w 3938414"/>
                  <a:gd name="connsiteY116" fmla="*/ 170870 h 910730"/>
                  <a:gd name="connsiteX117" fmla="*/ 2433771 w 3938414"/>
                  <a:gd name="connsiteY117" fmla="*/ 278423 h 910730"/>
                  <a:gd name="connsiteX118" fmla="*/ 2433771 w 3938414"/>
                  <a:gd name="connsiteY118" fmla="*/ 587204 h 910730"/>
                  <a:gd name="connsiteX119" fmla="*/ 2354929 w 3938414"/>
                  <a:gd name="connsiteY119" fmla="*/ 423273 h 910730"/>
                  <a:gd name="connsiteX120" fmla="*/ 2302079 w 3938414"/>
                  <a:gd name="connsiteY120" fmla="*/ 312251 h 910730"/>
                  <a:gd name="connsiteX121" fmla="*/ 2562864 w 3938414"/>
                  <a:gd name="connsiteY121" fmla="*/ 30358 h 910730"/>
                  <a:gd name="connsiteX122" fmla="*/ 2628710 w 3938414"/>
                  <a:gd name="connsiteY122" fmla="*/ 52909 h 910730"/>
                  <a:gd name="connsiteX123" fmla="*/ 2869568 w 3938414"/>
                  <a:gd name="connsiteY123" fmla="*/ 478784 h 910730"/>
                  <a:gd name="connsiteX124" fmla="*/ 3229122 w 3938414"/>
                  <a:gd name="connsiteY124" fmla="*/ 910731 h 910730"/>
                  <a:gd name="connsiteX125" fmla="*/ 3486442 w 3938414"/>
                  <a:gd name="connsiteY125" fmla="*/ 643583 h 910730"/>
                  <a:gd name="connsiteX126" fmla="*/ 3480377 w 3938414"/>
                  <a:gd name="connsiteY126" fmla="*/ 633175 h 910730"/>
                  <a:gd name="connsiteX127" fmla="*/ 3301900 w 3938414"/>
                  <a:gd name="connsiteY127" fmla="*/ 849148 h 910730"/>
                  <a:gd name="connsiteX128" fmla="*/ 3301900 w 3938414"/>
                  <a:gd name="connsiteY128" fmla="*/ 697360 h 910730"/>
                  <a:gd name="connsiteX129" fmla="*/ 3424062 w 3938414"/>
                  <a:gd name="connsiteY129" fmla="*/ 472713 h 910730"/>
                  <a:gd name="connsiteX130" fmla="*/ 3418863 w 3938414"/>
                  <a:gd name="connsiteY130" fmla="*/ 458835 h 910730"/>
                  <a:gd name="connsiteX131" fmla="*/ 3301033 w 3938414"/>
                  <a:gd name="connsiteY131" fmla="*/ 647053 h 910730"/>
                  <a:gd name="connsiteX132" fmla="*/ 3301033 w 3938414"/>
                  <a:gd name="connsiteY132" fmla="*/ 158727 h 910730"/>
                  <a:gd name="connsiteX133" fmla="*/ 3268976 w 3938414"/>
                  <a:gd name="connsiteY133" fmla="*/ 272352 h 910730"/>
                  <a:gd name="connsiteX134" fmla="*/ 3268976 w 3938414"/>
                  <a:gd name="connsiteY134" fmla="*/ 852617 h 910730"/>
                  <a:gd name="connsiteX135" fmla="*/ 3195333 w 3938414"/>
                  <a:gd name="connsiteY135" fmla="*/ 814453 h 910730"/>
                  <a:gd name="connsiteX136" fmla="*/ 3195333 w 3938414"/>
                  <a:gd name="connsiteY136" fmla="*/ 76328 h 910730"/>
                  <a:gd name="connsiteX137" fmla="*/ 3162410 w 3938414"/>
                  <a:gd name="connsiteY137" fmla="*/ 189952 h 910730"/>
                  <a:gd name="connsiteX138" fmla="*/ 3163277 w 3938414"/>
                  <a:gd name="connsiteY138" fmla="*/ 776290 h 910730"/>
                  <a:gd name="connsiteX139" fmla="*/ 3088766 w 3938414"/>
                  <a:gd name="connsiteY139" fmla="*/ 651389 h 910730"/>
                  <a:gd name="connsiteX140" fmla="*/ 3088766 w 3938414"/>
                  <a:gd name="connsiteY140" fmla="*/ 170870 h 910730"/>
                  <a:gd name="connsiteX141" fmla="*/ 3056709 w 3938414"/>
                  <a:gd name="connsiteY141" fmla="*/ 278423 h 910730"/>
                  <a:gd name="connsiteX142" fmla="*/ 3056709 w 3938414"/>
                  <a:gd name="connsiteY142" fmla="*/ 587204 h 910730"/>
                  <a:gd name="connsiteX143" fmla="*/ 2977868 w 3938414"/>
                  <a:gd name="connsiteY143" fmla="*/ 423273 h 910730"/>
                  <a:gd name="connsiteX144" fmla="*/ 2925018 w 3938414"/>
                  <a:gd name="connsiteY144" fmla="*/ 312251 h 910730"/>
                  <a:gd name="connsiteX145" fmla="*/ 3185803 w 3938414"/>
                  <a:gd name="connsiteY145" fmla="*/ 30358 h 910730"/>
                  <a:gd name="connsiteX146" fmla="*/ 3251649 w 3938414"/>
                  <a:gd name="connsiteY146" fmla="*/ 52909 h 910730"/>
                  <a:gd name="connsiteX147" fmla="*/ 3492507 w 3938414"/>
                  <a:gd name="connsiteY147" fmla="*/ 478784 h 910730"/>
                  <a:gd name="connsiteX148" fmla="*/ 3852061 w 3938414"/>
                  <a:gd name="connsiteY148" fmla="*/ 910731 h 910730"/>
                  <a:gd name="connsiteX149" fmla="*/ 3877186 w 3938414"/>
                  <a:gd name="connsiteY149" fmla="*/ 908996 h 910730"/>
                  <a:gd name="connsiteX150" fmla="*/ 3877186 w 3938414"/>
                  <a:gd name="connsiteY150" fmla="*/ 851750 h 910730"/>
                  <a:gd name="connsiteX151" fmla="*/ 3820004 w 3938414"/>
                  <a:gd name="connsiteY151" fmla="*/ 816188 h 910730"/>
                  <a:gd name="connsiteX152" fmla="*/ 3820004 w 3938414"/>
                  <a:gd name="connsiteY152" fmla="*/ 78063 h 910730"/>
                  <a:gd name="connsiteX153" fmla="*/ 3787082 w 3938414"/>
                  <a:gd name="connsiteY153" fmla="*/ 191687 h 910730"/>
                  <a:gd name="connsiteX154" fmla="*/ 3787948 w 3938414"/>
                  <a:gd name="connsiteY154" fmla="*/ 778024 h 910730"/>
                  <a:gd name="connsiteX155" fmla="*/ 3713438 w 3938414"/>
                  <a:gd name="connsiteY155" fmla="*/ 652257 h 910730"/>
                  <a:gd name="connsiteX156" fmla="*/ 3713438 w 3938414"/>
                  <a:gd name="connsiteY156" fmla="*/ 171738 h 910730"/>
                  <a:gd name="connsiteX157" fmla="*/ 3681381 w 3938414"/>
                  <a:gd name="connsiteY157" fmla="*/ 279291 h 910730"/>
                  <a:gd name="connsiteX158" fmla="*/ 3681381 w 3938414"/>
                  <a:gd name="connsiteY158" fmla="*/ 588072 h 910730"/>
                  <a:gd name="connsiteX159" fmla="*/ 3602539 w 3938414"/>
                  <a:gd name="connsiteY159" fmla="*/ 424140 h 910730"/>
                  <a:gd name="connsiteX160" fmla="*/ 3549689 w 3938414"/>
                  <a:gd name="connsiteY160" fmla="*/ 313118 h 910730"/>
                  <a:gd name="connsiteX161" fmla="*/ 3810474 w 3938414"/>
                  <a:gd name="connsiteY161" fmla="*/ 31225 h 91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938414" h="910730">
                    <a:moveTo>
                      <a:pt x="3815672" y="30358"/>
                    </a:moveTo>
                    <a:cubicBezTo>
                      <a:pt x="3844263" y="30358"/>
                      <a:pt x="3865923" y="40766"/>
                      <a:pt x="3881518" y="52909"/>
                    </a:cubicBezTo>
                    <a:cubicBezTo>
                      <a:pt x="3881518" y="52909"/>
                      <a:pt x="3882385" y="53776"/>
                      <a:pt x="3883251" y="54644"/>
                    </a:cubicBezTo>
                    <a:lnTo>
                      <a:pt x="3883251" y="1735"/>
                    </a:lnTo>
                    <a:cubicBezTo>
                      <a:pt x="3872854" y="867"/>
                      <a:pt x="3862458" y="0"/>
                      <a:pt x="3851195" y="0"/>
                    </a:cubicBezTo>
                    <a:lnTo>
                      <a:pt x="3839065" y="0"/>
                    </a:lnTo>
                    <a:cubicBezTo>
                      <a:pt x="3677915" y="0"/>
                      <a:pt x="3566151" y="203830"/>
                      <a:pt x="3538426" y="279291"/>
                    </a:cubicBezTo>
                    <a:cubicBezTo>
                      <a:pt x="3457851" y="115359"/>
                      <a:pt x="3385074" y="0"/>
                      <a:pt x="3226523" y="0"/>
                    </a:cubicBezTo>
                    <a:lnTo>
                      <a:pt x="3214394" y="0"/>
                    </a:lnTo>
                    <a:cubicBezTo>
                      <a:pt x="3053244" y="0"/>
                      <a:pt x="2941479" y="203830"/>
                      <a:pt x="2913754" y="279291"/>
                    </a:cubicBezTo>
                    <a:cubicBezTo>
                      <a:pt x="2833179" y="115359"/>
                      <a:pt x="2760403" y="0"/>
                      <a:pt x="2601852" y="0"/>
                    </a:cubicBezTo>
                    <a:lnTo>
                      <a:pt x="2589722" y="0"/>
                    </a:lnTo>
                    <a:cubicBezTo>
                      <a:pt x="2428573" y="0"/>
                      <a:pt x="2316808" y="203830"/>
                      <a:pt x="2289083" y="279291"/>
                    </a:cubicBezTo>
                    <a:cubicBezTo>
                      <a:pt x="2208508" y="115359"/>
                      <a:pt x="2135731" y="0"/>
                      <a:pt x="1977181" y="0"/>
                    </a:cubicBezTo>
                    <a:lnTo>
                      <a:pt x="1965051" y="0"/>
                    </a:lnTo>
                    <a:cubicBezTo>
                      <a:pt x="1803901" y="0"/>
                      <a:pt x="1692136" y="203830"/>
                      <a:pt x="1664412" y="279291"/>
                    </a:cubicBezTo>
                    <a:cubicBezTo>
                      <a:pt x="1583837" y="115359"/>
                      <a:pt x="1511060" y="0"/>
                      <a:pt x="1352509" y="0"/>
                    </a:cubicBezTo>
                    <a:lnTo>
                      <a:pt x="1340380" y="0"/>
                    </a:lnTo>
                    <a:cubicBezTo>
                      <a:pt x="1179230" y="0"/>
                      <a:pt x="1067465" y="203830"/>
                      <a:pt x="1039740" y="279291"/>
                    </a:cubicBezTo>
                    <a:cubicBezTo>
                      <a:pt x="959165" y="115359"/>
                      <a:pt x="886388" y="0"/>
                      <a:pt x="727838" y="0"/>
                    </a:cubicBezTo>
                    <a:lnTo>
                      <a:pt x="715708" y="0"/>
                    </a:lnTo>
                    <a:cubicBezTo>
                      <a:pt x="546761" y="0"/>
                      <a:pt x="434130" y="222912"/>
                      <a:pt x="411603" y="288832"/>
                    </a:cubicBezTo>
                    <a:cubicBezTo>
                      <a:pt x="330162" y="120563"/>
                      <a:pt x="256518" y="0"/>
                      <a:pt x="95369" y="0"/>
                    </a:cubicBezTo>
                    <a:cubicBezTo>
                      <a:pt x="-65781" y="0"/>
                      <a:pt x="26057" y="12143"/>
                      <a:pt x="26057" y="12143"/>
                    </a:cubicBezTo>
                    <a:lnTo>
                      <a:pt x="26057" y="26021"/>
                    </a:lnTo>
                    <a:cubicBezTo>
                      <a:pt x="36454" y="24286"/>
                      <a:pt x="45984" y="21684"/>
                      <a:pt x="59847" y="21684"/>
                    </a:cubicBezTo>
                    <a:cubicBezTo>
                      <a:pt x="164681" y="21684"/>
                      <a:pt x="273846" y="281893"/>
                      <a:pt x="366551" y="478784"/>
                    </a:cubicBezTo>
                    <a:cubicBezTo>
                      <a:pt x="459255" y="675675"/>
                      <a:pt x="543295" y="910731"/>
                      <a:pt x="726105" y="910731"/>
                    </a:cubicBezTo>
                    <a:cubicBezTo>
                      <a:pt x="908915" y="910731"/>
                      <a:pt x="983424" y="643583"/>
                      <a:pt x="983424" y="643583"/>
                    </a:cubicBezTo>
                    <a:lnTo>
                      <a:pt x="977360" y="633175"/>
                    </a:lnTo>
                    <a:cubicBezTo>
                      <a:pt x="977360" y="633175"/>
                      <a:pt x="904583" y="807515"/>
                      <a:pt x="806680" y="846546"/>
                    </a:cubicBezTo>
                    <a:lnTo>
                      <a:pt x="806680" y="698227"/>
                    </a:lnTo>
                    <a:cubicBezTo>
                      <a:pt x="856064" y="635777"/>
                      <a:pt x="891587" y="568123"/>
                      <a:pt x="929708" y="472713"/>
                    </a:cubicBezTo>
                    <a:lnTo>
                      <a:pt x="924510" y="458835"/>
                    </a:lnTo>
                    <a:cubicBezTo>
                      <a:pt x="885522" y="545571"/>
                      <a:pt x="851732" y="594143"/>
                      <a:pt x="806680" y="647920"/>
                    </a:cubicBezTo>
                    <a:lnTo>
                      <a:pt x="806680" y="159595"/>
                    </a:lnTo>
                    <a:cubicBezTo>
                      <a:pt x="806680" y="159595"/>
                      <a:pt x="774623" y="173473"/>
                      <a:pt x="774623" y="273219"/>
                    </a:cubicBezTo>
                    <a:lnTo>
                      <a:pt x="774623" y="853485"/>
                    </a:lnTo>
                    <a:cubicBezTo>
                      <a:pt x="772890" y="853485"/>
                      <a:pt x="770291" y="853485"/>
                      <a:pt x="768558" y="853485"/>
                    </a:cubicBezTo>
                    <a:cubicBezTo>
                      <a:pt x="745166" y="853485"/>
                      <a:pt x="723506" y="842209"/>
                      <a:pt x="700980" y="822260"/>
                    </a:cubicBezTo>
                    <a:lnTo>
                      <a:pt x="700980" y="76328"/>
                    </a:lnTo>
                    <a:cubicBezTo>
                      <a:pt x="700113" y="76328"/>
                      <a:pt x="668056" y="90206"/>
                      <a:pt x="668056" y="189952"/>
                    </a:cubicBezTo>
                    <a:cubicBezTo>
                      <a:pt x="668056" y="289699"/>
                      <a:pt x="668056" y="694758"/>
                      <a:pt x="668923" y="786698"/>
                    </a:cubicBezTo>
                    <a:cubicBezTo>
                      <a:pt x="644664" y="755473"/>
                      <a:pt x="620405" y="714707"/>
                      <a:pt x="594413" y="666134"/>
                    </a:cubicBezTo>
                    <a:lnTo>
                      <a:pt x="594413" y="170870"/>
                    </a:lnTo>
                    <a:cubicBezTo>
                      <a:pt x="594413" y="170870"/>
                      <a:pt x="562356" y="195157"/>
                      <a:pt x="562356" y="278423"/>
                    </a:cubicBezTo>
                    <a:lnTo>
                      <a:pt x="562356" y="602817"/>
                    </a:lnTo>
                    <a:cubicBezTo>
                      <a:pt x="535498" y="548173"/>
                      <a:pt x="506907" y="487458"/>
                      <a:pt x="475717" y="423273"/>
                    </a:cubicBezTo>
                    <a:cubicBezTo>
                      <a:pt x="459255" y="389446"/>
                      <a:pt x="442794" y="355619"/>
                      <a:pt x="427199" y="322659"/>
                    </a:cubicBezTo>
                    <a:cubicBezTo>
                      <a:pt x="443660" y="258474"/>
                      <a:pt x="551093" y="30358"/>
                      <a:pt x="691449" y="30358"/>
                    </a:cubicBezTo>
                    <a:cubicBezTo>
                      <a:pt x="831805" y="30358"/>
                      <a:pt x="741700" y="40766"/>
                      <a:pt x="757295" y="52909"/>
                    </a:cubicBezTo>
                    <a:cubicBezTo>
                      <a:pt x="841336" y="127502"/>
                      <a:pt x="924510" y="322659"/>
                      <a:pt x="998153" y="478784"/>
                    </a:cubicBezTo>
                    <a:cubicBezTo>
                      <a:pt x="1090858" y="675675"/>
                      <a:pt x="1174898" y="910731"/>
                      <a:pt x="1357708" y="910731"/>
                    </a:cubicBezTo>
                    <a:cubicBezTo>
                      <a:pt x="1540517" y="910731"/>
                      <a:pt x="1615027" y="643583"/>
                      <a:pt x="1615027" y="643583"/>
                    </a:cubicBezTo>
                    <a:lnTo>
                      <a:pt x="1608962" y="633175"/>
                    </a:lnTo>
                    <a:cubicBezTo>
                      <a:pt x="1608962" y="633175"/>
                      <a:pt x="1531853" y="816188"/>
                      <a:pt x="1430485" y="849148"/>
                    </a:cubicBezTo>
                    <a:lnTo>
                      <a:pt x="1430485" y="693890"/>
                    </a:lnTo>
                    <a:cubicBezTo>
                      <a:pt x="1478137" y="632307"/>
                      <a:pt x="1512792" y="566388"/>
                      <a:pt x="1550048" y="472713"/>
                    </a:cubicBezTo>
                    <a:lnTo>
                      <a:pt x="1544849" y="458835"/>
                    </a:lnTo>
                    <a:cubicBezTo>
                      <a:pt x="1506728" y="542969"/>
                      <a:pt x="1473805" y="591541"/>
                      <a:pt x="1430485" y="643583"/>
                    </a:cubicBezTo>
                    <a:lnTo>
                      <a:pt x="1430485" y="158727"/>
                    </a:lnTo>
                    <a:cubicBezTo>
                      <a:pt x="1430485" y="158727"/>
                      <a:pt x="1398428" y="172605"/>
                      <a:pt x="1398428" y="272352"/>
                    </a:cubicBezTo>
                    <a:lnTo>
                      <a:pt x="1398428" y="852617"/>
                    </a:lnTo>
                    <a:cubicBezTo>
                      <a:pt x="1373303" y="852617"/>
                      <a:pt x="1349044" y="838740"/>
                      <a:pt x="1324785" y="814453"/>
                    </a:cubicBezTo>
                    <a:lnTo>
                      <a:pt x="1324785" y="76328"/>
                    </a:lnTo>
                    <a:cubicBezTo>
                      <a:pt x="1323918" y="76328"/>
                      <a:pt x="1291861" y="90206"/>
                      <a:pt x="1291861" y="189952"/>
                    </a:cubicBezTo>
                    <a:cubicBezTo>
                      <a:pt x="1291861" y="289699"/>
                      <a:pt x="1291861" y="666134"/>
                      <a:pt x="1292728" y="776290"/>
                    </a:cubicBezTo>
                    <a:cubicBezTo>
                      <a:pt x="1268469" y="743330"/>
                      <a:pt x="1244210" y="700829"/>
                      <a:pt x="1218218" y="651389"/>
                    </a:cubicBezTo>
                    <a:lnTo>
                      <a:pt x="1218218" y="170870"/>
                    </a:lnTo>
                    <a:cubicBezTo>
                      <a:pt x="1218218" y="170870"/>
                      <a:pt x="1186161" y="195157"/>
                      <a:pt x="1186161" y="278423"/>
                    </a:cubicBezTo>
                    <a:lnTo>
                      <a:pt x="1186161" y="587204"/>
                    </a:lnTo>
                    <a:cubicBezTo>
                      <a:pt x="1161036" y="536897"/>
                      <a:pt x="1135044" y="481386"/>
                      <a:pt x="1107319" y="423273"/>
                    </a:cubicBezTo>
                    <a:cubicBezTo>
                      <a:pt x="1089125" y="385976"/>
                      <a:pt x="1071797" y="348680"/>
                      <a:pt x="1054469" y="312251"/>
                    </a:cubicBezTo>
                    <a:cubicBezTo>
                      <a:pt x="1077862" y="237657"/>
                      <a:pt x="1182695" y="30358"/>
                      <a:pt x="1315254" y="30358"/>
                    </a:cubicBezTo>
                    <a:cubicBezTo>
                      <a:pt x="1447813" y="30358"/>
                      <a:pt x="1365505" y="40766"/>
                      <a:pt x="1381100" y="52909"/>
                    </a:cubicBezTo>
                    <a:cubicBezTo>
                      <a:pt x="1465141" y="127502"/>
                      <a:pt x="1548315" y="322659"/>
                      <a:pt x="1621958" y="478784"/>
                    </a:cubicBezTo>
                    <a:cubicBezTo>
                      <a:pt x="1714663" y="675675"/>
                      <a:pt x="1798703" y="910731"/>
                      <a:pt x="1981512" y="910731"/>
                    </a:cubicBezTo>
                    <a:cubicBezTo>
                      <a:pt x="2164322" y="910731"/>
                      <a:pt x="2238832" y="643583"/>
                      <a:pt x="2238832" y="643583"/>
                    </a:cubicBezTo>
                    <a:lnTo>
                      <a:pt x="2232767" y="633175"/>
                    </a:lnTo>
                    <a:cubicBezTo>
                      <a:pt x="2232767" y="633175"/>
                      <a:pt x="2155658" y="816188"/>
                      <a:pt x="2054290" y="849148"/>
                    </a:cubicBezTo>
                    <a:lnTo>
                      <a:pt x="2054290" y="702564"/>
                    </a:lnTo>
                    <a:cubicBezTo>
                      <a:pt x="2105407" y="638379"/>
                      <a:pt x="2141796" y="570725"/>
                      <a:pt x="2180784" y="472713"/>
                    </a:cubicBezTo>
                    <a:lnTo>
                      <a:pt x="2175585" y="458835"/>
                    </a:lnTo>
                    <a:cubicBezTo>
                      <a:pt x="2135731" y="547306"/>
                      <a:pt x="2101942" y="595878"/>
                      <a:pt x="2054290" y="651389"/>
                    </a:cubicBezTo>
                    <a:lnTo>
                      <a:pt x="2054290" y="158727"/>
                    </a:lnTo>
                    <a:cubicBezTo>
                      <a:pt x="2054290" y="158727"/>
                      <a:pt x="2022233" y="172605"/>
                      <a:pt x="2022233" y="272352"/>
                    </a:cubicBezTo>
                    <a:lnTo>
                      <a:pt x="2022233" y="852617"/>
                    </a:lnTo>
                    <a:cubicBezTo>
                      <a:pt x="1997108" y="852617"/>
                      <a:pt x="1972849" y="838740"/>
                      <a:pt x="1948590" y="814453"/>
                    </a:cubicBezTo>
                    <a:lnTo>
                      <a:pt x="1948590" y="76328"/>
                    </a:lnTo>
                    <a:cubicBezTo>
                      <a:pt x="1947723" y="76328"/>
                      <a:pt x="1915666" y="90206"/>
                      <a:pt x="1915666" y="189952"/>
                    </a:cubicBezTo>
                    <a:cubicBezTo>
                      <a:pt x="1915666" y="289699"/>
                      <a:pt x="1915666" y="666134"/>
                      <a:pt x="1916533" y="776290"/>
                    </a:cubicBezTo>
                    <a:cubicBezTo>
                      <a:pt x="1892274" y="743330"/>
                      <a:pt x="1868015" y="700829"/>
                      <a:pt x="1842023" y="651389"/>
                    </a:cubicBezTo>
                    <a:lnTo>
                      <a:pt x="1842023" y="170870"/>
                    </a:lnTo>
                    <a:cubicBezTo>
                      <a:pt x="1842023" y="170870"/>
                      <a:pt x="1809966" y="195157"/>
                      <a:pt x="1809966" y="278423"/>
                    </a:cubicBezTo>
                    <a:lnTo>
                      <a:pt x="1809966" y="587204"/>
                    </a:lnTo>
                    <a:cubicBezTo>
                      <a:pt x="1784841" y="536897"/>
                      <a:pt x="1758849" y="481386"/>
                      <a:pt x="1731124" y="423273"/>
                    </a:cubicBezTo>
                    <a:cubicBezTo>
                      <a:pt x="1712930" y="385976"/>
                      <a:pt x="1695602" y="348680"/>
                      <a:pt x="1678274" y="312251"/>
                    </a:cubicBezTo>
                    <a:cubicBezTo>
                      <a:pt x="1701667" y="237657"/>
                      <a:pt x="1806500" y="30358"/>
                      <a:pt x="1939059" y="30358"/>
                    </a:cubicBezTo>
                    <a:cubicBezTo>
                      <a:pt x="2071618" y="30358"/>
                      <a:pt x="1989310" y="40766"/>
                      <a:pt x="2004905" y="52909"/>
                    </a:cubicBezTo>
                    <a:cubicBezTo>
                      <a:pt x="2088946" y="127502"/>
                      <a:pt x="2172120" y="322659"/>
                      <a:pt x="2245763" y="478784"/>
                    </a:cubicBezTo>
                    <a:cubicBezTo>
                      <a:pt x="2338468" y="675675"/>
                      <a:pt x="2422508" y="910731"/>
                      <a:pt x="2605318" y="910731"/>
                    </a:cubicBezTo>
                    <a:cubicBezTo>
                      <a:pt x="2788127" y="910731"/>
                      <a:pt x="2862637" y="643583"/>
                      <a:pt x="2862637" y="643583"/>
                    </a:cubicBezTo>
                    <a:lnTo>
                      <a:pt x="2856572" y="633175"/>
                    </a:lnTo>
                    <a:cubicBezTo>
                      <a:pt x="2856572" y="633175"/>
                      <a:pt x="2779463" y="816188"/>
                      <a:pt x="2678095" y="849148"/>
                    </a:cubicBezTo>
                    <a:lnTo>
                      <a:pt x="2678095" y="706901"/>
                    </a:lnTo>
                    <a:cubicBezTo>
                      <a:pt x="2730945" y="641848"/>
                      <a:pt x="2768200" y="572459"/>
                      <a:pt x="2808054" y="472713"/>
                    </a:cubicBezTo>
                    <a:lnTo>
                      <a:pt x="2802856" y="458835"/>
                    </a:lnTo>
                    <a:cubicBezTo>
                      <a:pt x="2762135" y="549908"/>
                      <a:pt x="2726613" y="598480"/>
                      <a:pt x="2678095" y="655726"/>
                    </a:cubicBezTo>
                    <a:lnTo>
                      <a:pt x="2678095" y="158727"/>
                    </a:lnTo>
                    <a:cubicBezTo>
                      <a:pt x="2678095" y="158727"/>
                      <a:pt x="2646038" y="172605"/>
                      <a:pt x="2646038" y="272352"/>
                    </a:cubicBezTo>
                    <a:lnTo>
                      <a:pt x="2646038" y="852617"/>
                    </a:lnTo>
                    <a:cubicBezTo>
                      <a:pt x="2620913" y="852617"/>
                      <a:pt x="2596654" y="838740"/>
                      <a:pt x="2572395" y="814453"/>
                    </a:cubicBezTo>
                    <a:lnTo>
                      <a:pt x="2572395" y="76328"/>
                    </a:lnTo>
                    <a:cubicBezTo>
                      <a:pt x="2571528" y="76328"/>
                      <a:pt x="2539472" y="90206"/>
                      <a:pt x="2539472" y="189952"/>
                    </a:cubicBezTo>
                    <a:cubicBezTo>
                      <a:pt x="2539472" y="289699"/>
                      <a:pt x="2539472" y="666134"/>
                      <a:pt x="2540338" y="776290"/>
                    </a:cubicBezTo>
                    <a:cubicBezTo>
                      <a:pt x="2516079" y="743330"/>
                      <a:pt x="2491820" y="700829"/>
                      <a:pt x="2465828" y="651389"/>
                    </a:cubicBezTo>
                    <a:lnTo>
                      <a:pt x="2465828" y="170870"/>
                    </a:lnTo>
                    <a:cubicBezTo>
                      <a:pt x="2465828" y="170870"/>
                      <a:pt x="2433771" y="195157"/>
                      <a:pt x="2433771" y="278423"/>
                    </a:cubicBezTo>
                    <a:lnTo>
                      <a:pt x="2433771" y="587204"/>
                    </a:lnTo>
                    <a:cubicBezTo>
                      <a:pt x="2408646" y="536897"/>
                      <a:pt x="2382654" y="481386"/>
                      <a:pt x="2354929" y="423273"/>
                    </a:cubicBezTo>
                    <a:cubicBezTo>
                      <a:pt x="2336735" y="385976"/>
                      <a:pt x="2319407" y="348680"/>
                      <a:pt x="2302079" y="312251"/>
                    </a:cubicBezTo>
                    <a:cubicBezTo>
                      <a:pt x="2325472" y="237657"/>
                      <a:pt x="2430305" y="30358"/>
                      <a:pt x="2562864" y="30358"/>
                    </a:cubicBezTo>
                    <a:cubicBezTo>
                      <a:pt x="2695423" y="30358"/>
                      <a:pt x="2613115" y="40766"/>
                      <a:pt x="2628710" y="52909"/>
                    </a:cubicBezTo>
                    <a:cubicBezTo>
                      <a:pt x="2712751" y="127502"/>
                      <a:pt x="2795925" y="322659"/>
                      <a:pt x="2869568" y="478784"/>
                    </a:cubicBezTo>
                    <a:cubicBezTo>
                      <a:pt x="2962273" y="675675"/>
                      <a:pt x="3046313" y="910731"/>
                      <a:pt x="3229122" y="910731"/>
                    </a:cubicBezTo>
                    <a:cubicBezTo>
                      <a:pt x="3411932" y="910731"/>
                      <a:pt x="3486442" y="643583"/>
                      <a:pt x="3486442" y="643583"/>
                    </a:cubicBezTo>
                    <a:lnTo>
                      <a:pt x="3480377" y="633175"/>
                    </a:lnTo>
                    <a:cubicBezTo>
                      <a:pt x="3480377" y="633175"/>
                      <a:pt x="3403268" y="816188"/>
                      <a:pt x="3301900" y="849148"/>
                    </a:cubicBezTo>
                    <a:lnTo>
                      <a:pt x="3301900" y="697360"/>
                    </a:lnTo>
                    <a:cubicBezTo>
                      <a:pt x="3351284" y="634909"/>
                      <a:pt x="3386807" y="568123"/>
                      <a:pt x="3424062" y="472713"/>
                    </a:cubicBezTo>
                    <a:lnTo>
                      <a:pt x="3418863" y="458835"/>
                    </a:lnTo>
                    <a:cubicBezTo>
                      <a:pt x="3379876" y="544704"/>
                      <a:pt x="3346952" y="593276"/>
                      <a:pt x="3301033" y="647053"/>
                    </a:cubicBezTo>
                    <a:lnTo>
                      <a:pt x="3301033" y="158727"/>
                    </a:lnTo>
                    <a:cubicBezTo>
                      <a:pt x="3301033" y="158727"/>
                      <a:pt x="3268976" y="172605"/>
                      <a:pt x="3268976" y="272352"/>
                    </a:cubicBezTo>
                    <a:lnTo>
                      <a:pt x="3268976" y="852617"/>
                    </a:lnTo>
                    <a:cubicBezTo>
                      <a:pt x="3243851" y="852617"/>
                      <a:pt x="3219592" y="838740"/>
                      <a:pt x="3195333" y="814453"/>
                    </a:cubicBezTo>
                    <a:lnTo>
                      <a:pt x="3195333" y="76328"/>
                    </a:lnTo>
                    <a:cubicBezTo>
                      <a:pt x="3194467" y="76328"/>
                      <a:pt x="3162410" y="90206"/>
                      <a:pt x="3162410" y="189952"/>
                    </a:cubicBezTo>
                    <a:cubicBezTo>
                      <a:pt x="3162410" y="289699"/>
                      <a:pt x="3162410" y="666134"/>
                      <a:pt x="3163277" y="776290"/>
                    </a:cubicBezTo>
                    <a:cubicBezTo>
                      <a:pt x="3139017" y="743330"/>
                      <a:pt x="3114758" y="700829"/>
                      <a:pt x="3088766" y="651389"/>
                    </a:cubicBezTo>
                    <a:lnTo>
                      <a:pt x="3088766" y="170870"/>
                    </a:lnTo>
                    <a:cubicBezTo>
                      <a:pt x="3088766" y="170870"/>
                      <a:pt x="3056709" y="195157"/>
                      <a:pt x="3056709" y="278423"/>
                    </a:cubicBezTo>
                    <a:lnTo>
                      <a:pt x="3056709" y="587204"/>
                    </a:lnTo>
                    <a:cubicBezTo>
                      <a:pt x="3031584" y="536897"/>
                      <a:pt x="3005592" y="481386"/>
                      <a:pt x="2977868" y="423273"/>
                    </a:cubicBezTo>
                    <a:cubicBezTo>
                      <a:pt x="2959674" y="385976"/>
                      <a:pt x="2942346" y="348680"/>
                      <a:pt x="2925018" y="312251"/>
                    </a:cubicBezTo>
                    <a:cubicBezTo>
                      <a:pt x="2948410" y="237657"/>
                      <a:pt x="3053244" y="30358"/>
                      <a:pt x="3185803" y="30358"/>
                    </a:cubicBezTo>
                    <a:cubicBezTo>
                      <a:pt x="3318361" y="30358"/>
                      <a:pt x="3236054" y="40766"/>
                      <a:pt x="3251649" y="52909"/>
                    </a:cubicBezTo>
                    <a:cubicBezTo>
                      <a:pt x="3335689" y="127502"/>
                      <a:pt x="3418863" y="322659"/>
                      <a:pt x="3492507" y="478784"/>
                    </a:cubicBezTo>
                    <a:cubicBezTo>
                      <a:pt x="3585211" y="675675"/>
                      <a:pt x="3669251" y="910731"/>
                      <a:pt x="3852061" y="910731"/>
                    </a:cubicBezTo>
                    <a:cubicBezTo>
                      <a:pt x="4034871" y="910731"/>
                      <a:pt x="3869389" y="910731"/>
                      <a:pt x="3877186" y="908996"/>
                    </a:cubicBezTo>
                    <a:lnTo>
                      <a:pt x="3877186" y="851750"/>
                    </a:lnTo>
                    <a:cubicBezTo>
                      <a:pt x="3857259" y="847413"/>
                      <a:pt x="3838199" y="834403"/>
                      <a:pt x="3820004" y="816188"/>
                    </a:cubicBezTo>
                    <a:lnTo>
                      <a:pt x="3820004" y="78063"/>
                    </a:lnTo>
                    <a:cubicBezTo>
                      <a:pt x="3819138" y="78063"/>
                      <a:pt x="3787082" y="91940"/>
                      <a:pt x="3787082" y="191687"/>
                    </a:cubicBezTo>
                    <a:cubicBezTo>
                      <a:pt x="3787082" y="291434"/>
                      <a:pt x="3787082" y="667869"/>
                      <a:pt x="3787948" y="778024"/>
                    </a:cubicBezTo>
                    <a:cubicBezTo>
                      <a:pt x="3763689" y="745064"/>
                      <a:pt x="3739430" y="702564"/>
                      <a:pt x="3713438" y="652257"/>
                    </a:cubicBezTo>
                    <a:lnTo>
                      <a:pt x="3713438" y="171738"/>
                    </a:lnTo>
                    <a:cubicBezTo>
                      <a:pt x="3713438" y="171738"/>
                      <a:pt x="3681381" y="196024"/>
                      <a:pt x="3681381" y="279291"/>
                    </a:cubicBezTo>
                    <a:lnTo>
                      <a:pt x="3681381" y="588072"/>
                    </a:lnTo>
                    <a:cubicBezTo>
                      <a:pt x="3656255" y="537765"/>
                      <a:pt x="3630264" y="482254"/>
                      <a:pt x="3602539" y="424140"/>
                    </a:cubicBezTo>
                    <a:cubicBezTo>
                      <a:pt x="3584345" y="386844"/>
                      <a:pt x="3567017" y="349547"/>
                      <a:pt x="3549689" y="313118"/>
                    </a:cubicBezTo>
                    <a:cubicBezTo>
                      <a:pt x="3573082" y="238525"/>
                      <a:pt x="3677915" y="31225"/>
                      <a:pt x="3810474" y="31225"/>
                    </a:cubicBezTo>
                    <a:close/>
                  </a:path>
                </a:pathLst>
              </a:custGeom>
              <a:solidFill>
                <a:srgbClr val="FDFCFC"/>
              </a:solidFill>
              <a:ln w="8654" cap="flat">
                <a:noFill/>
                <a:prstDash val="solid"/>
                <a:miter/>
              </a:ln>
            </p:spPr>
            <p:txBody>
              <a:bodyPr rtlCol="0" anchor="ctr"/>
              <a:lstStyle/>
              <a:p>
                <a:endParaRPr lang="en-GB"/>
              </a:p>
            </p:txBody>
          </p:sp>
        </p:grpSp>
        <p:grpSp>
          <p:nvGrpSpPr>
            <p:cNvPr id="34" name="Graphic 32">
              <a:extLst>
                <a:ext uri="{FF2B5EF4-FFF2-40B4-BE49-F238E27FC236}">
                  <a16:creationId xmlns:a16="http://schemas.microsoft.com/office/drawing/2014/main" id="{9A60484F-0186-E73B-BD03-3110DEB096B3}"/>
                </a:ext>
              </a:extLst>
            </p:cNvPr>
            <p:cNvGrpSpPr/>
            <p:nvPr/>
          </p:nvGrpSpPr>
          <p:grpSpPr>
            <a:xfrm>
              <a:off x="28029429" y="-3927441"/>
              <a:ext cx="1307390" cy="1026957"/>
              <a:chOff x="28029429" y="-3927441"/>
              <a:chExt cx="1307390" cy="1026957"/>
            </a:xfrm>
            <a:solidFill>
              <a:srgbClr val="FDFCFC"/>
            </a:solidFill>
          </p:grpSpPr>
          <p:sp>
            <p:nvSpPr>
              <p:cNvPr id="83" name="Freeform 82">
                <a:extLst>
                  <a:ext uri="{FF2B5EF4-FFF2-40B4-BE49-F238E27FC236}">
                    <a16:creationId xmlns:a16="http://schemas.microsoft.com/office/drawing/2014/main" id="{F3DDF562-F7D5-A41D-D7E0-41BC5FDED188}"/>
                  </a:ext>
                </a:extLst>
              </p:cNvPr>
              <p:cNvSpPr/>
              <p:nvPr/>
            </p:nvSpPr>
            <p:spPr>
              <a:xfrm>
                <a:off x="28291080" y="-3062066"/>
                <a:ext cx="319699" cy="62702"/>
              </a:xfrm>
              <a:custGeom>
                <a:avLst/>
                <a:gdLst>
                  <a:gd name="connsiteX0" fmla="*/ 40720 w 319699"/>
                  <a:gd name="connsiteY0" fmla="*/ 52294 h 62702"/>
                  <a:gd name="connsiteX1" fmla="*/ 0 w 319699"/>
                  <a:gd name="connsiteY1" fmla="*/ 62703 h 62702"/>
                  <a:gd name="connsiteX2" fmla="*/ 42453 w 319699"/>
                  <a:gd name="connsiteY2" fmla="*/ 57499 h 62702"/>
                  <a:gd name="connsiteX3" fmla="*/ 164615 w 319699"/>
                  <a:gd name="connsiteY3" fmla="*/ 23671 h 62702"/>
                  <a:gd name="connsiteX4" fmla="*/ 319700 w 319699"/>
                  <a:gd name="connsiteY4" fmla="*/ 42753 h 62702"/>
                  <a:gd name="connsiteX5" fmla="*/ 41587 w 319699"/>
                  <a:gd name="connsiteY5" fmla="*/ 53162 h 6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699" h="62702">
                    <a:moveTo>
                      <a:pt x="40720" y="52294"/>
                    </a:moveTo>
                    <a:cubicBezTo>
                      <a:pt x="27725" y="56631"/>
                      <a:pt x="13862" y="60968"/>
                      <a:pt x="0" y="62703"/>
                    </a:cubicBezTo>
                    <a:cubicBezTo>
                      <a:pt x="13862" y="62703"/>
                      <a:pt x="28591" y="60101"/>
                      <a:pt x="42453" y="57499"/>
                    </a:cubicBezTo>
                    <a:cubicBezTo>
                      <a:pt x="83174" y="47090"/>
                      <a:pt x="123895" y="34080"/>
                      <a:pt x="164615" y="23671"/>
                    </a:cubicBezTo>
                    <a:cubicBezTo>
                      <a:pt x="216599" y="8926"/>
                      <a:pt x="278113" y="-2350"/>
                      <a:pt x="319700" y="42753"/>
                    </a:cubicBezTo>
                    <a:cubicBezTo>
                      <a:pt x="254720" y="-45718"/>
                      <a:pt x="123028" y="26274"/>
                      <a:pt x="41587" y="53162"/>
                    </a:cubicBezTo>
                    <a:close/>
                  </a:path>
                </a:pathLst>
              </a:custGeom>
              <a:solidFill>
                <a:srgbClr val="FDFCFC"/>
              </a:solidFill>
              <a:ln w="8654" cap="flat">
                <a:noFill/>
                <a:prstDash val="solid"/>
                <a:miter/>
              </a:ln>
            </p:spPr>
            <p:txBody>
              <a:bodyPr rtlCol="0" anchor="ctr"/>
              <a:lstStyle/>
              <a:p>
                <a:endParaRPr lang="en-GB"/>
              </a:p>
            </p:txBody>
          </p:sp>
          <p:sp>
            <p:nvSpPr>
              <p:cNvPr id="84" name="Freeform 83">
                <a:extLst>
                  <a:ext uri="{FF2B5EF4-FFF2-40B4-BE49-F238E27FC236}">
                    <a16:creationId xmlns:a16="http://schemas.microsoft.com/office/drawing/2014/main" id="{B1640365-4EA4-3F51-F893-26527AEB9CD4}"/>
                  </a:ext>
                </a:extLst>
              </p:cNvPr>
              <p:cNvSpPr/>
              <p:nvPr/>
            </p:nvSpPr>
            <p:spPr>
              <a:xfrm>
                <a:off x="28748538" y="-3063631"/>
                <a:ext cx="274647" cy="51483"/>
              </a:xfrm>
              <a:custGeom>
                <a:avLst/>
                <a:gdLst>
                  <a:gd name="connsiteX0" fmla="*/ 238259 w 274647"/>
                  <a:gd name="connsiteY0" fmla="*/ 47788 h 51483"/>
                  <a:gd name="connsiteX1" fmla="*/ 274648 w 274647"/>
                  <a:gd name="connsiteY1" fmla="*/ 51257 h 51483"/>
                  <a:gd name="connsiteX2" fmla="*/ 239992 w 274647"/>
                  <a:gd name="connsiteY2" fmla="*/ 41717 h 51483"/>
                  <a:gd name="connsiteX3" fmla="*/ 0 w 274647"/>
                  <a:gd name="connsiteY3" fmla="*/ 43452 h 51483"/>
                  <a:gd name="connsiteX4" fmla="*/ 238259 w 274647"/>
                  <a:gd name="connsiteY4" fmla="*/ 47788 h 51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47" h="51483">
                    <a:moveTo>
                      <a:pt x="238259" y="47788"/>
                    </a:moveTo>
                    <a:cubicBezTo>
                      <a:pt x="250388" y="50390"/>
                      <a:pt x="262518" y="52125"/>
                      <a:pt x="274648" y="51257"/>
                    </a:cubicBezTo>
                    <a:cubicBezTo>
                      <a:pt x="262518" y="49523"/>
                      <a:pt x="251255" y="46054"/>
                      <a:pt x="239992" y="41717"/>
                    </a:cubicBezTo>
                    <a:cubicBezTo>
                      <a:pt x="167214" y="13961"/>
                      <a:pt x="56316" y="-37213"/>
                      <a:pt x="0" y="43452"/>
                    </a:cubicBezTo>
                    <a:cubicBezTo>
                      <a:pt x="67579" y="-21601"/>
                      <a:pt x="161149" y="30441"/>
                      <a:pt x="238259" y="47788"/>
                    </a:cubicBezTo>
                    <a:close/>
                  </a:path>
                </a:pathLst>
              </a:custGeom>
              <a:solidFill>
                <a:srgbClr val="FDFCFC"/>
              </a:solidFill>
              <a:ln w="8654" cap="flat">
                <a:noFill/>
                <a:prstDash val="solid"/>
                <a:miter/>
              </a:ln>
            </p:spPr>
            <p:txBody>
              <a:bodyPr rtlCol="0" anchor="ctr"/>
              <a:lstStyle/>
              <a:p>
                <a:endParaRPr lang="en-GB"/>
              </a:p>
            </p:txBody>
          </p:sp>
          <p:sp>
            <p:nvSpPr>
              <p:cNvPr id="85" name="Freeform 84">
                <a:extLst>
                  <a:ext uri="{FF2B5EF4-FFF2-40B4-BE49-F238E27FC236}">
                    <a16:creationId xmlns:a16="http://schemas.microsoft.com/office/drawing/2014/main" id="{53E001C0-574C-1049-B487-460BE54067A3}"/>
                  </a:ext>
                </a:extLst>
              </p:cNvPr>
              <p:cNvSpPr/>
              <p:nvPr/>
            </p:nvSpPr>
            <p:spPr>
              <a:xfrm>
                <a:off x="28589987" y="-2934311"/>
                <a:ext cx="175878" cy="33827"/>
              </a:xfrm>
              <a:custGeom>
                <a:avLst/>
                <a:gdLst>
                  <a:gd name="connsiteX0" fmla="*/ 866 w 175878"/>
                  <a:gd name="connsiteY0" fmla="*/ 0 h 33827"/>
                  <a:gd name="connsiteX1" fmla="*/ 88372 w 175878"/>
                  <a:gd name="connsiteY1" fmla="*/ 33827 h 33827"/>
                  <a:gd name="connsiteX2" fmla="*/ 175878 w 175878"/>
                  <a:gd name="connsiteY2" fmla="*/ 0 h 33827"/>
                  <a:gd name="connsiteX3" fmla="*/ 0 w 175878"/>
                  <a:gd name="connsiteY3" fmla="*/ 0 h 33827"/>
                </a:gdLst>
                <a:ahLst/>
                <a:cxnLst>
                  <a:cxn ang="0">
                    <a:pos x="connsiteX0" y="connsiteY0"/>
                  </a:cxn>
                  <a:cxn ang="0">
                    <a:pos x="connsiteX1" y="connsiteY1"/>
                  </a:cxn>
                  <a:cxn ang="0">
                    <a:pos x="connsiteX2" y="connsiteY2"/>
                  </a:cxn>
                  <a:cxn ang="0">
                    <a:pos x="connsiteX3" y="connsiteY3"/>
                  </a:cxn>
                </a:cxnLst>
                <a:rect l="l" t="t" r="r" b="b"/>
                <a:pathLst>
                  <a:path w="175878" h="33827">
                    <a:moveTo>
                      <a:pt x="866" y="0"/>
                    </a:moveTo>
                    <a:cubicBezTo>
                      <a:pt x="866" y="0"/>
                      <a:pt x="43320" y="33827"/>
                      <a:pt x="88372" y="33827"/>
                    </a:cubicBezTo>
                    <a:cubicBezTo>
                      <a:pt x="133425" y="33827"/>
                      <a:pt x="175878" y="0"/>
                      <a:pt x="175878" y="0"/>
                    </a:cubicBezTo>
                    <a:cubicBezTo>
                      <a:pt x="117830" y="12143"/>
                      <a:pt x="58048" y="12143"/>
                      <a:pt x="0" y="0"/>
                    </a:cubicBezTo>
                    <a:close/>
                  </a:path>
                </a:pathLst>
              </a:custGeom>
              <a:solidFill>
                <a:srgbClr val="FDFCFC"/>
              </a:solidFill>
              <a:ln w="8654"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D340AE2B-90D6-092B-4336-C9833A8B5A7A}"/>
                  </a:ext>
                </a:extLst>
              </p:cNvPr>
              <p:cNvSpPr/>
              <p:nvPr/>
            </p:nvSpPr>
            <p:spPr>
              <a:xfrm>
                <a:off x="28029429" y="-3927441"/>
                <a:ext cx="1307390" cy="993130"/>
              </a:xfrm>
              <a:custGeom>
                <a:avLst/>
                <a:gdLst>
                  <a:gd name="connsiteX0" fmla="*/ 520704 w 1307390"/>
                  <a:gd name="connsiteY0" fmla="*/ 993130 h 993130"/>
                  <a:gd name="connsiteX1" fmla="*/ 526769 w 1307390"/>
                  <a:gd name="connsiteY1" fmla="*/ 979253 h 993130"/>
                  <a:gd name="connsiteX2" fmla="*/ 11263 w 1307390"/>
                  <a:gd name="connsiteY2" fmla="*/ 970579 h 993130"/>
                  <a:gd name="connsiteX3" fmla="*/ 50251 w 1307390"/>
                  <a:gd name="connsiteY3" fmla="*/ 930680 h 993130"/>
                  <a:gd name="connsiteX4" fmla="*/ 494712 w 1307390"/>
                  <a:gd name="connsiteY4" fmla="*/ 828331 h 993130"/>
                  <a:gd name="connsiteX5" fmla="*/ 614274 w 1307390"/>
                  <a:gd name="connsiteY5" fmla="*/ 898588 h 993130"/>
                  <a:gd name="connsiteX6" fmla="*/ 619473 w 1307390"/>
                  <a:gd name="connsiteY6" fmla="*/ 776290 h 993130"/>
                  <a:gd name="connsiteX7" fmla="*/ 427999 w 1307390"/>
                  <a:gd name="connsiteY7" fmla="*/ 708635 h 993130"/>
                  <a:gd name="connsiteX8" fmla="*/ 189741 w 1307390"/>
                  <a:gd name="connsiteY8" fmla="*/ 768483 h 993130"/>
                  <a:gd name="connsiteX9" fmla="*/ 189741 w 1307390"/>
                  <a:gd name="connsiteY9" fmla="*/ 757208 h 993130"/>
                  <a:gd name="connsiteX10" fmla="*/ 420202 w 1307390"/>
                  <a:gd name="connsiteY10" fmla="*/ 680013 h 993130"/>
                  <a:gd name="connsiteX11" fmla="*/ 622072 w 1307390"/>
                  <a:gd name="connsiteY11" fmla="*/ 716442 h 993130"/>
                  <a:gd name="connsiteX12" fmla="*/ 432331 w 1307390"/>
                  <a:gd name="connsiteY12" fmla="*/ 651389 h 993130"/>
                  <a:gd name="connsiteX13" fmla="*/ 197538 w 1307390"/>
                  <a:gd name="connsiteY13" fmla="*/ 712972 h 993130"/>
                  <a:gd name="connsiteX14" fmla="*/ 197538 w 1307390"/>
                  <a:gd name="connsiteY14" fmla="*/ 700829 h 993130"/>
                  <a:gd name="connsiteX15" fmla="*/ 255587 w 1307390"/>
                  <a:gd name="connsiteY15" fmla="*/ 690421 h 993130"/>
                  <a:gd name="connsiteX16" fmla="*/ 424534 w 1307390"/>
                  <a:gd name="connsiteY16" fmla="*/ 622767 h 993130"/>
                  <a:gd name="connsiteX17" fmla="*/ 625538 w 1307390"/>
                  <a:gd name="connsiteY17" fmla="*/ 662665 h 993130"/>
                  <a:gd name="connsiteX18" fmla="*/ 625538 w 1307390"/>
                  <a:gd name="connsiteY18" fmla="*/ 660930 h 993130"/>
                  <a:gd name="connsiteX19" fmla="*/ 429732 w 1307390"/>
                  <a:gd name="connsiteY19" fmla="*/ 593276 h 993130"/>
                  <a:gd name="connsiteX20" fmla="*/ 318834 w 1307390"/>
                  <a:gd name="connsiteY20" fmla="*/ 634910 h 993130"/>
                  <a:gd name="connsiteX21" fmla="*/ 198405 w 1307390"/>
                  <a:gd name="connsiteY21" fmla="*/ 656594 h 993130"/>
                  <a:gd name="connsiteX22" fmla="*/ 198405 w 1307390"/>
                  <a:gd name="connsiteY22" fmla="*/ 644451 h 993130"/>
                  <a:gd name="connsiteX23" fmla="*/ 422801 w 1307390"/>
                  <a:gd name="connsiteY23" fmla="*/ 566388 h 993130"/>
                  <a:gd name="connsiteX24" fmla="*/ 609942 w 1307390"/>
                  <a:gd name="connsiteY24" fmla="*/ 591541 h 993130"/>
                  <a:gd name="connsiteX25" fmla="*/ 629003 w 1307390"/>
                  <a:gd name="connsiteY25" fmla="*/ 608889 h 993130"/>
                  <a:gd name="connsiteX26" fmla="*/ 629003 w 1307390"/>
                  <a:gd name="connsiteY26" fmla="*/ 600215 h 993130"/>
                  <a:gd name="connsiteX27" fmla="*/ 430599 w 1307390"/>
                  <a:gd name="connsiteY27" fmla="*/ 535163 h 993130"/>
                  <a:gd name="connsiteX28" fmla="*/ 201870 w 1307390"/>
                  <a:gd name="connsiteY28" fmla="*/ 601082 h 993130"/>
                  <a:gd name="connsiteX29" fmla="*/ 201870 w 1307390"/>
                  <a:gd name="connsiteY29" fmla="*/ 588939 h 993130"/>
                  <a:gd name="connsiteX30" fmla="*/ 312769 w 1307390"/>
                  <a:gd name="connsiteY30" fmla="*/ 557714 h 993130"/>
                  <a:gd name="connsiteX31" fmla="*/ 606477 w 1307390"/>
                  <a:gd name="connsiteY31" fmla="*/ 536898 h 993130"/>
                  <a:gd name="connsiteX32" fmla="*/ 630736 w 1307390"/>
                  <a:gd name="connsiteY32" fmla="*/ 559449 h 993130"/>
                  <a:gd name="connsiteX33" fmla="*/ 630736 w 1307390"/>
                  <a:gd name="connsiteY33" fmla="*/ 547306 h 993130"/>
                  <a:gd name="connsiteX34" fmla="*/ 430599 w 1307390"/>
                  <a:gd name="connsiteY34" fmla="*/ 477049 h 993130"/>
                  <a:gd name="connsiteX35" fmla="*/ 205336 w 1307390"/>
                  <a:gd name="connsiteY35" fmla="*/ 544704 h 993130"/>
                  <a:gd name="connsiteX36" fmla="*/ 205336 w 1307390"/>
                  <a:gd name="connsiteY36" fmla="*/ 533428 h 993130"/>
                  <a:gd name="connsiteX37" fmla="*/ 314502 w 1307390"/>
                  <a:gd name="connsiteY37" fmla="*/ 501336 h 993130"/>
                  <a:gd name="connsiteX38" fmla="*/ 489514 w 1307390"/>
                  <a:gd name="connsiteY38" fmla="*/ 443222 h 993130"/>
                  <a:gd name="connsiteX39" fmla="*/ 633335 w 1307390"/>
                  <a:gd name="connsiteY39" fmla="*/ 502203 h 993130"/>
                  <a:gd name="connsiteX40" fmla="*/ 633335 w 1307390"/>
                  <a:gd name="connsiteY40" fmla="*/ 490927 h 993130"/>
                  <a:gd name="connsiteX41" fmla="*/ 430599 w 1307390"/>
                  <a:gd name="connsiteY41" fmla="*/ 418069 h 993130"/>
                  <a:gd name="connsiteX42" fmla="*/ 208801 w 1307390"/>
                  <a:gd name="connsiteY42" fmla="*/ 488325 h 993130"/>
                  <a:gd name="connsiteX43" fmla="*/ 208801 w 1307390"/>
                  <a:gd name="connsiteY43" fmla="*/ 478784 h 993130"/>
                  <a:gd name="connsiteX44" fmla="*/ 317101 w 1307390"/>
                  <a:gd name="connsiteY44" fmla="*/ 446692 h 993130"/>
                  <a:gd name="connsiteX45" fmla="*/ 490380 w 1307390"/>
                  <a:gd name="connsiteY45" fmla="*/ 388579 h 993130"/>
                  <a:gd name="connsiteX46" fmla="*/ 630736 w 1307390"/>
                  <a:gd name="connsiteY46" fmla="*/ 450161 h 993130"/>
                  <a:gd name="connsiteX47" fmla="*/ 634202 w 1307390"/>
                  <a:gd name="connsiteY47" fmla="*/ 470111 h 993130"/>
                  <a:gd name="connsiteX48" fmla="*/ 635934 w 1307390"/>
                  <a:gd name="connsiteY48" fmla="*/ 435416 h 993130"/>
                  <a:gd name="connsiteX49" fmla="*/ 430599 w 1307390"/>
                  <a:gd name="connsiteY49" fmla="*/ 361690 h 993130"/>
                  <a:gd name="connsiteX50" fmla="*/ 212267 w 1307390"/>
                  <a:gd name="connsiteY50" fmla="*/ 433681 h 993130"/>
                  <a:gd name="connsiteX51" fmla="*/ 212267 w 1307390"/>
                  <a:gd name="connsiteY51" fmla="*/ 423273 h 993130"/>
                  <a:gd name="connsiteX52" fmla="*/ 318834 w 1307390"/>
                  <a:gd name="connsiteY52" fmla="*/ 390313 h 993130"/>
                  <a:gd name="connsiteX53" fmla="*/ 492979 w 1307390"/>
                  <a:gd name="connsiteY53" fmla="*/ 332200 h 993130"/>
                  <a:gd name="connsiteX54" fmla="*/ 628137 w 1307390"/>
                  <a:gd name="connsiteY54" fmla="*/ 398987 h 993130"/>
                  <a:gd name="connsiteX55" fmla="*/ 636801 w 1307390"/>
                  <a:gd name="connsiteY55" fmla="*/ 419804 h 993130"/>
                  <a:gd name="connsiteX56" fmla="*/ 648930 w 1307390"/>
                  <a:gd name="connsiteY56" fmla="*/ 131839 h 993130"/>
                  <a:gd name="connsiteX57" fmla="*/ 655862 w 1307390"/>
                  <a:gd name="connsiteY57" fmla="*/ 131839 h 993130"/>
                  <a:gd name="connsiteX58" fmla="*/ 667991 w 1307390"/>
                  <a:gd name="connsiteY58" fmla="*/ 419804 h 993130"/>
                  <a:gd name="connsiteX59" fmla="*/ 676655 w 1307390"/>
                  <a:gd name="connsiteY59" fmla="*/ 398987 h 993130"/>
                  <a:gd name="connsiteX60" fmla="*/ 811813 w 1307390"/>
                  <a:gd name="connsiteY60" fmla="*/ 332200 h 993130"/>
                  <a:gd name="connsiteX61" fmla="*/ 985958 w 1307390"/>
                  <a:gd name="connsiteY61" fmla="*/ 390313 h 993130"/>
                  <a:gd name="connsiteX62" fmla="*/ 1092525 w 1307390"/>
                  <a:gd name="connsiteY62" fmla="*/ 423273 h 993130"/>
                  <a:gd name="connsiteX63" fmla="*/ 1092525 w 1307390"/>
                  <a:gd name="connsiteY63" fmla="*/ 433681 h 993130"/>
                  <a:gd name="connsiteX64" fmla="*/ 874193 w 1307390"/>
                  <a:gd name="connsiteY64" fmla="*/ 361690 h 993130"/>
                  <a:gd name="connsiteX65" fmla="*/ 668858 w 1307390"/>
                  <a:gd name="connsiteY65" fmla="*/ 435416 h 993130"/>
                  <a:gd name="connsiteX66" fmla="*/ 670590 w 1307390"/>
                  <a:gd name="connsiteY66" fmla="*/ 470111 h 993130"/>
                  <a:gd name="connsiteX67" fmla="*/ 674056 w 1307390"/>
                  <a:gd name="connsiteY67" fmla="*/ 450161 h 993130"/>
                  <a:gd name="connsiteX68" fmla="*/ 814412 w 1307390"/>
                  <a:gd name="connsiteY68" fmla="*/ 388579 h 993130"/>
                  <a:gd name="connsiteX69" fmla="*/ 987691 w 1307390"/>
                  <a:gd name="connsiteY69" fmla="*/ 446692 h 993130"/>
                  <a:gd name="connsiteX70" fmla="*/ 1095991 w 1307390"/>
                  <a:gd name="connsiteY70" fmla="*/ 478784 h 993130"/>
                  <a:gd name="connsiteX71" fmla="*/ 1095991 w 1307390"/>
                  <a:gd name="connsiteY71" fmla="*/ 488325 h 993130"/>
                  <a:gd name="connsiteX72" fmla="*/ 874193 w 1307390"/>
                  <a:gd name="connsiteY72" fmla="*/ 418069 h 993130"/>
                  <a:gd name="connsiteX73" fmla="*/ 671457 w 1307390"/>
                  <a:gd name="connsiteY73" fmla="*/ 490927 h 993130"/>
                  <a:gd name="connsiteX74" fmla="*/ 671457 w 1307390"/>
                  <a:gd name="connsiteY74" fmla="*/ 502203 h 993130"/>
                  <a:gd name="connsiteX75" fmla="*/ 815278 w 1307390"/>
                  <a:gd name="connsiteY75" fmla="*/ 443222 h 993130"/>
                  <a:gd name="connsiteX76" fmla="*/ 990290 w 1307390"/>
                  <a:gd name="connsiteY76" fmla="*/ 501336 h 993130"/>
                  <a:gd name="connsiteX77" fmla="*/ 1099456 w 1307390"/>
                  <a:gd name="connsiteY77" fmla="*/ 533428 h 993130"/>
                  <a:gd name="connsiteX78" fmla="*/ 1099456 w 1307390"/>
                  <a:gd name="connsiteY78" fmla="*/ 544704 h 993130"/>
                  <a:gd name="connsiteX79" fmla="*/ 874193 w 1307390"/>
                  <a:gd name="connsiteY79" fmla="*/ 477049 h 993130"/>
                  <a:gd name="connsiteX80" fmla="*/ 673190 w 1307390"/>
                  <a:gd name="connsiteY80" fmla="*/ 547306 h 993130"/>
                  <a:gd name="connsiteX81" fmla="*/ 673190 w 1307390"/>
                  <a:gd name="connsiteY81" fmla="*/ 559449 h 993130"/>
                  <a:gd name="connsiteX82" fmla="*/ 697449 w 1307390"/>
                  <a:gd name="connsiteY82" fmla="*/ 536898 h 993130"/>
                  <a:gd name="connsiteX83" fmla="*/ 991156 w 1307390"/>
                  <a:gd name="connsiteY83" fmla="*/ 557714 h 993130"/>
                  <a:gd name="connsiteX84" fmla="*/ 1102056 w 1307390"/>
                  <a:gd name="connsiteY84" fmla="*/ 588939 h 993130"/>
                  <a:gd name="connsiteX85" fmla="*/ 1102056 w 1307390"/>
                  <a:gd name="connsiteY85" fmla="*/ 601082 h 993130"/>
                  <a:gd name="connsiteX86" fmla="*/ 873327 w 1307390"/>
                  <a:gd name="connsiteY86" fmla="*/ 535163 h 993130"/>
                  <a:gd name="connsiteX87" fmla="*/ 674922 w 1307390"/>
                  <a:gd name="connsiteY87" fmla="*/ 600215 h 993130"/>
                  <a:gd name="connsiteX88" fmla="*/ 674922 w 1307390"/>
                  <a:gd name="connsiteY88" fmla="*/ 608889 h 993130"/>
                  <a:gd name="connsiteX89" fmla="*/ 693983 w 1307390"/>
                  <a:gd name="connsiteY89" fmla="*/ 591541 h 993130"/>
                  <a:gd name="connsiteX90" fmla="*/ 881125 w 1307390"/>
                  <a:gd name="connsiteY90" fmla="*/ 566388 h 993130"/>
                  <a:gd name="connsiteX91" fmla="*/ 1105521 w 1307390"/>
                  <a:gd name="connsiteY91" fmla="*/ 644451 h 993130"/>
                  <a:gd name="connsiteX92" fmla="*/ 1105521 w 1307390"/>
                  <a:gd name="connsiteY92" fmla="*/ 656594 h 993130"/>
                  <a:gd name="connsiteX93" fmla="*/ 985092 w 1307390"/>
                  <a:gd name="connsiteY93" fmla="*/ 634910 h 993130"/>
                  <a:gd name="connsiteX94" fmla="*/ 874193 w 1307390"/>
                  <a:gd name="connsiteY94" fmla="*/ 593276 h 993130"/>
                  <a:gd name="connsiteX95" fmla="*/ 678388 w 1307390"/>
                  <a:gd name="connsiteY95" fmla="*/ 660930 h 993130"/>
                  <a:gd name="connsiteX96" fmla="*/ 678388 w 1307390"/>
                  <a:gd name="connsiteY96" fmla="*/ 660930 h 993130"/>
                  <a:gd name="connsiteX97" fmla="*/ 678388 w 1307390"/>
                  <a:gd name="connsiteY97" fmla="*/ 662665 h 993130"/>
                  <a:gd name="connsiteX98" fmla="*/ 879392 w 1307390"/>
                  <a:gd name="connsiteY98" fmla="*/ 622767 h 993130"/>
                  <a:gd name="connsiteX99" fmla="*/ 1048339 w 1307390"/>
                  <a:gd name="connsiteY99" fmla="*/ 690421 h 993130"/>
                  <a:gd name="connsiteX100" fmla="*/ 1106388 w 1307390"/>
                  <a:gd name="connsiteY100" fmla="*/ 700829 h 993130"/>
                  <a:gd name="connsiteX101" fmla="*/ 1106388 w 1307390"/>
                  <a:gd name="connsiteY101" fmla="*/ 712972 h 993130"/>
                  <a:gd name="connsiteX102" fmla="*/ 871594 w 1307390"/>
                  <a:gd name="connsiteY102" fmla="*/ 651389 h 993130"/>
                  <a:gd name="connsiteX103" fmla="*/ 681854 w 1307390"/>
                  <a:gd name="connsiteY103" fmla="*/ 716442 h 993130"/>
                  <a:gd name="connsiteX104" fmla="*/ 883724 w 1307390"/>
                  <a:gd name="connsiteY104" fmla="*/ 680013 h 993130"/>
                  <a:gd name="connsiteX105" fmla="*/ 1114185 w 1307390"/>
                  <a:gd name="connsiteY105" fmla="*/ 757208 h 993130"/>
                  <a:gd name="connsiteX106" fmla="*/ 1114185 w 1307390"/>
                  <a:gd name="connsiteY106" fmla="*/ 768483 h 993130"/>
                  <a:gd name="connsiteX107" fmla="*/ 875926 w 1307390"/>
                  <a:gd name="connsiteY107" fmla="*/ 708635 h 993130"/>
                  <a:gd name="connsiteX108" fmla="*/ 684453 w 1307390"/>
                  <a:gd name="connsiteY108" fmla="*/ 776290 h 993130"/>
                  <a:gd name="connsiteX109" fmla="*/ 689651 w 1307390"/>
                  <a:gd name="connsiteY109" fmla="*/ 898588 h 993130"/>
                  <a:gd name="connsiteX110" fmla="*/ 809213 w 1307390"/>
                  <a:gd name="connsiteY110" fmla="*/ 826597 h 993130"/>
                  <a:gd name="connsiteX111" fmla="*/ 1261472 w 1307390"/>
                  <a:gd name="connsiteY111" fmla="*/ 940221 h 993130"/>
                  <a:gd name="connsiteX112" fmla="*/ 1293529 w 1307390"/>
                  <a:gd name="connsiteY112" fmla="*/ 970579 h 993130"/>
                  <a:gd name="connsiteX113" fmla="*/ 778023 w 1307390"/>
                  <a:gd name="connsiteY113" fmla="*/ 979253 h 993130"/>
                  <a:gd name="connsiteX114" fmla="*/ 784088 w 1307390"/>
                  <a:gd name="connsiteY114" fmla="*/ 993130 h 993130"/>
                  <a:gd name="connsiteX115" fmla="*/ 1307391 w 1307390"/>
                  <a:gd name="connsiteY115" fmla="*/ 993130 h 993130"/>
                  <a:gd name="connsiteX116" fmla="*/ 1307391 w 1307390"/>
                  <a:gd name="connsiteY116" fmla="*/ 247198 h 993130"/>
                  <a:gd name="connsiteX117" fmla="*/ 1270136 w 1307390"/>
                  <a:gd name="connsiteY117" fmla="*/ 215974 h 993130"/>
                  <a:gd name="connsiteX118" fmla="*/ 1254541 w 1307390"/>
                  <a:gd name="connsiteY118" fmla="*/ 685217 h 993130"/>
                  <a:gd name="connsiteX119" fmla="*/ 1247610 w 1307390"/>
                  <a:gd name="connsiteY119" fmla="*/ 685217 h 993130"/>
                  <a:gd name="connsiteX120" fmla="*/ 1259739 w 1307390"/>
                  <a:gd name="connsiteY120" fmla="*/ 165666 h 993130"/>
                  <a:gd name="connsiteX121" fmla="*/ 1207755 w 1307390"/>
                  <a:gd name="connsiteY121" fmla="*/ 154391 h 993130"/>
                  <a:gd name="connsiteX122" fmla="*/ 1209488 w 1307390"/>
                  <a:gd name="connsiteY122" fmla="*/ 126635 h 993130"/>
                  <a:gd name="connsiteX123" fmla="*/ 1174833 w 1307390"/>
                  <a:gd name="connsiteY123" fmla="*/ 126635 h 993130"/>
                  <a:gd name="connsiteX124" fmla="*/ 1197359 w 1307390"/>
                  <a:gd name="connsiteY124" fmla="*/ 137043 h 993130"/>
                  <a:gd name="connsiteX125" fmla="*/ 1187828 w 1307390"/>
                  <a:gd name="connsiteY125" fmla="*/ 825729 h 993130"/>
                  <a:gd name="connsiteX126" fmla="*/ 1180897 w 1307390"/>
                  <a:gd name="connsiteY126" fmla="*/ 825729 h 993130"/>
                  <a:gd name="connsiteX127" fmla="*/ 1159237 w 1307390"/>
                  <a:gd name="connsiteY127" fmla="*/ 70256 h 993130"/>
                  <a:gd name="connsiteX128" fmla="*/ 830873 w 1307390"/>
                  <a:gd name="connsiteY128" fmla="*/ 5204 h 993130"/>
                  <a:gd name="connsiteX129" fmla="*/ 655862 w 1307390"/>
                  <a:gd name="connsiteY129" fmla="*/ 107553 h 993130"/>
                  <a:gd name="connsiteX130" fmla="*/ 482583 w 1307390"/>
                  <a:gd name="connsiteY130" fmla="*/ 0 h 993130"/>
                  <a:gd name="connsiteX131" fmla="*/ 161149 w 1307390"/>
                  <a:gd name="connsiteY131" fmla="*/ 90206 h 993130"/>
                  <a:gd name="connsiteX132" fmla="*/ 138623 w 1307390"/>
                  <a:gd name="connsiteY132" fmla="*/ 683482 h 993130"/>
                  <a:gd name="connsiteX133" fmla="*/ 130826 w 1307390"/>
                  <a:gd name="connsiteY133" fmla="*/ 683482 h 993130"/>
                  <a:gd name="connsiteX134" fmla="*/ 113498 w 1307390"/>
                  <a:gd name="connsiteY134" fmla="*/ 137043 h 993130"/>
                  <a:gd name="connsiteX135" fmla="*/ 146421 w 1307390"/>
                  <a:gd name="connsiteY135" fmla="*/ 126635 h 993130"/>
                  <a:gd name="connsiteX136" fmla="*/ 100502 w 1307390"/>
                  <a:gd name="connsiteY136" fmla="*/ 126635 h 993130"/>
                  <a:gd name="connsiteX137" fmla="*/ 102235 w 1307390"/>
                  <a:gd name="connsiteY137" fmla="*/ 154391 h 993130"/>
                  <a:gd name="connsiteX138" fmla="*/ 64113 w 1307390"/>
                  <a:gd name="connsiteY138" fmla="*/ 163932 h 993130"/>
                  <a:gd name="connsiteX139" fmla="*/ 64113 w 1307390"/>
                  <a:gd name="connsiteY139" fmla="*/ 201228 h 993130"/>
                  <a:gd name="connsiteX140" fmla="*/ 53716 w 1307390"/>
                  <a:gd name="connsiteY140" fmla="*/ 201228 h 993130"/>
                  <a:gd name="connsiteX141" fmla="*/ 0 w 1307390"/>
                  <a:gd name="connsiteY141" fmla="*/ 246331 h 993130"/>
                  <a:gd name="connsiteX142" fmla="*/ 0 w 1307390"/>
                  <a:gd name="connsiteY142" fmla="*/ 992263 h 993130"/>
                  <a:gd name="connsiteX143" fmla="*/ 523303 w 1307390"/>
                  <a:gd name="connsiteY143" fmla="*/ 992263 h 993130"/>
                  <a:gd name="connsiteX144" fmla="*/ 1209488 w 1307390"/>
                  <a:gd name="connsiteY144" fmla="*/ 885577 h 993130"/>
                  <a:gd name="connsiteX145" fmla="*/ 1199958 w 1307390"/>
                  <a:gd name="connsiteY145" fmla="*/ 176942 h 993130"/>
                  <a:gd name="connsiteX146" fmla="*/ 1236347 w 1307390"/>
                  <a:gd name="connsiteY146" fmla="*/ 176942 h 993130"/>
                  <a:gd name="connsiteX147" fmla="*/ 1246743 w 1307390"/>
                  <a:gd name="connsiteY147" fmla="*/ 922874 h 993130"/>
                  <a:gd name="connsiteX148" fmla="*/ 1033610 w 1307390"/>
                  <a:gd name="connsiteY148" fmla="*/ 893384 h 993130"/>
                  <a:gd name="connsiteX149" fmla="*/ 1033610 w 1307390"/>
                  <a:gd name="connsiteY149" fmla="*/ 882975 h 993130"/>
                  <a:gd name="connsiteX150" fmla="*/ 1209488 w 1307390"/>
                  <a:gd name="connsiteY150" fmla="*/ 885577 h 993130"/>
                  <a:gd name="connsiteX151" fmla="*/ 678388 w 1307390"/>
                  <a:gd name="connsiteY151" fmla="*/ 187350 h 993130"/>
                  <a:gd name="connsiteX152" fmla="*/ 814412 w 1307390"/>
                  <a:gd name="connsiteY152" fmla="*/ 105818 h 993130"/>
                  <a:gd name="connsiteX153" fmla="*/ 875926 w 1307390"/>
                  <a:gd name="connsiteY153" fmla="*/ 114492 h 993130"/>
                  <a:gd name="connsiteX154" fmla="*/ 1024946 w 1307390"/>
                  <a:gd name="connsiteY154" fmla="*/ 187350 h 993130"/>
                  <a:gd name="connsiteX155" fmla="*/ 1076930 w 1307390"/>
                  <a:gd name="connsiteY155" fmla="*/ 198626 h 993130"/>
                  <a:gd name="connsiteX156" fmla="*/ 1076930 w 1307390"/>
                  <a:gd name="connsiteY156" fmla="*/ 208167 h 993130"/>
                  <a:gd name="connsiteX157" fmla="*/ 969497 w 1307390"/>
                  <a:gd name="connsiteY157" fmla="*/ 176075 h 993130"/>
                  <a:gd name="connsiteX158" fmla="*/ 678388 w 1307390"/>
                  <a:gd name="connsiteY158" fmla="*/ 198626 h 993130"/>
                  <a:gd name="connsiteX159" fmla="*/ 678388 w 1307390"/>
                  <a:gd name="connsiteY159" fmla="*/ 186483 h 993130"/>
                  <a:gd name="connsiteX160" fmla="*/ 676655 w 1307390"/>
                  <a:gd name="connsiteY160" fmla="*/ 241994 h 993130"/>
                  <a:gd name="connsiteX161" fmla="*/ 811813 w 1307390"/>
                  <a:gd name="connsiteY161" fmla="*/ 162197 h 993130"/>
                  <a:gd name="connsiteX162" fmla="*/ 978161 w 1307390"/>
                  <a:gd name="connsiteY162" fmla="*/ 220310 h 993130"/>
                  <a:gd name="connsiteX163" fmla="*/ 1080396 w 1307390"/>
                  <a:gd name="connsiteY163" fmla="*/ 254137 h 993130"/>
                  <a:gd name="connsiteX164" fmla="*/ 1080396 w 1307390"/>
                  <a:gd name="connsiteY164" fmla="*/ 264546 h 993130"/>
                  <a:gd name="connsiteX165" fmla="*/ 971229 w 1307390"/>
                  <a:gd name="connsiteY165" fmla="*/ 234188 h 993130"/>
                  <a:gd name="connsiteX166" fmla="*/ 676655 w 1307390"/>
                  <a:gd name="connsiteY166" fmla="*/ 258474 h 993130"/>
                  <a:gd name="connsiteX167" fmla="*/ 676655 w 1307390"/>
                  <a:gd name="connsiteY167" fmla="*/ 242862 h 993130"/>
                  <a:gd name="connsiteX168" fmla="*/ 811813 w 1307390"/>
                  <a:gd name="connsiteY168" fmla="*/ 218575 h 993130"/>
                  <a:gd name="connsiteX169" fmla="*/ 875926 w 1307390"/>
                  <a:gd name="connsiteY169" fmla="*/ 228117 h 993130"/>
                  <a:gd name="connsiteX170" fmla="*/ 1030144 w 1307390"/>
                  <a:gd name="connsiteY170" fmla="*/ 299240 h 993130"/>
                  <a:gd name="connsiteX171" fmla="*/ 1082995 w 1307390"/>
                  <a:gd name="connsiteY171" fmla="*/ 310516 h 993130"/>
                  <a:gd name="connsiteX172" fmla="*/ 1082995 w 1307390"/>
                  <a:gd name="connsiteY172" fmla="*/ 321792 h 993130"/>
                  <a:gd name="connsiteX173" fmla="*/ 870728 w 1307390"/>
                  <a:gd name="connsiteY173" fmla="*/ 245464 h 993130"/>
                  <a:gd name="connsiteX174" fmla="*/ 673190 w 1307390"/>
                  <a:gd name="connsiteY174" fmla="*/ 313985 h 993130"/>
                  <a:gd name="connsiteX175" fmla="*/ 673190 w 1307390"/>
                  <a:gd name="connsiteY175" fmla="*/ 295771 h 993130"/>
                  <a:gd name="connsiteX176" fmla="*/ 811813 w 1307390"/>
                  <a:gd name="connsiteY176" fmla="*/ 219443 h 993130"/>
                  <a:gd name="connsiteX177" fmla="*/ 810080 w 1307390"/>
                  <a:gd name="connsiteY177" fmla="*/ 274954 h 993130"/>
                  <a:gd name="connsiteX178" fmla="*/ 981626 w 1307390"/>
                  <a:gd name="connsiteY178" fmla="*/ 333067 h 993130"/>
                  <a:gd name="connsiteX179" fmla="*/ 1086460 w 1307390"/>
                  <a:gd name="connsiteY179" fmla="*/ 365160 h 993130"/>
                  <a:gd name="connsiteX180" fmla="*/ 1086460 w 1307390"/>
                  <a:gd name="connsiteY180" fmla="*/ 376436 h 993130"/>
                  <a:gd name="connsiteX181" fmla="*/ 870728 w 1307390"/>
                  <a:gd name="connsiteY181" fmla="*/ 301842 h 993130"/>
                  <a:gd name="connsiteX182" fmla="*/ 671457 w 1307390"/>
                  <a:gd name="connsiteY182" fmla="*/ 370364 h 993130"/>
                  <a:gd name="connsiteX183" fmla="*/ 669724 w 1307390"/>
                  <a:gd name="connsiteY183" fmla="*/ 349547 h 993130"/>
                  <a:gd name="connsiteX184" fmla="*/ 809213 w 1307390"/>
                  <a:gd name="connsiteY184" fmla="*/ 274087 h 993130"/>
                  <a:gd name="connsiteX185" fmla="*/ 223530 w 1307390"/>
                  <a:gd name="connsiteY185" fmla="*/ 198626 h 993130"/>
                  <a:gd name="connsiteX186" fmla="*/ 275514 w 1307390"/>
                  <a:gd name="connsiteY186" fmla="*/ 187350 h 993130"/>
                  <a:gd name="connsiteX187" fmla="*/ 424534 w 1307390"/>
                  <a:gd name="connsiteY187" fmla="*/ 114492 h 993130"/>
                  <a:gd name="connsiteX188" fmla="*/ 486048 w 1307390"/>
                  <a:gd name="connsiteY188" fmla="*/ 105818 h 993130"/>
                  <a:gd name="connsiteX189" fmla="*/ 622072 w 1307390"/>
                  <a:gd name="connsiteY189" fmla="*/ 187350 h 993130"/>
                  <a:gd name="connsiteX190" fmla="*/ 622072 w 1307390"/>
                  <a:gd name="connsiteY190" fmla="*/ 199493 h 993130"/>
                  <a:gd name="connsiteX191" fmla="*/ 330963 w 1307390"/>
                  <a:gd name="connsiteY191" fmla="*/ 176942 h 993130"/>
                  <a:gd name="connsiteX192" fmla="*/ 223530 w 1307390"/>
                  <a:gd name="connsiteY192" fmla="*/ 209034 h 993130"/>
                  <a:gd name="connsiteX193" fmla="*/ 223530 w 1307390"/>
                  <a:gd name="connsiteY193" fmla="*/ 199493 h 993130"/>
                  <a:gd name="connsiteX194" fmla="*/ 220064 w 1307390"/>
                  <a:gd name="connsiteY194" fmla="*/ 254137 h 993130"/>
                  <a:gd name="connsiteX195" fmla="*/ 322299 w 1307390"/>
                  <a:gd name="connsiteY195" fmla="*/ 220310 h 993130"/>
                  <a:gd name="connsiteX196" fmla="*/ 488647 w 1307390"/>
                  <a:gd name="connsiteY196" fmla="*/ 162197 h 993130"/>
                  <a:gd name="connsiteX197" fmla="*/ 623805 w 1307390"/>
                  <a:gd name="connsiteY197" fmla="*/ 241994 h 993130"/>
                  <a:gd name="connsiteX198" fmla="*/ 623805 w 1307390"/>
                  <a:gd name="connsiteY198" fmla="*/ 257607 h 993130"/>
                  <a:gd name="connsiteX199" fmla="*/ 330097 w 1307390"/>
                  <a:gd name="connsiteY199" fmla="*/ 233321 h 993130"/>
                  <a:gd name="connsiteX200" fmla="*/ 220931 w 1307390"/>
                  <a:gd name="connsiteY200" fmla="*/ 263678 h 993130"/>
                  <a:gd name="connsiteX201" fmla="*/ 220931 w 1307390"/>
                  <a:gd name="connsiteY201" fmla="*/ 253270 h 993130"/>
                  <a:gd name="connsiteX202" fmla="*/ 216599 w 1307390"/>
                  <a:gd name="connsiteY202" fmla="*/ 309649 h 993130"/>
                  <a:gd name="connsiteX203" fmla="*/ 269449 w 1307390"/>
                  <a:gd name="connsiteY203" fmla="*/ 298373 h 993130"/>
                  <a:gd name="connsiteX204" fmla="*/ 423667 w 1307390"/>
                  <a:gd name="connsiteY204" fmla="*/ 227249 h 993130"/>
                  <a:gd name="connsiteX205" fmla="*/ 487781 w 1307390"/>
                  <a:gd name="connsiteY205" fmla="*/ 217708 h 993130"/>
                  <a:gd name="connsiteX206" fmla="*/ 626404 w 1307390"/>
                  <a:gd name="connsiteY206" fmla="*/ 294036 h 993130"/>
                  <a:gd name="connsiteX207" fmla="*/ 626404 w 1307390"/>
                  <a:gd name="connsiteY207" fmla="*/ 312251 h 993130"/>
                  <a:gd name="connsiteX208" fmla="*/ 428866 w 1307390"/>
                  <a:gd name="connsiteY208" fmla="*/ 243729 h 993130"/>
                  <a:gd name="connsiteX209" fmla="*/ 216599 w 1307390"/>
                  <a:gd name="connsiteY209" fmla="*/ 320057 h 993130"/>
                  <a:gd name="connsiteX210" fmla="*/ 216599 w 1307390"/>
                  <a:gd name="connsiteY210" fmla="*/ 308781 h 993130"/>
                  <a:gd name="connsiteX211" fmla="*/ 213133 w 1307390"/>
                  <a:gd name="connsiteY211" fmla="*/ 365160 h 993130"/>
                  <a:gd name="connsiteX212" fmla="*/ 317967 w 1307390"/>
                  <a:gd name="connsiteY212" fmla="*/ 333067 h 993130"/>
                  <a:gd name="connsiteX213" fmla="*/ 489514 w 1307390"/>
                  <a:gd name="connsiteY213" fmla="*/ 274954 h 993130"/>
                  <a:gd name="connsiteX214" fmla="*/ 629003 w 1307390"/>
                  <a:gd name="connsiteY214" fmla="*/ 350415 h 993130"/>
                  <a:gd name="connsiteX215" fmla="*/ 627270 w 1307390"/>
                  <a:gd name="connsiteY215" fmla="*/ 371231 h 993130"/>
                  <a:gd name="connsiteX216" fmla="*/ 427999 w 1307390"/>
                  <a:gd name="connsiteY216" fmla="*/ 302710 h 993130"/>
                  <a:gd name="connsiteX217" fmla="*/ 212267 w 1307390"/>
                  <a:gd name="connsiteY217" fmla="*/ 377303 h 993130"/>
                  <a:gd name="connsiteX218" fmla="*/ 212267 w 1307390"/>
                  <a:gd name="connsiteY218" fmla="*/ 366027 h 993130"/>
                  <a:gd name="connsiteX219" fmla="*/ 99636 w 1307390"/>
                  <a:gd name="connsiteY219" fmla="*/ 176942 h 993130"/>
                  <a:gd name="connsiteX220" fmla="*/ 95304 w 1307390"/>
                  <a:gd name="connsiteY220" fmla="*/ 868230 h 993130"/>
                  <a:gd name="connsiteX221" fmla="*/ 317101 w 1307390"/>
                  <a:gd name="connsiteY221" fmla="*/ 855220 h 993130"/>
                  <a:gd name="connsiteX222" fmla="*/ 317101 w 1307390"/>
                  <a:gd name="connsiteY222" fmla="*/ 863893 h 993130"/>
                  <a:gd name="connsiteX223" fmla="*/ 60648 w 1307390"/>
                  <a:gd name="connsiteY223" fmla="*/ 916802 h 993130"/>
                  <a:gd name="connsiteX224" fmla="*/ 71911 w 1307390"/>
                  <a:gd name="connsiteY224" fmla="*/ 176942 h 993130"/>
                  <a:gd name="connsiteX225" fmla="*/ 99636 w 1307390"/>
                  <a:gd name="connsiteY225" fmla="*/ 176942 h 993130"/>
                  <a:gd name="connsiteX226" fmla="*/ 51984 w 1307390"/>
                  <a:gd name="connsiteY226" fmla="*/ 217708 h 993130"/>
                  <a:gd name="connsiteX227" fmla="*/ 61514 w 1307390"/>
                  <a:gd name="connsiteY227" fmla="*/ 217708 h 993130"/>
                  <a:gd name="connsiteX228" fmla="*/ 61514 w 1307390"/>
                  <a:gd name="connsiteY228" fmla="*/ 479652 h 993130"/>
                  <a:gd name="connsiteX229" fmla="*/ 49384 w 1307390"/>
                  <a:gd name="connsiteY229" fmla="*/ 479652 h 993130"/>
                  <a:gd name="connsiteX230" fmla="*/ 30324 w 1307390"/>
                  <a:gd name="connsiteY230" fmla="*/ 230719 h 993130"/>
                  <a:gd name="connsiteX231" fmla="*/ 51984 w 1307390"/>
                  <a:gd name="connsiteY231" fmla="*/ 218575 h 993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307390" h="993130">
                    <a:moveTo>
                      <a:pt x="520704" y="993130"/>
                    </a:moveTo>
                    <a:lnTo>
                      <a:pt x="526769" y="979253"/>
                    </a:lnTo>
                    <a:lnTo>
                      <a:pt x="11263" y="970579"/>
                    </a:lnTo>
                    <a:lnTo>
                      <a:pt x="50251" y="930680"/>
                    </a:lnTo>
                    <a:cubicBezTo>
                      <a:pt x="289376" y="930680"/>
                      <a:pt x="383813" y="829199"/>
                      <a:pt x="494712" y="828331"/>
                    </a:cubicBezTo>
                    <a:cubicBezTo>
                      <a:pt x="577019" y="830066"/>
                      <a:pt x="614274" y="898588"/>
                      <a:pt x="614274" y="898588"/>
                    </a:cubicBezTo>
                    <a:lnTo>
                      <a:pt x="619473" y="776290"/>
                    </a:lnTo>
                    <a:cubicBezTo>
                      <a:pt x="580485" y="711237"/>
                      <a:pt x="500777" y="686084"/>
                      <a:pt x="427999" y="708635"/>
                    </a:cubicBezTo>
                    <a:cubicBezTo>
                      <a:pt x="350024" y="731187"/>
                      <a:pt x="273781" y="773688"/>
                      <a:pt x="189741" y="768483"/>
                    </a:cubicBezTo>
                    <a:cubicBezTo>
                      <a:pt x="189741" y="768483"/>
                      <a:pt x="189741" y="757208"/>
                      <a:pt x="189741" y="757208"/>
                    </a:cubicBezTo>
                    <a:cubicBezTo>
                      <a:pt x="273781" y="754606"/>
                      <a:pt x="340493" y="704299"/>
                      <a:pt x="420202" y="680013"/>
                    </a:cubicBezTo>
                    <a:cubicBezTo>
                      <a:pt x="485182" y="660063"/>
                      <a:pt x="567489" y="668737"/>
                      <a:pt x="622072" y="716442"/>
                    </a:cubicBezTo>
                    <a:cubicBezTo>
                      <a:pt x="582218" y="658328"/>
                      <a:pt x="505109" y="628838"/>
                      <a:pt x="432331" y="651389"/>
                    </a:cubicBezTo>
                    <a:cubicBezTo>
                      <a:pt x="355222" y="673073"/>
                      <a:pt x="280712" y="719911"/>
                      <a:pt x="197538" y="712972"/>
                    </a:cubicBezTo>
                    <a:cubicBezTo>
                      <a:pt x="197538" y="712972"/>
                      <a:pt x="197538" y="700829"/>
                      <a:pt x="197538" y="700829"/>
                    </a:cubicBezTo>
                    <a:cubicBezTo>
                      <a:pt x="217465" y="699094"/>
                      <a:pt x="236526" y="695625"/>
                      <a:pt x="255587" y="690421"/>
                    </a:cubicBezTo>
                    <a:cubicBezTo>
                      <a:pt x="315368" y="674808"/>
                      <a:pt x="363886" y="640981"/>
                      <a:pt x="424534" y="622767"/>
                    </a:cubicBezTo>
                    <a:cubicBezTo>
                      <a:pt x="491247" y="601950"/>
                      <a:pt x="570955" y="615828"/>
                      <a:pt x="625538" y="662665"/>
                    </a:cubicBezTo>
                    <a:lnTo>
                      <a:pt x="625538" y="660930"/>
                    </a:lnTo>
                    <a:cubicBezTo>
                      <a:pt x="581351" y="597613"/>
                      <a:pt x="505109" y="571592"/>
                      <a:pt x="429732" y="593276"/>
                    </a:cubicBezTo>
                    <a:cubicBezTo>
                      <a:pt x="392477" y="602817"/>
                      <a:pt x="356955" y="620164"/>
                      <a:pt x="318834" y="634910"/>
                    </a:cubicBezTo>
                    <a:cubicBezTo>
                      <a:pt x="280712" y="650522"/>
                      <a:pt x="239125" y="660063"/>
                      <a:pt x="198405" y="656594"/>
                    </a:cubicBezTo>
                    <a:cubicBezTo>
                      <a:pt x="198405" y="656594"/>
                      <a:pt x="198405" y="644451"/>
                      <a:pt x="198405" y="644451"/>
                    </a:cubicBezTo>
                    <a:cubicBezTo>
                      <a:pt x="279846" y="639246"/>
                      <a:pt x="346558" y="590674"/>
                      <a:pt x="422801" y="566388"/>
                    </a:cubicBezTo>
                    <a:cubicBezTo>
                      <a:pt x="482583" y="546438"/>
                      <a:pt x="557092" y="551643"/>
                      <a:pt x="609942" y="591541"/>
                    </a:cubicBezTo>
                    <a:cubicBezTo>
                      <a:pt x="616874" y="596746"/>
                      <a:pt x="622938" y="602817"/>
                      <a:pt x="629003" y="608889"/>
                    </a:cubicBezTo>
                    <a:lnTo>
                      <a:pt x="629003" y="600215"/>
                    </a:lnTo>
                    <a:cubicBezTo>
                      <a:pt x="582218" y="541235"/>
                      <a:pt x="504242" y="512611"/>
                      <a:pt x="430599" y="535163"/>
                    </a:cubicBezTo>
                    <a:cubicBezTo>
                      <a:pt x="356088" y="555980"/>
                      <a:pt x="283312" y="609756"/>
                      <a:pt x="201870" y="601082"/>
                    </a:cubicBezTo>
                    <a:cubicBezTo>
                      <a:pt x="201870" y="601082"/>
                      <a:pt x="201870" y="588939"/>
                      <a:pt x="201870" y="588939"/>
                    </a:cubicBezTo>
                    <a:cubicBezTo>
                      <a:pt x="240858" y="585470"/>
                      <a:pt x="277247" y="573327"/>
                      <a:pt x="312769" y="557714"/>
                    </a:cubicBezTo>
                    <a:cubicBezTo>
                      <a:pt x="409805" y="510009"/>
                      <a:pt x="505975" y="464039"/>
                      <a:pt x="606477" y="536898"/>
                    </a:cubicBezTo>
                    <a:cubicBezTo>
                      <a:pt x="615141" y="543837"/>
                      <a:pt x="622938" y="551643"/>
                      <a:pt x="630736" y="559449"/>
                    </a:cubicBezTo>
                    <a:lnTo>
                      <a:pt x="630736" y="547306"/>
                    </a:lnTo>
                    <a:cubicBezTo>
                      <a:pt x="583084" y="488325"/>
                      <a:pt x="505109" y="453631"/>
                      <a:pt x="430599" y="477049"/>
                    </a:cubicBezTo>
                    <a:cubicBezTo>
                      <a:pt x="356955" y="497866"/>
                      <a:pt x="286777" y="553378"/>
                      <a:pt x="205336" y="544704"/>
                    </a:cubicBezTo>
                    <a:cubicBezTo>
                      <a:pt x="205336" y="544704"/>
                      <a:pt x="205336" y="533428"/>
                      <a:pt x="205336" y="533428"/>
                    </a:cubicBezTo>
                    <a:cubicBezTo>
                      <a:pt x="243457" y="529959"/>
                      <a:pt x="279846" y="517816"/>
                      <a:pt x="314502" y="501336"/>
                    </a:cubicBezTo>
                    <a:cubicBezTo>
                      <a:pt x="372550" y="471846"/>
                      <a:pt x="430599" y="443222"/>
                      <a:pt x="489514" y="443222"/>
                    </a:cubicBezTo>
                    <a:cubicBezTo>
                      <a:pt x="548428" y="443222"/>
                      <a:pt x="606477" y="477917"/>
                      <a:pt x="633335" y="502203"/>
                    </a:cubicBezTo>
                    <a:lnTo>
                      <a:pt x="633335" y="490927"/>
                    </a:lnTo>
                    <a:cubicBezTo>
                      <a:pt x="590015" y="434549"/>
                      <a:pt x="505975" y="394650"/>
                      <a:pt x="430599" y="418069"/>
                    </a:cubicBezTo>
                    <a:cubicBezTo>
                      <a:pt x="357821" y="438886"/>
                      <a:pt x="289376" y="496132"/>
                      <a:pt x="208801" y="488325"/>
                    </a:cubicBezTo>
                    <a:cubicBezTo>
                      <a:pt x="208801" y="488325"/>
                      <a:pt x="208801" y="478784"/>
                      <a:pt x="208801" y="478784"/>
                    </a:cubicBezTo>
                    <a:cubicBezTo>
                      <a:pt x="246923" y="475315"/>
                      <a:pt x="282445" y="462304"/>
                      <a:pt x="317101" y="446692"/>
                    </a:cubicBezTo>
                    <a:cubicBezTo>
                      <a:pt x="374283" y="417201"/>
                      <a:pt x="432331" y="388579"/>
                      <a:pt x="490380" y="388579"/>
                    </a:cubicBezTo>
                    <a:cubicBezTo>
                      <a:pt x="548428" y="388579"/>
                      <a:pt x="630736" y="450161"/>
                      <a:pt x="630736" y="450161"/>
                    </a:cubicBezTo>
                    <a:lnTo>
                      <a:pt x="634202" y="470111"/>
                    </a:lnTo>
                    <a:lnTo>
                      <a:pt x="635934" y="435416"/>
                    </a:lnTo>
                    <a:cubicBezTo>
                      <a:pt x="585683" y="377303"/>
                      <a:pt x="505975" y="338271"/>
                      <a:pt x="430599" y="361690"/>
                    </a:cubicBezTo>
                    <a:cubicBezTo>
                      <a:pt x="358688" y="382507"/>
                      <a:pt x="291975" y="441488"/>
                      <a:pt x="212267" y="433681"/>
                    </a:cubicBezTo>
                    <a:cubicBezTo>
                      <a:pt x="212267" y="433681"/>
                      <a:pt x="212267" y="423273"/>
                      <a:pt x="212267" y="423273"/>
                    </a:cubicBezTo>
                    <a:cubicBezTo>
                      <a:pt x="250388" y="419804"/>
                      <a:pt x="285044" y="406793"/>
                      <a:pt x="318834" y="390313"/>
                    </a:cubicBezTo>
                    <a:cubicBezTo>
                      <a:pt x="376015" y="359956"/>
                      <a:pt x="434064" y="332200"/>
                      <a:pt x="492979" y="332200"/>
                    </a:cubicBezTo>
                    <a:cubicBezTo>
                      <a:pt x="551894" y="332200"/>
                      <a:pt x="617740" y="381640"/>
                      <a:pt x="628137" y="398987"/>
                    </a:cubicBezTo>
                    <a:lnTo>
                      <a:pt x="636801" y="419804"/>
                    </a:lnTo>
                    <a:lnTo>
                      <a:pt x="648930" y="131839"/>
                    </a:lnTo>
                    <a:lnTo>
                      <a:pt x="655862" y="131839"/>
                    </a:lnTo>
                    <a:lnTo>
                      <a:pt x="667991" y="419804"/>
                    </a:lnTo>
                    <a:lnTo>
                      <a:pt x="676655" y="398987"/>
                    </a:lnTo>
                    <a:cubicBezTo>
                      <a:pt x="687052" y="380772"/>
                      <a:pt x="739902" y="332200"/>
                      <a:pt x="811813" y="332200"/>
                    </a:cubicBezTo>
                    <a:cubicBezTo>
                      <a:pt x="883724" y="332200"/>
                      <a:pt x="928776" y="359956"/>
                      <a:pt x="985958" y="390313"/>
                    </a:cubicBezTo>
                    <a:cubicBezTo>
                      <a:pt x="1019748" y="406793"/>
                      <a:pt x="1054404" y="419804"/>
                      <a:pt x="1092525" y="423273"/>
                    </a:cubicBezTo>
                    <a:cubicBezTo>
                      <a:pt x="1092525" y="423273"/>
                      <a:pt x="1092525" y="433681"/>
                      <a:pt x="1092525" y="433681"/>
                    </a:cubicBezTo>
                    <a:cubicBezTo>
                      <a:pt x="1012816" y="441488"/>
                      <a:pt x="946104" y="382507"/>
                      <a:pt x="874193" y="361690"/>
                    </a:cubicBezTo>
                    <a:cubicBezTo>
                      <a:pt x="798817" y="337404"/>
                      <a:pt x="719109" y="377303"/>
                      <a:pt x="668858" y="435416"/>
                    </a:cubicBezTo>
                    <a:lnTo>
                      <a:pt x="670590" y="470111"/>
                    </a:lnTo>
                    <a:lnTo>
                      <a:pt x="674056" y="450161"/>
                    </a:lnTo>
                    <a:cubicBezTo>
                      <a:pt x="674056" y="450161"/>
                      <a:pt x="740768" y="388579"/>
                      <a:pt x="814412" y="388579"/>
                    </a:cubicBezTo>
                    <a:cubicBezTo>
                      <a:pt x="888056" y="388579"/>
                      <a:pt x="930509" y="417201"/>
                      <a:pt x="987691" y="446692"/>
                    </a:cubicBezTo>
                    <a:cubicBezTo>
                      <a:pt x="1022347" y="463172"/>
                      <a:pt x="1057869" y="475315"/>
                      <a:pt x="1095991" y="478784"/>
                    </a:cubicBezTo>
                    <a:cubicBezTo>
                      <a:pt x="1095991" y="478784"/>
                      <a:pt x="1095991" y="488325"/>
                      <a:pt x="1095991" y="488325"/>
                    </a:cubicBezTo>
                    <a:cubicBezTo>
                      <a:pt x="1015416" y="496999"/>
                      <a:pt x="946970" y="438886"/>
                      <a:pt x="874193" y="418069"/>
                    </a:cubicBezTo>
                    <a:cubicBezTo>
                      <a:pt x="799683" y="394650"/>
                      <a:pt x="715643" y="435416"/>
                      <a:pt x="671457" y="490927"/>
                    </a:cubicBezTo>
                    <a:lnTo>
                      <a:pt x="671457" y="502203"/>
                    </a:lnTo>
                    <a:cubicBezTo>
                      <a:pt x="699182" y="477917"/>
                      <a:pt x="752031" y="443222"/>
                      <a:pt x="815278" y="443222"/>
                    </a:cubicBezTo>
                    <a:cubicBezTo>
                      <a:pt x="878525" y="443222"/>
                      <a:pt x="932242" y="472713"/>
                      <a:pt x="990290" y="501336"/>
                    </a:cubicBezTo>
                    <a:cubicBezTo>
                      <a:pt x="1025812" y="516948"/>
                      <a:pt x="1061335" y="529091"/>
                      <a:pt x="1099456" y="533428"/>
                    </a:cubicBezTo>
                    <a:cubicBezTo>
                      <a:pt x="1099456" y="533428"/>
                      <a:pt x="1099456" y="544704"/>
                      <a:pt x="1099456" y="544704"/>
                    </a:cubicBezTo>
                    <a:cubicBezTo>
                      <a:pt x="1018015" y="553378"/>
                      <a:pt x="947837" y="496999"/>
                      <a:pt x="874193" y="477049"/>
                    </a:cubicBezTo>
                    <a:cubicBezTo>
                      <a:pt x="799683" y="454498"/>
                      <a:pt x="721708" y="488325"/>
                      <a:pt x="673190" y="547306"/>
                    </a:cubicBezTo>
                    <a:lnTo>
                      <a:pt x="673190" y="559449"/>
                    </a:lnTo>
                    <a:cubicBezTo>
                      <a:pt x="680987" y="551643"/>
                      <a:pt x="688785" y="543837"/>
                      <a:pt x="697449" y="536898"/>
                    </a:cubicBezTo>
                    <a:cubicBezTo>
                      <a:pt x="797950" y="464039"/>
                      <a:pt x="894987" y="510009"/>
                      <a:pt x="991156" y="557714"/>
                    </a:cubicBezTo>
                    <a:cubicBezTo>
                      <a:pt x="1026679" y="573327"/>
                      <a:pt x="1063068" y="585470"/>
                      <a:pt x="1102056" y="588939"/>
                    </a:cubicBezTo>
                    <a:cubicBezTo>
                      <a:pt x="1102056" y="588939"/>
                      <a:pt x="1102056" y="601082"/>
                      <a:pt x="1102056" y="601082"/>
                    </a:cubicBezTo>
                    <a:cubicBezTo>
                      <a:pt x="1020614" y="609756"/>
                      <a:pt x="947837" y="555980"/>
                      <a:pt x="873327" y="535163"/>
                    </a:cubicBezTo>
                    <a:cubicBezTo>
                      <a:pt x="799683" y="513479"/>
                      <a:pt x="721708" y="542102"/>
                      <a:pt x="674922" y="600215"/>
                    </a:cubicBezTo>
                    <a:lnTo>
                      <a:pt x="674922" y="608889"/>
                    </a:lnTo>
                    <a:cubicBezTo>
                      <a:pt x="680987" y="602817"/>
                      <a:pt x="687052" y="597613"/>
                      <a:pt x="693983" y="591541"/>
                    </a:cubicBezTo>
                    <a:cubicBezTo>
                      <a:pt x="746833" y="551643"/>
                      <a:pt x="820477" y="546438"/>
                      <a:pt x="881125" y="566388"/>
                    </a:cubicBezTo>
                    <a:cubicBezTo>
                      <a:pt x="957367" y="590674"/>
                      <a:pt x="1024080" y="639246"/>
                      <a:pt x="1105521" y="644451"/>
                    </a:cubicBezTo>
                    <a:cubicBezTo>
                      <a:pt x="1105521" y="644451"/>
                      <a:pt x="1105521" y="656594"/>
                      <a:pt x="1105521" y="656594"/>
                    </a:cubicBezTo>
                    <a:cubicBezTo>
                      <a:pt x="1063934" y="660063"/>
                      <a:pt x="1022347" y="650522"/>
                      <a:pt x="985092" y="634910"/>
                    </a:cubicBezTo>
                    <a:cubicBezTo>
                      <a:pt x="946970" y="620164"/>
                      <a:pt x="911448" y="601950"/>
                      <a:pt x="874193" y="593276"/>
                    </a:cubicBezTo>
                    <a:cubicBezTo>
                      <a:pt x="798817" y="571592"/>
                      <a:pt x="722574" y="597613"/>
                      <a:pt x="678388" y="660930"/>
                    </a:cubicBezTo>
                    <a:lnTo>
                      <a:pt x="678388" y="660930"/>
                    </a:lnTo>
                    <a:cubicBezTo>
                      <a:pt x="678388" y="660930"/>
                      <a:pt x="678388" y="662665"/>
                      <a:pt x="678388" y="662665"/>
                    </a:cubicBezTo>
                    <a:cubicBezTo>
                      <a:pt x="732971" y="614960"/>
                      <a:pt x="812679" y="601950"/>
                      <a:pt x="879392" y="622767"/>
                    </a:cubicBezTo>
                    <a:cubicBezTo>
                      <a:pt x="940039" y="640114"/>
                      <a:pt x="989424" y="674808"/>
                      <a:pt x="1048339" y="690421"/>
                    </a:cubicBezTo>
                    <a:cubicBezTo>
                      <a:pt x="1067400" y="695625"/>
                      <a:pt x="1086460" y="699094"/>
                      <a:pt x="1106388" y="700829"/>
                    </a:cubicBezTo>
                    <a:cubicBezTo>
                      <a:pt x="1106388" y="700829"/>
                      <a:pt x="1106388" y="712972"/>
                      <a:pt x="1106388" y="712972"/>
                    </a:cubicBezTo>
                    <a:cubicBezTo>
                      <a:pt x="1023213" y="719911"/>
                      <a:pt x="948703" y="673941"/>
                      <a:pt x="871594" y="651389"/>
                    </a:cubicBezTo>
                    <a:cubicBezTo>
                      <a:pt x="798817" y="628838"/>
                      <a:pt x="721708" y="659196"/>
                      <a:pt x="681854" y="716442"/>
                    </a:cubicBezTo>
                    <a:cubicBezTo>
                      <a:pt x="735570" y="668737"/>
                      <a:pt x="818744" y="660063"/>
                      <a:pt x="883724" y="680013"/>
                    </a:cubicBezTo>
                    <a:cubicBezTo>
                      <a:pt x="963432" y="704299"/>
                      <a:pt x="1029278" y="753738"/>
                      <a:pt x="1114185" y="757208"/>
                    </a:cubicBezTo>
                    <a:cubicBezTo>
                      <a:pt x="1114185" y="757208"/>
                      <a:pt x="1114185" y="768483"/>
                      <a:pt x="1114185" y="768483"/>
                    </a:cubicBezTo>
                    <a:cubicBezTo>
                      <a:pt x="1030144" y="773688"/>
                      <a:pt x="953902" y="731187"/>
                      <a:pt x="875926" y="708635"/>
                    </a:cubicBezTo>
                    <a:cubicBezTo>
                      <a:pt x="803149" y="686084"/>
                      <a:pt x="723440" y="711237"/>
                      <a:pt x="684453" y="776290"/>
                    </a:cubicBezTo>
                    <a:lnTo>
                      <a:pt x="689651" y="898588"/>
                    </a:lnTo>
                    <a:cubicBezTo>
                      <a:pt x="689651" y="898588"/>
                      <a:pt x="726040" y="829199"/>
                      <a:pt x="809213" y="826597"/>
                    </a:cubicBezTo>
                    <a:cubicBezTo>
                      <a:pt x="918380" y="828331"/>
                      <a:pt x="1026679" y="938487"/>
                      <a:pt x="1261472" y="940221"/>
                    </a:cubicBezTo>
                    <a:lnTo>
                      <a:pt x="1293529" y="970579"/>
                    </a:lnTo>
                    <a:lnTo>
                      <a:pt x="778023" y="979253"/>
                    </a:lnTo>
                    <a:lnTo>
                      <a:pt x="784088" y="993130"/>
                    </a:lnTo>
                    <a:lnTo>
                      <a:pt x="1307391" y="993130"/>
                    </a:lnTo>
                    <a:lnTo>
                      <a:pt x="1307391" y="247198"/>
                    </a:lnTo>
                    <a:cubicBezTo>
                      <a:pt x="1307391" y="247198"/>
                      <a:pt x="1270136" y="215974"/>
                      <a:pt x="1270136" y="215974"/>
                    </a:cubicBezTo>
                    <a:cubicBezTo>
                      <a:pt x="1258873" y="277556"/>
                      <a:pt x="1255407" y="503938"/>
                      <a:pt x="1254541" y="685217"/>
                    </a:cubicBezTo>
                    <a:lnTo>
                      <a:pt x="1247610" y="685217"/>
                    </a:lnTo>
                    <a:cubicBezTo>
                      <a:pt x="1233747" y="560316"/>
                      <a:pt x="1233747" y="302710"/>
                      <a:pt x="1259739" y="165666"/>
                    </a:cubicBezTo>
                    <a:cubicBezTo>
                      <a:pt x="1245877" y="158728"/>
                      <a:pt x="1220751" y="153523"/>
                      <a:pt x="1207755" y="154391"/>
                    </a:cubicBezTo>
                    <a:cubicBezTo>
                      <a:pt x="1207755" y="144850"/>
                      <a:pt x="1208622" y="136176"/>
                      <a:pt x="1209488" y="126635"/>
                    </a:cubicBezTo>
                    <a:lnTo>
                      <a:pt x="1174833" y="126635"/>
                    </a:lnTo>
                    <a:cubicBezTo>
                      <a:pt x="1174833" y="126635"/>
                      <a:pt x="1174833" y="138778"/>
                      <a:pt x="1197359" y="137043"/>
                    </a:cubicBezTo>
                    <a:cubicBezTo>
                      <a:pt x="1186096" y="276689"/>
                      <a:pt x="1171367" y="653124"/>
                      <a:pt x="1187828" y="825729"/>
                    </a:cubicBezTo>
                    <a:lnTo>
                      <a:pt x="1180897" y="825729"/>
                    </a:lnTo>
                    <a:cubicBezTo>
                      <a:pt x="1141043" y="596746"/>
                      <a:pt x="1153173" y="339139"/>
                      <a:pt x="1159237" y="70256"/>
                    </a:cubicBezTo>
                    <a:cubicBezTo>
                      <a:pt x="1036209" y="100614"/>
                      <a:pt x="969497" y="5204"/>
                      <a:pt x="830873" y="5204"/>
                    </a:cubicBezTo>
                    <a:cubicBezTo>
                      <a:pt x="692250" y="5204"/>
                      <a:pt x="655862" y="107553"/>
                      <a:pt x="655862" y="107553"/>
                    </a:cubicBezTo>
                    <a:cubicBezTo>
                      <a:pt x="655862" y="107553"/>
                      <a:pt x="621206" y="0"/>
                      <a:pt x="482583" y="0"/>
                    </a:cubicBezTo>
                    <a:cubicBezTo>
                      <a:pt x="343959" y="0"/>
                      <a:pt x="284178" y="120564"/>
                      <a:pt x="161149" y="90206"/>
                    </a:cubicBezTo>
                    <a:cubicBezTo>
                      <a:pt x="166348" y="324394"/>
                      <a:pt x="166348" y="496999"/>
                      <a:pt x="138623" y="683482"/>
                    </a:cubicBezTo>
                    <a:lnTo>
                      <a:pt x="130826" y="683482"/>
                    </a:lnTo>
                    <a:cubicBezTo>
                      <a:pt x="135158" y="494397"/>
                      <a:pt x="124761" y="241994"/>
                      <a:pt x="113498" y="137043"/>
                    </a:cubicBezTo>
                    <a:cubicBezTo>
                      <a:pt x="135158" y="138778"/>
                      <a:pt x="146421" y="126635"/>
                      <a:pt x="146421" y="126635"/>
                    </a:cubicBezTo>
                    <a:lnTo>
                      <a:pt x="100502" y="126635"/>
                    </a:lnTo>
                    <a:cubicBezTo>
                      <a:pt x="100502" y="136176"/>
                      <a:pt x="101368" y="144850"/>
                      <a:pt x="102235" y="154391"/>
                    </a:cubicBezTo>
                    <a:cubicBezTo>
                      <a:pt x="90105" y="154391"/>
                      <a:pt x="78842" y="156993"/>
                      <a:pt x="64113" y="163932"/>
                    </a:cubicBezTo>
                    <a:cubicBezTo>
                      <a:pt x="64113" y="176942"/>
                      <a:pt x="64113" y="189953"/>
                      <a:pt x="64113" y="201228"/>
                    </a:cubicBezTo>
                    <a:lnTo>
                      <a:pt x="53716" y="201228"/>
                    </a:lnTo>
                    <a:cubicBezTo>
                      <a:pt x="53716" y="201228"/>
                      <a:pt x="0" y="246331"/>
                      <a:pt x="0" y="246331"/>
                    </a:cubicBezTo>
                    <a:lnTo>
                      <a:pt x="0" y="992263"/>
                    </a:lnTo>
                    <a:lnTo>
                      <a:pt x="523303" y="992263"/>
                    </a:lnTo>
                    <a:close/>
                    <a:moveTo>
                      <a:pt x="1209488" y="885577"/>
                    </a:moveTo>
                    <a:cubicBezTo>
                      <a:pt x="1183496" y="672206"/>
                      <a:pt x="1186096" y="379905"/>
                      <a:pt x="1199958" y="176942"/>
                    </a:cubicBezTo>
                    <a:lnTo>
                      <a:pt x="1236347" y="176942"/>
                    </a:lnTo>
                    <a:cubicBezTo>
                      <a:pt x="1236347" y="176942"/>
                      <a:pt x="1183496" y="525622"/>
                      <a:pt x="1246743" y="922874"/>
                    </a:cubicBezTo>
                    <a:cubicBezTo>
                      <a:pt x="1211221" y="922874"/>
                      <a:pt x="1141910" y="930680"/>
                      <a:pt x="1033610" y="893384"/>
                    </a:cubicBezTo>
                    <a:lnTo>
                      <a:pt x="1033610" y="882975"/>
                    </a:lnTo>
                    <a:cubicBezTo>
                      <a:pt x="1095124" y="898588"/>
                      <a:pt x="1175699" y="901190"/>
                      <a:pt x="1209488" y="885577"/>
                    </a:cubicBezTo>
                    <a:close/>
                    <a:moveTo>
                      <a:pt x="678388" y="187350"/>
                    </a:moveTo>
                    <a:cubicBezTo>
                      <a:pt x="699182" y="155258"/>
                      <a:pt x="764161" y="105818"/>
                      <a:pt x="814412" y="105818"/>
                    </a:cubicBezTo>
                    <a:cubicBezTo>
                      <a:pt x="864663" y="105818"/>
                      <a:pt x="855999" y="108420"/>
                      <a:pt x="875926" y="114492"/>
                    </a:cubicBezTo>
                    <a:cubicBezTo>
                      <a:pt x="930509" y="130972"/>
                      <a:pt x="972962" y="168269"/>
                      <a:pt x="1024946" y="187350"/>
                    </a:cubicBezTo>
                    <a:cubicBezTo>
                      <a:pt x="1041408" y="194289"/>
                      <a:pt x="1058736" y="197759"/>
                      <a:pt x="1076930" y="198626"/>
                    </a:cubicBezTo>
                    <a:cubicBezTo>
                      <a:pt x="1076930" y="198626"/>
                      <a:pt x="1076930" y="208167"/>
                      <a:pt x="1076930" y="208167"/>
                    </a:cubicBezTo>
                    <a:cubicBezTo>
                      <a:pt x="1038808" y="209902"/>
                      <a:pt x="1001553" y="195157"/>
                      <a:pt x="969497" y="176075"/>
                    </a:cubicBezTo>
                    <a:cubicBezTo>
                      <a:pt x="855999" y="106686"/>
                      <a:pt x="775424" y="91940"/>
                      <a:pt x="678388" y="198626"/>
                    </a:cubicBezTo>
                    <a:lnTo>
                      <a:pt x="678388" y="186483"/>
                    </a:lnTo>
                    <a:close/>
                    <a:moveTo>
                      <a:pt x="676655" y="241994"/>
                    </a:moveTo>
                    <a:cubicBezTo>
                      <a:pt x="676655" y="241994"/>
                      <a:pt x="739036" y="162197"/>
                      <a:pt x="811813" y="162197"/>
                    </a:cubicBezTo>
                    <a:cubicBezTo>
                      <a:pt x="884590" y="162197"/>
                      <a:pt x="922712" y="188218"/>
                      <a:pt x="978161" y="220310"/>
                    </a:cubicBezTo>
                    <a:cubicBezTo>
                      <a:pt x="1010217" y="237658"/>
                      <a:pt x="1044007" y="251535"/>
                      <a:pt x="1080396" y="254137"/>
                    </a:cubicBezTo>
                    <a:cubicBezTo>
                      <a:pt x="1080396" y="254137"/>
                      <a:pt x="1080396" y="264546"/>
                      <a:pt x="1080396" y="264546"/>
                    </a:cubicBezTo>
                    <a:cubicBezTo>
                      <a:pt x="1041408" y="266280"/>
                      <a:pt x="1004152" y="252403"/>
                      <a:pt x="971229" y="234188"/>
                    </a:cubicBezTo>
                    <a:cubicBezTo>
                      <a:pt x="857732" y="167401"/>
                      <a:pt x="773691" y="150921"/>
                      <a:pt x="676655" y="258474"/>
                    </a:cubicBezTo>
                    <a:lnTo>
                      <a:pt x="676655" y="242862"/>
                    </a:lnTo>
                    <a:close/>
                    <a:moveTo>
                      <a:pt x="811813" y="218575"/>
                    </a:moveTo>
                    <a:cubicBezTo>
                      <a:pt x="833473" y="218575"/>
                      <a:pt x="855133" y="221177"/>
                      <a:pt x="875926" y="228117"/>
                    </a:cubicBezTo>
                    <a:cubicBezTo>
                      <a:pt x="931375" y="245464"/>
                      <a:pt x="975561" y="281893"/>
                      <a:pt x="1030144" y="299240"/>
                    </a:cubicBezTo>
                    <a:cubicBezTo>
                      <a:pt x="1047472" y="305312"/>
                      <a:pt x="1064800" y="309649"/>
                      <a:pt x="1082995" y="310516"/>
                    </a:cubicBezTo>
                    <a:cubicBezTo>
                      <a:pt x="1082995" y="310516"/>
                      <a:pt x="1082995" y="321792"/>
                      <a:pt x="1082995" y="321792"/>
                    </a:cubicBezTo>
                    <a:cubicBezTo>
                      <a:pt x="1004152" y="326996"/>
                      <a:pt x="941772" y="266280"/>
                      <a:pt x="870728" y="245464"/>
                    </a:cubicBezTo>
                    <a:cubicBezTo>
                      <a:pt x="793618" y="220310"/>
                      <a:pt x="724307" y="255872"/>
                      <a:pt x="673190" y="313985"/>
                    </a:cubicBezTo>
                    <a:cubicBezTo>
                      <a:pt x="673190" y="313985"/>
                      <a:pt x="673190" y="295771"/>
                      <a:pt x="673190" y="295771"/>
                    </a:cubicBezTo>
                    <a:cubicBezTo>
                      <a:pt x="673190" y="295771"/>
                      <a:pt x="737303" y="219443"/>
                      <a:pt x="811813" y="219443"/>
                    </a:cubicBezTo>
                    <a:close/>
                    <a:moveTo>
                      <a:pt x="810080" y="274954"/>
                    </a:moveTo>
                    <a:cubicBezTo>
                      <a:pt x="867262" y="274954"/>
                      <a:pt x="924444" y="301842"/>
                      <a:pt x="981626" y="333067"/>
                    </a:cubicBezTo>
                    <a:cubicBezTo>
                      <a:pt x="1014549" y="349547"/>
                      <a:pt x="1049205" y="363425"/>
                      <a:pt x="1086460" y="365160"/>
                    </a:cubicBezTo>
                    <a:cubicBezTo>
                      <a:pt x="1086460" y="365160"/>
                      <a:pt x="1086460" y="376436"/>
                      <a:pt x="1086460" y="376436"/>
                    </a:cubicBezTo>
                    <a:cubicBezTo>
                      <a:pt x="1007618" y="381640"/>
                      <a:pt x="942639" y="322659"/>
                      <a:pt x="870728" y="301842"/>
                    </a:cubicBezTo>
                    <a:cubicBezTo>
                      <a:pt x="793618" y="277556"/>
                      <a:pt x="722574" y="311383"/>
                      <a:pt x="671457" y="370364"/>
                    </a:cubicBezTo>
                    <a:lnTo>
                      <a:pt x="669724" y="349547"/>
                    </a:lnTo>
                    <a:cubicBezTo>
                      <a:pt x="680121" y="332200"/>
                      <a:pt x="746833" y="274087"/>
                      <a:pt x="809213" y="274087"/>
                    </a:cubicBezTo>
                    <a:close/>
                    <a:moveTo>
                      <a:pt x="223530" y="198626"/>
                    </a:moveTo>
                    <a:cubicBezTo>
                      <a:pt x="241724" y="197759"/>
                      <a:pt x="259052" y="193422"/>
                      <a:pt x="275514" y="187350"/>
                    </a:cubicBezTo>
                    <a:cubicBezTo>
                      <a:pt x="327498" y="168269"/>
                      <a:pt x="369951" y="131839"/>
                      <a:pt x="424534" y="114492"/>
                    </a:cubicBezTo>
                    <a:cubicBezTo>
                      <a:pt x="444461" y="108420"/>
                      <a:pt x="465255" y="105818"/>
                      <a:pt x="486048" y="105818"/>
                    </a:cubicBezTo>
                    <a:cubicBezTo>
                      <a:pt x="536299" y="105818"/>
                      <a:pt x="601278" y="155258"/>
                      <a:pt x="622072" y="187350"/>
                    </a:cubicBezTo>
                    <a:lnTo>
                      <a:pt x="622072" y="199493"/>
                    </a:lnTo>
                    <a:cubicBezTo>
                      <a:pt x="525036" y="92808"/>
                      <a:pt x="444461" y="107553"/>
                      <a:pt x="330963" y="176942"/>
                    </a:cubicBezTo>
                    <a:cubicBezTo>
                      <a:pt x="298907" y="196024"/>
                      <a:pt x="261651" y="210769"/>
                      <a:pt x="223530" y="209034"/>
                    </a:cubicBezTo>
                    <a:cubicBezTo>
                      <a:pt x="223530" y="209034"/>
                      <a:pt x="223530" y="199493"/>
                      <a:pt x="223530" y="199493"/>
                    </a:cubicBezTo>
                    <a:close/>
                    <a:moveTo>
                      <a:pt x="220064" y="254137"/>
                    </a:moveTo>
                    <a:cubicBezTo>
                      <a:pt x="256453" y="251535"/>
                      <a:pt x="290243" y="237658"/>
                      <a:pt x="322299" y="220310"/>
                    </a:cubicBezTo>
                    <a:cubicBezTo>
                      <a:pt x="376882" y="188218"/>
                      <a:pt x="432331" y="162197"/>
                      <a:pt x="488647" y="162197"/>
                    </a:cubicBezTo>
                    <a:cubicBezTo>
                      <a:pt x="544963" y="162197"/>
                      <a:pt x="623805" y="241994"/>
                      <a:pt x="623805" y="241994"/>
                    </a:cubicBezTo>
                    <a:lnTo>
                      <a:pt x="623805" y="257607"/>
                    </a:lnTo>
                    <a:cubicBezTo>
                      <a:pt x="527635" y="150054"/>
                      <a:pt x="443595" y="166534"/>
                      <a:pt x="330097" y="233321"/>
                    </a:cubicBezTo>
                    <a:cubicBezTo>
                      <a:pt x="297174" y="251535"/>
                      <a:pt x="259052" y="266280"/>
                      <a:pt x="220931" y="263678"/>
                    </a:cubicBezTo>
                    <a:cubicBezTo>
                      <a:pt x="220931" y="263678"/>
                      <a:pt x="220931" y="253270"/>
                      <a:pt x="220931" y="253270"/>
                    </a:cubicBezTo>
                    <a:close/>
                    <a:moveTo>
                      <a:pt x="216599" y="309649"/>
                    </a:moveTo>
                    <a:cubicBezTo>
                      <a:pt x="234793" y="308781"/>
                      <a:pt x="252987" y="304444"/>
                      <a:pt x="269449" y="298373"/>
                    </a:cubicBezTo>
                    <a:cubicBezTo>
                      <a:pt x="323166" y="281026"/>
                      <a:pt x="367352" y="244596"/>
                      <a:pt x="423667" y="227249"/>
                    </a:cubicBezTo>
                    <a:cubicBezTo>
                      <a:pt x="444461" y="221177"/>
                      <a:pt x="466121" y="217708"/>
                      <a:pt x="487781" y="217708"/>
                    </a:cubicBezTo>
                    <a:cubicBezTo>
                      <a:pt x="562291" y="217708"/>
                      <a:pt x="626404" y="294036"/>
                      <a:pt x="626404" y="294036"/>
                    </a:cubicBezTo>
                    <a:cubicBezTo>
                      <a:pt x="626404" y="294036"/>
                      <a:pt x="626404" y="312251"/>
                      <a:pt x="626404" y="312251"/>
                    </a:cubicBezTo>
                    <a:cubicBezTo>
                      <a:pt x="575287" y="254137"/>
                      <a:pt x="505975" y="219443"/>
                      <a:pt x="428866" y="243729"/>
                    </a:cubicBezTo>
                    <a:cubicBezTo>
                      <a:pt x="357821" y="264546"/>
                      <a:pt x="295441" y="325261"/>
                      <a:pt x="216599" y="320057"/>
                    </a:cubicBezTo>
                    <a:cubicBezTo>
                      <a:pt x="216599" y="320057"/>
                      <a:pt x="216599" y="308781"/>
                      <a:pt x="216599" y="308781"/>
                    </a:cubicBezTo>
                    <a:close/>
                    <a:moveTo>
                      <a:pt x="213133" y="365160"/>
                    </a:moveTo>
                    <a:cubicBezTo>
                      <a:pt x="250388" y="362558"/>
                      <a:pt x="285044" y="349547"/>
                      <a:pt x="317967" y="333067"/>
                    </a:cubicBezTo>
                    <a:cubicBezTo>
                      <a:pt x="374283" y="301842"/>
                      <a:pt x="431465" y="274954"/>
                      <a:pt x="489514" y="274954"/>
                    </a:cubicBezTo>
                    <a:cubicBezTo>
                      <a:pt x="547562" y="274954"/>
                      <a:pt x="618606" y="333067"/>
                      <a:pt x="629003" y="350415"/>
                    </a:cubicBezTo>
                    <a:lnTo>
                      <a:pt x="627270" y="371231"/>
                    </a:lnTo>
                    <a:cubicBezTo>
                      <a:pt x="577019" y="312251"/>
                      <a:pt x="505975" y="277556"/>
                      <a:pt x="427999" y="302710"/>
                    </a:cubicBezTo>
                    <a:cubicBezTo>
                      <a:pt x="356955" y="323526"/>
                      <a:pt x="291975" y="383374"/>
                      <a:pt x="212267" y="377303"/>
                    </a:cubicBezTo>
                    <a:cubicBezTo>
                      <a:pt x="212267" y="377303"/>
                      <a:pt x="212267" y="366027"/>
                      <a:pt x="212267" y="366027"/>
                    </a:cubicBezTo>
                    <a:close/>
                    <a:moveTo>
                      <a:pt x="99636" y="176942"/>
                    </a:moveTo>
                    <a:cubicBezTo>
                      <a:pt x="113498" y="379905"/>
                      <a:pt x="121295" y="654859"/>
                      <a:pt x="95304" y="868230"/>
                    </a:cubicBezTo>
                    <a:cubicBezTo>
                      <a:pt x="128226" y="883843"/>
                      <a:pt x="230461" y="891649"/>
                      <a:pt x="317101" y="855220"/>
                    </a:cubicBezTo>
                    <a:lnTo>
                      <a:pt x="317101" y="863893"/>
                    </a:lnTo>
                    <a:cubicBezTo>
                      <a:pt x="223530" y="909864"/>
                      <a:pt x="103967" y="916802"/>
                      <a:pt x="60648" y="916802"/>
                    </a:cubicBezTo>
                    <a:cubicBezTo>
                      <a:pt x="86640" y="637512"/>
                      <a:pt x="71911" y="176942"/>
                      <a:pt x="71911" y="176942"/>
                    </a:cubicBezTo>
                    <a:lnTo>
                      <a:pt x="99636" y="176942"/>
                    </a:lnTo>
                    <a:close/>
                    <a:moveTo>
                      <a:pt x="51984" y="217708"/>
                    </a:moveTo>
                    <a:cubicBezTo>
                      <a:pt x="51984" y="217708"/>
                      <a:pt x="57182" y="217708"/>
                      <a:pt x="61514" y="217708"/>
                    </a:cubicBezTo>
                    <a:cubicBezTo>
                      <a:pt x="64113" y="331333"/>
                      <a:pt x="61514" y="376436"/>
                      <a:pt x="61514" y="479652"/>
                    </a:cubicBezTo>
                    <a:lnTo>
                      <a:pt x="49384" y="479652"/>
                    </a:lnTo>
                    <a:cubicBezTo>
                      <a:pt x="46785" y="392048"/>
                      <a:pt x="41587" y="308781"/>
                      <a:pt x="30324" y="230719"/>
                    </a:cubicBezTo>
                    <a:lnTo>
                      <a:pt x="51984" y="218575"/>
                    </a:lnTo>
                    <a:close/>
                  </a:path>
                </a:pathLst>
              </a:custGeom>
              <a:solidFill>
                <a:srgbClr val="FDFCFC"/>
              </a:solidFill>
              <a:ln w="8654"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10800AD7-2A10-FB63-D1DC-9B84065F6160}"/>
                </a:ext>
              </a:extLst>
            </p:cNvPr>
            <p:cNvSpPr/>
            <p:nvPr/>
          </p:nvSpPr>
          <p:spPr>
            <a:xfrm>
              <a:off x="26373556" y="-2110316"/>
              <a:ext cx="1145348" cy="1057315"/>
            </a:xfrm>
            <a:custGeom>
              <a:avLst/>
              <a:gdLst>
                <a:gd name="connsiteX0" fmla="*/ 29648 w 1145348"/>
                <a:gd name="connsiteY0" fmla="*/ 228984 h 1057315"/>
                <a:gd name="connsiteX1" fmla="*/ 98093 w 1145348"/>
                <a:gd name="connsiteY1" fmla="*/ 286230 h 1057315"/>
                <a:gd name="connsiteX2" fmla="*/ 93761 w 1145348"/>
                <a:gd name="connsiteY2" fmla="*/ 286230 h 1057315"/>
                <a:gd name="connsiteX3" fmla="*/ 68636 w 1145348"/>
                <a:gd name="connsiteY3" fmla="*/ 269750 h 1057315"/>
                <a:gd name="connsiteX4" fmla="*/ 1923 w 1145348"/>
                <a:gd name="connsiteY4" fmla="*/ 396385 h 1057315"/>
                <a:gd name="connsiteX5" fmla="*/ 19251 w 1145348"/>
                <a:gd name="connsiteY5" fmla="*/ 544704 h 1057315"/>
                <a:gd name="connsiteX6" fmla="*/ 49575 w 1145348"/>
                <a:gd name="connsiteY6" fmla="*/ 560317 h 1057315"/>
                <a:gd name="connsiteX7" fmla="*/ 50441 w 1145348"/>
                <a:gd name="connsiteY7" fmla="*/ 502203 h 1057315"/>
                <a:gd name="connsiteX8" fmla="*/ 48709 w 1145348"/>
                <a:gd name="connsiteY8" fmla="*/ 459702 h 1057315"/>
                <a:gd name="connsiteX9" fmla="*/ 85964 w 1145348"/>
                <a:gd name="connsiteY9" fmla="*/ 320057 h 1057315"/>
                <a:gd name="connsiteX10" fmla="*/ 134482 w 1145348"/>
                <a:gd name="connsiteY10" fmla="*/ 334802 h 1057315"/>
                <a:gd name="connsiteX11" fmla="*/ 137081 w 1145348"/>
                <a:gd name="connsiteY11" fmla="*/ 334802 h 1057315"/>
                <a:gd name="connsiteX12" fmla="*/ 84231 w 1145348"/>
                <a:gd name="connsiteY12" fmla="*/ 367762 h 1057315"/>
                <a:gd name="connsiteX13" fmla="*/ 84231 w 1145348"/>
                <a:gd name="connsiteY13" fmla="*/ 372099 h 1057315"/>
                <a:gd name="connsiteX14" fmla="*/ 146611 w 1145348"/>
                <a:gd name="connsiteY14" fmla="*/ 346078 h 1057315"/>
                <a:gd name="connsiteX15" fmla="*/ 164806 w 1145348"/>
                <a:gd name="connsiteY15" fmla="*/ 244596 h 1057315"/>
                <a:gd name="connsiteX16" fmla="*/ 167405 w 1145348"/>
                <a:gd name="connsiteY16" fmla="*/ 242862 h 1057315"/>
                <a:gd name="connsiteX17" fmla="*/ 276571 w 1145348"/>
                <a:gd name="connsiteY17" fmla="*/ 195157 h 1057315"/>
                <a:gd name="connsiteX18" fmla="*/ 318158 w 1145348"/>
                <a:gd name="connsiteY18" fmla="*/ 187351 h 1057315"/>
                <a:gd name="connsiteX19" fmla="*/ 455915 w 1145348"/>
                <a:gd name="connsiteY19" fmla="*/ 189953 h 1057315"/>
                <a:gd name="connsiteX20" fmla="*/ 507032 w 1145348"/>
                <a:gd name="connsiteY20" fmla="*/ 188218 h 1057315"/>
                <a:gd name="connsiteX21" fmla="*/ 466311 w 1145348"/>
                <a:gd name="connsiteY21" fmla="*/ 167401 h 1057315"/>
                <a:gd name="connsiteX22" fmla="*/ 345882 w 1145348"/>
                <a:gd name="connsiteY22" fmla="*/ 156125 h 1057315"/>
                <a:gd name="connsiteX23" fmla="*/ 557283 w 1145348"/>
                <a:gd name="connsiteY23" fmla="*/ 60715 h 1057315"/>
                <a:gd name="connsiteX24" fmla="*/ 768683 w 1145348"/>
                <a:gd name="connsiteY24" fmla="*/ 156125 h 1057315"/>
                <a:gd name="connsiteX25" fmla="*/ 796408 w 1145348"/>
                <a:gd name="connsiteY25" fmla="*/ 188218 h 1057315"/>
                <a:gd name="connsiteX26" fmla="*/ 887380 w 1145348"/>
                <a:gd name="connsiteY26" fmla="*/ 374701 h 1057315"/>
                <a:gd name="connsiteX27" fmla="*/ 753088 w 1145348"/>
                <a:gd name="connsiteY27" fmla="*/ 277556 h 1057315"/>
                <a:gd name="connsiteX28" fmla="*/ 596271 w 1145348"/>
                <a:gd name="connsiteY28" fmla="*/ 202963 h 1057315"/>
                <a:gd name="connsiteX29" fmla="*/ 756554 w 1145348"/>
                <a:gd name="connsiteY29" fmla="*/ 184748 h 1057315"/>
                <a:gd name="connsiteX30" fmla="*/ 714967 w 1145348"/>
                <a:gd name="connsiteY30" fmla="*/ 158727 h 1057315"/>
                <a:gd name="connsiteX31" fmla="*/ 559016 w 1145348"/>
                <a:gd name="connsiteY31" fmla="*/ 189953 h 1057315"/>
                <a:gd name="connsiteX32" fmla="*/ 520894 w 1145348"/>
                <a:gd name="connsiteY32" fmla="*/ 202963 h 1057315"/>
                <a:gd name="connsiteX33" fmla="*/ 364077 w 1145348"/>
                <a:gd name="connsiteY33" fmla="*/ 277556 h 1057315"/>
                <a:gd name="connsiteX34" fmla="*/ 269640 w 1145348"/>
                <a:gd name="connsiteY34" fmla="*/ 341741 h 1057315"/>
                <a:gd name="connsiteX35" fmla="*/ 229785 w 1145348"/>
                <a:gd name="connsiteY35" fmla="*/ 374701 h 1057315"/>
                <a:gd name="connsiteX36" fmla="*/ 309494 w 1145348"/>
                <a:gd name="connsiteY36" fmla="*/ 202963 h 1057315"/>
                <a:gd name="connsiteX37" fmla="*/ 254911 w 1145348"/>
                <a:gd name="connsiteY37" fmla="*/ 241994 h 1057315"/>
                <a:gd name="connsiteX38" fmla="*/ 199461 w 1145348"/>
                <a:gd name="connsiteY38" fmla="*/ 401589 h 1057315"/>
                <a:gd name="connsiteX39" fmla="*/ 191664 w 1145348"/>
                <a:gd name="connsiteY39" fmla="*/ 441488 h 1057315"/>
                <a:gd name="connsiteX40" fmla="*/ 176935 w 1145348"/>
                <a:gd name="connsiteY40" fmla="*/ 607154 h 1057315"/>
                <a:gd name="connsiteX41" fmla="*/ 191664 w 1145348"/>
                <a:gd name="connsiteY41" fmla="*/ 772820 h 1057315"/>
                <a:gd name="connsiteX42" fmla="*/ 157874 w 1145348"/>
                <a:gd name="connsiteY42" fmla="*/ 733789 h 1057315"/>
                <a:gd name="connsiteX43" fmla="*/ 81632 w 1145348"/>
                <a:gd name="connsiteY43" fmla="*/ 607154 h 1057315"/>
                <a:gd name="connsiteX44" fmla="*/ 160474 w 1145348"/>
                <a:gd name="connsiteY44" fmla="*/ 477917 h 1057315"/>
                <a:gd name="connsiteX45" fmla="*/ 162206 w 1145348"/>
                <a:gd name="connsiteY45" fmla="*/ 440620 h 1057315"/>
                <a:gd name="connsiteX46" fmla="*/ 67769 w 1145348"/>
                <a:gd name="connsiteY46" fmla="*/ 568990 h 1057315"/>
                <a:gd name="connsiteX47" fmla="*/ 47842 w 1145348"/>
                <a:gd name="connsiteY47" fmla="*/ 607154 h 1057315"/>
                <a:gd name="connsiteX48" fmla="*/ 39178 w 1145348"/>
                <a:gd name="connsiteY48" fmla="*/ 915935 h 1057315"/>
                <a:gd name="connsiteX49" fmla="*/ 264441 w 1145348"/>
                <a:gd name="connsiteY49" fmla="*/ 1051244 h 1057315"/>
                <a:gd name="connsiteX50" fmla="*/ 250579 w 1145348"/>
                <a:gd name="connsiteY50" fmla="*/ 1009610 h 1057315"/>
                <a:gd name="connsiteX51" fmla="*/ 92028 w 1145348"/>
                <a:gd name="connsiteY51" fmla="*/ 884710 h 1057315"/>
                <a:gd name="connsiteX52" fmla="*/ 68636 w 1145348"/>
                <a:gd name="connsiteY52" fmla="*/ 645318 h 1057315"/>
                <a:gd name="connsiteX53" fmla="*/ 201194 w 1145348"/>
                <a:gd name="connsiteY53" fmla="*/ 811852 h 1057315"/>
                <a:gd name="connsiteX54" fmla="*/ 231518 w 1145348"/>
                <a:gd name="connsiteY54" fmla="*/ 838740 h 1057315"/>
                <a:gd name="connsiteX55" fmla="*/ 365809 w 1145348"/>
                <a:gd name="connsiteY55" fmla="*/ 935885 h 1057315"/>
                <a:gd name="connsiteX56" fmla="*/ 522627 w 1145348"/>
                <a:gd name="connsiteY56" fmla="*/ 1010478 h 1057315"/>
                <a:gd name="connsiteX57" fmla="*/ 560748 w 1145348"/>
                <a:gd name="connsiteY57" fmla="*/ 1023488 h 1057315"/>
                <a:gd name="connsiteX58" fmla="*/ 772149 w 1145348"/>
                <a:gd name="connsiteY58" fmla="*/ 1057315 h 1057315"/>
                <a:gd name="connsiteX59" fmla="*/ 817202 w 1145348"/>
                <a:gd name="connsiteY59" fmla="*/ 1055580 h 1057315"/>
                <a:gd name="connsiteX60" fmla="*/ 1083185 w 1145348"/>
                <a:gd name="connsiteY60" fmla="*/ 915068 h 1057315"/>
                <a:gd name="connsiteX61" fmla="*/ 1074521 w 1145348"/>
                <a:gd name="connsiteY61" fmla="*/ 606287 h 1057315"/>
                <a:gd name="connsiteX62" fmla="*/ 1114375 w 1145348"/>
                <a:gd name="connsiteY62" fmla="*/ 384242 h 1057315"/>
                <a:gd name="connsiteX63" fmla="*/ 1118707 w 1145348"/>
                <a:gd name="connsiteY63" fmla="*/ 380772 h 1057315"/>
                <a:gd name="connsiteX64" fmla="*/ 1118707 w 1145348"/>
                <a:gd name="connsiteY64" fmla="*/ 252403 h 1057315"/>
                <a:gd name="connsiteX65" fmla="*/ 1025137 w 1145348"/>
                <a:gd name="connsiteY65" fmla="*/ 230719 h 1057315"/>
                <a:gd name="connsiteX66" fmla="*/ 989614 w 1145348"/>
                <a:gd name="connsiteY66" fmla="*/ 206432 h 1057315"/>
                <a:gd name="connsiteX67" fmla="*/ 818934 w 1145348"/>
                <a:gd name="connsiteY67" fmla="*/ 157860 h 1057315"/>
                <a:gd name="connsiteX68" fmla="*/ 818934 w 1145348"/>
                <a:gd name="connsiteY68" fmla="*/ 156993 h 1057315"/>
                <a:gd name="connsiteX69" fmla="*/ 563348 w 1145348"/>
                <a:gd name="connsiteY69" fmla="*/ 0 h 1057315"/>
                <a:gd name="connsiteX70" fmla="*/ 307761 w 1145348"/>
                <a:gd name="connsiteY70" fmla="*/ 156993 h 1057315"/>
                <a:gd name="connsiteX71" fmla="*/ 138814 w 1145348"/>
                <a:gd name="connsiteY71" fmla="*/ 204698 h 1057315"/>
                <a:gd name="connsiteX72" fmla="*/ 138814 w 1145348"/>
                <a:gd name="connsiteY72" fmla="*/ 204698 h 1057315"/>
                <a:gd name="connsiteX73" fmla="*/ 27915 w 1145348"/>
                <a:gd name="connsiteY73" fmla="*/ 217708 h 1057315"/>
                <a:gd name="connsiteX74" fmla="*/ 1923 w 1145348"/>
                <a:gd name="connsiteY74" fmla="*/ 276689 h 1057315"/>
                <a:gd name="connsiteX75" fmla="*/ 4522 w 1145348"/>
                <a:gd name="connsiteY75" fmla="*/ 276689 h 1057315"/>
                <a:gd name="connsiteX76" fmla="*/ 38312 w 1145348"/>
                <a:gd name="connsiteY76" fmla="*/ 228116 h 1057315"/>
                <a:gd name="connsiteX77" fmla="*/ 1025137 w 1145348"/>
                <a:gd name="connsiteY77" fmla="*/ 885578 h 1057315"/>
                <a:gd name="connsiteX78" fmla="*/ 835396 w 1145348"/>
                <a:gd name="connsiteY78" fmla="*/ 1019151 h 1057315"/>
                <a:gd name="connsiteX79" fmla="*/ 915104 w 1145348"/>
                <a:gd name="connsiteY79" fmla="*/ 812719 h 1057315"/>
                <a:gd name="connsiteX80" fmla="*/ 1016473 w 1145348"/>
                <a:gd name="connsiteY80" fmla="*/ 695625 h 1057315"/>
                <a:gd name="connsiteX81" fmla="*/ 1034667 w 1145348"/>
                <a:gd name="connsiteY81" fmla="*/ 645318 h 1057315"/>
                <a:gd name="connsiteX82" fmla="*/ 1006076 w 1145348"/>
                <a:gd name="connsiteY82" fmla="*/ 664400 h 1057315"/>
                <a:gd name="connsiteX83" fmla="*/ 924635 w 1145348"/>
                <a:gd name="connsiteY83" fmla="*/ 771953 h 1057315"/>
                <a:gd name="connsiteX84" fmla="*/ 939363 w 1145348"/>
                <a:gd name="connsiteY84" fmla="*/ 606287 h 1057315"/>
                <a:gd name="connsiteX85" fmla="*/ 934165 w 1145348"/>
                <a:gd name="connsiteY85" fmla="*/ 507407 h 1057315"/>
                <a:gd name="connsiteX86" fmla="*/ 909906 w 1145348"/>
                <a:gd name="connsiteY86" fmla="*/ 449294 h 1057315"/>
                <a:gd name="connsiteX87" fmla="*/ 909040 w 1145348"/>
                <a:gd name="connsiteY87" fmla="*/ 479651 h 1057315"/>
                <a:gd name="connsiteX88" fmla="*/ 917703 w 1145348"/>
                <a:gd name="connsiteY88" fmla="*/ 606287 h 1057315"/>
                <a:gd name="connsiteX89" fmla="*/ 896910 w 1145348"/>
                <a:gd name="connsiteY89" fmla="*/ 799708 h 1057315"/>
                <a:gd name="connsiteX90" fmla="*/ 886513 w 1145348"/>
                <a:gd name="connsiteY90" fmla="*/ 838740 h 1057315"/>
                <a:gd name="connsiteX91" fmla="*/ 795542 w 1145348"/>
                <a:gd name="connsiteY91" fmla="*/ 1025223 h 1057315"/>
                <a:gd name="connsiteX92" fmla="*/ 594538 w 1145348"/>
                <a:gd name="connsiteY92" fmla="*/ 1010478 h 1057315"/>
                <a:gd name="connsiteX93" fmla="*/ 751355 w 1145348"/>
                <a:gd name="connsiteY93" fmla="*/ 935885 h 1057315"/>
                <a:gd name="connsiteX94" fmla="*/ 832797 w 1145348"/>
                <a:gd name="connsiteY94" fmla="*/ 882108 h 1057315"/>
                <a:gd name="connsiteX95" fmla="*/ 868319 w 1145348"/>
                <a:gd name="connsiteY95" fmla="*/ 840475 h 1057315"/>
                <a:gd name="connsiteX96" fmla="*/ 835396 w 1145348"/>
                <a:gd name="connsiteY96" fmla="*/ 852617 h 1057315"/>
                <a:gd name="connsiteX97" fmla="*/ 740092 w 1145348"/>
                <a:gd name="connsiteY97" fmla="*/ 917670 h 1057315"/>
                <a:gd name="connsiteX98" fmla="*/ 556416 w 1145348"/>
                <a:gd name="connsiteY98" fmla="*/ 1000069 h 1057315"/>
                <a:gd name="connsiteX99" fmla="*/ 372741 w 1145348"/>
                <a:gd name="connsiteY99" fmla="*/ 917670 h 1057315"/>
                <a:gd name="connsiteX100" fmla="*/ 216789 w 1145348"/>
                <a:gd name="connsiteY100" fmla="*/ 800576 h 1057315"/>
                <a:gd name="connsiteX101" fmla="*/ 195996 w 1145348"/>
                <a:gd name="connsiteY101" fmla="*/ 607154 h 1057315"/>
                <a:gd name="connsiteX102" fmla="*/ 216789 w 1145348"/>
                <a:gd name="connsiteY102" fmla="*/ 413732 h 1057315"/>
                <a:gd name="connsiteX103" fmla="*/ 267040 w 1145348"/>
                <a:gd name="connsiteY103" fmla="*/ 369497 h 1057315"/>
                <a:gd name="connsiteX104" fmla="*/ 372741 w 1145348"/>
                <a:gd name="connsiteY104" fmla="*/ 296638 h 1057315"/>
                <a:gd name="connsiteX105" fmla="*/ 556416 w 1145348"/>
                <a:gd name="connsiteY105" fmla="*/ 214239 h 1057315"/>
                <a:gd name="connsiteX106" fmla="*/ 740092 w 1145348"/>
                <a:gd name="connsiteY106" fmla="*/ 296638 h 1057315"/>
                <a:gd name="connsiteX107" fmla="*/ 896044 w 1145348"/>
                <a:gd name="connsiteY107" fmla="*/ 413732 h 1057315"/>
                <a:gd name="connsiteX108" fmla="*/ 924635 w 1145348"/>
                <a:gd name="connsiteY108" fmla="*/ 442355 h 1057315"/>
                <a:gd name="connsiteX109" fmla="*/ 1035533 w 1145348"/>
                <a:gd name="connsiteY109" fmla="*/ 608022 h 1057315"/>
                <a:gd name="connsiteX110" fmla="*/ 1049396 w 1145348"/>
                <a:gd name="connsiteY110" fmla="*/ 646185 h 1057315"/>
                <a:gd name="connsiteX111" fmla="*/ 1026003 w 1145348"/>
                <a:gd name="connsiteY111" fmla="*/ 885578 h 1057315"/>
                <a:gd name="connsiteX112" fmla="*/ 948027 w 1145348"/>
                <a:gd name="connsiteY112" fmla="*/ 246331 h 1057315"/>
                <a:gd name="connsiteX113" fmla="*/ 972286 w 1145348"/>
                <a:gd name="connsiteY113" fmla="*/ 267148 h 1057315"/>
                <a:gd name="connsiteX114" fmla="*/ 983550 w 1145348"/>
                <a:gd name="connsiteY114" fmla="*/ 381640 h 1057315"/>
                <a:gd name="connsiteX115" fmla="*/ 998278 w 1145348"/>
                <a:gd name="connsiteY115" fmla="*/ 393783 h 1057315"/>
                <a:gd name="connsiteX116" fmla="*/ 997412 w 1145348"/>
                <a:gd name="connsiteY116" fmla="*/ 387711 h 1057315"/>
                <a:gd name="connsiteX117" fmla="*/ 983550 w 1145348"/>
                <a:gd name="connsiteY117" fmla="*/ 277556 h 1057315"/>
                <a:gd name="connsiteX118" fmla="*/ 993946 w 1145348"/>
                <a:gd name="connsiteY118" fmla="*/ 263678 h 1057315"/>
                <a:gd name="connsiteX119" fmla="*/ 997412 w 1145348"/>
                <a:gd name="connsiteY119" fmla="*/ 267148 h 1057315"/>
                <a:gd name="connsiteX120" fmla="*/ 992214 w 1145348"/>
                <a:gd name="connsiteY120" fmla="*/ 294903 h 1057315"/>
                <a:gd name="connsiteX121" fmla="*/ 1022537 w 1145348"/>
                <a:gd name="connsiteY121" fmla="*/ 325261 h 1057315"/>
                <a:gd name="connsiteX122" fmla="*/ 1063258 w 1145348"/>
                <a:gd name="connsiteY122" fmla="*/ 315720 h 1057315"/>
                <a:gd name="connsiteX123" fmla="*/ 1093582 w 1145348"/>
                <a:gd name="connsiteY123" fmla="*/ 337404 h 1057315"/>
                <a:gd name="connsiteX124" fmla="*/ 1090983 w 1145348"/>
                <a:gd name="connsiteY124" fmla="*/ 340006 h 1057315"/>
                <a:gd name="connsiteX125" fmla="*/ 1070189 w 1145348"/>
                <a:gd name="connsiteY125" fmla="*/ 329598 h 1057315"/>
                <a:gd name="connsiteX126" fmla="*/ 1047663 w 1145348"/>
                <a:gd name="connsiteY126" fmla="*/ 359956 h 1057315"/>
                <a:gd name="connsiteX127" fmla="*/ 1063258 w 1145348"/>
                <a:gd name="connsiteY127" fmla="*/ 476182 h 1057315"/>
                <a:gd name="connsiteX128" fmla="*/ 1048529 w 1145348"/>
                <a:gd name="connsiteY128" fmla="*/ 568990 h 1057315"/>
                <a:gd name="connsiteX129" fmla="*/ 1048529 w 1145348"/>
                <a:gd name="connsiteY129" fmla="*/ 568990 h 1057315"/>
                <a:gd name="connsiteX130" fmla="*/ 915971 w 1145348"/>
                <a:gd name="connsiteY130" fmla="*/ 402456 h 1057315"/>
                <a:gd name="connsiteX131" fmla="*/ 836262 w 1145348"/>
                <a:gd name="connsiteY131" fmla="*/ 197759 h 1057315"/>
                <a:gd name="connsiteX132" fmla="*/ 948027 w 1145348"/>
                <a:gd name="connsiteY132" fmla="*/ 247198 h 105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5348" h="1057315">
                  <a:moveTo>
                    <a:pt x="29648" y="228984"/>
                  </a:moveTo>
                  <a:cubicBezTo>
                    <a:pt x="29648" y="274954"/>
                    <a:pt x="98093" y="235056"/>
                    <a:pt x="98093" y="286230"/>
                  </a:cubicBezTo>
                  <a:lnTo>
                    <a:pt x="93761" y="286230"/>
                  </a:lnTo>
                  <a:cubicBezTo>
                    <a:pt x="93761" y="286230"/>
                    <a:pt x="85964" y="269750"/>
                    <a:pt x="68636" y="269750"/>
                  </a:cubicBezTo>
                  <a:cubicBezTo>
                    <a:pt x="27915" y="269750"/>
                    <a:pt x="10587" y="333067"/>
                    <a:pt x="1923" y="396385"/>
                  </a:cubicBezTo>
                  <a:cubicBezTo>
                    <a:pt x="-3275" y="443223"/>
                    <a:pt x="1923" y="493530"/>
                    <a:pt x="19251" y="544704"/>
                  </a:cubicBezTo>
                  <a:cubicBezTo>
                    <a:pt x="26182" y="565521"/>
                    <a:pt x="40045" y="571592"/>
                    <a:pt x="49575" y="560317"/>
                  </a:cubicBezTo>
                  <a:cubicBezTo>
                    <a:pt x="59105" y="549040"/>
                    <a:pt x="53041" y="523887"/>
                    <a:pt x="50441" y="502203"/>
                  </a:cubicBezTo>
                  <a:cubicBezTo>
                    <a:pt x="48709" y="487458"/>
                    <a:pt x="48709" y="473580"/>
                    <a:pt x="48709" y="459702"/>
                  </a:cubicBezTo>
                  <a:cubicBezTo>
                    <a:pt x="48709" y="380772"/>
                    <a:pt x="85964" y="320057"/>
                    <a:pt x="85964" y="320057"/>
                  </a:cubicBezTo>
                  <a:cubicBezTo>
                    <a:pt x="88563" y="337404"/>
                    <a:pt x="116287" y="348680"/>
                    <a:pt x="134482" y="334802"/>
                  </a:cubicBezTo>
                  <a:lnTo>
                    <a:pt x="137081" y="334802"/>
                  </a:lnTo>
                  <a:cubicBezTo>
                    <a:pt x="126684" y="351282"/>
                    <a:pt x="105024" y="365160"/>
                    <a:pt x="84231" y="367762"/>
                  </a:cubicBezTo>
                  <a:lnTo>
                    <a:pt x="84231" y="372099"/>
                  </a:lnTo>
                  <a:cubicBezTo>
                    <a:pt x="106757" y="372099"/>
                    <a:pt x="129283" y="363425"/>
                    <a:pt x="146611" y="346078"/>
                  </a:cubicBezTo>
                  <a:cubicBezTo>
                    <a:pt x="174336" y="318322"/>
                    <a:pt x="180401" y="277556"/>
                    <a:pt x="164806" y="244596"/>
                  </a:cubicBezTo>
                  <a:cubicBezTo>
                    <a:pt x="164806" y="244596"/>
                    <a:pt x="166538" y="243729"/>
                    <a:pt x="167405" y="242862"/>
                  </a:cubicBezTo>
                  <a:cubicBezTo>
                    <a:pt x="199461" y="221177"/>
                    <a:pt x="235850" y="205565"/>
                    <a:pt x="276571" y="195157"/>
                  </a:cubicBezTo>
                  <a:cubicBezTo>
                    <a:pt x="289567" y="191687"/>
                    <a:pt x="303429" y="189085"/>
                    <a:pt x="318158" y="187351"/>
                  </a:cubicBezTo>
                  <a:cubicBezTo>
                    <a:pt x="360611" y="182146"/>
                    <a:pt x="407396" y="182146"/>
                    <a:pt x="455915" y="189953"/>
                  </a:cubicBezTo>
                  <a:cubicBezTo>
                    <a:pt x="476708" y="192555"/>
                    <a:pt x="507032" y="188218"/>
                    <a:pt x="507032" y="188218"/>
                  </a:cubicBezTo>
                  <a:cubicBezTo>
                    <a:pt x="507032" y="188218"/>
                    <a:pt x="495769" y="172605"/>
                    <a:pt x="466311" y="167401"/>
                  </a:cubicBezTo>
                  <a:cubicBezTo>
                    <a:pt x="424724" y="159595"/>
                    <a:pt x="384870" y="156125"/>
                    <a:pt x="345882" y="156125"/>
                  </a:cubicBezTo>
                  <a:cubicBezTo>
                    <a:pt x="404797" y="95410"/>
                    <a:pt x="477575" y="60715"/>
                    <a:pt x="557283" y="60715"/>
                  </a:cubicBezTo>
                  <a:cubicBezTo>
                    <a:pt x="636991" y="60715"/>
                    <a:pt x="709769" y="95410"/>
                    <a:pt x="768683" y="156125"/>
                  </a:cubicBezTo>
                  <a:cubicBezTo>
                    <a:pt x="778214" y="165667"/>
                    <a:pt x="787744" y="176942"/>
                    <a:pt x="796408" y="188218"/>
                  </a:cubicBezTo>
                  <a:cubicBezTo>
                    <a:pt x="835396" y="237658"/>
                    <a:pt x="866586" y="300975"/>
                    <a:pt x="887380" y="374701"/>
                  </a:cubicBezTo>
                  <a:cubicBezTo>
                    <a:pt x="846659" y="339139"/>
                    <a:pt x="801607" y="307047"/>
                    <a:pt x="753088" y="277556"/>
                  </a:cubicBezTo>
                  <a:cubicBezTo>
                    <a:pt x="701971" y="247198"/>
                    <a:pt x="648254" y="222045"/>
                    <a:pt x="596271" y="202963"/>
                  </a:cubicBezTo>
                  <a:cubicBezTo>
                    <a:pt x="652586" y="189085"/>
                    <a:pt x="706303" y="183014"/>
                    <a:pt x="756554" y="184748"/>
                  </a:cubicBezTo>
                  <a:cubicBezTo>
                    <a:pt x="770416" y="184748"/>
                    <a:pt x="751355" y="156125"/>
                    <a:pt x="714967" y="158727"/>
                  </a:cubicBezTo>
                  <a:cubicBezTo>
                    <a:pt x="664716" y="162197"/>
                    <a:pt x="611866" y="173473"/>
                    <a:pt x="559016" y="189953"/>
                  </a:cubicBezTo>
                  <a:cubicBezTo>
                    <a:pt x="546020" y="193422"/>
                    <a:pt x="533890" y="197759"/>
                    <a:pt x="520894" y="202963"/>
                  </a:cubicBezTo>
                  <a:cubicBezTo>
                    <a:pt x="468044" y="222045"/>
                    <a:pt x="415194" y="246331"/>
                    <a:pt x="364077" y="277556"/>
                  </a:cubicBezTo>
                  <a:cubicBezTo>
                    <a:pt x="330287" y="297505"/>
                    <a:pt x="299097" y="319189"/>
                    <a:pt x="269640" y="341741"/>
                  </a:cubicBezTo>
                  <a:cubicBezTo>
                    <a:pt x="255777" y="352150"/>
                    <a:pt x="242781" y="363425"/>
                    <a:pt x="229785" y="374701"/>
                  </a:cubicBezTo>
                  <a:cubicBezTo>
                    <a:pt x="248846" y="308781"/>
                    <a:pt x="275704" y="250668"/>
                    <a:pt x="309494" y="202963"/>
                  </a:cubicBezTo>
                  <a:cubicBezTo>
                    <a:pt x="312959" y="197759"/>
                    <a:pt x="267907" y="210769"/>
                    <a:pt x="254911" y="241994"/>
                  </a:cubicBezTo>
                  <a:cubicBezTo>
                    <a:pt x="234117" y="291434"/>
                    <a:pt x="213324" y="344343"/>
                    <a:pt x="199461" y="401589"/>
                  </a:cubicBezTo>
                  <a:cubicBezTo>
                    <a:pt x="196862" y="414599"/>
                    <a:pt x="193397" y="427610"/>
                    <a:pt x="191664" y="441488"/>
                  </a:cubicBezTo>
                  <a:cubicBezTo>
                    <a:pt x="182134" y="494397"/>
                    <a:pt x="176935" y="549908"/>
                    <a:pt x="176935" y="607154"/>
                  </a:cubicBezTo>
                  <a:cubicBezTo>
                    <a:pt x="176935" y="664400"/>
                    <a:pt x="182134" y="719911"/>
                    <a:pt x="191664" y="772820"/>
                  </a:cubicBezTo>
                  <a:cubicBezTo>
                    <a:pt x="179534" y="759810"/>
                    <a:pt x="168271" y="746800"/>
                    <a:pt x="157874" y="733789"/>
                  </a:cubicBezTo>
                  <a:cubicBezTo>
                    <a:pt x="124951" y="692155"/>
                    <a:pt x="98959" y="649655"/>
                    <a:pt x="81632" y="607154"/>
                  </a:cubicBezTo>
                  <a:cubicBezTo>
                    <a:pt x="99826" y="563786"/>
                    <a:pt x="124951" y="518683"/>
                    <a:pt x="160474" y="477917"/>
                  </a:cubicBezTo>
                  <a:cubicBezTo>
                    <a:pt x="179534" y="455365"/>
                    <a:pt x="167405" y="435416"/>
                    <a:pt x="162206" y="440620"/>
                  </a:cubicBezTo>
                  <a:cubicBezTo>
                    <a:pt x="124085" y="482254"/>
                    <a:pt x="92895" y="524754"/>
                    <a:pt x="67769" y="568990"/>
                  </a:cubicBezTo>
                  <a:cubicBezTo>
                    <a:pt x="60838" y="582001"/>
                    <a:pt x="53907" y="595011"/>
                    <a:pt x="47842" y="607154"/>
                  </a:cubicBezTo>
                  <a:cubicBezTo>
                    <a:pt x="-5008" y="718176"/>
                    <a:pt x="-12806" y="829199"/>
                    <a:pt x="39178" y="915935"/>
                  </a:cubicBezTo>
                  <a:cubicBezTo>
                    <a:pt x="83364" y="990528"/>
                    <a:pt x="164806" y="1035631"/>
                    <a:pt x="264441" y="1051244"/>
                  </a:cubicBezTo>
                  <a:cubicBezTo>
                    <a:pt x="277437" y="1052979"/>
                    <a:pt x="260109" y="1013079"/>
                    <a:pt x="250579" y="1009610"/>
                  </a:cubicBezTo>
                  <a:cubicBezTo>
                    <a:pt x="182134" y="987059"/>
                    <a:pt x="127550" y="945425"/>
                    <a:pt x="92028" y="884710"/>
                  </a:cubicBezTo>
                  <a:cubicBezTo>
                    <a:pt x="49575" y="813586"/>
                    <a:pt x="43510" y="730319"/>
                    <a:pt x="68636" y="645318"/>
                  </a:cubicBezTo>
                  <a:cubicBezTo>
                    <a:pt x="101559" y="703431"/>
                    <a:pt x="146611" y="759810"/>
                    <a:pt x="201194" y="811852"/>
                  </a:cubicBezTo>
                  <a:cubicBezTo>
                    <a:pt x="210724" y="821393"/>
                    <a:pt x="221121" y="830066"/>
                    <a:pt x="231518" y="838740"/>
                  </a:cubicBezTo>
                  <a:cubicBezTo>
                    <a:pt x="272239" y="874301"/>
                    <a:pt x="317291" y="906394"/>
                    <a:pt x="365809" y="935885"/>
                  </a:cubicBezTo>
                  <a:cubicBezTo>
                    <a:pt x="416927" y="966242"/>
                    <a:pt x="470643" y="991395"/>
                    <a:pt x="522627" y="1010478"/>
                  </a:cubicBezTo>
                  <a:cubicBezTo>
                    <a:pt x="535623" y="1014814"/>
                    <a:pt x="547752" y="1019151"/>
                    <a:pt x="560748" y="1023488"/>
                  </a:cubicBezTo>
                  <a:cubicBezTo>
                    <a:pt x="633526" y="1046040"/>
                    <a:pt x="705437" y="1057315"/>
                    <a:pt x="772149" y="1057315"/>
                  </a:cubicBezTo>
                  <a:cubicBezTo>
                    <a:pt x="786878" y="1057315"/>
                    <a:pt x="802473" y="1057315"/>
                    <a:pt x="817202" y="1055580"/>
                  </a:cubicBezTo>
                  <a:cubicBezTo>
                    <a:pt x="935031" y="1046907"/>
                    <a:pt x="1032934" y="1000069"/>
                    <a:pt x="1083185" y="915068"/>
                  </a:cubicBezTo>
                  <a:cubicBezTo>
                    <a:pt x="1134302" y="828331"/>
                    <a:pt x="1126505" y="717309"/>
                    <a:pt x="1074521" y="606287"/>
                  </a:cubicBezTo>
                  <a:cubicBezTo>
                    <a:pt x="1110910" y="529959"/>
                    <a:pt x="1125639" y="452763"/>
                    <a:pt x="1114375" y="384242"/>
                  </a:cubicBezTo>
                  <a:cubicBezTo>
                    <a:pt x="1116108" y="383374"/>
                    <a:pt x="1116975" y="381640"/>
                    <a:pt x="1118707" y="380772"/>
                  </a:cubicBezTo>
                  <a:cubicBezTo>
                    <a:pt x="1154229" y="345210"/>
                    <a:pt x="1154229" y="287965"/>
                    <a:pt x="1118707" y="252403"/>
                  </a:cubicBezTo>
                  <a:cubicBezTo>
                    <a:pt x="1093582" y="227249"/>
                    <a:pt x="1057193" y="220310"/>
                    <a:pt x="1025137" y="230719"/>
                  </a:cubicBezTo>
                  <a:cubicBezTo>
                    <a:pt x="1013873" y="222045"/>
                    <a:pt x="1001744" y="213372"/>
                    <a:pt x="989614" y="206432"/>
                  </a:cubicBezTo>
                  <a:cubicBezTo>
                    <a:pt x="941962" y="178677"/>
                    <a:pt x="883914" y="162197"/>
                    <a:pt x="818934" y="157860"/>
                  </a:cubicBezTo>
                  <a:cubicBezTo>
                    <a:pt x="818934" y="157860"/>
                    <a:pt x="818934" y="157860"/>
                    <a:pt x="818934" y="156993"/>
                  </a:cubicBezTo>
                  <a:cubicBezTo>
                    <a:pt x="751355" y="59848"/>
                    <a:pt x="661250" y="0"/>
                    <a:pt x="563348" y="0"/>
                  </a:cubicBezTo>
                  <a:cubicBezTo>
                    <a:pt x="465445" y="0"/>
                    <a:pt x="375340" y="59848"/>
                    <a:pt x="307761" y="156993"/>
                  </a:cubicBezTo>
                  <a:cubicBezTo>
                    <a:pt x="243648" y="161330"/>
                    <a:pt x="186466" y="177809"/>
                    <a:pt x="138814" y="204698"/>
                  </a:cubicBezTo>
                  <a:cubicBezTo>
                    <a:pt x="138814" y="204698"/>
                    <a:pt x="138814" y="204698"/>
                    <a:pt x="138814" y="204698"/>
                  </a:cubicBezTo>
                  <a:cubicBezTo>
                    <a:pt x="104158" y="183014"/>
                    <a:pt x="57373" y="187351"/>
                    <a:pt x="27915" y="217708"/>
                  </a:cubicBezTo>
                  <a:cubicBezTo>
                    <a:pt x="11453" y="234188"/>
                    <a:pt x="2789" y="255005"/>
                    <a:pt x="1923" y="276689"/>
                  </a:cubicBezTo>
                  <a:lnTo>
                    <a:pt x="4522" y="276689"/>
                  </a:lnTo>
                  <a:cubicBezTo>
                    <a:pt x="10587" y="257607"/>
                    <a:pt x="23583" y="235056"/>
                    <a:pt x="38312" y="228116"/>
                  </a:cubicBezTo>
                  <a:close/>
                  <a:moveTo>
                    <a:pt x="1025137" y="885578"/>
                  </a:moveTo>
                  <a:cubicBezTo>
                    <a:pt x="984416" y="954099"/>
                    <a:pt x="917703" y="999202"/>
                    <a:pt x="835396" y="1019151"/>
                  </a:cubicBezTo>
                  <a:cubicBezTo>
                    <a:pt x="870052" y="960171"/>
                    <a:pt x="897777" y="889914"/>
                    <a:pt x="915104" y="812719"/>
                  </a:cubicBezTo>
                  <a:cubicBezTo>
                    <a:pt x="954092" y="775422"/>
                    <a:pt x="987882" y="736391"/>
                    <a:pt x="1016473" y="695625"/>
                  </a:cubicBezTo>
                  <a:cubicBezTo>
                    <a:pt x="1021671" y="688686"/>
                    <a:pt x="1034667" y="645318"/>
                    <a:pt x="1034667" y="645318"/>
                  </a:cubicBezTo>
                  <a:cubicBezTo>
                    <a:pt x="1034667" y="645318"/>
                    <a:pt x="1018205" y="647053"/>
                    <a:pt x="1006076" y="664400"/>
                  </a:cubicBezTo>
                  <a:cubicBezTo>
                    <a:pt x="982683" y="699962"/>
                    <a:pt x="957558" y="737258"/>
                    <a:pt x="924635" y="771953"/>
                  </a:cubicBezTo>
                  <a:cubicBezTo>
                    <a:pt x="934165" y="719044"/>
                    <a:pt x="939363" y="663532"/>
                    <a:pt x="939363" y="606287"/>
                  </a:cubicBezTo>
                  <a:cubicBezTo>
                    <a:pt x="939363" y="549040"/>
                    <a:pt x="937630" y="539500"/>
                    <a:pt x="934165" y="507407"/>
                  </a:cubicBezTo>
                  <a:cubicBezTo>
                    <a:pt x="931566" y="484856"/>
                    <a:pt x="909906" y="449294"/>
                    <a:pt x="909906" y="449294"/>
                  </a:cubicBezTo>
                  <a:cubicBezTo>
                    <a:pt x="909906" y="449294"/>
                    <a:pt x="905574" y="457100"/>
                    <a:pt x="909040" y="479651"/>
                  </a:cubicBezTo>
                  <a:cubicBezTo>
                    <a:pt x="914238" y="519550"/>
                    <a:pt x="917703" y="562051"/>
                    <a:pt x="917703" y="606287"/>
                  </a:cubicBezTo>
                  <a:cubicBezTo>
                    <a:pt x="917703" y="675676"/>
                    <a:pt x="910772" y="740728"/>
                    <a:pt x="896910" y="799708"/>
                  </a:cubicBezTo>
                  <a:cubicBezTo>
                    <a:pt x="894311" y="812719"/>
                    <a:pt x="890845" y="825729"/>
                    <a:pt x="886513" y="838740"/>
                  </a:cubicBezTo>
                  <a:cubicBezTo>
                    <a:pt x="865720" y="912466"/>
                    <a:pt x="834529" y="974916"/>
                    <a:pt x="795542" y="1025223"/>
                  </a:cubicBezTo>
                  <a:cubicBezTo>
                    <a:pt x="734894" y="1033029"/>
                    <a:pt x="666449" y="1028692"/>
                    <a:pt x="594538" y="1010478"/>
                  </a:cubicBezTo>
                  <a:cubicBezTo>
                    <a:pt x="647388" y="991395"/>
                    <a:pt x="700238" y="967109"/>
                    <a:pt x="751355" y="935885"/>
                  </a:cubicBezTo>
                  <a:cubicBezTo>
                    <a:pt x="779947" y="919404"/>
                    <a:pt x="806805" y="901190"/>
                    <a:pt x="832797" y="882108"/>
                  </a:cubicBezTo>
                  <a:cubicBezTo>
                    <a:pt x="850991" y="868230"/>
                    <a:pt x="868319" y="840475"/>
                    <a:pt x="868319" y="840475"/>
                  </a:cubicBezTo>
                  <a:cubicBezTo>
                    <a:pt x="868319" y="840475"/>
                    <a:pt x="857056" y="835270"/>
                    <a:pt x="835396" y="852617"/>
                  </a:cubicBezTo>
                  <a:cubicBezTo>
                    <a:pt x="805938" y="875169"/>
                    <a:pt x="774748" y="896853"/>
                    <a:pt x="740092" y="917670"/>
                  </a:cubicBezTo>
                  <a:cubicBezTo>
                    <a:pt x="677712" y="954099"/>
                    <a:pt x="616198" y="981855"/>
                    <a:pt x="556416" y="1000069"/>
                  </a:cubicBezTo>
                  <a:cubicBezTo>
                    <a:pt x="496635" y="981855"/>
                    <a:pt x="435121" y="954099"/>
                    <a:pt x="372741" y="917670"/>
                  </a:cubicBezTo>
                  <a:cubicBezTo>
                    <a:pt x="312959" y="882108"/>
                    <a:pt x="260976" y="843077"/>
                    <a:pt x="216789" y="800576"/>
                  </a:cubicBezTo>
                  <a:cubicBezTo>
                    <a:pt x="202927" y="741595"/>
                    <a:pt x="195996" y="676543"/>
                    <a:pt x="195996" y="607154"/>
                  </a:cubicBezTo>
                  <a:cubicBezTo>
                    <a:pt x="195996" y="537765"/>
                    <a:pt x="202927" y="472713"/>
                    <a:pt x="216789" y="413732"/>
                  </a:cubicBezTo>
                  <a:cubicBezTo>
                    <a:pt x="232384" y="398987"/>
                    <a:pt x="249712" y="384242"/>
                    <a:pt x="267040" y="369497"/>
                  </a:cubicBezTo>
                  <a:cubicBezTo>
                    <a:pt x="299097" y="344343"/>
                    <a:pt x="333753" y="320057"/>
                    <a:pt x="372741" y="296638"/>
                  </a:cubicBezTo>
                  <a:cubicBezTo>
                    <a:pt x="435121" y="260209"/>
                    <a:pt x="496635" y="232453"/>
                    <a:pt x="556416" y="214239"/>
                  </a:cubicBezTo>
                  <a:cubicBezTo>
                    <a:pt x="616198" y="232453"/>
                    <a:pt x="677712" y="260209"/>
                    <a:pt x="740092" y="296638"/>
                  </a:cubicBezTo>
                  <a:cubicBezTo>
                    <a:pt x="799874" y="332200"/>
                    <a:pt x="851857" y="371231"/>
                    <a:pt x="896044" y="413732"/>
                  </a:cubicBezTo>
                  <a:cubicBezTo>
                    <a:pt x="905574" y="423273"/>
                    <a:pt x="915104" y="432814"/>
                    <a:pt x="924635" y="442355"/>
                  </a:cubicBezTo>
                  <a:cubicBezTo>
                    <a:pt x="974886" y="495264"/>
                    <a:pt x="1012141" y="551643"/>
                    <a:pt x="1035533" y="608022"/>
                  </a:cubicBezTo>
                  <a:cubicBezTo>
                    <a:pt x="1040732" y="621032"/>
                    <a:pt x="1045064" y="634042"/>
                    <a:pt x="1049396" y="646185"/>
                  </a:cubicBezTo>
                  <a:cubicBezTo>
                    <a:pt x="1075388" y="731187"/>
                    <a:pt x="1068456" y="814454"/>
                    <a:pt x="1026003" y="885578"/>
                  </a:cubicBezTo>
                  <a:close/>
                  <a:moveTo>
                    <a:pt x="948027" y="246331"/>
                  </a:moveTo>
                  <a:cubicBezTo>
                    <a:pt x="949760" y="247198"/>
                    <a:pt x="960157" y="255872"/>
                    <a:pt x="972286" y="267148"/>
                  </a:cubicBezTo>
                  <a:cubicBezTo>
                    <a:pt x="948894" y="302710"/>
                    <a:pt x="952359" y="350415"/>
                    <a:pt x="983550" y="381640"/>
                  </a:cubicBezTo>
                  <a:cubicBezTo>
                    <a:pt x="987882" y="385976"/>
                    <a:pt x="993080" y="390313"/>
                    <a:pt x="998278" y="393783"/>
                  </a:cubicBezTo>
                  <a:cubicBezTo>
                    <a:pt x="998278" y="393783"/>
                    <a:pt x="997412" y="387711"/>
                    <a:pt x="997412" y="387711"/>
                  </a:cubicBezTo>
                  <a:cubicBezTo>
                    <a:pt x="972286" y="362557"/>
                    <a:pt x="964489" y="307047"/>
                    <a:pt x="983550" y="277556"/>
                  </a:cubicBezTo>
                  <a:cubicBezTo>
                    <a:pt x="986149" y="272352"/>
                    <a:pt x="990481" y="268015"/>
                    <a:pt x="993946" y="263678"/>
                  </a:cubicBezTo>
                  <a:lnTo>
                    <a:pt x="997412" y="267148"/>
                  </a:lnTo>
                  <a:cubicBezTo>
                    <a:pt x="997412" y="267148"/>
                    <a:pt x="992214" y="284495"/>
                    <a:pt x="992214" y="294903"/>
                  </a:cubicBezTo>
                  <a:cubicBezTo>
                    <a:pt x="992214" y="311383"/>
                    <a:pt x="1008675" y="325261"/>
                    <a:pt x="1022537" y="325261"/>
                  </a:cubicBezTo>
                  <a:cubicBezTo>
                    <a:pt x="1036400" y="325261"/>
                    <a:pt x="1045930" y="315720"/>
                    <a:pt x="1063258" y="315720"/>
                  </a:cubicBezTo>
                  <a:cubicBezTo>
                    <a:pt x="1080586" y="315720"/>
                    <a:pt x="1090116" y="327863"/>
                    <a:pt x="1093582" y="337404"/>
                  </a:cubicBezTo>
                  <a:lnTo>
                    <a:pt x="1090983" y="340006"/>
                  </a:lnTo>
                  <a:cubicBezTo>
                    <a:pt x="1090983" y="340006"/>
                    <a:pt x="1081452" y="329598"/>
                    <a:pt x="1070189" y="329598"/>
                  </a:cubicBezTo>
                  <a:cubicBezTo>
                    <a:pt x="1058926" y="329598"/>
                    <a:pt x="1047663" y="343476"/>
                    <a:pt x="1047663" y="359956"/>
                  </a:cubicBezTo>
                  <a:cubicBezTo>
                    <a:pt x="1047663" y="376436"/>
                    <a:pt x="1063258" y="404191"/>
                    <a:pt x="1063258" y="476182"/>
                  </a:cubicBezTo>
                  <a:cubicBezTo>
                    <a:pt x="1063258" y="548173"/>
                    <a:pt x="1056327" y="541235"/>
                    <a:pt x="1048529" y="568990"/>
                  </a:cubicBezTo>
                  <a:cubicBezTo>
                    <a:pt x="1048529" y="568990"/>
                    <a:pt x="1048529" y="568990"/>
                    <a:pt x="1048529" y="568990"/>
                  </a:cubicBezTo>
                  <a:cubicBezTo>
                    <a:pt x="1015606" y="510877"/>
                    <a:pt x="970554" y="454498"/>
                    <a:pt x="915971" y="402456"/>
                  </a:cubicBezTo>
                  <a:cubicBezTo>
                    <a:pt x="898643" y="326129"/>
                    <a:pt x="870918" y="256740"/>
                    <a:pt x="836262" y="197759"/>
                  </a:cubicBezTo>
                  <a:cubicBezTo>
                    <a:pt x="877849" y="208167"/>
                    <a:pt x="915971" y="224647"/>
                    <a:pt x="948027" y="247198"/>
                  </a:cubicBezTo>
                  <a:close/>
                </a:path>
              </a:pathLst>
            </a:custGeom>
            <a:solidFill>
              <a:srgbClr val="FDFCFC"/>
            </a:solidFill>
            <a:ln w="8654" cap="flat">
              <a:noFill/>
              <a:prstDash val="solid"/>
              <a:miter/>
            </a:ln>
          </p:spPr>
          <p:txBody>
            <a:bodyPr rtlCol="0" anchor="ctr"/>
            <a:lstStyle/>
            <a:p>
              <a:endParaRPr lang="en-GB"/>
            </a:p>
          </p:txBody>
        </p:sp>
        <p:sp>
          <p:nvSpPr>
            <p:cNvPr id="36" name="Freeform 35">
              <a:extLst>
                <a:ext uri="{FF2B5EF4-FFF2-40B4-BE49-F238E27FC236}">
                  <a16:creationId xmlns:a16="http://schemas.microsoft.com/office/drawing/2014/main" id="{2FBE2D24-FB2A-5923-834E-E4357FA46B98}"/>
                </a:ext>
              </a:extLst>
            </p:cNvPr>
            <p:cNvSpPr/>
            <p:nvPr/>
          </p:nvSpPr>
          <p:spPr>
            <a:xfrm>
              <a:off x="26586851" y="-1260301"/>
              <a:ext cx="558120" cy="417201"/>
            </a:xfrm>
            <a:custGeom>
              <a:avLst/>
              <a:gdLst>
                <a:gd name="connsiteX0" fmla="*/ 539793 w 558120"/>
                <a:gd name="connsiteY0" fmla="*/ 224647 h 417201"/>
                <a:gd name="connsiteX1" fmla="*/ 507737 w 558120"/>
                <a:gd name="connsiteY1" fmla="*/ 248066 h 417201"/>
                <a:gd name="connsiteX2" fmla="*/ 431494 w 558120"/>
                <a:gd name="connsiteY2" fmla="*/ 287965 h 417201"/>
                <a:gd name="connsiteX3" fmla="*/ 425429 w 558120"/>
                <a:gd name="connsiteY3" fmla="*/ 289699 h 417201"/>
                <a:gd name="connsiteX4" fmla="*/ 408101 w 558120"/>
                <a:gd name="connsiteY4" fmla="*/ 265413 h 417201"/>
                <a:gd name="connsiteX5" fmla="*/ 344854 w 558120"/>
                <a:gd name="connsiteY5" fmla="*/ 239392 h 417201"/>
                <a:gd name="connsiteX6" fmla="*/ 265146 w 558120"/>
                <a:gd name="connsiteY6" fmla="*/ 291434 h 417201"/>
                <a:gd name="connsiteX7" fmla="*/ 270344 w 558120"/>
                <a:gd name="connsiteY7" fmla="*/ 293168 h 417201"/>
                <a:gd name="connsiteX8" fmla="*/ 300668 w 558120"/>
                <a:gd name="connsiteY8" fmla="*/ 268882 h 417201"/>
                <a:gd name="connsiteX9" fmla="*/ 311931 w 558120"/>
                <a:gd name="connsiteY9" fmla="*/ 299240 h 417201"/>
                <a:gd name="connsiteX10" fmla="*/ 313664 w 558120"/>
                <a:gd name="connsiteY10" fmla="*/ 303577 h 417201"/>
                <a:gd name="connsiteX11" fmla="*/ 287672 w 558120"/>
                <a:gd name="connsiteY11" fmla="*/ 307047 h 417201"/>
                <a:gd name="connsiteX12" fmla="*/ 129988 w 558120"/>
                <a:gd name="connsiteY12" fmla="*/ 207300 h 417201"/>
                <a:gd name="connsiteX13" fmla="*/ 282474 w 558120"/>
                <a:gd name="connsiteY13" fmla="*/ 189085 h 417201"/>
                <a:gd name="connsiteX14" fmla="*/ 247818 w 558120"/>
                <a:gd name="connsiteY14" fmla="*/ 171738 h 417201"/>
                <a:gd name="connsiteX15" fmla="*/ 102263 w 558120"/>
                <a:gd name="connsiteY15" fmla="*/ 175207 h 417201"/>
                <a:gd name="connsiteX16" fmla="*/ 33818 w 558120"/>
                <a:gd name="connsiteY16" fmla="*/ 55511 h 417201"/>
                <a:gd name="connsiteX17" fmla="*/ 895 w 558120"/>
                <a:gd name="connsiteY17" fmla="*/ 0 h 417201"/>
                <a:gd name="connsiteX18" fmla="*/ 6960 w 558120"/>
                <a:gd name="connsiteY18" fmla="*/ 52042 h 417201"/>
                <a:gd name="connsiteX19" fmla="*/ 60677 w 558120"/>
                <a:gd name="connsiteY19" fmla="*/ 168269 h 417201"/>
                <a:gd name="connsiteX20" fmla="*/ 84936 w 558120"/>
                <a:gd name="connsiteY20" fmla="*/ 205565 h 417201"/>
                <a:gd name="connsiteX21" fmla="*/ 311065 w 558120"/>
                <a:gd name="connsiteY21" fmla="*/ 359956 h 417201"/>
                <a:gd name="connsiteX22" fmla="*/ 356984 w 558120"/>
                <a:gd name="connsiteY22" fmla="*/ 331333 h 417201"/>
                <a:gd name="connsiteX23" fmla="*/ 353518 w 558120"/>
                <a:gd name="connsiteY23" fmla="*/ 318322 h 417201"/>
                <a:gd name="connsiteX24" fmla="*/ 356984 w 558120"/>
                <a:gd name="connsiteY24" fmla="*/ 318322 h 417201"/>
                <a:gd name="connsiteX25" fmla="*/ 366514 w 558120"/>
                <a:gd name="connsiteY25" fmla="*/ 336537 h 417201"/>
                <a:gd name="connsiteX26" fmla="*/ 380377 w 558120"/>
                <a:gd name="connsiteY26" fmla="*/ 386844 h 417201"/>
                <a:gd name="connsiteX27" fmla="*/ 309332 w 558120"/>
                <a:gd name="connsiteY27" fmla="*/ 402456 h 417201"/>
                <a:gd name="connsiteX28" fmla="*/ 305000 w 558120"/>
                <a:gd name="connsiteY28" fmla="*/ 407660 h 417201"/>
                <a:gd name="connsiteX29" fmla="*/ 343988 w 558120"/>
                <a:gd name="connsiteY29" fmla="*/ 417202 h 417201"/>
                <a:gd name="connsiteX30" fmla="*/ 407235 w 558120"/>
                <a:gd name="connsiteY30" fmla="*/ 391181 h 417201"/>
                <a:gd name="connsiteX31" fmla="*/ 431494 w 558120"/>
                <a:gd name="connsiteY31" fmla="*/ 345210 h 417201"/>
                <a:gd name="connsiteX32" fmla="*/ 431494 w 558120"/>
                <a:gd name="connsiteY32" fmla="*/ 345210 h 417201"/>
                <a:gd name="connsiteX33" fmla="*/ 548457 w 558120"/>
                <a:gd name="connsiteY33" fmla="*/ 264546 h 417201"/>
                <a:gd name="connsiteX34" fmla="*/ 554522 w 558120"/>
                <a:gd name="connsiteY34" fmla="*/ 224647 h 417201"/>
                <a:gd name="connsiteX35" fmla="*/ 538060 w 558120"/>
                <a:gd name="connsiteY35" fmla="*/ 224647 h 417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8120" h="417201">
                  <a:moveTo>
                    <a:pt x="539793" y="224647"/>
                  </a:moveTo>
                  <a:cubicBezTo>
                    <a:pt x="539793" y="224647"/>
                    <a:pt x="523332" y="236790"/>
                    <a:pt x="507737" y="248066"/>
                  </a:cubicBezTo>
                  <a:cubicBezTo>
                    <a:pt x="484344" y="265413"/>
                    <a:pt x="458352" y="279291"/>
                    <a:pt x="431494" y="287965"/>
                  </a:cubicBezTo>
                  <a:cubicBezTo>
                    <a:pt x="429761" y="287965"/>
                    <a:pt x="427162" y="288832"/>
                    <a:pt x="425429" y="289699"/>
                  </a:cubicBezTo>
                  <a:cubicBezTo>
                    <a:pt x="421097" y="281026"/>
                    <a:pt x="415032" y="272352"/>
                    <a:pt x="408101" y="265413"/>
                  </a:cubicBezTo>
                  <a:cubicBezTo>
                    <a:pt x="390773" y="248066"/>
                    <a:pt x="367381" y="239392"/>
                    <a:pt x="344854" y="239392"/>
                  </a:cubicBezTo>
                  <a:cubicBezTo>
                    <a:pt x="289405" y="239392"/>
                    <a:pt x="265146" y="291434"/>
                    <a:pt x="265146" y="291434"/>
                  </a:cubicBezTo>
                  <a:lnTo>
                    <a:pt x="270344" y="293168"/>
                  </a:lnTo>
                  <a:cubicBezTo>
                    <a:pt x="270344" y="293168"/>
                    <a:pt x="289405" y="271484"/>
                    <a:pt x="300668" y="268882"/>
                  </a:cubicBezTo>
                  <a:cubicBezTo>
                    <a:pt x="300668" y="268882"/>
                    <a:pt x="290271" y="292301"/>
                    <a:pt x="311931" y="299240"/>
                  </a:cubicBezTo>
                  <a:lnTo>
                    <a:pt x="313664" y="303577"/>
                  </a:lnTo>
                  <a:cubicBezTo>
                    <a:pt x="313664" y="303577"/>
                    <a:pt x="304134" y="307047"/>
                    <a:pt x="287672" y="307047"/>
                  </a:cubicBezTo>
                  <a:cubicBezTo>
                    <a:pt x="243486" y="307047"/>
                    <a:pt x="166377" y="244596"/>
                    <a:pt x="129988" y="207300"/>
                  </a:cubicBezTo>
                  <a:cubicBezTo>
                    <a:pt x="178506" y="207300"/>
                    <a:pt x="229624" y="201228"/>
                    <a:pt x="282474" y="189085"/>
                  </a:cubicBezTo>
                  <a:cubicBezTo>
                    <a:pt x="302401" y="184748"/>
                    <a:pt x="289405" y="165667"/>
                    <a:pt x="247818" y="171738"/>
                  </a:cubicBezTo>
                  <a:cubicBezTo>
                    <a:pt x="196701" y="179544"/>
                    <a:pt x="147316" y="181279"/>
                    <a:pt x="102263" y="175207"/>
                  </a:cubicBezTo>
                  <a:cubicBezTo>
                    <a:pt x="75405" y="141380"/>
                    <a:pt x="52879" y="100614"/>
                    <a:pt x="33818" y="55511"/>
                  </a:cubicBezTo>
                  <a:cubicBezTo>
                    <a:pt x="25154" y="34695"/>
                    <a:pt x="895" y="0"/>
                    <a:pt x="895" y="0"/>
                  </a:cubicBezTo>
                  <a:cubicBezTo>
                    <a:pt x="895" y="0"/>
                    <a:pt x="-3437" y="23419"/>
                    <a:pt x="6960" y="52042"/>
                  </a:cubicBezTo>
                  <a:cubicBezTo>
                    <a:pt x="21689" y="93675"/>
                    <a:pt x="39883" y="132706"/>
                    <a:pt x="60677" y="168269"/>
                  </a:cubicBezTo>
                  <a:cubicBezTo>
                    <a:pt x="68474" y="181279"/>
                    <a:pt x="76272" y="194289"/>
                    <a:pt x="84936" y="205565"/>
                  </a:cubicBezTo>
                  <a:cubicBezTo>
                    <a:pt x="121324" y="258474"/>
                    <a:pt x="211429" y="359956"/>
                    <a:pt x="311065" y="359956"/>
                  </a:cubicBezTo>
                  <a:cubicBezTo>
                    <a:pt x="410700" y="359956"/>
                    <a:pt x="356984" y="353017"/>
                    <a:pt x="356984" y="331333"/>
                  </a:cubicBezTo>
                  <a:cubicBezTo>
                    <a:pt x="356984" y="309649"/>
                    <a:pt x="353518" y="318322"/>
                    <a:pt x="353518" y="318322"/>
                  </a:cubicBezTo>
                  <a:lnTo>
                    <a:pt x="356984" y="318322"/>
                  </a:lnTo>
                  <a:cubicBezTo>
                    <a:pt x="356984" y="318322"/>
                    <a:pt x="366514" y="326129"/>
                    <a:pt x="366514" y="336537"/>
                  </a:cubicBezTo>
                  <a:cubicBezTo>
                    <a:pt x="366514" y="353884"/>
                    <a:pt x="343121" y="371231"/>
                    <a:pt x="380377" y="386844"/>
                  </a:cubicBezTo>
                  <a:cubicBezTo>
                    <a:pt x="379510" y="398987"/>
                    <a:pt x="336190" y="414599"/>
                    <a:pt x="309332" y="402456"/>
                  </a:cubicBezTo>
                  <a:lnTo>
                    <a:pt x="305000" y="407660"/>
                  </a:lnTo>
                  <a:cubicBezTo>
                    <a:pt x="315397" y="412865"/>
                    <a:pt x="329259" y="417202"/>
                    <a:pt x="343988" y="417202"/>
                  </a:cubicBezTo>
                  <a:cubicBezTo>
                    <a:pt x="366514" y="417202"/>
                    <a:pt x="389907" y="408528"/>
                    <a:pt x="407235" y="391181"/>
                  </a:cubicBezTo>
                  <a:cubicBezTo>
                    <a:pt x="420231" y="378170"/>
                    <a:pt x="428895" y="361690"/>
                    <a:pt x="431494" y="345210"/>
                  </a:cubicBezTo>
                  <a:cubicBezTo>
                    <a:pt x="431494" y="345210"/>
                    <a:pt x="431494" y="345210"/>
                    <a:pt x="431494" y="345210"/>
                  </a:cubicBezTo>
                  <a:cubicBezTo>
                    <a:pt x="473947" y="328731"/>
                    <a:pt x="512935" y="300975"/>
                    <a:pt x="548457" y="264546"/>
                  </a:cubicBezTo>
                  <a:cubicBezTo>
                    <a:pt x="565785" y="247198"/>
                    <a:pt x="554522" y="224647"/>
                    <a:pt x="554522" y="224647"/>
                  </a:cubicBezTo>
                  <a:lnTo>
                    <a:pt x="538060" y="224647"/>
                  </a:lnTo>
                  <a:close/>
                </a:path>
              </a:pathLst>
            </a:custGeom>
            <a:solidFill>
              <a:srgbClr val="FDFCFC"/>
            </a:solidFill>
            <a:ln w="8654"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05A2031C-2A0B-32DA-2115-53314C533D13}"/>
                </a:ext>
              </a:extLst>
            </p:cNvPr>
            <p:cNvSpPr/>
            <p:nvPr/>
          </p:nvSpPr>
          <p:spPr>
            <a:xfrm>
              <a:off x="26644662" y="-1649964"/>
              <a:ext cx="156434" cy="156781"/>
            </a:xfrm>
            <a:custGeom>
              <a:avLst/>
              <a:gdLst>
                <a:gd name="connsiteX0" fmla="*/ 43586 w 156434"/>
                <a:gd name="connsiteY0" fmla="*/ 145066 h 156781"/>
                <a:gd name="connsiteX1" fmla="*/ 41854 w 156434"/>
                <a:gd name="connsiteY1" fmla="*/ 147669 h 156781"/>
                <a:gd name="connsiteX2" fmla="*/ 133691 w 156434"/>
                <a:gd name="connsiteY2" fmla="*/ 133791 h 156781"/>
                <a:gd name="connsiteX3" fmla="*/ 133691 w 156434"/>
                <a:gd name="connsiteY3" fmla="*/ 22768 h 156781"/>
                <a:gd name="connsiteX4" fmla="*/ 22793 w 156434"/>
                <a:gd name="connsiteY4" fmla="*/ 22768 h 156781"/>
                <a:gd name="connsiteX5" fmla="*/ 6331 w 156434"/>
                <a:gd name="connsiteY5" fmla="*/ 110372 h 156781"/>
                <a:gd name="connsiteX6" fmla="*/ 8930 w 156434"/>
                <a:gd name="connsiteY6" fmla="*/ 108637 h 156781"/>
                <a:gd name="connsiteX7" fmla="*/ 30590 w 156434"/>
                <a:gd name="connsiteY7" fmla="*/ 31442 h 156781"/>
                <a:gd name="connsiteX8" fmla="*/ 53983 w 156434"/>
                <a:gd name="connsiteY8" fmla="*/ 101698 h 156781"/>
                <a:gd name="connsiteX9" fmla="*/ 124161 w 156434"/>
                <a:gd name="connsiteY9" fmla="*/ 125117 h 156781"/>
                <a:gd name="connsiteX10" fmla="*/ 42720 w 156434"/>
                <a:gd name="connsiteY10" fmla="*/ 145066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434" h="156781">
                  <a:moveTo>
                    <a:pt x="43586" y="145066"/>
                  </a:moveTo>
                  <a:lnTo>
                    <a:pt x="41854" y="147669"/>
                  </a:lnTo>
                  <a:cubicBezTo>
                    <a:pt x="71311" y="163281"/>
                    <a:pt x="108566" y="158944"/>
                    <a:pt x="133691" y="133791"/>
                  </a:cubicBezTo>
                  <a:cubicBezTo>
                    <a:pt x="164015" y="103433"/>
                    <a:pt x="164015" y="53993"/>
                    <a:pt x="133691" y="22768"/>
                  </a:cubicBezTo>
                  <a:cubicBezTo>
                    <a:pt x="103368" y="-7589"/>
                    <a:pt x="53983" y="-7589"/>
                    <a:pt x="22793" y="22768"/>
                  </a:cubicBezTo>
                  <a:cubicBezTo>
                    <a:pt x="-600" y="46187"/>
                    <a:pt x="-5798" y="81749"/>
                    <a:pt x="6331" y="110372"/>
                  </a:cubicBezTo>
                  <a:lnTo>
                    <a:pt x="8930" y="108637"/>
                  </a:lnTo>
                  <a:cubicBezTo>
                    <a:pt x="266" y="83484"/>
                    <a:pt x="11530" y="50524"/>
                    <a:pt x="30590" y="31442"/>
                  </a:cubicBezTo>
                  <a:cubicBezTo>
                    <a:pt x="30590" y="31442"/>
                    <a:pt x="23659" y="71340"/>
                    <a:pt x="53983" y="101698"/>
                  </a:cubicBezTo>
                  <a:cubicBezTo>
                    <a:pt x="84307" y="132056"/>
                    <a:pt x="124161" y="125117"/>
                    <a:pt x="124161" y="125117"/>
                  </a:cubicBezTo>
                  <a:cubicBezTo>
                    <a:pt x="104234" y="145066"/>
                    <a:pt x="67846" y="156342"/>
                    <a:pt x="42720" y="145066"/>
                  </a:cubicBezTo>
                  <a:close/>
                </a:path>
              </a:pathLst>
            </a:custGeom>
            <a:solidFill>
              <a:srgbClr val="FDFCFC"/>
            </a:solidFill>
            <a:ln w="8654"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2566F026-4D9C-A243-70BA-2BCB58DADC4B}"/>
                </a:ext>
              </a:extLst>
            </p:cNvPr>
            <p:cNvSpPr/>
            <p:nvPr/>
          </p:nvSpPr>
          <p:spPr>
            <a:xfrm>
              <a:off x="27053601" y="-1649964"/>
              <a:ext cx="155568" cy="156781"/>
            </a:xfrm>
            <a:custGeom>
              <a:avLst/>
              <a:gdLst>
                <a:gd name="connsiteX0" fmla="*/ 22793 w 155568"/>
                <a:gd name="connsiteY0" fmla="*/ 22768 h 156781"/>
                <a:gd name="connsiteX1" fmla="*/ 6331 w 155568"/>
                <a:gd name="connsiteY1" fmla="*/ 110372 h 156781"/>
                <a:gd name="connsiteX2" fmla="*/ 8931 w 155568"/>
                <a:gd name="connsiteY2" fmla="*/ 108637 h 156781"/>
                <a:gd name="connsiteX3" fmla="*/ 30591 w 155568"/>
                <a:gd name="connsiteY3" fmla="*/ 31442 h 156781"/>
                <a:gd name="connsiteX4" fmla="*/ 53983 w 155568"/>
                <a:gd name="connsiteY4" fmla="*/ 101698 h 156781"/>
                <a:gd name="connsiteX5" fmla="*/ 124161 w 155568"/>
                <a:gd name="connsiteY5" fmla="*/ 125117 h 156781"/>
                <a:gd name="connsiteX6" fmla="*/ 42720 w 155568"/>
                <a:gd name="connsiteY6" fmla="*/ 145066 h 156781"/>
                <a:gd name="connsiteX7" fmla="*/ 40987 w 155568"/>
                <a:gd name="connsiteY7" fmla="*/ 147669 h 156781"/>
                <a:gd name="connsiteX8" fmla="*/ 132825 w 155568"/>
                <a:gd name="connsiteY8" fmla="*/ 133791 h 156781"/>
                <a:gd name="connsiteX9" fmla="*/ 132825 w 155568"/>
                <a:gd name="connsiteY9" fmla="*/ 22768 h 156781"/>
                <a:gd name="connsiteX10" fmla="*/ 21927 w 155568"/>
                <a:gd name="connsiteY10" fmla="*/ 22768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8" h="156781">
                  <a:moveTo>
                    <a:pt x="22793" y="22768"/>
                  </a:moveTo>
                  <a:cubicBezTo>
                    <a:pt x="-600" y="46187"/>
                    <a:pt x="-5798" y="81749"/>
                    <a:pt x="6331" y="110372"/>
                  </a:cubicBezTo>
                  <a:lnTo>
                    <a:pt x="8931" y="108637"/>
                  </a:lnTo>
                  <a:cubicBezTo>
                    <a:pt x="267" y="83484"/>
                    <a:pt x="11530" y="50524"/>
                    <a:pt x="30591" y="31442"/>
                  </a:cubicBezTo>
                  <a:cubicBezTo>
                    <a:pt x="30591" y="31442"/>
                    <a:pt x="23659" y="71340"/>
                    <a:pt x="53983" y="101698"/>
                  </a:cubicBezTo>
                  <a:cubicBezTo>
                    <a:pt x="84307" y="132056"/>
                    <a:pt x="124161" y="125117"/>
                    <a:pt x="124161" y="125117"/>
                  </a:cubicBezTo>
                  <a:cubicBezTo>
                    <a:pt x="104234" y="145066"/>
                    <a:pt x="67845" y="156342"/>
                    <a:pt x="42720" y="145066"/>
                  </a:cubicBezTo>
                  <a:lnTo>
                    <a:pt x="40987" y="147669"/>
                  </a:lnTo>
                  <a:cubicBezTo>
                    <a:pt x="70445" y="163281"/>
                    <a:pt x="107700" y="158944"/>
                    <a:pt x="132825" y="133791"/>
                  </a:cubicBezTo>
                  <a:cubicBezTo>
                    <a:pt x="163149" y="103433"/>
                    <a:pt x="163149" y="53993"/>
                    <a:pt x="132825" y="22768"/>
                  </a:cubicBezTo>
                  <a:cubicBezTo>
                    <a:pt x="102501" y="-7589"/>
                    <a:pt x="53117" y="-7589"/>
                    <a:pt x="21927" y="22768"/>
                  </a:cubicBezTo>
                  <a:close/>
                </a:path>
              </a:pathLst>
            </a:custGeom>
            <a:solidFill>
              <a:srgbClr val="FDFCFC"/>
            </a:solidFill>
            <a:ln w="8654" cap="flat">
              <a:noFill/>
              <a:prstDash val="solid"/>
              <a:miter/>
            </a:ln>
          </p:spPr>
          <p:txBody>
            <a:bodyPr rtlCol="0" anchor="ctr"/>
            <a:lstStyle/>
            <a:p>
              <a:endParaRPr lang="en-GB"/>
            </a:p>
          </p:txBody>
        </p:sp>
        <p:sp>
          <p:nvSpPr>
            <p:cNvPr id="39" name="Freeform 38">
              <a:extLst>
                <a:ext uri="{FF2B5EF4-FFF2-40B4-BE49-F238E27FC236}">
                  <a16:creationId xmlns:a16="http://schemas.microsoft.com/office/drawing/2014/main" id="{63D39898-ECAA-43F1-15AF-AB576567166F}"/>
                </a:ext>
              </a:extLst>
            </p:cNvPr>
            <p:cNvSpPr/>
            <p:nvPr/>
          </p:nvSpPr>
          <p:spPr>
            <a:xfrm>
              <a:off x="26849131" y="-1796548"/>
              <a:ext cx="156434" cy="156781"/>
            </a:xfrm>
            <a:custGeom>
              <a:avLst/>
              <a:gdLst>
                <a:gd name="connsiteX0" fmla="*/ 9797 w 156434"/>
                <a:gd name="connsiteY0" fmla="*/ 108637 h 156781"/>
                <a:gd name="connsiteX1" fmla="*/ 31457 w 156434"/>
                <a:gd name="connsiteY1" fmla="*/ 31442 h 156781"/>
                <a:gd name="connsiteX2" fmla="*/ 54849 w 156434"/>
                <a:gd name="connsiteY2" fmla="*/ 101699 h 156781"/>
                <a:gd name="connsiteX3" fmla="*/ 125028 w 156434"/>
                <a:gd name="connsiteY3" fmla="*/ 125117 h 156781"/>
                <a:gd name="connsiteX4" fmla="*/ 43586 w 156434"/>
                <a:gd name="connsiteY4" fmla="*/ 145067 h 156781"/>
                <a:gd name="connsiteX5" fmla="*/ 41853 w 156434"/>
                <a:gd name="connsiteY5" fmla="*/ 147669 h 156781"/>
                <a:gd name="connsiteX6" fmla="*/ 133692 w 156434"/>
                <a:gd name="connsiteY6" fmla="*/ 133791 h 156781"/>
                <a:gd name="connsiteX7" fmla="*/ 133692 w 156434"/>
                <a:gd name="connsiteY7" fmla="*/ 22768 h 156781"/>
                <a:gd name="connsiteX8" fmla="*/ 22793 w 156434"/>
                <a:gd name="connsiteY8" fmla="*/ 22768 h 156781"/>
                <a:gd name="connsiteX9" fmla="*/ 6331 w 156434"/>
                <a:gd name="connsiteY9" fmla="*/ 110372 h 156781"/>
                <a:gd name="connsiteX10" fmla="*/ 8931 w 156434"/>
                <a:gd name="connsiteY10" fmla="*/ 108637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434" h="156781">
                  <a:moveTo>
                    <a:pt x="9797" y="108637"/>
                  </a:moveTo>
                  <a:cubicBezTo>
                    <a:pt x="1133" y="83484"/>
                    <a:pt x="12396" y="50524"/>
                    <a:pt x="31457" y="31442"/>
                  </a:cubicBezTo>
                  <a:cubicBezTo>
                    <a:pt x="31457" y="31442"/>
                    <a:pt x="24526" y="71341"/>
                    <a:pt x="54849" y="101699"/>
                  </a:cubicBezTo>
                  <a:cubicBezTo>
                    <a:pt x="85173" y="132056"/>
                    <a:pt x="125028" y="125117"/>
                    <a:pt x="125028" y="125117"/>
                  </a:cubicBezTo>
                  <a:cubicBezTo>
                    <a:pt x="105101" y="145067"/>
                    <a:pt x="68712" y="156342"/>
                    <a:pt x="43586" y="145067"/>
                  </a:cubicBezTo>
                  <a:lnTo>
                    <a:pt x="41853" y="147669"/>
                  </a:lnTo>
                  <a:cubicBezTo>
                    <a:pt x="71311" y="163281"/>
                    <a:pt x="108566" y="158944"/>
                    <a:pt x="133692" y="133791"/>
                  </a:cubicBezTo>
                  <a:cubicBezTo>
                    <a:pt x="164015" y="103433"/>
                    <a:pt x="164015" y="53994"/>
                    <a:pt x="133692" y="22768"/>
                  </a:cubicBezTo>
                  <a:cubicBezTo>
                    <a:pt x="103368" y="-7589"/>
                    <a:pt x="53983" y="-7589"/>
                    <a:pt x="22793" y="22768"/>
                  </a:cubicBezTo>
                  <a:cubicBezTo>
                    <a:pt x="-600" y="46187"/>
                    <a:pt x="-5798" y="81749"/>
                    <a:pt x="6331" y="110372"/>
                  </a:cubicBezTo>
                  <a:lnTo>
                    <a:pt x="8931" y="108637"/>
                  </a:lnTo>
                  <a:close/>
                </a:path>
              </a:pathLst>
            </a:custGeom>
            <a:solidFill>
              <a:srgbClr val="FDFCFC"/>
            </a:solidFill>
            <a:ln w="8654"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7BC85752-37F8-CE43-3D60-4A712C671F89}"/>
                </a:ext>
              </a:extLst>
            </p:cNvPr>
            <p:cNvSpPr/>
            <p:nvPr/>
          </p:nvSpPr>
          <p:spPr>
            <a:xfrm>
              <a:off x="26849131" y="-1584044"/>
              <a:ext cx="155567" cy="156781"/>
            </a:xfrm>
            <a:custGeom>
              <a:avLst/>
              <a:gdLst>
                <a:gd name="connsiteX0" fmla="*/ 133692 w 155567"/>
                <a:gd name="connsiteY0" fmla="*/ 22768 h 156781"/>
                <a:gd name="connsiteX1" fmla="*/ 22793 w 155567"/>
                <a:gd name="connsiteY1" fmla="*/ 22768 h 156781"/>
                <a:gd name="connsiteX2" fmla="*/ 6331 w 155567"/>
                <a:gd name="connsiteY2" fmla="*/ 110372 h 156781"/>
                <a:gd name="connsiteX3" fmla="*/ 8931 w 155567"/>
                <a:gd name="connsiteY3" fmla="*/ 108637 h 156781"/>
                <a:gd name="connsiteX4" fmla="*/ 30590 w 155567"/>
                <a:gd name="connsiteY4" fmla="*/ 31442 h 156781"/>
                <a:gd name="connsiteX5" fmla="*/ 53983 w 155567"/>
                <a:gd name="connsiteY5" fmla="*/ 101699 h 156781"/>
                <a:gd name="connsiteX6" fmla="*/ 124161 w 155567"/>
                <a:gd name="connsiteY6" fmla="*/ 125117 h 156781"/>
                <a:gd name="connsiteX7" fmla="*/ 42720 w 155567"/>
                <a:gd name="connsiteY7" fmla="*/ 145067 h 156781"/>
                <a:gd name="connsiteX8" fmla="*/ 40987 w 155567"/>
                <a:gd name="connsiteY8" fmla="*/ 147669 h 156781"/>
                <a:gd name="connsiteX9" fmla="*/ 132825 w 155567"/>
                <a:gd name="connsiteY9" fmla="*/ 133791 h 156781"/>
                <a:gd name="connsiteX10" fmla="*/ 132825 w 155567"/>
                <a:gd name="connsiteY10" fmla="*/ 22768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7" h="156781">
                  <a:moveTo>
                    <a:pt x="133692" y="22768"/>
                  </a:moveTo>
                  <a:cubicBezTo>
                    <a:pt x="103368" y="-7589"/>
                    <a:pt x="53983" y="-7589"/>
                    <a:pt x="22793" y="22768"/>
                  </a:cubicBezTo>
                  <a:cubicBezTo>
                    <a:pt x="-600" y="46187"/>
                    <a:pt x="-5798" y="81749"/>
                    <a:pt x="6331" y="110372"/>
                  </a:cubicBezTo>
                  <a:lnTo>
                    <a:pt x="8931" y="108637"/>
                  </a:lnTo>
                  <a:cubicBezTo>
                    <a:pt x="267" y="83484"/>
                    <a:pt x="11530" y="50524"/>
                    <a:pt x="30590" y="31442"/>
                  </a:cubicBezTo>
                  <a:cubicBezTo>
                    <a:pt x="30590" y="31442"/>
                    <a:pt x="23659" y="71341"/>
                    <a:pt x="53983" y="101699"/>
                  </a:cubicBezTo>
                  <a:cubicBezTo>
                    <a:pt x="84307" y="132056"/>
                    <a:pt x="124161" y="125117"/>
                    <a:pt x="124161" y="125117"/>
                  </a:cubicBezTo>
                  <a:cubicBezTo>
                    <a:pt x="104234" y="145067"/>
                    <a:pt x="67845" y="156342"/>
                    <a:pt x="42720" y="145067"/>
                  </a:cubicBezTo>
                  <a:lnTo>
                    <a:pt x="40987" y="147669"/>
                  </a:lnTo>
                  <a:cubicBezTo>
                    <a:pt x="70445" y="163281"/>
                    <a:pt x="107700" y="158944"/>
                    <a:pt x="132825" y="133791"/>
                  </a:cubicBezTo>
                  <a:cubicBezTo>
                    <a:pt x="163149" y="103433"/>
                    <a:pt x="163149" y="53994"/>
                    <a:pt x="132825" y="22768"/>
                  </a:cubicBezTo>
                  <a:close/>
                </a:path>
              </a:pathLst>
            </a:custGeom>
            <a:solidFill>
              <a:srgbClr val="FDFCFC"/>
            </a:solidFill>
            <a:ln w="8654"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9099F4B5-DCA9-993F-CD95-7D9F22B57160}"/>
                </a:ext>
              </a:extLst>
            </p:cNvPr>
            <p:cNvSpPr/>
            <p:nvPr/>
          </p:nvSpPr>
          <p:spPr>
            <a:xfrm>
              <a:off x="26720038" y="-1403632"/>
              <a:ext cx="155568" cy="156780"/>
            </a:xfrm>
            <a:custGeom>
              <a:avLst/>
              <a:gdLst>
                <a:gd name="connsiteX0" fmla="*/ 22793 w 155568"/>
                <a:gd name="connsiteY0" fmla="*/ 22768 h 156780"/>
                <a:gd name="connsiteX1" fmla="*/ 6331 w 155568"/>
                <a:gd name="connsiteY1" fmla="*/ 110372 h 156780"/>
                <a:gd name="connsiteX2" fmla="*/ 8931 w 155568"/>
                <a:gd name="connsiteY2" fmla="*/ 108637 h 156780"/>
                <a:gd name="connsiteX3" fmla="*/ 30591 w 155568"/>
                <a:gd name="connsiteY3" fmla="*/ 31442 h 156780"/>
                <a:gd name="connsiteX4" fmla="*/ 53983 w 155568"/>
                <a:gd name="connsiteY4" fmla="*/ 101698 h 156780"/>
                <a:gd name="connsiteX5" fmla="*/ 124161 w 155568"/>
                <a:gd name="connsiteY5" fmla="*/ 125117 h 156780"/>
                <a:gd name="connsiteX6" fmla="*/ 42720 w 155568"/>
                <a:gd name="connsiteY6" fmla="*/ 145066 h 156780"/>
                <a:gd name="connsiteX7" fmla="*/ 40987 w 155568"/>
                <a:gd name="connsiteY7" fmla="*/ 147668 h 156780"/>
                <a:gd name="connsiteX8" fmla="*/ 132825 w 155568"/>
                <a:gd name="connsiteY8" fmla="*/ 133791 h 156780"/>
                <a:gd name="connsiteX9" fmla="*/ 132825 w 155568"/>
                <a:gd name="connsiteY9" fmla="*/ 22768 h 156780"/>
                <a:gd name="connsiteX10" fmla="*/ 21927 w 155568"/>
                <a:gd name="connsiteY10" fmla="*/ 22768 h 1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8" h="156780">
                  <a:moveTo>
                    <a:pt x="22793" y="22768"/>
                  </a:moveTo>
                  <a:cubicBezTo>
                    <a:pt x="-600" y="46187"/>
                    <a:pt x="-5798" y="81749"/>
                    <a:pt x="6331" y="110372"/>
                  </a:cubicBezTo>
                  <a:lnTo>
                    <a:pt x="8931" y="108637"/>
                  </a:lnTo>
                  <a:cubicBezTo>
                    <a:pt x="267" y="83484"/>
                    <a:pt x="11530" y="50523"/>
                    <a:pt x="30591" y="31442"/>
                  </a:cubicBezTo>
                  <a:cubicBezTo>
                    <a:pt x="30591" y="31442"/>
                    <a:pt x="23659" y="71340"/>
                    <a:pt x="53983" y="101698"/>
                  </a:cubicBezTo>
                  <a:cubicBezTo>
                    <a:pt x="84307" y="132056"/>
                    <a:pt x="124161" y="125117"/>
                    <a:pt x="124161" y="125117"/>
                  </a:cubicBezTo>
                  <a:cubicBezTo>
                    <a:pt x="104234" y="145066"/>
                    <a:pt x="67845" y="156342"/>
                    <a:pt x="42720" y="145066"/>
                  </a:cubicBezTo>
                  <a:lnTo>
                    <a:pt x="40987" y="147668"/>
                  </a:lnTo>
                  <a:cubicBezTo>
                    <a:pt x="70445" y="163281"/>
                    <a:pt x="107700" y="158944"/>
                    <a:pt x="132825" y="133791"/>
                  </a:cubicBezTo>
                  <a:cubicBezTo>
                    <a:pt x="163149" y="103433"/>
                    <a:pt x="163149" y="53993"/>
                    <a:pt x="132825" y="22768"/>
                  </a:cubicBezTo>
                  <a:cubicBezTo>
                    <a:pt x="102501" y="-7589"/>
                    <a:pt x="53117" y="-7589"/>
                    <a:pt x="21927" y="22768"/>
                  </a:cubicBezTo>
                  <a:close/>
                </a:path>
              </a:pathLst>
            </a:custGeom>
            <a:solidFill>
              <a:srgbClr val="FDFCFC"/>
            </a:solidFill>
            <a:ln w="8654" cap="flat">
              <a:noFill/>
              <a:prstDash val="solid"/>
              <a:miter/>
            </a:ln>
          </p:spPr>
          <p:txBody>
            <a:bodyPr rtlCol="0" anchor="ctr"/>
            <a:lstStyle/>
            <a:p>
              <a:endParaRPr lang="en-GB"/>
            </a:p>
          </p:txBody>
        </p:sp>
        <p:sp>
          <p:nvSpPr>
            <p:cNvPr id="42" name="Freeform 41">
              <a:extLst>
                <a:ext uri="{FF2B5EF4-FFF2-40B4-BE49-F238E27FC236}">
                  <a16:creationId xmlns:a16="http://schemas.microsoft.com/office/drawing/2014/main" id="{9D36F6E8-79A2-3810-4315-93E502260C6B}"/>
                </a:ext>
              </a:extLst>
            </p:cNvPr>
            <p:cNvSpPr/>
            <p:nvPr/>
          </p:nvSpPr>
          <p:spPr>
            <a:xfrm>
              <a:off x="26978224" y="-1403959"/>
              <a:ext cx="155568" cy="157107"/>
            </a:xfrm>
            <a:custGeom>
              <a:avLst/>
              <a:gdLst>
                <a:gd name="connsiteX0" fmla="*/ 22793 w 155568"/>
                <a:gd name="connsiteY0" fmla="*/ 23095 h 157107"/>
                <a:gd name="connsiteX1" fmla="*/ 6331 w 155568"/>
                <a:gd name="connsiteY1" fmla="*/ 110698 h 157107"/>
                <a:gd name="connsiteX2" fmla="*/ 8930 w 155568"/>
                <a:gd name="connsiteY2" fmla="*/ 108963 h 157107"/>
                <a:gd name="connsiteX3" fmla="*/ 30590 w 155568"/>
                <a:gd name="connsiteY3" fmla="*/ 31768 h 157107"/>
                <a:gd name="connsiteX4" fmla="*/ 53983 w 155568"/>
                <a:gd name="connsiteY4" fmla="*/ 102025 h 157107"/>
                <a:gd name="connsiteX5" fmla="*/ 124161 w 155568"/>
                <a:gd name="connsiteY5" fmla="*/ 125443 h 157107"/>
                <a:gd name="connsiteX6" fmla="*/ 42720 w 155568"/>
                <a:gd name="connsiteY6" fmla="*/ 145393 h 157107"/>
                <a:gd name="connsiteX7" fmla="*/ 40987 w 155568"/>
                <a:gd name="connsiteY7" fmla="*/ 147995 h 157107"/>
                <a:gd name="connsiteX8" fmla="*/ 132825 w 155568"/>
                <a:gd name="connsiteY8" fmla="*/ 134117 h 157107"/>
                <a:gd name="connsiteX9" fmla="*/ 132825 w 155568"/>
                <a:gd name="connsiteY9" fmla="*/ 23095 h 157107"/>
                <a:gd name="connsiteX10" fmla="*/ 21926 w 155568"/>
                <a:gd name="connsiteY10" fmla="*/ 23095 h 15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8" h="157107">
                  <a:moveTo>
                    <a:pt x="22793" y="23095"/>
                  </a:moveTo>
                  <a:cubicBezTo>
                    <a:pt x="-600" y="46513"/>
                    <a:pt x="-5798" y="82075"/>
                    <a:pt x="6331" y="110698"/>
                  </a:cubicBezTo>
                  <a:lnTo>
                    <a:pt x="8930" y="108963"/>
                  </a:lnTo>
                  <a:cubicBezTo>
                    <a:pt x="266" y="83810"/>
                    <a:pt x="11530" y="50850"/>
                    <a:pt x="30590" y="31768"/>
                  </a:cubicBezTo>
                  <a:cubicBezTo>
                    <a:pt x="30590" y="31768"/>
                    <a:pt x="23659" y="71667"/>
                    <a:pt x="53983" y="102025"/>
                  </a:cubicBezTo>
                  <a:cubicBezTo>
                    <a:pt x="84307" y="132382"/>
                    <a:pt x="124161" y="125443"/>
                    <a:pt x="124161" y="125443"/>
                  </a:cubicBezTo>
                  <a:cubicBezTo>
                    <a:pt x="104234" y="145393"/>
                    <a:pt x="67846" y="156668"/>
                    <a:pt x="42720" y="145393"/>
                  </a:cubicBezTo>
                  <a:lnTo>
                    <a:pt x="40987" y="147995"/>
                  </a:lnTo>
                  <a:cubicBezTo>
                    <a:pt x="70445" y="163607"/>
                    <a:pt x="107700" y="159270"/>
                    <a:pt x="132825" y="134117"/>
                  </a:cubicBezTo>
                  <a:cubicBezTo>
                    <a:pt x="163149" y="103759"/>
                    <a:pt x="163149" y="54320"/>
                    <a:pt x="132825" y="23095"/>
                  </a:cubicBezTo>
                  <a:cubicBezTo>
                    <a:pt x="102501" y="-8131"/>
                    <a:pt x="53117" y="-7263"/>
                    <a:pt x="21926" y="23095"/>
                  </a:cubicBezTo>
                  <a:close/>
                </a:path>
              </a:pathLst>
            </a:custGeom>
            <a:solidFill>
              <a:srgbClr val="FDFCFC"/>
            </a:solidFill>
            <a:ln w="8654" cap="flat">
              <a:noFill/>
              <a:prstDash val="solid"/>
              <a:miter/>
            </a:ln>
          </p:spPr>
          <p:txBody>
            <a:bodyPr rtlCol="0" anchor="ctr"/>
            <a:lstStyle/>
            <a:p>
              <a:endParaRPr lang="en-GB"/>
            </a:p>
          </p:txBody>
        </p:sp>
        <p:sp>
          <p:nvSpPr>
            <p:cNvPr id="43" name="Freeform 42">
              <a:extLst>
                <a:ext uri="{FF2B5EF4-FFF2-40B4-BE49-F238E27FC236}">
                  <a16:creationId xmlns:a16="http://schemas.microsoft.com/office/drawing/2014/main" id="{448356BF-22CB-A891-6E16-F33F37C4B28B}"/>
                </a:ext>
              </a:extLst>
            </p:cNvPr>
            <p:cNvSpPr/>
            <p:nvPr/>
          </p:nvSpPr>
          <p:spPr>
            <a:xfrm>
              <a:off x="26393674" y="-3821768"/>
              <a:ext cx="168080" cy="133719"/>
            </a:xfrm>
            <a:custGeom>
              <a:avLst/>
              <a:gdLst>
                <a:gd name="connsiteX0" fmla="*/ 129959 w 168080"/>
                <a:gd name="connsiteY0" fmla="*/ 78208 h 133719"/>
                <a:gd name="connsiteX1" fmla="*/ 129959 w 168080"/>
                <a:gd name="connsiteY1" fmla="*/ 36575 h 133719"/>
                <a:gd name="connsiteX2" fmla="*/ 100502 w 168080"/>
                <a:gd name="connsiteY2" fmla="*/ 145 h 133719"/>
                <a:gd name="connsiteX3" fmla="*/ 53717 w 168080"/>
                <a:gd name="connsiteY3" fmla="*/ 80810 h 133719"/>
                <a:gd name="connsiteX4" fmla="*/ 113498 w 168080"/>
                <a:gd name="connsiteY4" fmla="*/ 69534 h 133719"/>
                <a:gd name="connsiteX5" fmla="*/ 113498 w 168080"/>
                <a:gd name="connsiteY5" fmla="*/ 76473 h 133719"/>
                <a:gd name="connsiteX6" fmla="*/ 1733 w 168080"/>
                <a:gd name="connsiteY6" fmla="*/ 131985 h 133719"/>
                <a:gd name="connsiteX7" fmla="*/ 0 w 168080"/>
                <a:gd name="connsiteY7" fmla="*/ 133719 h 133719"/>
                <a:gd name="connsiteX8" fmla="*/ 168081 w 168080"/>
                <a:gd name="connsiteY8" fmla="*/ 101627 h 133719"/>
                <a:gd name="connsiteX9" fmla="*/ 130826 w 168080"/>
                <a:gd name="connsiteY9" fmla="*/ 76473 h 13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080" h="133719">
                  <a:moveTo>
                    <a:pt x="129959" y="78208"/>
                  </a:moveTo>
                  <a:cubicBezTo>
                    <a:pt x="129959" y="64330"/>
                    <a:pt x="129959" y="36575"/>
                    <a:pt x="129959" y="36575"/>
                  </a:cubicBezTo>
                  <a:cubicBezTo>
                    <a:pt x="129959" y="12289"/>
                    <a:pt x="116963" y="-1589"/>
                    <a:pt x="100502" y="145"/>
                  </a:cubicBezTo>
                  <a:cubicBezTo>
                    <a:pt x="81441" y="2747"/>
                    <a:pt x="53717" y="17493"/>
                    <a:pt x="53717" y="80810"/>
                  </a:cubicBezTo>
                  <a:cubicBezTo>
                    <a:pt x="73644" y="75606"/>
                    <a:pt x="93571" y="72136"/>
                    <a:pt x="113498" y="69534"/>
                  </a:cubicBezTo>
                  <a:cubicBezTo>
                    <a:pt x="113498" y="72136"/>
                    <a:pt x="113498" y="74739"/>
                    <a:pt x="113498" y="76473"/>
                  </a:cubicBezTo>
                  <a:cubicBezTo>
                    <a:pt x="73644" y="82545"/>
                    <a:pt x="35522" y="101627"/>
                    <a:pt x="1733" y="131985"/>
                  </a:cubicBezTo>
                  <a:cubicBezTo>
                    <a:pt x="1733" y="131985"/>
                    <a:pt x="866" y="132852"/>
                    <a:pt x="0" y="133719"/>
                  </a:cubicBezTo>
                  <a:cubicBezTo>
                    <a:pt x="55449" y="112035"/>
                    <a:pt x="112631" y="101627"/>
                    <a:pt x="168081" y="101627"/>
                  </a:cubicBezTo>
                  <a:cubicBezTo>
                    <a:pt x="162883" y="98157"/>
                    <a:pt x="136891" y="79943"/>
                    <a:pt x="130826" y="76473"/>
                  </a:cubicBezTo>
                  <a:close/>
                </a:path>
              </a:pathLst>
            </a:custGeom>
            <a:solidFill>
              <a:srgbClr val="FDFCFC"/>
            </a:solidFill>
            <a:ln w="8654" cap="flat">
              <a:noFill/>
              <a:prstDash val="solid"/>
              <a:miter/>
            </a:ln>
          </p:spPr>
          <p:txBody>
            <a:bodyPr rtlCol="0" anchor="ctr"/>
            <a:lstStyle/>
            <a:p>
              <a:endParaRPr lang="en-GB"/>
            </a:p>
          </p:txBody>
        </p:sp>
        <p:sp>
          <p:nvSpPr>
            <p:cNvPr id="44" name="Freeform 43">
              <a:extLst>
                <a:ext uri="{FF2B5EF4-FFF2-40B4-BE49-F238E27FC236}">
                  <a16:creationId xmlns:a16="http://schemas.microsoft.com/office/drawing/2014/main" id="{B624612C-F718-3603-85CF-9FBE50FBEE07}"/>
                </a:ext>
              </a:extLst>
            </p:cNvPr>
            <p:cNvSpPr/>
            <p:nvPr/>
          </p:nvSpPr>
          <p:spPr>
            <a:xfrm>
              <a:off x="26451722" y="-3674409"/>
              <a:ext cx="71910" cy="59218"/>
            </a:xfrm>
            <a:custGeom>
              <a:avLst/>
              <a:gdLst>
                <a:gd name="connsiteX0" fmla="*/ 40720 w 71910"/>
                <a:gd name="connsiteY0" fmla="*/ 1106 h 59218"/>
                <a:gd name="connsiteX1" fmla="*/ 0 w 71910"/>
                <a:gd name="connsiteY1" fmla="*/ 59219 h 59218"/>
                <a:gd name="connsiteX2" fmla="*/ 71911 w 71910"/>
                <a:gd name="connsiteY2" fmla="*/ 39270 h 59218"/>
                <a:gd name="connsiteX3" fmla="*/ 39854 w 71910"/>
                <a:gd name="connsiteY3" fmla="*/ 238 h 59218"/>
              </a:gdLst>
              <a:ahLst/>
              <a:cxnLst>
                <a:cxn ang="0">
                  <a:pos x="connsiteX0" y="connsiteY0"/>
                </a:cxn>
                <a:cxn ang="0">
                  <a:pos x="connsiteX1" y="connsiteY1"/>
                </a:cxn>
                <a:cxn ang="0">
                  <a:pos x="connsiteX2" y="connsiteY2"/>
                </a:cxn>
                <a:cxn ang="0">
                  <a:pos x="connsiteX3" y="connsiteY3"/>
                </a:cxn>
              </a:cxnLst>
              <a:rect l="l" t="t" r="r" b="b"/>
              <a:pathLst>
                <a:path w="71910" h="59218">
                  <a:moveTo>
                    <a:pt x="40720" y="1106"/>
                  </a:moveTo>
                  <a:cubicBezTo>
                    <a:pt x="23393" y="3708"/>
                    <a:pt x="6931" y="27127"/>
                    <a:pt x="0" y="59219"/>
                  </a:cubicBezTo>
                  <a:cubicBezTo>
                    <a:pt x="22526" y="50545"/>
                    <a:pt x="46785" y="43606"/>
                    <a:pt x="71911" y="39270"/>
                  </a:cubicBezTo>
                  <a:cubicBezTo>
                    <a:pt x="71044" y="16718"/>
                    <a:pt x="61514" y="-2364"/>
                    <a:pt x="39854" y="238"/>
                  </a:cubicBezTo>
                  <a:close/>
                </a:path>
              </a:pathLst>
            </a:custGeom>
            <a:solidFill>
              <a:srgbClr val="FDFCFC"/>
            </a:solidFill>
            <a:ln w="8654" cap="flat">
              <a:noFill/>
              <a:prstDash val="solid"/>
              <a:miter/>
            </a:ln>
          </p:spPr>
          <p:txBody>
            <a:bodyPr rtlCol="0" anchor="ctr"/>
            <a:lstStyle/>
            <a:p>
              <a:endParaRPr lang="en-GB"/>
            </a:p>
          </p:txBody>
        </p:sp>
        <p:sp>
          <p:nvSpPr>
            <p:cNvPr id="45" name="Freeform 44">
              <a:extLst>
                <a:ext uri="{FF2B5EF4-FFF2-40B4-BE49-F238E27FC236}">
                  <a16:creationId xmlns:a16="http://schemas.microsoft.com/office/drawing/2014/main" id="{14054FBD-0579-EEBD-776B-0A364B862518}"/>
                </a:ext>
              </a:extLst>
            </p:cNvPr>
            <p:cNvSpPr/>
            <p:nvPr/>
          </p:nvSpPr>
          <p:spPr>
            <a:xfrm>
              <a:off x="26591212" y="-4032392"/>
              <a:ext cx="131691" cy="69389"/>
            </a:xfrm>
            <a:custGeom>
              <a:avLst/>
              <a:gdLst>
                <a:gd name="connsiteX0" fmla="*/ 131692 w 131691"/>
                <a:gd name="connsiteY0" fmla="*/ 68522 h 69389"/>
                <a:gd name="connsiteX1" fmla="*/ 131692 w 131691"/>
                <a:gd name="connsiteY1" fmla="*/ 6939 h 69389"/>
                <a:gd name="connsiteX2" fmla="*/ 103101 w 131691"/>
                <a:gd name="connsiteY2" fmla="*/ 2602 h 69389"/>
                <a:gd name="connsiteX3" fmla="*/ 103101 w 131691"/>
                <a:gd name="connsiteY3" fmla="*/ 46838 h 69389"/>
                <a:gd name="connsiteX4" fmla="*/ 81441 w 131691"/>
                <a:gd name="connsiteY4" fmla="*/ 45103 h 69389"/>
                <a:gd name="connsiteX5" fmla="*/ 81441 w 131691"/>
                <a:gd name="connsiteY5" fmla="*/ 867 h 69389"/>
                <a:gd name="connsiteX6" fmla="*/ 52850 w 131691"/>
                <a:gd name="connsiteY6" fmla="*/ 0 h 69389"/>
                <a:gd name="connsiteX7" fmla="*/ 52850 w 131691"/>
                <a:gd name="connsiteY7" fmla="*/ 44235 h 69389"/>
                <a:gd name="connsiteX8" fmla="*/ 31190 w 131691"/>
                <a:gd name="connsiteY8" fmla="*/ 44235 h 69389"/>
                <a:gd name="connsiteX9" fmla="*/ 31190 w 131691"/>
                <a:gd name="connsiteY9" fmla="*/ 0 h 69389"/>
                <a:gd name="connsiteX10" fmla="*/ 0 w 131691"/>
                <a:gd name="connsiteY10" fmla="*/ 2602 h 69389"/>
                <a:gd name="connsiteX11" fmla="*/ 0 w 131691"/>
                <a:gd name="connsiteY11" fmla="*/ 65052 h 69389"/>
                <a:gd name="connsiteX12" fmla="*/ 131692 w 131691"/>
                <a:gd name="connsiteY12" fmla="*/ 69389 h 6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91" h="69389">
                  <a:moveTo>
                    <a:pt x="131692" y="68522"/>
                  </a:moveTo>
                  <a:cubicBezTo>
                    <a:pt x="131692" y="47705"/>
                    <a:pt x="131692" y="27755"/>
                    <a:pt x="131692" y="6939"/>
                  </a:cubicBezTo>
                  <a:cubicBezTo>
                    <a:pt x="122162" y="5204"/>
                    <a:pt x="112631" y="3469"/>
                    <a:pt x="103101" y="2602"/>
                  </a:cubicBezTo>
                  <a:lnTo>
                    <a:pt x="103101" y="46838"/>
                  </a:lnTo>
                  <a:cubicBezTo>
                    <a:pt x="96170" y="46838"/>
                    <a:pt x="88372" y="45103"/>
                    <a:pt x="81441" y="45103"/>
                  </a:cubicBezTo>
                  <a:lnTo>
                    <a:pt x="81441" y="867"/>
                  </a:lnTo>
                  <a:cubicBezTo>
                    <a:pt x="71911" y="867"/>
                    <a:pt x="62380" y="0"/>
                    <a:pt x="52850" y="0"/>
                  </a:cubicBezTo>
                  <a:lnTo>
                    <a:pt x="52850" y="44235"/>
                  </a:lnTo>
                  <a:cubicBezTo>
                    <a:pt x="45919" y="44235"/>
                    <a:pt x="38121" y="44235"/>
                    <a:pt x="31190" y="44235"/>
                  </a:cubicBezTo>
                  <a:lnTo>
                    <a:pt x="31190" y="0"/>
                  </a:lnTo>
                  <a:cubicBezTo>
                    <a:pt x="20793" y="0"/>
                    <a:pt x="10397" y="1735"/>
                    <a:pt x="0" y="2602"/>
                  </a:cubicBezTo>
                  <a:lnTo>
                    <a:pt x="0" y="65052"/>
                  </a:lnTo>
                  <a:cubicBezTo>
                    <a:pt x="43320" y="59848"/>
                    <a:pt x="88372" y="60715"/>
                    <a:pt x="131692" y="69389"/>
                  </a:cubicBezTo>
                  <a:close/>
                </a:path>
              </a:pathLst>
            </a:custGeom>
            <a:solidFill>
              <a:srgbClr val="FDFCFC"/>
            </a:solidFill>
            <a:ln w="8654" cap="flat">
              <a:noFill/>
              <a:prstDash val="solid"/>
              <a:miter/>
            </a:ln>
          </p:spPr>
          <p:txBody>
            <a:bodyPr rtlCol="0" anchor="ctr"/>
            <a:lstStyle/>
            <a:p>
              <a:endParaRPr lang="en-GB"/>
            </a:p>
          </p:txBody>
        </p:sp>
        <p:sp>
          <p:nvSpPr>
            <p:cNvPr id="46" name="Freeform 45">
              <a:extLst>
                <a:ext uri="{FF2B5EF4-FFF2-40B4-BE49-F238E27FC236}">
                  <a16:creationId xmlns:a16="http://schemas.microsoft.com/office/drawing/2014/main" id="{E29BE373-1BB2-06FB-D5FB-CC624DC20F9A}"/>
                </a:ext>
              </a:extLst>
            </p:cNvPr>
            <p:cNvSpPr/>
            <p:nvPr/>
          </p:nvSpPr>
          <p:spPr>
            <a:xfrm>
              <a:off x="26425730" y="-3992493"/>
              <a:ext cx="131691" cy="82399"/>
            </a:xfrm>
            <a:custGeom>
              <a:avLst/>
              <a:gdLst>
                <a:gd name="connsiteX0" fmla="*/ 131692 w 131691"/>
                <a:gd name="connsiteY0" fmla="*/ 0 h 82399"/>
                <a:gd name="connsiteX1" fmla="*/ 103101 w 131691"/>
                <a:gd name="connsiteY1" fmla="*/ 867 h 82399"/>
                <a:gd name="connsiteX2" fmla="*/ 103101 w 131691"/>
                <a:gd name="connsiteY2" fmla="*/ 45103 h 82399"/>
                <a:gd name="connsiteX3" fmla="*/ 81441 w 131691"/>
                <a:gd name="connsiteY3" fmla="*/ 46838 h 82399"/>
                <a:gd name="connsiteX4" fmla="*/ 81441 w 131691"/>
                <a:gd name="connsiteY4" fmla="*/ 2602 h 82399"/>
                <a:gd name="connsiteX5" fmla="*/ 52850 w 131691"/>
                <a:gd name="connsiteY5" fmla="*/ 6939 h 82399"/>
                <a:gd name="connsiteX6" fmla="*/ 52850 w 131691"/>
                <a:gd name="connsiteY6" fmla="*/ 51175 h 82399"/>
                <a:gd name="connsiteX7" fmla="*/ 31190 w 131691"/>
                <a:gd name="connsiteY7" fmla="*/ 55511 h 82399"/>
                <a:gd name="connsiteX8" fmla="*/ 31190 w 131691"/>
                <a:gd name="connsiteY8" fmla="*/ 11276 h 82399"/>
                <a:gd name="connsiteX9" fmla="*/ 0 w 131691"/>
                <a:gd name="connsiteY9" fmla="*/ 19950 h 82399"/>
                <a:gd name="connsiteX10" fmla="*/ 0 w 131691"/>
                <a:gd name="connsiteY10" fmla="*/ 82399 h 82399"/>
                <a:gd name="connsiteX11" fmla="*/ 131692 w 131691"/>
                <a:gd name="connsiteY11" fmla="*/ 61583 h 82399"/>
                <a:gd name="connsiteX12" fmla="*/ 131692 w 131691"/>
                <a:gd name="connsiteY12" fmla="*/ 0 h 8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91" h="82399">
                  <a:moveTo>
                    <a:pt x="131692" y="0"/>
                  </a:moveTo>
                  <a:cubicBezTo>
                    <a:pt x="122162" y="0"/>
                    <a:pt x="112631" y="0"/>
                    <a:pt x="103101" y="867"/>
                  </a:cubicBezTo>
                  <a:lnTo>
                    <a:pt x="103101" y="45103"/>
                  </a:lnTo>
                  <a:cubicBezTo>
                    <a:pt x="96170" y="45103"/>
                    <a:pt x="88372" y="45970"/>
                    <a:pt x="81441" y="46838"/>
                  </a:cubicBezTo>
                  <a:lnTo>
                    <a:pt x="81441" y="2602"/>
                  </a:lnTo>
                  <a:cubicBezTo>
                    <a:pt x="71911" y="3470"/>
                    <a:pt x="62380" y="5204"/>
                    <a:pt x="52850" y="6939"/>
                  </a:cubicBezTo>
                  <a:lnTo>
                    <a:pt x="52850" y="51175"/>
                  </a:lnTo>
                  <a:cubicBezTo>
                    <a:pt x="45919" y="52909"/>
                    <a:pt x="38121" y="53777"/>
                    <a:pt x="31190" y="55511"/>
                  </a:cubicBezTo>
                  <a:lnTo>
                    <a:pt x="31190" y="11276"/>
                  </a:lnTo>
                  <a:cubicBezTo>
                    <a:pt x="20793" y="13878"/>
                    <a:pt x="10397" y="16480"/>
                    <a:pt x="0" y="19950"/>
                  </a:cubicBezTo>
                  <a:lnTo>
                    <a:pt x="0" y="82399"/>
                  </a:lnTo>
                  <a:cubicBezTo>
                    <a:pt x="43320" y="68522"/>
                    <a:pt x="88372" y="61583"/>
                    <a:pt x="131692" y="61583"/>
                  </a:cubicBezTo>
                  <a:lnTo>
                    <a:pt x="131692" y="0"/>
                  </a:lnTo>
                  <a:close/>
                </a:path>
              </a:pathLst>
            </a:custGeom>
            <a:solidFill>
              <a:srgbClr val="FDFCFC"/>
            </a:solidFill>
            <a:ln w="8654" cap="flat">
              <a:noFill/>
              <a:prstDash val="solid"/>
              <a:miter/>
            </a:ln>
          </p:spPr>
          <p:txBody>
            <a:bodyPr rtlCol="0" anchor="ctr"/>
            <a:lstStyle/>
            <a:p>
              <a:endParaRPr lang="en-GB"/>
            </a:p>
          </p:txBody>
        </p:sp>
        <p:sp>
          <p:nvSpPr>
            <p:cNvPr id="47" name="Freeform 46">
              <a:extLst>
                <a:ext uri="{FF2B5EF4-FFF2-40B4-BE49-F238E27FC236}">
                  <a16:creationId xmlns:a16="http://schemas.microsoft.com/office/drawing/2014/main" id="{FD056EA2-8649-71C1-DE61-F365F3C05622}"/>
                </a:ext>
              </a:extLst>
            </p:cNvPr>
            <p:cNvSpPr/>
            <p:nvPr/>
          </p:nvSpPr>
          <p:spPr>
            <a:xfrm>
              <a:off x="26553090" y="-3943026"/>
              <a:ext cx="176744" cy="37269"/>
            </a:xfrm>
            <a:custGeom>
              <a:avLst/>
              <a:gdLst>
                <a:gd name="connsiteX0" fmla="*/ 866 w 176744"/>
                <a:gd name="connsiteY0" fmla="*/ 37269 h 37269"/>
                <a:gd name="connsiteX1" fmla="*/ 866 w 176744"/>
                <a:gd name="connsiteY1" fmla="*/ 37269 h 37269"/>
                <a:gd name="connsiteX2" fmla="*/ 176745 w 176744"/>
                <a:gd name="connsiteY2" fmla="*/ 37269 h 37269"/>
                <a:gd name="connsiteX3" fmla="*/ 176745 w 176744"/>
                <a:gd name="connsiteY3" fmla="*/ 37269 h 37269"/>
                <a:gd name="connsiteX4" fmla="*/ 130826 w 176744"/>
                <a:gd name="connsiteY4" fmla="*/ 840 h 37269"/>
                <a:gd name="connsiteX5" fmla="*/ 0 w 176744"/>
                <a:gd name="connsiteY5" fmla="*/ 37269 h 3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44" h="37269">
                  <a:moveTo>
                    <a:pt x="866" y="37269"/>
                  </a:moveTo>
                  <a:cubicBezTo>
                    <a:pt x="866" y="37269"/>
                    <a:pt x="866" y="37269"/>
                    <a:pt x="866" y="37269"/>
                  </a:cubicBezTo>
                  <a:cubicBezTo>
                    <a:pt x="58915" y="25126"/>
                    <a:pt x="118696" y="25126"/>
                    <a:pt x="176745" y="37269"/>
                  </a:cubicBezTo>
                  <a:cubicBezTo>
                    <a:pt x="176745" y="37269"/>
                    <a:pt x="176745" y="37269"/>
                    <a:pt x="176745" y="37269"/>
                  </a:cubicBezTo>
                  <a:cubicBezTo>
                    <a:pt x="161150" y="24259"/>
                    <a:pt x="146421" y="12116"/>
                    <a:pt x="130826" y="840"/>
                  </a:cubicBezTo>
                  <a:cubicBezTo>
                    <a:pt x="64980" y="-6099"/>
                    <a:pt x="6931" y="32065"/>
                    <a:pt x="0" y="37269"/>
                  </a:cubicBezTo>
                  <a:close/>
                </a:path>
              </a:pathLst>
            </a:custGeom>
            <a:solidFill>
              <a:srgbClr val="FDFCFC"/>
            </a:solidFill>
            <a:ln w="8654"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97E937DA-ECE1-1ECA-12B4-778EAC2F58BD}"/>
                </a:ext>
              </a:extLst>
            </p:cNvPr>
            <p:cNvSpPr/>
            <p:nvPr/>
          </p:nvSpPr>
          <p:spPr>
            <a:xfrm>
              <a:off x="26388475" y="-3902287"/>
              <a:ext cx="176744" cy="61582"/>
            </a:xfrm>
            <a:custGeom>
              <a:avLst/>
              <a:gdLst>
                <a:gd name="connsiteX0" fmla="*/ 176745 w 176744"/>
                <a:gd name="connsiteY0" fmla="*/ 27755 h 61582"/>
                <a:gd name="connsiteX1" fmla="*/ 130826 w 176744"/>
                <a:gd name="connsiteY1" fmla="*/ 0 h 61582"/>
                <a:gd name="connsiteX2" fmla="*/ 0 w 176744"/>
                <a:gd name="connsiteY2" fmla="*/ 61583 h 61582"/>
                <a:gd name="connsiteX3" fmla="*/ 0 w 176744"/>
                <a:gd name="connsiteY3" fmla="*/ 61583 h 61582"/>
                <a:gd name="connsiteX4" fmla="*/ 175879 w 176744"/>
                <a:gd name="connsiteY4" fmla="*/ 28623 h 61582"/>
                <a:gd name="connsiteX5" fmla="*/ 175879 w 176744"/>
                <a:gd name="connsiteY5" fmla="*/ 28623 h 61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44" h="61582">
                  <a:moveTo>
                    <a:pt x="176745" y="27755"/>
                  </a:moveTo>
                  <a:cubicBezTo>
                    <a:pt x="161150" y="17347"/>
                    <a:pt x="146421" y="8674"/>
                    <a:pt x="130826" y="0"/>
                  </a:cubicBezTo>
                  <a:cubicBezTo>
                    <a:pt x="64980" y="5204"/>
                    <a:pt x="6931" y="54644"/>
                    <a:pt x="0" y="61583"/>
                  </a:cubicBezTo>
                  <a:cubicBezTo>
                    <a:pt x="0" y="61583"/>
                    <a:pt x="0" y="61583"/>
                    <a:pt x="0" y="61583"/>
                  </a:cubicBezTo>
                  <a:cubicBezTo>
                    <a:pt x="58049" y="38164"/>
                    <a:pt x="117830" y="27755"/>
                    <a:pt x="175879" y="28623"/>
                  </a:cubicBezTo>
                  <a:cubicBezTo>
                    <a:pt x="175879" y="28623"/>
                    <a:pt x="175879" y="28623"/>
                    <a:pt x="175879" y="28623"/>
                  </a:cubicBezTo>
                  <a:close/>
                </a:path>
              </a:pathLst>
            </a:custGeom>
            <a:solidFill>
              <a:srgbClr val="FDFCFC"/>
            </a:solidFill>
            <a:ln w="8654"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119A7EE1-867D-0BA6-5D5A-6C63DF6FCA24}"/>
                </a:ext>
              </a:extLst>
            </p:cNvPr>
            <p:cNvSpPr/>
            <p:nvPr/>
          </p:nvSpPr>
          <p:spPr>
            <a:xfrm>
              <a:off x="26260249"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0" name="Freeform 49">
              <a:extLst>
                <a:ext uri="{FF2B5EF4-FFF2-40B4-BE49-F238E27FC236}">
                  <a16:creationId xmlns:a16="http://schemas.microsoft.com/office/drawing/2014/main" id="{B5B8A8D2-A3ED-9041-AADE-C15D3DF656FC}"/>
                </a:ext>
              </a:extLst>
            </p:cNvPr>
            <p:cNvSpPr/>
            <p:nvPr/>
          </p:nvSpPr>
          <p:spPr>
            <a:xfrm>
              <a:off x="26860661"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6F9E0114-C9A8-03E5-9DA1-F47BF16BB7CB}"/>
                </a:ext>
              </a:extLst>
            </p:cNvPr>
            <p:cNvSpPr/>
            <p:nvPr/>
          </p:nvSpPr>
          <p:spPr>
            <a:xfrm>
              <a:off x="27076394"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6FA4F71A-F336-13D0-A347-596CF9C12402}"/>
                </a:ext>
              </a:extLst>
            </p:cNvPr>
            <p:cNvSpPr/>
            <p:nvPr/>
          </p:nvSpPr>
          <p:spPr>
            <a:xfrm>
              <a:off x="26989455" y="-3114722"/>
              <a:ext cx="181045" cy="407660"/>
            </a:xfrm>
            <a:custGeom>
              <a:avLst/>
              <a:gdLst>
                <a:gd name="connsiteX0" fmla="*/ 8963 w 181045"/>
                <a:gd name="connsiteY0" fmla="*/ 104084 h 407660"/>
                <a:gd name="connsiteX1" fmla="*/ 3765 w 181045"/>
                <a:gd name="connsiteY1" fmla="*/ 117961 h 407660"/>
                <a:gd name="connsiteX2" fmla="*/ 16761 w 181045"/>
                <a:gd name="connsiteY2" fmla="*/ 126635 h 407660"/>
                <a:gd name="connsiteX3" fmla="*/ 147587 w 181045"/>
                <a:gd name="connsiteY3" fmla="*/ 371231 h 407660"/>
                <a:gd name="connsiteX4" fmla="*/ 147587 w 181045"/>
                <a:gd name="connsiteY4" fmla="*/ 374701 h 407660"/>
                <a:gd name="connsiteX5" fmla="*/ 140655 w 181045"/>
                <a:gd name="connsiteY5" fmla="*/ 407660 h 407660"/>
                <a:gd name="connsiteX6" fmla="*/ 176178 w 181045"/>
                <a:gd name="connsiteY6" fmla="*/ 407660 h 407660"/>
                <a:gd name="connsiteX7" fmla="*/ 170979 w 181045"/>
                <a:gd name="connsiteY7" fmla="*/ 375568 h 407660"/>
                <a:gd name="connsiteX8" fmla="*/ 152785 w 181045"/>
                <a:gd name="connsiteY8" fmla="*/ 344343 h 407660"/>
                <a:gd name="connsiteX9" fmla="*/ 103401 w 181045"/>
                <a:gd name="connsiteY9" fmla="*/ 271484 h 407660"/>
                <a:gd name="connsiteX10" fmla="*/ 71344 w 181045"/>
                <a:gd name="connsiteY10" fmla="*/ 124900 h 407660"/>
                <a:gd name="connsiteX11" fmla="*/ 47951 w 181045"/>
                <a:gd name="connsiteY11" fmla="*/ 111022 h 407660"/>
                <a:gd name="connsiteX12" fmla="*/ 82607 w 181045"/>
                <a:gd name="connsiteY12" fmla="*/ 98880 h 407660"/>
                <a:gd name="connsiteX13" fmla="*/ 75676 w 181045"/>
                <a:gd name="connsiteY13" fmla="*/ 83267 h 407660"/>
                <a:gd name="connsiteX14" fmla="*/ 38421 w 181045"/>
                <a:gd name="connsiteY14" fmla="*/ 96277 h 407660"/>
                <a:gd name="connsiteX15" fmla="*/ 38421 w 181045"/>
                <a:gd name="connsiteY15" fmla="*/ 91940 h 407660"/>
                <a:gd name="connsiteX16" fmla="*/ 62680 w 181045"/>
                <a:gd name="connsiteY16" fmla="*/ 50307 h 407660"/>
                <a:gd name="connsiteX17" fmla="*/ 20226 w 181045"/>
                <a:gd name="connsiteY17" fmla="*/ 0 h 407660"/>
                <a:gd name="connsiteX18" fmla="*/ 9830 w 181045"/>
                <a:gd name="connsiteY18" fmla="*/ 103216 h 40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045" h="407660">
                  <a:moveTo>
                    <a:pt x="8963" y="104084"/>
                  </a:moveTo>
                  <a:cubicBezTo>
                    <a:pt x="4631" y="107553"/>
                    <a:pt x="3765" y="117961"/>
                    <a:pt x="3765" y="117961"/>
                  </a:cubicBezTo>
                  <a:cubicBezTo>
                    <a:pt x="3765" y="117961"/>
                    <a:pt x="11563" y="127502"/>
                    <a:pt x="16761" y="126635"/>
                  </a:cubicBezTo>
                  <a:cubicBezTo>
                    <a:pt x="39287" y="231586"/>
                    <a:pt x="35822" y="371231"/>
                    <a:pt x="147587" y="371231"/>
                  </a:cubicBezTo>
                  <a:lnTo>
                    <a:pt x="147587" y="374701"/>
                  </a:lnTo>
                  <a:cubicBezTo>
                    <a:pt x="124194" y="389446"/>
                    <a:pt x="140655" y="407660"/>
                    <a:pt x="140655" y="407660"/>
                  </a:cubicBezTo>
                  <a:lnTo>
                    <a:pt x="176178" y="407660"/>
                  </a:lnTo>
                  <a:cubicBezTo>
                    <a:pt x="176178" y="407660"/>
                    <a:pt x="190040" y="387711"/>
                    <a:pt x="170979" y="375568"/>
                  </a:cubicBezTo>
                  <a:cubicBezTo>
                    <a:pt x="173579" y="361690"/>
                    <a:pt x="170979" y="358221"/>
                    <a:pt x="152785" y="344343"/>
                  </a:cubicBezTo>
                  <a:cubicBezTo>
                    <a:pt x="133724" y="329598"/>
                    <a:pt x="110332" y="310516"/>
                    <a:pt x="103401" y="271484"/>
                  </a:cubicBezTo>
                  <a:cubicBezTo>
                    <a:pt x="97336" y="239392"/>
                    <a:pt x="71344" y="126635"/>
                    <a:pt x="71344" y="124900"/>
                  </a:cubicBezTo>
                  <a:cubicBezTo>
                    <a:pt x="63546" y="123166"/>
                    <a:pt x="55749" y="117961"/>
                    <a:pt x="47951" y="111022"/>
                  </a:cubicBezTo>
                  <a:cubicBezTo>
                    <a:pt x="61813" y="107553"/>
                    <a:pt x="73943" y="104084"/>
                    <a:pt x="82607" y="98880"/>
                  </a:cubicBezTo>
                  <a:cubicBezTo>
                    <a:pt x="84340" y="92808"/>
                    <a:pt x="82607" y="87603"/>
                    <a:pt x="75676" y="83267"/>
                  </a:cubicBezTo>
                  <a:cubicBezTo>
                    <a:pt x="66145" y="90206"/>
                    <a:pt x="53149" y="94543"/>
                    <a:pt x="38421" y="96277"/>
                  </a:cubicBezTo>
                  <a:lnTo>
                    <a:pt x="38421" y="91940"/>
                  </a:lnTo>
                  <a:cubicBezTo>
                    <a:pt x="52283" y="79797"/>
                    <a:pt x="61813" y="65052"/>
                    <a:pt x="62680" y="50307"/>
                  </a:cubicBezTo>
                  <a:lnTo>
                    <a:pt x="20226" y="0"/>
                  </a:lnTo>
                  <a:cubicBezTo>
                    <a:pt x="-3166" y="30358"/>
                    <a:pt x="-5765" y="64185"/>
                    <a:pt x="9830" y="103216"/>
                  </a:cubicBezTo>
                  <a:close/>
                </a:path>
              </a:pathLst>
            </a:custGeom>
            <a:solidFill>
              <a:srgbClr val="FDFCFC"/>
            </a:solidFill>
            <a:ln w="8654" cap="flat">
              <a:noFill/>
              <a:prstDash val="solid"/>
              <a:miter/>
            </a:ln>
          </p:spPr>
          <p:txBody>
            <a:bodyPr rtlCol="0" anchor="ctr"/>
            <a:lstStyle/>
            <a:p>
              <a:endParaRPr lang="en-GB"/>
            </a:p>
          </p:txBody>
        </p:sp>
        <p:sp>
          <p:nvSpPr>
            <p:cNvPr id="53" name="Freeform 52">
              <a:extLst>
                <a:ext uri="{FF2B5EF4-FFF2-40B4-BE49-F238E27FC236}">
                  <a16:creationId xmlns:a16="http://schemas.microsoft.com/office/drawing/2014/main" id="{C0FDB2D7-33B8-19F5-BFFA-7F36FBB14BDB}"/>
                </a:ext>
              </a:extLst>
            </p:cNvPr>
            <p:cNvSpPr/>
            <p:nvPr/>
          </p:nvSpPr>
          <p:spPr>
            <a:xfrm>
              <a:off x="26477375" y="-2867643"/>
              <a:ext cx="115239" cy="161448"/>
            </a:xfrm>
            <a:custGeom>
              <a:avLst/>
              <a:gdLst>
                <a:gd name="connsiteX0" fmla="*/ 81780 w 115239"/>
                <a:gd name="connsiteY0" fmla="*/ 125019 h 161448"/>
                <a:gd name="connsiteX1" fmla="*/ 81780 w 115239"/>
                <a:gd name="connsiteY1" fmla="*/ 129356 h 161448"/>
                <a:gd name="connsiteX2" fmla="*/ 74849 w 115239"/>
                <a:gd name="connsiteY2" fmla="*/ 161448 h 161448"/>
                <a:gd name="connsiteX3" fmla="*/ 110371 w 115239"/>
                <a:gd name="connsiteY3" fmla="*/ 161448 h 161448"/>
                <a:gd name="connsiteX4" fmla="*/ 105173 w 115239"/>
                <a:gd name="connsiteY4" fmla="*/ 129356 h 161448"/>
                <a:gd name="connsiteX5" fmla="*/ 86979 w 115239"/>
                <a:gd name="connsiteY5" fmla="*/ 98131 h 161448"/>
                <a:gd name="connsiteX6" fmla="*/ 33262 w 115239"/>
                <a:gd name="connsiteY6" fmla="*/ 4456 h 161448"/>
                <a:gd name="connsiteX7" fmla="*/ 81780 w 115239"/>
                <a:gd name="connsiteY7" fmla="*/ 124152 h 16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239" h="161448">
                  <a:moveTo>
                    <a:pt x="81780" y="125019"/>
                  </a:moveTo>
                  <a:lnTo>
                    <a:pt x="81780" y="129356"/>
                  </a:lnTo>
                  <a:cubicBezTo>
                    <a:pt x="58387" y="143234"/>
                    <a:pt x="74849" y="161448"/>
                    <a:pt x="74849" y="161448"/>
                  </a:cubicBezTo>
                  <a:lnTo>
                    <a:pt x="110371" y="161448"/>
                  </a:lnTo>
                  <a:cubicBezTo>
                    <a:pt x="110371" y="161448"/>
                    <a:pt x="124234" y="141499"/>
                    <a:pt x="105173" y="129356"/>
                  </a:cubicBezTo>
                  <a:cubicBezTo>
                    <a:pt x="107772" y="115478"/>
                    <a:pt x="105173" y="112009"/>
                    <a:pt x="86979" y="98131"/>
                  </a:cubicBezTo>
                  <a:cubicBezTo>
                    <a:pt x="67918" y="83386"/>
                    <a:pt x="41060" y="44354"/>
                    <a:pt x="33262" y="4456"/>
                  </a:cubicBezTo>
                  <a:cubicBezTo>
                    <a:pt x="27197" y="-27637"/>
                    <a:pt x="-62908" y="124152"/>
                    <a:pt x="81780" y="124152"/>
                  </a:cubicBezTo>
                  <a:close/>
                </a:path>
              </a:pathLst>
            </a:custGeom>
            <a:solidFill>
              <a:srgbClr val="FDFCFC"/>
            </a:solidFill>
            <a:ln w="8654" cap="flat">
              <a:noFill/>
              <a:prstDash val="solid"/>
              <a:miter/>
            </a:ln>
          </p:spPr>
          <p:txBody>
            <a:bodyPr rtlCol="0" anchor="ctr"/>
            <a:lstStyle/>
            <a:p>
              <a:endParaRPr lang="en-GB"/>
            </a:p>
          </p:txBody>
        </p:sp>
        <p:sp>
          <p:nvSpPr>
            <p:cNvPr id="54" name="Freeform 53">
              <a:extLst>
                <a:ext uri="{FF2B5EF4-FFF2-40B4-BE49-F238E27FC236}">
                  <a16:creationId xmlns:a16="http://schemas.microsoft.com/office/drawing/2014/main" id="{7F541901-1C3F-699F-A97D-BBA98903F068}"/>
                </a:ext>
              </a:extLst>
            </p:cNvPr>
            <p:cNvSpPr/>
            <p:nvPr/>
          </p:nvSpPr>
          <p:spPr>
            <a:xfrm>
              <a:off x="26501973"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5" name="Freeform 54">
              <a:extLst>
                <a:ext uri="{FF2B5EF4-FFF2-40B4-BE49-F238E27FC236}">
                  <a16:creationId xmlns:a16="http://schemas.microsoft.com/office/drawing/2014/main" id="{99801434-75D4-44C3-8312-CBDBE5073BCD}"/>
                </a:ext>
              </a:extLst>
            </p:cNvPr>
            <p:cNvSpPr/>
            <p:nvPr/>
          </p:nvSpPr>
          <p:spPr>
            <a:xfrm>
              <a:off x="26546159" y="-3853715"/>
              <a:ext cx="27724" cy="87603"/>
            </a:xfrm>
            <a:custGeom>
              <a:avLst/>
              <a:gdLst>
                <a:gd name="connsiteX0" fmla="*/ 27725 w 27724"/>
                <a:gd name="connsiteY0" fmla="*/ 0 h 87603"/>
                <a:gd name="connsiteX1" fmla="*/ 0 w 27724"/>
                <a:gd name="connsiteY1" fmla="*/ 19082 h 87603"/>
                <a:gd name="connsiteX2" fmla="*/ 0 w 27724"/>
                <a:gd name="connsiteY2" fmla="*/ 87604 h 87603"/>
                <a:gd name="connsiteX3" fmla="*/ 27725 w 27724"/>
                <a:gd name="connsiteY3" fmla="*/ 62450 h 87603"/>
                <a:gd name="connsiteX4" fmla="*/ 27725 w 27724"/>
                <a:gd name="connsiteY4" fmla="*/ 867 h 8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24" h="87603">
                  <a:moveTo>
                    <a:pt x="27725" y="0"/>
                  </a:moveTo>
                  <a:cubicBezTo>
                    <a:pt x="18194" y="6072"/>
                    <a:pt x="8664" y="12143"/>
                    <a:pt x="0" y="19082"/>
                  </a:cubicBezTo>
                  <a:lnTo>
                    <a:pt x="0" y="87604"/>
                  </a:lnTo>
                  <a:cubicBezTo>
                    <a:pt x="9530" y="78930"/>
                    <a:pt x="19061" y="70256"/>
                    <a:pt x="27725" y="62450"/>
                  </a:cubicBezTo>
                  <a:lnTo>
                    <a:pt x="27725" y="867"/>
                  </a:lnTo>
                  <a:close/>
                </a:path>
              </a:pathLst>
            </a:custGeom>
            <a:solidFill>
              <a:srgbClr val="FDFCFC"/>
            </a:solidFill>
            <a:ln w="8654" cap="flat">
              <a:noFill/>
              <a:prstDash val="solid"/>
              <a:miter/>
            </a:ln>
          </p:spPr>
          <p:txBody>
            <a:bodyPr rtlCol="0" anchor="ctr"/>
            <a:lstStyle/>
            <a:p>
              <a:endParaRPr lang="en-GB"/>
            </a:p>
          </p:txBody>
        </p:sp>
        <p:sp>
          <p:nvSpPr>
            <p:cNvPr id="56" name="Freeform 55">
              <a:extLst>
                <a:ext uri="{FF2B5EF4-FFF2-40B4-BE49-F238E27FC236}">
                  <a16:creationId xmlns:a16="http://schemas.microsoft.com/office/drawing/2014/main" id="{B95F735F-0662-EE05-1032-E5E44CCEEEDE}"/>
                </a:ext>
              </a:extLst>
            </p:cNvPr>
            <p:cNvSpPr/>
            <p:nvPr/>
          </p:nvSpPr>
          <p:spPr>
            <a:xfrm>
              <a:off x="26559155" y="-3865910"/>
              <a:ext cx="168080" cy="114543"/>
            </a:xfrm>
            <a:custGeom>
              <a:avLst/>
              <a:gdLst>
                <a:gd name="connsiteX0" fmla="*/ 167214 w 168080"/>
                <a:gd name="connsiteY0" fmla="*/ 114543 h 114543"/>
                <a:gd name="connsiteX1" fmla="*/ 130826 w 168080"/>
                <a:gd name="connsiteY1" fmla="*/ 82451 h 114543"/>
                <a:gd name="connsiteX2" fmla="*/ 130826 w 168080"/>
                <a:gd name="connsiteY2" fmla="*/ 40818 h 114543"/>
                <a:gd name="connsiteX3" fmla="*/ 100502 w 168080"/>
                <a:gd name="connsiteY3" fmla="*/ 51 h 114543"/>
                <a:gd name="connsiteX4" fmla="*/ 53717 w 168080"/>
                <a:gd name="connsiteY4" fmla="*/ 71175 h 114543"/>
                <a:gd name="connsiteX5" fmla="*/ 113498 w 168080"/>
                <a:gd name="connsiteY5" fmla="*/ 71175 h 114543"/>
                <a:gd name="connsiteX6" fmla="*/ 113498 w 168080"/>
                <a:gd name="connsiteY6" fmla="*/ 78114 h 114543"/>
                <a:gd name="connsiteX7" fmla="*/ 1733 w 168080"/>
                <a:gd name="connsiteY7" fmla="*/ 112809 h 114543"/>
                <a:gd name="connsiteX8" fmla="*/ 0 w 168080"/>
                <a:gd name="connsiteY8" fmla="*/ 113676 h 114543"/>
                <a:gd name="connsiteX9" fmla="*/ 168081 w 168080"/>
                <a:gd name="connsiteY9" fmla="*/ 113676 h 11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080" h="114543">
                  <a:moveTo>
                    <a:pt x="167214" y="114543"/>
                  </a:moveTo>
                  <a:cubicBezTo>
                    <a:pt x="155085" y="103268"/>
                    <a:pt x="142955" y="92859"/>
                    <a:pt x="130826" y="82451"/>
                  </a:cubicBezTo>
                  <a:lnTo>
                    <a:pt x="130826" y="40818"/>
                  </a:lnTo>
                  <a:cubicBezTo>
                    <a:pt x="130826" y="15664"/>
                    <a:pt x="116963" y="51"/>
                    <a:pt x="100502" y="51"/>
                  </a:cubicBezTo>
                  <a:cubicBezTo>
                    <a:pt x="81441" y="-816"/>
                    <a:pt x="53717" y="8725"/>
                    <a:pt x="53717" y="71175"/>
                  </a:cubicBezTo>
                  <a:cubicBezTo>
                    <a:pt x="73644" y="69440"/>
                    <a:pt x="93571" y="69440"/>
                    <a:pt x="113498" y="71175"/>
                  </a:cubicBezTo>
                  <a:cubicBezTo>
                    <a:pt x="113498" y="73777"/>
                    <a:pt x="113498" y="76380"/>
                    <a:pt x="113498" y="78114"/>
                  </a:cubicBezTo>
                  <a:cubicBezTo>
                    <a:pt x="73644" y="77247"/>
                    <a:pt x="35522" y="88523"/>
                    <a:pt x="1733" y="112809"/>
                  </a:cubicBezTo>
                  <a:cubicBezTo>
                    <a:pt x="1733" y="112809"/>
                    <a:pt x="866" y="112809"/>
                    <a:pt x="0" y="113676"/>
                  </a:cubicBezTo>
                  <a:cubicBezTo>
                    <a:pt x="55449" y="102400"/>
                    <a:pt x="112631" y="102400"/>
                    <a:pt x="168081" y="113676"/>
                  </a:cubicBezTo>
                  <a:close/>
                </a:path>
              </a:pathLst>
            </a:custGeom>
            <a:solidFill>
              <a:srgbClr val="FDFCFC"/>
            </a:solidFill>
            <a:ln w="8654" cap="flat">
              <a:noFill/>
              <a:prstDash val="solid"/>
              <a:miter/>
            </a:ln>
          </p:spPr>
          <p:txBody>
            <a:bodyPr rtlCol="0" anchor="ctr"/>
            <a:lstStyle/>
            <a:p>
              <a:endParaRPr lang="en-GB"/>
            </a:p>
          </p:txBody>
        </p:sp>
        <p:sp>
          <p:nvSpPr>
            <p:cNvPr id="57" name="Freeform 56">
              <a:extLst>
                <a:ext uri="{FF2B5EF4-FFF2-40B4-BE49-F238E27FC236}">
                  <a16:creationId xmlns:a16="http://schemas.microsoft.com/office/drawing/2014/main" id="{00568688-C4F8-89D7-0052-0D428AC77E0D}"/>
                </a:ext>
              </a:extLst>
            </p:cNvPr>
            <p:cNvSpPr/>
            <p:nvPr/>
          </p:nvSpPr>
          <p:spPr>
            <a:xfrm>
              <a:off x="26711641" y="-3851113"/>
              <a:ext cx="26858" cy="84134"/>
            </a:xfrm>
            <a:custGeom>
              <a:avLst/>
              <a:gdLst>
                <a:gd name="connsiteX0" fmla="*/ 26858 w 26858"/>
                <a:gd name="connsiteY0" fmla="*/ 18215 h 84134"/>
                <a:gd name="connsiteX1" fmla="*/ 0 w 26858"/>
                <a:gd name="connsiteY1" fmla="*/ 0 h 84134"/>
                <a:gd name="connsiteX2" fmla="*/ 0 w 26858"/>
                <a:gd name="connsiteY2" fmla="*/ 59848 h 84134"/>
                <a:gd name="connsiteX3" fmla="*/ 26858 w 26858"/>
                <a:gd name="connsiteY3" fmla="*/ 84134 h 84134"/>
                <a:gd name="connsiteX4" fmla="*/ 26858 w 26858"/>
                <a:gd name="connsiteY4" fmla="*/ 17347 h 84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8" h="84134">
                  <a:moveTo>
                    <a:pt x="26858" y="18215"/>
                  </a:moveTo>
                  <a:cubicBezTo>
                    <a:pt x="17328" y="12143"/>
                    <a:pt x="8664" y="6071"/>
                    <a:pt x="0" y="0"/>
                  </a:cubicBezTo>
                  <a:lnTo>
                    <a:pt x="0" y="59848"/>
                  </a:lnTo>
                  <a:cubicBezTo>
                    <a:pt x="9530" y="67654"/>
                    <a:pt x="18194" y="76328"/>
                    <a:pt x="26858" y="84134"/>
                  </a:cubicBezTo>
                  <a:lnTo>
                    <a:pt x="26858" y="17347"/>
                  </a:lnTo>
                  <a:close/>
                </a:path>
              </a:pathLst>
            </a:custGeom>
            <a:solidFill>
              <a:srgbClr val="FDFCFC"/>
            </a:solidFill>
            <a:ln w="8654" cap="flat">
              <a:noFill/>
              <a:prstDash val="solid"/>
              <a:miter/>
            </a:ln>
          </p:spPr>
          <p:txBody>
            <a:bodyPr rtlCol="0" anchor="ctr"/>
            <a:lstStyle/>
            <a:p>
              <a:endParaRPr lang="en-GB"/>
            </a:p>
          </p:txBody>
        </p:sp>
        <p:sp>
          <p:nvSpPr>
            <p:cNvPr id="58" name="Freeform 57">
              <a:extLst>
                <a:ext uri="{FF2B5EF4-FFF2-40B4-BE49-F238E27FC236}">
                  <a16:creationId xmlns:a16="http://schemas.microsoft.com/office/drawing/2014/main" id="{E689E820-B60D-C11F-2D58-0AB5F37241CF}"/>
                </a:ext>
              </a:extLst>
            </p:cNvPr>
            <p:cNvSpPr/>
            <p:nvPr/>
          </p:nvSpPr>
          <p:spPr>
            <a:xfrm>
              <a:off x="26722904" y="-3815897"/>
              <a:ext cx="168080" cy="126980"/>
            </a:xfrm>
            <a:custGeom>
              <a:avLst/>
              <a:gdLst>
                <a:gd name="connsiteX0" fmla="*/ 130826 w 168080"/>
                <a:gd name="connsiteY0" fmla="*/ 47183 h 126980"/>
                <a:gd name="connsiteX1" fmla="*/ 100502 w 168080"/>
                <a:gd name="connsiteY1" fmla="*/ 1213 h 126980"/>
                <a:gd name="connsiteX2" fmla="*/ 53717 w 168080"/>
                <a:gd name="connsiteY2" fmla="*/ 64530 h 126980"/>
                <a:gd name="connsiteX3" fmla="*/ 113498 w 168080"/>
                <a:gd name="connsiteY3" fmla="*/ 74939 h 126980"/>
                <a:gd name="connsiteX4" fmla="*/ 113498 w 168080"/>
                <a:gd name="connsiteY4" fmla="*/ 81878 h 126980"/>
                <a:gd name="connsiteX5" fmla="*/ 1733 w 168080"/>
                <a:gd name="connsiteY5" fmla="*/ 96623 h 126980"/>
                <a:gd name="connsiteX6" fmla="*/ 0 w 168080"/>
                <a:gd name="connsiteY6" fmla="*/ 97490 h 126980"/>
                <a:gd name="connsiteX7" fmla="*/ 168081 w 168080"/>
                <a:gd name="connsiteY7" fmla="*/ 126980 h 126980"/>
                <a:gd name="connsiteX8" fmla="*/ 131692 w 168080"/>
                <a:gd name="connsiteY8" fmla="*/ 88816 h 126980"/>
                <a:gd name="connsiteX9" fmla="*/ 131692 w 168080"/>
                <a:gd name="connsiteY9" fmla="*/ 47183 h 1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080" h="126980">
                  <a:moveTo>
                    <a:pt x="130826" y="47183"/>
                  </a:moveTo>
                  <a:cubicBezTo>
                    <a:pt x="130826" y="18560"/>
                    <a:pt x="116963" y="4682"/>
                    <a:pt x="100502" y="1213"/>
                  </a:cubicBezTo>
                  <a:cubicBezTo>
                    <a:pt x="81441" y="-3124"/>
                    <a:pt x="53717" y="1213"/>
                    <a:pt x="53717" y="64530"/>
                  </a:cubicBezTo>
                  <a:cubicBezTo>
                    <a:pt x="73644" y="66265"/>
                    <a:pt x="93571" y="69735"/>
                    <a:pt x="113498" y="74939"/>
                  </a:cubicBezTo>
                  <a:cubicBezTo>
                    <a:pt x="113498" y="77541"/>
                    <a:pt x="113498" y="79275"/>
                    <a:pt x="113498" y="81878"/>
                  </a:cubicBezTo>
                  <a:cubicBezTo>
                    <a:pt x="73644" y="74071"/>
                    <a:pt x="35522" y="78408"/>
                    <a:pt x="1733" y="96623"/>
                  </a:cubicBezTo>
                  <a:cubicBezTo>
                    <a:pt x="1733" y="96623"/>
                    <a:pt x="866" y="96623"/>
                    <a:pt x="0" y="97490"/>
                  </a:cubicBezTo>
                  <a:cubicBezTo>
                    <a:pt x="55449" y="96623"/>
                    <a:pt x="112631" y="106164"/>
                    <a:pt x="168081" y="126980"/>
                  </a:cubicBezTo>
                  <a:cubicBezTo>
                    <a:pt x="155951" y="113970"/>
                    <a:pt x="143822" y="100960"/>
                    <a:pt x="131692" y="88816"/>
                  </a:cubicBezTo>
                  <a:lnTo>
                    <a:pt x="131692" y="47183"/>
                  </a:lnTo>
                  <a:close/>
                </a:path>
              </a:pathLst>
            </a:custGeom>
            <a:solidFill>
              <a:srgbClr val="FDFCFC"/>
            </a:solidFill>
            <a:ln w="8654"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4F7520FA-01EA-C604-4323-72DFFCF8360E}"/>
                </a:ext>
              </a:extLst>
            </p:cNvPr>
            <p:cNvSpPr/>
            <p:nvPr/>
          </p:nvSpPr>
          <p:spPr>
            <a:xfrm>
              <a:off x="26717706" y="-3892806"/>
              <a:ext cx="176744" cy="51233"/>
            </a:xfrm>
            <a:custGeom>
              <a:avLst/>
              <a:gdLst>
                <a:gd name="connsiteX0" fmla="*/ 866 w 176744"/>
                <a:gd name="connsiteY0" fmla="*/ 20009 h 51233"/>
                <a:gd name="connsiteX1" fmla="*/ 176745 w 176744"/>
                <a:gd name="connsiteY1" fmla="*/ 51234 h 51233"/>
                <a:gd name="connsiteX2" fmla="*/ 176745 w 176744"/>
                <a:gd name="connsiteY2" fmla="*/ 51234 h 51233"/>
                <a:gd name="connsiteX3" fmla="*/ 130826 w 176744"/>
                <a:gd name="connsiteY3" fmla="*/ 6131 h 51233"/>
                <a:gd name="connsiteX4" fmla="*/ 0 w 176744"/>
                <a:gd name="connsiteY4" fmla="*/ 20009 h 51233"/>
                <a:gd name="connsiteX5" fmla="*/ 0 w 176744"/>
                <a:gd name="connsiteY5" fmla="*/ 20009 h 5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44" h="51233">
                  <a:moveTo>
                    <a:pt x="866" y="20009"/>
                  </a:moveTo>
                  <a:cubicBezTo>
                    <a:pt x="58915" y="18274"/>
                    <a:pt x="118696" y="28682"/>
                    <a:pt x="176745" y="51234"/>
                  </a:cubicBezTo>
                  <a:cubicBezTo>
                    <a:pt x="176745" y="51234"/>
                    <a:pt x="176745" y="51234"/>
                    <a:pt x="176745" y="51234"/>
                  </a:cubicBezTo>
                  <a:cubicBezTo>
                    <a:pt x="161150" y="35621"/>
                    <a:pt x="146421" y="20876"/>
                    <a:pt x="130826" y="6131"/>
                  </a:cubicBezTo>
                  <a:cubicBezTo>
                    <a:pt x="64980" y="-12084"/>
                    <a:pt x="6931" y="15672"/>
                    <a:pt x="0" y="20009"/>
                  </a:cubicBezTo>
                  <a:cubicBezTo>
                    <a:pt x="0" y="20009"/>
                    <a:pt x="0" y="20009"/>
                    <a:pt x="0" y="20009"/>
                  </a:cubicBezTo>
                  <a:close/>
                </a:path>
              </a:pathLst>
            </a:custGeom>
            <a:solidFill>
              <a:srgbClr val="FDFCFC"/>
            </a:solidFill>
            <a:ln w="8654"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34C81F6-70C3-0787-8F70-D6F5F91D9786}"/>
                </a:ext>
              </a:extLst>
            </p:cNvPr>
            <p:cNvSpPr/>
            <p:nvPr/>
          </p:nvSpPr>
          <p:spPr>
            <a:xfrm>
              <a:off x="26404400" y="-3616925"/>
              <a:ext cx="430268" cy="325260"/>
            </a:xfrm>
            <a:custGeom>
              <a:avLst/>
              <a:gdLst>
                <a:gd name="connsiteX0" fmla="*/ 430269 w 430268"/>
                <a:gd name="connsiteY0" fmla="*/ 15612 h 325260"/>
                <a:gd name="connsiteX1" fmla="*/ 218868 w 430268"/>
                <a:gd name="connsiteY1" fmla="*/ 0 h 325260"/>
                <a:gd name="connsiteX2" fmla="*/ 65516 w 430268"/>
                <a:gd name="connsiteY2" fmla="*/ 63317 h 325260"/>
                <a:gd name="connsiteX3" fmla="*/ 1403 w 430268"/>
                <a:gd name="connsiteY3" fmla="*/ 325261 h 325260"/>
                <a:gd name="connsiteX4" fmla="*/ 114034 w 430268"/>
                <a:gd name="connsiteY4" fmla="*/ 300108 h 325260"/>
                <a:gd name="connsiteX5" fmla="*/ 215403 w 430268"/>
                <a:gd name="connsiteY5" fmla="*/ 310516 h 325260"/>
                <a:gd name="connsiteX6" fmla="*/ 343629 w 430268"/>
                <a:gd name="connsiteY6" fmla="*/ 317455 h 325260"/>
                <a:gd name="connsiteX7" fmla="*/ 430269 w 430268"/>
                <a:gd name="connsiteY7" fmla="*/ 17347 h 325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268" h="325260">
                  <a:moveTo>
                    <a:pt x="430269" y="15612"/>
                  </a:moveTo>
                  <a:cubicBezTo>
                    <a:pt x="392147" y="10408"/>
                    <a:pt x="310706" y="0"/>
                    <a:pt x="218868" y="0"/>
                  </a:cubicBezTo>
                  <a:cubicBezTo>
                    <a:pt x="127030" y="0"/>
                    <a:pt x="88042" y="37296"/>
                    <a:pt x="65516" y="63317"/>
                  </a:cubicBezTo>
                  <a:cubicBezTo>
                    <a:pt x="-4662" y="143115"/>
                    <a:pt x="-2063" y="278423"/>
                    <a:pt x="1403" y="325261"/>
                  </a:cubicBezTo>
                  <a:cubicBezTo>
                    <a:pt x="21330" y="314853"/>
                    <a:pt x="60318" y="300108"/>
                    <a:pt x="114034" y="300108"/>
                  </a:cubicBezTo>
                  <a:cubicBezTo>
                    <a:pt x="167751" y="300108"/>
                    <a:pt x="181613" y="305312"/>
                    <a:pt x="215403" y="310516"/>
                  </a:cubicBezTo>
                  <a:cubicBezTo>
                    <a:pt x="262188" y="317455"/>
                    <a:pt x="306374" y="323526"/>
                    <a:pt x="343629" y="317455"/>
                  </a:cubicBezTo>
                  <a:cubicBezTo>
                    <a:pt x="334099" y="213371"/>
                    <a:pt x="362690" y="72858"/>
                    <a:pt x="430269" y="17347"/>
                  </a:cubicBezTo>
                  <a:close/>
                </a:path>
              </a:pathLst>
            </a:custGeom>
            <a:solidFill>
              <a:srgbClr val="FDFCFC"/>
            </a:solidFill>
            <a:ln w="8654" cap="flat">
              <a:noFill/>
              <a:prstDash val="solid"/>
              <a:miter/>
            </a:ln>
          </p:spPr>
          <p:txBody>
            <a:bodyPr rtlCol="0" anchor="ctr"/>
            <a:lstStyle/>
            <a:p>
              <a:endParaRPr lang="en-GB"/>
            </a:p>
          </p:txBody>
        </p:sp>
        <p:sp>
          <p:nvSpPr>
            <p:cNvPr id="61" name="Freeform 60">
              <a:extLst>
                <a:ext uri="{FF2B5EF4-FFF2-40B4-BE49-F238E27FC236}">
                  <a16:creationId xmlns:a16="http://schemas.microsoft.com/office/drawing/2014/main" id="{45B42964-1D2B-7EF7-73C1-51851BDE4154}"/>
                </a:ext>
              </a:extLst>
            </p:cNvPr>
            <p:cNvSpPr/>
            <p:nvPr/>
          </p:nvSpPr>
          <p:spPr>
            <a:xfrm>
              <a:off x="26783552" y="-3667712"/>
              <a:ext cx="70178" cy="47317"/>
            </a:xfrm>
            <a:custGeom>
              <a:avLst/>
              <a:gdLst>
                <a:gd name="connsiteX0" fmla="*/ 38988 w 70178"/>
                <a:gd name="connsiteY0" fmla="*/ 480 h 47317"/>
                <a:gd name="connsiteX1" fmla="*/ 0 w 70178"/>
                <a:gd name="connsiteY1" fmla="*/ 38644 h 47317"/>
                <a:gd name="connsiteX2" fmla="*/ 70178 w 70178"/>
                <a:gd name="connsiteY2" fmla="*/ 47318 h 47317"/>
                <a:gd name="connsiteX3" fmla="*/ 38988 w 70178"/>
                <a:gd name="connsiteY3" fmla="*/ 480 h 47317"/>
              </a:gdLst>
              <a:ahLst/>
              <a:cxnLst>
                <a:cxn ang="0">
                  <a:pos x="connsiteX0" y="connsiteY0"/>
                </a:cxn>
                <a:cxn ang="0">
                  <a:pos x="connsiteX1" y="connsiteY1"/>
                </a:cxn>
                <a:cxn ang="0">
                  <a:pos x="connsiteX2" y="connsiteY2"/>
                </a:cxn>
                <a:cxn ang="0">
                  <a:pos x="connsiteX3" y="connsiteY3"/>
                </a:cxn>
              </a:cxnLst>
              <a:rect l="l" t="t" r="r" b="b"/>
              <a:pathLst>
                <a:path w="70178" h="47317">
                  <a:moveTo>
                    <a:pt x="38988" y="480"/>
                  </a:moveTo>
                  <a:cubicBezTo>
                    <a:pt x="22526" y="-2990"/>
                    <a:pt x="6931" y="12623"/>
                    <a:pt x="0" y="38644"/>
                  </a:cubicBezTo>
                  <a:cubicBezTo>
                    <a:pt x="33789" y="42113"/>
                    <a:pt x="58049" y="45583"/>
                    <a:pt x="70178" y="47318"/>
                  </a:cubicBezTo>
                  <a:cubicBezTo>
                    <a:pt x="68445" y="25634"/>
                    <a:pt x="58915" y="5684"/>
                    <a:pt x="38988" y="480"/>
                  </a:cubicBezTo>
                  <a:close/>
                </a:path>
              </a:pathLst>
            </a:custGeom>
            <a:solidFill>
              <a:srgbClr val="FDFCFC"/>
            </a:solidFill>
            <a:ln w="8654"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41603EA8-45B9-6048-14F3-5B59801A17A5}"/>
                </a:ext>
              </a:extLst>
            </p:cNvPr>
            <p:cNvSpPr/>
            <p:nvPr/>
          </p:nvSpPr>
          <p:spPr>
            <a:xfrm>
              <a:off x="26754961" y="-3990759"/>
              <a:ext cx="131691" cy="89338"/>
            </a:xfrm>
            <a:custGeom>
              <a:avLst/>
              <a:gdLst>
                <a:gd name="connsiteX0" fmla="*/ 131692 w 131691"/>
                <a:gd name="connsiteY0" fmla="*/ 27756 h 89338"/>
                <a:gd name="connsiteX1" fmla="*/ 103101 w 131691"/>
                <a:gd name="connsiteY1" fmla="*/ 18215 h 89338"/>
                <a:gd name="connsiteX2" fmla="*/ 103101 w 131691"/>
                <a:gd name="connsiteY2" fmla="*/ 62450 h 89338"/>
                <a:gd name="connsiteX3" fmla="*/ 81441 w 131691"/>
                <a:gd name="connsiteY3" fmla="*/ 56379 h 89338"/>
                <a:gd name="connsiteX4" fmla="*/ 81441 w 131691"/>
                <a:gd name="connsiteY4" fmla="*/ 12143 h 89338"/>
                <a:gd name="connsiteX5" fmla="*/ 52850 w 131691"/>
                <a:gd name="connsiteY5" fmla="*/ 6072 h 89338"/>
                <a:gd name="connsiteX6" fmla="*/ 52850 w 131691"/>
                <a:gd name="connsiteY6" fmla="*/ 50307 h 89338"/>
                <a:gd name="connsiteX7" fmla="*/ 31190 w 131691"/>
                <a:gd name="connsiteY7" fmla="*/ 46838 h 89338"/>
                <a:gd name="connsiteX8" fmla="*/ 31190 w 131691"/>
                <a:gd name="connsiteY8" fmla="*/ 2602 h 89338"/>
                <a:gd name="connsiteX9" fmla="*/ 0 w 131691"/>
                <a:gd name="connsiteY9" fmla="*/ 0 h 89338"/>
                <a:gd name="connsiteX10" fmla="*/ 0 w 131691"/>
                <a:gd name="connsiteY10" fmla="*/ 62450 h 89338"/>
                <a:gd name="connsiteX11" fmla="*/ 131692 w 131691"/>
                <a:gd name="connsiteY11" fmla="*/ 89338 h 89338"/>
                <a:gd name="connsiteX12" fmla="*/ 131692 w 131691"/>
                <a:gd name="connsiteY12" fmla="*/ 27756 h 8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91" h="89338">
                  <a:moveTo>
                    <a:pt x="131692" y="27756"/>
                  </a:moveTo>
                  <a:cubicBezTo>
                    <a:pt x="122162" y="24286"/>
                    <a:pt x="112631" y="20817"/>
                    <a:pt x="103101" y="18215"/>
                  </a:cubicBezTo>
                  <a:lnTo>
                    <a:pt x="103101" y="62450"/>
                  </a:lnTo>
                  <a:cubicBezTo>
                    <a:pt x="96170" y="60715"/>
                    <a:pt x="88372" y="58113"/>
                    <a:pt x="81441" y="56379"/>
                  </a:cubicBezTo>
                  <a:lnTo>
                    <a:pt x="81441" y="12143"/>
                  </a:lnTo>
                  <a:cubicBezTo>
                    <a:pt x="71911" y="9541"/>
                    <a:pt x="62380" y="7806"/>
                    <a:pt x="52850" y="6072"/>
                  </a:cubicBezTo>
                  <a:lnTo>
                    <a:pt x="52850" y="50307"/>
                  </a:lnTo>
                  <a:cubicBezTo>
                    <a:pt x="45919" y="48572"/>
                    <a:pt x="38121" y="47705"/>
                    <a:pt x="31190" y="46838"/>
                  </a:cubicBezTo>
                  <a:lnTo>
                    <a:pt x="31190" y="2602"/>
                  </a:lnTo>
                  <a:cubicBezTo>
                    <a:pt x="20793" y="867"/>
                    <a:pt x="10397" y="0"/>
                    <a:pt x="0" y="0"/>
                  </a:cubicBezTo>
                  <a:lnTo>
                    <a:pt x="0" y="62450"/>
                  </a:lnTo>
                  <a:cubicBezTo>
                    <a:pt x="43320" y="65052"/>
                    <a:pt x="88372" y="73726"/>
                    <a:pt x="131692" y="89338"/>
                  </a:cubicBezTo>
                  <a:lnTo>
                    <a:pt x="131692" y="27756"/>
                  </a:lnTo>
                  <a:close/>
                </a:path>
              </a:pathLst>
            </a:custGeom>
            <a:solidFill>
              <a:srgbClr val="FDFCFC"/>
            </a:solidFill>
            <a:ln w="8654"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17C114CC-0D2A-257E-B74B-D28E1BFAEEB6}"/>
                </a:ext>
              </a:extLst>
            </p:cNvPr>
            <p:cNvSpPr/>
            <p:nvPr/>
          </p:nvSpPr>
          <p:spPr>
            <a:xfrm>
              <a:off x="26613738" y="-3719290"/>
              <a:ext cx="75376" cy="82415"/>
            </a:xfrm>
            <a:custGeom>
              <a:avLst/>
              <a:gdLst>
                <a:gd name="connsiteX0" fmla="*/ 75377 w 75376"/>
                <a:gd name="connsiteY0" fmla="*/ 82415 h 82415"/>
                <a:gd name="connsiteX1" fmla="*/ 75377 w 75376"/>
                <a:gd name="connsiteY1" fmla="*/ 47721 h 82415"/>
                <a:gd name="connsiteX2" fmla="*/ 43320 w 75376"/>
                <a:gd name="connsiteY2" fmla="*/ 16 h 82415"/>
                <a:gd name="connsiteX3" fmla="*/ 0 w 75376"/>
                <a:gd name="connsiteY3" fmla="*/ 78946 h 82415"/>
                <a:gd name="connsiteX4" fmla="*/ 9530 w 75376"/>
                <a:gd name="connsiteY4" fmla="*/ 78946 h 82415"/>
                <a:gd name="connsiteX5" fmla="*/ 9530 w 75376"/>
                <a:gd name="connsiteY5" fmla="*/ 78946 h 82415"/>
                <a:gd name="connsiteX6" fmla="*/ 9530 w 75376"/>
                <a:gd name="connsiteY6" fmla="*/ 78946 h 82415"/>
                <a:gd name="connsiteX7" fmla="*/ 75377 w 75376"/>
                <a:gd name="connsiteY7" fmla="*/ 81548 h 8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6" h="82415">
                  <a:moveTo>
                    <a:pt x="75377" y="82415"/>
                  </a:moveTo>
                  <a:lnTo>
                    <a:pt x="75377" y="47721"/>
                  </a:lnTo>
                  <a:cubicBezTo>
                    <a:pt x="75377" y="24302"/>
                    <a:pt x="65846" y="883"/>
                    <a:pt x="43320" y="16"/>
                  </a:cubicBezTo>
                  <a:cubicBezTo>
                    <a:pt x="20794" y="-851"/>
                    <a:pt x="866" y="33843"/>
                    <a:pt x="0" y="78946"/>
                  </a:cubicBezTo>
                  <a:cubicBezTo>
                    <a:pt x="3466" y="78946"/>
                    <a:pt x="6065" y="78946"/>
                    <a:pt x="9530" y="78946"/>
                  </a:cubicBezTo>
                  <a:cubicBezTo>
                    <a:pt x="9530" y="78946"/>
                    <a:pt x="9530" y="78946"/>
                    <a:pt x="9530" y="78946"/>
                  </a:cubicBezTo>
                  <a:lnTo>
                    <a:pt x="9530" y="78946"/>
                  </a:lnTo>
                  <a:cubicBezTo>
                    <a:pt x="32057" y="78946"/>
                    <a:pt x="54583" y="80681"/>
                    <a:pt x="75377" y="81548"/>
                  </a:cubicBezTo>
                  <a:close/>
                </a:path>
              </a:pathLst>
            </a:custGeom>
            <a:solidFill>
              <a:srgbClr val="FDFCFC"/>
            </a:solidFill>
            <a:ln w="8654" cap="flat">
              <a:noFill/>
              <a:prstDash val="solid"/>
              <a:miter/>
            </a:ln>
          </p:spPr>
          <p:txBody>
            <a:bodyPr rtlCol="0" anchor="ctr"/>
            <a:lstStyle/>
            <a:p>
              <a:endParaRPr lang="en-GB"/>
            </a:p>
          </p:txBody>
        </p:sp>
        <p:sp>
          <p:nvSpPr>
            <p:cNvPr id="64" name="Freeform 63">
              <a:extLst>
                <a:ext uri="{FF2B5EF4-FFF2-40B4-BE49-F238E27FC236}">
                  <a16:creationId xmlns:a16="http://schemas.microsoft.com/office/drawing/2014/main" id="{DD81854C-84DE-8907-2CFC-247979DFA075}"/>
                </a:ext>
              </a:extLst>
            </p:cNvPr>
            <p:cNvSpPr/>
            <p:nvPr/>
          </p:nvSpPr>
          <p:spPr>
            <a:xfrm>
              <a:off x="26545293" y="-3699325"/>
              <a:ext cx="27724" cy="62449"/>
            </a:xfrm>
            <a:custGeom>
              <a:avLst/>
              <a:gdLst>
                <a:gd name="connsiteX0" fmla="*/ 0 w 27724"/>
                <a:gd name="connsiteY0" fmla="*/ 17347 h 62449"/>
                <a:gd name="connsiteX1" fmla="*/ 0 w 27724"/>
                <a:gd name="connsiteY1" fmla="*/ 62450 h 62449"/>
                <a:gd name="connsiteX2" fmla="*/ 27725 w 27724"/>
                <a:gd name="connsiteY2" fmla="*/ 60715 h 62449"/>
                <a:gd name="connsiteX3" fmla="*/ 27725 w 27724"/>
                <a:gd name="connsiteY3" fmla="*/ 0 h 62449"/>
                <a:gd name="connsiteX4" fmla="*/ 0 w 27724"/>
                <a:gd name="connsiteY4" fmla="*/ 17347 h 62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24" h="62449">
                  <a:moveTo>
                    <a:pt x="0" y="17347"/>
                  </a:moveTo>
                  <a:lnTo>
                    <a:pt x="0" y="62450"/>
                  </a:lnTo>
                  <a:cubicBezTo>
                    <a:pt x="9530" y="61583"/>
                    <a:pt x="18194" y="60715"/>
                    <a:pt x="27725" y="60715"/>
                  </a:cubicBezTo>
                  <a:lnTo>
                    <a:pt x="27725" y="0"/>
                  </a:lnTo>
                  <a:cubicBezTo>
                    <a:pt x="18194" y="5204"/>
                    <a:pt x="8664" y="11276"/>
                    <a:pt x="0" y="17347"/>
                  </a:cubicBezTo>
                  <a:close/>
                </a:path>
              </a:pathLst>
            </a:custGeom>
            <a:solidFill>
              <a:srgbClr val="FDFCFC"/>
            </a:solidFill>
            <a:ln w="8654" cap="flat">
              <a:noFill/>
              <a:prstDash val="solid"/>
              <a:miter/>
            </a:ln>
          </p:spPr>
          <p:txBody>
            <a:bodyPr rtlCol="0" anchor="ctr"/>
            <a:lstStyle/>
            <a:p>
              <a:endParaRPr lang="en-GB"/>
            </a:p>
          </p:txBody>
        </p:sp>
        <p:sp>
          <p:nvSpPr>
            <p:cNvPr id="65" name="Freeform 64">
              <a:extLst>
                <a:ext uri="{FF2B5EF4-FFF2-40B4-BE49-F238E27FC236}">
                  <a16:creationId xmlns:a16="http://schemas.microsoft.com/office/drawing/2014/main" id="{112DD3E7-894C-5A60-2655-A28E1E8B4386}"/>
                </a:ext>
              </a:extLst>
            </p:cNvPr>
            <p:cNvSpPr/>
            <p:nvPr/>
          </p:nvSpPr>
          <p:spPr>
            <a:xfrm>
              <a:off x="26711641" y="-3698457"/>
              <a:ext cx="26858" cy="64184"/>
            </a:xfrm>
            <a:custGeom>
              <a:avLst/>
              <a:gdLst>
                <a:gd name="connsiteX0" fmla="*/ 26858 w 26858"/>
                <a:gd name="connsiteY0" fmla="*/ 16480 h 64184"/>
                <a:gd name="connsiteX1" fmla="*/ 0 w 26858"/>
                <a:gd name="connsiteY1" fmla="*/ 0 h 64184"/>
                <a:gd name="connsiteX2" fmla="*/ 0 w 26858"/>
                <a:gd name="connsiteY2" fmla="*/ 62450 h 64184"/>
                <a:gd name="connsiteX3" fmla="*/ 26858 w 26858"/>
                <a:gd name="connsiteY3" fmla="*/ 64185 h 64184"/>
                <a:gd name="connsiteX4" fmla="*/ 26858 w 26858"/>
                <a:gd name="connsiteY4" fmla="*/ 15612 h 64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8" h="64184">
                  <a:moveTo>
                    <a:pt x="26858" y="16480"/>
                  </a:moveTo>
                  <a:cubicBezTo>
                    <a:pt x="17328" y="10408"/>
                    <a:pt x="8664" y="5204"/>
                    <a:pt x="0" y="0"/>
                  </a:cubicBezTo>
                  <a:lnTo>
                    <a:pt x="0" y="62450"/>
                  </a:lnTo>
                  <a:cubicBezTo>
                    <a:pt x="9530" y="62450"/>
                    <a:pt x="18194" y="63317"/>
                    <a:pt x="26858" y="64185"/>
                  </a:cubicBezTo>
                  <a:lnTo>
                    <a:pt x="26858" y="15612"/>
                  </a:lnTo>
                  <a:close/>
                </a:path>
              </a:pathLst>
            </a:custGeom>
            <a:solidFill>
              <a:srgbClr val="FDFCFC"/>
            </a:solidFill>
            <a:ln w="8654" cap="flat">
              <a:noFill/>
              <a:prstDash val="solid"/>
              <a:miter/>
            </a:ln>
          </p:spPr>
          <p:txBody>
            <a:bodyPr rtlCol="0" anchor="ctr"/>
            <a:lstStyle/>
            <a:p>
              <a:endParaRPr lang="en-GB"/>
            </a:p>
          </p:txBody>
        </p:sp>
        <p:sp>
          <p:nvSpPr>
            <p:cNvPr id="66" name="Freeform 65">
              <a:extLst>
                <a:ext uri="{FF2B5EF4-FFF2-40B4-BE49-F238E27FC236}">
                  <a16:creationId xmlns:a16="http://schemas.microsoft.com/office/drawing/2014/main" id="{0CE43653-DCE1-375D-366A-E99E09C5CF0B}"/>
                </a:ext>
              </a:extLst>
            </p:cNvPr>
            <p:cNvSpPr/>
            <p:nvPr/>
          </p:nvSpPr>
          <p:spPr>
            <a:xfrm>
              <a:off x="28865501" y="-896915"/>
              <a:ext cx="11263" cy="14784"/>
            </a:xfrm>
            <a:custGeom>
              <a:avLst/>
              <a:gdLst>
                <a:gd name="connsiteX0" fmla="*/ 0 w 11263"/>
                <a:gd name="connsiteY0" fmla="*/ 2642 h 14784"/>
                <a:gd name="connsiteX1" fmla="*/ 8664 w 11263"/>
                <a:gd name="connsiteY1" fmla="*/ 14785 h 14784"/>
                <a:gd name="connsiteX2" fmla="*/ 11263 w 11263"/>
                <a:gd name="connsiteY2" fmla="*/ 14785 h 14784"/>
                <a:gd name="connsiteX3" fmla="*/ 9530 w 11263"/>
                <a:gd name="connsiteY3" fmla="*/ 2642 h 14784"/>
                <a:gd name="connsiteX4" fmla="*/ 0 w 11263"/>
                <a:gd name="connsiteY4" fmla="*/ 2642 h 14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3" h="14784">
                  <a:moveTo>
                    <a:pt x="0" y="2642"/>
                  </a:moveTo>
                  <a:cubicBezTo>
                    <a:pt x="0" y="6111"/>
                    <a:pt x="6065" y="13050"/>
                    <a:pt x="8664" y="14785"/>
                  </a:cubicBezTo>
                  <a:lnTo>
                    <a:pt x="11263" y="14785"/>
                  </a:lnTo>
                  <a:cubicBezTo>
                    <a:pt x="11263" y="14785"/>
                    <a:pt x="11263" y="6111"/>
                    <a:pt x="9530" y="2642"/>
                  </a:cubicBezTo>
                  <a:cubicBezTo>
                    <a:pt x="6931" y="-1695"/>
                    <a:pt x="3465" y="40"/>
                    <a:pt x="0" y="2642"/>
                  </a:cubicBezTo>
                  <a:close/>
                </a:path>
              </a:pathLst>
            </a:custGeom>
            <a:solidFill>
              <a:srgbClr val="FDFCFC"/>
            </a:solidFill>
            <a:ln w="8654" cap="flat">
              <a:noFill/>
              <a:prstDash val="solid"/>
              <a:miter/>
            </a:ln>
          </p:spPr>
          <p:txBody>
            <a:bodyPr rtlCol="0" anchor="ctr"/>
            <a:lstStyle/>
            <a:p>
              <a:endParaRPr lang="en-GB"/>
            </a:p>
          </p:txBody>
        </p:sp>
        <p:sp>
          <p:nvSpPr>
            <p:cNvPr id="67" name="Freeform 66">
              <a:extLst>
                <a:ext uri="{FF2B5EF4-FFF2-40B4-BE49-F238E27FC236}">
                  <a16:creationId xmlns:a16="http://schemas.microsoft.com/office/drawing/2014/main" id="{3AE5D04A-C240-9FA8-025D-B71C3D1A3A6A}"/>
                </a:ext>
              </a:extLst>
            </p:cNvPr>
            <p:cNvSpPr/>
            <p:nvPr/>
          </p:nvSpPr>
          <p:spPr>
            <a:xfrm>
              <a:off x="28752870" y="-1360130"/>
              <a:ext cx="13871" cy="38246"/>
            </a:xfrm>
            <a:custGeom>
              <a:avLst/>
              <a:gdLst>
                <a:gd name="connsiteX0" fmla="*/ 0 w 13871"/>
                <a:gd name="connsiteY0" fmla="*/ 7021 h 38246"/>
                <a:gd name="connsiteX1" fmla="*/ 0 w 13871"/>
                <a:gd name="connsiteY1" fmla="*/ 38246 h 38246"/>
                <a:gd name="connsiteX2" fmla="*/ 13862 w 13871"/>
                <a:gd name="connsiteY2" fmla="*/ 3552 h 38246"/>
                <a:gd name="connsiteX3" fmla="*/ 0 w 13871"/>
                <a:gd name="connsiteY3" fmla="*/ 7021 h 38246"/>
              </a:gdLst>
              <a:ahLst/>
              <a:cxnLst>
                <a:cxn ang="0">
                  <a:pos x="connsiteX0" y="connsiteY0"/>
                </a:cxn>
                <a:cxn ang="0">
                  <a:pos x="connsiteX1" y="connsiteY1"/>
                </a:cxn>
                <a:cxn ang="0">
                  <a:pos x="connsiteX2" y="connsiteY2"/>
                </a:cxn>
                <a:cxn ang="0">
                  <a:pos x="connsiteX3" y="connsiteY3"/>
                </a:cxn>
              </a:cxnLst>
              <a:rect l="l" t="t" r="r" b="b"/>
              <a:pathLst>
                <a:path w="13871" h="38246">
                  <a:moveTo>
                    <a:pt x="0" y="7021"/>
                  </a:moveTo>
                  <a:lnTo>
                    <a:pt x="0" y="38246"/>
                  </a:lnTo>
                  <a:cubicBezTo>
                    <a:pt x="14729" y="32175"/>
                    <a:pt x="13862" y="21766"/>
                    <a:pt x="13862" y="3552"/>
                  </a:cubicBezTo>
                  <a:cubicBezTo>
                    <a:pt x="7797" y="-1653"/>
                    <a:pt x="6065" y="-1653"/>
                    <a:pt x="0" y="7021"/>
                  </a:cubicBezTo>
                  <a:close/>
                </a:path>
              </a:pathLst>
            </a:custGeom>
            <a:solidFill>
              <a:srgbClr val="FDFCFC"/>
            </a:solidFill>
            <a:ln w="8654" cap="flat">
              <a:noFill/>
              <a:prstDash val="solid"/>
              <a:miter/>
            </a:ln>
          </p:spPr>
          <p:txBody>
            <a:bodyPr rtlCol="0" anchor="ctr"/>
            <a:lstStyle/>
            <a:p>
              <a:endParaRPr lang="en-GB"/>
            </a:p>
          </p:txBody>
        </p:sp>
        <p:sp>
          <p:nvSpPr>
            <p:cNvPr id="68" name="Freeform 67">
              <a:extLst>
                <a:ext uri="{FF2B5EF4-FFF2-40B4-BE49-F238E27FC236}">
                  <a16:creationId xmlns:a16="http://schemas.microsoft.com/office/drawing/2014/main" id="{FF4ACEB5-D6C1-E1D2-B49F-B86B23584B97}"/>
                </a:ext>
              </a:extLst>
            </p:cNvPr>
            <p:cNvSpPr/>
            <p:nvPr/>
          </p:nvSpPr>
          <p:spPr>
            <a:xfrm>
              <a:off x="28714748" y="-1353338"/>
              <a:ext cx="18194" cy="31454"/>
            </a:xfrm>
            <a:custGeom>
              <a:avLst/>
              <a:gdLst>
                <a:gd name="connsiteX0" fmla="*/ 10397 w 18194"/>
                <a:gd name="connsiteY0" fmla="*/ 229 h 31454"/>
                <a:gd name="connsiteX1" fmla="*/ 0 w 18194"/>
                <a:gd name="connsiteY1" fmla="*/ 31455 h 31454"/>
                <a:gd name="connsiteX2" fmla="*/ 18195 w 18194"/>
                <a:gd name="connsiteY2" fmla="*/ 4566 h 31454"/>
                <a:gd name="connsiteX3" fmla="*/ 10397 w 18194"/>
                <a:gd name="connsiteY3" fmla="*/ 229 h 31454"/>
              </a:gdLst>
              <a:ahLst/>
              <a:cxnLst>
                <a:cxn ang="0">
                  <a:pos x="connsiteX0" y="connsiteY0"/>
                </a:cxn>
                <a:cxn ang="0">
                  <a:pos x="connsiteX1" y="connsiteY1"/>
                </a:cxn>
                <a:cxn ang="0">
                  <a:pos x="connsiteX2" y="connsiteY2"/>
                </a:cxn>
                <a:cxn ang="0">
                  <a:pos x="connsiteX3" y="connsiteY3"/>
                </a:cxn>
              </a:cxnLst>
              <a:rect l="l" t="t" r="r" b="b"/>
              <a:pathLst>
                <a:path w="18194" h="31454">
                  <a:moveTo>
                    <a:pt x="10397" y="229"/>
                  </a:moveTo>
                  <a:lnTo>
                    <a:pt x="0" y="31455"/>
                  </a:lnTo>
                  <a:cubicBezTo>
                    <a:pt x="11263" y="27985"/>
                    <a:pt x="18195" y="10638"/>
                    <a:pt x="18195" y="4566"/>
                  </a:cubicBezTo>
                  <a:cubicBezTo>
                    <a:pt x="18195" y="-1505"/>
                    <a:pt x="10397" y="229"/>
                    <a:pt x="10397" y="229"/>
                  </a:cubicBezTo>
                  <a:close/>
                </a:path>
              </a:pathLst>
            </a:custGeom>
            <a:solidFill>
              <a:srgbClr val="FDFCFC"/>
            </a:solidFill>
            <a:ln w="8654" cap="flat">
              <a:noFill/>
              <a:prstDash val="solid"/>
              <a:miter/>
            </a:ln>
          </p:spPr>
          <p:txBody>
            <a:bodyPr rtlCol="0" anchor="ctr"/>
            <a:lstStyle/>
            <a:p>
              <a:endParaRPr lang="en-GB"/>
            </a:p>
          </p:txBody>
        </p:sp>
        <p:sp>
          <p:nvSpPr>
            <p:cNvPr id="69" name="Freeform 68">
              <a:extLst>
                <a:ext uri="{FF2B5EF4-FFF2-40B4-BE49-F238E27FC236}">
                  <a16:creationId xmlns:a16="http://schemas.microsoft.com/office/drawing/2014/main" id="{2D4B9848-F23C-81F3-B753-7FA3C0DE2B4B}"/>
                </a:ext>
              </a:extLst>
            </p:cNvPr>
            <p:cNvSpPr/>
            <p:nvPr/>
          </p:nvSpPr>
          <p:spPr>
            <a:xfrm>
              <a:off x="28580002" y="-2085163"/>
              <a:ext cx="475239" cy="910730"/>
            </a:xfrm>
            <a:custGeom>
              <a:avLst/>
              <a:gdLst>
                <a:gd name="connsiteX0" fmla="*/ 472641 w 475239"/>
                <a:gd name="connsiteY0" fmla="*/ 719043 h 910730"/>
                <a:gd name="connsiteX1" fmla="*/ 448382 w 475239"/>
                <a:gd name="connsiteY1" fmla="*/ 671338 h 910730"/>
                <a:gd name="connsiteX2" fmla="*/ 410260 w 475239"/>
                <a:gd name="connsiteY2" fmla="*/ 671338 h 910730"/>
                <a:gd name="connsiteX3" fmla="*/ 407661 w 475239"/>
                <a:gd name="connsiteY3" fmla="*/ 663532 h 910730"/>
                <a:gd name="connsiteX4" fmla="*/ 357410 w 475239"/>
                <a:gd name="connsiteY4" fmla="*/ 525622 h 910730"/>
                <a:gd name="connsiteX5" fmla="*/ 337483 w 475239"/>
                <a:gd name="connsiteY5" fmla="*/ 460569 h 910730"/>
                <a:gd name="connsiteX6" fmla="*/ 279434 w 475239"/>
                <a:gd name="connsiteY6" fmla="*/ 372098 h 910730"/>
                <a:gd name="connsiteX7" fmla="*/ 312357 w 475239"/>
                <a:gd name="connsiteY7" fmla="*/ 376435 h 910730"/>
                <a:gd name="connsiteX8" fmla="*/ 200593 w 475239"/>
                <a:gd name="connsiteY8" fmla="*/ 275821 h 910730"/>
                <a:gd name="connsiteX9" fmla="*/ 196261 w 475239"/>
                <a:gd name="connsiteY9" fmla="*/ 329598 h 910730"/>
                <a:gd name="connsiteX10" fmla="*/ 144277 w 475239"/>
                <a:gd name="connsiteY10" fmla="*/ 233320 h 910730"/>
                <a:gd name="connsiteX11" fmla="*/ 132147 w 475239"/>
                <a:gd name="connsiteY11" fmla="*/ 262811 h 910730"/>
                <a:gd name="connsiteX12" fmla="*/ 87961 w 475239"/>
                <a:gd name="connsiteY12" fmla="*/ 165666 h 910730"/>
                <a:gd name="connsiteX13" fmla="*/ 96625 w 475239"/>
                <a:gd name="connsiteY13" fmla="*/ 136176 h 910730"/>
                <a:gd name="connsiteX14" fmla="*/ 127815 w 475239"/>
                <a:gd name="connsiteY14" fmla="*/ 148319 h 910730"/>
                <a:gd name="connsiteX15" fmla="*/ 169402 w 475239"/>
                <a:gd name="connsiteY15" fmla="*/ 130972 h 910730"/>
                <a:gd name="connsiteX16" fmla="*/ 197993 w 475239"/>
                <a:gd name="connsiteY16" fmla="*/ 150921 h 910730"/>
                <a:gd name="connsiteX17" fmla="*/ 244779 w 475239"/>
                <a:gd name="connsiteY17" fmla="*/ 145717 h 910730"/>
                <a:gd name="connsiteX18" fmla="*/ 234382 w 475239"/>
                <a:gd name="connsiteY18" fmla="*/ 134441 h 910730"/>
                <a:gd name="connsiteX19" fmla="*/ 206657 w 475239"/>
                <a:gd name="connsiteY19" fmla="*/ 134441 h 910730"/>
                <a:gd name="connsiteX20" fmla="*/ 245645 w 475239"/>
                <a:gd name="connsiteY20" fmla="*/ 116226 h 910730"/>
                <a:gd name="connsiteX21" fmla="*/ 226585 w 475239"/>
                <a:gd name="connsiteY21" fmla="*/ 78063 h 910730"/>
                <a:gd name="connsiteX22" fmla="*/ 238714 w 475239"/>
                <a:gd name="connsiteY22" fmla="*/ 63317 h 910730"/>
                <a:gd name="connsiteX23" fmla="*/ 187597 w 475239"/>
                <a:gd name="connsiteY23" fmla="*/ 22551 h 910730"/>
                <a:gd name="connsiteX24" fmla="*/ 75831 w 475239"/>
                <a:gd name="connsiteY24" fmla="*/ 26888 h 910730"/>
                <a:gd name="connsiteX25" fmla="*/ 67167 w 475239"/>
                <a:gd name="connsiteY25" fmla="*/ 28623 h 910730"/>
                <a:gd name="connsiteX26" fmla="*/ 33378 w 475239"/>
                <a:gd name="connsiteY26" fmla="*/ 0 h 910730"/>
                <a:gd name="connsiteX27" fmla="*/ 3054 w 475239"/>
                <a:gd name="connsiteY27" fmla="*/ 29490 h 910730"/>
                <a:gd name="connsiteX28" fmla="*/ 31645 w 475239"/>
                <a:gd name="connsiteY28" fmla="*/ 66787 h 910730"/>
                <a:gd name="connsiteX29" fmla="*/ 18650 w 475239"/>
                <a:gd name="connsiteY29" fmla="*/ 37296 h 910730"/>
                <a:gd name="connsiteX30" fmla="*/ 36844 w 475239"/>
                <a:gd name="connsiteY30" fmla="*/ 18214 h 910730"/>
                <a:gd name="connsiteX31" fmla="*/ 56771 w 475239"/>
                <a:gd name="connsiteY31" fmla="*/ 40766 h 910730"/>
                <a:gd name="connsiteX32" fmla="*/ 81030 w 475239"/>
                <a:gd name="connsiteY32" fmla="*/ 44235 h 910730"/>
                <a:gd name="connsiteX33" fmla="*/ 92293 w 475239"/>
                <a:gd name="connsiteY33" fmla="*/ 299240 h 910730"/>
                <a:gd name="connsiteX34" fmla="*/ 22115 w 475239"/>
                <a:gd name="connsiteY34" fmla="*/ 424140 h 910730"/>
                <a:gd name="connsiteX35" fmla="*/ 2188 w 475239"/>
                <a:gd name="connsiteY35" fmla="*/ 411997 h 910730"/>
                <a:gd name="connsiteX36" fmla="*/ 57637 w 475239"/>
                <a:gd name="connsiteY36" fmla="*/ 575061 h 910730"/>
                <a:gd name="connsiteX37" fmla="*/ 35111 w 475239"/>
                <a:gd name="connsiteY37" fmla="*/ 579398 h 910730"/>
                <a:gd name="connsiteX38" fmla="*/ 133880 w 475239"/>
                <a:gd name="connsiteY38" fmla="*/ 653991 h 910730"/>
                <a:gd name="connsiteX39" fmla="*/ 164204 w 475239"/>
                <a:gd name="connsiteY39" fmla="*/ 710370 h 910730"/>
                <a:gd name="connsiteX40" fmla="*/ 209257 w 475239"/>
                <a:gd name="connsiteY40" fmla="*/ 706901 h 910730"/>
                <a:gd name="connsiteX41" fmla="*/ 201459 w 475239"/>
                <a:gd name="connsiteY41" fmla="*/ 717309 h 910730"/>
                <a:gd name="connsiteX42" fmla="*/ 209257 w 475239"/>
                <a:gd name="connsiteY42" fmla="*/ 753738 h 910730"/>
                <a:gd name="connsiteX43" fmla="*/ 226585 w 475239"/>
                <a:gd name="connsiteY43" fmla="*/ 697359 h 910730"/>
                <a:gd name="connsiteX44" fmla="*/ 188463 w 475239"/>
                <a:gd name="connsiteY44" fmla="*/ 653991 h 910730"/>
                <a:gd name="connsiteX45" fmla="*/ 111353 w 475239"/>
                <a:gd name="connsiteY45" fmla="*/ 454498 h 910730"/>
                <a:gd name="connsiteX46" fmla="*/ 131281 w 475239"/>
                <a:gd name="connsiteY46" fmla="*/ 469243 h 910730"/>
                <a:gd name="connsiteX47" fmla="*/ 130414 w 475239"/>
                <a:gd name="connsiteY47" fmla="*/ 385976 h 910730"/>
                <a:gd name="connsiteX48" fmla="*/ 137345 w 475239"/>
                <a:gd name="connsiteY48" fmla="*/ 385976 h 910730"/>
                <a:gd name="connsiteX49" fmla="*/ 197127 w 475239"/>
                <a:gd name="connsiteY49" fmla="*/ 521285 h 910730"/>
                <a:gd name="connsiteX50" fmla="*/ 188463 w 475239"/>
                <a:gd name="connsiteY50" fmla="*/ 540367 h 910730"/>
                <a:gd name="connsiteX51" fmla="*/ 258641 w 475239"/>
                <a:gd name="connsiteY51" fmla="*/ 752004 h 910730"/>
                <a:gd name="connsiteX52" fmla="*/ 217921 w 475239"/>
                <a:gd name="connsiteY52" fmla="*/ 910731 h 910730"/>
                <a:gd name="connsiteX53" fmla="*/ 310624 w 475239"/>
                <a:gd name="connsiteY53" fmla="*/ 724248 h 910730"/>
                <a:gd name="connsiteX54" fmla="*/ 269038 w 475239"/>
                <a:gd name="connsiteY54" fmla="*/ 535163 h 910730"/>
                <a:gd name="connsiteX55" fmla="*/ 273370 w 475239"/>
                <a:gd name="connsiteY55" fmla="*/ 520418 h 910730"/>
                <a:gd name="connsiteX56" fmla="*/ 250843 w 475239"/>
                <a:gd name="connsiteY56" fmla="*/ 406793 h 910730"/>
                <a:gd name="connsiteX57" fmla="*/ 260374 w 475239"/>
                <a:gd name="connsiteY57" fmla="*/ 385976 h 910730"/>
                <a:gd name="connsiteX58" fmla="*/ 326220 w 475239"/>
                <a:gd name="connsiteY58" fmla="*/ 527356 h 910730"/>
                <a:gd name="connsiteX59" fmla="*/ 368673 w 475239"/>
                <a:gd name="connsiteY59" fmla="*/ 632307 h 910730"/>
                <a:gd name="connsiteX60" fmla="*/ 341815 w 475239"/>
                <a:gd name="connsiteY60" fmla="*/ 627103 h 910730"/>
                <a:gd name="connsiteX61" fmla="*/ 417192 w 475239"/>
                <a:gd name="connsiteY61" fmla="*/ 698227 h 910730"/>
                <a:gd name="connsiteX62" fmla="*/ 438851 w 475239"/>
                <a:gd name="connsiteY62" fmla="*/ 694757 h 910730"/>
                <a:gd name="connsiteX63" fmla="*/ 463977 w 475239"/>
                <a:gd name="connsiteY63" fmla="*/ 738125 h 910730"/>
                <a:gd name="connsiteX64" fmla="*/ 475240 w 475239"/>
                <a:gd name="connsiteY64" fmla="*/ 719043 h 910730"/>
                <a:gd name="connsiteX65" fmla="*/ 146876 w 475239"/>
                <a:gd name="connsiteY65" fmla="*/ 44235 h 910730"/>
                <a:gd name="connsiteX66" fmla="*/ 180665 w 475239"/>
                <a:gd name="connsiteY66" fmla="*/ 58113 h 910730"/>
                <a:gd name="connsiteX67" fmla="*/ 172001 w 475239"/>
                <a:gd name="connsiteY67" fmla="*/ 72858 h 910730"/>
                <a:gd name="connsiteX68" fmla="*/ 148609 w 475239"/>
                <a:gd name="connsiteY68" fmla="*/ 72858 h 910730"/>
                <a:gd name="connsiteX69" fmla="*/ 133880 w 475239"/>
                <a:gd name="connsiteY69" fmla="*/ 59848 h 910730"/>
                <a:gd name="connsiteX70" fmla="*/ 120017 w 475239"/>
                <a:gd name="connsiteY70" fmla="*/ 59848 h 910730"/>
                <a:gd name="connsiteX71" fmla="*/ 146876 w 475239"/>
                <a:gd name="connsiteY71" fmla="*/ 44235 h 91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5239" h="910730">
                  <a:moveTo>
                    <a:pt x="472641" y="719043"/>
                  </a:moveTo>
                  <a:cubicBezTo>
                    <a:pt x="472641" y="690420"/>
                    <a:pt x="448382" y="671338"/>
                    <a:pt x="448382" y="671338"/>
                  </a:cubicBezTo>
                  <a:lnTo>
                    <a:pt x="410260" y="671338"/>
                  </a:lnTo>
                  <a:lnTo>
                    <a:pt x="407661" y="663532"/>
                  </a:lnTo>
                  <a:cubicBezTo>
                    <a:pt x="407661" y="662665"/>
                    <a:pt x="379936" y="587205"/>
                    <a:pt x="357410" y="525622"/>
                  </a:cubicBezTo>
                  <a:cubicBezTo>
                    <a:pt x="357410" y="525622"/>
                    <a:pt x="355677" y="496999"/>
                    <a:pt x="337483" y="460569"/>
                  </a:cubicBezTo>
                  <a:cubicBezTo>
                    <a:pt x="307159" y="401589"/>
                    <a:pt x="279434" y="372098"/>
                    <a:pt x="279434" y="372098"/>
                  </a:cubicBezTo>
                  <a:lnTo>
                    <a:pt x="312357" y="376435"/>
                  </a:lnTo>
                  <a:cubicBezTo>
                    <a:pt x="270770" y="317455"/>
                    <a:pt x="234382" y="286230"/>
                    <a:pt x="200593" y="275821"/>
                  </a:cubicBezTo>
                  <a:cubicBezTo>
                    <a:pt x="198860" y="275821"/>
                    <a:pt x="196261" y="329598"/>
                    <a:pt x="196261" y="329598"/>
                  </a:cubicBezTo>
                  <a:cubicBezTo>
                    <a:pt x="172001" y="300107"/>
                    <a:pt x="155540" y="268015"/>
                    <a:pt x="144277" y="233320"/>
                  </a:cubicBezTo>
                  <a:cubicBezTo>
                    <a:pt x="137345" y="244596"/>
                    <a:pt x="132147" y="262811"/>
                    <a:pt x="132147" y="262811"/>
                  </a:cubicBezTo>
                  <a:cubicBezTo>
                    <a:pt x="132147" y="262811"/>
                    <a:pt x="87961" y="211636"/>
                    <a:pt x="87961" y="165666"/>
                  </a:cubicBezTo>
                  <a:cubicBezTo>
                    <a:pt x="87961" y="119696"/>
                    <a:pt x="96625" y="136176"/>
                    <a:pt x="96625" y="136176"/>
                  </a:cubicBezTo>
                  <a:cubicBezTo>
                    <a:pt x="96625" y="136176"/>
                    <a:pt x="111353" y="148319"/>
                    <a:pt x="127815" y="148319"/>
                  </a:cubicBezTo>
                  <a:cubicBezTo>
                    <a:pt x="144277" y="148319"/>
                    <a:pt x="161605" y="140513"/>
                    <a:pt x="169402" y="130972"/>
                  </a:cubicBezTo>
                  <a:cubicBezTo>
                    <a:pt x="169402" y="130972"/>
                    <a:pt x="179799" y="150921"/>
                    <a:pt x="197993" y="150921"/>
                  </a:cubicBezTo>
                  <a:cubicBezTo>
                    <a:pt x="216188" y="150921"/>
                    <a:pt x="230050" y="145717"/>
                    <a:pt x="244779" y="145717"/>
                  </a:cubicBezTo>
                  <a:lnTo>
                    <a:pt x="234382" y="134441"/>
                  </a:lnTo>
                  <a:lnTo>
                    <a:pt x="206657" y="134441"/>
                  </a:lnTo>
                  <a:cubicBezTo>
                    <a:pt x="206657" y="134441"/>
                    <a:pt x="211856" y="116226"/>
                    <a:pt x="245645" y="116226"/>
                  </a:cubicBezTo>
                  <a:cubicBezTo>
                    <a:pt x="245645" y="91073"/>
                    <a:pt x="226585" y="90205"/>
                    <a:pt x="226585" y="78063"/>
                  </a:cubicBezTo>
                  <a:cubicBezTo>
                    <a:pt x="226585" y="65919"/>
                    <a:pt x="238714" y="63317"/>
                    <a:pt x="238714" y="63317"/>
                  </a:cubicBezTo>
                  <a:cubicBezTo>
                    <a:pt x="196261" y="58113"/>
                    <a:pt x="187597" y="32093"/>
                    <a:pt x="187597" y="22551"/>
                  </a:cubicBezTo>
                  <a:cubicBezTo>
                    <a:pt x="153807" y="15612"/>
                    <a:pt x="108754" y="19082"/>
                    <a:pt x="75831" y="26888"/>
                  </a:cubicBezTo>
                  <a:lnTo>
                    <a:pt x="67167" y="28623"/>
                  </a:lnTo>
                  <a:cubicBezTo>
                    <a:pt x="67167" y="28623"/>
                    <a:pt x="60236" y="0"/>
                    <a:pt x="33378" y="0"/>
                  </a:cubicBezTo>
                  <a:cubicBezTo>
                    <a:pt x="6520" y="0"/>
                    <a:pt x="3054" y="13010"/>
                    <a:pt x="3054" y="29490"/>
                  </a:cubicBezTo>
                  <a:cubicBezTo>
                    <a:pt x="3054" y="57246"/>
                    <a:pt x="31645" y="66787"/>
                    <a:pt x="31645" y="66787"/>
                  </a:cubicBezTo>
                  <a:cubicBezTo>
                    <a:pt x="31645" y="66787"/>
                    <a:pt x="18650" y="51174"/>
                    <a:pt x="18650" y="37296"/>
                  </a:cubicBezTo>
                  <a:cubicBezTo>
                    <a:pt x="18650" y="23419"/>
                    <a:pt x="26447" y="18214"/>
                    <a:pt x="36844" y="18214"/>
                  </a:cubicBezTo>
                  <a:cubicBezTo>
                    <a:pt x="54172" y="18214"/>
                    <a:pt x="56771" y="40766"/>
                    <a:pt x="56771" y="40766"/>
                  </a:cubicBezTo>
                  <a:lnTo>
                    <a:pt x="81030" y="44235"/>
                  </a:lnTo>
                  <a:cubicBezTo>
                    <a:pt x="2188" y="134441"/>
                    <a:pt x="91426" y="298372"/>
                    <a:pt x="92293" y="299240"/>
                  </a:cubicBezTo>
                  <a:cubicBezTo>
                    <a:pt x="35977" y="300975"/>
                    <a:pt x="22981" y="355619"/>
                    <a:pt x="22115" y="424140"/>
                  </a:cubicBezTo>
                  <a:lnTo>
                    <a:pt x="2188" y="411997"/>
                  </a:lnTo>
                  <a:cubicBezTo>
                    <a:pt x="1322" y="411997"/>
                    <a:pt x="-15140" y="491795"/>
                    <a:pt x="57637" y="575061"/>
                  </a:cubicBezTo>
                  <a:lnTo>
                    <a:pt x="35111" y="579398"/>
                  </a:lnTo>
                  <a:cubicBezTo>
                    <a:pt x="85362" y="639246"/>
                    <a:pt x="120884" y="632307"/>
                    <a:pt x="133880" y="653991"/>
                  </a:cubicBezTo>
                  <a:cubicBezTo>
                    <a:pt x="146876" y="675675"/>
                    <a:pt x="146876" y="710370"/>
                    <a:pt x="164204" y="710370"/>
                  </a:cubicBezTo>
                  <a:cubicBezTo>
                    <a:pt x="181532" y="710370"/>
                    <a:pt x="198860" y="686084"/>
                    <a:pt x="209257" y="706901"/>
                  </a:cubicBezTo>
                  <a:cubicBezTo>
                    <a:pt x="209257" y="706901"/>
                    <a:pt x="201459" y="707768"/>
                    <a:pt x="201459" y="717309"/>
                  </a:cubicBezTo>
                  <a:cubicBezTo>
                    <a:pt x="201459" y="726850"/>
                    <a:pt x="210989" y="738125"/>
                    <a:pt x="209257" y="753738"/>
                  </a:cubicBezTo>
                  <a:cubicBezTo>
                    <a:pt x="209257" y="753738"/>
                    <a:pt x="226585" y="746799"/>
                    <a:pt x="226585" y="697359"/>
                  </a:cubicBezTo>
                  <a:cubicBezTo>
                    <a:pt x="226585" y="697359"/>
                    <a:pt x="203192" y="681747"/>
                    <a:pt x="188463" y="653991"/>
                  </a:cubicBezTo>
                  <a:cubicBezTo>
                    <a:pt x="173734" y="626236"/>
                    <a:pt x="93159" y="506539"/>
                    <a:pt x="111353" y="454498"/>
                  </a:cubicBezTo>
                  <a:cubicBezTo>
                    <a:pt x="111353" y="454498"/>
                    <a:pt x="127815" y="469243"/>
                    <a:pt x="131281" y="469243"/>
                  </a:cubicBezTo>
                  <a:cubicBezTo>
                    <a:pt x="131281" y="469243"/>
                    <a:pt x="138212" y="432814"/>
                    <a:pt x="130414" y="385976"/>
                  </a:cubicBezTo>
                  <a:lnTo>
                    <a:pt x="137345" y="385976"/>
                  </a:lnTo>
                  <a:cubicBezTo>
                    <a:pt x="137345" y="385976"/>
                    <a:pt x="197127" y="496999"/>
                    <a:pt x="197127" y="521285"/>
                  </a:cubicBezTo>
                  <a:cubicBezTo>
                    <a:pt x="197127" y="521285"/>
                    <a:pt x="197127" y="533428"/>
                    <a:pt x="188463" y="540367"/>
                  </a:cubicBezTo>
                  <a:cubicBezTo>
                    <a:pt x="188463" y="540367"/>
                    <a:pt x="258641" y="659196"/>
                    <a:pt x="258641" y="752004"/>
                  </a:cubicBezTo>
                  <a:cubicBezTo>
                    <a:pt x="258641" y="844811"/>
                    <a:pt x="233516" y="881240"/>
                    <a:pt x="217921" y="910731"/>
                  </a:cubicBezTo>
                  <a:cubicBezTo>
                    <a:pt x="262107" y="868230"/>
                    <a:pt x="310624" y="804045"/>
                    <a:pt x="310624" y="724248"/>
                  </a:cubicBezTo>
                  <a:cubicBezTo>
                    <a:pt x="310624" y="598480"/>
                    <a:pt x="269038" y="535163"/>
                    <a:pt x="269038" y="535163"/>
                  </a:cubicBezTo>
                  <a:cubicBezTo>
                    <a:pt x="269038" y="535163"/>
                    <a:pt x="273370" y="530826"/>
                    <a:pt x="273370" y="520418"/>
                  </a:cubicBezTo>
                  <a:cubicBezTo>
                    <a:pt x="273370" y="503937"/>
                    <a:pt x="250843" y="406793"/>
                    <a:pt x="250843" y="406793"/>
                  </a:cubicBezTo>
                  <a:lnTo>
                    <a:pt x="260374" y="385976"/>
                  </a:lnTo>
                  <a:cubicBezTo>
                    <a:pt x="260374" y="385976"/>
                    <a:pt x="286366" y="496132"/>
                    <a:pt x="326220" y="527356"/>
                  </a:cubicBezTo>
                  <a:cubicBezTo>
                    <a:pt x="337483" y="580265"/>
                    <a:pt x="368673" y="632307"/>
                    <a:pt x="368673" y="632307"/>
                  </a:cubicBezTo>
                  <a:cubicBezTo>
                    <a:pt x="360009" y="632307"/>
                    <a:pt x="350479" y="630573"/>
                    <a:pt x="341815" y="627103"/>
                  </a:cubicBezTo>
                  <a:cubicBezTo>
                    <a:pt x="341815" y="627103"/>
                    <a:pt x="363475" y="698227"/>
                    <a:pt x="417192" y="698227"/>
                  </a:cubicBezTo>
                  <a:cubicBezTo>
                    <a:pt x="470908" y="698227"/>
                    <a:pt x="431920" y="694757"/>
                    <a:pt x="438851" y="694757"/>
                  </a:cubicBezTo>
                  <a:cubicBezTo>
                    <a:pt x="463110" y="694757"/>
                    <a:pt x="463977" y="738125"/>
                    <a:pt x="463977" y="738125"/>
                  </a:cubicBezTo>
                  <a:cubicBezTo>
                    <a:pt x="463977" y="738125"/>
                    <a:pt x="475240" y="736391"/>
                    <a:pt x="475240" y="719043"/>
                  </a:cubicBezTo>
                  <a:close/>
                  <a:moveTo>
                    <a:pt x="146876" y="44235"/>
                  </a:moveTo>
                  <a:cubicBezTo>
                    <a:pt x="167669" y="44235"/>
                    <a:pt x="180665" y="58113"/>
                    <a:pt x="180665" y="58113"/>
                  </a:cubicBezTo>
                  <a:cubicBezTo>
                    <a:pt x="175467" y="62450"/>
                    <a:pt x="173734" y="66787"/>
                    <a:pt x="172001" y="72858"/>
                  </a:cubicBezTo>
                  <a:lnTo>
                    <a:pt x="148609" y="72858"/>
                  </a:lnTo>
                  <a:cubicBezTo>
                    <a:pt x="133013" y="72858"/>
                    <a:pt x="133880" y="59848"/>
                    <a:pt x="133880" y="59848"/>
                  </a:cubicBezTo>
                  <a:lnTo>
                    <a:pt x="120017" y="59848"/>
                  </a:lnTo>
                  <a:cubicBezTo>
                    <a:pt x="120017" y="59848"/>
                    <a:pt x="123483" y="44235"/>
                    <a:pt x="146876" y="44235"/>
                  </a:cubicBezTo>
                  <a:close/>
                </a:path>
              </a:pathLst>
            </a:custGeom>
            <a:solidFill>
              <a:srgbClr val="FDFCFC"/>
            </a:solidFill>
            <a:ln w="8654" cap="flat">
              <a:noFill/>
              <a:prstDash val="solid"/>
              <a:miter/>
            </a:ln>
          </p:spPr>
          <p:txBody>
            <a:bodyPr rtlCol="0" anchor="ctr"/>
            <a:lstStyle/>
            <a:p>
              <a:endParaRPr lang="en-GB"/>
            </a:p>
          </p:txBody>
        </p:sp>
        <p:sp>
          <p:nvSpPr>
            <p:cNvPr id="70" name="Freeform 69">
              <a:extLst>
                <a:ext uri="{FF2B5EF4-FFF2-40B4-BE49-F238E27FC236}">
                  <a16:creationId xmlns:a16="http://schemas.microsoft.com/office/drawing/2014/main" id="{3836CAC9-BDA4-D51C-013D-76B5CB8E39E6}"/>
                </a:ext>
              </a:extLst>
            </p:cNvPr>
            <p:cNvSpPr/>
            <p:nvPr/>
          </p:nvSpPr>
          <p:spPr>
            <a:xfrm>
              <a:off x="29037047" y="-1330557"/>
              <a:ext cx="21801" cy="26888"/>
            </a:xfrm>
            <a:custGeom>
              <a:avLst/>
              <a:gdLst>
                <a:gd name="connsiteX0" fmla="*/ 13862 w 21801"/>
                <a:gd name="connsiteY0" fmla="*/ 0 h 26888"/>
                <a:gd name="connsiteX1" fmla="*/ 0 w 21801"/>
                <a:gd name="connsiteY1" fmla="*/ 0 h 26888"/>
                <a:gd name="connsiteX2" fmla="*/ 15595 w 21801"/>
                <a:gd name="connsiteY2" fmla="*/ 26888 h 26888"/>
                <a:gd name="connsiteX3" fmla="*/ 14729 w 21801"/>
                <a:gd name="connsiteY3" fmla="*/ 0 h 26888"/>
              </a:gdLst>
              <a:ahLst/>
              <a:cxnLst>
                <a:cxn ang="0">
                  <a:pos x="connsiteX0" y="connsiteY0"/>
                </a:cxn>
                <a:cxn ang="0">
                  <a:pos x="connsiteX1" y="connsiteY1"/>
                </a:cxn>
                <a:cxn ang="0">
                  <a:pos x="connsiteX2" y="connsiteY2"/>
                </a:cxn>
                <a:cxn ang="0">
                  <a:pos x="connsiteX3" y="connsiteY3"/>
                </a:cxn>
              </a:cxnLst>
              <a:rect l="l" t="t" r="r" b="b"/>
              <a:pathLst>
                <a:path w="21801" h="26888">
                  <a:moveTo>
                    <a:pt x="13862" y="0"/>
                  </a:moveTo>
                  <a:lnTo>
                    <a:pt x="0" y="0"/>
                  </a:lnTo>
                  <a:lnTo>
                    <a:pt x="15595" y="26888"/>
                  </a:lnTo>
                  <a:cubicBezTo>
                    <a:pt x="25992" y="23419"/>
                    <a:pt x="21660" y="4337"/>
                    <a:pt x="14729" y="0"/>
                  </a:cubicBezTo>
                  <a:close/>
                </a:path>
              </a:pathLst>
            </a:custGeom>
            <a:solidFill>
              <a:srgbClr val="FDFCFC"/>
            </a:solidFill>
            <a:ln w="8654" cap="flat">
              <a:noFill/>
              <a:prstDash val="solid"/>
              <a:miter/>
            </a:ln>
          </p:spPr>
          <p:txBody>
            <a:bodyPr rtlCol="0" anchor="ctr"/>
            <a:lstStyle/>
            <a:p>
              <a:endParaRPr lang="en-GB"/>
            </a:p>
          </p:txBody>
        </p:sp>
        <p:sp>
          <p:nvSpPr>
            <p:cNvPr id="71" name="Freeform 70">
              <a:extLst>
                <a:ext uri="{FF2B5EF4-FFF2-40B4-BE49-F238E27FC236}">
                  <a16:creationId xmlns:a16="http://schemas.microsoft.com/office/drawing/2014/main" id="{E80FA1E7-48C2-4E15-53A6-1B8B9A85DBB1}"/>
                </a:ext>
              </a:extLst>
            </p:cNvPr>
            <p:cNvSpPr/>
            <p:nvPr/>
          </p:nvSpPr>
          <p:spPr>
            <a:xfrm>
              <a:off x="28658432" y="-896691"/>
              <a:ext cx="14728" cy="19764"/>
            </a:xfrm>
            <a:custGeom>
              <a:avLst/>
              <a:gdLst>
                <a:gd name="connsiteX0" fmla="*/ 0 w 14728"/>
                <a:gd name="connsiteY0" fmla="*/ 3284 h 19764"/>
                <a:gd name="connsiteX1" fmla="*/ 11263 w 14728"/>
                <a:gd name="connsiteY1" fmla="*/ 19764 h 19764"/>
                <a:gd name="connsiteX2" fmla="*/ 14729 w 14728"/>
                <a:gd name="connsiteY2" fmla="*/ 19764 h 19764"/>
                <a:gd name="connsiteX3" fmla="*/ 12130 w 14728"/>
                <a:gd name="connsiteY3" fmla="*/ 3284 h 19764"/>
                <a:gd name="connsiteX4" fmla="*/ 0 w 14728"/>
                <a:gd name="connsiteY4" fmla="*/ 3284 h 19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8" h="19764">
                  <a:moveTo>
                    <a:pt x="0" y="3284"/>
                  </a:moveTo>
                  <a:cubicBezTo>
                    <a:pt x="0" y="7621"/>
                    <a:pt x="7798" y="17162"/>
                    <a:pt x="11263" y="19764"/>
                  </a:cubicBezTo>
                  <a:lnTo>
                    <a:pt x="14729" y="19764"/>
                  </a:lnTo>
                  <a:cubicBezTo>
                    <a:pt x="14729" y="19764"/>
                    <a:pt x="14729" y="9356"/>
                    <a:pt x="12130" y="3284"/>
                  </a:cubicBezTo>
                  <a:cubicBezTo>
                    <a:pt x="8664" y="-1920"/>
                    <a:pt x="4332" y="-185"/>
                    <a:pt x="0" y="3284"/>
                  </a:cubicBezTo>
                  <a:close/>
                </a:path>
              </a:pathLst>
            </a:custGeom>
            <a:solidFill>
              <a:srgbClr val="FDFCFC"/>
            </a:solidFill>
            <a:ln w="8654" cap="flat">
              <a:noFill/>
              <a:prstDash val="solid"/>
              <a:miter/>
            </a:ln>
          </p:spPr>
          <p:txBody>
            <a:bodyPr rtlCol="0" anchor="ctr"/>
            <a:lstStyle/>
            <a:p>
              <a:endParaRPr lang="en-GB"/>
            </a:p>
          </p:txBody>
        </p:sp>
        <p:sp>
          <p:nvSpPr>
            <p:cNvPr id="72" name="Freeform 71">
              <a:extLst>
                <a:ext uri="{FF2B5EF4-FFF2-40B4-BE49-F238E27FC236}">
                  <a16:creationId xmlns:a16="http://schemas.microsoft.com/office/drawing/2014/main" id="{B3C3268C-040A-F61B-89E8-6FE2C7D69523}"/>
                </a:ext>
              </a:extLst>
            </p:cNvPr>
            <p:cNvSpPr/>
            <p:nvPr/>
          </p:nvSpPr>
          <p:spPr>
            <a:xfrm>
              <a:off x="28858570" y="-1245556"/>
              <a:ext cx="87505" cy="277556"/>
            </a:xfrm>
            <a:custGeom>
              <a:avLst/>
              <a:gdLst>
                <a:gd name="connsiteX0" fmla="*/ 7797 w 87505"/>
                <a:gd name="connsiteY0" fmla="*/ 91073 h 277556"/>
                <a:gd name="connsiteX1" fmla="*/ 36388 w 87505"/>
                <a:gd name="connsiteY1" fmla="*/ 81532 h 277556"/>
                <a:gd name="connsiteX2" fmla="*/ 1732 w 87505"/>
                <a:gd name="connsiteY2" fmla="*/ 182146 h 277556"/>
                <a:gd name="connsiteX3" fmla="*/ 24259 w 87505"/>
                <a:gd name="connsiteY3" fmla="*/ 178676 h 277556"/>
                <a:gd name="connsiteX4" fmla="*/ 0 w 87505"/>
                <a:gd name="connsiteY4" fmla="*/ 277556 h 277556"/>
                <a:gd name="connsiteX5" fmla="*/ 87506 w 87505"/>
                <a:gd name="connsiteY5" fmla="*/ 147452 h 277556"/>
                <a:gd name="connsiteX6" fmla="*/ 51117 w 87505"/>
                <a:gd name="connsiteY6" fmla="*/ 0 h 277556"/>
                <a:gd name="connsiteX7" fmla="*/ 7797 w 87505"/>
                <a:gd name="connsiteY7" fmla="*/ 90206 h 27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505" h="277556">
                  <a:moveTo>
                    <a:pt x="7797" y="91073"/>
                  </a:moveTo>
                  <a:cubicBezTo>
                    <a:pt x="18194" y="89338"/>
                    <a:pt x="27724" y="85869"/>
                    <a:pt x="36388" y="81532"/>
                  </a:cubicBezTo>
                  <a:cubicBezTo>
                    <a:pt x="32923" y="117961"/>
                    <a:pt x="20793" y="151788"/>
                    <a:pt x="1732" y="182146"/>
                  </a:cubicBezTo>
                  <a:cubicBezTo>
                    <a:pt x="1732" y="182146"/>
                    <a:pt x="13862" y="182146"/>
                    <a:pt x="24259" y="178676"/>
                  </a:cubicBezTo>
                  <a:cubicBezTo>
                    <a:pt x="24259" y="178676"/>
                    <a:pt x="22526" y="225514"/>
                    <a:pt x="0" y="277556"/>
                  </a:cubicBezTo>
                  <a:cubicBezTo>
                    <a:pt x="0" y="277556"/>
                    <a:pt x="87506" y="229851"/>
                    <a:pt x="87506" y="147452"/>
                  </a:cubicBezTo>
                  <a:cubicBezTo>
                    <a:pt x="87506" y="65052"/>
                    <a:pt x="51117" y="0"/>
                    <a:pt x="51117" y="0"/>
                  </a:cubicBezTo>
                  <a:cubicBezTo>
                    <a:pt x="43320" y="29491"/>
                    <a:pt x="22526" y="69389"/>
                    <a:pt x="7797" y="90206"/>
                  </a:cubicBezTo>
                  <a:close/>
                </a:path>
              </a:pathLst>
            </a:custGeom>
            <a:solidFill>
              <a:srgbClr val="FDFCFC"/>
            </a:solidFill>
            <a:ln w="8654"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5CA54CDD-6E34-4E22-2DF9-090DE882B5E3}"/>
                </a:ext>
              </a:extLst>
            </p:cNvPr>
            <p:cNvSpPr/>
            <p:nvPr/>
          </p:nvSpPr>
          <p:spPr>
            <a:xfrm>
              <a:off x="28888027" y="-902948"/>
              <a:ext cx="26858" cy="20816"/>
            </a:xfrm>
            <a:custGeom>
              <a:avLst/>
              <a:gdLst>
                <a:gd name="connsiteX0" fmla="*/ 10397 w 26858"/>
                <a:gd name="connsiteY0" fmla="*/ 0 h 20816"/>
                <a:gd name="connsiteX1" fmla="*/ 0 w 26858"/>
                <a:gd name="connsiteY1" fmla="*/ 5204 h 20816"/>
                <a:gd name="connsiteX2" fmla="*/ 20794 w 26858"/>
                <a:gd name="connsiteY2" fmla="*/ 20817 h 20816"/>
                <a:gd name="connsiteX3" fmla="*/ 26859 w 26858"/>
                <a:gd name="connsiteY3" fmla="*/ 20817 h 20816"/>
                <a:gd name="connsiteX4" fmla="*/ 10397 w 26858"/>
                <a:gd name="connsiteY4" fmla="*/ 0 h 20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8" h="20816">
                  <a:moveTo>
                    <a:pt x="10397" y="0"/>
                  </a:moveTo>
                  <a:cubicBezTo>
                    <a:pt x="3466" y="0"/>
                    <a:pt x="0" y="5204"/>
                    <a:pt x="0" y="5204"/>
                  </a:cubicBezTo>
                  <a:cubicBezTo>
                    <a:pt x="6931" y="6939"/>
                    <a:pt x="16462" y="14745"/>
                    <a:pt x="20794" y="20817"/>
                  </a:cubicBezTo>
                  <a:lnTo>
                    <a:pt x="26859" y="20817"/>
                  </a:lnTo>
                  <a:cubicBezTo>
                    <a:pt x="26859" y="20817"/>
                    <a:pt x="19061" y="0"/>
                    <a:pt x="10397" y="0"/>
                  </a:cubicBezTo>
                  <a:close/>
                </a:path>
              </a:pathLst>
            </a:custGeom>
            <a:solidFill>
              <a:srgbClr val="FDFCFC"/>
            </a:solidFill>
            <a:ln w="8654"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1A3000F2-D730-1606-8C7B-0210A1E3EB58}"/>
                </a:ext>
              </a:extLst>
            </p:cNvPr>
            <p:cNvSpPr/>
            <p:nvPr/>
          </p:nvSpPr>
          <p:spPr>
            <a:xfrm>
              <a:off x="28821314" y="-932438"/>
              <a:ext cx="136024" cy="50307"/>
            </a:xfrm>
            <a:custGeom>
              <a:avLst/>
              <a:gdLst>
                <a:gd name="connsiteX0" fmla="*/ 42454 w 136024"/>
                <a:gd name="connsiteY0" fmla="*/ 7806 h 50307"/>
                <a:gd name="connsiteX1" fmla="*/ 23393 w 136024"/>
                <a:gd name="connsiteY1" fmla="*/ 868 h 50307"/>
                <a:gd name="connsiteX2" fmla="*/ 0 w 136024"/>
                <a:gd name="connsiteY2" fmla="*/ 17347 h 50307"/>
                <a:gd name="connsiteX3" fmla="*/ 11264 w 136024"/>
                <a:gd name="connsiteY3" fmla="*/ 15613 h 50307"/>
                <a:gd name="connsiteX4" fmla="*/ 36389 w 136024"/>
                <a:gd name="connsiteY4" fmla="*/ 21684 h 50307"/>
                <a:gd name="connsiteX5" fmla="*/ 60648 w 136024"/>
                <a:gd name="connsiteY5" fmla="*/ 14745 h 50307"/>
                <a:gd name="connsiteX6" fmla="*/ 111765 w 136024"/>
                <a:gd name="connsiteY6" fmla="*/ 30358 h 50307"/>
                <a:gd name="connsiteX7" fmla="*/ 106567 w 136024"/>
                <a:gd name="connsiteY7" fmla="*/ 38164 h 50307"/>
                <a:gd name="connsiteX8" fmla="*/ 136024 w 136024"/>
                <a:gd name="connsiteY8" fmla="*/ 50307 h 50307"/>
                <a:gd name="connsiteX9" fmla="*/ 60648 w 136024"/>
                <a:gd name="connsiteY9" fmla="*/ 0 h 50307"/>
                <a:gd name="connsiteX10" fmla="*/ 42454 w 136024"/>
                <a:gd name="connsiteY10" fmla="*/ 7806 h 5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024" h="50307">
                  <a:moveTo>
                    <a:pt x="42454" y="7806"/>
                  </a:moveTo>
                  <a:cubicBezTo>
                    <a:pt x="34656" y="7806"/>
                    <a:pt x="32923" y="868"/>
                    <a:pt x="23393" y="868"/>
                  </a:cubicBezTo>
                  <a:cubicBezTo>
                    <a:pt x="13863" y="868"/>
                    <a:pt x="0" y="17347"/>
                    <a:pt x="0" y="17347"/>
                  </a:cubicBezTo>
                  <a:cubicBezTo>
                    <a:pt x="0" y="17347"/>
                    <a:pt x="4332" y="15613"/>
                    <a:pt x="11264" y="15613"/>
                  </a:cubicBezTo>
                  <a:cubicBezTo>
                    <a:pt x="18195" y="15613"/>
                    <a:pt x="29458" y="21684"/>
                    <a:pt x="36389" y="21684"/>
                  </a:cubicBezTo>
                  <a:cubicBezTo>
                    <a:pt x="43320" y="21684"/>
                    <a:pt x="47652" y="14745"/>
                    <a:pt x="60648" y="14745"/>
                  </a:cubicBezTo>
                  <a:cubicBezTo>
                    <a:pt x="73644" y="14745"/>
                    <a:pt x="97903" y="23419"/>
                    <a:pt x="111765" y="30358"/>
                  </a:cubicBezTo>
                  <a:cubicBezTo>
                    <a:pt x="111765" y="30358"/>
                    <a:pt x="106567" y="33827"/>
                    <a:pt x="106567" y="38164"/>
                  </a:cubicBezTo>
                  <a:cubicBezTo>
                    <a:pt x="106567" y="50307"/>
                    <a:pt x="136024" y="50307"/>
                    <a:pt x="136024" y="50307"/>
                  </a:cubicBezTo>
                  <a:cubicBezTo>
                    <a:pt x="125627" y="18215"/>
                    <a:pt x="69312" y="0"/>
                    <a:pt x="60648" y="0"/>
                  </a:cubicBezTo>
                  <a:cubicBezTo>
                    <a:pt x="51984" y="0"/>
                    <a:pt x="47652" y="7806"/>
                    <a:pt x="42454" y="7806"/>
                  </a:cubicBezTo>
                  <a:close/>
                </a:path>
              </a:pathLst>
            </a:custGeom>
            <a:solidFill>
              <a:srgbClr val="FDFCFC"/>
            </a:solidFill>
            <a:ln w="8654" cap="flat">
              <a:noFill/>
              <a:prstDash val="solid"/>
              <a:miter/>
            </a:ln>
          </p:spPr>
          <p:txBody>
            <a:bodyPr rtlCol="0" anchor="ctr"/>
            <a:lstStyle/>
            <a:p>
              <a:endParaRPr lang="en-GB"/>
            </a:p>
          </p:txBody>
        </p:sp>
        <p:sp>
          <p:nvSpPr>
            <p:cNvPr id="75" name="Freeform 74">
              <a:extLst>
                <a:ext uri="{FF2B5EF4-FFF2-40B4-BE49-F238E27FC236}">
                  <a16:creationId xmlns:a16="http://schemas.microsoft.com/office/drawing/2014/main" id="{ADFCFB0B-049A-0A91-4C16-0D67ADC477B3}"/>
                </a:ext>
              </a:extLst>
            </p:cNvPr>
            <p:cNvSpPr/>
            <p:nvPr/>
          </p:nvSpPr>
          <p:spPr>
            <a:xfrm>
              <a:off x="28600384" y="-1264638"/>
              <a:ext cx="129093" cy="382507"/>
            </a:xfrm>
            <a:custGeom>
              <a:avLst/>
              <a:gdLst>
                <a:gd name="connsiteX0" fmla="*/ 38122 w 129093"/>
                <a:gd name="connsiteY0" fmla="*/ 0 h 382507"/>
                <a:gd name="connsiteX1" fmla="*/ 34656 w 129093"/>
                <a:gd name="connsiteY1" fmla="*/ 3470 h 382507"/>
                <a:gd name="connsiteX2" fmla="*/ 71045 w 129093"/>
                <a:gd name="connsiteY2" fmla="*/ 163932 h 382507"/>
                <a:gd name="connsiteX3" fmla="*/ 49385 w 129093"/>
                <a:gd name="connsiteY3" fmla="*/ 153523 h 382507"/>
                <a:gd name="connsiteX4" fmla="*/ 52850 w 129093"/>
                <a:gd name="connsiteY4" fmla="*/ 305312 h 382507"/>
                <a:gd name="connsiteX5" fmla="*/ 26859 w 129093"/>
                <a:gd name="connsiteY5" fmla="*/ 342608 h 382507"/>
                <a:gd name="connsiteX6" fmla="*/ 0 w 129093"/>
                <a:gd name="connsiteY6" fmla="*/ 362557 h 382507"/>
                <a:gd name="connsiteX7" fmla="*/ 20794 w 129093"/>
                <a:gd name="connsiteY7" fmla="*/ 358221 h 382507"/>
                <a:gd name="connsiteX8" fmla="*/ 42454 w 129093"/>
                <a:gd name="connsiteY8" fmla="*/ 362557 h 382507"/>
                <a:gd name="connsiteX9" fmla="*/ 67579 w 129093"/>
                <a:gd name="connsiteY9" fmla="*/ 353884 h 382507"/>
                <a:gd name="connsiteX10" fmla="*/ 90105 w 129093"/>
                <a:gd name="connsiteY10" fmla="*/ 382507 h 382507"/>
                <a:gd name="connsiteX11" fmla="*/ 100502 w 129093"/>
                <a:gd name="connsiteY11" fmla="*/ 359956 h 382507"/>
                <a:gd name="connsiteX12" fmla="*/ 67579 w 129093"/>
                <a:gd name="connsiteY12" fmla="*/ 334802 h 382507"/>
                <a:gd name="connsiteX13" fmla="*/ 53717 w 129093"/>
                <a:gd name="connsiteY13" fmla="*/ 327863 h 382507"/>
                <a:gd name="connsiteX14" fmla="*/ 63247 w 129093"/>
                <a:gd name="connsiteY14" fmla="*/ 315720 h 382507"/>
                <a:gd name="connsiteX15" fmla="*/ 115231 w 129093"/>
                <a:gd name="connsiteY15" fmla="*/ 195157 h 382507"/>
                <a:gd name="connsiteX16" fmla="*/ 110032 w 129093"/>
                <a:gd name="connsiteY16" fmla="*/ 136176 h 382507"/>
                <a:gd name="connsiteX17" fmla="*/ 129093 w 129093"/>
                <a:gd name="connsiteY17" fmla="*/ 140513 h 382507"/>
                <a:gd name="connsiteX18" fmla="*/ 37255 w 129093"/>
                <a:gd name="connsiteY18" fmla="*/ 0 h 38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9093" h="382507">
                  <a:moveTo>
                    <a:pt x="38122" y="0"/>
                  </a:moveTo>
                  <a:lnTo>
                    <a:pt x="34656" y="3470"/>
                  </a:lnTo>
                  <a:cubicBezTo>
                    <a:pt x="34656" y="3470"/>
                    <a:pt x="71045" y="63317"/>
                    <a:pt x="71045" y="163932"/>
                  </a:cubicBezTo>
                  <a:lnTo>
                    <a:pt x="49385" y="153523"/>
                  </a:lnTo>
                  <a:cubicBezTo>
                    <a:pt x="49385" y="153523"/>
                    <a:pt x="65846" y="220310"/>
                    <a:pt x="52850" y="305312"/>
                  </a:cubicBezTo>
                  <a:cubicBezTo>
                    <a:pt x="51984" y="311383"/>
                    <a:pt x="41587" y="342608"/>
                    <a:pt x="26859" y="342608"/>
                  </a:cubicBezTo>
                  <a:cubicBezTo>
                    <a:pt x="12130" y="342608"/>
                    <a:pt x="0" y="362557"/>
                    <a:pt x="0" y="362557"/>
                  </a:cubicBezTo>
                  <a:cubicBezTo>
                    <a:pt x="0" y="362557"/>
                    <a:pt x="11264" y="358221"/>
                    <a:pt x="20794" y="358221"/>
                  </a:cubicBezTo>
                  <a:cubicBezTo>
                    <a:pt x="30324" y="358221"/>
                    <a:pt x="37255" y="362557"/>
                    <a:pt x="42454" y="362557"/>
                  </a:cubicBezTo>
                  <a:cubicBezTo>
                    <a:pt x="47652" y="362557"/>
                    <a:pt x="50251" y="353884"/>
                    <a:pt x="67579" y="353884"/>
                  </a:cubicBezTo>
                  <a:cubicBezTo>
                    <a:pt x="84907" y="353884"/>
                    <a:pt x="90105" y="382507"/>
                    <a:pt x="90105" y="382507"/>
                  </a:cubicBezTo>
                  <a:cubicBezTo>
                    <a:pt x="94437" y="376436"/>
                    <a:pt x="100502" y="366894"/>
                    <a:pt x="100502" y="359956"/>
                  </a:cubicBezTo>
                  <a:cubicBezTo>
                    <a:pt x="100502" y="354752"/>
                    <a:pt x="84040" y="342608"/>
                    <a:pt x="67579" y="334802"/>
                  </a:cubicBezTo>
                  <a:lnTo>
                    <a:pt x="53717" y="327863"/>
                  </a:lnTo>
                  <a:lnTo>
                    <a:pt x="63247" y="315720"/>
                  </a:lnTo>
                  <a:cubicBezTo>
                    <a:pt x="84907" y="288832"/>
                    <a:pt x="115231" y="241127"/>
                    <a:pt x="115231" y="195157"/>
                  </a:cubicBezTo>
                  <a:cubicBezTo>
                    <a:pt x="115231" y="149186"/>
                    <a:pt x="110032" y="136176"/>
                    <a:pt x="110032" y="136176"/>
                  </a:cubicBezTo>
                  <a:lnTo>
                    <a:pt x="129093" y="140513"/>
                  </a:lnTo>
                  <a:cubicBezTo>
                    <a:pt x="129093" y="140513"/>
                    <a:pt x="113498" y="57246"/>
                    <a:pt x="37255" y="0"/>
                  </a:cubicBezTo>
                  <a:close/>
                </a:path>
              </a:pathLst>
            </a:custGeom>
            <a:solidFill>
              <a:srgbClr val="FDFCFC"/>
            </a:solidFill>
            <a:ln w="8654" cap="flat">
              <a:noFill/>
              <a:prstDash val="solid"/>
              <a:miter/>
            </a:ln>
          </p:spPr>
          <p:txBody>
            <a:bodyPr rtlCol="0" anchor="ctr"/>
            <a:lstStyle/>
            <a:p>
              <a:endParaRPr lang="en-GB"/>
            </a:p>
          </p:txBody>
        </p:sp>
        <p:sp>
          <p:nvSpPr>
            <p:cNvPr id="76" name="Freeform 75">
              <a:extLst>
                <a:ext uri="{FF2B5EF4-FFF2-40B4-BE49-F238E27FC236}">
                  <a16:creationId xmlns:a16="http://schemas.microsoft.com/office/drawing/2014/main" id="{3883CE7F-CDE6-5624-F1A3-89BAB8A00E1B}"/>
                </a:ext>
              </a:extLst>
            </p:cNvPr>
            <p:cNvSpPr/>
            <p:nvPr/>
          </p:nvSpPr>
          <p:spPr>
            <a:xfrm>
              <a:off x="26217795" y="-4064484"/>
              <a:ext cx="1331650" cy="1359157"/>
            </a:xfrm>
            <a:custGeom>
              <a:avLst/>
              <a:gdLst>
                <a:gd name="connsiteX0" fmla="*/ 62380 w 1331650"/>
                <a:gd name="connsiteY0" fmla="*/ 1107622 h 1359157"/>
                <a:gd name="connsiteX1" fmla="*/ 0 w 1331650"/>
                <a:gd name="connsiteY1" fmla="*/ 1136245 h 1359157"/>
                <a:gd name="connsiteX2" fmla="*/ 0 w 1331650"/>
                <a:gd name="connsiteY2" fmla="*/ 1142317 h 1359157"/>
                <a:gd name="connsiteX3" fmla="*/ 27725 w 1331650"/>
                <a:gd name="connsiteY3" fmla="*/ 1165736 h 1359157"/>
                <a:gd name="connsiteX4" fmla="*/ 9530 w 1331650"/>
                <a:gd name="connsiteY4" fmla="*/ 1224716 h 1359157"/>
                <a:gd name="connsiteX5" fmla="*/ 95304 w 1331650"/>
                <a:gd name="connsiteY5" fmla="*/ 1322728 h 1359157"/>
                <a:gd name="connsiteX6" fmla="*/ 95304 w 1331650"/>
                <a:gd name="connsiteY6" fmla="*/ 1327932 h 1359157"/>
                <a:gd name="connsiteX7" fmla="*/ 100502 w 1331650"/>
                <a:gd name="connsiteY7" fmla="*/ 1359157 h 1359157"/>
                <a:gd name="connsiteX8" fmla="*/ 136024 w 1331650"/>
                <a:gd name="connsiteY8" fmla="*/ 1359157 h 1359157"/>
                <a:gd name="connsiteX9" fmla="*/ 131692 w 1331650"/>
                <a:gd name="connsiteY9" fmla="*/ 1325330 h 1359157"/>
                <a:gd name="connsiteX10" fmla="*/ 118696 w 1331650"/>
                <a:gd name="connsiteY10" fmla="*/ 1301911 h 1359157"/>
                <a:gd name="connsiteX11" fmla="*/ 85773 w 1331650"/>
                <a:gd name="connsiteY11" fmla="*/ 1245533 h 1359157"/>
                <a:gd name="connsiteX12" fmla="*/ 60648 w 1331650"/>
                <a:gd name="connsiteY12" fmla="*/ 1154460 h 1359157"/>
                <a:gd name="connsiteX13" fmla="*/ 60648 w 1331650"/>
                <a:gd name="connsiteY13" fmla="*/ 1150123 h 1359157"/>
                <a:gd name="connsiteX14" fmla="*/ 244323 w 1331650"/>
                <a:gd name="connsiteY14" fmla="*/ 925476 h 1359157"/>
                <a:gd name="connsiteX15" fmla="*/ 342226 w 1331650"/>
                <a:gd name="connsiteY15" fmla="*/ 954099 h 1359157"/>
                <a:gd name="connsiteX16" fmla="*/ 601279 w 1331650"/>
                <a:gd name="connsiteY16" fmla="*/ 771085 h 1359157"/>
                <a:gd name="connsiteX17" fmla="*/ 589149 w 1331650"/>
                <a:gd name="connsiteY17" fmla="*/ 836138 h 1359157"/>
                <a:gd name="connsiteX18" fmla="*/ 629003 w 1331650"/>
                <a:gd name="connsiteY18" fmla="*/ 942823 h 1359157"/>
                <a:gd name="connsiteX19" fmla="*/ 629003 w 1331650"/>
                <a:gd name="connsiteY19" fmla="*/ 889047 h 1359157"/>
                <a:gd name="connsiteX20" fmla="*/ 673189 w 1331650"/>
                <a:gd name="connsiteY20" fmla="*/ 1008743 h 1359157"/>
                <a:gd name="connsiteX21" fmla="*/ 661926 w 1331650"/>
                <a:gd name="connsiteY21" fmla="*/ 1050376 h 1359157"/>
                <a:gd name="connsiteX22" fmla="*/ 645465 w 1331650"/>
                <a:gd name="connsiteY22" fmla="*/ 1059917 h 1359157"/>
                <a:gd name="connsiteX23" fmla="*/ 650663 w 1331650"/>
                <a:gd name="connsiteY23" fmla="*/ 1075530 h 1359157"/>
                <a:gd name="connsiteX24" fmla="*/ 617740 w 1331650"/>
                <a:gd name="connsiteY24" fmla="*/ 1245533 h 1359157"/>
                <a:gd name="connsiteX25" fmla="*/ 700048 w 1331650"/>
                <a:gd name="connsiteY25" fmla="*/ 1320993 h 1359157"/>
                <a:gd name="connsiteX26" fmla="*/ 700048 w 1331650"/>
                <a:gd name="connsiteY26" fmla="*/ 1325330 h 1359157"/>
                <a:gd name="connsiteX27" fmla="*/ 704380 w 1331650"/>
                <a:gd name="connsiteY27" fmla="*/ 1358290 h 1359157"/>
                <a:gd name="connsiteX28" fmla="*/ 736436 w 1331650"/>
                <a:gd name="connsiteY28" fmla="*/ 1358290 h 1359157"/>
                <a:gd name="connsiteX29" fmla="*/ 728639 w 1331650"/>
                <a:gd name="connsiteY29" fmla="*/ 1326198 h 1359157"/>
                <a:gd name="connsiteX30" fmla="*/ 721708 w 1331650"/>
                <a:gd name="connsiteY30" fmla="*/ 1306248 h 1359157"/>
                <a:gd name="connsiteX31" fmla="*/ 690517 w 1331650"/>
                <a:gd name="connsiteY31" fmla="*/ 1233390 h 1359157"/>
                <a:gd name="connsiteX32" fmla="*/ 707845 w 1331650"/>
                <a:gd name="connsiteY32" fmla="*/ 1107622 h 1359157"/>
                <a:gd name="connsiteX33" fmla="*/ 699181 w 1331650"/>
                <a:gd name="connsiteY33" fmla="*/ 1085938 h 1359157"/>
                <a:gd name="connsiteX34" fmla="*/ 729505 w 1331650"/>
                <a:gd name="connsiteY34" fmla="*/ 1089407 h 1359157"/>
                <a:gd name="connsiteX35" fmla="*/ 730372 w 1331650"/>
                <a:gd name="connsiteY35" fmla="*/ 1073795 h 1359157"/>
                <a:gd name="connsiteX36" fmla="*/ 696582 w 1331650"/>
                <a:gd name="connsiteY36" fmla="*/ 1065121 h 1359157"/>
                <a:gd name="connsiteX37" fmla="*/ 696582 w 1331650"/>
                <a:gd name="connsiteY37" fmla="*/ 1061652 h 1359157"/>
                <a:gd name="connsiteX38" fmla="*/ 747699 w 1331650"/>
                <a:gd name="connsiteY38" fmla="*/ 1027825 h 1359157"/>
                <a:gd name="connsiteX39" fmla="*/ 741635 w 1331650"/>
                <a:gd name="connsiteY39" fmla="*/ 946293 h 1359157"/>
                <a:gd name="connsiteX40" fmla="*/ 798817 w 1331650"/>
                <a:gd name="connsiteY40" fmla="*/ 763279 h 1359157"/>
                <a:gd name="connsiteX41" fmla="*/ 788420 w 1331650"/>
                <a:gd name="connsiteY41" fmla="*/ 728585 h 1359157"/>
                <a:gd name="connsiteX42" fmla="*/ 826542 w 1331650"/>
                <a:gd name="connsiteY42" fmla="*/ 628838 h 1359157"/>
                <a:gd name="connsiteX43" fmla="*/ 771959 w 1331650"/>
                <a:gd name="connsiteY43" fmla="*/ 470978 h 1359157"/>
                <a:gd name="connsiteX44" fmla="*/ 777157 w 1331650"/>
                <a:gd name="connsiteY44" fmla="*/ 465774 h 1359157"/>
                <a:gd name="connsiteX45" fmla="*/ 864663 w 1331650"/>
                <a:gd name="connsiteY45" fmla="*/ 539500 h 1359157"/>
                <a:gd name="connsiteX46" fmla="*/ 921845 w 1331650"/>
                <a:gd name="connsiteY46" fmla="*/ 520418 h 1359157"/>
                <a:gd name="connsiteX47" fmla="*/ 983359 w 1331650"/>
                <a:gd name="connsiteY47" fmla="*/ 556847 h 1359157"/>
                <a:gd name="connsiteX48" fmla="*/ 1044007 w 1331650"/>
                <a:gd name="connsiteY48" fmla="*/ 532561 h 1359157"/>
                <a:gd name="connsiteX49" fmla="*/ 1035343 w 1331650"/>
                <a:gd name="connsiteY49" fmla="*/ 564653 h 1359157"/>
                <a:gd name="connsiteX50" fmla="*/ 1057869 w 1331650"/>
                <a:gd name="connsiteY50" fmla="*/ 596745 h 1359157"/>
                <a:gd name="connsiteX51" fmla="*/ 1127181 w 1331650"/>
                <a:gd name="connsiteY51" fmla="*/ 549040 h 1359157"/>
                <a:gd name="connsiteX52" fmla="*/ 1143642 w 1331650"/>
                <a:gd name="connsiteY52" fmla="*/ 553377 h 1359157"/>
                <a:gd name="connsiteX53" fmla="*/ 1127181 w 1331650"/>
                <a:gd name="connsiteY53" fmla="*/ 575929 h 1359157"/>
                <a:gd name="connsiteX54" fmla="*/ 1331650 w 1331650"/>
                <a:gd name="connsiteY54" fmla="*/ 547306 h 1359157"/>
                <a:gd name="connsiteX55" fmla="*/ 1243278 w 1331650"/>
                <a:gd name="connsiteY55" fmla="*/ 561184 h 1359157"/>
                <a:gd name="connsiteX56" fmla="*/ 1168768 w 1331650"/>
                <a:gd name="connsiteY56" fmla="*/ 548173 h 1359157"/>
                <a:gd name="connsiteX57" fmla="*/ 1316922 w 1331650"/>
                <a:gd name="connsiteY57" fmla="*/ 421538 h 1359157"/>
                <a:gd name="connsiteX58" fmla="*/ 1213821 w 1331650"/>
                <a:gd name="connsiteY58" fmla="*/ 232453 h 1359157"/>
                <a:gd name="connsiteX59" fmla="*/ 1134979 w 1331650"/>
                <a:gd name="connsiteY59" fmla="*/ 98012 h 1359157"/>
                <a:gd name="connsiteX60" fmla="*/ 1174833 w 1331650"/>
                <a:gd name="connsiteY60" fmla="*/ 40766 h 1359157"/>
                <a:gd name="connsiteX61" fmla="*/ 1158371 w 1331650"/>
                <a:gd name="connsiteY61" fmla="*/ 0 h 1359157"/>
                <a:gd name="connsiteX62" fmla="*/ 1102922 w 1331650"/>
                <a:gd name="connsiteY62" fmla="*/ 100614 h 1359157"/>
                <a:gd name="connsiteX63" fmla="*/ 1250209 w 1331650"/>
                <a:gd name="connsiteY63" fmla="*/ 353017 h 1359157"/>
                <a:gd name="connsiteX64" fmla="*/ 1235480 w 1331650"/>
                <a:gd name="connsiteY64" fmla="*/ 387711 h 1359157"/>
                <a:gd name="connsiteX65" fmla="*/ 1265804 w 1331650"/>
                <a:gd name="connsiteY65" fmla="*/ 417201 h 1359157"/>
                <a:gd name="connsiteX66" fmla="*/ 1228549 w 1331650"/>
                <a:gd name="connsiteY66" fmla="*/ 430212 h 1359157"/>
                <a:gd name="connsiteX67" fmla="*/ 1231148 w 1331650"/>
                <a:gd name="connsiteY67" fmla="*/ 470978 h 1359157"/>
                <a:gd name="connsiteX68" fmla="*/ 1213821 w 1331650"/>
                <a:gd name="connsiteY68" fmla="*/ 454498 h 1359157"/>
                <a:gd name="connsiteX69" fmla="*/ 1187829 w 1331650"/>
                <a:gd name="connsiteY69" fmla="*/ 496999 h 1359157"/>
                <a:gd name="connsiteX70" fmla="*/ 1176565 w 1331650"/>
                <a:gd name="connsiteY70" fmla="*/ 474447 h 1359157"/>
                <a:gd name="connsiteX71" fmla="*/ 1135845 w 1331650"/>
                <a:gd name="connsiteY71" fmla="*/ 516081 h 1359157"/>
                <a:gd name="connsiteX72" fmla="*/ 1154039 w 1331650"/>
                <a:gd name="connsiteY72" fmla="*/ 454498 h 1359157"/>
                <a:gd name="connsiteX73" fmla="*/ 1101189 w 1331650"/>
                <a:gd name="connsiteY73" fmla="*/ 469243 h 1359157"/>
                <a:gd name="connsiteX74" fmla="*/ 1133246 w 1331650"/>
                <a:gd name="connsiteY74" fmla="*/ 433681 h 1359157"/>
                <a:gd name="connsiteX75" fmla="*/ 1087327 w 1331650"/>
                <a:gd name="connsiteY75" fmla="*/ 433681 h 1359157"/>
                <a:gd name="connsiteX76" fmla="*/ 1044007 w 1331650"/>
                <a:gd name="connsiteY76" fmla="*/ 371231 h 1359157"/>
                <a:gd name="connsiteX77" fmla="*/ 968630 w 1331650"/>
                <a:gd name="connsiteY77" fmla="*/ 354751 h 1359157"/>
                <a:gd name="connsiteX78" fmla="*/ 960833 w 1331650"/>
                <a:gd name="connsiteY78" fmla="*/ 354751 h 1359157"/>
                <a:gd name="connsiteX79" fmla="*/ 863796 w 1331650"/>
                <a:gd name="connsiteY79" fmla="*/ 299240 h 1359157"/>
                <a:gd name="connsiteX80" fmla="*/ 754631 w 1331650"/>
                <a:gd name="connsiteY80" fmla="*/ 395517 h 1359157"/>
                <a:gd name="connsiteX81" fmla="*/ 636801 w 1331650"/>
                <a:gd name="connsiteY81" fmla="*/ 503070 h 1359157"/>
                <a:gd name="connsiteX82" fmla="*/ 769359 w 1331650"/>
                <a:gd name="connsiteY82" fmla="*/ 707768 h 1359157"/>
                <a:gd name="connsiteX83" fmla="*/ 760695 w 1331650"/>
                <a:gd name="connsiteY83" fmla="*/ 750269 h 1359157"/>
                <a:gd name="connsiteX84" fmla="*/ 755497 w 1331650"/>
                <a:gd name="connsiteY84" fmla="*/ 750269 h 1359157"/>
                <a:gd name="connsiteX85" fmla="*/ 758096 w 1331650"/>
                <a:gd name="connsiteY85" fmla="*/ 726850 h 1359157"/>
                <a:gd name="connsiteX86" fmla="*/ 619473 w 1331650"/>
                <a:gd name="connsiteY86" fmla="*/ 615828 h 1359157"/>
                <a:gd name="connsiteX87" fmla="*/ 553627 w 1331650"/>
                <a:gd name="connsiteY87" fmla="*/ 669604 h 1359157"/>
                <a:gd name="connsiteX88" fmla="*/ 553627 w 1331650"/>
                <a:gd name="connsiteY88" fmla="*/ 672206 h 1359157"/>
                <a:gd name="connsiteX89" fmla="*/ 551894 w 1331650"/>
                <a:gd name="connsiteY89" fmla="*/ 680880 h 1359157"/>
                <a:gd name="connsiteX90" fmla="*/ 551894 w 1331650"/>
                <a:gd name="connsiteY90" fmla="*/ 680880 h 1359157"/>
                <a:gd name="connsiteX91" fmla="*/ 551894 w 1331650"/>
                <a:gd name="connsiteY91" fmla="*/ 779759 h 1359157"/>
                <a:gd name="connsiteX92" fmla="*/ 533700 w 1331650"/>
                <a:gd name="connsiteY92" fmla="*/ 785831 h 1359157"/>
                <a:gd name="connsiteX93" fmla="*/ 533700 w 1331650"/>
                <a:gd name="connsiteY93" fmla="*/ 785831 h 1359157"/>
                <a:gd name="connsiteX94" fmla="*/ 531101 w 1331650"/>
                <a:gd name="connsiteY94" fmla="*/ 786698 h 1359157"/>
                <a:gd name="connsiteX95" fmla="*/ 531101 w 1331650"/>
                <a:gd name="connsiteY95" fmla="*/ 786698 h 1359157"/>
                <a:gd name="connsiteX96" fmla="*/ 531101 w 1331650"/>
                <a:gd name="connsiteY96" fmla="*/ 786698 h 1359157"/>
                <a:gd name="connsiteX97" fmla="*/ 481716 w 1331650"/>
                <a:gd name="connsiteY97" fmla="*/ 794504 h 1359157"/>
                <a:gd name="connsiteX98" fmla="*/ 257319 w 1331650"/>
                <a:gd name="connsiteY98" fmla="*/ 884710 h 1359157"/>
                <a:gd name="connsiteX99" fmla="*/ 252987 w 1331650"/>
                <a:gd name="connsiteY99" fmla="*/ 884710 h 1359157"/>
                <a:gd name="connsiteX100" fmla="*/ 153352 w 1331650"/>
                <a:gd name="connsiteY100" fmla="*/ 822260 h 1359157"/>
                <a:gd name="connsiteX101" fmla="*/ 279846 w 1331650"/>
                <a:gd name="connsiteY101" fmla="*/ 460570 h 1359157"/>
                <a:gd name="connsiteX102" fmla="*/ 90105 w 1331650"/>
                <a:gd name="connsiteY102" fmla="*/ 714707 h 1359157"/>
                <a:gd name="connsiteX103" fmla="*/ 115231 w 1331650"/>
                <a:gd name="connsiteY103" fmla="*/ 931547 h 1359157"/>
                <a:gd name="connsiteX104" fmla="*/ 53716 w 1331650"/>
                <a:gd name="connsiteY104" fmla="*/ 1092010 h 1359157"/>
                <a:gd name="connsiteX105" fmla="*/ 62380 w 1331650"/>
                <a:gd name="connsiteY105" fmla="*/ 1108489 h 1359157"/>
                <a:gd name="connsiteX106" fmla="*/ 1030145 w 1331650"/>
                <a:gd name="connsiteY106" fmla="*/ 434549 h 1359157"/>
                <a:gd name="connsiteX107" fmla="*/ 1064800 w 1331650"/>
                <a:gd name="connsiteY107" fmla="*/ 462304 h 1359157"/>
                <a:gd name="connsiteX108" fmla="*/ 1037076 w 1331650"/>
                <a:gd name="connsiteY108" fmla="*/ 473580 h 1359157"/>
                <a:gd name="connsiteX109" fmla="*/ 1013683 w 1331650"/>
                <a:gd name="connsiteY109" fmla="*/ 464039 h 1359157"/>
                <a:gd name="connsiteX110" fmla="*/ 993756 w 1331650"/>
                <a:gd name="connsiteY110" fmla="*/ 469243 h 1359157"/>
                <a:gd name="connsiteX111" fmla="*/ 1031011 w 1331650"/>
                <a:gd name="connsiteY111" fmla="*/ 434549 h 135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331650" h="1359157">
                  <a:moveTo>
                    <a:pt x="62380" y="1107622"/>
                  </a:moveTo>
                  <a:cubicBezTo>
                    <a:pt x="62380" y="1124102"/>
                    <a:pt x="23393" y="1136245"/>
                    <a:pt x="0" y="1136245"/>
                  </a:cubicBezTo>
                  <a:lnTo>
                    <a:pt x="0" y="1142317"/>
                  </a:lnTo>
                  <a:cubicBezTo>
                    <a:pt x="0" y="1142317"/>
                    <a:pt x="23393" y="1146654"/>
                    <a:pt x="27725" y="1165736"/>
                  </a:cubicBezTo>
                  <a:cubicBezTo>
                    <a:pt x="27725" y="1165736"/>
                    <a:pt x="9530" y="1189154"/>
                    <a:pt x="9530" y="1224716"/>
                  </a:cubicBezTo>
                  <a:cubicBezTo>
                    <a:pt x="9530" y="1279360"/>
                    <a:pt x="57182" y="1322728"/>
                    <a:pt x="95304" y="1322728"/>
                  </a:cubicBezTo>
                  <a:lnTo>
                    <a:pt x="95304" y="1327932"/>
                  </a:lnTo>
                  <a:cubicBezTo>
                    <a:pt x="77109" y="1331402"/>
                    <a:pt x="81441" y="1359157"/>
                    <a:pt x="100502" y="1359157"/>
                  </a:cubicBezTo>
                  <a:lnTo>
                    <a:pt x="136024" y="1359157"/>
                  </a:lnTo>
                  <a:cubicBezTo>
                    <a:pt x="136024" y="1359157"/>
                    <a:pt x="146421" y="1336606"/>
                    <a:pt x="131692" y="1325330"/>
                  </a:cubicBezTo>
                  <a:cubicBezTo>
                    <a:pt x="131692" y="1325330"/>
                    <a:pt x="136890" y="1310585"/>
                    <a:pt x="118696" y="1301911"/>
                  </a:cubicBezTo>
                  <a:cubicBezTo>
                    <a:pt x="103967" y="1294972"/>
                    <a:pt x="85773" y="1283697"/>
                    <a:pt x="85773" y="1245533"/>
                  </a:cubicBezTo>
                  <a:cubicBezTo>
                    <a:pt x="85773" y="1192624"/>
                    <a:pt x="83174" y="1161399"/>
                    <a:pt x="60648" y="1154460"/>
                  </a:cubicBezTo>
                  <a:lnTo>
                    <a:pt x="60648" y="1150123"/>
                  </a:lnTo>
                  <a:cubicBezTo>
                    <a:pt x="135158" y="1138847"/>
                    <a:pt x="244323" y="967977"/>
                    <a:pt x="244323" y="925476"/>
                  </a:cubicBezTo>
                  <a:cubicBezTo>
                    <a:pt x="244323" y="925476"/>
                    <a:pt x="273781" y="954099"/>
                    <a:pt x="342226" y="954099"/>
                  </a:cubicBezTo>
                  <a:cubicBezTo>
                    <a:pt x="497311" y="954099"/>
                    <a:pt x="566623" y="771085"/>
                    <a:pt x="601279" y="771085"/>
                  </a:cubicBezTo>
                  <a:cubicBezTo>
                    <a:pt x="601279" y="771085"/>
                    <a:pt x="589149" y="794504"/>
                    <a:pt x="589149" y="836138"/>
                  </a:cubicBezTo>
                  <a:cubicBezTo>
                    <a:pt x="589149" y="877771"/>
                    <a:pt x="629003" y="942823"/>
                    <a:pt x="629003" y="942823"/>
                  </a:cubicBezTo>
                  <a:lnTo>
                    <a:pt x="629003" y="889047"/>
                  </a:lnTo>
                  <a:cubicBezTo>
                    <a:pt x="629003" y="889047"/>
                    <a:pt x="673189" y="938487"/>
                    <a:pt x="673189" y="1008743"/>
                  </a:cubicBezTo>
                  <a:cubicBezTo>
                    <a:pt x="673189" y="1078999"/>
                    <a:pt x="661926" y="1050376"/>
                    <a:pt x="661926" y="1050376"/>
                  </a:cubicBezTo>
                  <a:cubicBezTo>
                    <a:pt x="652396" y="1048642"/>
                    <a:pt x="645465" y="1059917"/>
                    <a:pt x="645465" y="1059917"/>
                  </a:cubicBezTo>
                  <a:cubicBezTo>
                    <a:pt x="645465" y="1059917"/>
                    <a:pt x="645465" y="1072060"/>
                    <a:pt x="650663" y="1075530"/>
                  </a:cubicBezTo>
                  <a:cubicBezTo>
                    <a:pt x="650663" y="1075530"/>
                    <a:pt x="617740" y="1189154"/>
                    <a:pt x="617740" y="1245533"/>
                  </a:cubicBezTo>
                  <a:cubicBezTo>
                    <a:pt x="617740" y="1301911"/>
                    <a:pt x="662793" y="1320993"/>
                    <a:pt x="700048" y="1320993"/>
                  </a:cubicBezTo>
                  <a:lnTo>
                    <a:pt x="700048" y="1325330"/>
                  </a:lnTo>
                  <a:cubicBezTo>
                    <a:pt x="680121" y="1339208"/>
                    <a:pt x="692250" y="1358290"/>
                    <a:pt x="704380" y="1358290"/>
                  </a:cubicBezTo>
                  <a:lnTo>
                    <a:pt x="736436" y="1358290"/>
                  </a:lnTo>
                  <a:cubicBezTo>
                    <a:pt x="743367" y="1352219"/>
                    <a:pt x="743367" y="1330535"/>
                    <a:pt x="728639" y="1326198"/>
                  </a:cubicBezTo>
                  <a:cubicBezTo>
                    <a:pt x="728639" y="1326198"/>
                    <a:pt x="732104" y="1316656"/>
                    <a:pt x="721708" y="1306248"/>
                  </a:cubicBezTo>
                  <a:cubicBezTo>
                    <a:pt x="706979" y="1291503"/>
                    <a:pt x="690517" y="1271553"/>
                    <a:pt x="690517" y="1233390"/>
                  </a:cubicBezTo>
                  <a:cubicBezTo>
                    <a:pt x="690517" y="1195226"/>
                    <a:pt x="707845" y="1107622"/>
                    <a:pt x="707845" y="1107622"/>
                  </a:cubicBezTo>
                  <a:cubicBezTo>
                    <a:pt x="702647" y="1102418"/>
                    <a:pt x="700048" y="1094612"/>
                    <a:pt x="699181" y="1085938"/>
                  </a:cubicBezTo>
                  <a:cubicBezTo>
                    <a:pt x="705246" y="1088540"/>
                    <a:pt x="721708" y="1091142"/>
                    <a:pt x="729505" y="1089407"/>
                  </a:cubicBezTo>
                  <a:cubicBezTo>
                    <a:pt x="733837" y="1083336"/>
                    <a:pt x="734704" y="1078132"/>
                    <a:pt x="730372" y="1073795"/>
                  </a:cubicBezTo>
                  <a:cubicBezTo>
                    <a:pt x="723440" y="1072928"/>
                    <a:pt x="706979" y="1070326"/>
                    <a:pt x="696582" y="1065121"/>
                  </a:cubicBezTo>
                  <a:lnTo>
                    <a:pt x="696582" y="1061652"/>
                  </a:lnTo>
                  <a:cubicBezTo>
                    <a:pt x="711311" y="1059050"/>
                    <a:pt x="747699" y="1049509"/>
                    <a:pt x="747699" y="1027825"/>
                  </a:cubicBezTo>
                  <a:cubicBezTo>
                    <a:pt x="747699" y="1027825"/>
                    <a:pt x="741635" y="991395"/>
                    <a:pt x="741635" y="946293"/>
                  </a:cubicBezTo>
                  <a:cubicBezTo>
                    <a:pt x="741635" y="861291"/>
                    <a:pt x="798817" y="823995"/>
                    <a:pt x="798817" y="763279"/>
                  </a:cubicBezTo>
                  <a:cubicBezTo>
                    <a:pt x="798817" y="702564"/>
                    <a:pt x="788420" y="728585"/>
                    <a:pt x="788420" y="728585"/>
                  </a:cubicBezTo>
                  <a:cubicBezTo>
                    <a:pt x="788420" y="728585"/>
                    <a:pt x="826542" y="713839"/>
                    <a:pt x="826542" y="628838"/>
                  </a:cubicBezTo>
                  <a:cubicBezTo>
                    <a:pt x="826542" y="543837"/>
                    <a:pt x="771959" y="470978"/>
                    <a:pt x="771959" y="470978"/>
                  </a:cubicBezTo>
                  <a:lnTo>
                    <a:pt x="777157" y="465774"/>
                  </a:lnTo>
                  <a:cubicBezTo>
                    <a:pt x="777157" y="465774"/>
                    <a:pt x="813546" y="539500"/>
                    <a:pt x="864663" y="539500"/>
                  </a:cubicBezTo>
                  <a:cubicBezTo>
                    <a:pt x="915780" y="539500"/>
                    <a:pt x="921845" y="520418"/>
                    <a:pt x="921845" y="520418"/>
                  </a:cubicBezTo>
                  <a:cubicBezTo>
                    <a:pt x="921845" y="520418"/>
                    <a:pt x="940906" y="556847"/>
                    <a:pt x="983359" y="556847"/>
                  </a:cubicBezTo>
                  <a:cubicBezTo>
                    <a:pt x="1025813" y="556847"/>
                    <a:pt x="1044007" y="532561"/>
                    <a:pt x="1044007" y="532561"/>
                  </a:cubicBezTo>
                  <a:cubicBezTo>
                    <a:pt x="1044007" y="532561"/>
                    <a:pt x="1035343" y="549040"/>
                    <a:pt x="1035343" y="564653"/>
                  </a:cubicBezTo>
                  <a:cubicBezTo>
                    <a:pt x="1035343" y="580266"/>
                    <a:pt x="1039675" y="596745"/>
                    <a:pt x="1057869" y="596745"/>
                  </a:cubicBezTo>
                  <a:cubicBezTo>
                    <a:pt x="1090792" y="596745"/>
                    <a:pt x="1091659" y="549040"/>
                    <a:pt x="1127181" y="549040"/>
                  </a:cubicBezTo>
                  <a:cubicBezTo>
                    <a:pt x="1162703" y="549040"/>
                    <a:pt x="1143642" y="553377"/>
                    <a:pt x="1143642" y="553377"/>
                  </a:cubicBezTo>
                  <a:cubicBezTo>
                    <a:pt x="1131513" y="558582"/>
                    <a:pt x="1126315" y="566388"/>
                    <a:pt x="1127181" y="575929"/>
                  </a:cubicBezTo>
                  <a:cubicBezTo>
                    <a:pt x="1180897" y="602817"/>
                    <a:pt x="1289197" y="587205"/>
                    <a:pt x="1331650" y="547306"/>
                  </a:cubicBezTo>
                  <a:cubicBezTo>
                    <a:pt x="1317788" y="550775"/>
                    <a:pt x="1283132" y="561184"/>
                    <a:pt x="1243278" y="561184"/>
                  </a:cubicBezTo>
                  <a:cubicBezTo>
                    <a:pt x="1203424" y="561184"/>
                    <a:pt x="1168768" y="548173"/>
                    <a:pt x="1168768" y="548173"/>
                  </a:cubicBezTo>
                  <a:cubicBezTo>
                    <a:pt x="1168768" y="548173"/>
                    <a:pt x="1316922" y="551643"/>
                    <a:pt x="1316922" y="421538"/>
                  </a:cubicBezTo>
                  <a:cubicBezTo>
                    <a:pt x="1316922" y="291434"/>
                    <a:pt x="1266671" y="296638"/>
                    <a:pt x="1213821" y="232453"/>
                  </a:cubicBezTo>
                  <a:cubicBezTo>
                    <a:pt x="1171367" y="181279"/>
                    <a:pt x="1134979" y="137043"/>
                    <a:pt x="1134979" y="98012"/>
                  </a:cubicBezTo>
                  <a:cubicBezTo>
                    <a:pt x="1134979" y="58981"/>
                    <a:pt x="1155772" y="49440"/>
                    <a:pt x="1174833" y="40766"/>
                  </a:cubicBezTo>
                  <a:cubicBezTo>
                    <a:pt x="1164436" y="29490"/>
                    <a:pt x="1158371" y="15612"/>
                    <a:pt x="1158371" y="0"/>
                  </a:cubicBezTo>
                  <a:cubicBezTo>
                    <a:pt x="1133246" y="13010"/>
                    <a:pt x="1102922" y="44236"/>
                    <a:pt x="1102922" y="100614"/>
                  </a:cubicBezTo>
                  <a:cubicBezTo>
                    <a:pt x="1102922" y="182146"/>
                    <a:pt x="1250209" y="353017"/>
                    <a:pt x="1250209" y="353017"/>
                  </a:cubicBezTo>
                  <a:cubicBezTo>
                    <a:pt x="1250209" y="353017"/>
                    <a:pt x="1230282" y="367762"/>
                    <a:pt x="1235480" y="387711"/>
                  </a:cubicBezTo>
                  <a:cubicBezTo>
                    <a:pt x="1240679" y="407660"/>
                    <a:pt x="1265804" y="417201"/>
                    <a:pt x="1265804" y="417201"/>
                  </a:cubicBezTo>
                  <a:cubicBezTo>
                    <a:pt x="1265804" y="417201"/>
                    <a:pt x="1237213" y="417201"/>
                    <a:pt x="1228549" y="430212"/>
                  </a:cubicBezTo>
                  <a:cubicBezTo>
                    <a:pt x="1219885" y="443222"/>
                    <a:pt x="1231148" y="470978"/>
                    <a:pt x="1231148" y="470978"/>
                  </a:cubicBezTo>
                  <a:cubicBezTo>
                    <a:pt x="1223351" y="467508"/>
                    <a:pt x="1217286" y="462304"/>
                    <a:pt x="1213821" y="454498"/>
                  </a:cubicBezTo>
                  <a:cubicBezTo>
                    <a:pt x="1195626" y="455365"/>
                    <a:pt x="1191294" y="475315"/>
                    <a:pt x="1187829" y="496999"/>
                  </a:cubicBezTo>
                  <a:cubicBezTo>
                    <a:pt x="1181764" y="491795"/>
                    <a:pt x="1178298" y="484856"/>
                    <a:pt x="1176565" y="474447"/>
                  </a:cubicBezTo>
                  <a:cubicBezTo>
                    <a:pt x="1156638" y="479651"/>
                    <a:pt x="1144509" y="496132"/>
                    <a:pt x="1135845" y="516081"/>
                  </a:cubicBezTo>
                  <a:cubicBezTo>
                    <a:pt x="1131513" y="496999"/>
                    <a:pt x="1134112" y="476182"/>
                    <a:pt x="1154039" y="454498"/>
                  </a:cubicBezTo>
                  <a:cubicBezTo>
                    <a:pt x="1141910" y="442355"/>
                    <a:pt x="1121116" y="457100"/>
                    <a:pt x="1101189" y="469243"/>
                  </a:cubicBezTo>
                  <a:cubicBezTo>
                    <a:pt x="1108987" y="451029"/>
                    <a:pt x="1118517" y="437151"/>
                    <a:pt x="1133246" y="433681"/>
                  </a:cubicBezTo>
                  <a:cubicBezTo>
                    <a:pt x="1119383" y="424140"/>
                    <a:pt x="1103788" y="425008"/>
                    <a:pt x="1087327" y="433681"/>
                  </a:cubicBezTo>
                  <a:cubicBezTo>
                    <a:pt x="1087327" y="433681"/>
                    <a:pt x="1076063" y="392048"/>
                    <a:pt x="1044007" y="371231"/>
                  </a:cubicBezTo>
                  <a:cubicBezTo>
                    <a:pt x="1011950" y="350414"/>
                    <a:pt x="969497" y="354751"/>
                    <a:pt x="968630" y="354751"/>
                  </a:cubicBezTo>
                  <a:lnTo>
                    <a:pt x="960833" y="354751"/>
                  </a:lnTo>
                  <a:cubicBezTo>
                    <a:pt x="960833" y="354751"/>
                    <a:pt x="919246" y="299240"/>
                    <a:pt x="863796" y="299240"/>
                  </a:cubicBezTo>
                  <a:cubicBezTo>
                    <a:pt x="808347" y="299240"/>
                    <a:pt x="757230" y="341741"/>
                    <a:pt x="754631" y="395517"/>
                  </a:cubicBezTo>
                  <a:cubicBezTo>
                    <a:pt x="754631" y="395517"/>
                    <a:pt x="636801" y="430212"/>
                    <a:pt x="636801" y="503070"/>
                  </a:cubicBezTo>
                  <a:cubicBezTo>
                    <a:pt x="636801" y="575929"/>
                    <a:pt x="769359" y="617562"/>
                    <a:pt x="769359" y="707768"/>
                  </a:cubicBezTo>
                  <a:cubicBezTo>
                    <a:pt x="769359" y="797974"/>
                    <a:pt x="760695" y="750269"/>
                    <a:pt x="760695" y="750269"/>
                  </a:cubicBezTo>
                  <a:lnTo>
                    <a:pt x="755497" y="750269"/>
                  </a:lnTo>
                  <a:cubicBezTo>
                    <a:pt x="755497" y="750269"/>
                    <a:pt x="758096" y="741595"/>
                    <a:pt x="758096" y="726850"/>
                  </a:cubicBezTo>
                  <a:cubicBezTo>
                    <a:pt x="758096" y="673073"/>
                    <a:pt x="680121" y="615828"/>
                    <a:pt x="619473" y="615828"/>
                  </a:cubicBezTo>
                  <a:cubicBezTo>
                    <a:pt x="558825" y="615828"/>
                    <a:pt x="558825" y="651389"/>
                    <a:pt x="553627" y="669604"/>
                  </a:cubicBezTo>
                  <a:cubicBezTo>
                    <a:pt x="553627" y="670471"/>
                    <a:pt x="553627" y="671339"/>
                    <a:pt x="553627" y="672206"/>
                  </a:cubicBezTo>
                  <a:cubicBezTo>
                    <a:pt x="552760" y="677410"/>
                    <a:pt x="551894" y="680880"/>
                    <a:pt x="551894" y="680880"/>
                  </a:cubicBezTo>
                  <a:lnTo>
                    <a:pt x="551894" y="680880"/>
                  </a:lnTo>
                  <a:cubicBezTo>
                    <a:pt x="545829" y="709503"/>
                    <a:pt x="547562" y="745064"/>
                    <a:pt x="551894" y="779759"/>
                  </a:cubicBezTo>
                  <a:lnTo>
                    <a:pt x="533700" y="785831"/>
                  </a:lnTo>
                  <a:lnTo>
                    <a:pt x="533700" y="785831"/>
                  </a:lnTo>
                  <a:cubicBezTo>
                    <a:pt x="533700" y="785831"/>
                    <a:pt x="532833" y="785831"/>
                    <a:pt x="531101" y="786698"/>
                  </a:cubicBezTo>
                  <a:lnTo>
                    <a:pt x="531101" y="786698"/>
                  </a:lnTo>
                  <a:cubicBezTo>
                    <a:pt x="531101" y="786698"/>
                    <a:pt x="531101" y="786698"/>
                    <a:pt x="531101" y="786698"/>
                  </a:cubicBezTo>
                  <a:cubicBezTo>
                    <a:pt x="524169" y="789300"/>
                    <a:pt x="504242" y="794504"/>
                    <a:pt x="481716" y="794504"/>
                  </a:cubicBezTo>
                  <a:cubicBezTo>
                    <a:pt x="321433" y="794504"/>
                    <a:pt x="272915" y="849148"/>
                    <a:pt x="257319" y="884710"/>
                  </a:cubicBezTo>
                  <a:lnTo>
                    <a:pt x="252987" y="884710"/>
                  </a:lnTo>
                  <a:cubicBezTo>
                    <a:pt x="252987" y="765881"/>
                    <a:pt x="153352" y="822260"/>
                    <a:pt x="153352" y="822260"/>
                  </a:cubicBezTo>
                  <a:cubicBezTo>
                    <a:pt x="153352" y="822260"/>
                    <a:pt x="131692" y="556847"/>
                    <a:pt x="279846" y="460570"/>
                  </a:cubicBezTo>
                  <a:cubicBezTo>
                    <a:pt x="184542" y="479651"/>
                    <a:pt x="90105" y="612358"/>
                    <a:pt x="90105" y="714707"/>
                  </a:cubicBezTo>
                  <a:cubicBezTo>
                    <a:pt x="90105" y="817056"/>
                    <a:pt x="115231" y="871699"/>
                    <a:pt x="115231" y="931547"/>
                  </a:cubicBezTo>
                  <a:cubicBezTo>
                    <a:pt x="115231" y="1050376"/>
                    <a:pt x="53716" y="1092010"/>
                    <a:pt x="53716" y="1092010"/>
                  </a:cubicBezTo>
                  <a:cubicBezTo>
                    <a:pt x="53716" y="1092010"/>
                    <a:pt x="62380" y="1098081"/>
                    <a:pt x="62380" y="1108489"/>
                  </a:cubicBezTo>
                  <a:close/>
                  <a:moveTo>
                    <a:pt x="1030145" y="434549"/>
                  </a:moveTo>
                  <a:cubicBezTo>
                    <a:pt x="1061335" y="434549"/>
                    <a:pt x="1064800" y="462304"/>
                    <a:pt x="1064800" y="462304"/>
                  </a:cubicBezTo>
                  <a:cubicBezTo>
                    <a:pt x="1064800" y="462304"/>
                    <a:pt x="1055270" y="473580"/>
                    <a:pt x="1037076" y="473580"/>
                  </a:cubicBezTo>
                  <a:cubicBezTo>
                    <a:pt x="1018882" y="473580"/>
                    <a:pt x="1013683" y="464039"/>
                    <a:pt x="1013683" y="464039"/>
                  </a:cubicBezTo>
                  <a:lnTo>
                    <a:pt x="993756" y="469243"/>
                  </a:lnTo>
                  <a:cubicBezTo>
                    <a:pt x="993756" y="469243"/>
                    <a:pt x="999821" y="434549"/>
                    <a:pt x="1031011" y="434549"/>
                  </a:cubicBezTo>
                  <a:close/>
                </a:path>
              </a:pathLst>
            </a:custGeom>
            <a:solidFill>
              <a:srgbClr val="FDFCFC"/>
            </a:solidFill>
            <a:ln w="8654"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72E0D6BD-949D-1144-9983-04528F8106E5}"/>
                </a:ext>
              </a:extLst>
            </p:cNvPr>
            <p:cNvSpPr/>
            <p:nvPr/>
          </p:nvSpPr>
          <p:spPr>
            <a:xfrm>
              <a:off x="28625509" y="-890920"/>
              <a:ext cx="11263" cy="13993"/>
            </a:xfrm>
            <a:custGeom>
              <a:avLst/>
              <a:gdLst>
                <a:gd name="connsiteX0" fmla="*/ 866 w 11263"/>
                <a:gd name="connsiteY0" fmla="*/ 2718 h 13993"/>
                <a:gd name="connsiteX1" fmla="*/ 4332 w 11263"/>
                <a:gd name="connsiteY1" fmla="*/ 13994 h 13993"/>
                <a:gd name="connsiteX2" fmla="*/ 7798 w 11263"/>
                <a:gd name="connsiteY2" fmla="*/ 13994 h 13993"/>
                <a:gd name="connsiteX3" fmla="*/ 11263 w 11263"/>
                <a:gd name="connsiteY3" fmla="*/ 3585 h 13993"/>
                <a:gd name="connsiteX4" fmla="*/ 0 w 11263"/>
                <a:gd name="connsiteY4" fmla="*/ 3585 h 13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3" h="13993">
                  <a:moveTo>
                    <a:pt x="866" y="2718"/>
                  </a:moveTo>
                  <a:cubicBezTo>
                    <a:pt x="866" y="7055"/>
                    <a:pt x="4332" y="13994"/>
                    <a:pt x="4332" y="13994"/>
                  </a:cubicBezTo>
                  <a:lnTo>
                    <a:pt x="7798" y="13994"/>
                  </a:lnTo>
                  <a:cubicBezTo>
                    <a:pt x="7798" y="13994"/>
                    <a:pt x="11263" y="8790"/>
                    <a:pt x="11263" y="3585"/>
                  </a:cubicBezTo>
                  <a:cubicBezTo>
                    <a:pt x="7798" y="-1619"/>
                    <a:pt x="4332" y="-752"/>
                    <a:pt x="0" y="3585"/>
                  </a:cubicBezTo>
                  <a:close/>
                </a:path>
              </a:pathLst>
            </a:custGeom>
            <a:solidFill>
              <a:srgbClr val="FDFCFC"/>
            </a:solidFill>
            <a:ln w="8654"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57E36F9D-C1EC-353A-9C74-A85541AA843F}"/>
                </a:ext>
              </a:extLst>
            </p:cNvPr>
            <p:cNvSpPr/>
            <p:nvPr/>
          </p:nvSpPr>
          <p:spPr>
            <a:xfrm>
              <a:off x="27357106" y="-3448657"/>
              <a:ext cx="47651" cy="46837"/>
            </a:xfrm>
            <a:custGeom>
              <a:avLst/>
              <a:gdLst>
                <a:gd name="connsiteX0" fmla="*/ 866 w 47651"/>
                <a:gd name="connsiteY0" fmla="*/ 0 h 46837"/>
                <a:gd name="connsiteX1" fmla="*/ 866 w 47651"/>
                <a:gd name="connsiteY1" fmla="*/ 4337 h 46837"/>
                <a:gd name="connsiteX2" fmla="*/ 44186 w 47651"/>
                <a:gd name="connsiteY2" fmla="*/ 46838 h 46837"/>
                <a:gd name="connsiteX3" fmla="*/ 47652 w 47651"/>
                <a:gd name="connsiteY3" fmla="*/ 46838 h 46837"/>
                <a:gd name="connsiteX4" fmla="*/ 37255 w 47651"/>
                <a:gd name="connsiteY4" fmla="*/ 8674 h 46837"/>
                <a:gd name="connsiteX5" fmla="*/ 0 w 47651"/>
                <a:gd name="connsiteY5" fmla="*/ 0 h 4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1" h="46837">
                  <a:moveTo>
                    <a:pt x="866" y="0"/>
                  </a:moveTo>
                  <a:lnTo>
                    <a:pt x="866" y="4337"/>
                  </a:lnTo>
                  <a:cubicBezTo>
                    <a:pt x="19927" y="15612"/>
                    <a:pt x="35522" y="30358"/>
                    <a:pt x="44186" y="46838"/>
                  </a:cubicBezTo>
                  <a:lnTo>
                    <a:pt x="47652" y="46838"/>
                  </a:lnTo>
                  <a:cubicBezTo>
                    <a:pt x="47652" y="32093"/>
                    <a:pt x="44186" y="19082"/>
                    <a:pt x="37255" y="8674"/>
                  </a:cubicBezTo>
                  <a:cubicBezTo>
                    <a:pt x="25125" y="6939"/>
                    <a:pt x="12996" y="4337"/>
                    <a:pt x="0" y="0"/>
                  </a:cubicBezTo>
                  <a:close/>
                </a:path>
              </a:pathLst>
            </a:custGeom>
            <a:solidFill>
              <a:srgbClr val="FDFCFC"/>
            </a:solidFill>
            <a:ln w="8654"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EAA3390D-F7BD-FC59-D27D-1B848565BC3C}"/>
                </a:ext>
              </a:extLst>
            </p:cNvPr>
            <p:cNvSpPr/>
            <p:nvPr/>
          </p:nvSpPr>
          <p:spPr>
            <a:xfrm>
              <a:off x="27910733" y="-1952456"/>
              <a:ext cx="486047" cy="1072927"/>
            </a:xfrm>
            <a:custGeom>
              <a:avLst/>
              <a:gdLst>
                <a:gd name="connsiteX0" fmla="*/ 303239 w 486047"/>
                <a:gd name="connsiteY0" fmla="*/ 670471 h 1072927"/>
                <a:gd name="connsiteX1" fmla="*/ 395076 w 486047"/>
                <a:gd name="connsiteY1" fmla="*/ 597613 h 1072927"/>
                <a:gd name="connsiteX2" fmla="*/ 453125 w 486047"/>
                <a:gd name="connsiteY2" fmla="*/ 543837 h 1072927"/>
                <a:gd name="connsiteX3" fmla="*/ 438396 w 486047"/>
                <a:gd name="connsiteY3" fmla="*/ 494397 h 1072927"/>
                <a:gd name="connsiteX4" fmla="*/ 486048 w 486047"/>
                <a:gd name="connsiteY4" fmla="*/ 520418 h 1072927"/>
                <a:gd name="connsiteX5" fmla="*/ 467854 w 486047"/>
                <a:gd name="connsiteY5" fmla="*/ 488325 h 1072927"/>
                <a:gd name="connsiteX6" fmla="*/ 439263 w 486047"/>
                <a:gd name="connsiteY6" fmla="*/ 467509 h 1072927"/>
                <a:gd name="connsiteX7" fmla="*/ 388145 w 486047"/>
                <a:gd name="connsiteY7" fmla="*/ 539500 h 1072927"/>
                <a:gd name="connsiteX8" fmla="*/ 304971 w 486047"/>
                <a:gd name="connsiteY8" fmla="*/ 619297 h 1072927"/>
                <a:gd name="connsiteX9" fmla="*/ 290243 w 486047"/>
                <a:gd name="connsiteY9" fmla="*/ 614093 h 1072927"/>
                <a:gd name="connsiteX10" fmla="*/ 286777 w 486047"/>
                <a:gd name="connsiteY10" fmla="*/ 426743 h 1072927"/>
                <a:gd name="connsiteX11" fmla="*/ 356089 w 486047"/>
                <a:gd name="connsiteY11" fmla="*/ 360823 h 1072927"/>
                <a:gd name="connsiteX12" fmla="*/ 356955 w 486047"/>
                <a:gd name="connsiteY12" fmla="*/ 285363 h 1072927"/>
                <a:gd name="connsiteX13" fmla="*/ 362153 w 486047"/>
                <a:gd name="connsiteY13" fmla="*/ 279291 h 1072927"/>
                <a:gd name="connsiteX14" fmla="*/ 420202 w 486047"/>
                <a:gd name="connsiteY14" fmla="*/ 307047 h 1072927"/>
                <a:gd name="connsiteX15" fmla="*/ 400275 w 486047"/>
                <a:gd name="connsiteY15" fmla="*/ 270617 h 1072927"/>
                <a:gd name="connsiteX16" fmla="*/ 363886 w 486047"/>
                <a:gd name="connsiteY16" fmla="*/ 255872 h 1072927"/>
                <a:gd name="connsiteX17" fmla="*/ 289376 w 486047"/>
                <a:gd name="connsiteY17" fmla="*/ 337404 h 1072927"/>
                <a:gd name="connsiteX18" fmla="*/ 284178 w 486047"/>
                <a:gd name="connsiteY18" fmla="*/ 316587 h 1072927"/>
                <a:gd name="connsiteX19" fmla="*/ 293708 w 486047"/>
                <a:gd name="connsiteY19" fmla="*/ 225514 h 1072927"/>
                <a:gd name="connsiteX20" fmla="*/ 304971 w 486047"/>
                <a:gd name="connsiteY20" fmla="*/ 119696 h 1072927"/>
                <a:gd name="connsiteX21" fmla="*/ 304105 w 486047"/>
                <a:gd name="connsiteY21" fmla="*/ 16480 h 1072927"/>
                <a:gd name="connsiteX22" fmla="*/ 224396 w 486047"/>
                <a:gd name="connsiteY22" fmla="*/ 0 h 1072927"/>
                <a:gd name="connsiteX23" fmla="*/ 155951 w 486047"/>
                <a:gd name="connsiteY23" fmla="*/ 17347 h 1072927"/>
                <a:gd name="connsiteX24" fmla="*/ 282445 w 486047"/>
                <a:gd name="connsiteY24" fmla="*/ 22551 h 1072927"/>
                <a:gd name="connsiteX25" fmla="*/ 282445 w 486047"/>
                <a:gd name="connsiteY25" fmla="*/ 33827 h 1072927"/>
                <a:gd name="connsiteX26" fmla="*/ 196672 w 486047"/>
                <a:gd name="connsiteY26" fmla="*/ 99747 h 1072927"/>
                <a:gd name="connsiteX27" fmla="*/ 196672 w 486047"/>
                <a:gd name="connsiteY27" fmla="*/ 221177 h 1072927"/>
                <a:gd name="connsiteX28" fmla="*/ 188874 w 486047"/>
                <a:gd name="connsiteY28" fmla="*/ 221177 h 1072927"/>
                <a:gd name="connsiteX29" fmla="*/ 166348 w 486047"/>
                <a:gd name="connsiteY29" fmla="*/ 172605 h 1072927"/>
                <a:gd name="connsiteX30" fmla="*/ 143822 w 486047"/>
                <a:gd name="connsiteY30" fmla="*/ 179544 h 1072927"/>
                <a:gd name="connsiteX31" fmla="*/ 33789 w 486047"/>
                <a:gd name="connsiteY31" fmla="*/ 62450 h 1072927"/>
                <a:gd name="connsiteX32" fmla="*/ 0 w 486047"/>
                <a:gd name="connsiteY32" fmla="*/ 107553 h 1072927"/>
                <a:gd name="connsiteX33" fmla="*/ 36389 w 486047"/>
                <a:gd name="connsiteY33" fmla="*/ 154390 h 1072927"/>
                <a:gd name="connsiteX34" fmla="*/ 103967 w 486047"/>
                <a:gd name="connsiteY34" fmla="*/ 222912 h 1072927"/>
                <a:gd name="connsiteX35" fmla="*/ 98769 w 486047"/>
                <a:gd name="connsiteY35" fmla="*/ 203830 h 1072927"/>
                <a:gd name="connsiteX36" fmla="*/ 58915 w 486047"/>
                <a:gd name="connsiteY36" fmla="*/ 153523 h 1072927"/>
                <a:gd name="connsiteX37" fmla="*/ 68445 w 486047"/>
                <a:gd name="connsiteY37" fmla="*/ 149186 h 1072927"/>
                <a:gd name="connsiteX38" fmla="*/ 170680 w 486047"/>
                <a:gd name="connsiteY38" fmla="*/ 273219 h 1072927"/>
                <a:gd name="connsiteX39" fmla="*/ 168081 w 486047"/>
                <a:gd name="connsiteY39" fmla="*/ 333067 h 1072927"/>
                <a:gd name="connsiteX40" fmla="*/ 175878 w 486047"/>
                <a:gd name="connsiteY40" fmla="*/ 333067 h 1072927"/>
                <a:gd name="connsiteX41" fmla="*/ 190607 w 486047"/>
                <a:gd name="connsiteY41" fmla="*/ 307047 h 1072927"/>
                <a:gd name="connsiteX42" fmla="*/ 196672 w 486047"/>
                <a:gd name="connsiteY42" fmla="*/ 307047 h 1072927"/>
                <a:gd name="connsiteX43" fmla="*/ 196672 w 486047"/>
                <a:gd name="connsiteY43" fmla="*/ 479651 h 1072927"/>
                <a:gd name="connsiteX44" fmla="*/ 176745 w 486047"/>
                <a:gd name="connsiteY44" fmla="*/ 476182 h 1072927"/>
                <a:gd name="connsiteX45" fmla="*/ 126494 w 486047"/>
                <a:gd name="connsiteY45" fmla="*/ 498734 h 1072927"/>
                <a:gd name="connsiteX46" fmla="*/ 38988 w 486047"/>
                <a:gd name="connsiteY46" fmla="*/ 405058 h 1072927"/>
                <a:gd name="connsiteX47" fmla="*/ 25992 w 486047"/>
                <a:gd name="connsiteY47" fmla="*/ 444090 h 1072927"/>
                <a:gd name="connsiteX48" fmla="*/ 140356 w 486047"/>
                <a:gd name="connsiteY48" fmla="*/ 546438 h 1072927"/>
                <a:gd name="connsiteX49" fmla="*/ 215733 w 486047"/>
                <a:gd name="connsiteY49" fmla="*/ 546438 h 1072927"/>
                <a:gd name="connsiteX50" fmla="*/ 196672 w 486047"/>
                <a:gd name="connsiteY50" fmla="*/ 601082 h 1072927"/>
                <a:gd name="connsiteX51" fmla="*/ 196672 w 486047"/>
                <a:gd name="connsiteY51" fmla="*/ 810984 h 1072927"/>
                <a:gd name="connsiteX52" fmla="*/ 123028 w 486047"/>
                <a:gd name="connsiteY52" fmla="*/ 773688 h 1072927"/>
                <a:gd name="connsiteX53" fmla="*/ 43320 w 486047"/>
                <a:gd name="connsiteY53" fmla="*/ 703431 h 1072927"/>
                <a:gd name="connsiteX54" fmla="*/ 38988 w 486047"/>
                <a:gd name="connsiteY54" fmla="*/ 737258 h 1072927"/>
                <a:gd name="connsiteX55" fmla="*/ 23393 w 486047"/>
                <a:gd name="connsiteY55" fmla="*/ 757208 h 1072927"/>
                <a:gd name="connsiteX56" fmla="*/ 117830 w 486047"/>
                <a:gd name="connsiteY56" fmla="*/ 820525 h 1072927"/>
                <a:gd name="connsiteX57" fmla="*/ 139490 w 486047"/>
                <a:gd name="connsiteY57" fmla="*/ 840475 h 1072927"/>
                <a:gd name="connsiteX58" fmla="*/ 196672 w 486047"/>
                <a:gd name="connsiteY58" fmla="*/ 899455 h 1072927"/>
                <a:gd name="connsiteX59" fmla="*/ 196672 w 486047"/>
                <a:gd name="connsiteY59" fmla="*/ 1028692 h 1072927"/>
                <a:gd name="connsiteX60" fmla="*/ 204469 w 486047"/>
                <a:gd name="connsiteY60" fmla="*/ 1028692 h 1072927"/>
                <a:gd name="connsiteX61" fmla="*/ 219198 w 486047"/>
                <a:gd name="connsiteY61" fmla="*/ 949762 h 1072927"/>
                <a:gd name="connsiteX62" fmla="*/ 227862 w 486047"/>
                <a:gd name="connsiteY62" fmla="*/ 949762 h 1072927"/>
                <a:gd name="connsiteX63" fmla="*/ 271182 w 486047"/>
                <a:gd name="connsiteY63" fmla="*/ 1072928 h 1072927"/>
                <a:gd name="connsiteX64" fmla="*/ 300639 w 486047"/>
                <a:gd name="connsiteY64" fmla="*/ 938487 h 1072927"/>
                <a:gd name="connsiteX65" fmla="*/ 369951 w 486047"/>
                <a:gd name="connsiteY65" fmla="*/ 876036 h 1072927"/>
                <a:gd name="connsiteX66" fmla="*/ 369951 w 486047"/>
                <a:gd name="connsiteY66" fmla="*/ 848281 h 1072927"/>
                <a:gd name="connsiteX67" fmla="*/ 421935 w 486047"/>
                <a:gd name="connsiteY67" fmla="*/ 876903 h 1072927"/>
                <a:gd name="connsiteX68" fmla="*/ 403740 w 486047"/>
                <a:gd name="connsiteY68" fmla="*/ 841342 h 1072927"/>
                <a:gd name="connsiteX69" fmla="*/ 370817 w 486047"/>
                <a:gd name="connsiteY69" fmla="*/ 824862 h 1072927"/>
                <a:gd name="connsiteX70" fmla="*/ 291975 w 486047"/>
                <a:gd name="connsiteY70" fmla="*/ 900322 h 1072927"/>
                <a:gd name="connsiteX71" fmla="*/ 281579 w 486047"/>
                <a:gd name="connsiteY71" fmla="*/ 758075 h 1072927"/>
                <a:gd name="connsiteX72" fmla="*/ 256453 w 486047"/>
                <a:gd name="connsiteY72" fmla="*/ 791902 h 1072927"/>
                <a:gd name="connsiteX73" fmla="*/ 301506 w 486047"/>
                <a:gd name="connsiteY73" fmla="*/ 673073 h 107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86047" h="1072927">
                  <a:moveTo>
                    <a:pt x="303239" y="670471"/>
                  </a:moveTo>
                  <a:cubicBezTo>
                    <a:pt x="345692" y="626236"/>
                    <a:pt x="373417" y="604552"/>
                    <a:pt x="395076" y="597613"/>
                  </a:cubicBezTo>
                  <a:cubicBezTo>
                    <a:pt x="425400" y="588072"/>
                    <a:pt x="431465" y="571592"/>
                    <a:pt x="453125" y="543837"/>
                  </a:cubicBezTo>
                  <a:cubicBezTo>
                    <a:pt x="428000" y="510009"/>
                    <a:pt x="437530" y="496999"/>
                    <a:pt x="438396" y="494397"/>
                  </a:cubicBezTo>
                  <a:cubicBezTo>
                    <a:pt x="447927" y="509142"/>
                    <a:pt x="470453" y="521285"/>
                    <a:pt x="486048" y="520418"/>
                  </a:cubicBezTo>
                  <a:cubicBezTo>
                    <a:pt x="485182" y="515214"/>
                    <a:pt x="480850" y="503070"/>
                    <a:pt x="467854" y="488325"/>
                  </a:cubicBezTo>
                  <a:cubicBezTo>
                    <a:pt x="456591" y="476182"/>
                    <a:pt x="446194" y="470111"/>
                    <a:pt x="439263" y="467509"/>
                  </a:cubicBezTo>
                  <a:cubicBezTo>
                    <a:pt x="427133" y="486590"/>
                    <a:pt x="407206" y="519550"/>
                    <a:pt x="388145" y="539500"/>
                  </a:cubicBezTo>
                  <a:cubicBezTo>
                    <a:pt x="372550" y="556847"/>
                    <a:pt x="323166" y="606287"/>
                    <a:pt x="304971" y="619297"/>
                  </a:cubicBezTo>
                  <a:lnTo>
                    <a:pt x="290243" y="614093"/>
                  </a:lnTo>
                  <a:lnTo>
                    <a:pt x="286777" y="426743"/>
                  </a:lnTo>
                  <a:cubicBezTo>
                    <a:pt x="307571" y="397252"/>
                    <a:pt x="330097" y="375568"/>
                    <a:pt x="356089" y="360823"/>
                  </a:cubicBezTo>
                  <a:cubicBezTo>
                    <a:pt x="373417" y="339139"/>
                    <a:pt x="365619" y="312251"/>
                    <a:pt x="356955" y="285363"/>
                  </a:cubicBezTo>
                  <a:lnTo>
                    <a:pt x="362153" y="279291"/>
                  </a:lnTo>
                  <a:cubicBezTo>
                    <a:pt x="379481" y="296638"/>
                    <a:pt x="398542" y="306179"/>
                    <a:pt x="420202" y="307047"/>
                  </a:cubicBezTo>
                  <a:cubicBezTo>
                    <a:pt x="418469" y="298373"/>
                    <a:pt x="412404" y="282760"/>
                    <a:pt x="400275" y="270617"/>
                  </a:cubicBezTo>
                  <a:cubicBezTo>
                    <a:pt x="388145" y="258474"/>
                    <a:pt x="371684" y="256739"/>
                    <a:pt x="363886" y="255872"/>
                  </a:cubicBezTo>
                  <a:lnTo>
                    <a:pt x="289376" y="337404"/>
                  </a:lnTo>
                  <a:lnTo>
                    <a:pt x="284178" y="316587"/>
                  </a:lnTo>
                  <a:cubicBezTo>
                    <a:pt x="284178" y="315720"/>
                    <a:pt x="293708" y="266280"/>
                    <a:pt x="293708" y="225514"/>
                  </a:cubicBezTo>
                  <a:cubicBezTo>
                    <a:pt x="293708" y="184748"/>
                    <a:pt x="304971" y="142248"/>
                    <a:pt x="304971" y="119696"/>
                  </a:cubicBezTo>
                  <a:cubicBezTo>
                    <a:pt x="304971" y="97145"/>
                    <a:pt x="304971" y="39898"/>
                    <a:pt x="304105" y="16480"/>
                  </a:cubicBezTo>
                  <a:cubicBezTo>
                    <a:pt x="294575" y="11276"/>
                    <a:pt x="268583" y="0"/>
                    <a:pt x="224396" y="0"/>
                  </a:cubicBezTo>
                  <a:cubicBezTo>
                    <a:pt x="180210" y="0"/>
                    <a:pt x="162882" y="10408"/>
                    <a:pt x="155951" y="17347"/>
                  </a:cubicBezTo>
                  <a:cubicBezTo>
                    <a:pt x="196672" y="34695"/>
                    <a:pt x="238259" y="35562"/>
                    <a:pt x="282445" y="22551"/>
                  </a:cubicBezTo>
                  <a:lnTo>
                    <a:pt x="282445" y="33827"/>
                  </a:lnTo>
                  <a:cubicBezTo>
                    <a:pt x="282445" y="33827"/>
                    <a:pt x="196672" y="68522"/>
                    <a:pt x="196672" y="99747"/>
                  </a:cubicBezTo>
                  <a:lnTo>
                    <a:pt x="196672" y="221177"/>
                  </a:lnTo>
                  <a:lnTo>
                    <a:pt x="188874" y="221177"/>
                  </a:lnTo>
                  <a:cubicBezTo>
                    <a:pt x="188874" y="221177"/>
                    <a:pt x="178478" y="172605"/>
                    <a:pt x="166348" y="172605"/>
                  </a:cubicBezTo>
                  <a:cubicBezTo>
                    <a:pt x="154218" y="172605"/>
                    <a:pt x="143822" y="179544"/>
                    <a:pt x="143822" y="179544"/>
                  </a:cubicBezTo>
                  <a:lnTo>
                    <a:pt x="33789" y="62450"/>
                  </a:lnTo>
                  <a:cubicBezTo>
                    <a:pt x="34656" y="77195"/>
                    <a:pt x="15595" y="98012"/>
                    <a:pt x="0" y="107553"/>
                  </a:cubicBezTo>
                  <a:lnTo>
                    <a:pt x="36389" y="154390"/>
                  </a:lnTo>
                  <a:lnTo>
                    <a:pt x="103967" y="222912"/>
                  </a:lnTo>
                  <a:lnTo>
                    <a:pt x="98769" y="203830"/>
                  </a:lnTo>
                  <a:lnTo>
                    <a:pt x="58915" y="153523"/>
                  </a:lnTo>
                  <a:lnTo>
                    <a:pt x="68445" y="149186"/>
                  </a:lnTo>
                  <a:cubicBezTo>
                    <a:pt x="149020" y="208167"/>
                    <a:pt x="170680" y="227249"/>
                    <a:pt x="170680" y="273219"/>
                  </a:cubicBezTo>
                  <a:cubicBezTo>
                    <a:pt x="170680" y="319189"/>
                    <a:pt x="168081" y="333067"/>
                    <a:pt x="168081" y="333067"/>
                  </a:cubicBezTo>
                  <a:lnTo>
                    <a:pt x="175878" y="333067"/>
                  </a:lnTo>
                  <a:cubicBezTo>
                    <a:pt x="175878" y="333067"/>
                    <a:pt x="190607" y="307047"/>
                    <a:pt x="190607" y="307047"/>
                  </a:cubicBezTo>
                  <a:cubicBezTo>
                    <a:pt x="190607" y="307047"/>
                    <a:pt x="196672" y="307047"/>
                    <a:pt x="196672" y="307047"/>
                  </a:cubicBezTo>
                  <a:lnTo>
                    <a:pt x="196672" y="479651"/>
                  </a:lnTo>
                  <a:cubicBezTo>
                    <a:pt x="196672" y="479651"/>
                    <a:pt x="190607" y="475315"/>
                    <a:pt x="176745" y="476182"/>
                  </a:cubicBezTo>
                  <a:cubicBezTo>
                    <a:pt x="158550" y="476182"/>
                    <a:pt x="146421" y="498734"/>
                    <a:pt x="126494" y="498734"/>
                  </a:cubicBezTo>
                  <a:lnTo>
                    <a:pt x="38988" y="405058"/>
                  </a:lnTo>
                  <a:cubicBezTo>
                    <a:pt x="41587" y="419804"/>
                    <a:pt x="37255" y="432814"/>
                    <a:pt x="25992" y="444090"/>
                  </a:cubicBezTo>
                  <a:cubicBezTo>
                    <a:pt x="46785" y="470978"/>
                    <a:pt x="113498" y="524754"/>
                    <a:pt x="140356" y="546438"/>
                  </a:cubicBezTo>
                  <a:cubicBezTo>
                    <a:pt x="167214" y="567255"/>
                    <a:pt x="215733" y="546438"/>
                    <a:pt x="215733" y="546438"/>
                  </a:cubicBezTo>
                  <a:cubicBezTo>
                    <a:pt x="215733" y="546438"/>
                    <a:pt x="233927" y="582000"/>
                    <a:pt x="196672" y="601082"/>
                  </a:cubicBezTo>
                  <a:lnTo>
                    <a:pt x="196672" y="810984"/>
                  </a:lnTo>
                  <a:lnTo>
                    <a:pt x="123028" y="773688"/>
                  </a:lnTo>
                  <a:lnTo>
                    <a:pt x="43320" y="703431"/>
                  </a:lnTo>
                  <a:cubicBezTo>
                    <a:pt x="43320" y="703431"/>
                    <a:pt x="44186" y="725115"/>
                    <a:pt x="38988" y="737258"/>
                  </a:cubicBezTo>
                  <a:cubicBezTo>
                    <a:pt x="32923" y="749402"/>
                    <a:pt x="23393" y="757208"/>
                    <a:pt x="23393" y="757208"/>
                  </a:cubicBezTo>
                  <a:lnTo>
                    <a:pt x="117830" y="820525"/>
                  </a:lnTo>
                  <a:lnTo>
                    <a:pt x="139490" y="840475"/>
                  </a:lnTo>
                  <a:lnTo>
                    <a:pt x="196672" y="899455"/>
                  </a:lnTo>
                  <a:lnTo>
                    <a:pt x="196672" y="1028692"/>
                  </a:lnTo>
                  <a:lnTo>
                    <a:pt x="204469" y="1028692"/>
                  </a:lnTo>
                  <a:lnTo>
                    <a:pt x="219198" y="949762"/>
                  </a:lnTo>
                  <a:lnTo>
                    <a:pt x="227862" y="949762"/>
                  </a:lnTo>
                  <a:cubicBezTo>
                    <a:pt x="232194" y="999202"/>
                    <a:pt x="251255" y="1045172"/>
                    <a:pt x="271182" y="1072928"/>
                  </a:cubicBezTo>
                  <a:cubicBezTo>
                    <a:pt x="271182" y="1072928"/>
                    <a:pt x="278980" y="958436"/>
                    <a:pt x="300639" y="938487"/>
                  </a:cubicBezTo>
                  <a:cubicBezTo>
                    <a:pt x="309303" y="930680"/>
                    <a:pt x="353489" y="887312"/>
                    <a:pt x="369951" y="876036"/>
                  </a:cubicBezTo>
                  <a:cubicBezTo>
                    <a:pt x="369951" y="876036"/>
                    <a:pt x="359554" y="859556"/>
                    <a:pt x="369951" y="848281"/>
                  </a:cubicBezTo>
                  <a:cubicBezTo>
                    <a:pt x="375149" y="856087"/>
                    <a:pt x="415004" y="885577"/>
                    <a:pt x="421935" y="876903"/>
                  </a:cubicBezTo>
                  <a:cubicBezTo>
                    <a:pt x="418469" y="868230"/>
                    <a:pt x="413271" y="854352"/>
                    <a:pt x="403740" y="841342"/>
                  </a:cubicBezTo>
                  <a:cubicBezTo>
                    <a:pt x="395076" y="828331"/>
                    <a:pt x="378615" y="825729"/>
                    <a:pt x="370817" y="824862"/>
                  </a:cubicBezTo>
                  <a:lnTo>
                    <a:pt x="291975" y="900322"/>
                  </a:lnTo>
                  <a:lnTo>
                    <a:pt x="281579" y="758075"/>
                  </a:lnTo>
                  <a:lnTo>
                    <a:pt x="256453" y="791902"/>
                  </a:lnTo>
                  <a:cubicBezTo>
                    <a:pt x="246923" y="716441"/>
                    <a:pt x="284178" y="690420"/>
                    <a:pt x="301506" y="673073"/>
                  </a:cubicBezTo>
                  <a:close/>
                </a:path>
              </a:pathLst>
            </a:custGeom>
            <a:solidFill>
              <a:srgbClr val="FDFCFC"/>
            </a:solidFill>
            <a:ln w="8654" cap="flat">
              <a:noFill/>
              <a:prstDash val="solid"/>
              <a:miter/>
            </a:ln>
          </p:spPr>
          <p:txBody>
            <a:bodyPr rtlCol="0" anchor="ctr"/>
            <a:lstStyle/>
            <a:p>
              <a:endParaRPr lang="en-GB"/>
            </a:p>
          </p:txBody>
        </p:sp>
        <p:sp>
          <p:nvSpPr>
            <p:cNvPr id="80" name="Freeform 79">
              <a:extLst>
                <a:ext uri="{FF2B5EF4-FFF2-40B4-BE49-F238E27FC236}">
                  <a16:creationId xmlns:a16="http://schemas.microsoft.com/office/drawing/2014/main" id="{8EF93DCC-3A11-7905-34D5-EB3589837BAE}"/>
                </a:ext>
              </a:extLst>
            </p:cNvPr>
            <p:cNvSpPr/>
            <p:nvPr/>
          </p:nvSpPr>
          <p:spPr>
            <a:xfrm>
              <a:off x="28589120" y="-891788"/>
              <a:ext cx="11263" cy="9657"/>
            </a:xfrm>
            <a:custGeom>
              <a:avLst/>
              <a:gdLst>
                <a:gd name="connsiteX0" fmla="*/ 867 w 11263"/>
                <a:gd name="connsiteY0" fmla="*/ 3585 h 9657"/>
                <a:gd name="connsiteX1" fmla="*/ 4332 w 11263"/>
                <a:gd name="connsiteY1" fmla="*/ 9657 h 9657"/>
                <a:gd name="connsiteX2" fmla="*/ 7798 w 11263"/>
                <a:gd name="connsiteY2" fmla="*/ 9657 h 9657"/>
                <a:gd name="connsiteX3" fmla="*/ 11263 w 11263"/>
                <a:gd name="connsiteY3" fmla="*/ 3585 h 9657"/>
                <a:gd name="connsiteX4" fmla="*/ 0 w 11263"/>
                <a:gd name="connsiteY4" fmla="*/ 3585 h 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3" h="9657">
                  <a:moveTo>
                    <a:pt x="867" y="3585"/>
                  </a:moveTo>
                  <a:cubicBezTo>
                    <a:pt x="867" y="7922"/>
                    <a:pt x="4332" y="9657"/>
                    <a:pt x="4332" y="9657"/>
                  </a:cubicBezTo>
                  <a:lnTo>
                    <a:pt x="7798" y="9657"/>
                  </a:lnTo>
                  <a:cubicBezTo>
                    <a:pt x="7798" y="9657"/>
                    <a:pt x="11263" y="8789"/>
                    <a:pt x="11263" y="3585"/>
                  </a:cubicBezTo>
                  <a:cubicBezTo>
                    <a:pt x="7798" y="-1619"/>
                    <a:pt x="4332" y="-751"/>
                    <a:pt x="0" y="3585"/>
                  </a:cubicBezTo>
                  <a:close/>
                </a:path>
              </a:pathLst>
            </a:custGeom>
            <a:solidFill>
              <a:srgbClr val="FDFCFC"/>
            </a:solidFill>
            <a:ln w="8654" cap="flat">
              <a:noFill/>
              <a:prstDash val="solid"/>
              <a:miter/>
            </a:ln>
          </p:spPr>
          <p:txBody>
            <a:bodyPr rtlCol="0" anchor="ctr"/>
            <a:lstStyle/>
            <a:p>
              <a:endParaRPr lang="en-GB"/>
            </a:p>
          </p:txBody>
        </p:sp>
        <p:sp>
          <p:nvSpPr>
            <p:cNvPr id="81" name="Freeform 80">
              <a:extLst>
                <a:ext uri="{FF2B5EF4-FFF2-40B4-BE49-F238E27FC236}">
                  <a16:creationId xmlns:a16="http://schemas.microsoft.com/office/drawing/2014/main" id="{F72B19BF-9C4B-12D4-9A22-7997C9449B68}"/>
                </a:ext>
              </a:extLst>
            </p:cNvPr>
            <p:cNvSpPr/>
            <p:nvPr/>
          </p:nvSpPr>
          <p:spPr>
            <a:xfrm>
              <a:off x="26936037" y="-2885738"/>
              <a:ext cx="43319" cy="130104"/>
            </a:xfrm>
            <a:custGeom>
              <a:avLst/>
              <a:gdLst>
                <a:gd name="connsiteX0" fmla="*/ 28591 w 43319"/>
                <a:gd name="connsiteY0" fmla="*/ 91073 h 130104"/>
                <a:gd name="connsiteX1" fmla="*/ 28591 w 43319"/>
                <a:gd name="connsiteY1" fmla="*/ 68521 h 130104"/>
                <a:gd name="connsiteX2" fmla="*/ 12129 w 43319"/>
                <a:gd name="connsiteY2" fmla="*/ 0 h 130104"/>
                <a:gd name="connsiteX3" fmla="*/ 0 w 43319"/>
                <a:gd name="connsiteY3" fmla="*/ 59848 h 130104"/>
                <a:gd name="connsiteX4" fmla="*/ 25992 w 43319"/>
                <a:gd name="connsiteY4" fmla="*/ 112757 h 130104"/>
                <a:gd name="connsiteX5" fmla="*/ 41587 w 43319"/>
                <a:gd name="connsiteY5" fmla="*/ 130104 h 130104"/>
                <a:gd name="connsiteX6" fmla="*/ 43320 w 43319"/>
                <a:gd name="connsiteY6" fmla="*/ 118828 h 130104"/>
                <a:gd name="connsiteX7" fmla="*/ 28591 w 43319"/>
                <a:gd name="connsiteY7" fmla="*/ 89338 h 13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19" h="130104">
                  <a:moveTo>
                    <a:pt x="28591" y="91073"/>
                  </a:moveTo>
                  <a:lnTo>
                    <a:pt x="28591" y="68521"/>
                  </a:lnTo>
                  <a:cubicBezTo>
                    <a:pt x="28591" y="64185"/>
                    <a:pt x="22526" y="39898"/>
                    <a:pt x="12129" y="0"/>
                  </a:cubicBezTo>
                  <a:cubicBezTo>
                    <a:pt x="6065" y="20816"/>
                    <a:pt x="0" y="43368"/>
                    <a:pt x="0" y="59848"/>
                  </a:cubicBezTo>
                  <a:cubicBezTo>
                    <a:pt x="0" y="86736"/>
                    <a:pt x="12129" y="98879"/>
                    <a:pt x="25992" y="112757"/>
                  </a:cubicBezTo>
                  <a:cubicBezTo>
                    <a:pt x="31190" y="117961"/>
                    <a:pt x="37255" y="124033"/>
                    <a:pt x="41587" y="130104"/>
                  </a:cubicBezTo>
                  <a:cubicBezTo>
                    <a:pt x="41587" y="125768"/>
                    <a:pt x="42453" y="122298"/>
                    <a:pt x="43320" y="118828"/>
                  </a:cubicBezTo>
                  <a:cubicBezTo>
                    <a:pt x="36389" y="112757"/>
                    <a:pt x="28591" y="103216"/>
                    <a:pt x="28591" y="89338"/>
                  </a:cubicBezTo>
                  <a:close/>
                </a:path>
              </a:pathLst>
            </a:custGeom>
            <a:solidFill>
              <a:srgbClr val="FDFCFC"/>
            </a:solidFill>
            <a:ln w="8654"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1FC7B093-33BA-2A95-CFEA-B6B95A8EFD86}"/>
                </a:ext>
              </a:extLst>
            </p:cNvPr>
            <p:cNvSpPr/>
            <p:nvPr/>
          </p:nvSpPr>
          <p:spPr>
            <a:xfrm>
              <a:off x="25820986" y="-4375000"/>
              <a:ext cx="3859792" cy="4446968"/>
            </a:xfrm>
            <a:custGeom>
              <a:avLst/>
              <a:gdLst>
                <a:gd name="connsiteX0" fmla="*/ 0 w 3859792"/>
                <a:gd name="connsiteY0" fmla="*/ 0 h 4446968"/>
                <a:gd name="connsiteX1" fmla="*/ 0 w 3859792"/>
                <a:gd name="connsiteY1" fmla="*/ 1920341 h 4446968"/>
                <a:gd name="connsiteX2" fmla="*/ 301506 w 3859792"/>
                <a:gd name="connsiteY2" fmla="*/ 3231793 h 4446968"/>
                <a:gd name="connsiteX3" fmla="*/ 965165 w 3859792"/>
                <a:gd name="connsiteY3" fmla="*/ 3998542 h 4446968"/>
                <a:gd name="connsiteX4" fmla="*/ 1931196 w 3859792"/>
                <a:gd name="connsiteY4" fmla="*/ 4446969 h 4446968"/>
                <a:gd name="connsiteX5" fmla="*/ 2894629 w 3859792"/>
                <a:gd name="connsiteY5" fmla="*/ 3998542 h 4446968"/>
                <a:gd name="connsiteX6" fmla="*/ 3558287 w 3859792"/>
                <a:gd name="connsiteY6" fmla="*/ 3231793 h 4446968"/>
                <a:gd name="connsiteX7" fmla="*/ 3859793 w 3859792"/>
                <a:gd name="connsiteY7" fmla="*/ 1920341 h 4446968"/>
                <a:gd name="connsiteX8" fmla="*/ 3859793 w 3859792"/>
                <a:gd name="connsiteY8" fmla="*/ 0 h 4446968"/>
                <a:gd name="connsiteX9" fmla="*/ 0 w 3859792"/>
                <a:gd name="connsiteY9" fmla="*/ 0 h 4446968"/>
                <a:gd name="connsiteX10" fmla="*/ 263384 w 3859792"/>
                <a:gd name="connsiteY10" fmla="*/ 1319258 h 4446968"/>
                <a:gd name="connsiteX11" fmla="*/ 327498 w 3859792"/>
                <a:gd name="connsiteY11" fmla="*/ 1222114 h 4446968"/>
                <a:gd name="connsiteX12" fmla="*/ 579619 w 3859792"/>
                <a:gd name="connsiteY12" fmla="*/ 777157 h 4446968"/>
                <a:gd name="connsiteX13" fmla="*/ 579619 w 3859792"/>
                <a:gd name="connsiteY13" fmla="*/ 724248 h 4446968"/>
                <a:gd name="connsiteX14" fmla="*/ 553627 w 3859792"/>
                <a:gd name="connsiteY14" fmla="*/ 718176 h 4446968"/>
                <a:gd name="connsiteX15" fmla="*/ 547562 w 3859792"/>
                <a:gd name="connsiteY15" fmla="*/ 718176 h 4446968"/>
                <a:gd name="connsiteX16" fmla="*/ 547562 w 3859792"/>
                <a:gd name="connsiteY16" fmla="*/ 679145 h 4446968"/>
                <a:gd name="connsiteX17" fmla="*/ 549295 w 3859792"/>
                <a:gd name="connsiteY17" fmla="*/ 677410 h 4446968"/>
                <a:gd name="connsiteX18" fmla="*/ 578752 w 3859792"/>
                <a:gd name="connsiteY18" fmla="*/ 642716 h 4446968"/>
                <a:gd name="connsiteX19" fmla="*/ 578752 w 3859792"/>
                <a:gd name="connsiteY19" fmla="*/ 572459 h 4446968"/>
                <a:gd name="connsiteX20" fmla="*/ 552761 w 3859792"/>
                <a:gd name="connsiteY20" fmla="*/ 563786 h 4446968"/>
                <a:gd name="connsiteX21" fmla="*/ 547562 w 3859792"/>
                <a:gd name="connsiteY21" fmla="*/ 562051 h 4446968"/>
                <a:gd name="connsiteX22" fmla="*/ 547562 w 3859792"/>
                <a:gd name="connsiteY22" fmla="*/ 517815 h 4446968"/>
                <a:gd name="connsiteX23" fmla="*/ 549295 w 3859792"/>
                <a:gd name="connsiteY23" fmla="*/ 516081 h 4446968"/>
                <a:gd name="connsiteX24" fmla="*/ 563157 w 3859792"/>
                <a:gd name="connsiteY24" fmla="*/ 498734 h 4446968"/>
                <a:gd name="connsiteX25" fmla="*/ 552761 w 3859792"/>
                <a:gd name="connsiteY25" fmla="*/ 495264 h 4446968"/>
                <a:gd name="connsiteX26" fmla="*/ 547562 w 3859792"/>
                <a:gd name="connsiteY26" fmla="*/ 493529 h 4446968"/>
                <a:gd name="connsiteX27" fmla="*/ 547562 w 3859792"/>
                <a:gd name="connsiteY27" fmla="*/ 394650 h 4446968"/>
                <a:gd name="connsiteX28" fmla="*/ 551894 w 3859792"/>
                <a:gd name="connsiteY28" fmla="*/ 392915 h 4446968"/>
                <a:gd name="connsiteX29" fmla="*/ 711311 w 3859792"/>
                <a:gd name="connsiteY29" fmla="*/ 354751 h 4446968"/>
                <a:gd name="connsiteX30" fmla="*/ 711311 w 3859792"/>
                <a:gd name="connsiteY30" fmla="*/ 326996 h 4446968"/>
                <a:gd name="connsiteX31" fmla="*/ 717376 w 3859792"/>
                <a:gd name="connsiteY31" fmla="*/ 325261 h 4446968"/>
                <a:gd name="connsiteX32" fmla="*/ 820477 w 3859792"/>
                <a:gd name="connsiteY32" fmla="*/ 313118 h 4446968"/>
                <a:gd name="connsiteX33" fmla="*/ 923578 w 3859792"/>
                <a:gd name="connsiteY33" fmla="*/ 325261 h 4446968"/>
                <a:gd name="connsiteX34" fmla="*/ 929643 w 3859792"/>
                <a:gd name="connsiteY34" fmla="*/ 326996 h 4446968"/>
                <a:gd name="connsiteX35" fmla="*/ 929643 w 3859792"/>
                <a:gd name="connsiteY35" fmla="*/ 355619 h 4446968"/>
                <a:gd name="connsiteX36" fmla="*/ 1089926 w 3859792"/>
                <a:gd name="connsiteY36" fmla="*/ 392048 h 4446968"/>
                <a:gd name="connsiteX37" fmla="*/ 1094258 w 3859792"/>
                <a:gd name="connsiteY37" fmla="*/ 393783 h 4446968"/>
                <a:gd name="connsiteX38" fmla="*/ 1094258 w 3859792"/>
                <a:gd name="connsiteY38" fmla="*/ 502203 h 4446968"/>
                <a:gd name="connsiteX39" fmla="*/ 1080396 w 3859792"/>
                <a:gd name="connsiteY39" fmla="*/ 503070 h 4446968"/>
                <a:gd name="connsiteX40" fmla="*/ 1091659 w 3859792"/>
                <a:gd name="connsiteY40" fmla="*/ 515213 h 4446968"/>
                <a:gd name="connsiteX41" fmla="*/ 1093391 w 3859792"/>
                <a:gd name="connsiteY41" fmla="*/ 516948 h 4446968"/>
                <a:gd name="connsiteX42" fmla="*/ 1093391 w 3859792"/>
                <a:gd name="connsiteY42" fmla="*/ 560316 h 4446968"/>
                <a:gd name="connsiteX43" fmla="*/ 1088193 w 3859792"/>
                <a:gd name="connsiteY43" fmla="*/ 562051 h 4446968"/>
                <a:gd name="connsiteX44" fmla="*/ 1061335 w 3859792"/>
                <a:gd name="connsiteY44" fmla="*/ 570725 h 4446968"/>
                <a:gd name="connsiteX45" fmla="*/ 1061335 w 3859792"/>
                <a:gd name="connsiteY45" fmla="*/ 640981 h 4446968"/>
                <a:gd name="connsiteX46" fmla="*/ 1092525 w 3859792"/>
                <a:gd name="connsiteY46" fmla="*/ 674808 h 4446968"/>
                <a:gd name="connsiteX47" fmla="*/ 1092525 w 3859792"/>
                <a:gd name="connsiteY47" fmla="*/ 674808 h 4446968"/>
                <a:gd name="connsiteX48" fmla="*/ 1256274 w 3859792"/>
                <a:gd name="connsiteY48" fmla="*/ 580266 h 4446968"/>
                <a:gd name="connsiteX49" fmla="*/ 1374970 w 3859792"/>
                <a:gd name="connsiteY49" fmla="*/ 634909 h 4446968"/>
                <a:gd name="connsiteX50" fmla="*/ 1378436 w 3859792"/>
                <a:gd name="connsiteY50" fmla="*/ 634909 h 4446968"/>
                <a:gd name="connsiteX51" fmla="*/ 1456411 w 3859792"/>
                <a:gd name="connsiteY51" fmla="*/ 656593 h 4446968"/>
                <a:gd name="connsiteX52" fmla="*/ 1531788 w 3859792"/>
                <a:gd name="connsiteY52" fmla="*/ 713839 h 4446968"/>
                <a:gd name="connsiteX53" fmla="*/ 1547383 w 3859792"/>
                <a:gd name="connsiteY53" fmla="*/ 725982 h 4446968"/>
                <a:gd name="connsiteX54" fmla="*/ 1549982 w 3859792"/>
                <a:gd name="connsiteY54" fmla="*/ 725982 h 4446968"/>
                <a:gd name="connsiteX55" fmla="*/ 1576840 w 3859792"/>
                <a:gd name="connsiteY55" fmla="*/ 735523 h 4446968"/>
                <a:gd name="connsiteX56" fmla="*/ 1592436 w 3859792"/>
                <a:gd name="connsiteY56" fmla="*/ 723380 h 4446968"/>
                <a:gd name="connsiteX57" fmla="*/ 1596767 w 3859792"/>
                <a:gd name="connsiteY57" fmla="*/ 701696 h 4446968"/>
                <a:gd name="connsiteX58" fmla="*/ 1589836 w 3859792"/>
                <a:gd name="connsiteY58" fmla="*/ 667002 h 4446968"/>
                <a:gd name="connsiteX59" fmla="*/ 1587237 w 3859792"/>
                <a:gd name="connsiteY59" fmla="*/ 663532 h 4446968"/>
                <a:gd name="connsiteX60" fmla="*/ 1459011 w 3859792"/>
                <a:gd name="connsiteY60" fmla="*/ 411130 h 4446968"/>
                <a:gd name="connsiteX61" fmla="*/ 1562978 w 3859792"/>
                <a:gd name="connsiteY61" fmla="*/ 275821 h 4446968"/>
                <a:gd name="connsiteX62" fmla="*/ 1567310 w 3859792"/>
                <a:gd name="connsiteY62" fmla="*/ 274086 h 4446968"/>
                <a:gd name="connsiteX63" fmla="*/ 1588104 w 3859792"/>
                <a:gd name="connsiteY63" fmla="*/ 293168 h 4446968"/>
                <a:gd name="connsiteX64" fmla="*/ 1588104 w 3859792"/>
                <a:gd name="connsiteY64" fmla="*/ 297505 h 4446968"/>
                <a:gd name="connsiteX65" fmla="*/ 1604565 w 3859792"/>
                <a:gd name="connsiteY65" fmla="*/ 340006 h 4446968"/>
                <a:gd name="connsiteX66" fmla="*/ 1608897 w 3859792"/>
                <a:gd name="connsiteY66" fmla="*/ 342608 h 4446968"/>
                <a:gd name="connsiteX67" fmla="*/ 1602832 w 3859792"/>
                <a:gd name="connsiteY67" fmla="*/ 372966 h 4446968"/>
                <a:gd name="connsiteX68" fmla="*/ 1597634 w 3859792"/>
                <a:gd name="connsiteY68" fmla="*/ 372966 h 4446968"/>
                <a:gd name="connsiteX69" fmla="*/ 1560379 w 3859792"/>
                <a:gd name="connsiteY69" fmla="*/ 408528 h 4446968"/>
                <a:gd name="connsiteX70" fmla="*/ 1632290 w 3859792"/>
                <a:gd name="connsiteY70" fmla="*/ 523887 h 4446968"/>
                <a:gd name="connsiteX71" fmla="*/ 1750986 w 3859792"/>
                <a:gd name="connsiteY71" fmla="*/ 752871 h 4446968"/>
                <a:gd name="connsiteX72" fmla="*/ 1731059 w 3859792"/>
                <a:gd name="connsiteY72" fmla="*/ 830933 h 4446968"/>
                <a:gd name="connsiteX73" fmla="*/ 1768314 w 3859792"/>
                <a:gd name="connsiteY73" fmla="*/ 820525 h 4446968"/>
                <a:gd name="connsiteX74" fmla="*/ 1773512 w 3859792"/>
                <a:gd name="connsiteY74" fmla="*/ 817055 h 4446968"/>
                <a:gd name="connsiteX75" fmla="*/ 1783909 w 3859792"/>
                <a:gd name="connsiteY75" fmla="*/ 828331 h 4446968"/>
                <a:gd name="connsiteX76" fmla="*/ 1781310 w 3859792"/>
                <a:gd name="connsiteY76" fmla="*/ 832668 h 4446968"/>
                <a:gd name="connsiteX77" fmla="*/ 1607164 w 3859792"/>
                <a:gd name="connsiteY77" fmla="*/ 939354 h 4446968"/>
                <a:gd name="connsiteX78" fmla="*/ 1609763 w 3859792"/>
                <a:gd name="connsiteY78" fmla="*/ 995732 h 4446968"/>
                <a:gd name="connsiteX79" fmla="*/ 1609763 w 3859792"/>
                <a:gd name="connsiteY79" fmla="*/ 1000069 h 4446968"/>
                <a:gd name="connsiteX80" fmla="*/ 1583772 w 3859792"/>
                <a:gd name="connsiteY80" fmla="*/ 1009610 h 4446968"/>
                <a:gd name="connsiteX81" fmla="*/ 1580306 w 3859792"/>
                <a:gd name="connsiteY81" fmla="*/ 1007008 h 4446968"/>
                <a:gd name="connsiteX82" fmla="*/ 1486735 w 3859792"/>
                <a:gd name="connsiteY82" fmla="*/ 962773 h 4446968"/>
                <a:gd name="connsiteX83" fmla="*/ 1450347 w 3859792"/>
                <a:gd name="connsiteY83" fmla="*/ 980120 h 4446968"/>
                <a:gd name="connsiteX84" fmla="*/ 1409626 w 3859792"/>
                <a:gd name="connsiteY84" fmla="*/ 1012212 h 4446968"/>
                <a:gd name="connsiteX85" fmla="*/ 1385367 w 3859792"/>
                <a:gd name="connsiteY85" fmla="*/ 1025223 h 4446968"/>
                <a:gd name="connsiteX86" fmla="*/ 1220752 w 3859792"/>
                <a:gd name="connsiteY86" fmla="*/ 1170940 h 4446968"/>
                <a:gd name="connsiteX87" fmla="*/ 1257140 w 3859792"/>
                <a:gd name="connsiteY87" fmla="*/ 1302779 h 4446968"/>
                <a:gd name="connsiteX88" fmla="*/ 1260606 w 3859792"/>
                <a:gd name="connsiteY88" fmla="*/ 1308850 h 4446968"/>
                <a:gd name="connsiteX89" fmla="*/ 1258007 w 3859792"/>
                <a:gd name="connsiteY89" fmla="*/ 1325330 h 4446968"/>
                <a:gd name="connsiteX90" fmla="*/ 1277934 w 3859792"/>
                <a:gd name="connsiteY90" fmla="*/ 1353953 h 4446968"/>
                <a:gd name="connsiteX91" fmla="*/ 1274468 w 3859792"/>
                <a:gd name="connsiteY91" fmla="*/ 1373902 h 4446968"/>
                <a:gd name="connsiteX92" fmla="*/ 1299594 w 3859792"/>
                <a:gd name="connsiteY92" fmla="*/ 1528293 h 4446968"/>
                <a:gd name="connsiteX93" fmla="*/ 1338581 w 3859792"/>
                <a:gd name="connsiteY93" fmla="*/ 1582937 h 4446968"/>
                <a:gd name="connsiteX94" fmla="*/ 1377569 w 3859792"/>
                <a:gd name="connsiteY94" fmla="*/ 1646254 h 4446968"/>
                <a:gd name="connsiteX95" fmla="*/ 1363707 w 3859792"/>
                <a:gd name="connsiteY95" fmla="*/ 1691357 h 4446968"/>
                <a:gd name="connsiteX96" fmla="*/ 1358509 w 3859792"/>
                <a:gd name="connsiteY96" fmla="*/ 1697429 h 4446968"/>
                <a:gd name="connsiteX97" fmla="*/ 1188695 w 3859792"/>
                <a:gd name="connsiteY97" fmla="*/ 1697429 h 4446968"/>
                <a:gd name="connsiteX98" fmla="*/ 1183497 w 3859792"/>
                <a:gd name="connsiteY98" fmla="*/ 1693092 h 4446968"/>
                <a:gd name="connsiteX99" fmla="*/ 1161837 w 3859792"/>
                <a:gd name="connsiteY99" fmla="*/ 1667071 h 4446968"/>
                <a:gd name="connsiteX100" fmla="*/ 1153173 w 3859792"/>
                <a:gd name="connsiteY100" fmla="*/ 1688755 h 4446968"/>
                <a:gd name="connsiteX101" fmla="*/ 1147974 w 3859792"/>
                <a:gd name="connsiteY101" fmla="*/ 1697429 h 4446968"/>
                <a:gd name="connsiteX102" fmla="*/ 951303 w 3859792"/>
                <a:gd name="connsiteY102" fmla="*/ 1697429 h 4446968"/>
                <a:gd name="connsiteX103" fmla="*/ 946971 w 3859792"/>
                <a:gd name="connsiteY103" fmla="*/ 1693959 h 4446968"/>
                <a:gd name="connsiteX104" fmla="*/ 920112 w 3859792"/>
                <a:gd name="connsiteY104" fmla="*/ 1640183 h 4446968"/>
                <a:gd name="connsiteX105" fmla="*/ 934841 w 3859792"/>
                <a:gd name="connsiteY105" fmla="*/ 1590743 h 4446968"/>
                <a:gd name="connsiteX106" fmla="*/ 942639 w 3859792"/>
                <a:gd name="connsiteY106" fmla="*/ 1571661 h 4446968"/>
                <a:gd name="connsiteX107" fmla="*/ 939173 w 3859792"/>
                <a:gd name="connsiteY107" fmla="*/ 1556048 h 4446968"/>
                <a:gd name="connsiteX108" fmla="*/ 933975 w 3859792"/>
                <a:gd name="connsiteY108" fmla="*/ 1532630 h 4446968"/>
                <a:gd name="connsiteX109" fmla="*/ 953035 w 3859792"/>
                <a:gd name="connsiteY109" fmla="*/ 1409464 h 4446968"/>
                <a:gd name="connsiteX110" fmla="*/ 941772 w 3859792"/>
                <a:gd name="connsiteY110" fmla="*/ 1367831 h 4446968"/>
                <a:gd name="connsiteX111" fmla="*/ 949570 w 3859792"/>
                <a:gd name="connsiteY111" fmla="*/ 1341810 h 4446968"/>
                <a:gd name="connsiteX112" fmla="*/ 926177 w 3859792"/>
                <a:gd name="connsiteY112" fmla="*/ 1294972 h 4446968"/>
                <a:gd name="connsiteX113" fmla="*/ 701780 w 3859792"/>
                <a:gd name="connsiteY113" fmla="*/ 1354821 h 4446968"/>
                <a:gd name="connsiteX114" fmla="*/ 711311 w 3859792"/>
                <a:gd name="connsiteY114" fmla="*/ 1468445 h 4446968"/>
                <a:gd name="connsiteX115" fmla="*/ 724307 w 3859792"/>
                <a:gd name="connsiteY115" fmla="*/ 1506609 h 4446968"/>
                <a:gd name="connsiteX116" fmla="*/ 739036 w 3859792"/>
                <a:gd name="connsiteY116" fmla="*/ 1548242 h 4446968"/>
                <a:gd name="connsiteX117" fmla="*/ 763295 w 3859792"/>
                <a:gd name="connsiteY117" fmla="*/ 1576865 h 4446968"/>
                <a:gd name="connsiteX118" fmla="*/ 805748 w 3859792"/>
                <a:gd name="connsiteY118" fmla="*/ 1645387 h 4446968"/>
                <a:gd name="connsiteX119" fmla="*/ 795351 w 3859792"/>
                <a:gd name="connsiteY119" fmla="*/ 1688755 h 4446968"/>
                <a:gd name="connsiteX120" fmla="*/ 790153 w 3859792"/>
                <a:gd name="connsiteY120" fmla="*/ 1698296 h 4446968"/>
                <a:gd name="connsiteX121" fmla="*/ 613408 w 3859792"/>
                <a:gd name="connsiteY121" fmla="*/ 1698296 h 4446968"/>
                <a:gd name="connsiteX122" fmla="*/ 608210 w 3859792"/>
                <a:gd name="connsiteY122" fmla="*/ 1693092 h 4446968"/>
                <a:gd name="connsiteX123" fmla="*/ 583084 w 3859792"/>
                <a:gd name="connsiteY123" fmla="*/ 1644519 h 4446968"/>
                <a:gd name="connsiteX124" fmla="*/ 586550 w 3859792"/>
                <a:gd name="connsiteY124" fmla="*/ 1608090 h 4446968"/>
                <a:gd name="connsiteX125" fmla="*/ 568356 w 3859792"/>
                <a:gd name="connsiteY125" fmla="*/ 1578600 h 4446968"/>
                <a:gd name="connsiteX126" fmla="*/ 568356 w 3859792"/>
                <a:gd name="connsiteY126" fmla="*/ 1540436 h 4446968"/>
                <a:gd name="connsiteX127" fmla="*/ 543230 w 3859792"/>
                <a:gd name="connsiteY127" fmla="*/ 1451965 h 4446968"/>
                <a:gd name="connsiteX128" fmla="*/ 512906 w 3859792"/>
                <a:gd name="connsiteY128" fmla="*/ 1556916 h 4446968"/>
                <a:gd name="connsiteX129" fmla="*/ 531101 w 3859792"/>
                <a:gd name="connsiteY129" fmla="*/ 1588141 h 4446968"/>
                <a:gd name="connsiteX130" fmla="*/ 566623 w 3859792"/>
                <a:gd name="connsiteY130" fmla="*/ 1647121 h 4446968"/>
                <a:gd name="connsiteX131" fmla="*/ 550161 w 3859792"/>
                <a:gd name="connsiteY131" fmla="*/ 1697429 h 4446968"/>
                <a:gd name="connsiteX132" fmla="*/ 547562 w 3859792"/>
                <a:gd name="connsiteY132" fmla="*/ 1700031 h 4446968"/>
                <a:gd name="connsiteX133" fmla="*/ 345692 w 3859792"/>
                <a:gd name="connsiteY133" fmla="*/ 1700031 h 4446968"/>
                <a:gd name="connsiteX134" fmla="*/ 343959 w 3859792"/>
                <a:gd name="connsiteY134" fmla="*/ 1698296 h 4446968"/>
                <a:gd name="connsiteX135" fmla="*/ 317101 w 3859792"/>
                <a:gd name="connsiteY135" fmla="*/ 1647989 h 4446968"/>
                <a:gd name="connsiteX136" fmla="*/ 323166 w 3859792"/>
                <a:gd name="connsiteY136" fmla="*/ 1609825 h 4446968"/>
                <a:gd name="connsiteX137" fmla="*/ 329230 w 3859792"/>
                <a:gd name="connsiteY137" fmla="*/ 1573396 h 4446968"/>
                <a:gd name="connsiteX138" fmla="*/ 327498 w 3859792"/>
                <a:gd name="connsiteY138" fmla="*/ 1556048 h 4446968"/>
                <a:gd name="connsiteX139" fmla="*/ 324898 w 3859792"/>
                <a:gd name="connsiteY139" fmla="*/ 1527425 h 4446968"/>
                <a:gd name="connsiteX140" fmla="*/ 340494 w 3859792"/>
                <a:gd name="connsiteY140" fmla="*/ 1466710 h 4446968"/>
                <a:gd name="connsiteX141" fmla="*/ 343093 w 3859792"/>
                <a:gd name="connsiteY141" fmla="*/ 1460638 h 4446968"/>
                <a:gd name="connsiteX142" fmla="*/ 337894 w 3859792"/>
                <a:gd name="connsiteY142" fmla="*/ 1441557 h 4446968"/>
                <a:gd name="connsiteX143" fmla="*/ 354356 w 3859792"/>
                <a:gd name="connsiteY143" fmla="*/ 1414668 h 4446968"/>
                <a:gd name="connsiteX144" fmla="*/ 352623 w 3859792"/>
                <a:gd name="connsiteY144" fmla="*/ 1403393 h 4446968"/>
                <a:gd name="connsiteX145" fmla="*/ 365619 w 3859792"/>
                <a:gd name="connsiteY145" fmla="*/ 1359157 h 4446968"/>
                <a:gd name="connsiteX146" fmla="*/ 415870 w 3859792"/>
                <a:gd name="connsiteY146" fmla="*/ 1150990 h 4446968"/>
                <a:gd name="connsiteX147" fmla="*/ 325765 w 3859792"/>
                <a:gd name="connsiteY147" fmla="*/ 1317524 h 4446968"/>
                <a:gd name="connsiteX148" fmla="*/ 331830 w 3859792"/>
                <a:gd name="connsiteY148" fmla="*/ 1378239 h 4446968"/>
                <a:gd name="connsiteX149" fmla="*/ 324032 w 3859792"/>
                <a:gd name="connsiteY149" fmla="*/ 1386045 h 4446968"/>
                <a:gd name="connsiteX150" fmla="*/ 304105 w 3859792"/>
                <a:gd name="connsiteY150" fmla="*/ 1369565 h 4446968"/>
                <a:gd name="connsiteX151" fmla="*/ 306704 w 3859792"/>
                <a:gd name="connsiteY151" fmla="*/ 1426812 h 4446968"/>
                <a:gd name="connsiteX152" fmla="*/ 300639 w 3859792"/>
                <a:gd name="connsiteY152" fmla="*/ 1434618 h 4446968"/>
                <a:gd name="connsiteX153" fmla="*/ 272915 w 3859792"/>
                <a:gd name="connsiteY153" fmla="*/ 1390382 h 4446968"/>
                <a:gd name="connsiteX154" fmla="*/ 265117 w 3859792"/>
                <a:gd name="connsiteY154" fmla="*/ 1451965 h 4446968"/>
                <a:gd name="connsiteX155" fmla="*/ 252988 w 3859792"/>
                <a:gd name="connsiteY155" fmla="*/ 1455434 h 4446968"/>
                <a:gd name="connsiteX156" fmla="*/ 242591 w 3859792"/>
                <a:gd name="connsiteY156" fmla="*/ 1384311 h 4446968"/>
                <a:gd name="connsiteX157" fmla="*/ 232194 w 3859792"/>
                <a:gd name="connsiteY157" fmla="*/ 1446761 h 4446968"/>
                <a:gd name="connsiteX158" fmla="*/ 218332 w 3859792"/>
                <a:gd name="connsiteY158" fmla="*/ 1451965 h 4446968"/>
                <a:gd name="connsiteX159" fmla="*/ 204469 w 3859792"/>
                <a:gd name="connsiteY159" fmla="*/ 1401658 h 4446968"/>
                <a:gd name="connsiteX160" fmla="*/ 261652 w 3859792"/>
                <a:gd name="connsiteY160" fmla="*/ 1320126 h 4446968"/>
                <a:gd name="connsiteX161" fmla="*/ 2449301 w 3859792"/>
                <a:gd name="connsiteY161" fmla="*/ 3213579 h 4446968"/>
                <a:gd name="connsiteX162" fmla="*/ 2456232 w 3859792"/>
                <a:gd name="connsiteY162" fmla="*/ 3213579 h 4446968"/>
                <a:gd name="connsiteX163" fmla="*/ 2458831 w 3859792"/>
                <a:gd name="connsiteY163" fmla="*/ 3213579 h 4446968"/>
                <a:gd name="connsiteX164" fmla="*/ 2521212 w 3859792"/>
                <a:gd name="connsiteY164" fmla="*/ 3243936 h 4446968"/>
                <a:gd name="connsiteX165" fmla="*/ 2546337 w 3859792"/>
                <a:gd name="connsiteY165" fmla="*/ 3297713 h 4446968"/>
                <a:gd name="connsiteX166" fmla="*/ 2549803 w 3859792"/>
                <a:gd name="connsiteY166" fmla="*/ 3311591 h 4446968"/>
                <a:gd name="connsiteX167" fmla="*/ 2537673 w 3859792"/>
                <a:gd name="connsiteY167" fmla="*/ 3319397 h 4446968"/>
                <a:gd name="connsiteX168" fmla="*/ 2454499 w 3859792"/>
                <a:gd name="connsiteY168" fmla="*/ 3378378 h 4446968"/>
                <a:gd name="connsiteX169" fmla="*/ 2416378 w 3859792"/>
                <a:gd name="connsiteY169" fmla="*/ 3432154 h 4446968"/>
                <a:gd name="connsiteX170" fmla="*/ 2416378 w 3859792"/>
                <a:gd name="connsiteY170" fmla="*/ 3524962 h 4446968"/>
                <a:gd name="connsiteX171" fmla="*/ 2199779 w 3859792"/>
                <a:gd name="connsiteY171" fmla="*/ 3524962 h 4446968"/>
                <a:gd name="connsiteX172" fmla="*/ 2194581 w 3859792"/>
                <a:gd name="connsiteY172" fmla="*/ 3306387 h 4446968"/>
                <a:gd name="connsiteX173" fmla="*/ 2150394 w 3859792"/>
                <a:gd name="connsiteY173" fmla="*/ 3256947 h 4446968"/>
                <a:gd name="connsiteX174" fmla="*/ 2073285 w 3859792"/>
                <a:gd name="connsiteY174" fmla="*/ 3215314 h 4446968"/>
                <a:gd name="connsiteX175" fmla="*/ 2064621 w 3859792"/>
                <a:gd name="connsiteY175" fmla="*/ 3210977 h 4446968"/>
                <a:gd name="connsiteX176" fmla="*/ 2062888 w 3859792"/>
                <a:gd name="connsiteY176" fmla="*/ 3202303 h 4446968"/>
                <a:gd name="connsiteX177" fmla="*/ 2072419 w 3859792"/>
                <a:gd name="connsiteY177" fmla="*/ 3138985 h 4446968"/>
                <a:gd name="connsiteX178" fmla="*/ 2127002 w 3859792"/>
                <a:gd name="connsiteY178" fmla="*/ 3091280 h 4446968"/>
                <a:gd name="connsiteX179" fmla="*/ 2138265 w 3859792"/>
                <a:gd name="connsiteY179" fmla="*/ 3086076 h 4446968"/>
                <a:gd name="connsiteX180" fmla="*/ 2196313 w 3859792"/>
                <a:gd name="connsiteY180" fmla="*/ 3137251 h 4446968"/>
                <a:gd name="connsiteX181" fmla="*/ 2201512 w 3859792"/>
                <a:gd name="connsiteY181" fmla="*/ 3095617 h 4446968"/>
                <a:gd name="connsiteX182" fmla="*/ 2191981 w 3859792"/>
                <a:gd name="connsiteY182" fmla="*/ 3021024 h 4446968"/>
                <a:gd name="connsiteX183" fmla="*/ 2151261 w 3859792"/>
                <a:gd name="connsiteY183" fmla="*/ 2995003 h 4446968"/>
                <a:gd name="connsiteX184" fmla="*/ 2064621 w 3859792"/>
                <a:gd name="connsiteY184" fmla="*/ 2887450 h 4446968"/>
                <a:gd name="connsiteX185" fmla="*/ 2061156 w 3859792"/>
                <a:gd name="connsiteY185" fmla="*/ 2883113 h 4446968"/>
                <a:gd name="connsiteX186" fmla="*/ 2061156 w 3859792"/>
                <a:gd name="connsiteY186" fmla="*/ 2877909 h 4446968"/>
                <a:gd name="connsiteX187" fmla="*/ 2077617 w 3859792"/>
                <a:gd name="connsiteY187" fmla="*/ 2825000 h 4446968"/>
                <a:gd name="connsiteX188" fmla="*/ 2125269 w 3859792"/>
                <a:gd name="connsiteY188" fmla="*/ 2791173 h 4446968"/>
                <a:gd name="connsiteX189" fmla="*/ 2136532 w 3859792"/>
                <a:gd name="connsiteY189" fmla="*/ 2787703 h 4446968"/>
                <a:gd name="connsiteX190" fmla="*/ 2201512 w 3859792"/>
                <a:gd name="connsiteY190" fmla="*/ 2857092 h 4446968"/>
                <a:gd name="connsiteX191" fmla="*/ 2210176 w 3859792"/>
                <a:gd name="connsiteY191" fmla="*/ 2805918 h 4446968"/>
                <a:gd name="connsiteX192" fmla="*/ 2201512 w 3859792"/>
                <a:gd name="connsiteY192" fmla="*/ 2739998 h 4446968"/>
                <a:gd name="connsiteX193" fmla="*/ 2037763 w 3859792"/>
                <a:gd name="connsiteY193" fmla="*/ 2538771 h 4446968"/>
                <a:gd name="connsiteX194" fmla="*/ 2039496 w 3859792"/>
                <a:gd name="connsiteY194" fmla="*/ 2529229 h 4446968"/>
                <a:gd name="connsiteX195" fmla="*/ 2068087 w 3859792"/>
                <a:gd name="connsiteY195" fmla="*/ 2477188 h 4446968"/>
                <a:gd name="connsiteX196" fmla="*/ 2120071 w 3859792"/>
                <a:gd name="connsiteY196" fmla="*/ 2450300 h 4446968"/>
                <a:gd name="connsiteX197" fmla="*/ 2131334 w 3859792"/>
                <a:gd name="connsiteY197" fmla="*/ 2446830 h 4446968"/>
                <a:gd name="connsiteX198" fmla="*/ 2204977 w 3859792"/>
                <a:gd name="connsiteY198" fmla="*/ 2528362 h 4446968"/>
                <a:gd name="connsiteX199" fmla="*/ 2208443 w 3859792"/>
                <a:gd name="connsiteY199" fmla="*/ 2432085 h 4446968"/>
                <a:gd name="connsiteX200" fmla="*/ 2212775 w 3859792"/>
                <a:gd name="connsiteY200" fmla="*/ 2426881 h 4446968"/>
                <a:gd name="connsiteX201" fmla="*/ 2315876 w 3859792"/>
                <a:gd name="connsiteY201" fmla="*/ 2388717 h 4446968"/>
                <a:gd name="connsiteX202" fmla="*/ 2418977 w 3859792"/>
                <a:gd name="connsiteY202" fmla="*/ 2413870 h 4446968"/>
                <a:gd name="connsiteX203" fmla="*/ 2425908 w 3859792"/>
                <a:gd name="connsiteY203" fmla="*/ 2419074 h 4446968"/>
                <a:gd name="connsiteX204" fmla="*/ 2425908 w 3859792"/>
                <a:gd name="connsiteY204" fmla="*/ 2427748 h 4446968"/>
                <a:gd name="connsiteX205" fmla="*/ 2433706 w 3859792"/>
                <a:gd name="connsiteY205" fmla="*/ 2552648 h 4446968"/>
                <a:gd name="connsiteX206" fmla="*/ 2426775 w 3859792"/>
                <a:gd name="connsiteY206" fmla="*/ 2588210 h 4446968"/>
                <a:gd name="connsiteX207" fmla="*/ 2417244 w 3859792"/>
                <a:gd name="connsiteY207" fmla="*/ 2645456 h 4446968"/>
                <a:gd name="connsiteX208" fmla="*/ 2418111 w 3859792"/>
                <a:gd name="connsiteY208" fmla="*/ 2670609 h 4446968"/>
                <a:gd name="connsiteX209" fmla="*/ 2441503 w 3859792"/>
                <a:gd name="connsiteY209" fmla="*/ 2645456 h 4446968"/>
                <a:gd name="connsiteX210" fmla="*/ 2449301 w 3859792"/>
                <a:gd name="connsiteY210" fmla="*/ 2645456 h 4446968"/>
                <a:gd name="connsiteX211" fmla="*/ 2454499 w 3859792"/>
                <a:gd name="connsiteY211" fmla="*/ 2644588 h 4446968"/>
                <a:gd name="connsiteX212" fmla="*/ 2515147 w 3859792"/>
                <a:gd name="connsiteY212" fmla="*/ 2668007 h 4446968"/>
                <a:gd name="connsiteX213" fmla="*/ 2545471 w 3859792"/>
                <a:gd name="connsiteY213" fmla="*/ 2728723 h 4446968"/>
                <a:gd name="connsiteX214" fmla="*/ 2545471 w 3859792"/>
                <a:gd name="connsiteY214" fmla="*/ 2738264 h 4446968"/>
                <a:gd name="connsiteX215" fmla="*/ 2508216 w 3859792"/>
                <a:gd name="connsiteY215" fmla="*/ 2776428 h 4446968"/>
                <a:gd name="connsiteX216" fmla="*/ 2512548 w 3859792"/>
                <a:gd name="connsiteY216" fmla="*/ 2809387 h 4446968"/>
                <a:gd name="connsiteX217" fmla="*/ 2505617 w 3859792"/>
                <a:gd name="connsiteY217" fmla="*/ 2811122 h 4446968"/>
                <a:gd name="connsiteX218" fmla="*/ 2418111 w 3859792"/>
                <a:gd name="connsiteY218" fmla="*/ 2864899 h 4446968"/>
                <a:gd name="connsiteX219" fmla="*/ 2415512 w 3859792"/>
                <a:gd name="connsiteY219" fmla="*/ 2975054 h 4446968"/>
                <a:gd name="connsiteX220" fmla="*/ 2457098 w 3859792"/>
                <a:gd name="connsiteY220" fmla="*/ 2939492 h 4446968"/>
                <a:gd name="connsiteX221" fmla="*/ 2509082 w 3859792"/>
                <a:gd name="connsiteY221" fmla="*/ 2864032 h 4446968"/>
                <a:gd name="connsiteX222" fmla="*/ 2516014 w 3859792"/>
                <a:gd name="connsiteY222" fmla="*/ 2852756 h 4446968"/>
                <a:gd name="connsiteX223" fmla="*/ 2529009 w 3859792"/>
                <a:gd name="connsiteY223" fmla="*/ 2854490 h 4446968"/>
                <a:gd name="connsiteX224" fmla="*/ 2583592 w 3859792"/>
                <a:gd name="connsiteY224" fmla="*/ 2888318 h 4446968"/>
                <a:gd name="connsiteX225" fmla="*/ 2610450 w 3859792"/>
                <a:gd name="connsiteY225" fmla="*/ 2944696 h 4446968"/>
                <a:gd name="connsiteX226" fmla="*/ 2610450 w 3859792"/>
                <a:gd name="connsiteY226" fmla="*/ 2949900 h 4446968"/>
                <a:gd name="connsiteX227" fmla="*/ 2607851 w 3859792"/>
                <a:gd name="connsiteY227" fmla="*/ 2954237 h 4446968"/>
                <a:gd name="connsiteX228" fmla="*/ 2549803 w 3859792"/>
                <a:gd name="connsiteY228" fmla="*/ 3033167 h 4446968"/>
                <a:gd name="connsiteX229" fmla="*/ 2518613 w 3859792"/>
                <a:gd name="connsiteY229" fmla="*/ 3050515 h 4446968"/>
                <a:gd name="connsiteX230" fmla="*/ 2481358 w 3859792"/>
                <a:gd name="connsiteY230" fmla="*/ 3073066 h 4446968"/>
                <a:gd name="connsiteX231" fmla="*/ 2416378 w 3859792"/>
                <a:gd name="connsiteY231" fmla="*/ 3171078 h 4446968"/>
                <a:gd name="connsiteX232" fmla="*/ 2416378 w 3859792"/>
                <a:gd name="connsiteY232" fmla="*/ 3244804 h 4446968"/>
                <a:gd name="connsiteX233" fmla="*/ 2451034 w 3859792"/>
                <a:gd name="connsiteY233" fmla="*/ 3211844 h 4446968"/>
                <a:gd name="connsiteX234" fmla="*/ 3262847 w 3859792"/>
                <a:gd name="connsiteY234" fmla="*/ 3063525 h 4446968"/>
                <a:gd name="connsiteX235" fmla="*/ 3220393 w 3859792"/>
                <a:gd name="connsiteY235" fmla="*/ 3100822 h 4446968"/>
                <a:gd name="connsiteX236" fmla="*/ 3212595 w 3859792"/>
                <a:gd name="connsiteY236" fmla="*/ 3100822 h 4446968"/>
                <a:gd name="connsiteX237" fmla="*/ 3212595 w 3859792"/>
                <a:gd name="connsiteY237" fmla="*/ 3093883 h 4446968"/>
                <a:gd name="connsiteX238" fmla="*/ 3208263 w 3859792"/>
                <a:gd name="connsiteY238" fmla="*/ 3080005 h 4446968"/>
                <a:gd name="connsiteX239" fmla="*/ 3177073 w 3859792"/>
                <a:gd name="connsiteY239" fmla="*/ 3094750 h 4446968"/>
                <a:gd name="connsiteX240" fmla="*/ 3159745 w 3859792"/>
                <a:gd name="connsiteY240" fmla="*/ 3099087 h 4446968"/>
                <a:gd name="connsiteX241" fmla="*/ 3169276 w 3859792"/>
                <a:gd name="connsiteY241" fmla="*/ 3083474 h 4446968"/>
                <a:gd name="connsiteX242" fmla="*/ 3177940 w 3859792"/>
                <a:gd name="connsiteY242" fmla="*/ 3064392 h 4446968"/>
                <a:gd name="connsiteX243" fmla="*/ 3154547 w 3859792"/>
                <a:gd name="connsiteY243" fmla="*/ 3072199 h 4446968"/>
                <a:gd name="connsiteX244" fmla="*/ 3141551 w 3859792"/>
                <a:gd name="connsiteY244" fmla="*/ 3073933 h 4446968"/>
                <a:gd name="connsiteX245" fmla="*/ 3147616 w 3859792"/>
                <a:gd name="connsiteY245" fmla="*/ 3061790 h 4446968"/>
                <a:gd name="connsiteX246" fmla="*/ 3155413 w 3859792"/>
                <a:gd name="connsiteY246" fmla="*/ 3042708 h 4446968"/>
                <a:gd name="connsiteX247" fmla="*/ 3110361 w 3859792"/>
                <a:gd name="connsiteY247" fmla="*/ 3022759 h 4446968"/>
                <a:gd name="connsiteX248" fmla="*/ 3101697 w 3859792"/>
                <a:gd name="connsiteY248" fmla="*/ 3074801 h 4446968"/>
                <a:gd name="connsiteX249" fmla="*/ 3159745 w 3859792"/>
                <a:gd name="connsiteY249" fmla="*/ 3281233 h 4446968"/>
                <a:gd name="connsiteX250" fmla="*/ 3144150 w 3859792"/>
                <a:gd name="connsiteY250" fmla="*/ 3414807 h 4446968"/>
                <a:gd name="connsiteX251" fmla="*/ 3140685 w 3859792"/>
                <a:gd name="connsiteY251" fmla="*/ 3420878 h 4446968"/>
                <a:gd name="connsiteX252" fmla="*/ 3125956 w 3859792"/>
                <a:gd name="connsiteY252" fmla="*/ 3413939 h 4446968"/>
                <a:gd name="connsiteX253" fmla="*/ 3125956 w 3859792"/>
                <a:gd name="connsiteY253" fmla="*/ 3410470 h 4446968"/>
                <a:gd name="connsiteX254" fmla="*/ 3120758 w 3859792"/>
                <a:gd name="connsiteY254" fmla="*/ 3398327 h 4446968"/>
                <a:gd name="connsiteX255" fmla="*/ 3108628 w 3859792"/>
                <a:gd name="connsiteY255" fmla="*/ 3426083 h 4446968"/>
                <a:gd name="connsiteX256" fmla="*/ 3171008 w 3859792"/>
                <a:gd name="connsiteY256" fmla="*/ 3505012 h 4446968"/>
                <a:gd name="connsiteX257" fmla="*/ 3171008 w 3859792"/>
                <a:gd name="connsiteY257" fmla="*/ 3524094 h 4446968"/>
                <a:gd name="connsiteX258" fmla="*/ 2943147 w 3859792"/>
                <a:gd name="connsiteY258" fmla="*/ 3524094 h 4446968"/>
                <a:gd name="connsiteX259" fmla="*/ 2943147 w 3859792"/>
                <a:gd name="connsiteY259" fmla="*/ 3505012 h 4446968"/>
                <a:gd name="connsiteX260" fmla="*/ 2916288 w 3859792"/>
                <a:gd name="connsiteY260" fmla="*/ 3363632 h 4446968"/>
                <a:gd name="connsiteX261" fmla="*/ 2882499 w 3859792"/>
                <a:gd name="connsiteY261" fmla="*/ 3427817 h 4446968"/>
                <a:gd name="connsiteX262" fmla="*/ 2912823 w 3859792"/>
                <a:gd name="connsiteY262" fmla="*/ 3470318 h 4446968"/>
                <a:gd name="connsiteX263" fmla="*/ 2890297 w 3859792"/>
                <a:gd name="connsiteY263" fmla="*/ 3518890 h 4446968"/>
                <a:gd name="connsiteX264" fmla="*/ 2884232 w 3859792"/>
                <a:gd name="connsiteY264" fmla="*/ 3524962 h 4446968"/>
                <a:gd name="connsiteX265" fmla="*/ 2682362 w 3859792"/>
                <a:gd name="connsiteY265" fmla="*/ 3524962 h 4446968"/>
                <a:gd name="connsiteX266" fmla="*/ 2686694 w 3859792"/>
                <a:gd name="connsiteY266" fmla="*/ 3515421 h 4446968"/>
                <a:gd name="connsiteX267" fmla="*/ 2694491 w 3859792"/>
                <a:gd name="connsiteY267" fmla="*/ 3462512 h 4446968"/>
                <a:gd name="connsiteX268" fmla="*/ 2664167 w 3859792"/>
                <a:gd name="connsiteY268" fmla="*/ 3339346 h 4446968"/>
                <a:gd name="connsiteX269" fmla="*/ 2633843 w 3859792"/>
                <a:gd name="connsiteY269" fmla="*/ 3212711 h 4446968"/>
                <a:gd name="connsiteX270" fmla="*/ 2638175 w 3859792"/>
                <a:gd name="connsiteY270" fmla="*/ 3180619 h 4446968"/>
                <a:gd name="connsiteX271" fmla="*/ 2627778 w 3859792"/>
                <a:gd name="connsiteY271" fmla="*/ 3191027 h 4446968"/>
                <a:gd name="connsiteX272" fmla="*/ 2622580 w 3859792"/>
                <a:gd name="connsiteY272" fmla="*/ 3202303 h 4446968"/>
                <a:gd name="connsiteX273" fmla="*/ 2615649 w 3859792"/>
                <a:gd name="connsiteY273" fmla="*/ 3191895 h 4446968"/>
                <a:gd name="connsiteX274" fmla="*/ 2605252 w 3859792"/>
                <a:gd name="connsiteY274" fmla="*/ 3155465 h 4446968"/>
                <a:gd name="connsiteX275" fmla="*/ 2638175 w 3859792"/>
                <a:gd name="connsiteY275" fmla="*/ 3081739 h 4446968"/>
                <a:gd name="connsiteX276" fmla="*/ 2656370 w 3859792"/>
                <a:gd name="connsiteY276" fmla="*/ 3051382 h 4446968"/>
                <a:gd name="connsiteX277" fmla="*/ 2717017 w 3859792"/>
                <a:gd name="connsiteY277" fmla="*/ 2892655 h 4446968"/>
                <a:gd name="connsiteX278" fmla="*/ 2698823 w 3859792"/>
                <a:gd name="connsiteY278" fmla="*/ 2856225 h 4446968"/>
                <a:gd name="connsiteX279" fmla="*/ 2684961 w 3859792"/>
                <a:gd name="connsiteY279" fmla="*/ 2868368 h 4446968"/>
                <a:gd name="connsiteX280" fmla="*/ 2678896 w 3859792"/>
                <a:gd name="connsiteY280" fmla="*/ 2875307 h 4446968"/>
                <a:gd name="connsiteX281" fmla="*/ 2666766 w 3859792"/>
                <a:gd name="connsiteY281" fmla="*/ 2857960 h 4446968"/>
                <a:gd name="connsiteX282" fmla="*/ 2645106 w 3859792"/>
                <a:gd name="connsiteY282" fmla="*/ 2775561 h 4446968"/>
                <a:gd name="connsiteX283" fmla="*/ 2734345 w 3859792"/>
                <a:gd name="connsiteY283" fmla="*/ 2553515 h 4446968"/>
                <a:gd name="connsiteX284" fmla="*/ 2748207 w 3859792"/>
                <a:gd name="connsiteY284" fmla="*/ 2393053 h 4446968"/>
                <a:gd name="connsiteX285" fmla="*/ 2730013 w 3859792"/>
                <a:gd name="connsiteY285" fmla="*/ 2328869 h 4446968"/>
                <a:gd name="connsiteX286" fmla="*/ 2788061 w 3859792"/>
                <a:gd name="connsiteY286" fmla="*/ 2260347 h 4446968"/>
                <a:gd name="connsiteX287" fmla="*/ 2839179 w 3859792"/>
                <a:gd name="connsiteY287" fmla="*/ 2285501 h 4446968"/>
                <a:gd name="connsiteX288" fmla="*/ 2889430 w 3859792"/>
                <a:gd name="connsiteY288" fmla="*/ 2282031 h 4446968"/>
                <a:gd name="connsiteX289" fmla="*/ 2923220 w 3859792"/>
                <a:gd name="connsiteY289" fmla="*/ 2283766 h 4446968"/>
                <a:gd name="connsiteX290" fmla="*/ 2950944 w 3859792"/>
                <a:gd name="connsiteY290" fmla="*/ 2269021 h 4446968"/>
                <a:gd name="connsiteX291" fmla="*/ 2987332 w 3859792"/>
                <a:gd name="connsiteY291" fmla="*/ 2314124 h 4446968"/>
                <a:gd name="connsiteX292" fmla="*/ 2987332 w 3859792"/>
                <a:gd name="connsiteY292" fmla="*/ 2324532 h 4446968"/>
                <a:gd name="connsiteX293" fmla="*/ 3022855 w 3859792"/>
                <a:gd name="connsiteY293" fmla="*/ 2334073 h 4446968"/>
                <a:gd name="connsiteX294" fmla="*/ 3026320 w 3859792"/>
                <a:gd name="connsiteY294" fmla="*/ 2334073 h 4446968"/>
                <a:gd name="connsiteX295" fmla="*/ 3028053 w 3859792"/>
                <a:gd name="connsiteY295" fmla="*/ 2337542 h 4446968"/>
                <a:gd name="connsiteX296" fmla="*/ 3041049 w 3859792"/>
                <a:gd name="connsiteY296" fmla="*/ 2370502 h 4446968"/>
                <a:gd name="connsiteX297" fmla="*/ 3035851 w 3859792"/>
                <a:gd name="connsiteY297" fmla="*/ 2386115 h 4446968"/>
                <a:gd name="connsiteX298" fmla="*/ 3035851 w 3859792"/>
                <a:gd name="connsiteY298" fmla="*/ 2407799 h 4446968"/>
                <a:gd name="connsiteX299" fmla="*/ 3038450 w 3859792"/>
                <a:gd name="connsiteY299" fmla="*/ 2411268 h 4446968"/>
                <a:gd name="connsiteX300" fmla="*/ 3029786 w 3859792"/>
                <a:gd name="connsiteY300" fmla="*/ 2426014 h 4446968"/>
                <a:gd name="connsiteX301" fmla="*/ 3037584 w 3859792"/>
                <a:gd name="connsiteY301" fmla="*/ 2445963 h 4446968"/>
                <a:gd name="connsiteX302" fmla="*/ 3037584 w 3859792"/>
                <a:gd name="connsiteY302" fmla="*/ 2451167 h 4446968"/>
                <a:gd name="connsiteX303" fmla="*/ 3033252 w 3859792"/>
                <a:gd name="connsiteY303" fmla="*/ 2452902 h 4446968"/>
                <a:gd name="connsiteX304" fmla="*/ 2970871 w 3859792"/>
                <a:gd name="connsiteY304" fmla="*/ 2538771 h 4446968"/>
                <a:gd name="connsiteX305" fmla="*/ 3112960 w 3859792"/>
                <a:gd name="connsiteY305" fmla="*/ 2687957 h 4446968"/>
                <a:gd name="connsiteX306" fmla="*/ 3120758 w 3859792"/>
                <a:gd name="connsiteY306" fmla="*/ 2701835 h 4446968"/>
                <a:gd name="connsiteX307" fmla="*/ 3105163 w 3859792"/>
                <a:gd name="connsiteY307" fmla="*/ 2698365 h 4446968"/>
                <a:gd name="connsiteX308" fmla="*/ 3099964 w 3859792"/>
                <a:gd name="connsiteY308" fmla="*/ 2697498 h 4446968"/>
                <a:gd name="connsiteX309" fmla="*/ 3128555 w 3859792"/>
                <a:gd name="connsiteY309" fmla="*/ 2750407 h 4446968"/>
                <a:gd name="connsiteX310" fmla="*/ 3162345 w 3859792"/>
                <a:gd name="connsiteY310" fmla="*/ 2804183 h 4446968"/>
                <a:gd name="connsiteX311" fmla="*/ 3167543 w 3859792"/>
                <a:gd name="connsiteY311" fmla="*/ 2807653 h 4446968"/>
                <a:gd name="connsiteX312" fmla="*/ 3165810 w 3859792"/>
                <a:gd name="connsiteY312" fmla="*/ 2812857 h 4446968"/>
                <a:gd name="connsiteX313" fmla="*/ 3153681 w 3859792"/>
                <a:gd name="connsiteY313" fmla="*/ 2823266 h 4446968"/>
                <a:gd name="connsiteX314" fmla="*/ 3193535 w 3859792"/>
                <a:gd name="connsiteY314" fmla="*/ 2932553 h 4446968"/>
                <a:gd name="connsiteX315" fmla="*/ 3210863 w 3859792"/>
                <a:gd name="connsiteY315" fmla="*/ 2932553 h 4446968"/>
                <a:gd name="connsiteX316" fmla="*/ 3265446 w 3859792"/>
                <a:gd name="connsiteY316" fmla="*/ 3011483 h 4446968"/>
                <a:gd name="connsiteX317" fmla="*/ 3258515 w 3859792"/>
                <a:gd name="connsiteY317" fmla="*/ 3039238 h 4446968"/>
                <a:gd name="connsiteX318" fmla="*/ 3265446 w 3859792"/>
                <a:gd name="connsiteY318" fmla="*/ 3066127 h 4446968"/>
                <a:gd name="connsiteX319" fmla="*/ 3789615 w 3859792"/>
                <a:gd name="connsiteY319" fmla="*/ 1906463 h 4446968"/>
                <a:gd name="connsiteX320" fmla="*/ 1931196 w 3859792"/>
                <a:gd name="connsiteY320" fmla="*/ 1906463 h 4446968"/>
                <a:gd name="connsiteX321" fmla="*/ 1931196 w 3859792"/>
                <a:gd name="connsiteY321" fmla="*/ 4374977 h 4446968"/>
                <a:gd name="connsiteX322" fmla="*/ 1931196 w 3859792"/>
                <a:gd name="connsiteY322" fmla="*/ 4374977 h 4446968"/>
                <a:gd name="connsiteX323" fmla="*/ 1643553 w 3859792"/>
                <a:gd name="connsiteY323" fmla="*/ 4287374 h 4446968"/>
                <a:gd name="connsiteX324" fmla="*/ 1006752 w 3859792"/>
                <a:gd name="connsiteY324" fmla="*/ 3941296 h 4446968"/>
                <a:gd name="connsiteX325" fmla="*/ 363020 w 3859792"/>
                <a:gd name="connsiteY325" fmla="*/ 3197966 h 4446968"/>
                <a:gd name="connsiteX326" fmla="*/ 69312 w 3859792"/>
                <a:gd name="connsiteY326" fmla="*/ 1919473 h 4446968"/>
                <a:gd name="connsiteX327" fmla="*/ 69312 w 3859792"/>
                <a:gd name="connsiteY327" fmla="*/ 1906463 h 4446968"/>
                <a:gd name="connsiteX328" fmla="*/ 1931196 w 3859792"/>
                <a:gd name="connsiteY328" fmla="*/ 1906463 h 4446968"/>
                <a:gd name="connsiteX329" fmla="*/ 1931196 w 3859792"/>
                <a:gd name="connsiteY329" fmla="*/ 69389 h 4446968"/>
                <a:gd name="connsiteX330" fmla="*/ 3789615 w 3859792"/>
                <a:gd name="connsiteY330" fmla="*/ 69389 h 4446968"/>
                <a:gd name="connsiteX331" fmla="*/ 3789615 w 3859792"/>
                <a:gd name="connsiteY331" fmla="*/ 1906463 h 444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3859792" h="4446968">
                  <a:moveTo>
                    <a:pt x="0" y="0"/>
                  </a:moveTo>
                  <a:lnTo>
                    <a:pt x="0" y="1920341"/>
                  </a:lnTo>
                  <a:cubicBezTo>
                    <a:pt x="0" y="2415605"/>
                    <a:pt x="101368" y="2857092"/>
                    <a:pt x="301506" y="3231793"/>
                  </a:cubicBezTo>
                  <a:cubicBezTo>
                    <a:pt x="461789" y="3531033"/>
                    <a:pt x="684453" y="3789507"/>
                    <a:pt x="965165" y="3998542"/>
                  </a:cubicBezTo>
                  <a:cubicBezTo>
                    <a:pt x="1435618" y="4349824"/>
                    <a:pt x="1931196" y="4446969"/>
                    <a:pt x="1931196" y="4446969"/>
                  </a:cubicBezTo>
                  <a:cubicBezTo>
                    <a:pt x="1931196" y="4446969"/>
                    <a:pt x="2424175" y="4348956"/>
                    <a:pt x="2894629" y="3998542"/>
                  </a:cubicBezTo>
                  <a:cubicBezTo>
                    <a:pt x="3174474" y="3789507"/>
                    <a:pt x="3398004" y="3531901"/>
                    <a:pt x="3558287" y="3231793"/>
                  </a:cubicBezTo>
                  <a:cubicBezTo>
                    <a:pt x="3758425" y="2857092"/>
                    <a:pt x="3859793" y="2416472"/>
                    <a:pt x="3859793" y="1920341"/>
                  </a:cubicBezTo>
                  <a:lnTo>
                    <a:pt x="3859793" y="0"/>
                  </a:lnTo>
                  <a:lnTo>
                    <a:pt x="0" y="0"/>
                  </a:lnTo>
                  <a:close/>
                  <a:moveTo>
                    <a:pt x="263384" y="1319258"/>
                  </a:moveTo>
                  <a:cubicBezTo>
                    <a:pt x="291109" y="1292370"/>
                    <a:pt x="318834" y="1264615"/>
                    <a:pt x="327498" y="1222114"/>
                  </a:cubicBezTo>
                  <a:cubicBezTo>
                    <a:pt x="373417" y="1000069"/>
                    <a:pt x="460056" y="848281"/>
                    <a:pt x="579619" y="777157"/>
                  </a:cubicBezTo>
                  <a:lnTo>
                    <a:pt x="579619" y="724248"/>
                  </a:lnTo>
                  <a:cubicBezTo>
                    <a:pt x="570955" y="721646"/>
                    <a:pt x="562291" y="719911"/>
                    <a:pt x="553627" y="718176"/>
                  </a:cubicBezTo>
                  <a:lnTo>
                    <a:pt x="547562" y="718176"/>
                  </a:lnTo>
                  <a:lnTo>
                    <a:pt x="547562" y="679145"/>
                  </a:lnTo>
                  <a:lnTo>
                    <a:pt x="549295" y="677410"/>
                  </a:lnTo>
                  <a:cubicBezTo>
                    <a:pt x="558825" y="666134"/>
                    <a:pt x="569222" y="653991"/>
                    <a:pt x="578752" y="642716"/>
                  </a:cubicBezTo>
                  <a:lnTo>
                    <a:pt x="578752" y="572459"/>
                  </a:lnTo>
                  <a:cubicBezTo>
                    <a:pt x="570088" y="568990"/>
                    <a:pt x="561425" y="566388"/>
                    <a:pt x="552761" y="563786"/>
                  </a:cubicBezTo>
                  <a:lnTo>
                    <a:pt x="547562" y="562051"/>
                  </a:lnTo>
                  <a:lnTo>
                    <a:pt x="547562" y="517815"/>
                  </a:lnTo>
                  <a:lnTo>
                    <a:pt x="549295" y="516081"/>
                  </a:lnTo>
                  <a:cubicBezTo>
                    <a:pt x="553627" y="510009"/>
                    <a:pt x="557959" y="503937"/>
                    <a:pt x="563157" y="498734"/>
                  </a:cubicBezTo>
                  <a:cubicBezTo>
                    <a:pt x="559692" y="497866"/>
                    <a:pt x="556226" y="496131"/>
                    <a:pt x="552761" y="495264"/>
                  </a:cubicBezTo>
                  <a:lnTo>
                    <a:pt x="547562" y="493529"/>
                  </a:lnTo>
                  <a:lnTo>
                    <a:pt x="547562" y="394650"/>
                  </a:lnTo>
                  <a:lnTo>
                    <a:pt x="551894" y="392915"/>
                  </a:lnTo>
                  <a:cubicBezTo>
                    <a:pt x="603878" y="370364"/>
                    <a:pt x="657594" y="358221"/>
                    <a:pt x="711311" y="354751"/>
                  </a:cubicBezTo>
                  <a:lnTo>
                    <a:pt x="711311" y="326996"/>
                  </a:lnTo>
                  <a:lnTo>
                    <a:pt x="717376" y="325261"/>
                  </a:lnTo>
                  <a:cubicBezTo>
                    <a:pt x="751165" y="317455"/>
                    <a:pt x="785821" y="313118"/>
                    <a:pt x="820477" y="313118"/>
                  </a:cubicBezTo>
                  <a:cubicBezTo>
                    <a:pt x="855133" y="313118"/>
                    <a:pt x="889788" y="317455"/>
                    <a:pt x="923578" y="325261"/>
                  </a:cubicBezTo>
                  <a:lnTo>
                    <a:pt x="929643" y="326996"/>
                  </a:lnTo>
                  <a:lnTo>
                    <a:pt x="929643" y="355619"/>
                  </a:lnTo>
                  <a:cubicBezTo>
                    <a:pt x="984226" y="358221"/>
                    <a:pt x="1037942" y="370364"/>
                    <a:pt x="1089926" y="392048"/>
                  </a:cubicBezTo>
                  <a:lnTo>
                    <a:pt x="1094258" y="393783"/>
                  </a:lnTo>
                  <a:lnTo>
                    <a:pt x="1094258" y="502203"/>
                  </a:lnTo>
                  <a:cubicBezTo>
                    <a:pt x="1094258" y="502203"/>
                    <a:pt x="1082995" y="503070"/>
                    <a:pt x="1080396" y="503070"/>
                  </a:cubicBezTo>
                  <a:cubicBezTo>
                    <a:pt x="1083861" y="507407"/>
                    <a:pt x="1088193" y="510877"/>
                    <a:pt x="1091659" y="515213"/>
                  </a:cubicBezTo>
                  <a:lnTo>
                    <a:pt x="1093391" y="516948"/>
                  </a:lnTo>
                  <a:lnTo>
                    <a:pt x="1093391" y="560316"/>
                  </a:lnTo>
                  <a:lnTo>
                    <a:pt x="1088193" y="562051"/>
                  </a:lnTo>
                  <a:cubicBezTo>
                    <a:pt x="1079529" y="564653"/>
                    <a:pt x="1069999" y="567255"/>
                    <a:pt x="1061335" y="570725"/>
                  </a:cubicBezTo>
                  <a:lnTo>
                    <a:pt x="1061335" y="640981"/>
                  </a:lnTo>
                  <a:cubicBezTo>
                    <a:pt x="1071732" y="652257"/>
                    <a:pt x="1082128" y="663532"/>
                    <a:pt x="1092525" y="674808"/>
                  </a:cubicBezTo>
                  <a:lnTo>
                    <a:pt x="1092525" y="674808"/>
                  </a:lnTo>
                  <a:cubicBezTo>
                    <a:pt x="1154039" y="612358"/>
                    <a:pt x="1209488" y="580266"/>
                    <a:pt x="1256274" y="580266"/>
                  </a:cubicBezTo>
                  <a:cubicBezTo>
                    <a:pt x="1325585" y="580266"/>
                    <a:pt x="1365440" y="622766"/>
                    <a:pt x="1374970" y="634909"/>
                  </a:cubicBezTo>
                  <a:cubicBezTo>
                    <a:pt x="1375837" y="634909"/>
                    <a:pt x="1377569" y="634909"/>
                    <a:pt x="1378436" y="634909"/>
                  </a:cubicBezTo>
                  <a:cubicBezTo>
                    <a:pt x="1410492" y="634909"/>
                    <a:pt x="1436484" y="641848"/>
                    <a:pt x="1456411" y="656593"/>
                  </a:cubicBezTo>
                  <a:cubicBezTo>
                    <a:pt x="1477205" y="671339"/>
                    <a:pt x="1508395" y="695625"/>
                    <a:pt x="1531788" y="713839"/>
                  </a:cubicBezTo>
                  <a:cubicBezTo>
                    <a:pt x="1537852" y="718176"/>
                    <a:pt x="1543051" y="722513"/>
                    <a:pt x="1547383" y="725982"/>
                  </a:cubicBezTo>
                  <a:cubicBezTo>
                    <a:pt x="1548249" y="725982"/>
                    <a:pt x="1549116" y="725982"/>
                    <a:pt x="1549982" y="725982"/>
                  </a:cubicBezTo>
                  <a:cubicBezTo>
                    <a:pt x="1559512" y="725982"/>
                    <a:pt x="1569043" y="730319"/>
                    <a:pt x="1576840" y="735523"/>
                  </a:cubicBezTo>
                  <a:cubicBezTo>
                    <a:pt x="1581172" y="730319"/>
                    <a:pt x="1586371" y="725982"/>
                    <a:pt x="1592436" y="723380"/>
                  </a:cubicBezTo>
                  <a:cubicBezTo>
                    <a:pt x="1590703" y="716441"/>
                    <a:pt x="1592436" y="707768"/>
                    <a:pt x="1596767" y="701696"/>
                  </a:cubicBezTo>
                  <a:cubicBezTo>
                    <a:pt x="1589836" y="691288"/>
                    <a:pt x="1588970" y="677410"/>
                    <a:pt x="1589836" y="667002"/>
                  </a:cubicBezTo>
                  <a:lnTo>
                    <a:pt x="1587237" y="663532"/>
                  </a:lnTo>
                  <a:cubicBezTo>
                    <a:pt x="1502330" y="549040"/>
                    <a:pt x="1459011" y="464039"/>
                    <a:pt x="1459011" y="411130"/>
                  </a:cubicBezTo>
                  <a:cubicBezTo>
                    <a:pt x="1459011" y="313118"/>
                    <a:pt x="1559512" y="277556"/>
                    <a:pt x="1562978" y="275821"/>
                  </a:cubicBezTo>
                  <a:lnTo>
                    <a:pt x="1567310" y="274086"/>
                  </a:lnTo>
                  <a:lnTo>
                    <a:pt x="1588104" y="293168"/>
                  </a:lnTo>
                  <a:lnTo>
                    <a:pt x="1588104" y="297505"/>
                  </a:lnTo>
                  <a:cubicBezTo>
                    <a:pt x="1582039" y="317455"/>
                    <a:pt x="1586371" y="329598"/>
                    <a:pt x="1604565" y="340006"/>
                  </a:cubicBezTo>
                  <a:lnTo>
                    <a:pt x="1608897" y="342608"/>
                  </a:lnTo>
                  <a:lnTo>
                    <a:pt x="1602832" y="372966"/>
                  </a:lnTo>
                  <a:lnTo>
                    <a:pt x="1597634" y="372966"/>
                  </a:lnTo>
                  <a:cubicBezTo>
                    <a:pt x="1595901" y="373833"/>
                    <a:pt x="1560379" y="379037"/>
                    <a:pt x="1560379" y="408528"/>
                  </a:cubicBezTo>
                  <a:cubicBezTo>
                    <a:pt x="1560379" y="438018"/>
                    <a:pt x="1595035" y="479651"/>
                    <a:pt x="1632290" y="523887"/>
                  </a:cubicBezTo>
                  <a:cubicBezTo>
                    <a:pt x="1687739" y="591541"/>
                    <a:pt x="1750986" y="667002"/>
                    <a:pt x="1750986" y="752871"/>
                  </a:cubicBezTo>
                  <a:cubicBezTo>
                    <a:pt x="1750986" y="838740"/>
                    <a:pt x="1741455" y="813586"/>
                    <a:pt x="1731059" y="830933"/>
                  </a:cubicBezTo>
                  <a:cubicBezTo>
                    <a:pt x="1744055" y="830933"/>
                    <a:pt x="1757917" y="826597"/>
                    <a:pt x="1768314" y="820525"/>
                  </a:cubicBezTo>
                  <a:lnTo>
                    <a:pt x="1773512" y="817055"/>
                  </a:lnTo>
                  <a:lnTo>
                    <a:pt x="1783909" y="828331"/>
                  </a:lnTo>
                  <a:lnTo>
                    <a:pt x="1781310" y="832668"/>
                  </a:lnTo>
                  <a:cubicBezTo>
                    <a:pt x="1744055" y="895118"/>
                    <a:pt x="1679075" y="934149"/>
                    <a:pt x="1607164" y="939354"/>
                  </a:cubicBezTo>
                  <a:cubicBezTo>
                    <a:pt x="1613229" y="955833"/>
                    <a:pt x="1614095" y="974916"/>
                    <a:pt x="1609763" y="995732"/>
                  </a:cubicBezTo>
                  <a:lnTo>
                    <a:pt x="1609763" y="1000069"/>
                  </a:lnTo>
                  <a:cubicBezTo>
                    <a:pt x="1609763" y="1000069"/>
                    <a:pt x="1583772" y="1009610"/>
                    <a:pt x="1583772" y="1009610"/>
                  </a:cubicBezTo>
                  <a:lnTo>
                    <a:pt x="1580306" y="1007008"/>
                  </a:lnTo>
                  <a:cubicBezTo>
                    <a:pt x="1561245" y="991395"/>
                    <a:pt x="1517059" y="962773"/>
                    <a:pt x="1486735" y="962773"/>
                  </a:cubicBezTo>
                  <a:cubicBezTo>
                    <a:pt x="1456411" y="962773"/>
                    <a:pt x="1461610" y="967977"/>
                    <a:pt x="1450347" y="980120"/>
                  </a:cubicBezTo>
                  <a:cubicBezTo>
                    <a:pt x="1440816" y="989661"/>
                    <a:pt x="1429553" y="1000936"/>
                    <a:pt x="1409626" y="1012212"/>
                  </a:cubicBezTo>
                  <a:cubicBezTo>
                    <a:pt x="1402695" y="1016549"/>
                    <a:pt x="1394031" y="1020886"/>
                    <a:pt x="1385367" y="1025223"/>
                  </a:cubicBezTo>
                  <a:cubicBezTo>
                    <a:pt x="1327318" y="1057315"/>
                    <a:pt x="1220752" y="1116296"/>
                    <a:pt x="1220752" y="1170940"/>
                  </a:cubicBezTo>
                  <a:cubicBezTo>
                    <a:pt x="1220752" y="1225583"/>
                    <a:pt x="1257140" y="1302779"/>
                    <a:pt x="1257140" y="1302779"/>
                  </a:cubicBezTo>
                  <a:lnTo>
                    <a:pt x="1260606" y="1308850"/>
                  </a:lnTo>
                  <a:lnTo>
                    <a:pt x="1258007" y="1325330"/>
                  </a:lnTo>
                  <a:cubicBezTo>
                    <a:pt x="1271003" y="1332269"/>
                    <a:pt x="1277934" y="1342677"/>
                    <a:pt x="1277934" y="1353953"/>
                  </a:cubicBezTo>
                  <a:cubicBezTo>
                    <a:pt x="1277934" y="1365229"/>
                    <a:pt x="1276201" y="1368698"/>
                    <a:pt x="1274468" y="1373902"/>
                  </a:cubicBezTo>
                  <a:cubicBezTo>
                    <a:pt x="1279667" y="1405995"/>
                    <a:pt x="1294395" y="1501405"/>
                    <a:pt x="1299594" y="1528293"/>
                  </a:cubicBezTo>
                  <a:cubicBezTo>
                    <a:pt x="1304792" y="1556916"/>
                    <a:pt x="1321253" y="1569926"/>
                    <a:pt x="1338581" y="1582937"/>
                  </a:cubicBezTo>
                  <a:cubicBezTo>
                    <a:pt x="1356776" y="1597682"/>
                    <a:pt x="1377569" y="1614162"/>
                    <a:pt x="1377569" y="1646254"/>
                  </a:cubicBezTo>
                  <a:cubicBezTo>
                    <a:pt x="1377569" y="1678347"/>
                    <a:pt x="1366306" y="1688755"/>
                    <a:pt x="1363707" y="1691357"/>
                  </a:cubicBezTo>
                  <a:lnTo>
                    <a:pt x="1358509" y="1697429"/>
                  </a:lnTo>
                  <a:lnTo>
                    <a:pt x="1188695" y="1697429"/>
                  </a:lnTo>
                  <a:lnTo>
                    <a:pt x="1183497" y="1693092"/>
                  </a:lnTo>
                  <a:cubicBezTo>
                    <a:pt x="1181764" y="1691357"/>
                    <a:pt x="1169634" y="1681816"/>
                    <a:pt x="1161837" y="1667071"/>
                  </a:cubicBezTo>
                  <a:cubicBezTo>
                    <a:pt x="1158371" y="1679214"/>
                    <a:pt x="1154039" y="1687888"/>
                    <a:pt x="1153173" y="1688755"/>
                  </a:cubicBezTo>
                  <a:lnTo>
                    <a:pt x="1147974" y="1697429"/>
                  </a:lnTo>
                  <a:lnTo>
                    <a:pt x="951303" y="1697429"/>
                  </a:lnTo>
                  <a:lnTo>
                    <a:pt x="946971" y="1693959"/>
                  </a:lnTo>
                  <a:cubicBezTo>
                    <a:pt x="946104" y="1693959"/>
                    <a:pt x="920112" y="1674877"/>
                    <a:pt x="920112" y="1640183"/>
                  </a:cubicBezTo>
                  <a:cubicBezTo>
                    <a:pt x="920112" y="1605488"/>
                    <a:pt x="927910" y="1604621"/>
                    <a:pt x="934841" y="1590743"/>
                  </a:cubicBezTo>
                  <a:cubicBezTo>
                    <a:pt x="937440" y="1584672"/>
                    <a:pt x="942639" y="1574263"/>
                    <a:pt x="942639" y="1571661"/>
                  </a:cubicBezTo>
                  <a:cubicBezTo>
                    <a:pt x="942639" y="1566457"/>
                    <a:pt x="940906" y="1561253"/>
                    <a:pt x="939173" y="1556048"/>
                  </a:cubicBezTo>
                  <a:cubicBezTo>
                    <a:pt x="936574" y="1549977"/>
                    <a:pt x="933975" y="1542171"/>
                    <a:pt x="933975" y="1532630"/>
                  </a:cubicBezTo>
                  <a:cubicBezTo>
                    <a:pt x="933975" y="1523089"/>
                    <a:pt x="946971" y="1444159"/>
                    <a:pt x="953035" y="1409464"/>
                  </a:cubicBezTo>
                  <a:cubicBezTo>
                    <a:pt x="948703" y="1399056"/>
                    <a:pt x="941772" y="1381709"/>
                    <a:pt x="941772" y="1367831"/>
                  </a:cubicBezTo>
                  <a:cubicBezTo>
                    <a:pt x="941772" y="1353953"/>
                    <a:pt x="945238" y="1348749"/>
                    <a:pt x="949570" y="1341810"/>
                  </a:cubicBezTo>
                  <a:cubicBezTo>
                    <a:pt x="940039" y="1327065"/>
                    <a:pt x="932242" y="1312320"/>
                    <a:pt x="926177" y="1294972"/>
                  </a:cubicBezTo>
                  <a:cubicBezTo>
                    <a:pt x="860331" y="1332269"/>
                    <a:pt x="784955" y="1352218"/>
                    <a:pt x="701780" y="1354821"/>
                  </a:cubicBezTo>
                  <a:cubicBezTo>
                    <a:pt x="704380" y="1386045"/>
                    <a:pt x="708712" y="1445026"/>
                    <a:pt x="711311" y="1468445"/>
                  </a:cubicBezTo>
                  <a:cubicBezTo>
                    <a:pt x="712177" y="1482322"/>
                    <a:pt x="718242" y="1493599"/>
                    <a:pt x="724307" y="1506609"/>
                  </a:cubicBezTo>
                  <a:cubicBezTo>
                    <a:pt x="730372" y="1519620"/>
                    <a:pt x="737303" y="1532630"/>
                    <a:pt x="739036" y="1548242"/>
                  </a:cubicBezTo>
                  <a:cubicBezTo>
                    <a:pt x="739036" y="1554314"/>
                    <a:pt x="754631" y="1568192"/>
                    <a:pt x="763295" y="1576865"/>
                  </a:cubicBezTo>
                  <a:cubicBezTo>
                    <a:pt x="783222" y="1595947"/>
                    <a:pt x="805748" y="1618499"/>
                    <a:pt x="805748" y="1645387"/>
                  </a:cubicBezTo>
                  <a:cubicBezTo>
                    <a:pt x="805748" y="1672275"/>
                    <a:pt x="797084" y="1687020"/>
                    <a:pt x="795351" y="1688755"/>
                  </a:cubicBezTo>
                  <a:lnTo>
                    <a:pt x="790153" y="1698296"/>
                  </a:lnTo>
                  <a:lnTo>
                    <a:pt x="613408" y="1698296"/>
                  </a:lnTo>
                  <a:lnTo>
                    <a:pt x="608210" y="1693092"/>
                  </a:lnTo>
                  <a:cubicBezTo>
                    <a:pt x="603878" y="1688755"/>
                    <a:pt x="583084" y="1666203"/>
                    <a:pt x="583084" y="1644519"/>
                  </a:cubicBezTo>
                  <a:cubicBezTo>
                    <a:pt x="583084" y="1622835"/>
                    <a:pt x="584817" y="1620233"/>
                    <a:pt x="586550" y="1608090"/>
                  </a:cubicBezTo>
                  <a:cubicBezTo>
                    <a:pt x="574420" y="1600284"/>
                    <a:pt x="568356" y="1590743"/>
                    <a:pt x="568356" y="1578600"/>
                  </a:cubicBezTo>
                  <a:lnTo>
                    <a:pt x="568356" y="1540436"/>
                  </a:lnTo>
                  <a:cubicBezTo>
                    <a:pt x="568356" y="1530895"/>
                    <a:pt x="558825" y="1496201"/>
                    <a:pt x="543230" y="1451965"/>
                  </a:cubicBezTo>
                  <a:cubicBezTo>
                    <a:pt x="529368" y="1479721"/>
                    <a:pt x="512906" y="1520487"/>
                    <a:pt x="512906" y="1556916"/>
                  </a:cubicBezTo>
                  <a:cubicBezTo>
                    <a:pt x="512906" y="1593345"/>
                    <a:pt x="518971" y="1581202"/>
                    <a:pt x="531101" y="1588141"/>
                  </a:cubicBezTo>
                  <a:cubicBezTo>
                    <a:pt x="544963" y="1595947"/>
                    <a:pt x="566623" y="1608090"/>
                    <a:pt x="566623" y="1647121"/>
                  </a:cubicBezTo>
                  <a:cubicBezTo>
                    <a:pt x="566623" y="1686153"/>
                    <a:pt x="551028" y="1696561"/>
                    <a:pt x="550161" y="1697429"/>
                  </a:cubicBezTo>
                  <a:lnTo>
                    <a:pt x="547562" y="1700031"/>
                  </a:lnTo>
                  <a:lnTo>
                    <a:pt x="345692" y="1700031"/>
                  </a:lnTo>
                  <a:lnTo>
                    <a:pt x="343959" y="1698296"/>
                  </a:lnTo>
                  <a:cubicBezTo>
                    <a:pt x="343093" y="1698296"/>
                    <a:pt x="317101" y="1677479"/>
                    <a:pt x="317101" y="1647989"/>
                  </a:cubicBezTo>
                  <a:cubicBezTo>
                    <a:pt x="317101" y="1618499"/>
                    <a:pt x="319700" y="1621968"/>
                    <a:pt x="323166" y="1609825"/>
                  </a:cubicBezTo>
                  <a:cubicBezTo>
                    <a:pt x="325765" y="1597682"/>
                    <a:pt x="329230" y="1586406"/>
                    <a:pt x="329230" y="1573396"/>
                  </a:cubicBezTo>
                  <a:cubicBezTo>
                    <a:pt x="329230" y="1560385"/>
                    <a:pt x="329230" y="1562120"/>
                    <a:pt x="327498" y="1556048"/>
                  </a:cubicBezTo>
                  <a:cubicBezTo>
                    <a:pt x="326631" y="1547375"/>
                    <a:pt x="324898" y="1537834"/>
                    <a:pt x="324898" y="1527425"/>
                  </a:cubicBezTo>
                  <a:cubicBezTo>
                    <a:pt x="324898" y="1508343"/>
                    <a:pt x="333562" y="1484925"/>
                    <a:pt x="340494" y="1466710"/>
                  </a:cubicBezTo>
                  <a:cubicBezTo>
                    <a:pt x="340494" y="1464975"/>
                    <a:pt x="342226" y="1462373"/>
                    <a:pt x="343093" y="1460638"/>
                  </a:cubicBezTo>
                  <a:cubicBezTo>
                    <a:pt x="339627" y="1454567"/>
                    <a:pt x="337894" y="1448496"/>
                    <a:pt x="337894" y="1441557"/>
                  </a:cubicBezTo>
                  <a:cubicBezTo>
                    <a:pt x="337894" y="1432016"/>
                    <a:pt x="343093" y="1422475"/>
                    <a:pt x="354356" y="1414668"/>
                  </a:cubicBezTo>
                  <a:cubicBezTo>
                    <a:pt x="353490" y="1411199"/>
                    <a:pt x="352623" y="1406862"/>
                    <a:pt x="352623" y="1403393"/>
                  </a:cubicBezTo>
                  <a:cubicBezTo>
                    <a:pt x="352623" y="1396454"/>
                    <a:pt x="356089" y="1386913"/>
                    <a:pt x="365619" y="1359157"/>
                  </a:cubicBezTo>
                  <a:cubicBezTo>
                    <a:pt x="382947" y="1310585"/>
                    <a:pt x="411538" y="1222114"/>
                    <a:pt x="415870" y="1150990"/>
                  </a:cubicBezTo>
                  <a:cubicBezTo>
                    <a:pt x="376882" y="1199562"/>
                    <a:pt x="325765" y="1289768"/>
                    <a:pt x="325765" y="1317524"/>
                  </a:cubicBezTo>
                  <a:cubicBezTo>
                    <a:pt x="325765" y="1363494"/>
                    <a:pt x="331830" y="1378239"/>
                    <a:pt x="331830" y="1378239"/>
                  </a:cubicBezTo>
                  <a:lnTo>
                    <a:pt x="324032" y="1386045"/>
                  </a:lnTo>
                  <a:cubicBezTo>
                    <a:pt x="324032" y="1386045"/>
                    <a:pt x="315368" y="1379974"/>
                    <a:pt x="304105" y="1369565"/>
                  </a:cubicBezTo>
                  <a:cubicBezTo>
                    <a:pt x="304105" y="1369565"/>
                    <a:pt x="294574" y="1396454"/>
                    <a:pt x="306704" y="1426812"/>
                  </a:cubicBezTo>
                  <a:lnTo>
                    <a:pt x="300639" y="1434618"/>
                  </a:lnTo>
                  <a:cubicBezTo>
                    <a:pt x="284178" y="1426812"/>
                    <a:pt x="275514" y="1406862"/>
                    <a:pt x="272915" y="1390382"/>
                  </a:cubicBezTo>
                  <a:cubicBezTo>
                    <a:pt x="259052" y="1396454"/>
                    <a:pt x="264251" y="1436352"/>
                    <a:pt x="265117" y="1451965"/>
                  </a:cubicBezTo>
                  <a:lnTo>
                    <a:pt x="252988" y="1455434"/>
                  </a:lnTo>
                  <a:cubicBezTo>
                    <a:pt x="242591" y="1437220"/>
                    <a:pt x="239125" y="1405995"/>
                    <a:pt x="242591" y="1384311"/>
                  </a:cubicBezTo>
                  <a:cubicBezTo>
                    <a:pt x="220064" y="1393852"/>
                    <a:pt x="229595" y="1432016"/>
                    <a:pt x="232194" y="1446761"/>
                  </a:cubicBezTo>
                  <a:lnTo>
                    <a:pt x="218332" y="1451965"/>
                  </a:lnTo>
                  <a:cubicBezTo>
                    <a:pt x="218332" y="1451965"/>
                    <a:pt x="204469" y="1432883"/>
                    <a:pt x="204469" y="1401658"/>
                  </a:cubicBezTo>
                  <a:cubicBezTo>
                    <a:pt x="204469" y="1370433"/>
                    <a:pt x="235660" y="1346147"/>
                    <a:pt x="261652" y="1320126"/>
                  </a:cubicBezTo>
                  <a:close/>
                  <a:moveTo>
                    <a:pt x="2449301" y="3213579"/>
                  </a:moveTo>
                  <a:lnTo>
                    <a:pt x="2456232" y="3213579"/>
                  </a:lnTo>
                  <a:cubicBezTo>
                    <a:pt x="2456232" y="3213579"/>
                    <a:pt x="2457098" y="3213579"/>
                    <a:pt x="2458831" y="3213579"/>
                  </a:cubicBezTo>
                  <a:cubicBezTo>
                    <a:pt x="2468362" y="3213579"/>
                    <a:pt x="2501285" y="3216181"/>
                    <a:pt x="2521212" y="3243936"/>
                  </a:cubicBezTo>
                  <a:cubicBezTo>
                    <a:pt x="2539406" y="3269957"/>
                    <a:pt x="2546337" y="3296845"/>
                    <a:pt x="2546337" y="3297713"/>
                  </a:cubicBezTo>
                  <a:lnTo>
                    <a:pt x="2549803" y="3311591"/>
                  </a:lnTo>
                  <a:lnTo>
                    <a:pt x="2537673" y="3319397"/>
                  </a:lnTo>
                  <a:cubicBezTo>
                    <a:pt x="2530742" y="3323734"/>
                    <a:pt x="2471827" y="3362765"/>
                    <a:pt x="2454499" y="3378378"/>
                  </a:cubicBezTo>
                  <a:cubicBezTo>
                    <a:pt x="2440637" y="3391388"/>
                    <a:pt x="2422443" y="3420878"/>
                    <a:pt x="2416378" y="3432154"/>
                  </a:cubicBezTo>
                  <a:lnTo>
                    <a:pt x="2416378" y="3524962"/>
                  </a:lnTo>
                  <a:lnTo>
                    <a:pt x="2199779" y="3524962"/>
                  </a:lnTo>
                  <a:lnTo>
                    <a:pt x="2194581" y="3306387"/>
                  </a:lnTo>
                  <a:cubicBezTo>
                    <a:pt x="2188516" y="3296845"/>
                    <a:pt x="2164257" y="3265620"/>
                    <a:pt x="2150394" y="3256947"/>
                  </a:cubicBezTo>
                  <a:cubicBezTo>
                    <a:pt x="2130467" y="3245671"/>
                    <a:pt x="2086281" y="3222252"/>
                    <a:pt x="2073285" y="3215314"/>
                  </a:cubicBezTo>
                  <a:lnTo>
                    <a:pt x="2064621" y="3210977"/>
                  </a:lnTo>
                  <a:lnTo>
                    <a:pt x="2062888" y="3202303"/>
                  </a:lnTo>
                  <a:cubicBezTo>
                    <a:pt x="2062888" y="3201435"/>
                    <a:pt x="2055091" y="3170211"/>
                    <a:pt x="2072419" y="3138985"/>
                  </a:cubicBezTo>
                  <a:cubicBezTo>
                    <a:pt x="2088880" y="3108627"/>
                    <a:pt x="2125269" y="3091280"/>
                    <a:pt x="2127002" y="3091280"/>
                  </a:cubicBezTo>
                  <a:lnTo>
                    <a:pt x="2138265" y="3086076"/>
                  </a:lnTo>
                  <a:lnTo>
                    <a:pt x="2196313" y="3137251"/>
                  </a:lnTo>
                  <a:cubicBezTo>
                    <a:pt x="2198913" y="3124240"/>
                    <a:pt x="2201512" y="3109495"/>
                    <a:pt x="2201512" y="3095617"/>
                  </a:cubicBezTo>
                  <a:cubicBezTo>
                    <a:pt x="2201512" y="3071331"/>
                    <a:pt x="2195447" y="3037504"/>
                    <a:pt x="2191981" y="3021024"/>
                  </a:cubicBezTo>
                  <a:cubicBezTo>
                    <a:pt x="2180718" y="3015820"/>
                    <a:pt x="2164257" y="3006279"/>
                    <a:pt x="2151261" y="2995003"/>
                  </a:cubicBezTo>
                  <a:cubicBezTo>
                    <a:pt x="2134799" y="2979391"/>
                    <a:pt x="2071552" y="2896991"/>
                    <a:pt x="2064621" y="2887450"/>
                  </a:cubicBezTo>
                  <a:lnTo>
                    <a:pt x="2061156" y="2883113"/>
                  </a:lnTo>
                  <a:lnTo>
                    <a:pt x="2061156" y="2877909"/>
                  </a:lnTo>
                  <a:cubicBezTo>
                    <a:pt x="2060289" y="2875307"/>
                    <a:pt x="2058556" y="2849286"/>
                    <a:pt x="2077617" y="2825000"/>
                  </a:cubicBezTo>
                  <a:cubicBezTo>
                    <a:pt x="2095811" y="2801581"/>
                    <a:pt x="2124403" y="2792040"/>
                    <a:pt x="2125269" y="2791173"/>
                  </a:cubicBezTo>
                  <a:lnTo>
                    <a:pt x="2136532" y="2787703"/>
                  </a:lnTo>
                  <a:lnTo>
                    <a:pt x="2201512" y="2857092"/>
                  </a:lnTo>
                  <a:cubicBezTo>
                    <a:pt x="2205844" y="2840613"/>
                    <a:pt x="2210176" y="2820664"/>
                    <a:pt x="2210176" y="2805918"/>
                  </a:cubicBezTo>
                  <a:cubicBezTo>
                    <a:pt x="2210176" y="2779897"/>
                    <a:pt x="2204111" y="2750407"/>
                    <a:pt x="2201512" y="2739998"/>
                  </a:cubicBezTo>
                  <a:lnTo>
                    <a:pt x="2037763" y="2538771"/>
                  </a:lnTo>
                  <a:lnTo>
                    <a:pt x="2039496" y="2529229"/>
                  </a:lnTo>
                  <a:cubicBezTo>
                    <a:pt x="2039496" y="2525760"/>
                    <a:pt x="2046427" y="2495403"/>
                    <a:pt x="2068087" y="2477188"/>
                  </a:cubicBezTo>
                  <a:cubicBezTo>
                    <a:pt x="2088014" y="2458973"/>
                    <a:pt x="2118338" y="2450300"/>
                    <a:pt x="2120071" y="2450300"/>
                  </a:cubicBezTo>
                  <a:lnTo>
                    <a:pt x="2131334" y="2446830"/>
                  </a:lnTo>
                  <a:lnTo>
                    <a:pt x="2204977" y="2528362"/>
                  </a:lnTo>
                  <a:lnTo>
                    <a:pt x="2208443" y="2432085"/>
                  </a:lnTo>
                  <a:lnTo>
                    <a:pt x="2212775" y="2426881"/>
                  </a:lnTo>
                  <a:cubicBezTo>
                    <a:pt x="2213641" y="2425146"/>
                    <a:pt x="2244831" y="2388717"/>
                    <a:pt x="2315876" y="2388717"/>
                  </a:cubicBezTo>
                  <a:cubicBezTo>
                    <a:pt x="2386920" y="2388717"/>
                    <a:pt x="2417244" y="2413003"/>
                    <a:pt x="2418977" y="2413870"/>
                  </a:cubicBezTo>
                  <a:lnTo>
                    <a:pt x="2425908" y="2419074"/>
                  </a:lnTo>
                  <a:lnTo>
                    <a:pt x="2425908" y="2427748"/>
                  </a:lnTo>
                  <a:cubicBezTo>
                    <a:pt x="2425908" y="2428616"/>
                    <a:pt x="2433706" y="2532699"/>
                    <a:pt x="2433706" y="2552648"/>
                  </a:cubicBezTo>
                  <a:cubicBezTo>
                    <a:pt x="2433706" y="2572597"/>
                    <a:pt x="2430240" y="2574332"/>
                    <a:pt x="2426775" y="2588210"/>
                  </a:cubicBezTo>
                  <a:cubicBezTo>
                    <a:pt x="2422443" y="2605557"/>
                    <a:pt x="2417244" y="2624639"/>
                    <a:pt x="2417244" y="2645456"/>
                  </a:cubicBezTo>
                  <a:cubicBezTo>
                    <a:pt x="2417244" y="2666273"/>
                    <a:pt x="2417244" y="2661936"/>
                    <a:pt x="2418111" y="2670609"/>
                  </a:cubicBezTo>
                  <a:lnTo>
                    <a:pt x="2441503" y="2645456"/>
                  </a:lnTo>
                  <a:lnTo>
                    <a:pt x="2449301" y="2645456"/>
                  </a:lnTo>
                  <a:cubicBezTo>
                    <a:pt x="2449301" y="2645456"/>
                    <a:pt x="2451034" y="2644588"/>
                    <a:pt x="2454499" y="2644588"/>
                  </a:cubicBezTo>
                  <a:cubicBezTo>
                    <a:pt x="2465762" y="2644588"/>
                    <a:pt x="2493487" y="2647191"/>
                    <a:pt x="2515147" y="2668007"/>
                  </a:cubicBezTo>
                  <a:cubicBezTo>
                    <a:pt x="2541139" y="2693161"/>
                    <a:pt x="2545471" y="2727856"/>
                    <a:pt x="2545471" y="2728723"/>
                  </a:cubicBezTo>
                  <a:lnTo>
                    <a:pt x="2545471" y="2738264"/>
                  </a:lnTo>
                  <a:cubicBezTo>
                    <a:pt x="2546337" y="2738264"/>
                    <a:pt x="2508216" y="2776428"/>
                    <a:pt x="2508216" y="2776428"/>
                  </a:cubicBezTo>
                  <a:lnTo>
                    <a:pt x="2512548" y="2809387"/>
                  </a:lnTo>
                  <a:lnTo>
                    <a:pt x="2505617" y="2811122"/>
                  </a:lnTo>
                  <a:cubicBezTo>
                    <a:pt x="2472694" y="2818061"/>
                    <a:pt x="2443236" y="2836276"/>
                    <a:pt x="2418111" y="2864899"/>
                  </a:cubicBezTo>
                  <a:lnTo>
                    <a:pt x="2415512" y="2975054"/>
                  </a:lnTo>
                  <a:cubicBezTo>
                    <a:pt x="2434572" y="2961176"/>
                    <a:pt x="2449301" y="2949033"/>
                    <a:pt x="2457098" y="2939492"/>
                  </a:cubicBezTo>
                  <a:cubicBezTo>
                    <a:pt x="2477026" y="2917808"/>
                    <a:pt x="2506483" y="2869236"/>
                    <a:pt x="2509082" y="2864032"/>
                  </a:cubicBezTo>
                  <a:lnTo>
                    <a:pt x="2516014" y="2852756"/>
                  </a:lnTo>
                  <a:lnTo>
                    <a:pt x="2529009" y="2854490"/>
                  </a:lnTo>
                  <a:cubicBezTo>
                    <a:pt x="2531609" y="2854490"/>
                    <a:pt x="2557600" y="2859695"/>
                    <a:pt x="2583592" y="2888318"/>
                  </a:cubicBezTo>
                  <a:cubicBezTo>
                    <a:pt x="2609584" y="2916941"/>
                    <a:pt x="2610450" y="2940359"/>
                    <a:pt x="2610450" y="2944696"/>
                  </a:cubicBezTo>
                  <a:lnTo>
                    <a:pt x="2610450" y="2949900"/>
                  </a:lnTo>
                  <a:lnTo>
                    <a:pt x="2607851" y="2954237"/>
                  </a:lnTo>
                  <a:cubicBezTo>
                    <a:pt x="2592256" y="2978523"/>
                    <a:pt x="2564531" y="3021024"/>
                    <a:pt x="2549803" y="3033167"/>
                  </a:cubicBezTo>
                  <a:cubicBezTo>
                    <a:pt x="2542005" y="3039238"/>
                    <a:pt x="2530742" y="3045310"/>
                    <a:pt x="2518613" y="3050515"/>
                  </a:cubicBezTo>
                  <a:cubicBezTo>
                    <a:pt x="2505617" y="3056586"/>
                    <a:pt x="2489155" y="3065259"/>
                    <a:pt x="2481358" y="3073066"/>
                  </a:cubicBezTo>
                  <a:cubicBezTo>
                    <a:pt x="2470094" y="3085209"/>
                    <a:pt x="2434572" y="3141588"/>
                    <a:pt x="2416378" y="3171078"/>
                  </a:cubicBezTo>
                  <a:lnTo>
                    <a:pt x="2416378" y="3244804"/>
                  </a:lnTo>
                  <a:lnTo>
                    <a:pt x="2451034" y="3211844"/>
                  </a:lnTo>
                  <a:close/>
                  <a:moveTo>
                    <a:pt x="3262847" y="3063525"/>
                  </a:moveTo>
                  <a:cubicBezTo>
                    <a:pt x="3262847" y="3093883"/>
                    <a:pt x="3222126" y="3100822"/>
                    <a:pt x="3220393" y="3100822"/>
                  </a:cubicBezTo>
                  <a:lnTo>
                    <a:pt x="3212595" y="3100822"/>
                  </a:lnTo>
                  <a:cubicBezTo>
                    <a:pt x="3212595" y="3101689"/>
                    <a:pt x="3212595" y="3093883"/>
                    <a:pt x="3212595" y="3093883"/>
                  </a:cubicBezTo>
                  <a:cubicBezTo>
                    <a:pt x="3212595" y="3087811"/>
                    <a:pt x="3210863" y="3083474"/>
                    <a:pt x="3208263" y="3080005"/>
                  </a:cubicBezTo>
                  <a:cubicBezTo>
                    <a:pt x="3202199" y="3084341"/>
                    <a:pt x="3192668" y="3090413"/>
                    <a:pt x="3177073" y="3094750"/>
                  </a:cubicBezTo>
                  <a:lnTo>
                    <a:pt x="3159745" y="3099087"/>
                  </a:lnTo>
                  <a:lnTo>
                    <a:pt x="3169276" y="3083474"/>
                  </a:lnTo>
                  <a:cubicBezTo>
                    <a:pt x="3174474" y="3075668"/>
                    <a:pt x="3177073" y="3069596"/>
                    <a:pt x="3177940" y="3064392"/>
                  </a:cubicBezTo>
                  <a:cubicBezTo>
                    <a:pt x="3171875" y="3068729"/>
                    <a:pt x="3164077" y="3071331"/>
                    <a:pt x="3154547" y="3072199"/>
                  </a:cubicBezTo>
                  <a:lnTo>
                    <a:pt x="3141551" y="3073933"/>
                  </a:lnTo>
                  <a:lnTo>
                    <a:pt x="3147616" y="3061790"/>
                  </a:lnTo>
                  <a:cubicBezTo>
                    <a:pt x="3151948" y="3053117"/>
                    <a:pt x="3153681" y="3047045"/>
                    <a:pt x="3155413" y="3042708"/>
                  </a:cubicBezTo>
                  <a:cubicBezTo>
                    <a:pt x="3132887" y="3040973"/>
                    <a:pt x="3119891" y="3032300"/>
                    <a:pt x="3110361" y="3022759"/>
                  </a:cubicBezTo>
                  <a:cubicBezTo>
                    <a:pt x="3108628" y="3041841"/>
                    <a:pt x="3106029" y="3059188"/>
                    <a:pt x="3101697" y="3074801"/>
                  </a:cubicBezTo>
                  <a:cubicBezTo>
                    <a:pt x="3114693" y="3096485"/>
                    <a:pt x="3159745" y="3178017"/>
                    <a:pt x="3159745" y="3281233"/>
                  </a:cubicBezTo>
                  <a:cubicBezTo>
                    <a:pt x="3159745" y="3384449"/>
                    <a:pt x="3144150" y="3413939"/>
                    <a:pt x="3144150" y="3414807"/>
                  </a:cubicBezTo>
                  <a:lnTo>
                    <a:pt x="3140685" y="3420878"/>
                  </a:lnTo>
                  <a:lnTo>
                    <a:pt x="3125956" y="3413939"/>
                  </a:lnTo>
                  <a:lnTo>
                    <a:pt x="3125956" y="3410470"/>
                  </a:lnTo>
                  <a:cubicBezTo>
                    <a:pt x="3124223" y="3407000"/>
                    <a:pt x="3122491" y="3402664"/>
                    <a:pt x="3120758" y="3398327"/>
                  </a:cubicBezTo>
                  <a:cubicBezTo>
                    <a:pt x="3117292" y="3406133"/>
                    <a:pt x="3112960" y="3415674"/>
                    <a:pt x="3108628" y="3426083"/>
                  </a:cubicBezTo>
                  <a:cubicBezTo>
                    <a:pt x="3134620" y="3436491"/>
                    <a:pt x="3171008" y="3459909"/>
                    <a:pt x="3171008" y="3505012"/>
                  </a:cubicBezTo>
                  <a:lnTo>
                    <a:pt x="3171008" y="3524094"/>
                  </a:lnTo>
                  <a:lnTo>
                    <a:pt x="2943147" y="3524094"/>
                  </a:lnTo>
                  <a:lnTo>
                    <a:pt x="2943147" y="3505012"/>
                  </a:lnTo>
                  <a:cubicBezTo>
                    <a:pt x="2943147" y="3420878"/>
                    <a:pt x="2927551" y="3380980"/>
                    <a:pt x="2916288" y="3363632"/>
                  </a:cubicBezTo>
                  <a:cubicBezTo>
                    <a:pt x="2906758" y="3387051"/>
                    <a:pt x="2895495" y="3408735"/>
                    <a:pt x="2882499" y="3427817"/>
                  </a:cubicBezTo>
                  <a:cubicBezTo>
                    <a:pt x="2897228" y="3438225"/>
                    <a:pt x="2912823" y="3452971"/>
                    <a:pt x="2912823" y="3470318"/>
                  </a:cubicBezTo>
                  <a:cubicBezTo>
                    <a:pt x="2912823" y="3487665"/>
                    <a:pt x="2894629" y="3514554"/>
                    <a:pt x="2890297" y="3518890"/>
                  </a:cubicBezTo>
                  <a:lnTo>
                    <a:pt x="2884232" y="3524962"/>
                  </a:lnTo>
                  <a:lnTo>
                    <a:pt x="2682362" y="3524962"/>
                  </a:lnTo>
                  <a:lnTo>
                    <a:pt x="2686694" y="3515421"/>
                  </a:lnTo>
                  <a:cubicBezTo>
                    <a:pt x="2686694" y="3515421"/>
                    <a:pt x="2694491" y="3495472"/>
                    <a:pt x="2694491" y="3462512"/>
                  </a:cubicBezTo>
                  <a:cubicBezTo>
                    <a:pt x="2694491" y="3429552"/>
                    <a:pt x="2678896" y="3377510"/>
                    <a:pt x="2664167" y="3339346"/>
                  </a:cubicBezTo>
                  <a:cubicBezTo>
                    <a:pt x="2649438" y="3300315"/>
                    <a:pt x="2633843" y="3259549"/>
                    <a:pt x="2633843" y="3212711"/>
                  </a:cubicBezTo>
                  <a:cubicBezTo>
                    <a:pt x="2633843" y="3165874"/>
                    <a:pt x="2636442" y="3187558"/>
                    <a:pt x="2638175" y="3180619"/>
                  </a:cubicBezTo>
                  <a:cubicBezTo>
                    <a:pt x="2632110" y="3183221"/>
                    <a:pt x="2627778" y="3190160"/>
                    <a:pt x="2627778" y="3191027"/>
                  </a:cubicBezTo>
                  <a:lnTo>
                    <a:pt x="2622580" y="3202303"/>
                  </a:lnTo>
                  <a:lnTo>
                    <a:pt x="2615649" y="3191895"/>
                  </a:lnTo>
                  <a:cubicBezTo>
                    <a:pt x="2615649" y="3191895"/>
                    <a:pt x="2605252" y="3176282"/>
                    <a:pt x="2605252" y="3155465"/>
                  </a:cubicBezTo>
                  <a:cubicBezTo>
                    <a:pt x="2605252" y="3134648"/>
                    <a:pt x="2620847" y="3111230"/>
                    <a:pt x="2638175" y="3081739"/>
                  </a:cubicBezTo>
                  <a:cubicBezTo>
                    <a:pt x="2644240" y="3072199"/>
                    <a:pt x="2650305" y="3061790"/>
                    <a:pt x="2656370" y="3051382"/>
                  </a:cubicBezTo>
                  <a:cubicBezTo>
                    <a:pt x="2682362" y="3003677"/>
                    <a:pt x="2715285" y="2944696"/>
                    <a:pt x="2717017" y="2892655"/>
                  </a:cubicBezTo>
                  <a:lnTo>
                    <a:pt x="2698823" y="2856225"/>
                  </a:lnTo>
                  <a:cubicBezTo>
                    <a:pt x="2693625" y="2858827"/>
                    <a:pt x="2689293" y="2863164"/>
                    <a:pt x="2684961" y="2868368"/>
                  </a:cubicBezTo>
                  <a:lnTo>
                    <a:pt x="2678896" y="2875307"/>
                  </a:lnTo>
                  <a:lnTo>
                    <a:pt x="2666766" y="2857960"/>
                  </a:lnTo>
                  <a:cubicBezTo>
                    <a:pt x="2665900" y="2857092"/>
                    <a:pt x="2645106" y="2826735"/>
                    <a:pt x="2645106" y="2775561"/>
                  </a:cubicBezTo>
                  <a:cubicBezTo>
                    <a:pt x="2645106" y="2660201"/>
                    <a:pt x="2710086" y="2579536"/>
                    <a:pt x="2734345" y="2553515"/>
                  </a:cubicBezTo>
                  <a:cubicBezTo>
                    <a:pt x="2727414" y="2524893"/>
                    <a:pt x="2711819" y="2446830"/>
                    <a:pt x="2748207" y="2393053"/>
                  </a:cubicBezTo>
                  <a:cubicBezTo>
                    <a:pt x="2740410" y="2379176"/>
                    <a:pt x="2730013" y="2354890"/>
                    <a:pt x="2730013" y="2328869"/>
                  </a:cubicBezTo>
                  <a:cubicBezTo>
                    <a:pt x="2730013" y="2281164"/>
                    <a:pt x="2759471" y="2260347"/>
                    <a:pt x="2788061" y="2260347"/>
                  </a:cubicBezTo>
                  <a:cubicBezTo>
                    <a:pt x="2816653" y="2260347"/>
                    <a:pt x="2830515" y="2275092"/>
                    <a:pt x="2839179" y="2285501"/>
                  </a:cubicBezTo>
                  <a:cubicBezTo>
                    <a:pt x="2847843" y="2284633"/>
                    <a:pt x="2866904" y="2282031"/>
                    <a:pt x="2889430" y="2282031"/>
                  </a:cubicBezTo>
                  <a:cubicBezTo>
                    <a:pt x="2911956" y="2282031"/>
                    <a:pt x="2912823" y="2282031"/>
                    <a:pt x="2923220" y="2283766"/>
                  </a:cubicBezTo>
                  <a:cubicBezTo>
                    <a:pt x="2927551" y="2277694"/>
                    <a:pt x="2937082" y="2269021"/>
                    <a:pt x="2950944" y="2269021"/>
                  </a:cubicBezTo>
                  <a:cubicBezTo>
                    <a:pt x="2970871" y="2269021"/>
                    <a:pt x="2987332" y="2288970"/>
                    <a:pt x="2987332" y="2314124"/>
                  </a:cubicBezTo>
                  <a:cubicBezTo>
                    <a:pt x="2987332" y="2339277"/>
                    <a:pt x="2987332" y="2321062"/>
                    <a:pt x="2987332" y="2324532"/>
                  </a:cubicBezTo>
                  <a:cubicBezTo>
                    <a:pt x="2998596" y="2330604"/>
                    <a:pt x="3009859" y="2334073"/>
                    <a:pt x="3022855" y="2334073"/>
                  </a:cubicBezTo>
                  <a:lnTo>
                    <a:pt x="3026320" y="2334073"/>
                  </a:lnTo>
                  <a:lnTo>
                    <a:pt x="3028053" y="2337542"/>
                  </a:lnTo>
                  <a:cubicBezTo>
                    <a:pt x="3029786" y="2339277"/>
                    <a:pt x="3041049" y="2356625"/>
                    <a:pt x="3041049" y="2370502"/>
                  </a:cubicBezTo>
                  <a:cubicBezTo>
                    <a:pt x="3041049" y="2384380"/>
                    <a:pt x="3038450" y="2381778"/>
                    <a:pt x="3035851" y="2386115"/>
                  </a:cubicBezTo>
                  <a:cubicBezTo>
                    <a:pt x="3031519" y="2393053"/>
                    <a:pt x="3028920" y="2398258"/>
                    <a:pt x="3035851" y="2407799"/>
                  </a:cubicBezTo>
                  <a:lnTo>
                    <a:pt x="3038450" y="2411268"/>
                  </a:lnTo>
                  <a:lnTo>
                    <a:pt x="3029786" y="2426014"/>
                  </a:lnTo>
                  <a:cubicBezTo>
                    <a:pt x="3033252" y="2431217"/>
                    <a:pt x="3037584" y="2439024"/>
                    <a:pt x="3037584" y="2445963"/>
                  </a:cubicBezTo>
                  <a:lnTo>
                    <a:pt x="3037584" y="2451167"/>
                  </a:lnTo>
                  <a:lnTo>
                    <a:pt x="3033252" y="2452902"/>
                  </a:lnTo>
                  <a:cubicBezTo>
                    <a:pt x="3030652" y="2453769"/>
                    <a:pt x="2977802" y="2474586"/>
                    <a:pt x="2970871" y="2538771"/>
                  </a:cubicBezTo>
                  <a:cubicBezTo>
                    <a:pt x="3045381" y="2560455"/>
                    <a:pt x="3110361" y="2682753"/>
                    <a:pt x="3112960" y="2687957"/>
                  </a:cubicBezTo>
                  <a:lnTo>
                    <a:pt x="3120758" y="2701835"/>
                  </a:lnTo>
                  <a:lnTo>
                    <a:pt x="3105163" y="2698365"/>
                  </a:lnTo>
                  <a:cubicBezTo>
                    <a:pt x="3105163" y="2698365"/>
                    <a:pt x="3103430" y="2698365"/>
                    <a:pt x="3099964" y="2697498"/>
                  </a:cubicBezTo>
                  <a:cubicBezTo>
                    <a:pt x="3111227" y="2713110"/>
                    <a:pt x="3119891" y="2731325"/>
                    <a:pt x="3128555" y="2750407"/>
                  </a:cubicBezTo>
                  <a:cubicBezTo>
                    <a:pt x="3138952" y="2773826"/>
                    <a:pt x="3149349" y="2796377"/>
                    <a:pt x="3162345" y="2804183"/>
                  </a:cubicBezTo>
                  <a:lnTo>
                    <a:pt x="3167543" y="2807653"/>
                  </a:lnTo>
                  <a:lnTo>
                    <a:pt x="3165810" y="2812857"/>
                  </a:lnTo>
                  <a:cubicBezTo>
                    <a:pt x="3164077" y="2818061"/>
                    <a:pt x="3159745" y="2821531"/>
                    <a:pt x="3153681" y="2823266"/>
                  </a:cubicBezTo>
                  <a:cubicBezTo>
                    <a:pt x="3169276" y="2865766"/>
                    <a:pt x="3185737" y="2910869"/>
                    <a:pt x="3193535" y="2932553"/>
                  </a:cubicBezTo>
                  <a:lnTo>
                    <a:pt x="3210863" y="2932553"/>
                  </a:lnTo>
                  <a:cubicBezTo>
                    <a:pt x="3238587" y="2932553"/>
                    <a:pt x="3265446" y="2987197"/>
                    <a:pt x="3265446" y="3011483"/>
                  </a:cubicBezTo>
                  <a:cubicBezTo>
                    <a:pt x="3265446" y="3035769"/>
                    <a:pt x="3262847" y="3031433"/>
                    <a:pt x="3258515" y="3039238"/>
                  </a:cubicBezTo>
                  <a:cubicBezTo>
                    <a:pt x="3261980" y="3046178"/>
                    <a:pt x="3265446" y="3056586"/>
                    <a:pt x="3265446" y="3066127"/>
                  </a:cubicBezTo>
                  <a:close/>
                  <a:moveTo>
                    <a:pt x="3789615" y="1906463"/>
                  </a:moveTo>
                  <a:lnTo>
                    <a:pt x="1931196" y="1906463"/>
                  </a:lnTo>
                  <a:lnTo>
                    <a:pt x="1931196" y="4374977"/>
                  </a:lnTo>
                  <a:cubicBezTo>
                    <a:pt x="1931196" y="4374977"/>
                    <a:pt x="1931196" y="4374977"/>
                    <a:pt x="1931196" y="4374977"/>
                  </a:cubicBezTo>
                  <a:cubicBezTo>
                    <a:pt x="1895674" y="4367171"/>
                    <a:pt x="1788241" y="4342017"/>
                    <a:pt x="1643553" y="4287374"/>
                  </a:cubicBezTo>
                  <a:cubicBezTo>
                    <a:pt x="1355043" y="4178953"/>
                    <a:pt x="1137578" y="4039308"/>
                    <a:pt x="1006752" y="3941296"/>
                  </a:cubicBezTo>
                  <a:cubicBezTo>
                    <a:pt x="734704" y="3738333"/>
                    <a:pt x="518105" y="3488533"/>
                    <a:pt x="363020" y="3197966"/>
                  </a:cubicBezTo>
                  <a:cubicBezTo>
                    <a:pt x="168081" y="2833674"/>
                    <a:pt x="69312" y="2403462"/>
                    <a:pt x="69312" y="1919473"/>
                  </a:cubicBezTo>
                  <a:lnTo>
                    <a:pt x="69312" y="1906463"/>
                  </a:lnTo>
                  <a:lnTo>
                    <a:pt x="1931196" y="1906463"/>
                  </a:lnTo>
                  <a:lnTo>
                    <a:pt x="1931196" y="69389"/>
                  </a:lnTo>
                  <a:lnTo>
                    <a:pt x="3789615" y="69389"/>
                  </a:lnTo>
                  <a:lnTo>
                    <a:pt x="3789615" y="1906463"/>
                  </a:lnTo>
                  <a:close/>
                </a:path>
              </a:pathLst>
            </a:custGeom>
            <a:solidFill>
              <a:srgbClr val="FDFCFC"/>
            </a:solidFill>
            <a:ln w="8654" cap="flat">
              <a:noFill/>
              <a:prstDash val="solid"/>
              <a:miter/>
            </a:ln>
          </p:spPr>
          <p:txBody>
            <a:bodyPr rtlCol="0" anchor="ctr"/>
            <a:lstStyle/>
            <a:p>
              <a:endParaRPr lang="en-GB"/>
            </a:p>
          </p:txBody>
        </p:sp>
      </p:grpSp>
    </p:spTree>
    <p:extLst>
      <p:ext uri="{BB962C8B-B14F-4D97-AF65-F5344CB8AC3E}">
        <p14:creationId xmlns:p14="http://schemas.microsoft.com/office/powerpoint/2010/main" val="2160159939"/>
      </p:ext>
    </p:extLst>
  </p:cSld>
  <p:clrMap bg1="lt1" tx1="dk1" bg2="lt2" tx2="dk2" accent1="accent1" accent2="accent2" accent3="accent3" accent4="accent4" accent5="accent5" accent6="accent6" hlink="hlink" folHlink="folHlink"/>
  <p:sldLayoutIdLst>
    <p:sldLayoutId id="2147483962" r:id="rId1"/>
    <p:sldLayoutId id="2147483965" r:id="rId2"/>
    <p:sldLayoutId id="2147483969"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5"/>
          <a:stretch>
            <a:fillRect/>
          </a:stretch>
        </p:blipFill>
        <p:spPr>
          <a:xfrm>
            <a:off x="0" y="-30717"/>
            <a:ext cx="42803763" cy="30336646"/>
          </a:xfrm>
          <a:prstGeom prst="rect">
            <a:avLst/>
          </a:prstGeom>
        </p:spPr>
      </p:pic>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0C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Graphic 27">
            <a:extLst>
              <a:ext uri="{FF2B5EF4-FFF2-40B4-BE49-F238E27FC236}">
                <a16:creationId xmlns:a16="http://schemas.microsoft.com/office/drawing/2014/main" id="{57C5329A-0DC5-63FB-CC1A-A6278128E8CA}"/>
              </a:ext>
            </a:extLst>
          </p:cNvPr>
          <p:cNvSpPr>
            <a:spLocks noChangeAspect="1"/>
          </p:cNvSpPr>
          <p:nvPr userDrawn="1"/>
        </p:nvSpPr>
        <p:spPr>
          <a:xfrm rot="16200000">
            <a:off x="39201911" y="2856841"/>
            <a:ext cx="4104134" cy="1089046"/>
          </a:xfrm>
          <a:custGeom>
            <a:avLst/>
            <a:gdLst>
              <a:gd name="connsiteX0" fmla="*/ 18618 w 7583849"/>
              <a:gd name="connsiteY0" fmla="*/ 610104 h 2013839"/>
              <a:gd name="connsiteX1" fmla="*/ 18618 w 7583849"/>
              <a:gd name="connsiteY1" fmla="*/ 18601 h 2013839"/>
              <a:gd name="connsiteX2" fmla="*/ 244520 w 7583849"/>
              <a:gd name="connsiteY2" fmla="*/ 18601 h 2013839"/>
              <a:gd name="connsiteX3" fmla="*/ 244520 w 7583849"/>
              <a:gd name="connsiteY3" fmla="*/ 617544 h 2013839"/>
              <a:gd name="connsiteX4" fmla="*/ 402155 w 7583849"/>
              <a:gd name="connsiteY4" fmla="*/ 766350 h 2013839"/>
              <a:gd name="connsiteX5" fmla="*/ 557307 w 7583849"/>
              <a:gd name="connsiteY5" fmla="*/ 612584 h 2013839"/>
              <a:gd name="connsiteX6" fmla="*/ 557307 w 7583849"/>
              <a:gd name="connsiteY6" fmla="*/ 17361 h 2013839"/>
              <a:gd name="connsiteX7" fmla="*/ 783209 w 7583849"/>
              <a:gd name="connsiteY7" fmla="*/ 17361 h 2013839"/>
              <a:gd name="connsiteX8" fmla="*/ 783209 w 7583849"/>
              <a:gd name="connsiteY8" fmla="*/ 608864 h 2013839"/>
              <a:gd name="connsiteX9" fmla="*/ 402155 w 7583849"/>
              <a:gd name="connsiteY9" fmla="*/ 947398 h 2013839"/>
              <a:gd name="connsiteX10" fmla="*/ 18618 w 7583849"/>
              <a:gd name="connsiteY10" fmla="*/ 608864 h 2013839"/>
              <a:gd name="connsiteX11" fmla="*/ 1439814 w 7583849"/>
              <a:gd name="connsiteY11" fmla="*/ 931277 h 2013839"/>
              <a:gd name="connsiteX12" fmla="*/ 1666958 w 7583849"/>
              <a:gd name="connsiteY12" fmla="*/ 931277 h 2013839"/>
              <a:gd name="connsiteX13" fmla="*/ 1666958 w 7583849"/>
              <a:gd name="connsiteY13" fmla="*/ 18601 h 2013839"/>
              <a:gd name="connsiteX14" fmla="*/ 1446021 w 7583849"/>
              <a:gd name="connsiteY14" fmla="*/ 18601 h 2013839"/>
              <a:gd name="connsiteX15" fmla="*/ 1448503 w 7583849"/>
              <a:gd name="connsiteY15" fmla="*/ 574143 h 2013839"/>
              <a:gd name="connsiteX16" fmla="*/ 1446021 w 7583849"/>
              <a:gd name="connsiteY16" fmla="*/ 574143 h 2013839"/>
              <a:gd name="connsiteX17" fmla="*/ 1112132 w 7583849"/>
              <a:gd name="connsiteY17" fmla="*/ 18601 h 2013839"/>
              <a:gd name="connsiteX18" fmla="*/ 884989 w 7583849"/>
              <a:gd name="connsiteY18" fmla="*/ 18601 h 2013839"/>
              <a:gd name="connsiteX19" fmla="*/ 884989 w 7583849"/>
              <a:gd name="connsiteY19" fmla="*/ 931277 h 2013839"/>
              <a:gd name="connsiteX20" fmla="*/ 1105926 w 7583849"/>
              <a:gd name="connsiteY20" fmla="*/ 931277 h 2013839"/>
              <a:gd name="connsiteX21" fmla="*/ 1103444 w 7583849"/>
              <a:gd name="connsiteY21" fmla="*/ 375735 h 2013839"/>
              <a:gd name="connsiteX22" fmla="*/ 1105926 w 7583849"/>
              <a:gd name="connsiteY22" fmla="*/ 375735 h 2013839"/>
              <a:gd name="connsiteX23" fmla="*/ 1439814 w 7583849"/>
              <a:gd name="connsiteY23" fmla="*/ 931277 h 2013839"/>
              <a:gd name="connsiteX24" fmla="*/ 1997122 w 7583849"/>
              <a:gd name="connsiteY24" fmla="*/ 18601 h 2013839"/>
              <a:gd name="connsiteX25" fmla="*/ 1771220 w 7583849"/>
              <a:gd name="connsiteY25" fmla="*/ 18601 h 2013839"/>
              <a:gd name="connsiteX26" fmla="*/ 1771220 w 7583849"/>
              <a:gd name="connsiteY26" fmla="*/ 931277 h 2013839"/>
              <a:gd name="connsiteX27" fmla="*/ 1997122 w 7583849"/>
              <a:gd name="connsiteY27" fmla="*/ 931277 h 2013839"/>
              <a:gd name="connsiteX28" fmla="*/ 1997122 w 7583849"/>
              <a:gd name="connsiteY28" fmla="*/ 18601 h 2013839"/>
              <a:gd name="connsiteX29" fmla="*/ 2615249 w 7583849"/>
              <a:gd name="connsiteY29" fmla="*/ 931277 h 2013839"/>
              <a:gd name="connsiteX30" fmla="*/ 2915624 w 7583849"/>
              <a:gd name="connsiteY30" fmla="*/ 18601 h 2013839"/>
              <a:gd name="connsiteX31" fmla="*/ 2687240 w 7583849"/>
              <a:gd name="connsiteY31" fmla="*/ 18601 h 2013839"/>
              <a:gd name="connsiteX32" fmla="*/ 2503539 w 7583849"/>
              <a:gd name="connsiteY32" fmla="*/ 618785 h 2013839"/>
              <a:gd name="connsiteX33" fmla="*/ 2316115 w 7583849"/>
              <a:gd name="connsiteY33" fmla="*/ 18601 h 2013839"/>
              <a:gd name="connsiteX34" fmla="*/ 2081525 w 7583849"/>
              <a:gd name="connsiteY34" fmla="*/ 18601 h 2013839"/>
              <a:gd name="connsiteX35" fmla="*/ 2383141 w 7583849"/>
              <a:gd name="connsiteY35" fmla="*/ 931277 h 2013839"/>
              <a:gd name="connsiteX36" fmla="*/ 2616490 w 7583849"/>
              <a:gd name="connsiteY36" fmla="*/ 931277 h 2013839"/>
              <a:gd name="connsiteX37" fmla="*/ 2335975 w 7583849"/>
              <a:gd name="connsiteY37" fmla="*/ 1082563 h 2013839"/>
              <a:gd name="connsiteX38" fmla="*/ 2152274 w 7583849"/>
              <a:gd name="connsiteY38" fmla="*/ 1682746 h 2013839"/>
              <a:gd name="connsiteX39" fmla="*/ 2000845 w 7583849"/>
              <a:gd name="connsiteY39" fmla="*/ 1082563 h 2013839"/>
              <a:gd name="connsiteX40" fmla="*/ 1768738 w 7583849"/>
              <a:gd name="connsiteY40" fmla="*/ 1082563 h 2013839"/>
              <a:gd name="connsiteX41" fmla="*/ 1624756 w 7583849"/>
              <a:gd name="connsiteY41" fmla="*/ 1682746 h 2013839"/>
              <a:gd name="connsiteX42" fmla="*/ 1437332 w 7583849"/>
              <a:gd name="connsiteY42" fmla="*/ 1082563 h 2013839"/>
              <a:gd name="connsiteX43" fmla="*/ 1202741 w 7583849"/>
              <a:gd name="connsiteY43" fmla="*/ 1082563 h 2013839"/>
              <a:gd name="connsiteX44" fmla="*/ 1504358 w 7583849"/>
              <a:gd name="connsiteY44" fmla="*/ 1995239 h 2013839"/>
              <a:gd name="connsiteX45" fmla="*/ 1737707 w 7583849"/>
              <a:gd name="connsiteY45" fmla="*/ 1995239 h 2013839"/>
              <a:gd name="connsiteX46" fmla="*/ 1885412 w 7583849"/>
              <a:gd name="connsiteY46" fmla="*/ 1485579 h 2013839"/>
              <a:gd name="connsiteX47" fmla="*/ 2031876 w 7583849"/>
              <a:gd name="connsiteY47" fmla="*/ 1995239 h 2013839"/>
              <a:gd name="connsiteX48" fmla="*/ 2265225 w 7583849"/>
              <a:gd name="connsiteY48" fmla="*/ 1995239 h 2013839"/>
              <a:gd name="connsiteX49" fmla="*/ 2565600 w 7583849"/>
              <a:gd name="connsiteY49" fmla="*/ 1082563 h 2013839"/>
              <a:gd name="connsiteX50" fmla="*/ 2337216 w 7583849"/>
              <a:gd name="connsiteY50" fmla="*/ 1082563 h 2013839"/>
              <a:gd name="connsiteX51" fmla="*/ 5069140 w 7583849"/>
              <a:gd name="connsiteY51" fmla="*/ 1682746 h 2013839"/>
              <a:gd name="connsiteX52" fmla="*/ 4917711 w 7583849"/>
              <a:gd name="connsiteY52" fmla="*/ 1082563 h 2013839"/>
              <a:gd name="connsiteX53" fmla="*/ 4685603 w 7583849"/>
              <a:gd name="connsiteY53" fmla="*/ 1082563 h 2013839"/>
              <a:gd name="connsiteX54" fmla="*/ 4541622 w 7583849"/>
              <a:gd name="connsiteY54" fmla="*/ 1682746 h 2013839"/>
              <a:gd name="connsiteX55" fmla="*/ 4354198 w 7583849"/>
              <a:gd name="connsiteY55" fmla="*/ 1082563 h 2013839"/>
              <a:gd name="connsiteX56" fmla="*/ 4119607 w 7583849"/>
              <a:gd name="connsiteY56" fmla="*/ 1082563 h 2013839"/>
              <a:gd name="connsiteX57" fmla="*/ 4421223 w 7583849"/>
              <a:gd name="connsiteY57" fmla="*/ 1995239 h 2013839"/>
              <a:gd name="connsiteX58" fmla="*/ 4654572 w 7583849"/>
              <a:gd name="connsiteY58" fmla="*/ 1995239 h 2013839"/>
              <a:gd name="connsiteX59" fmla="*/ 4802278 w 7583849"/>
              <a:gd name="connsiteY59" fmla="*/ 1485579 h 2013839"/>
              <a:gd name="connsiteX60" fmla="*/ 4948741 w 7583849"/>
              <a:gd name="connsiteY60" fmla="*/ 1995239 h 2013839"/>
              <a:gd name="connsiteX61" fmla="*/ 5182091 w 7583849"/>
              <a:gd name="connsiteY61" fmla="*/ 1995239 h 2013839"/>
              <a:gd name="connsiteX62" fmla="*/ 5482466 w 7583849"/>
              <a:gd name="connsiteY62" fmla="*/ 1082563 h 2013839"/>
              <a:gd name="connsiteX63" fmla="*/ 5254081 w 7583849"/>
              <a:gd name="connsiteY63" fmla="*/ 1082563 h 2013839"/>
              <a:gd name="connsiteX64" fmla="*/ 5070381 w 7583849"/>
              <a:gd name="connsiteY64" fmla="*/ 1682746 h 2013839"/>
              <a:gd name="connsiteX65" fmla="*/ 2972720 w 7583849"/>
              <a:gd name="connsiteY65" fmla="*/ 1082563 h 2013839"/>
              <a:gd name="connsiteX66" fmla="*/ 2700893 w 7583849"/>
              <a:gd name="connsiteY66" fmla="*/ 1082563 h 2013839"/>
              <a:gd name="connsiteX67" fmla="*/ 2391830 w 7583849"/>
              <a:gd name="connsiteY67" fmla="*/ 1995239 h 2013839"/>
              <a:gd name="connsiteX68" fmla="*/ 2618973 w 7583849"/>
              <a:gd name="connsiteY68" fmla="*/ 1995239 h 2013839"/>
              <a:gd name="connsiteX69" fmla="*/ 2671104 w 7583849"/>
              <a:gd name="connsiteY69" fmla="*/ 1830312 h 2013839"/>
              <a:gd name="connsiteX70" fmla="*/ 2990097 w 7583849"/>
              <a:gd name="connsiteY70" fmla="*/ 1830312 h 2013839"/>
              <a:gd name="connsiteX71" fmla="*/ 3043470 w 7583849"/>
              <a:gd name="connsiteY71" fmla="*/ 1995239 h 2013839"/>
              <a:gd name="connsiteX72" fmla="*/ 3281784 w 7583849"/>
              <a:gd name="connsiteY72" fmla="*/ 1995239 h 2013839"/>
              <a:gd name="connsiteX73" fmla="*/ 2971479 w 7583849"/>
              <a:gd name="connsiteY73" fmla="*/ 1082563 h 2013839"/>
              <a:gd name="connsiteX74" fmla="*/ 2724476 w 7583849"/>
              <a:gd name="connsiteY74" fmla="*/ 1667866 h 2013839"/>
              <a:gd name="connsiteX75" fmla="*/ 2831221 w 7583849"/>
              <a:gd name="connsiteY75" fmla="*/ 1318172 h 2013839"/>
              <a:gd name="connsiteX76" fmla="*/ 2833704 w 7583849"/>
              <a:gd name="connsiteY76" fmla="*/ 1318172 h 2013839"/>
              <a:gd name="connsiteX77" fmla="*/ 2937966 w 7583849"/>
              <a:gd name="connsiteY77" fmla="*/ 1667866 h 2013839"/>
              <a:gd name="connsiteX78" fmla="*/ 2723235 w 7583849"/>
              <a:gd name="connsiteY78" fmla="*/ 1667866 h 2013839"/>
              <a:gd name="connsiteX79" fmla="*/ 4082370 w 7583849"/>
              <a:gd name="connsiteY79" fmla="*/ 1737309 h 2013839"/>
              <a:gd name="connsiteX80" fmla="*/ 3949560 w 7583849"/>
              <a:gd name="connsiteY80" fmla="*/ 1569902 h 2013839"/>
              <a:gd name="connsiteX81" fmla="*/ 3949560 w 7583849"/>
              <a:gd name="connsiteY81" fmla="*/ 1566182 h 2013839"/>
              <a:gd name="connsiteX82" fmla="*/ 4108436 w 7583849"/>
              <a:gd name="connsiteY82" fmla="*/ 1345453 h 2013839"/>
              <a:gd name="connsiteX83" fmla="*/ 3789443 w 7583849"/>
              <a:gd name="connsiteY83" fmla="*/ 1082563 h 2013839"/>
              <a:gd name="connsiteX84" fmla="*/ 3352533 w 7583849"/>
              <a:gd name="connsiteY84" fmla="*/ 1082563 h 2013839"/>
              <a:gd name="connsiteX85" fmla="*/ 3352533 w 7583849"/>
              <a:gd name="connsiteY85" fmla="*/ 1995239 h 2013839"/>
              <a:gd name="connsiteX86" fmla="*/ 3578435 w 7583849"/>
              <a:gd name="connsiteY86" fmla="*/ 1995239 h 2013839"/>
              <a:gd name="connsiteX87" fmla="*/ 3578435 w 7583849"/>
              <a:gd name="connsiteY87" fmla="*/ 1652985 h 2013839"/>
              <a:gd name="connsiteX88" fmla="*/ 3714969 w 7583849"/>
              <a:gd name="connsiteY88" fmla="*/ 1652985 h 2013839"/>
              <a:gd name="connsiteX89" fmla="*/ 3867639 w 7583849"/>
              <a:gd name="connsiteY89" fmla="*/ 1783190 h 2013839"/>
              <a:gd name="connsiteX90" fmla="*/ 3902394 w 7583849"/>
              <a:gd name="connsiteY90" fmla="*/ 1995239 h 2013839"/>
              <a:gd name="connsiteX91" fmla="*/ 4122089 w 7583849"/>
              <a:gd name="connsiteY91" fmla="*/ 1995239 h 2013839"/>
              <a:gd name="connsiteX92" fmla="*/ 4122089 w 7583849"/>
              <a:gd name="connsiteY92" fmla="*/ 1984079 h 2013839"/>
              <a:gd name="connsiteX93" fmla="*/ 4083611 w 7583849"/>
              <a:gd name="connsiteY93" fmla="*/ 1737309 h 2013839"/>
              <a:gd name="connsiteX94" fmla="*/ 3748482 w 7583849"/>
              <a:gd name="connsiteY94" fmla="*/ 1485579 h 2013839"/>
              <a:gd name="connsiteX95" fmla="*/ 3578435 w 7583849"/>
              <a:gd name="connsiteY95" fmla="*/ 1485579 h 2013839"/>
              <a:gd name="connsiteX96" fmla="*/ 3578435 w 7583849"/>
              <a:gd name="connsiteY96" fmla="*/ 1261130 h 2013839"/>
              <a:gd name="connsiteX97" fmla="*/ 3753447 w 7583849"/>
              <a:gd name="connsiteY97" fmla="*/ 1261130 h 2013839"/>
              <a:gd name="connsiteX98" fmla="*/ 3883775 w 7583849"/>
              <a:gd name="connsiteY98" fmla="*/ 1375214 h 2013839"/>
              <a:gd name="connsiteX99" fmla="*/ 3748482 w 7583849"/>
              <a:gd name="connsiteY99" fmla="*/ 1486819 h 2013839"/>
              <a:gd name="connsiteX100" fmla="*/ 5529632 w 7583849"/>
              <a:gd name="connsiteY100" fmla="*/ 1995239 h 2013839"/>
              <a:gd name="connsiteX101" fmla="*/ 5755534 w 7583849"/>
              <a:gd name="connsiteY101" fmla="*/ 1995239 h 2013839"/>
              <a:gd name="connsiteX102" fmla="*/ 5755534 w 7583849"/>
              <a:gd name="connsiteY102" fmla="*/ 1082563 h 2013839"/>
              <a:gd name="connsiteX103" fmla="*/ 5529632 w 7583849"/>
              <a:gd name="connsiteY103" fmla="*/ 1082563 h 2013839"/>
              <a:gd name="connsiteX104" fmla="*/ 5529632 w 7583849"/>
              <a:gd name="connsiteY104" fmla="*/ 1995239 h 2013839"/>
              <a:gd name="connsiteX105" fmla="*/ 6271881 w 7583849"/>
              <a:gd name="connsiteY105" fmla="*/ 1830312 h 2013839"/>
              <a:gd name="connsiteX106" fmla="*/ 6052186 w 7583849"/>
              <a:gd name="connsiteY106" fmla="*/ 1541381 h 2013839"/>
              <a:gd name="connsiteX107" fmla="*/ 6270640 w 7583849"/>
              <a:gd name="connsiteY107" fmla="*/ 1251210 h 2013839"/>
              <a:gd name="connsiteX108" fmla="*/ 6443170 w 7583849"/>
              <a:gd name="connsiteY108" fmla="*/ 1395055 h 2013839"/>
              <a:gd name="connsiteX109" fmla="*/ 6669071 w 7583849"/>
              <a:gd name="connsiteY109" fmla="*/ 1395055 h 2013839"/>
              <a:gd name="connsiteX110" fmla="*/ 6532537 w 7583849"/>
              <a:gd name="connsiteY110" fmla="*/ 1143325 h 2013839"/>
              <a:gd name="connsiteX111" fmla="*/ 6271881 w 7583849"/>
              <a:gd name="connsiteY111" fmla="*/ 1062722 h 2013839"/>
              <a:gd name="connsiteX112" fmla="*/ 5822560 w 7583849"/>
              <a:gd name="connsiteY112" fmla="*/ 1540141 h 2013839"/>
              <a:gd name="connsiteX113" fmla="*/ 6273123 w 7583849"/>
              <a:gd name="connsiteY113" fmla="*/ 2013840 h 2013839"/>
              <a:gd name="connsiteX114" fmla="*/ 6566050 w 7583849"/>
              <a:gd name="connsiteY114" fmla="*/ 1910915 h 2013839"/>
              <a:gd name="connsiteX115" fmla="*/ 6676519 w 7583849"/>
              <a:gd name="connsiteY115" fmla="*/ 1677786 h 2013839"/>
              <a:gd name="connsiteX116" fmla="*/ 6450617 w 7583849"/>
              <a:gd name="connsiteY116" fmla="*/ 1677786 h 2013839"/>
              <a:gd name="connsiteX117" fmla="*/ 6273123 w 7583849"/>
              <a:gd name="connsiteY117" fmla="*/ 1830312 h 2013839"/>
              <a:gd name="connsiteX118" fmla="*/ 3697592 w 7583849"/>
              <a:gd name="connsiteY118" fmla="*/ 740309 h 2013839"/>
              <a:gd name="connsiteX119" fmla="*/ 3223447 w 7583849"/>
              <a:gd name="connsiteY119" fmla="*/ 740309 h 2013839"/>
              <a:gd name="connsiteX120" fmla="*/ 3223447 w 7583849"/>
              <a:gd name="connsiteY120" fmla="*/ 544382 h 2013839"/>
              <a:gd name="connsiteX121" fmla="*/ 3623119 w 7583849"/>
              <a:gd name="connsiteY121" fmla="*/ 544382 h 2013839"/>
              <a:gd name="connsiteX122" fmla="*/ 3623119 w 7583849"/>
              <a:gd name="connsiteY122" fmla="*/ 368295 h 2013839"/>
              <a:gd name="connsiteX123" fmla="*/ 3223447 w 7583849"/>
              <a:gd name="connsiteY123" fmla="*/ 368295 h 2013839"/>
              <a:gd name="connsiteX124" fmla="*/ 3223447 w 7583849"/>
              <a:gd name="connsiteY124" fmla="*/ 204608 h 2013839"/>
              <a:gd name="connsiteX125" fmla="*/ 3690145 w 7583849"/>
              <a:gd name="connsiteY125" fmla="*/ 204608 h 2013839"/>
              <a:gd name="connsiteX126" fmla="*/ 3690145 w 7583849"/>
              <a:gd name="connsiteY126" fmla="*/ 18601 h 2013839"/>
              <a:gd name="connsiteX127" fmla="*/ 2997544 w 7583849"/>
              <a:gd name="connsiteY127" fmla="*/ 18601 h 2013839"/>
              <a:gd name="connsiteX128" fmla="*/ 2997544 w 7583849"/>
              <a:gd name="connsiteY128" fmla="*/ 931277 h 2013839"/>
              <a:gd name="connsiteX129" fmla="*/ 3697592 w 7583849"/>
              <a:gd name="connsiteY129" fmla="*/ 931277 h 2013839"/>
              <a:gd name="connsiteX130" fmla="*/ 3697592 w 7583849"/>
              <a:gd name="connsiteY130" fmla="*/ 740309 h 2013839"/>
              <a:gd name="connsiteX131" fmla="*/ 4540380 w 7583849"/>
              <a:gd name="connsiteY131" fmla="*/ 673347 h 2013839"/>
              <a:gd name="connsiteX132" fmla="*/ 4407570 w 7583849"/>
              <a:gd name="connsiteY132" fmla="*/ 505940 h 2013839"/>
              <a:gd name="connsiteX133" fmla="*/ 4407570 w 7583849"/>
              <a:gd name="connsiteY133" fmla="*/ 502220 h 2013839"/>
              <a:gd name="connsiteX134" fmla="*/ 4566446 w 7583849"/>
              <a:gd name="connsiteY134" fmla="*/ 281491 h 2013839"/>
              <a:gd name="connsiteX135" fmla="*/ 4247453 w 7583849"/>
              <a:gd name="connsiteY135" fmla="*/ 18601 h 2013839"/>
              <a:gd name="connsiteX136" fmla="*/ 3810543 w 7583849"/>
              <a:gd name="connsiteY136" fmla="*/ 18601 h 2013839"/>
              <a:gd name="connsiteX137" fmla="*/ 3810543 w 7583849"/>
              <a:gd name="connsiteY137" fmla="*/ 931277 h 2013839"/>
              <a:gd name="connsiteX138" fmla="*/ 4036445 w 7583849"/>
              <a:gd name="connsiteY138" fmla="*/ 931277 h 2013839"/>
              <a:gd name="connsiteX139" fmla="*/ 4036445 w 7583849"/>
              <a:gd name="connsiteY139" fmla="*/ 589023 h 2013839"/>
              <a:gd name="connsiteX140" fmla="*/ 4172979 w 7583849"/>
              <a:gd name="connsiteY140" fmla="*/ 589023 h 2013839"/>
              <a:gd name="connsiteX141" fmla="*/ 4325649 w 7583849"/>
              <a:gd name="connsiteY141" fmla="*/ 719228 h 2013839"/>
              <a:gd name="connsiteX142" fmla="*/ 4360404 w 7583849"/>
              <a:gd name="connsiteY142" fmla="*/ 931277 h 2013839"/>
              <a:gd name="connsiteX143" fmla="*/ 4580099 w 7583849"/>
              <a:gd name="connsiteY143" fmla="*/ 931277 h 2013839"/>
              <a:gd name="connsiteX144" fmla="*/ 4580099 w 7583849"/>
              <a:gd name="connsiteY144" fmla="*/ 920116 h 2013839"/>
              <a:gd name="connsiteX145" fmla="*/ 4541622 w 7583849"/>
              <a:gd name="connsiteY145" fmla="*/ 673347 h 2013839"/>
              <a:gd name="connsiteX146" fmla="*/ 4205251 w 7583849"/>
              <a:gd name="connsiteY146" fmla="*/ 421617 h 2013839"/>
              <a:gd name="connsiteX147" fmla="*/ 4035204 w 7583849"/>
              <a:gd name="connsiteY147" fmla="*/ 421617 h 2013839"/>
              <a:gd name="connsiteX148" fmla="*/ 4035204 w 7583849"/>
              <a:gd name="connsiteY148" fmla="*/ 197168 h 2013839"/>
              <a:gd name="connsiteX149" fmla="*/ 4210216 w 7583849"/>
              <a:gd name="connsiteY149" fmla="*/ 197168 h 2013839"/>
              <a:gd name="connsiteX150" fmla="*/ 4340544 w 7583849"/>
              <a:gd name="connsiteY150" fmla="*/ 311252 h 2013839"/>
              <a:gd name="connsiteX151" fmla="*/ 4205251 w 7583849"/>
              <a:gd name="connsiteY151" fmla="*/ 422857 h 2013839"/>
              <a:gd name="connsiteX152" fmla="*/ 5054245 w 7583849"/>
              <a:gd name="connsiteY152" fmla="*/ 773791 h 2013839"/>
              <a:gd name="connsiteX153" fmla="*/ 4875510 w 7583849"/>
              <a:gd name="connsiteY153" fmla="*/ 643586 h 2013839"/>
              <a:gd name="connsiteX154" fmla="*/ 4648366 w 7583849"/>
              <a:gd name="connsiteY154" fmla="*/ 643586 h 2013839"/>
              <a:gd name="connsiteX155" fmla="*/ 5055486 w 7583849"/>
              <a:gd name="connsiteY155" fmla="*/ 952358 h 2013839"/>
              <a:gd name="connsiteX156" fmla="*/ 5430334 w 7583849"/>
              <a:gd name="connsiteY156" fmla="*/ 654746 h 2013839"/>
              <a:gd name="connsiteX157" fmla="*/ 5106376 w 7583849"/>
              <a:gd name="connsiteY157" fmla="*/ 367055 h 2013839"/>
              <a:gd name="connsiteX158" fmla="*/ 4899093 w 7583849"/>
              <a:gd name="connsiteY158" fmla="*/ 256690 h 2013839"/>
              <a:gd name="connsiteX159" fmla="*/ 5030662 w 7583849"/>
              <a:gd name="connsiteY159" fmla="*/ 171127 h 2013839"/>
              <a:gd name="connsiteX160" fmla="*/ 5177126 w 7583849"/>
              <a:gd name="connsiteY160" fmla="*/ 281491 h 2013839"/>
              <a:gd name="connsiteX161" fmla="*/ 5398063 w 7583849"/>
              <a:gd name="connsiteY161" fmla="*/ 281491 h 2013839"/>
              <a:gd name="connsiteX162" fmla="*/ 5038109 w 7583849"/>
              <a:gd name="connsiteY162" fmla="*/ 0 h 2013839"/>
              <a:gd name="connsiteX163" fmla="*/ 4675673 w 7583849"/>
              <a:gd name="connsiteY163" fmla="*/ 281491 h 2013839"/>
              <a:gd name="connsiteX164" fmla="*/ 5002114 w 7583849"/>
              <a:gd name="connsiteY164" fmla="*/ 558022 h 2013839"/>
              <a:gd name="connsiteX165" fmla="*/ 5201951 w 7583849"/>
              <a:gd name="connsiteY165" fmla="*/ 677067 h 2013839"/>
              <a:gd name="connsiteX166" fmla="*/ 5055486 w 7583849"/>
              <a:gd name="connsiteY166" fmla="*/ 772551 h 2013839"/>
              <a:gd name="connsiteX167" fmla="*/ 5529632 w 7583849"/>
              <a:gd name="connsiteY167" fmla="*/ 931277 h 2013839"/>
              <a:gd name="connsiteX168" fmla="*/ 5755534 w 7583849"/>
              <a:gd name="connsiteY168" fmla="*/ 931277 h 2013839"/>
              <a:gd name="connsiteX169" fmla="*/ 5755534 w 7583849"/>
              <a:gd name="connsiteY169" fmla="*/ 18601 h 2013839"/>
              <a:gd name="connsiteX170" fmla="*/ 5529632 w 7583849"/>
              <a:gd name="connsiteY170" fmla="*/ 18601 h 2013839"/>
              <a:gd name="connsiteX171" fmla="*/ 5529632 w 7583849"/>
              <a:gd name="connsiteY171" fmla="*/ 931277 h 2013839"/>
              <a:gd name="connsiteX172" fmla="*/ 6122935 w 7583849"/>
              <a:gd name="connsiteY172" fmla="*/ 931277 h 2013839"/>
              <a:gd name="connsiteX173" fmla="*/ 6348837 w 7583849"/>
              <a:gd name="connsiteY173" fmla="*/ 931277 h 2013839"/>
              <a:gd name="connsiteX174" fmla="*/ 6348837 w 7583849"/>
              <a:gd name="connsiteY174" fmla="*/ 209568 h 2013839"/>
              <a:gd name="connsiteX175" fmla="*/ 6636800 w 7583849"/>
              <a:gd name="connsiteY175" fmla="*/ 209568 h 2013839"/>
              <a:gd name="connsiteX176" fmla="*/ 6636800 w 7583849"/>
              <a:gd name="connsiteY176" fmla="*/ 18601 h 2013839"/>
              <a:gd name="connsiteX177" fmla="*/ 5837454 w 7583849"/>
              <a:gd name="connsiteY177" fmla="*/ 18601 h 2013839"/>
              <a:gd name="connsiteX178" fmla="*/ 5837454 w 7583849"/>
              <a:gd name="connsiteY178" fmla="*/ 209568 h 2013839"/>
              <a:gd name="connsiteX179" fmla="*/ 6122935 w 7583849"/>
              <a:gd name="connsiteY179" fmla="*/ 209568 h 2013839"/>
              <a:gd name="connsiteX180" fmla="*/ 6122935 w 7583849"/>
              <a:gd name="connsiteY180" fmla="*/ 931277 h 2013839"/>
              <a:gd name="connsiteX181" fmla="*/ 680188 w 7583849"/>
              <a:gd name="connsiteY181" fmla="*/ 1708788 h 2013839"/>
              <a:gd name="connsiteX182" fmla="*/ 834099 w 7583849"/>
              <a:gd name="connsiteY182" fmla="*/ 1708788 h 2013839"/>
              <a:gd name="connsiteX183" fmla="*/ 834099 w 7583849"/>
              <a:gd name="connsiteY183" fmla="*/ 1468218 h 2013839"/>
              <a:gd name="connsiteX184" fmla="*/ 1064966 w 7583849"/>
              <a:gd name="connsiteY184" fmla="*/ 1468218 h 2013839"/>
              <a:gd name="connsiteX185" fmla="*/ 1064966 w 7583849"/>
              <a:gd name="connsiteY185" fmla="*/ 1344213 h 2013839"/>
              <a:gd name="connsiteX186" fmla="*/ 834099 w 7583849"/>
              <a:gd name="connsiteY186" fmla="*/ 1344213 h 2013839"/>
              <a:gd name="connsiteX187" fmla="*/ 834099 w 7583849"/>
              <a:gd name="connsiteY187" fmla="*/ 1218968 h 2013839"/>
              <a:gd name="connsiteX188" fmla="*/ 1105926 w 7583849"/>
              <a:gd name="connsiteY188" fmla="*/ 1218968 h 2013839"/>
              <a:gd name="connsiteX189" fmla="*/ 1105926 w 7583849"/>
              <a:gd name="connsiteY189" fmla="*/ 1090003 h 2013839"/>
              <a:gd name="connsiteX190" fmla="*/ 680188 w 7583849"/>
              <a:gd name="connsiteY190" fmla="*/ 1090003 h 2013839"/>
              <a:gd name="connsiteX191" fmla="*/ 680188 w 7583849"/>
              <a:gd name="connsiteY191" fmla="*/ 1710028 h 2013839"/>
              <a:gd name="connsiteX192" fmla="*/ 306581 w 7583849"/>
              <a:gd name="connsiteY192" fmla="*/ 1067682 h 2013839"/>
              <a:gd name="connsiteX193" fmla="*/ 0 w 7583849"/>
              <a:gd name="connsiteY193" fmla="*/ 1391335 h 2013839"/>
              <a:gd name="connsiteX194" fmla="*/ 306581 w 7583849"/>
              <a:gd name="connsiteY194" fmla="*/ 1714988 h 2013839"/>
              <a:gd name="connsiteX195" fmla="*/ 613162 w 7583849"/>
              <a:gd name="connsiteY195" fmla="*/ 1391335 h 2013839"/>
              <a:gd name="connsiteX196" fmla="*/ 306581 w 7583849"/>
              <a:gd name="connsiteY196" fmla="*/ 1067682 h 2013839"/>
              <a:gd name="connsiteX197" fmla="*/ 307822 w 7583849"/>
              <a:gd name="connsiteY197" fmla="*/ 1589743 h 2013839"/>
              <a:gd name="connsiteX198" fmla="*/ 156394 w 7583849"/>
              <a:gd name="connsiteY198" fmla="*/ 1391335 h 2013839"/>
              <a:gd name="connsiteX199" fmla="*/ 307822 w 7583849"/>
              <a:gd name="connsiteY199" fmla="*/ 1191687 h 2013839"/>
              <a:gd name="connsiteX200" fmla="*/ 458010 w 7583849"/>
              <a:gd name="connsiteY200" fmla="*/ 1391335 h 2013839"/>
              <a:gd name="connsiteX201" fmla="*/ 307822 w 7583849"/>
              <a:gd name="connsiteY201" fmla="*/ 1589743 h 2013839"/>
              <a:gd name="connsiteX202" fmla="*/ 7032749 w 7583849"/>
              <a:gd name="connsiteY202" fmla="*/ 931277 h 2013839"/>
              <a:gd name="connsiteX203" fmla="*/ 7258650 w 7583849"/>
              <a:gd name="connsiteY203" fmla="*/ 931277 h 2013839"/>
              <a:gd name="connsiteX204" fmla="*/ 7258650 w 7583849"/>
              <a:gd name="connsiteY204" fmla="*/ 593984 h 2013839"/>
              <a:gd name="connsiteX205" fmla="*/ 7582609 w 7583849"/>
              <a:gd name="connsiteY205" fmla="*/ 18601 h 2013839"/>
              <a:gd name="connsiteX206" fmla="*/ 7343054 w 7583849"/>
              <a:gd name="connsiteY206" fmla="*/ 18601 h 2013839"/>
              <a:gd name="connsiteX207" fmla="*/ 7149423 w 7583849"/>
              <a:gd name="connsiteY207" fmla="*/ 394336 h 2013839"/>
              <a:gd name="connsiteX208" fmla="*/ 7146941 w 7583849"/>
              <a:gd name="connsiteY208" fmla="*/ 394336 h 2013839"/>
              <a:gd name="connsiteX209" fmla="*/ 6954552 w 7583849"/>
              <a:gd name="connsiteY209" fmla="*/ 18601 h 2013839"/>
              <a:gd name="connsiteX210" fmla="*/ 6707549 w 7583849"/>
              <a:gd name="connsiteY210" fmla="*/ 18601 h 2013839"/>
              <a:gd name="connsiteX211" fmla="*/ 7031507 w 7583849"/>
              <a:gd name="connsiteY211" fmla="*/ 593984 h 2013839"/>
              <a:gd name="connsiteX212" fmla="*/ 7031507 w 7583849"/>
              <a:gd name="connsiteY212" fmla="*/ 931277 h 2013839"/>
              <a:gd name="connsiteX213" fmla="*/ 6753475 w 7583849"/>
              <a:gd name="connsiteY213" fmla="*/ 1081323 h 2013839"/>
              <a:gd name="connsiteX214" fmla="*/ 6979376 w 7583849"/>
              <a:gd name="connsiteY214" fmla="*/ 1081323 h 2013839"/>
              <a:gd name="connsiteX215" fmla="*/ 6979376 w 7583849"/>
              <a:gd name="connsiteY215" fmla="*/ 1412416 h 2013839"/>
              <a:gd name="connsiteX216" fmla="*/ 7294646 w 7583849"/>
              <a:gd name="connsiteY216" fmla="*/ 1081323 h 2013839"/>
              <a:gd name="connsiteX217" fmla="*/ 7563991 w 7583849"/>
              <a:gd name="connsiteY217" fmla="*/ 1081323 h 2013839"/>
              <a:gd name="connsiteX218" fmla="*/ 7212726 w 7583849"/>
              <a:gd name="connsiteY218" fmla="*/ 1448377 h 2013839"/>
              <a:gd name="connsiteX219" fmla="*/ 7583850 w 7583849"/>
              <a:gd name="connsiteY219" fmla="*/ 1995239 h 2013839"/>
              <a:gd name="connsiteX220" fmla="*/ 7320711 w 7583849"/>
              <a:gd name="connsiteY220" fmla="*/ 1995239 h 2013839"/>
              <a:gd name="connsiteX221" fmla="*/ 7057573 w 7583849"/>
              <a:gd name="connsiteY221" fmla="*/ 1599663 h 2013839"/>
              <a:gd name="connsiteX222" fmla="*/ 6980618 w 7583849"/>
              <a:gd name="connsiteY222" fmla="*/ 1680266 h 2013839"/>
              <a:gd name="connsiteX223" fmla="*/ 6980618 w 7583849"/>
              <a:gd name="connsiteY223" fmla="*/ 1995239 h 2013839"/>
              <a:gd name="connsiteX224" fmla="*/ 6754716 w 7583849"/>
              <a:gd name="connsiteY224" fmla="*/ 1995239 h 2013839"/>
              <a:gd name="connsiteX225" fmla="*/ 6754716 w 7583849"/>
              <a:gd name="connsiteY225" fmla="*/ 1081323 h 201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7583849" h="2013839">
                <a:moveTo>
                  <a:pt x="18618" y="610104"/>
                </a:moveTo>
                <a:lnTo>
                  <a:pt x="18618" y="18601"/>
                </a:lnTo>
                <a:lnTo>
                  <a:pt x="244520" y="18601"/>
                </a:lnTo>
                <a:lnTo>
                  <a:pt x="244520" y="617544"/>
                </a:lnTo>
                <a:cubicBezTo>
                  <a:pt x="244520" y="706828"/>
                  <a:pt x="290445" y="766350"/>
                  <a:pt x="402155" y="766350"/>
                </a:cubicBezTo>
                <a:cubicBezTo>
                  <a:pt x="513865" y="766350"/>
                  <a:pt x="557307" y="703108"/>
                  <a:pt x="557307" y="612584"/>
                </a:cubicBezTo>
                <a:lnTo>
                  <a:pt x="557307" y="17361"/>
                </a:lnTo>
                <a:lnTo>
                  <a:pt x="783209" y="17361"/>
                </a:lnTo>
                <a:lnTo>
                  <a:pt x="783209" y="608864"/>
                </a:lnTo>
                <a:cubicBezTo>
                  <a:pt x="783209" y="819672"/>
                  <a:pt x="656605" y="947398"/>
                  <a:pt x="402155" y="947398"/>
                </a:cubicBezTo>
                <a:cubicBezTo>
                  <a:pt x="147705" y="947398"/>
                  <a:pt x="18618" y="822153"/>
                  <a:pt x="18618" y="608864"/>
                </a:cubicBezTo>
                <a:close/>
                <a:moveTo>
                  <a:pt x="1439814" y="931277"/>
                </a:moveTo>
                <a:lnTo>
                  <a:pt x="1666958" y="931277"/>
                </a:lnTo>
                <a:lnTo>
                  <a:pt x="1666958" y="18601"/>
                </a:lnTo>
                <a:lnTo>
                  <a:pt x="1446021" y="18601"/>
                </a:lnTo>
                <a:lnTo>
                  <a:pt x="1448503" y="574143"/>
                </a:lnTo>
                <a:lnTo>
                  <a:pt x="1446021" y="574143"/>
                </a:lnTo>
                <a:lnTo>
                  <a:pt x="1112132" y="18601"/>
                </a:lnTo>
                <a:lnTo>
                  <a:pt x="884989" y="18601"/>
                </a:lnTo>
                <a:lnTo>
                  <a:pt x="884989" y="931277"/>
                </a:lnTo>
                <a:lnTo>
                  <a:pt x="1105926" y="931277"/>
                </a:lnTo>
                <a:lnTo>
                  <a:pt x="1103444" y="375735"/>
                </a:lnTo>
                <a:lnTo>
                  <a:pt x="1105926" y="375735"/>
                </a:lnTo>
                <a:lnTo>
                  <a:pt x="1439814" y="931277"/>
                </a:lnTo>
                <a:close/>
                <a:moveTo>
                  <a:pt x="1997122" y="18601"/>
                </a:moveTo>
                <a:lnTo>
                  <a:pt x="1771220" y="18601"/>
                </a:lnTo>
                <a:lnTo>
                  <a:pt x="1771220" y="931277"/>
                </a:lnTo>
                <a:lnTo>
                  <a:pt x="1997122" y="931277"/>
                </a:lnTo>
                <a:lnTo>
                  <a:pt x="1997122" y="18601"/>
                </a:lnTo>
                <a:close/>
                <a:moveTo>
                  <a:pt x="2615249" y="931277"/>
                </a:moveTo>
                <a:lnTo>
                  <a:pt x="2915624" y="18601"/>
                </a:lnTo>
                <a:lnTo>
                  <a:pt x="2687240" y="18601"/>
                </a:lnTo>
                <a:lnTo>
                  <a:pt x="2503539" y="618785"/>
                </a:lnTo>
                <a:lnTo>
                  <a:pt x="2316115" y="18601"/>
                </a:lnTo>
                <a:lnTo>
                  <a:pt x="2081525" y="18601"/>
                </a:lnTo>
                <a:lnTo>
                  <a:pt x="2383141" y="931277"/>
                </a:lnTo>
                <a:lnTo>
                  <a:pt x="2616490" y="931277"/>
                </a:lnTo>
                <a:close/>
                <a:moveTo>
                  <a:pt x="2335975" y="1082563"/>
                </a:moveTo>
                <a:lnTo>
                  <a:pt x="2152274" y="1682746"/>
                </a:lnTo>
                <a:lnTo>
                  <a:pt x="2000845" y="1082563"/>
                </a:lnTo>
                <a:lnTo>
                  <a:pt x="1768738" y="1082563"/>
                </a:lnTo>
                <a:lnTo>
                  <a:pt x="1624756" y="1682746"/>
                </a:lnTo>
                <a:lnTo>
                  <a:pt x="1437332" y="1082563"/>
                </a:lnTo>
                <a:lnTo>
                  <a:pt x="1202741" y="1082563"/>
                </a:lnTo>
                <a:lnTo>
                  <a:pt x="1504358" y="1995239"/>
                </a:lnTo>
                <a:lnTo>
                  <a:pt x="1737707" y="1995239"/>
                </a:lnTo>
                <a:lnTo>
                  <a:pt x="1885412" y="1485579"/>
                </a:lnTo>
                <a:lnTo>
                  <a:pt x="2031876" y="1995239"/>
                </a:lnTo>
                <a:lnTo>
                  <a:pt x="2265225" y="1995239"/>
                </a:lnTo>
                <a:lnTo>
                  <a:pt x="2565600" y="1082563"/>
                </a:lnTo>
                <a:lnTo>
                  <a:pt x="2337216" y="1082563"/>
                </a:lnTo>
                <a:close/>
                <a:moveTo>
                  <a:pt x="5069140" y="1682746"/>
                </a:moveTo>
                <a:lnTo>
                  <a:pt x="4917711" y="1082563"/>
                </a:lnTo>
                <a:lnTo>
                  <a:pt x="4685603" y="1082563"/>
                </a:lnTo>
                <a:lnTo>
                  <a:pt x="4541622" y="1682746"/>
                </a:lnTo>
                <a:lnTo>
                  <a:pt x="4354198" y="1082563"/>
                </a:lnTo>
                <a:lnTo>
                  <a:pt x="4119607" y="1082563"/>
                </a:lnTo>
                <a:lnTo>
                  <a:pt x="4421223" y="1995239"/>
                </a:lnTo>
                <a:lnTo>
                  <a:pt x="4654572" y="1995239"/>
                </a:lnTo>
                <a:lnTo>
                  <a:pt x="4802278" y="1485579"/>
                </a:lnTo>
                <a:lnTo>
                  <a:pt x="4948741" y="1995239"/>
                </a:lnTo>
                <a:lnTo>
                  <a:pt x="5182091" y="1995239"/>
                </a:lnTo>
                <a:lnTo>
                  <a:pt x="5482466" y="1082563"/>
                </a:lnTo>
                <a:lnTo>
                  <a:pt x="5254081" y="1082563"/>
                </a:lnTo>
                <a:lnTo>
                  <a:pt x="5070381" y="1682746"/>
                </a:lnTo>
                <a:close/>
                <a:moveTo>
                  <a:pt x="2972720" y="1082563"/>
                </a:moveTo>
                <a:lnTo>
                  <a:pt x="2700893" y="1082563"/>
                </a:lnTo>
                <a:lnTo>
                  <a:pt x="2391830" y="1995239"/>
                </a:lnTo>
                <a:lnTo>
                  <a:pt x="2618973" y="1995239"/>
                </a:lnTo>
                <a:lnTo>
                  <a:pt x="2671104" y="1830312"/>
                </a:lnTo>
                <a:lnTo>
                  <a:pt x="2990097" y="1830312"/>
                </a:lnTo>
                <a:lnTo>
                  <a:pt x="3043470" y="1995239"/>
                </a:lnTo>
                <a:lnTo>
                  <a:pt x="3281784" y="1995239"/>
                </a:lnTo>
                <a:lnTo>
                  <a:pt x="2971479" y="1082563"/>
                </a:lnTo>
                <a:close/>
                <a:moveTo>
                  <a:pt x="2724476" y="1667866"/>
                </a:moveTo>
                <a:lnTo>
                  <a:pt x="2831221" y="1318172"/>
                </a:lnTo>
                <a:lnTo>
                  <a:pt x="2833704" y="1318172"/>
                </a:lnTo>
                <a:lnTo>
                  <a:pt x="2937966" y="1667866"/>
                </a:lnTo>
                <a:lnTo>
                  <a:pt x="2723235" y="1667866"/>
                </a:lnTo>
                <a:close/>
                <a:moveTo>
                  <a:pt x="4082370" y="1737309"/>
                </a:moveTo>
                <a:cubicBezTo>
                  <a:pt x="4069958" y="1646785"/>
                  <a:pt x="4028998" y="1597183"/>
                  <a:pt x="3949560" y="1569902"/>
                </a:cubicBezTo>
                <a:lnTo>
                  <a:pt x="3949560" y="1566182"/>
                </a:lnTo>
                <a:cubicBezTo>
                  <a:pt x="4055063" y="1528980"/>
                  <a:pt x="4108436" y="1450857"/>
                  <a:pt x="4108436" y="1345453"/>
                </a:cubicBezTo>
                <a:cubicBezTo>
                  <a:pt x="4108436" y="1175567"/>
                  <a:pt x="3970661" y="1082563"/>
                  <a:pt x="3789443" y="1082563"/>
                </a:cubicBezTo>
                <a:lnTo>
                  <a:pt x="3352533" y="1082563"/>
                </a:lnTo>
                <a:lnTo>
                  <a:pt x="3352533" y="1995239"/>
                </a:lnTo>
                <a:lnTo>
                  <a:pt x="3578435" y="1995239"/>
                </a:lnTo>
                <a:lnTo>
                  <a:pt x="3578435" y="1652985"/>
                </a:lnTo>
                <a:lnTo>
                  <a:pt x="3714969" y="1652985"/>
                </a:lnTo>
                <a:cubicBezTo>
                  <a:pt x="3811784" y="1652985"/>
                  <a:pt x="3855227" y="1698867"/>
                  <a:pt x="3867639" y="1783190"/>
                </a:cubicBezTo>
                <a:cubicBezTo>
                  <a:pt x="3881293" y="1873714"/>
                  <a:pt x="3877569" y="1980358"/>
                  <a:pt x="3902394" y="1995239"/>
                </a:cubicBezTo>
                <a:lnTo>
                  <a:pt x="4122089" y="1995239"/>
                </a:lnTo>
                <a:lnTo>
                  <a:pt x="4122089" y="1984079"/>
                </a:lnTo>
                <a:cubicBezTo>
                  <a:pt x="4089817" y="1972918"/>
                  <a:pt x="4103471" y="1857593"/>
                  <a:pt x="4083611" y="1737309"/>
                </a:cubicBezTo>
                <a:close/>
                <a:moveTo>
                  <a:pt x="3748482" y="1485579"/>
                </a:moveTo>
                <a:lnTo>
                  <a:pt x="3578435" y="1485579"/>
                </a:lnTo>
                <a:lnTo>
                  <a:pt x="3578435" y="1261130"/>
                </a:lnTo>
                <a:lnTo>
                  <a:pt x="3753447" y="1261130"/>
                </a:lnTo>
                <a:cubicBezTo>
                  <a:pt x="3840333" y="1261130"/>
                  <a:pt x="3883775" y="1308252"/>
                  <a:pt x="3883775" y="1375214"/>
                </a:cubicBezTo>
                <a:cubicBezTo>
                  <a:pt x="3883775" y="1442177"/>
                  <a:pt x="3837850" y="1486819"/>
                  <a:pt x="3748482" y="1486819"/>
                </a:cubicBezTo>
                <a:close/>
                <a:moveTo>
                  <a:pt x="5529632" y="1995239"/>
                </a:moveTo>
                <a:lnTo>
                  <a:pt x="5755534" y="1995239"/>
                </a:lnTo>
                <a:lnTo>
                  <a:pt x="5755534" y="1082563"/>
                </a:lnTo>
                <a:lnTo>
                  <a:pt x="5529632" y="1082563"/>
                </a:lnTo>
                <a:lnTo>
                  <a:pt x="5529632" y="1995239"/>
                </a:lnTo>
                <a:close/>
                <a:moveTo>
                  <a:pt x="6271881" y="1830312"/>
                </a:moveTo>
                <a:cubicBezTo>
                  <a:pt x="6136588" y="1830312"/>
                  <a:pt x="6052186" y="1708788"/>
                  <a:pt x="6052186" y="1541381"/>
                </a:cubicBezTo>
                <a:cubicBezTo>
                  <a:pt x="6052186" y="1373974"/>
                  <a:pt x="6122935" y="1251210"/>
                  <a:pt x="6270640" y="1251210"/>
                </a:cubicBezTo>
                <a:cubicBezTo>
                  <a:pt x="6418345" y="1251210"/>
                  <a:pt x="6431999" y="1313212"/>
                  <a:pt x="6443170" y="1395055"/>
                </a:cubicBezTo>
                <a:lnTo>
                  <a:pt x="6669071" y="1395055"/>
                </a:lnTo>
                <a:cubicBezTo>
                  <a:pt x="6657901" y="1293371"/>
                  <a:pt x="6611975" y="1204088"/>
                  <a:pt x="6532537" y="1143325"/>
                </a:cubicBezTo>
                <a:cubicBezTo>
                  <a:pt x="6466752" y="1093723"/>
                  <a:pt x="6377385" y="1062722"/>
                  <a:pt x="6271881" y="1062722"/>
                </a:cubicBezTo>
                <a:cubicBezTo>
                  <a:pt x="6000054" y="1062722"/>
                  <a:pt x="5822560" y="1268570"/>
                  <a:pt x="5822560" y="1540141"/>
                </a:cubicBezTo>
                <a:cubicBezTo>
                  <a:pt x="5822560" y="1811712"/>
                  <a:pt x="6005019" y="2013840"/>
                  <a:pt x="6273123" y="2013840"/>
                </a:cubicBezTo>
                <a:cubicBezTo>
                  <a:pt x="6541226" y="2013840"/>
                  <a:pt x="6495300" y="1977878"/>
                  <a:pt x="6566050" y="1910915"/>
                </a:cubicBezTo>
                <a:cubicBezTo>
                  <a:pt x="6628111" y="1851393"/>
                  <a:pt x="6669071" y="1768310"/>
                  <a:pt x="6676519" y="1677786"/>
                </a:cubicBezTo>
                <a:lnTo>
                  <a:pt x="6450617" y="1677786"/>
                </a:lnTo>
                <a:cubicBezTo>
                  <a:pt x="6440687" y="1765830"/>
                  <a:pt x="6373661" y="1830312"/>
                  <a:pt x="6273123" y="1830312"/>
                </a:cubicBezTo>
                <a:close/>
                <a:moveTo>
                  <a:pt x="3697592" y="740309"/>
                </a:moveTo>
                <a:lnTo>
                  <a:pt x="3223447" y="740309"/>
                </a:lnTo>
                <a:lnTo>
                  <a:pt x="3223447" y="544382"/>
                </a:lnTo>
                <a:lnTo>
                  <a:pt x="3623119" y="544382"/>
                </a:lnTo>
                <a:lnTo>
                  <a:pt x="3623119" y="368295"/>
                </a:lnTo>
                <a:lnTo>
                  <a:pt x="3223447" y="368295"/>
                </a:lnTo>
                <a:lnTo>
                  <a:pt x="3223447" y="204608"/>
                </a:lnTo>
                <a:lnTo>
                  <a:pt x="3690145" y="204608"/>
                </a:lnTo>
                <a:lnTo>
                  <a:pt x="3690145" y="18601"/>
                </a:lnTo>
                <a:lnTo>
                  <a:pt x="2997544" y="18601"/>
                </a:lnTo>
                <a:lnTo>
                  <a:pt x="2997544" y="931277"/>
                </a:lnTo>
                <a:lnTo>
                  <a:pt x="3697592" y="931277"/>
                </a:lnTo>
                <a:lnTo>
                  <a:pt x="3697592" y="740309"/>
                </a:lnTo>
                <a:close/>
                <a:moveTo>
                  <a:pt x="4540380" y="673347"/>
                </a:moveTo>
                <a:cubicBezTo>
                  <a:pt x="4527968" y="582823"/>
                  <a:pt x="4487008" y="533221"/>
                  <a:pt x="4407570" y="505940"/>
                </a:cubicBezTo>
                <a:lnTo>
                  <a:pt x="4407570" y="502220"/>
                </a:lnTo>
                <a:cubicBezTo>
                  <a:pt x="4513073" y="465018"/>
                  <a:pt x="4566446" y="386895"/>
                  <a:pt x="4566446" y="281491"/>
                </a:cubicBezTo>
                <a:cubicBezTo>
                  <a:pt x="4566446" y="111604"/>
                  <a:pt x="4428671" y="18601"/>
                  <a:pt x="4247453" y="18601"/>
                </a:cubicBezTo>
                <a:lnTo>
                  <a:pt x="3810543" y="18601"/>
                </a:lnTo>
                <a:lnTo>
                  <a:pt x="3810543" y="931277"/>
                </a:lnTo>
                <a:lnTo>
                  <a:pt x="4036445" y="931277"/>
                </a:lnTo>
                <a:lnTo>
                  <a:pt x="4036445" y="589023"/>
                </a:lnTo>
                <a:lnTo>
                  <a:pt x="4172979" y="589023"/>
                </a:lnTo>
                <a:cubicBezTo>
                  <a:pt x="4269794" y="589023"/>
                  <a:pt x="4313237" y="634905"/>
                  <a:pt x="4325649" y="719228"/>
                </a:cubicBezTo>
                <a:cubicBezTo>
                  <a:pt x="4339303" y="809752"/>
                  <a:pt x="4335579" y="917636"/>
                  <a:pt x="4360404" y="931277"/>
                </a:cubicBezTo>
                <a:lnTo>
                  <a:pt x="4580099" y="931277"/>
                </a:lnTo>
                <a:lnTo>
                  <a:pt x="4580099" y="920116"/>
                </a:lnTo>
                <a:cubicBezTo>
                  <a:pt x="4547828" y="908956"/>
                  <a:pt x="4561481" y="793631"/>
                  <a:pt x="4541622" y="673347"/>
                </a:cubicBezTo>
                <a:close/>
                <a:moveTo>
                  <a:pt x="4205251" y="421617"/>
                </a:moveTo>
                <a:lnTo>
                  <a:pt x="4035204" y="421617"/>
                </a:lnTo>
                <a:lnTo>
                  <a:pt x="4035204" y="197168"/>
                </a:lnTo>
                <a:lnTo>
                  <a:pt x="4210216" y="197168"/>
                </a:lnTo>
                <a:cubicBezTo>
                  <a:pt x="4297101" y="197168"/>
                  <a:pt x="4340544" y="244290"/>
                  <a:pt x="4340544" y="311252"/>
                </a:cubicBezTo>
                <a:cubicBezTo>
                  <a:pt x="4340544" y="378215"/>
                  <a:pt x="4294619" y="422857"/>
                  <a:pt x="4205251" y="422857"/>
                </a:cubicBezTo>
                <a:close/>
                <a:moveTo>
                  <a:pt x="5054245" y="773791"/>
                </a:moveTo>
                <a:cubicBezTo>
                  <a:pt x="4945018" y="773791"/>
                  <a:pt x="4885439" y="735349"/>
                  <a:pt x="4875510" y="643586"/>
                </a:cubicBezTo>
                <a:lnTo>
                  <a:pt x="4648366" y="643586"/>
                </a:lnTo>
                <a:cubicBezTo>
                  <a:pt x="4653331" y="845713"/>
                  <a:pt x="4813449" y="952358"/>
                  <a:pt x="5055486" y="952358"/>
                </a:cubicBezTo>
                <a:cubicBezTo>
                  <a:pt x="5297524" y="952358"/>
                  <a:pt x="5430334" y="846954"/>
                  <a:pt x="5430334" y="654746"/>
                </a:cubicBezTo>
                <a:cubicBezTo>
                  <a:pt x="5430334" y="462538"/>
                  <a:pt x="5276424" y="406736"/>
                  <a:pt x="5106376" y="367055"/>
                </a:cubicBezTo>
                <a:cubicBezTo>
                  <a:pt x="4969842" y="336053"/>
                  <a:pt x="4899093" y="321173"/>
                  <a:pt x="4899093" y="256690"/>
                </a:cubicBezTo>
                <a:cubicBezTo>
                  <a:pt x="4899093" y="192208"/>
                  <a:pt x="4951224" y="171127"/>
                  <a:pt x="5030662" y="171127"/>
                </a:cubicBezTo>
                <a:cubicBezTo>
                  <a:pt x="5110100" y="171127"/>
                  <a:pt x="5168437" y="210808"/>
                  <a:pt x="5177126" y="281491"/>
                </a:cubicBezTo>
                <a:lnTo>
                  <a:pt x="5398063" y="281491"/>
                </a:lnTo>
                <a:cubicBezTo>
                  <a:pt x="5389374" y="90524"/>
                  <a:pt x="5235463" y="0"/>
                  <a:pt x="5038109" y="0"/>
                </a:cubicBezTo>
                <a:cubicBezTo>
                  <a:pt x="4840755" y="0"/>
                  <a:pt x="4675673" y="85563"/>
                  <a:pt x="4675673" y="281491"/>
                </a:cubicBezTo>
                <a:cubicBezTo>
                  <a:pt x="4675673" y="477419"/>
                  <a:pt x="4843238" y="522061"/>
                  <a:pt x="5002114" y="558022"/>
                </a:cubicBezTo>
                <a:cubicBezTo>
                  <a:pt x="5127477" y="589023"/>
                  <a:pt x="5201951" y="603904"/>
                  <a:pt x="5201951" y="677067"/>
                </a:cubicBezTo>
                <a:cubicBezTo>
                  <a:pt x="5201951" y="750230"/>
                  <a:pt x="5128718" y="772551"/>
                  <a:pt x="5055486" y="772551"/>
                </a:cubicBezTo>
                <a:close/>
                <a:moveTo>
                  <a:pt x="5529632" y="931277"/>
                </a:moveTo>
                <a:lnTo>
                  <a:pt x="5755534" y="931277"/>
                </a:lnTo>
                <a:lnTo>
                  <a:pt x="5755534" y="18601"/>
                </a:lnTo>
                <a:lnTo>
                  <a:pt x="5529632" y="18601"/>
                </a:lnTo>
                <a:lnTo>
                  <a:pt x="5529632" y="931277"/>
                </a:lnTo>
                <a:close/>
                <a:moveTo>
                  <a:pt x="6122935" y="931277"/>
                </a:moveTo>
                <a:lnTo>
                  <a:pt x="6348837" y="931277"/>
                </a:lnTo>
                <a:lnTo>
                  <a:pt x="6348837" y="209568"/>
                </a:lnTo>
                <a:lnTo>
                  <a:pt x="6636800" y="209568"/>
                </a:lnTo>
                <a:lnTo>
                  <a:pt x="6636800" y="18601"/>
                </a:lnTo>
                <a:lnTo>
                  <a:pt x="5837454" y="18601"/>
                </a:lnTo>
                <a:lnTo>
                  <a:pt x="5837454" y="209568"/>
                </a:lnTo>
                <a:lnTo>
                  <a:pt x="6122935" y="209568"/>
                </a:lnTo>
                <a:lnTo>
                  <a:pt x="6122935" y="931277"/>
                </a:lnTo>
                <a:close/>
                <a:moveTo>
                  <a:pt x="680188" y="1708788"/>
                </a:moveTo>
                <a:lnTo>
                  <a:pt x="834099" y="1708788"/>
                </a:lnTo>
                <a:lnTo>
                  <a:pt x="834099" y="1468218"/>
                </a:lnTo>
                <a:lnTo>
                  <a:pt x="1064966" y="1468218"/>
                </a:lnTo>
                <a:lnTo>
                  <a:pt x="1064966" y="1344213"/>
                </a:lnTo>
                <a:lnTo>
                  <a:pt x="834099" y="1344213"/>
                </a:lnTo>
                <a:lnTo>
                  <a:pt x="834099" y="1218968"/>
                </a:lnTo>
                <a:lnTo>
                  <a:pt x="1105926" y="1218968"/>
                </a:lnTo>
                <a:lnTo>
                  <a:pt x="1105926" y="1090003"/>
                </a:lnTo>
                <a:lnTo>
                  <a:pt x="680188" y="1090003"/>
                </a:lnTo>
                <a:lnTo>
                  <a:pt x="680188" y="1710028"/>
                </a:lnTo>
                <a:close/>
                <a:moveTo>
                  <a:pt x="306581" y="1067682"/>
                </a:moveTo>
                <a:cubicBezTo>
                  <a:pt x="119157" y="1067682"/>
                  <a:pt x="0" y="1205328"/>
                  <a:pt x="0" y="1391335"/>
                </a:cubicBezTo>
                <a:cubicBezTo>
                  <a:pt x="0" y="1577342"/>
                  <a:pt x="119157" y="1714988"/>
                  <a:pt x="306581" y="1714988"/>
                </a:cubicBezTo>
                <a:cubicBezTo>
                  <a:pt x="494005" y="1714988"/>
                  <a:pt x="613162" y="1577342"/>
                  <a:pt x="613162" y="1391335"/>
                </a:cubicBezTo>
                <a:cubicBezTo>
                  <a:pt x="613162" y="1205328"/>
                  <a:pt x="494005" y="1067682"/>
                  <a:pt x="306581" y="1067682"/>
                </a:cubicBezTo>
                <a:close/>
                <a:moveTo>
                  <a:pt x="307822" y="1589743"/>
                </a:moveTo>
                <a:cubicBezTo>
                  <a:pt x="208525" y="1589743"/>
                  <a:pt x="156394" y="1504179"/>
                  <a:pt x="156394" y="1391335"/>
                </a:cubicBezTo>
                <a:cubicBezTo>
                  <a:pt x="156394" y="1278491"/>
                  <a:pt x="207284" y="1191687"/>
                  <a:pt x="307822" y="1191687"/>
                </a:cubicBezTo>
                <a:cubicBezTo>
                  <a:pt x="408361" y="1191687"/>
                  <a:pt x="458010" y="1278491"/>
                  <a:pt x="458010" y="1391335"/>
                </a:cubicBezTo>
                <a:cubicBezTo>
                  <a:pt x="458010" y="1504179"/>
                  <a:pt x="408361" y="1589743"/>
                  <a:pt x="307822" y="1589743"/>
                </a:cubicBezTo>
                <a:close/>
                <a:moveTo>
                  <a:pt x="7032749" y="931277"/>
                </a:moveTo>
                <a:lnTo>
                  <a:pt x="7258650" y="931277"/>
                </a:lnTo>
                <a:lnTo>
                  <a:pt x="7258650" y="593984"/>
                </a:lnTo>
                <a:lnTo>
                  <a:pt x="7582609" y="18601"/>
                </a:lnTo>
                <a:lnTo>
                  <a:pt x="7343054" y="18601"/>
                </a:lnTo>
                <a:lnTo>
                  <a:pt x="7149423" y="394336"/>
                </a:lnTo>
                <a:lnTo>
                  <a:pt x="7146941" y="394336"/>
                </a:lnTo>
                <a:lnTo>
                  <a:pt x="6954552" y="18601"/>
                </a:lnTo>
                <a:lnTo>
                  <a:pt x="6707549" y="18601"/>
                </a:lnTo>
                <a:lnTo>
                  <a:pt x="7031507" y="593984"/>
                </a:lnTo>
                <a:lnTo>
                  <a:pt x="7031507" y="931277"/>
                </a:lnTo>
                <a:close/>
                <a:moveTo>
                  <a:pt x="6753475" y="1081323"/>
                </a:moveTo>
                <a:lnTo>
                  <a:pt x="6979376" y="1081323"/>
                </a:lnTo>
                <a:lnTo>
                  <a:pt x="6979376" y="1412416"/>
                </a:lnTo>
                <a:lnTo>
                  <a:pt x="7294646" y="1081323"/>
                </a:lnTo>
                <a:lnTo>
                  <a:pt x="7563991" y="1081323"/>
                </a:lnTo>
                <a:lnTo>
                  <a:pt x="7212726" y="1448377"/>
                </a:lnTo>
                <a:lnTo>
                  <a:pt x="7583850" y="1995239"/>
                </a:lnTo>
                <a:lnTo>
                  <a:pt x="7320711" y="1995239"/>
                </a:lnTo>
                <a:lnTo>
                  <a:pt x="7057573" y="1599663"/>
                </a:lnTo>
                <a:lnTo>
                  <a:pt x="6980618" y="1680266"/>
                </a:lnTo>
                <a:lnTo>
                  <a:pt x="6980618" y="1995239"/>
                </a:lnTo>
                <a:lnTo>
                  <a:pt x="6754716" y="1995239"/>
                </a:lnTo>
                <a:lnTo>
                  <a:pt x="6754716" y="1081323"/>
                </a:lnTo>
                <a:close/>
              </a:path>
            </a:pathLst>
          </a:custGeom>
          <a:solidFill>
            <a:srgbClr val="FDFCFC"/>
          </a:solidFill>
          <a:ln w="12405" cap="flat">
            <a:noFill/>
            <a:prstDash val="solid"/>
            <a:miter/>
          </a:ln>
        </p:spPr>
        <p:txBody>
          <a:bodyPr rtlCol="0" anchor="ctr"/>
          <a:lstStyle/>
          <a:p>
            <a:endParaRPr lang="en-GB"/>
          </a:p>
        </p:txBody>
      </p:sp>
      <p:grpSp>
        <p:nvGrpSpPr>
          <p:cNvPr id="32" name="Group 31">
            <a:extLst>
              <a:ext uri="{FF2B5EF4-FFF2-40B4-BE49-F238E27FC236}">
                <a16:creationId xmlns:a16="http://schemas.microsoft.com/office/drawing/2014/main" id="{22FE7052-1DAD-EBDA-5DF1-282A04772F10}"/>
              </a:ext>
            </a:extLst>
          </p:cNvPr>
          <p:cNvGrpSpPr>
            <a:grpSpLocks noChangeAspect="1"/>
          </p:cNvGrpSpPr>
          <p:nvPr userDrawn="1"/>
        </p:nvGrpSpPr>
        <p:grpSpPr>
          <a:xfrm>
            <a:off x="40487777" y="27057402"/>
            <a:ext cx="1310724" cy="1868514"/>
            <a:chOff x="25794929" y="-5542470"/>
            <a:chExt cx="3938414" cy="5614438"/>
          </a:xfrm>
        </p:grpSpPr>
        <p:grpSp>
          <p:nvGrpSpPr>
            <p:cNvPr id="33" name="Graphic 32">
              <a:extLst>
                <a:ext uri="{FF2B5EF4-FFF2-40B4-BE49-F238E27FC236}">
                  <a16:creationId xmlns:a16="http://schemas.microsoft.com/office/drawing/2014/main" id="{A9BDDAA7-C830-2844-0E06-2EAA68C37757}"/>
                </a:ext>
              </a:extLst>
            </p:cNvPr>
            <p:cNvGrpSpPr/>
            <p:nvPr/>
          </p:nvGrpSpPr>
          <p:grpSpPr>
            <a:xfrm>
              <a:off x="25794929" y="-5542470"/>
              <a:ext cx="3938414" cy="910730"/>
              <a:chOff x="25794929" y="-5542470"/>
              <a:chExt cx="3938414" cy="910730"/>
            </a:xfrm>
            <a:solidFill>
              <a:srgbClr val="FDFCFC"/>
            </a:solidFill>
          </p:grpSpPr>
          <p:sp>
            <p:nvSpPr>
              <p:cNvPr id="87" name="Freeform 86">
                <a:extLst>
                  <a:ext uri="{FF2B5EF4-FFF2-40B4-BE49-F238E27FC236}">
                    <a16:creationId xmlns:a16="http://schemas.microsoft.com/office/drawing/2014/main" id="{6C8907E2-89AE-B73F-6D71-8978AEB9C82F}"/>
                  </a:ext>
                </a:extLst>
              </p:cNvPr>
              <p:cNvSpPr/>
              <p:nvPr/>
            </p:nvSpPr>
            <p:spPr>
              <a:xfrm>
                <a:off x="25823585" y="-5467010"/>
                <a:ext cx="337894" cy="832667"/>
              </a:xfrm>
              <a:custGeom>
                <a:avLst/>
                <a:gdLst>
                  <a:gd name="connsiteX0" fmla="*/ 149020 w 337894"/>
                  <a:gd name="connsiteY0" fmla="*/ 765014 h 832667"/>
                  <a:gd name="connsiteX1" fmla="*/ 149020 w 337894"/>
                  <a:gd name="connsiteY1" fmla="*/ 627103 h 832667"/>
                  <a:gd name="connsiteX2" fmla="*/ 275514 w 337894"/>
                  <a:gd name="connsiteY2" fmla="*/ 397252 h 832667"/>
                  <a:gd name="connsiteX3" fmla="*/ 270315 w 337894"/>
                  <a:gd name="connsiteY3" fmla="*/ 383374 h 832667"/>
                  <a:gd name="connsiteX4" fmla="*/ 149020 w 337894"/>
                  <a:gd name="connsiteY4" fmla="*/ 575929 h 832667"/>
                  <a:gd name="connsiteX5" fmla="*/ 149020 w 337894"/>
                  <a:gd name="connsiteY5" fmla="*/ 83267 h 832667"/>
                  <a:gd name="connsiteX6" fmla="*/ 116963 w 337894"/>
                  <a:gd name="connsiteY6" fmla="*/ 196891 h 832667"/>
                  <a:gd name="connsiteX7" fmla="*/ 116963 w 337894"/>
                  <a:gd name="connsiteY7" fmla="*/ 775422 h 832667"/>
                  <a:gd name="connsiteX8" fmla="*/ 98769 w 337894"/>
                  <a:gd name="connsiteY8" fmla="*/ 777157 h 832667"/>
                  <a:gd name="connsiteX9" fmla="*/ 60648 w 337894"/>
                  <a:gd name="connsiteY9" fmla="*/ 766749 h 832667"/>
                  <a:gd name="connsiteX10" fmla="*/ 60648 w 337894"/>
                  <a:gd name="connsiteY10" fmla="*/ 0 h 832667"/>
                  <a:gd name="connsiteX11" fmla="*/ 27725 w 337894"/>
                  <a:gd name="connsiteY11" fmla="*/ 117094 h 832667"/>
                  <a:gd name="connsiteX12" fmla="*/ 28591 w 337894"/>
                  <a:gd name="connsiteY12" fmla="*/ 742462 h 832667"/>
                  <a:gd name="connsiteX13" fmla="*/ 0 w 337894"/>
                  <a:gd name="connsiteY13" fmla="*/ 710370 h 832667"/>
                  <a:gd name="connsiteX14" fmla="*/ 0 w 337894"/>
                  <a:gd name="connsiteY14" fmla="*/ 824862 h 832667"/>
                  <a:gd name="connsiteX15" fmla="*/ 55449 w 337894"/>
                  <a:gd name="connsiteY15" fmla="*/ 832668 h 832667"/>
                  <a:gd name="connsiteX16" fmla="*/ 337894 w 337894"/>
                  <a:gd name="connsiteY16" fmla="*/ 531693 h 832667"/>
                  <a:gd name="connsiteX17" fmla="*/ 331829 w 337894"/>
                  <a:gd name="connsiteY17" fmla="*/ 513479 h 832667"/>
                  <a:gd name="connsiteX18" fmla="*/ 149020 w 337894"/>
                  <a:gd name="connsiteY18" fmla="*/ 761544 h 83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7894" h="832667">
                    <a:moveTo>
                      <a:pt x="149020" y="765014"/>
                    </a:moveTo>
                    <a:lnTo>
                      <a:pt x="149020" y="627103"/>
                    </a:lnTo>
                    <a:cubicBezTo>
                      <a:pt x="200137" y="562918"/>
                      <a:pt x="236526" y="495264"/>
                      <a:pt x="275514" y="397252"/>
                    </a:cubicBezTo>
                    <a:lnTo>
                      <a:pt x="270315" y="383374"/>
                    </a:lnTo>
                    <a:cubicBezTo>
                      <a:pt x="230461" y="471845"/>
                      <a:pt x="196672" y="520417"/>
                      <a:pt x="149020" y="575929"/>
                    </a:cubicBezTo>
                    <a:lnTo>
                      <a:pt x="149020" y="83267"/>
                    </a:lnTo>
                    <a:cubicBezTo>
                      <a:pt x="149020" y="83267"/>
                      <a:pt x="116963" y="97145"/>
                      <a:pt x="116963" y="196891"/>
                    </a:cubicBezTo>
                    <a:lnTo>
                      <a:pt x="116963" y="775422"/>
                    </a:lnTo>
                    <a:cubicBezTo>
                      <a:pt x="110899" y="776289"/>
                      <a:pt x="104834" y="777157"/>
                      <a:pt x="98769" y="777157"/>
                    </a:cubicBezTo>
                    <a:cubicBezTo>
                      <a:pt x="85773" y="777157"/>
                      <a:pt x="72777" y="773687"/>
                      <a:pt x="60648" y="766749"/>
                    </a:cubicBezTo>
                    <a:lnTo>
                      <a:pt x="60648" y="0"/>
                    </a:lnTo>
                    <a:cubicBezTo>
                      <a:pt x="59781" y="0"/>
                      <a:pt x="27725" y="14745"/>
                      <a:pt x="27725" y="117094"/>
                    </a:cubicBezTo>
                    <a:cubicBezTo>
                      <a:pt x="27725" y="219443"/>
                      <a:pt x="27725" y="685216"/>
                      <a:pt x="28591" y="742462"/>
                    </a:cubicBezTo>
                    <a:cubicBezTo>
                      <a:pt x="19061" y="733789"/>
                      <a:pt x="9530" y="722513"/>
                      <a:pt x="0" y="710370"/>
                    </a:cubicBezTo>
                    <a:lnTo>
                      <a:pt x="0" y="824862"/>
                    </a:lnTo>
                    <a:cubicBezTo>
                      <a:pt x="17328" y="830066"/>
                      <a:pt x="36389" y="832668"/>
                      <a:pt x="55449" y="832668"/>
                    </a:cubicBezTo>
                    <a:cubicBezTo>
                      <a:pt x="256453" y="832668"/>
                      <a:pt x="337894" y="531693"/>
                      <a:pt x="337894" y="531693"/>
                    </a:cubicBezTo>
                    <a:lnTo>
                      <a:pt x="331829" y="513479"/>
                    </a:lnTo>
                    <a:cubicBezTo>
                      <a:pt x="331829" y="513479"/>
                      <a:pt x="239992" y="713840"/>
                      <a:pt x="149020" y="761544"/>
                    </a:cubicBezTo>
                    <a:close/>
                  </a:path>
                </a:pathLst>
              </a:custGeom>
              <a:solidFill>
                <a:srgbClr val="FDFCFC"/>
              </a:solidFill>
              <a:ln w="8654" cap="flat">
                <a:noFill/>
                <a:prstDash val="solid"/>
                <a:miter/>
              </a:ln>
            </p:spPr>
            <p:txBody>
              <a:bodyPr rtlCol="0" anchor="ctr"/>
              <a:lstStyle/>
              <a:p>
                <a:endParaRPr lang="en-GB"/>
              </a:p>
            </p:txBody>
          </p:sp>
          <p:sp>
            <p:nvSpPr>
              <p:cNvPr id="88" name="Freeform 87">
                <a:extLst>
                  <a:ext uri="{FF2B5EF4-FFF2-40B4-BE49-F238E27FC236}">
                    <a16:creationId xmlns:a16="http://schemas.microsoft.com/office/drawing/2014/main" id="{DA717CAF-41ED-1BF2-1661-3380A8DA7639}"/>
                  </a:ext>
                </a:extLst>
              </p:cNvPr>
              <p:cNvSpPr/>
              <p:nvPr/>
            </p:nvSpPr>
            <p:spPr>
              <a:xfrm>
                <a:off x="25794929" y="-5542470"/>
                <a:ext cx="3938414" cy="910730"/>
              </a:xfrm>
              <a:custGeom>
                <a:avLst/>
                <a:gdLst>
                  <a:gd name="connsiteX0" fmla="*/ 3815672 w 3938414"/>
                  <a:gd name="connsiteY0" fmla="*/ 30358 h 910730"/>
                  <a:gd name="connsiteX1" fmla="*/ 3881518 w 3938414"/>
                  <a:gd name="connsiteY1" fmla="*/ 52909 h 910730"/>
                  <a:gd name="connsiteX2" fmla="*/ 3883251 w 3938414"/>
                  <a:gd name="connsiteY2" fmla="*/ 54644 h 910730"/>
                  <a:gd name="connsiteX3" fmla="*/ 3883251 w 3938414"/>
                  <a:gd name="connsiteY3" fmla="*/ 1735 h 910730"/>
                  <a:gd name="connsiteX4" fmla="*/ 3851195 w 3938414"/>
                  <a:gd name="connsiteY4" fmla="*/ 0 h 910730"/>
                  <a:gd name="connsiteX5" fmla="*/ 3839065 w 3938414"/>
                  <a:gd name="connsiteY5" fmla="*/ 0 h 910730"/>
                  <a:gd name="connsiteX6" fmla="*/ 3538426 w 3938414"/>
                  <a:gd name="connsiteY6" fmla="*/ 279291 h 910730"/>
                  <a:gd name="connsiteX7" fmla="*/ 3226523 w 3938414"/>
                  <a:gd name="connsiteY7" fmla="*/ 0 h 910730"/>
                  <a:gd name="connsiteX8" fmla="*/ 3214394 w 3938414"/>
                  <a:gd name="connsiteY8" fmla="*/ 0 h 910730"/>
                  <a:gd name="connsiteX9" fmla="*/ 2913754 w 3938414"/>
                  <a:gd name="connsiteY9" fmla="*/ 279291 h 910730"/>
                  <a:gd name="connsiteX10" fmla="*/ 2601852 w 3938414"/>
                  <a:gd name="connsiteY10" fmla="*/ 0 h 910730"/>
                  <a:gd name="connsiteX11" fmla="*/ 2589722 w 3938414"/>
                  <a:gd name="connsiteY11" fmla="*/ 0 h 910730"/>
                  <a:gd name="connsiteX12" fmla="*/ 2289083 w 3938414"/>
                  <a:gd name="connsiteY12" fmla="*/ 279291 h 910730"/>
                  <a:gd name="connsiteX13" fmla="*/ 1977181 w 3938414"/>
                  <a:gd name="connsiteY13" fmla="*/ 0 h 910730"/>
                  <a:gd name="connsiteX14" fmla="*/ 1965051 w 3938414"/>
                  <a:gd name="connsiteY14" fmla="*/ 0 h 910730"/>
                  <a:gd name="connsiteX15" fmla="*/ 1664412 w 3938414"/>
                  <a:gd name="connsiteY15" fmla="*/ 279291 h 910730"/>
                  <a:gd name="connsiteX16" fmla="*/ 1352509 w 3938414"/>
                  <a:gd name="connsiteY16" fmla="*/ 0 h 910730"/>
                  <a:gd name="connsiteX17" fmla="*/ 1340380 w 3938414"/>
                  <a:gd name="connsiteY17" fmla="*/ 0 h 910730"/>
                  <a:gd name="connsiteX18" fmla="*/ 1039740 w 3938414"/>
                  <a:gd name="connsiteY18" fmla="*/ 279291 h 910730"/>
                  <a:gd name="connsiteX19" fmla="*/ 727838 w 3938414"/>
                  <a:gd name="connsiteY19" fmla="*/ 0 h 910730"/>
                  <a:gd name="connsiteX20" fmla="*/ 715708 w 3938414"/>
                  <a:gd name="connsiteY20" fmla="*/ 0 h 910730"/>
                  <a:gd name="connsiteX21" fmla="*/ 411603 w 3938414"/>
                  <a:gd name="connsiteY21" fmla="*/ 288832 h 910730"/>
                  <a:gd name="connsiteX22" fmla="*/ 95369 w 3938414"/>
                  <a:gd name="connsiteY22" fmla="*/ 0 h 910730"/>
                  <a:gd name="connsiteX23" fmla="*/ 26057 w 3938414"/>
                  <a:gd name="connsiteY23" fmla="*/ 12143 h 910730"/>
                  <a:gd name="connsiteX24" fmla="*/ 26057 w 3938414"/>
                  <a:gd name="connsiteY24" fmla="*/ 26021 h 910730"/>
                  <a:gd name="connsiteX25" fmla="*/ 59847 w 3938414"/>
                  <a:gd name="connsiteY25" fmla="*/ 21684 h 910730"/>
                  <a:gd name="connsiteX26" fmla="*/ 366551 w 3938414"/>
                  <a:gd name="connsiteY26" fmla="*/ 478784 h 910730"/>
                  <a:gd name="connsiteX27" fmla="*/ 726105 w 3938414"/>
                  <a:gd name="connsiteY27" fmla="*/ 910731 h 910730"/>
                  <a:gd name="connsiteX28" fmla="*/ 983424 w 3938414"/>
                  <a:gd name="connsiteY28" fmla="*/ 643583 h 910730"/>
                  <a:gd name="connsiteX29" fmla="*/ 977360 w 3938414"/>
                  <a:gd name="connsiteY29" fmla="*/ 633175 h 910730"/>
                  <a:gd name="connsiteX30" fmla="*/ 806680 w 3938414"/>
                  <a:gd name="connsiteY30" fmla="*/ 846546 h 910730"/>
                  <a:gd name="connsiteX31" fmla="*/ 806680 w 3938414"/>
                  <a:gd name="connsiteY31" fmla="*/ 698227 h 910730"/>
                  <a:gd name="connsiteX32" fmla="*/ 929708 w 3938414"/>
                  <a:gd name="connsiteY32" fmla="*/ 472713 h 910730"/>
                  <a:gd name="connsiteX33" fmla="*/ 924510 w 3938414"/>
                  <a:gd name="connsiteY33" fmla="*/ 458835 h 910730"/>
                  <a:gd name="connsiteX34" fmla="*/ 806680 w 3938414"/>
                  <a:gd name="connsiteY34" fmla="*/ 647920 h 910730"/>
                  <a:gd name="connsiteX35" fmla="*/ 806680 w 3938414"/>
                  <a:gd name="connsiteY35" fmla="*/ 159595 h 910730"/>
                  <a:gd name="connsiteX36" fmla="*/ 774623 w 3938414"/>
                  <a:gd name="connsiteY36" fmla="*/ 273219 h 910730"/>
                  <a:gd name="connsiteX37" fmla="*/ 774623 w 3938414"/>
                  <a:gd name="connsiteY37" fmla="*/ 853485 h 910730"/>
                  <a:gd name="connsiteX38" fmla="*/ 768558 w 3938414"/>
                  <a:gd name="connsiteY38" fmla="*/ 853485 h 910730"/>
                  <a:gd name="connsiteX39" fmla="*/ 700980 w 3938414"/>
                  <a:gd name="connsiteY39" fmla="*/ 822260 h 910730"/>
                  <a:gd name="connsiteX40" fmla="*/ 700980 w 3938414"/>
                  <a:gd name="connsiteY40" fmla="*/ 76328 h 910730"/>
                  <a:gd name="connsiteX41" fmla="*/ 668056 w 3938414"/>
                  <a:gd name="connsiteY41" fmla="*/ 189952 h 910730"/>
                  <a:gd name="connsiteX42" fmla="*/ 668923 w 3938414"/>
                  <a:gd name="connsiteY42" fmla="*/ 786698 h 910730"/>
                  <a:gd name="connsiteX43" fmla="*/ 594413 w 3938414"/>
                  <a:gd name="connsiteY43" fmla="*/ 666134 h 910730"/>
                  <a:gd name="connsiteX44" fmla="*/ 594413 w 3938414"/>
                  <a:gd name="connsiteY44" fmla="*/ 170870 h 910730"/>
                  <a:gd name="connsiteX45" fmla="*/ 562356 w 3938414"/>
                  <a:gd name="connsiteY45" fmla="*/ 278423 h 910730"/>
                  <a:gd name="connsiteX46" fmla="*/ 562356 w 3938414"/>
                  <a:gd name="connsiteY46" fmla="*/ 602817 h 910730"/>
                  <a:gd name="connsiteX47" fmla="*/ 475717 w 3938414"/>
                  <a:gd name="connsiteY47" fmla="*/ 423273 h 910730"/>
                  <a:gd name="connsiteX48" fmla="*/ 427199 w 3938414"/>
                  <a:gd name="connsiteY48" fmla="*/ 322659 h 910730"/>
                  <a:gd name="connsiteX49" fmla="*/ 691449 w 3938414"/>
                  <a:gd name="connsiteY49" fmla="*/ 30358 h 910730"/>
                  <a:gd name="connsiteX50" fmla="*/ 757295 w 3938414"/>
                  <a:gd name="connsiteY50" fmla="*/ 52909 h 910730"/>
                  <a:gd name="connsiteX51" fmla="*/ 998153 w 3938414"/>
                  <a:gd name="connsiteY51" fmla="*/ 478784 h 910730"/>
                  <a:gd name="connsiteX52" fmla="*/ 1357708 w 3938414"/>
                  <a:gd name="connsiteY52" fmla="*/ 910731 h 910730"/>
                  <a:gd name="connsiteX53" fmla="*/ 1615027 w 3938414"/>
                  <a:gd name="connsiteY53" fmla="*/ 643583 h 910730"/>
                  <a:gd name="connsiteX54" fmla="*/ 1608962 w 3938414"/>
                  <a:gd name="connsiteY54" fmla="*/ 633175 h 910730"/>
                  <a:gd name="connsiteX55" fmla="*/ 1430485 w 3938414"/>
                  <a:gd name="connsiteY55" fmla="*/ 849148 h 910730"/>
                  <a:gd name="connsiteX56" fmla="*/ 1430485 w 3938414"/>
                  <a:gd name="connsiteY56" fmla="*/ 693890 h 910730"/>
                  <a:gd name="connsiteX57" fmla="*/ 1550048 w 3938414"/>
                  <a:gd name="connsiteY57" fmla="*/ 472713 h 910730"/>
                  <a:gd name="connsiteX58" fmla="*/ 1544849 w 3938414"/>
                  <a:gd name="connsiteY58" fmla="*/ 458835 h 910730"/>
                  <a:gd name="connsiteX59" fmla="*/ 1430485 w 3938414"/>
                  <a:gd name="connsiteY59" fmla="*/ 643583 h 910730"/>
                  <a:gd name="connsiteX60" fmla="*/ 1430485 w 3938414"/>
                  <a:gd name="connsiteY60" fmla="*/ 158727 h 910730"/>
                  <a:gd name="connsiteX61" fmla="*/ 1398428 w 3938414"/>
                  <a:gd name="connsiteY61" fmla="*/ 272352 h 910730"/>
                  <a:gd name="connsiteX62" fmla="*/ 1398428 w 3938414"/>
                  <a:gd name="connsiteY62" fmla="*/ 852617 h 910730"/>
                  <a:gd name="connsiteX63" fmla="*/ 1324785 w 3938414"/>
                  <a:gd name="connsiteY63" fmla="*/ 814453 h 910730"/>
                  <a:gd name="connsiteX64" fmla="*/ 1324785 w 3938414"/>
                  <a:gd name="connsiteY64" fmla="*/ 76328 h 910730"/>
                  <a:gd name="connsiteX65" fmla="*/ 1291861 w 3938414"/>
                  <a:gd name="connsiteY65" fmla="*/ 189952 h 910730"/>
                  <a:gd name="connsiteX66" fmla="*/ 1292728 w 3938414"/>
                  <a:gd name="connsiteY66" fmla="*/ 776290 h 910730"/>
                  <a:gd name="connsiteX67" fmla="*/ 1218218 w 3938414"/>
                  <a:gd name="connsiteY67" fmla="*/ 651389 h 910730"/>
                  <a:gd name="connsiteX68" fmla="*/ 1218218 w 3938414"/>
                  <a:gd name="connsiteY68" fmla="*/ 170870 h 910730"/>
                  <a:gd name="connsiteX69" fmla="*/ 1186161 w 3938414"/>
                  <a:gd name="connsiteY69" fmla="*/ 278423 h 910730"/>
                  <a:gd name="connsiteX70" fmla="*/ 1186161 w 3938414"/>
                  <a:gd name="connsiteY70" fmla="*/ 587204 h 910730"/>
                  <a:gd name="connsiteX71" fmla="*/ 1107319 w 3938414"/>
                  <a:gd name="connsiteY71" fmla="*/ 423273 h 910730"/>
                  <a:gd name="connsiteX72" fmla="*/ 1054469 w 3938414"/>
                  <a:gd name="connsiteY72" fmla="*/ 312251 h 910730"/>
                  <a:gd name="connsiteX73" fmla="*/ 1315254 w 3938414"/>
                  <a:gd name="connsiteY73" fmla="*/ 30358 h 910730"/>
                  <a:gd name="connsiteX74" fmla="*/ 1381100 w 3938414"/>
                  <a:gd name="connsiteY74" fmla="*/ 52909 h 910730"/>
                  <a:gd name="connsiteX75" fmla="*/ 1621958 w 3938414"/>
                  <a:gd name="connsiteY75" fmla="*/ 478784 h 910730"/>
                  <a:gd name="connsiteX76" fmla="*/ 1981512 w 3938414"/>
                  <a:gd name="connsiteY76" fmla="*/ 910731 h 910730"/>
                  <a:gd name="connsiteX77" fmla="*/ 2238832 w 3938414"/>
                  <a:gd name="connsiteY77" fmla="*/ 643583 h 910730"/>
                  <a:gd name="connsiteX78" fmla="*/ 2232767 w 3938414"/>
                  <a:gd name="connsiteY78" fmla="*/ 633175 h 910730"/>
                  <a:gd name="connsiteX79" fmla="*/ 2054290 w 3938414"/>
                  <a:gd name="connsiteY79" fmla="*/ 849148 h 910730"/>
                  <a:gd name="connsiteX80" fmla="*/ 2054290 w 3938414"/>
                  <a:gd name="connsiteY80" fmla="*/ 702564 h 910730"/>
                  <a:gd name="connsiteX81" fmla="*/ 2180784 w 3938414"/>
                  <a:gd name="connsiteY81" fmla="*/ 472713 h 910730"/>
                  <a:gd name="connsiteX82" fmla="*/ 2175585 w 3938414"/>
                  <a:gd name="connsiteY82" fmla="*/ 458835 h 910730"/>
                  <a:gd name="connsiteX83" fmla="*/ 2054290 w 3938414"/>
                  <a:gd name="connsiteY83" fmla="*/ 651389 h 910730"/>
                  <a:gd name="connsiteX84" fmla="*/ 2054290 w 3938414"/>
                  <a:gd name="connsiteY84" fmla="*/ 158727 h 910730"/>
                  <a:gd name="connsiteX85" fmla="*/ 2022233 w 3938414"/>
                  <a:gd name="connsiteY85" fmla="*/ 272352 h 910730"/>
                  <a:gd name="connsiteX86" fmla="*/ 2022233 w 3938414"/>
                  <a:gd name="connsiteY86" fmla="*/ 852617 h 910730"/>
                  <a:gd name="connsiteX87" fmla="*/ 1948590 w 3938414"/>
                  <a:gd name="connsiteY87" fmla="*/ 814453 h 910730"/>
                  <a:gd name="connsiteX88" fmla="*/ 1948590 w 3938414"/>
                  <a:gd name="connsiteY88" fmla="*/ 76328 h 910730"/>
                  <a:gd name="connsiteX89" fmla="*/ 1915666 w 3938414"/>
                  <a:gd name="connsiteY89" fmla="*/ 189952 h 910730"/>
                  <a:gd name="connsiteX90" fmla="*/ 1916533 w 3938414"/>
                  <a:gd name="connsiteY90" fmla="*/ 776290 h 910730"/>
                  <a:gd name="connsiteX91" fmla="*/ 1842023 w 3938414"/>
                  <a:gd name="connsiteY91" fmla="*/ 651389 h 910730"/>
                  <a:gd name="connsiteX92" fmla="*/ 1842023 w 3938414"/>
                  <a:gd name="connsiteY92" fmla="*/ 170870 h 910730"/>
                  <a:gd name="connsiteX93" fmla="*/ 1809966 w 3938414"/>
                  <a:gd name="connsiteY93" fmla="*/ 278423 h 910730"/>
                  <a:gd name="connsiteX94" fmla="*/ 1809966 w 3938414"/>
                  <a:gd name="connsiteY94" fmla="*/ 587204 h 910730"/>
                  <a:gd name="connsiteX95" fmla="*/ 1731124 w 3938414"/>
                  <a:gd name="connsiteY95" fmla="*/ 423273 h 910730"/>
                  <a:gd name="connsiteX96" fmla="*/ 1678274 w 3938414"/>
                  <a:gd name="connsiteY96" fmla="*/ 312251 h 910730"/>
                  <a:gd name="connsiteX97" fmla="*/ 1939059 w 3938414"/>
                  <a:gd name="connsiteY97" fmla="*/ 30358 h 910730"/>
                  <a:gd name="connsiteX98" fmla="*/ 2004905 w 3938414"/>
                  <a:gd name="connsiteY98" fmla="*/ 52909 h 910730"/>
                  <a:gd name="connsiteX99" fmla="*/ 2245763 w 3938414"/>
                  <a:gd name="connsiteY99" fmla="*/ 478784 h 910730"/>
                  <a:gd name="connsiteX100" fmla="*/ 2605318 w 3938414"/>
                  <a:gd name="connsiteY100" fmla="*/ 910731 h 910730"/>
                  <a:gd name="connsiteX101" fmla="*/ 2862637 w 3938414"/>
                  <a:gd name="connsiteY101" fmla="*/ 643583 h 910730"/>
                  <a:gd name="connsiteX102" fmla="*/ 2856572 w 3938414"/>
                  <a:gd name="connsiteY102" fmla="*/ 633175 h 910730"/>
                  <a:gd name="connsiteX103" fmla="*/ 2678095 w 3938414"/>
                  <a:gd name="connsiteY103" fmla="*/ 849148 h 910730"/>
                  <a:gd name="connsiteX104" fmla="*/ 2678095 w 3938414"/>
                  <a:gd name="connsiteY104" fmla="*/ 706901 h 910730"/>
                  <a:gd name="connsiteX105" fmla="*/ 2808054 w 3938414"/>
                  <a:gd name="connsiteY105" fmla="*/ 472713 h 910730"/>
                  <a:gd name="connsiteX106" fmla="*/ 2802856 w 3938414"/>
                  <a:gd name="connsiteY106" fmla="*/ 458835 h 910730"/>
                  <a:gd name="connsiteX107" fmla="*/ 2678095 w 3938414"/>
                  <a:gd name="connsiteY107" fmla="*/ 655726 h 910730"/>
                  <a:gd name="connsiteX108" fmla="*/ 2678095 w 3938414"/>
                  <a:gd name="connsiteY108" fmla="*/ 158727 h 910730"/>
                  <a:gd name="connsiteX109" fmla="*/ 2646038 w 3938414"/>
                  <a:gd name="connsiteY109" fmla="*/ 272352 h 910730"/>
                  <a:gd name="connsiteX110" fmla="*/ 2646038 w 3938414"/>
                  <a:gd name="connsiteY110" fmla="*/ 852617 h 910730"/>
                  <a:gd name="connsiteX111" fmla="*/ 2572395 w 3938414"/>
                  <a:gd name="connsiteY111" fmla="*/ 814453 h 910730"/>
                  <a:gd name="connsiteX112" fmla="*/ 2572395 w 3938414"/>
                  <a:gd name="connsiteY112" fmla="*/ 76328 h 910730"/>
                  <a:gd name="connsiteX113" fmla="*/ 2539472 w 3938414"/>
                  <a:gd name="connsiteY113" fmla="*/ 189952 h 910730"/>
                  <a:gd name="connsiteX114" fmla="*/ 2540338 w 3938414"/>
                  <a:gd name="connsiteY114" fmla="*/ 776290 h 910730"/>
                  <a:gd name="connsiteX115" fmla="*/ 2465828 w 3938414"/>
                  <a:gd name="connsiteY115" fmla="*/ 651389 h 910730"/>
                  <a:gd name="connsiteX116" fmla="*/ 2465828 w 3938414"/>
                  <a:gd name="connsiteY116" fmla="*/ 170870 h 910730"/>
                  <a:gd name="connsiteX117" fmla="*/ 2433771 w 3938414"/>
                  <a:gd name="connsiteY117" fmla="*/ 278423 h 910730"/>
                  <a:gd name="connsiteX118" fmla="*/ 2433771 w 3938414"/>
                  <a:gd name="connsiteY118" fmla="*/ 587204 h 910730"/>
                  <a:gd name="connsiteX119" fmla="*/ 2354929 w 3938414"/>
                  <a:gd name="connsiteY119" fmla="*/ 423273 h 910730"/>
                  <a:gd name="connsiteX120" fmla="*/ 2302079 w 3938414"/>
                  <a:gd name="connsiteY120" fmla="*/ 312251 h 910730"/>
                  <a:gd name="connsiteX121" fmla="*/ 2562864 w 3938414"/>
                  <a:gd name="connsiteY121" fmla="*/ 30358 h 910730"/>
                  <a:gd name="connsiteX122" fmla="*/ 2628710 w 3938414"/>
                  <a:gd name="connsiteY122" fmla="*/ 52909 h 910730"/>
                  <a:gd name="connsiteX123" fmla="*/ 2869568 w 3938414"/>
                  <a:gd name="connsiteY123" fmla="*/ 478784 h 910730"/>
                  <a:gd name="connsiteX124" fmla="*/ 3229122 w 3938414"/>
                  <a:gd name="connsiteY124" fmla="*/ 910731 h 910730"/>
                  <a:gd name="connsiteX125" fmla="*/ 3486442 w 3938414"/>
                  <a:gd name="connsiteY125" fmla="*/ 643583 h 910730"/>
                  <a:gd name="connsiteX126" fmla="*/ 3480377 w 3938414"/>
                  <a:gd name="connsiteY126" fmla="*/ 633175 h 910730"/>
                  <a:gd name="connsiteX127" fmla="*/ 3301900 w 3938414"/>
                  <a:gd name="connsiteY127" fmla="*/ 849148 h 910730"/>
                  <a:gd name="connsiteX128" fmla="*/ 3301900 w 3938414"/>
                  <a:gd name="connsiteY128" fmla="*/ 697360 h 910730"/>
                  <a:gd name="connsiteX129" fmla="*/ 3424062 w 3938414"/>
                  <a:gd name="connsiteY129" fmla="*/ 472713 h 910730"/>
                  <a:gd name="connsiteX130" fmla="*/ 3418863 w 3938414"/>
                  <a:gd name="connsiteY130" fmla="*/ 458835 h 910730"/>
                  <a:gd name="connsiteX131" fmla="*/ 3301033 w 3938414"/>
                  <a:gd name="connsiteY131" fmla="*/ 647053 h 910730"/>
                  <a:gd name="connsiteX132" fmla="*/ 3301033 w 3938414"/>
                  <a:gd name="connsiteY132" fmla="*/ 158727 h 910730"/>
                  <a:gd name="connsiteX133" fmla="*/ 3268976 w 3938414"/>
                  <a:gd name="connsiteY133" fmla="*/ 272352 h 910730"/>
                  <a:gd name="connsiteX134" fmla="*/ 3268976 w 3938414"/>
                  <a:gd name="connsiteY134" fmla="*/ 852617 h 910730"/>
                  <a:gd name="connsiteX135" fmla="*/ 3195333 w 3938414"/>
                  <a:gd name="connsiteY135" fmla="*/ 814453 h 910730"/>
                  <a:gd name="connsiteX136" fmla="*/ 3195333 w 3938414"/>
                  <a:gd name="connsiteY136" fmla="*/ 76328 h 910730"/>
                  <a:gd name="connsiteX137" fmla="*/ 3162410 w 3938414"/>
                  <a:gd name="connsiteY137" fmla="*/ 189952 h 910730"/>
                  <a:gd name="connsiteX138" fmla="*/ 3163277 w 3938414"/>
                  <a:gd name="connsiteY138" fmla="*/ 776290 h 910730"/>
                  <a:gd name="connsiteX139" fmla="*/ 3088766 w 3938414"/>
                  <a:gd name="connsiteY139" fmla="*/ 651389 h 910730"/>
                  <a:gd name="connsiteX140" fmla="*/ 3088766 w 3938414"/>
                  <a:gd name="connsiteY140" fmla="*/ 170870 h 910730"/>
                  <a:gd name="connsiteX141" fmla="*/ 3056709 w 3938414"/>
                  <a:gd name="connsiteY141" fmla="*/ 278423 h 910730"/>
                  <a:gd name="connsiteX142" fmla="*/ 3056709 w 3938414"/>
                  <a:gd name="connsiteY142" fmla="*/ 587204 h 910730"/>
                  <a:gd name="connsiteX143" fmla="*/ 2977868 w 3938414"/>
                  <a:gd name="connsiteY143" fmla="*/ 423273 h 910730"/>
                  <a:gd name="connsiteX144" fmla="*/ 2925018 w 3938414"/>
                  <a:gd name="connsiteY144" fmla="*/ 312251 h 910730"/>
                  <a:gd name="connsiteX145" fmla="*/ 3185803 w 3938414"/>
                  <a:gd name="connsiteY145" fmla="*/ 30358 h 910730"/>
                  <a:gd name="connsiteX146" fmla="*/ 3251649 w 3938414"/>
                  <a:gd name="connsiteY146" fmla="*/ 52909 h 910730"/>
                  <a:gd name="connsiteX147" fmla="*/ 3492507 w 3938414"/>
                  <a:gd name="connsiteY147" fmla="*/ 478784 h 910730"/>
                  <a:gd name="connsiteX148" fmla="*/ 3852061 w 3938414"/>
                  <a:gd name="connsiteY148" fmla="*/ 910731 h 910730"/>
                  <a:gd name="connsiteX149" fmla="*/ 3877186 w 3938414"/>
                  <a:gd name="connsiteY149" fmla="*/ 908996 h 910730"/>
                  <a:gd name="connsiteX150" fmla="*/ 3877186 w 3938414"/>
                  <a:gd name="connsiteY150" fmla="*/ 851750 h 910730"/>
                  <a:gd name="connsiteX151" fmla="*/ 3820004 w 3938414"/>
                  <a:gd name="connsiteY151" fmla="*/ 816188 h 910730"/>
                  <a:gd name="connsiteX152" fmla="*/ 3820004 w 3938414"/>
                  <a:gd name="connsiteY152" fmla="*/ 78063 h 910730"/>
                  <a:gd name="connsiteX153" fmla="*/ 3787082 w 3938414"/>
                  <a:gd name="connsiteY153" fmla="*/ 191687 h 910730"/>
                  <a:gd name="connsiteX154" fmla="*/ 3787948 w 3938414"/>
                  <a:gd name="connsiteY154" fmla="*/ 778024 h 910730"/>
                  <a:gd name="connsiteX155" fmla="*/ 3713438 w 3938414"/>
                  <a:gd name="connsiteY155" fmla="*/ 652257 h 910730"/>
                  <a:gd name="connsiteX156" fmla="*/ 3713438 w 3938414"/>
                  <a:gd name="connsiteY156" fmla="*/ 171738 h 910730"/>
                  <a:gd name="connsiteX157" fmla="*/ 3681381 w 3938414"/>
                  <a:gd name="connsiteY157" fmla="*/ 279291 h 910730"/>
                  <a:gd name="connsiteX158" fmla="*/ 3681381 w 3938414"/>
                  <a:gd name="connsiteY158" fmla="*/ 588072 h 910730"/>
                  <a:gd name="connsiteX159" fmla="*/ 3602539 w 3938414"/>
                  <a:gd name="connsiteY159" fmla="*/ 424140 h 910730"/>
                  <a:gd name="connsiteX160" fmla="*/ 3549689 w 3938414"/>
                  <a:gd name="connsiteY160" fmla="*/ 313118 h 910730"/>
                  <a:gd name="connsiteX161" fmla="*/ 3810474 w 3938414"/>
                  <a:gd name="connsiteY161" fmla="*/ 31225 h 91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938414" h="910730">
                    <a:moveTo>
                      <a:pt x="3815672" y="30358"/>
                    </a:moveTo>
                    <a:cubicBezTo>
                      <a:pt x="3844263" y="30358"/>
                      <a:pt x="3865923" y="40766"/>
                      <a:pt x="3881518" y="52909"/>
                    </a:cubicBezTo>
                    <a:cubicBezTo>
                      <a:pt x="3881518" y="52909"/>
                      <a:pt x="3882385" y="53776"/>
                      <a:pt x="3883251" y="54644"/>
                    </a:cubicBezTo>
                    <a:lnTo>
                      <a:pt x="3883251" y="1735"/>
                    </a:lnTo>
                    <a:cubicBezTo>
                      <a:pt x="3872854" y="867"/>
                      <a:pt x="3862458" y="0"/>
                      <a:pt x="3851195" y="0"/>
                    </a:cubicBezTo>
                    <a:lnTo>
                      <a:pt x="3839065" y="0"/>
                    </a:lnTo>
                    <a:cubicBezTo>
                      <a:pt x="3677915" y="0"/>
                      <a:pt x="3566151" y="203830"/>
                      <a:pt x="3538426" y="279291"/>
                    </a:cubicBezTo>
                    <a:cubicBezTo>
                      <a:pt x="3457851" y="115359"/>
                      <a:pt x="3385074" y="0"/>
                      <a:pt x="3226523" y="0"/>
                    </a:cubicBezTo>
                    <a:lnTo>
                      <a:pt x="3214394" y="0"/>
                    </a:lnTo>
                    <a:cubicBezTo>
                      <a:pt x="3053244" y="0"/>
                      <a:pt x="2941479" y="203830"/>
                      <a:pt x="2913754" y="279291"/>
                    </a:cubicBezTo>
                    <a:cubicBezTo>
                      <a:pt x="2833179" y="115359"/>
                      <a:pt x="2760403" y="0"/>
                      <a:pt x="2601852" y="0"/>
                    </a:cubicBezTo>
                    <a:lnTo>
                      <a:pt x="2589722" y="0"/>
                    </a:lnTo>
                    <a:cubicBezTo>
                      <a:pt x="2428573" y="0"/>
                      <a:pt x="2316808" y="203830"/>
                      <a:pt x="2289083" y="279291"/>
                    </a:cubicBezTo>
                    <a:cubicBezTo>
                      <a:pt x="2208508" y="115359"/>
                      <a:pt x="2135731" y="0"/>
                      <a:pt x="1977181" y="0"/>
                    </a:cubicBezTo>
                    <a:lnTo>
                      <a:pt x="1965051" y="0"/>
                    </a:lnTo>
                    <a:cubicBezTo>
                      <a:pt x="1803901" y="0"/>
                      <a:pt x="1692136" y="203830"/>
                      <a:pt x="1664412" y="279291"/>
                    </a:cubicBezTo>
                    <a:cubicBezTo>
                      <a:pt x="1583837" y="115359"/>
                      <a:pt x="1511060" y="0"/>
                      <a:pt x="1352509" y="0"/>
                    </a:cubicBezTo>
                    <a:lnTo>
                      <a:pt x="1340380" y="0"/>
                    </a:lnTo>
                    <a:cubicBezTo>
                      <a:pt x="1179230" y="0"/>
                      <a:pt x="1067465" y="203830"/>
                      <a:pt x="1039740" y="279291"/>
                    </a:cubicBezTo>
                    <a:cubicBezTo>
                      <a:pt x="959165" y="115359"/>
                      <a:pt x="886388" y="0"/>
                      <a:pt x="727838" y="0"/>
                    </a:cubicBezTo>
                    <a:lnTo>
                      <a:pt x="715708" y="0"/>
                    </a:lnTo>
                    <a:cubicBezTo>
                      <a:pt x="546761" y="0"/>
                      <a:pt x="434130" y="222912"/>
                      <a:pt x="411603" y="288832"/>
                    </a:cubicBezTo>
                    <a:cubicBezTo>
                      <a:pt x="330162" y="120563"/>
                      <a:pt x="256518" y="0"/>
                      <a:pt x="95369" y="0"/>
                    </a:cubicBezTo>
                    <a:cubicBezTo>
                      <a:pt x="-65781" y="0"/>
                      <a:pt x="26057" y="12143"/>
                      <a:pt x="26057" y="12143"/>
                    </a:cubicBezTo>
                    <a:lnTo>
                      <a:pt x="26057" y="26021"/>
                    </a:lnTo>
                    <a:cubicBezTo>
                      <a:pt x="36454" y="24286"/>
                      <a:pt x="45984" y="21684"/>
                      <a:pt x="59847" y="21684"/>
                    </a:cubicBezTo>
                    <a:cubicBezTo>
                      <a:pt x="164681" y="21684"/>
                      <a:pt x="273846" y="281893"/>
                      <a:pt x="366551" y="478784"/>
                    </a:cubicBezTo>
                    <a:cubicBezTo>
                      <a:pt x="459255" y="675675"/>
                      <a:pt x="543295" y="910731"/>
                      <a:pt x="726105" y="910731"/>
                    </a:cubicBezTo>
                    <a:cubicBezTo>
                      <a:pt x="908915" y="910731"/>
                      <a:pt x="983424" y="643583"/>
                      <a:pt x="983424" y="643583"/>
                    </a:cubicBezTo>
                    <a:lnTo>
                      <a:pt x="977360" y="633175"/>
                    </a:lnTo>
                    <a:cubicBezTo>
                      <a:pt x="977360" y="633175"/>
                      <a:pt x="904583" y="807515"/>
                      <a:pt x="806680" y="846546"/>
                    </a:cubicBezTo>
                    <a:lnTo>
                      <a:pt x="806680" y="698227"/>
                    </a:lnTo>
                    <a:cubicBezTo>
                      <a:pt x="856064" y="635777"/>
                      <a:pt x="891587" y="568123"/>
                      <a:pt x="929708" y="472713"/>
                    </a:cubicBezTo>
                    <a:lnTo>
                      <a:pt x="924510" y="458835"/>
                    </a:lnTo>
                    <a:cubicBezTo>
                      <a:pt x="885522" y="545571"/>
                      <a:pt x="851732" y="594143"/>
                      <a:pt x="806680" y="647920"/>
                    </a:cubicBezTo>
                    <a:lnTo>
                      <a:pt x="806680" y="159595"/>
                    </a:lnTo>
                    <a:cubicBezTo>
                      <a:pt x="806680" y="159595"/>
                      <a:pt x="774623" y="173473"/>
                      <a:pt x="774623" y="273219"/>
                    </a:cubicBezTo>
                    <a:lnTo>
                      <a:pt x="774623" y="853485"/>
                    </a:lnTo>
                    <a:cubicBezTo>
                      <a:pt x="772890" y="853485"/>
                      <a:pt x="770291" y="853485"/>
                      <a:pt x="768558" y="853485"/>
                    </a:cubicBezTo>
                    <a:cubicBezTo>
                      <a:pt x="745166" y="853485"/>
                      <a:pt x="723506" y="842209"/>
                      <a:pt x="700980" y="822260"/>
                    </a:cubicBezTo>
                    <a:lnTo>
                      <a:pt x="700980" y="76328"/>
                    </a:lnTo>
                    <a:cubicBezTo>
                      <a:pt x="700113" y="76328"/>
                      <a:pt x="668056" y="90206"/>
                      <a:pt x="668056" y="189952"/>
                    </a:cubicBezTo>
                    <a:cubicBezTo>
                      <a:pt x="668056" y="289699"/>
                      <a:pt x="668056" y="694758"/>
                      <a:pt x="668923" y="786698"/>
                    </a:cubicBezTo>
                    <a:cubicBezTo>
                      <a:pt x="644664" y="755473"/>
                      <a:pt x="620405" y="714707"/>
                      <a:pt x="594413" y="666134"/>
                    </a:cubicBezTo>
                    <a:lnTo>
                      <a:pt x="594413" y="170870"/>
                    </a:lnTo>
                    <a:cubicBezTo>
                      <a:pt x="594413" y="170870"/>
                      <a:pt x="562356" y="195157"/>
                      <a:pt x="562356" y="278423"/>
                    </a:cubicBezTo>
                    <a:lnTo>
                      <a:pt x="562356" y="602817"/>
                    </a:lnTo>
                    <a:cubicBezTo>
                      <a:pt x="535498" y="548173"/>
                      <a:pt x="506907" y="487458"/>
                      <a:pt x="475717" y="423273"/>
                    </a:cubicBezTo>
                    <a:cubicBezTo>
                      <a:pt x="459255" y="389446"/>
                      <a:pt x="442794" y="355619"/>
                      <a:pt x="427199" y="322659"/>
                    </a:cubicBezTo>
                    <a:cubicBezTo>
                      <a:pt x="443660" y="258474"/>
                      <a:pt x="551093" y="30358"/>
                      <a:pt x="691449" y="30358"/>
                    </a:cubicBezTo>
                    <a:cubicBezTo>
                      <a:pt x="831805" y="30358"/>
                      <a:pt x="741700" y="40766"/>
                      <a:pt x="757295" y="52909"/>
                    </a:cubicBezTo>
                    <a:cubicBezTo>
                      <a:pt x="841336" y="127502"/>
                      <a:pt x="924510" y="322659"/>
                      <a:pt x="998153" y="478784"/>
                    </a:cubicBezTo>
                    <a:cubicBezTo>
                      <a:pt x="1090858" y="675675"/>
                      <a:pt x="1174898" y="910731"/>
                      <a:pt x="1357708" y="910731"/>
                    </a:cubicBezTo>
                    <a:cubicBezTo>
                      <a:pt x="1540517" y="910731"/>
                      <a:pt x="1615027" y="643583"/>
                      <a:pt x="1615027" y="643583"/>
                    </a:cubicBezTo>
                    <a:lnTo>
                      <a:pt x="1608962" y="633175"/>
                    </a:lnTo>
                    <a:cubicBezTo>
                      <a:pt x="1608962" y="633175"/>
                      <a:pt x="1531853" y="816188"/>
                      <a:pt x="1430485" y="849148"/>
                    </a:cubicBezTo>
                    <a:lnTo>
                      <a:pt x="1430485" y="693890"/>
                    </a:lnTo>
                    <a:cubicBezTo>
                      <a:pt x="1478137" y="632307"/>
                      <a:pt x="1512792" y="566388"/>
                      <a:pt x="1550048" y="472713"/>
                    </a:cubicBezTo>
                    <a:lnTo>
                      <a:pt x="1544849" y="458835"/>
                    </a:lnTo>
                    <a:cubicBezTo>
                      <a:pt x="1506728" y="542969"/>
                      <a:pt x="1473805" y="591541"/>
                      <a:pt x="1430485" y="643583"/>
                    </a:cubicBezTo>
                    <a:lnTo>
                      <a:pt x="1430485" y="158727"/>
                    </a:lnTo>
                    <a:cubicBezTo>
                      <a:pt x="1430485" y="158727"/>
                      <a:pt x="1398428" y="172605"/>
                      <a:pt x="1398428" y="272352"/>
                    </a:cubicBezTo>
                    <a:lnTo>
                      <a:pt x="1398428" y="852617"/>
                    </a:lnTo>
                    <a:cubicBezTo>
                      <a:pt x="1373303" y="852617"/>
                      <a:pt x="1349044" y="838740"/>
                      <a:pt x="1324785" y="814453"/>
                    </a:cubicBezTo>
                    <a:lnTo>
                      <a:pt x="1324785" y="76328"/>
                    </a:lnTo>
                    <a:cubicBezTo>
                      <a:pt x="1323918" y="76328"/>
                      <a:pt x="1291861" y="90206"/>
                      <a:pt x="1291861" y="189952"/>
                    </a:cubicBezTo>
                    <a:cubicBezTo>
                      <a:pt x="1291861" y="289699"/>
                      <a:pt x="1291861" y="666134"/>
                      <a:pt x="1292728" y="776290"/>
                    </a:cubicBezTo>
                    <a:cubicBezTo>
                      <a:pt x="1268469" y="743330"/>
                      <a:pt x="1244210" y="700829"/>
                      <a:pt x="1218218" y="651389"/>
                    </a:cubicBezTo>
                    <a:lnTo>
                      <a:pt x="1218218" y="170870"/>
                    </a:lnTo>
                    <a:cubicBezTo>
                      <a:pt x="1218218" y="170870"/>
                      <a:pt x="1186161" y="195157"/>
                      <a:pt x="1186161" y="278423"/>
                    </a:cubicBezTo>
                    <a:lnTo>
                      <a:pt x="1186161" y="587204"/>
                    </a:lnTo>
                    <a:cubicBezTo>
                      <a:pt x="1161036" y="536897"/>
                      <a:pt x="1135044" y="481386"/>
                      <a:pt x="1107319" y="423273"/>
                    </a:cubicBezTo>
                    <a:cubicBezTo>
                      <a:pt x="1089125" y="385976"/>
                      <a:pt x="1071797" y="348680"/>
                      <a:pt x="1054469" y="312251"/>
                    </a:cubicBezTo>
                    <a:cubicBezTo>
                      <a:pt x="1077862" y="237657"/>
                      <a:pt x="1182695" y="30358"/>
                      <a:pt x="1315254" y="30358"/>
                    </a:cubicBezTo>
                    <a:cubicBezTo>
                      <a:pt x="1447813" y="30358"/>
                      <a:pt x="1365505" y="40766"/>
                      <a:pt x="1381100" y="52909"/>
                    </a:cubicBezTo>
                    <a:cubicBezTo>
                      <a:pt x="1465141" y="127502"/>
                      <a:pt x="1548315" y="322659"/>
                      <a:pt x="1621958" y="478784"/>
                    </a:cubicBezTo>
                    <a:cubicBezTo>
                      <a:pt x="1714663" y="675675"/>
                      <a:pt x="1798703" y="910731"/>
                      <a:pt x="1981512" y="910731"/>
                    </a:cubicBezTo>
                    <a:cubicBezTo>
                      <a:pt x="2164322" y="910731"/>
                      <a:pt x="2238832" y="643583"/>
                      <a:pt x="2238832" y="643583"/>
                    </a:cubicBezTo>
                    <a:lnTo>
                      <a:pt x="2232767" y="633175"/>
                    </a:lnTo>
                    <a:cubicBezTo>
                      <a:pt x="2232767" y="633175"/>
                      <a:pt x="2155658" y="816188"/>
                      <a:pt x="2054290" y="849148"/>
                    </a:cubicBezTo>
                    <a:lnTo>
                      <a:pt x="2054290" y="702564"/>
                    </a:lnTo>
                    <a:cubicBezTo>
                      <a:pt x="2105407" y="638379"/>
                      <a:pt x="2141796" y="570725"/>
                      <a:pt x="2180784" y="472713"/>
                    </a:cubicBezTo>
                    <a:lnTo>
                      <a:pt x="2175585" y="458835"/>
                    </a:lnTo>
                    <a:cubicBezTo>
                      <a:pt x="2135731" y="547306"/>
                      <a:pt x="2101942" y="595878"/>
                      <a:pt x="2054290" y="651389"/>
                    </a:cubicBezTo>
                    <a:lnTo>
                      <a:pt x="2054290" y="158727"/>
                    </a:lnTo>
                    <a:cubicBezTo>
                      <a:pt x="2054290" y="158727"/>
                      <a:pt x="2022233" y="172605"/>
                      <a:pt x="2022233" y="272352"/>
                    </a:cubicBezTo>
                    <a:lnTo>
                      <a:pt x="2022233" y="852617"/>
                    </a:lnTo>
                    <a:cubicBezTo>
                      <a:pt x="1997108" y="852617"/>
                      <a:pt x="1972849" y="838740"/>
                      <a:pt x="1948590" y="814453"/>
                    </a:cubicBezTo>
                    <a:lnTo>
                      <a:pt x="1948590" y="76328"/>
                    </a:lnTo>
                    <a:cubicBezTo>
                      <a:pt x="1947723" y="76328"/>
                      <a:pt x="1915666" y="90206"/>
                      <a:pt x="1915666" y="189952"/>
                    </a:cubicBezTo>
                    <a:cubicBezTo>
                      <a:pt x="1915666" y="289699"/>
                      <a:pt x="1915666" y="666134"/>
                      <a:pt x="1916533" y="776290"/>
                    </a:cubicBezTo>
                    <a:cubicBezTo>
                      <a:pt x="1892274" y="743330"/>
                      <a:pt x="1868015" y="700829"/>
                      <a:pt x="1842023" y="651389"/>
                    </a:cubicBezTo>
                    <a:lnTo>
                      <a:pt x="1842023" y="170870"/>
                    </a:lnTo>
                    <a:cubicBezTo>
                      <a:pt x="1842023" y="170870"/>
                      <a:pt x="1809966" y="195157"/>
                      <a:pt x="1809966" y="278423"/>
                    </a:cubicBezTo>
                    <a:lnTo>
                      <a:pt x="1809966" y="587204"/>
                    </a:lnTo>
                    <a:cubicBezTo>
                      <a:pt x="1784841" y="536897"/>
                      <a:pt x="1758849" y="481386"/>
                      <a:pt x="1731124" y="423273"/>
                    </a:cubicBezTo>
                    <a:cubicBezTo>
                      <a:pt x="1712930" y="385976"/>
                      <a:pt x="1695602" y="348680"/>
                      <a:pt x="1678274" y="312251"/>
                    </a:cubicBezTo>
                    <a:cubicBezTo>
                      <a:pt x="1701667" y="237657"/>
                      <a:pt x="1806500" y="30358"/>
                      <a:pt x="1939059" y="30358"/>
                    </a:cubicBezTo>
                    <a:cubicBezTo>
                      <a:pt x="2071618" y="30358"/>
                      <a:pt x="1989310" y="40766"/>
                      <a:pt x="2004905" y="52909"/>
                    </a:cubicBezTo>
                    <a:cubicBezTo>
                      <a:pt x="2088946" y="127502"/>
                      <a:pt x="2172120" y="322659"/>
                      <a:pt x="2245763" y="478784"/>
                    </a:cubicBezTo>
                    <a:cubicBezTo>
                      <a:pt x="2338468" y="675675"/>
                      <a:pt x="2422508" y="910731"/>
                      <a:pt x="2605318" y="910731"/>
                    </a:cubicBezTo>
                    <a:cubicBezTo>
                      <a:pt x="2788127" y="910731"/>
                      <a:pt x="2862637" y="643583"/>
                      <a:pt x="2862637" y="643583"/>
                    </a:cubicBezTo>
                    <a:lnTo>
                      <a:pt x="2856572" y="633175"/>
                    </a:lnTo>
                    <a:cubicBezTo>
                      <a:pt x="2856572" y="633175"/>
                      <a:pt x="2779463" y="816188"/>
                      <a:pt x="2678095" y="849148"/>
                    </a:cubicBezTo>
                    <a:lnTo>
                      <a:pt x="2678095" y="706901"/>
                    </a:lnTo>
                    <a:cubicBezTo>
                      <a:pt x="2730945" y="641848"/>
                      <a:pt x="2768200" y="572459"/>
                      <a:pt x="2808054" y="472713"/>
                    </a:cubicBezTo>
                    <a:lnTo>
                      <a:pt x="2802856" y="458835"/>
                    </a:lnTo>
                    <a:cubicBezTo>
                      <a:pt x="2762135" y="549908"/>
                      <a:pt x="2726613" y="598480"/>
                      <a:pt x="2678095" y="655726"/>
                    </a:cubicBezTo>
                    <a:lnTo>
                      <a:pt x="2678095" y="158727"/>
                    </a:lnTo>
                    <a:cubicBezTo>
                      <a:pt x="2678095" y="158727"/>
                      <a:pt x="2646038" y="172605"/>
                      <a:pt x="2646038" y="272352"/>
                    </a:cubicBezTo>
                    <a:lnTo>
                      <a:pt x="2646038" y="852617"/>
                    </a:lnTo>
                    <a:cubicBezTo>
                      <a:pt x="2620913" y="852617"/>
                      <a:pt x="2596654" y="838740"/>
                      <a:pt x="2572395" y="814453"/>
                    </a:cubicBezTo>
                    <a:lnTo>
                      <a:pt x="2572395" y="76328"/>
                    </a:lnTo>
                    <a:cubicBezTo>
                      <a:pt x="2571528" y="76328"/>
                      <a:pt x="2539472" y="90206"/>
                      <a:pt x="2539472" y="189952"/>
                    </a:cubicBezTo>
                    <a:cubicBezTo>
                      <a:pt x="2539472" y="289699"/>
                      <a:pt x="2539472" y="666134"/>
                      <a:pt x="2540338" y="776290"/>
                    </a:cubicBezTo>
                    <a:cubicBezTo>
                      <a:pt x="2516079" y="743330"/>
                      <a:pt x="2491820" y="700829"/>
                      <a:pt x="2465828" y="651389"/>
                    </a:cubicBezTo>
                    <a:lnTo>
                      <a:pt x="2465828" y="170870"/>
                    </a:lnTo>
                    <a:cubicBezTo>
                      <a:pt x="2465828" y="170870"/>
                      <a:pt x="2433771" y="195157"/>
                      <a:pt x="2433771" y="278423"/>
                    </a:cubicBezTo>
                    <a:lnTo>
                      <a:pt x="2433771" y="587204"/>
                    </a:lnTo>
                    <a:cubicBezTo>
                      <a:pt x="2408646" y="536897"/>
                      <a:pt x="2382654" y="481386"/>
                      <a:pt x="2354929" y="423273"/>
                    </a:cubicBezTo>
                    <a:cubicBezTo>
                      <a:pt x="2336735" y="385976"/>
                      <a:pt x="2319407" y="348680"/>
                      <a:pt x="2302079" y="312251"/>
                    </a:cubicBezTo>
                    <a:cubicBezTo>
                      <a:pt x="2325472" y="237657"/>
                      <a:pt x="2430305" y="30358"/>
                      <a:pt x="2562864" y="30358"/>
                    </a:cubicBezTo>
                    <a:cubicBezTo>
                      <a:pt x="2695423" y="30358"/>
                      <a:pt x="2613115" y="40766"/>
                      <a:pt x="2628710" y="52909"/>
                    </a:cubicBezTo>
                    <a:cubicBezTo>
                      <a:pt x="2712751" y="127502"/>
                      <a:pt x="2795925" y="322659"/>
                      <a:pt x="2869568" y="478784"/>
                    </a:cubicBezTo>
                    <a:cubicBezTo>
                      <a:pt x="2962273" y="675675"/>
                      <a:pt x="3046313" y="910731"/>
                      <a:pt x="3229122" y="910731"/>
                    </a:cubicBezTo>
                    <a:cubicBezTo>
                      <a:pt x="3411932" y="910731"/>
                      <a:pt x="3486442" y="643583"/>
                      <a:pt x="3486442" y="643583"/>
                    </a:cubicBezTo>
                    <a:lnTo>
                      <a:pt x="3480377" y="633175"/>
                    </a:lnTo>
                    <a:cubicBezTo>
                      <a:pt x="3480377" y="633175"/>
                      <a:pt x="3403268" y="816188"/>
                      <a:pt x="3301900" y="849148"/>
                    </a:cubicBezTo>
                    <a:lnTo>
                      <a:pt x="3301900" y="697360"/>
                    </a:lnTo>
                    <a:cubicBezTo>
                      <a:pt x="3351284" y="634909"/>
                      <a:pt x="3386807" y="568123"/>
                      <a:pt x="3424062" y="472713"/>
                    </a:cubicBezTo>
                    <a:lnTo>
                      <a:pt x="3418863" y="458835"/>
                    </a:lnTo>
                    <a:cubicBezTo>
                      <a:pt x="3379876" y="544704"/>
                      <a:pt x="3346952" y="593276"/>
                      <a:pt x="3301033" y="647053"/>
                    </a:cubicBezTo>
                    <a:lnTo>
                      <a:pt x="3301033" y="158727"/>
                    </a:lnTo>
                    <a:cubicBezTo>
                      <a:pt x="3301033" y="158727"/>
                      <a:pt x="3268976" y="172605"/>
                      <a:pt x="3268976" y="272352"/>
                    </a:cubicBezTo>
                    <a:lnTo>
                      <a:pt x="3268976" y="852617"/>
                    </a:lnTo>
                    <a:cubicBezTo>
                      <a:pt x="3243851" y="852617"/>
                      <a:pt x="3219592" y="838740"/>
                      <a:pt x="3195333" y="814453"/>
                    </a:cubicBezTo>
                    <a:lnTo>
                      <a:pt x="3195333" y="76328"/>
                    </a:lnTo>
                    <a:cubicBezTo>
                      <a:pt x="3194467" y="76328"/>
                      <a:pt x="3162410" y="90206"/>
                      <a:pt x="3162410" y="189952"/>
                    </a:cubicBezTo>
                    <a:cubicBezTo>
                      <a:pt x="3162410" y="289699"/>
                      <a:pt x="3162410" y="666134"/>
                      <a:pt x="3163277" y="776290"/>
                    </a:cubicBezTo>
                    <a:cubicBezTo>
                      <a:pt x="3139017" y="743330"/>
                      <a:pt x="3114758" y="700829"/>
                      <a:pt x="3088766" y="651389"/>
                    </a:cubicBezTo>
                    <a:lnTo>
                      <a:pt x="3088766" y="170870"/>
                    </a:lnTo>
                    <a:cubicBezTo>
                      <a:pt x="3088766" y="170870"/>
                      <a:pt x="3056709" y="195157"/>
                      <a:pt x="3056709" y="278423"/>
                    </a:cubicBezTo>
                    <a:lnTo>
                      <a:pt x="3056709" y="587204"/>
                    </a:lnTo>
                    <a:cubicBezTo>
                      <a:pt x="3031584" y="536897"/>
                      <a:pt x="3005592" y="481386"/>
                      <a:pt x="2977868" y="423273"/>
                    </a:cubicBezTo>
                    <a:cubicBezTo>
                      <a:pt x="2959674" y="385976"/>
                      <a:pt x="2942346" y="348680"/>
                      <a:pt x="2925018" y="312251"/>
                    </a:cubicBezTo>
                    <a:cubicBezTo>
                      <a:pt x="2948410" y="237657"/>
                      <a:pt x="3053244" y="30358"/>
                      <a:pt x="3185803" y="30358"/>
                    </a:cubicBezTo>
                    <a:cubicBezTo>
                      <a:pt x="3318361" y="30358"/>
                      <a:pt x="3236054" y="40766"/>
                      <a:pt x="3251649" y="52909"/>
                    </a:cubicBezTo>
                    <a:cubicBezTo>
                      <a:pt x="3335689" y="127502"/>
                      <a:pt x="3418863" y="322659"/>
                      <a:pt x="3492507" y="478784"/>
                    </a:cubicBezTo>
                    <a:cubicBezTo>
                      <a:pt x="3585211" y="675675"/>
                      <a:pt x="3669251" y="910731"/>
                      <a:pt x="3852061" y="910731"/>
                    </a:cubicBezTo>
                    <a:cubicBezTo>
                      <a:pt x="4034871" y="910731"/>
                      <a:pt x="3869389" y="910731"/>
                      <a:pt x="3877186" y="908996"/>
                    </a:cubicBezTo>
                    <a:lnTo>
                      <a:pt x="3877186" y="851750"/>
                    </a:lnTo>
                    <a:cubicBezTo>
                      <a:pt x="3857259" y="847413"/>
                      <a:pt x="3838199" y="834403"/>
                      <a:pt x="3820004" y="816188"/>
                    </a:cubicBezTo>
                    <a:lnTo>
                      <a:pt x="3820004" y="78063"/>
                    </a:lnTo>
                    <a:cubicBezTo>
                      <a:pt x="3819138" y="78063"/>
                      <a:pt x="3787082" y="91940"/>
                      <a:pt x="3787082" y="191687"/>
                    </a:cubicBezTo>
                    <a:cubicBezTo>
                      <a:pt x="3787082" y="291434"/>
                      <a:pt x="3787082" y="667869"/>
                      <a:pt x="3787948" y="778024"/>
                    </a:cubicBezTo>
                    <a:cubicBezTo>
                      <a:pt x="3763689" y="745064"/>
                      <a:pt x="3739430" y="702564"/>
                      <a:pt x="3713438" y="652257"/>
                    </a:cubicBezTo>
                    <a:lnTo>
                      <a:pt x="3713438" y="171738"/>
                    </a:lnTo>
                    <a:cubicBezTo>
                      <a:pt x="3713438" y="171738"/>
                      <a:pt x="3681381" y="196024"/>
                      <a:pt x="3681381" y="279291"/>
                    </a:cubicBezTo>
                    <a:lnTo>
                      <a:pt x="3681381" y="588072"/>
                    </a:lnTo>
                    <a:cubicBezTo>
                      <a:pt x="3656255" y="537765"/>
                      <a:pt x="3630264" y="482254"/>
                      <a:pt x="3602539" y="424140"/>
                    </a:cubicBezTo>
                    <a:cubicBezTo>
                      <a:pt x="3584345" y="386844"/>
                      <a:pt x="3567017" y="349547"/>
                      <a:pt x="3549689" y="313118"/>
                    </a:cubicBezTo>
                    <a:cubicBezTo>
                      <a:pt x="3573082" y="238525"/>
                      <a:pt x="3677915" y="31225"/>
                      <a:pt x="3810474" y="31225"/>
                    </a:cubicBezTo>
                    <a:close/>
                  </a:path>
                </a:pathLst>
              </a:custGeom>
              <a:solidFill>
                <a:srgbClr val="FDFCFC"/>
              </a:solidFill>
              <a:ln w="8654" cap="flat">
                <a:noFill/>
                <a:prstDash val="solid"/>
                <a:miter/>
              </a:ln>
            </p:spPr>
            <p:txBody>
              <a:bodyPr rtlCol="0" anchor="ctr"/>
              <a:lstStyle/>
              <a:p>
                <a:endParaRPr lang="en-GB"/>
              </a:p>
            </p:txBody>
          </p:sp>
        </p:grpSp>
        <p:grpSp>
          <p:nvGrpSpPr>
            <p:cNvPr id="34" name="Graphic 32">
              <a:extLst>
                <a:ext uri="{FF2B5EF4-FFF2-40B4-BE49-F238E27FC236}">
                  <a16:creationId xmlns:a16="http://schemas.microsoft.com/office/drawing/2014/main" id="{9A60484F-0186-E73B-BD03-3110DEB096B3}"/>
                </a:ext>
              </a:extLst>
            </p:cNvPr>
            <p:cNvGrpSpPr/>
            <p:nvPr/>
          </p:nvGrpSpPr>
          <p:grpSpPr>
            <a:xfrm>
              <a:off x="28029429" y="-3927441"/>
              <a:ext cx="1307390" cy="1026957"/>
              <a:chOff x="28029429" y="-3927441"/>
              <a:chExt cx="1307390" cy="1026957"/>
            </a:xfrm>
            <a:solidFill>
              <a:srgbClr val="FDFCFC"/>
            </a:solidFill>
          </p:grpSpPr>
          <p:sp>
            <p:nvSpPr>
              <p:cNvPr id="83" name="Freeform 82">
                <a:extLst>
                  <a:ext uri="{FF2B5EF4-FFF2-40B4-BE49-F238E27FC236}">
                    <a16:creationId xmlns:a16="http://schemas.microsoft.com/office/drawing/2014/main" id="{F3DDF562-F7D5-A41D-D7E0-41BC5FDED188}"/>
                  </a:ext>
                </a:extLst>
              </p:cNvPr>
              <p:cNvSpPr/>
              <p:nvPr/>
            </p:nvSpPr>
            <p:spPr>
              <a:xfrm>
                <a:off x="28291080" y="-3062066"/>
                <a:ext cx="319699" cy="62702"/>
              </a:xfrm>
              <a:custGeom>
                <a:avLst/>
                <a:gdLst>
                  <a:gd name="connsiteX0" fmla="*/ 40720 w 319699"/>
                  <a:gd name="connsiteY0" fmla="*/ 52294 h 62702"/>
                  <a:gd name="connsiteX1" fmla="*/ 0 w 319699"/>
                  <a:gd name="connsiteY1" fmla="*/ 62703 h 62702"/>
                  <a:gd name="connsiteX2" fmla="*/ 42453 w 319699"/>
                  <a:gd name="connsiteY2" fmla="*/ 57499 h 62702"/>
                  <a:gd name="connsiteX3" fmla="*/ 164615 w 319699"/>
                  <a:gd name="connsiteY3" fmla="*/ 23671 h 62702"/>
                  <a:gd name="connsiteX4" fmla="*/ 319700 w 319699"/>
                  <a:gd name="connsiteY4" fmla="*/ 42753 h 62702"/>
                  <a:gd name="connsiteX5" fmla="*/ 41587 w 319699"/>
                  <a:gd name="connsiteY5" fmla="*/ 53162 h 6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699" h="62702">
                    <a:moveTo>
                      <a:pt x="40720" y="52294"/>
                    </a:moveTo>
                    <a:cubicBezTo>
                      <a:pt x="27725" y="56631"/>
                      <a:pt x="13862" y="60968"/>
                      <a:pt x="0" y="62703"/>
                    </a:cubicBezTo>
                    <a:cubicBezTo>
                      <a:pt x="13862" y="62703"/>
                      <a:pt x="28591" y="60101"/>
                      <a:pt x="42453" y="57499"/>
                    </a:cubicBezTo>
                    <a:cubicBezTo>
                      <a:pt x="83174" y="47090"/>
                      <a:pt x="123895" y="34080"/>
                      <a:pt x="164615" y="23671"/>
                    </a:cubicBezTo>
                    <a:cubicBezTo>
                      <a:pt x="216599" y="8926"/>
                      <a:pt x="278113" y="-2350"/>
                      <a:pt x="319700" y="42753"/>
                    </a:cubicBezTo>
                    <a:cubicBezTo>
                      <a:pt x="254720" y="-45718"/>
                      <a:pt x="123028" y="26274"/>
                      <a:pt x="41587" y="53162"/>
                    </a:cubicBezTo>
                    <a:close/>
                  </a:path>
                </a:pathLst>
              </a:custGeom>
              <a:solidFill>
                <a:srgbClr val="FDFCFC"/>
              </a:solidFill>
              <a:ln w="8654" cap="flat">
                <a:noFill/>
                <a:prstDash val="solid"/>
                <a:miter/>
              </a:ln>
            </p:spPr>
            <p:txBody>
              <a:bodyPr rtlCol="0" anchor="ctr"/>
              <a:lstStyle/>
              <a:p>
                <a:endParaRPr lang="en-GB"/>
              </a:p>
            </p:txBody>
          </p:sp>
          <p:sp>
            <p:nvSpPr>
              <p:cNvPr id="84" name="Freeform 83">
                <a:extLst>
                  <a:ext uri="{FF2B5EF4-FFF2-40B4-BE49-F238E27FC236}">
                    <a16:creationId xmlns:a16="http://schemas.microsoft.com/office/drawing/2014/main" id="{B1640365-4EA4-3F51-F893-26527AEB9CD4}"/>
                  </a:ext>
                </a:extLst>
              </p:cNvPr>
              <p:cNvSpPr/>
              <p:nvPr/>
            </p:nvSpPr>
            <p:spPr>
              <a:xfrm>
                <a:off x="28748538" y="-3063631"/>
                <a:ext cx="274647" cy="51483"/>
              </a:xfrm>
              <a:custGeom>
                <a:avLst/>
                <a:gdLst>
                  <a:gd name="connsiteX0" fmla="*/ 238259 w 274647"/>
                  <a:gd name="connsiteY0" fmla="*/ 47788 h 51483"/>
                  <a:gd name="connsiteX1" fmla="*/ 274648 w 274647"/>
                  <a:gd name="connsiteY1" fmla="*/ 51257 h 51483"/>
                  <a:gd name="connsiteX2" fmla="*/ 239992 w 274647"/>
                  <a:gd name="connsiteY2" fmla="*/ 41717 h 51483"/>
                  <a:gd name="connsiteX3" fmla="*/ 0 w 274647"/>
                  <a:gd name="connsiteY3" fmla="*/ 43452 h 51483"/>
                  <a:gd name="connsiteX4" fmla="*/ 238259 w 274647"/>
                  <a:gd name="connsiteY4" fmla="*/ 47788 h 51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47" h="51483">
                    <a:moveTo>
                      <a:pt x="238259" y="47788"/>
                    </a:moveTo>
                    <a:cubicBezTo>
                      <a:pt x="250388" y="50390"/>
                      <a:pt x="262518" y="52125"/>
                      <a:pt x="274648" y="51257"/>
                    </a:cubicBezTo>
                    <a:cubicBezTo>
                      <a:pt x="262518" y="49523"/>
                      <a:pt x="251255" y="46054"/>
                      <a:pt x="239992" y="41717"/>
                    </a:cubicBezTo>
                    <a:cubicBezTo>
                      <a:pt x="167214" y="13961"/>
                      <a:pt x="56316" y="-37213"/>
                      <a:pt x="0" y="43452"/>
                    </a:cubicBezTo>
                    <a:cubicBezTo>
                      <a:pt x="67579" y="-21601"/>
                      <a:pt x="161149" y="30441"/>
                      <a:pt x="238259" y="47788"/>
                    </a:cubicBezTo>
                    <a:close/>
                  </a:path>
                </a:pathLst>
              </a:custGeom>
              <a:solidFill>
                <a:srgbClr val="FDFCFC"/>
              </a:solidFill>
              <a:ln w="8654" cap="flat">
                <a:noFill/>
                <a:prstDash val="solid"/>
                <a:miter/>
              </a:ln>
            </p:spPr>
            <p:txBody>
              <a:bodyPr rtlCol="0" anchor="ctr"/>
              <a:lstStyle/>
              <a:p>
                <a:endParaRPr lang="en-GB"/>
              </a:p>
            </p:txBody>
          </p:sp>
          <p:sp>
            <p:nvSpPr>
              <p:cNvPr id="85" name="Freeform 84">
                <a:extLst>
                  <a:ext uri="{FF2B5EF4-FFF2-40B4-BE49-F238E27FC236}">
                    <a16:creationId xmlns:a16="http://schemas.microsoft.com/office/drawing/2014/main" id="{53E001C0-574C-1049-B487-460BE54067A3}"/>
                  </a:ext>
                </a:extLst>
              </p:cNvPr>
              <p:cNvSpPr/>
              <p:nvPr/>
            </p:nvSpPr>
            <p:spPr>
              <a:xfrm>
                <a:off x="28589987" y="-2934311"/>
                <a:ext cx="175878" cy="33827"/>
              </a:xfrm>
              <a:custGeom>
                <a:avLst/>
                <a:gdLst>
                  <a:gd name="connsiteX0" fmla="*/ 866 w 175878"/>
                  <a:gd name="connsiteY0" fmla="*/ 0 h 33827"/>
                  <a:gd name="connsiteX1" fmla="*/ 88372 w 175878"/>
                  <a:gd name="connsiteY1" fmla="*/ 33827 h 33827"/>
                  <a:gd name="connsiteX2" fmla="*/ 175878 w 175878"/>
                  <a:gd name="connsiteY2" fmla="*/ 0 h 33827"/>
                  <a:gd name="connsiteX3" fmla="*/ 0 w 175878"/>
                  <a:gd name="connsiteY3" fmla="*/ 0 h 33827"/>
                </a:gdLst>
                <a:ahLst/>
                <a:cxnLst>
                  <a:cxn ang="0">
                    <a:pos x="connsiteX0" y="connsiteY0"/>
                  </a:cxn>
                  <a:cxn ang="0">
                    <a:pos x="connsiteX1" y="connsiteY1"/>
                  </a:cxn>
                  <a:cxn ang="0">
                    <a:pos x="connsiteX2" y="connsiteY2"/>
                  </a:cxn>
                  <a:cxn ang="0">
                    <a:pos x="connsiteX3" y="connsiteY3"/>
                  </a:cxn>
                </a:cxnLst>
                <a:rect l="l" t="t" r="r" b="b"/>
                <a:pathLst>
                  <a:path w="175878" h="33827">
                    <a:moveTo>
                      <a:pt x="866" y="0"/>
                    </a:moveTo>
                    <a:cubicBezTo>
                      <a:pt x="866" y="0"/>
                      <a:pt x="43320" y="33827"/>
                      <a:pt x="88372" y="33827"/>
                    </a:cubicBezTo>
                    <a:cubicBezTo>
                      <a:pt x="133425" y="33827"/>
                      <a:pt x="175878" y="0"/>
                      <a:pt x="175878" y="0"/>
                    </a:cubicBezTo>
                    <a:cubicBezTo>
                      <a:pt x="117830" y="12143"/>
                      <a:pt x="58048" y="12143"/>
                      <a:pt x="0" y="0"/>
                    </a:cubicBezTo>
                    <a:close/>
                  </a:path>
                </a:pathLst>
              </a:custGeom>
              <a:solidFill>
                <a:srgbClr val="FDFCFC"/>
              </a:solidFill>
              <a:ln w="8654"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D340AE2B-90D6-092B-4336-C9833A8B5A7A}"/>
                  </a:ext>
                </a:extLst>
              </p:cNvPr>
              <p:cNvSpPr/>
              <p:nvPr/>
            </p:nvSpPr>
            <p:spPr>
              <a:xfrm>
                <a:off x="28029429" y="-3927441"/>
                <a:ext cx="1307390" cy="993130"/>
              </a:xfrm>
              <a:custGeom>
                <a:avLst/>
                <a:gdLst>
                  <a:gd name="connsiteX0" fmla="*/ 520704 w 1307390"/>
                  <a:gd name="connsiteY0" fmla="*/ 993130 h 993130"/>
                  <a:gd name="connsiteX1" fmla="*/ 526769 w 1307390"/>
                  <a:gd name="connsiteY1" fmla="*/ 979253 h 993130"/>
                  <a:gd name="connsiteX2" fmla="*/ 11263 w 1307390"/>
                  <a:gd name="connsiteY2" fmla="*/ 970579 h 993130"/>
                  <a:gd name="connsiteX3" fmla="*/ 50251 w 1307390"/>
                  <a:gd name="connsiteY3" fmla="*/ 930680 h 993130"/>
                  <a:gd name="connsiteX4" fmla="*/ 494712 w 1307390"/>
                  <a:gd name="connsiteY4" fmla="*/ 828331 h 993130"/>
                  <a:gd name="connsiteX5" fmla="*/ 614274 w 1307390"/>
                  <a:gd name="connsiteY5" fmla="*/ 898588 h 993130"/>
                  <a:gd name="connsiteX6" fmla="*/ 619473 w 1307390"/>
                  <a:gd name="connsiteY6" fmla="*/ 776290 h 993130"/>
                  <a:gd name="connsiteX7" fmla="*/ 427999 w 1307390"/>
                  <a:gd name="connsiteY7" fmla="*/ 708635 h 993130"/>
                  <a:gd name="connsiteX8" fmla="*/ 189741 w 1307390"/>
                  <a:gd name="connsiteY8" fmla="*/ 768483 h 993130"/>
                  <a:gd name="connsiteX9" fmla="*/ 189741 w 1307390"/>
                  <a:gd name="connsiteY9" fmla="*/ 757208 h 993130"/>
                  <a:gd name="connsiteX10" fmla="*/ 420202 w 1307390"/>
                  <a:gd name="connsiteY10" fmla="*/ 680013 h 993130"/>
                  <a:gd name="connsiteX11" fmla="*/ 622072 w 1307390"/>
                  <a:gd name="connsiteY11" fmla="*/ 716442 h 993130"/>
                  <a:gd name="connsiteX12" fmla="*/ 432331 w 1307390"/>
                  <a:gd name="connsiteY12" fmla="*/ 651389 h 993130"/>
                  <a:gd name="connsiteX13" fmla="*/ 197538 w 1307390"/>
                  <a:gd name="connsiteY13" fmla="*/ 712972 h 993130"/>
                  <a:gd name="connsiteX14" fmla="*/ 197538 w 1307390"/>
                  <a:gd name="connsiteY14" fmla="*/ 700829 h 993130"/>
                  <a:gd name="connsiteX15" fmla="*/ 255587 w 1307390"/>
                  <a:gd name="connsiteY15" fmla="*/ 690421 h 993130"/>
                  <a:gd name="connsiteX16" fmla="*/ 424534 w 1307390"/>
                  <a:gd name="connsiteY16" fmla="*/ 622767 h 993130"/>
                  <a:gd name="connsiteX17" fmla="*/ 625538 w 1307390"/>
                  <a:gd name="connsiteY17" fmla="*/ 662665 h 993130"/>
                  <a:gd name="connsiteX18" fmla="*/ 625538 w 1307390"/>
                  <a:gd name="connsiteY18" fmla="*/ 660930 h 993130"/>
                  <a:gd name="connsiteX19" fmla="*/ 429732 w 1307390"/>
                  <a:gd name="connsiteY19" fmla="*/ 593276 h 993130"/>
                  <a:gd name="connsiteX20" fmla="*/ 318834 w 1307390"/>
                  <a:gd name="connsiteY20" fmla="*/ 634910 h 993130"/>
                  <a:gd name="connsiteX21" fmla="*/ 198405 w 1307390"/>
                  <a:gd name="connsiteY21" fmla="*/ 656594 h 993130"/>
                  <a:gd name="connsiteX22" fmla="*/ 198405 w 1307390"/>
                  <a:gd name="connsiteY22" fmla="*/ 644451 h 993130"/>
                  <a:gd name="connsiteX23" fmla="*/ 422801 w 1307390"/>
                  <a:gd name="connsiteY23" fmla="*/ 566388 h 993130"/>
                  <a:gd name="connsiteX24" fmla="*/ 609942 w 1307390"/>
                  <a:gd name="connsiteY24" fmla="*/ 591541 h 993130"/>
                  <a:gd name="connsiteX25" fmla="*/ 629003 w 1307390"/>
                  <a:gd name="connsiteY25" fmla="*/ 608889 h 993130"/>
                  <a:gd name="connsiteX26" fmla="*/ 629003 w 1307390"/>
                  <a:gd name="connsiteY26" fmla="*/ 600215 h 993130"/>
                  <a:gd name="connsiteX27" fmla="*/ 430599 w 1307390"/>
                  <a:gd name="connsiteY27" fmla="*/ 535163 h 993130"/>
                  <a:gd name="connsiteX28" fmla="*/ 201870 w 1307390"/>
                  <a:gd name="connsiteY28" fmla="*/ 601082 h 993130"/>
                  <a:gd name="connsiteX29" fmla="*/ 201870 w 1307390"/>
                  <a:gd name="connsiteY29" fmla="*/ 588939 h 993130"/>
                  <a:gd name="connsiteX30" fmla="*/ 312769 w 1307390"/>
                  <a:gd name="connsiteY30" fmla="*/ 557714 h 993130"/>
                  <a:gd name="connsiteX31" fmla="*/ 606477 w 1307390"/>
                  <a:gd name="connsiteY31" fmla="*/ 536898 h 993130"/>
                  <a:gd name="connsiteX32" fmla="*/ 630736 w 1307390"/>
                  <a:gd name="connsiteY32" fmla="*/ 559449 h 993130"/>
                  <a:gd name="connsiteX33" fmla="*/ 630736 w 1307390"/>
                  <a:gd name="connsiteY33" fmla="*/ 547306 h 993130"/>
                  <a:gd name="connsiteX34" fmla="*/ 430599 w 1307390"/>
                  <a:gd name="connsiteY34" fmla="*/ 477049 h 993130"/>
                  <a:gd name="connsiteX35" fmla="*/ 205336 w 1307390"/>
                  <a:gd name="connsiteY35" fmla="*/ 544704 h 993130"/>
                  <a:gd name="connsiteX36" fmla="*/ 205336 w 1307390"/>
                  <a:gd name="connsiteY36" fmla="*/ 533428 h 993130"/>
                  <a:gd name="connsiteX37" fmla="*/ 314502 w 1307390"/>
                  <a:gd name="connsiteY37" fmla="*/ 501336 h 993130"/>
                  <a:gd name="connsiteX38" fmla="*/ 489514 w 1307390"/>
                  <a:gd name="connsiteY38" fmla="*/ 443222 h 993130"/>
                  <a:gd name="connsiteX39" fmla="*/ 633335 w 1307390"/>
                  <a:gd name="connsiteY39" fmla="*/ 502203 h 993130"/>
                  <a:gd name="connsiteX40" fmla="*/ 633335 w 1307390"/>
                  <a:gd name="connsiteY40" fmla="*/ 490927 h 993130"/>
                  <a:gd name="connsiteX41" fmla="*/ 430599 w 1307390"/>
                  <a:gd name="connsiteY41" fmla="*/ 418069 h 993130"/>
                  <a:gd name="connsiteX42" fmla="*/ 208801 w 1307390"/>
                  <a:gd name="connsiteY42" fmla="*/ 488325 h 993130"/>
                  <a:gd name="connsiteX43" fmla="*/ 208801 w 1307390"/>
                  <a:gd name="connsiteY43" fmla="*/ 478784 h 993130"/>
                  <a:gd name="connsiteX44" fmla="*/ 317101 w 1307390"/>
                  <a:gd name="connsiteY44" fmla="*/ 446692 h 993130"/>
                  <a:gd name="connsiteX45" fmla="*/ 490380 w 1307390"/>
                  <a:gd name="connsiteY45" fmla="*/ 388579 h 993130"/>
                  <a:gd name="connsiteX46" fmla="*/ 630736 w 1307390"/>
                  <a:gd name="connsiteY46" fmla="*/ 450161 h 993130"/>
                  <a:gd name="connsiteX47" fmla="*/ 634202 w 1307390"/>
                  <a:gd name="connsiteY47" fmla="*/ 470111 h 993130"/>
                  <a:gd name="connsiteX48" fmla="*/ 635934 w 1307390"/>
                  <a:gd name="connsiteY48" fmla="*/ 435416 h 993130"/>
                  <a:gd name="connsiteX49" fmla="*/ 430599 w 1307390"/>
                  <a:gd name="connsiteY49" fmla="*/ 361690 h 993130"/>
                  <a:gd name="connsiteX50" fmla="*/ 212267 w 1307390"/>
                  <a:gd name="connsiteY50" fmla="*/ 433681 h 993130"/>
                  <a:gd name="connsiteX51" fmla="*/ 212267 w 1307390"/>
                  <a:gd name="connsiteY51" fmla="*/ 423273 h 993130"/>
                  <a:gd name="connsiteX52" fmla="*/ 318834 w 1307390"/>
                  <a:gd name="connsiteY52" fmla="*/ 390313 h 993130"/>
                  <a:gd name="connsiteX53" fmla="*/ 492979 w 1307390"/>
                  <a:gd name="connsiteY53" fmla="*/ 332200 h 993130"/>
                  <a:gd name="connsiteX54" fmla="*/ 628137 w 1307390"/>
                  <a:gd name="connsiteY54" fmla="*/ 398987 h 993130"/>
                  <a:gd name="connsiteX55" fmla="*/ 636801 w 1307390"/>
                  <a:gd name="connsiteY55" fmla="*/ 419804 h 993130"/>
                  <a:gd name="connsiteX56" fmla="*/ 648930 w 1307390"/>
                  <a:gd name="connsiteY56" fmla="*/ 131839 h 993130"/>
                  <a:gd name="connsiteX57" fmla="*/ 655862 w 1307390"/>
                  <a:gd name="connsiteY57" fmla="*/ 131839 h 993130"/>
                  <a:gd name="connsiteX58" fmla="*/ 667991 w 1307390"/>
                  <a:gd name="connsiteY58" fmla="*/ 419804 h 993130"/>
                  <a:gd name="connsiteX59" fmla="*/ 676655 w 1307390"/>
                  <a:gd name="connsiteY59" fmla="*/ 398987 h 993130"/>
                  <a:gd name="connsiteX60" fmla="*/ 811813 w 1307390"/>
                  <a:gd name="connsiteY60" fmla="*/ 332200 h 993130"/>
                  <a:gd name="connsiteX61" fmla="*/ 985958 w 1307390"/>
                  <a:gd name="connsiteY61" fmla="*/ 390313 h 993130"/>
                  <a:gd name="connsiteX62" fmla="*/ 1092525 w 1307390"/>
                  <a:gd name="connsiteY62" fmla="*/ 423273 h 993130"/>
                  <a:gd name="connsiteX63" fmla="*/ 1092525 w 1307390"/>
                  <a:gd name="connsiteY63" fmla="*/ 433681 h 993130"/>
                  <a:gd name="connsiteX64" fmla="*/ 874193 w 1307390"/>
                  <a:gd name="connsiteY64" fmla="*/ 361690 h 993130"/>
                  <a:gd name="connsiteX65" fmla="*/ 668858 w 1307390"/>
                  <a:gd name="connsiteY65" fmla="*/ 435416 h 993130"/>
                  <a:gd name="connsiteX66" fmla="*/ 670590 w 1307390"/>
                  <a:gd name="connsiteY66" fmla="*/ 470111 h 993130"/>
                  <a:gd name="connsiteX67" fmla="*/ 674056 w 1307390"/>
                  <a:gd name="connsiteY67" fmla="*/ 450161 h 993130"/>
                  <a:gd name="connsiteX68" fmla="*/ 814412 w 1307390"/>
                  <a:gd name="connsiteY68" fmla="*/ 388579 h 993130"/>
                  <a:gd name="connsiteX69" fmla="*/ 987691 w 1307390"/>
                  <a:gd name="connsiteY69" fmla="*/ 446692 h 993130"/>
                  <a:gd name="connsiteX70" fmla="*/ 1095991 w 1307390"/>
                  <a:gd name="connsiteY70" fmla="*/ 478784 h 993130"/>
                  <a:gd name="connsiteX71" fmla="*/ 1095991 w 1307390"/>
                  <a:gd name="connsiteY71" fmla="*/ 488325 h 993130"/>
                  <a:gd name="connsiteX72" fmla="*/ 874193 w 1307390"/>
                  <a:gd name="connsiteY72" fmla="*/ 418069 h 993130"/>
                  <a:gd name="connsiteX73" fmla="*/ 671457 w 1307390"/>
                  <a:gd name="connsiteY73" fmla="*/ 490927 h 993130"/>
                  <a:gd name="connsiteX74" fmla="*/ 671457 w 1307390"/>
                  <a:gd name="connsiteY74" fmla="*/ 502203 h 993130"/>
                  <a:gd name="connsiteX75" fmla="*/ 815278 w 1307390"/>
                  <a:gd name="connsiteY75" fmla="*/ 443222 h 993130"/>
                  <a:gd name="connsiteX76" fmla="*/ 990290 w 1307390"/>
                  <a:gd name="connsiteY76" fmla="*/ 501336 h 993130"/>
                  <a:gd name="connsiteX77" fmla="*/ 1099456 w 1307390"/>
                  <a:gd name="connsiteY77" fmla="*/ 533428 h 993130"/>
                  <a:gd name="connsiteX78" fmla="*/ 1099456 w 1307390"/>
                  <a:gd name="connsiteY78" fmla="*/ 544704 h 993130"/>
                  <a:gd name="connsiteX79" fmla="*/ 874193 w 1307390"/>
                  <a:gd name="connsiteY79" fmla="*/ 477049 h 993130"/>
                  <a:gd name="connsiteX80" fmla="*/ 673190 w 1307390"/>
                  <a:gd name="connsiteY80" fmla="*/ 547306 h 993130"/>
                  <a:gd name="connsiteX81" fmla="*/ 673190 w 1307390"/>
                  <a:gd name="connsiteY81" fmla="*/ 559449 h 993130"/>
                  <a:gd name="connsiteX82" fmla="*/ 697449 w 1307390"/>
                  <a:gd name="connsiteY82" fmla="*/ 536898 h 993130"/>
                  <a:gd name="connsiteX83" fmla="*/ 991156 w 1307390"/>
                  <a:gd name="connsiteY83" fmla="*/ 557714 h 993130"/>
                  <a:gd name="connsiteX84" fmla="*/ 1102056 w 1307390"/>
                  <a:gd name="connsiteY84" fmla="*/ 588939 h 993130"/>
                  <a:gd name="connsiteX85" fmla="*/ 1102056 w 1307390"/>
                  <a:gd name="connsiteY85" fmla="*/ 601082 h 993130"/>
                  <a:gd name="connsiteX86" fmla="*/ 873327 w 1307390"/>
                  <a:gd name="connsiteY86" fmla="*/ 535163 h 993130"/>
                  <a:gd name="connsiteX87" fmla="*/ 674922 w 1307390"/>
                  <a:gd name="connsiteY87" fmla="*/ 600215 h 993130"/>
                  <a:gd name="connsiteX88" fmla="*/ 674922 w 1307390"/>
                  <a:gd name="connsiteY88" fmla="*/ 608889 h 993130"/>
                  <a:gd name="connsiteX89" fmla="*/ 693983 w 1307390"/>
                  <a:gd name="connsiteY89" fmla="*/ 591541 h 993130"/>
                  <a:gd name="connsiteX90" fmla="*/ 881125 w 1307390"/>
                  <a:gd name="connsiteY90" fmla="*/ 566388 h 993130"/>
                  <a:gd name="connsiteX91" fmla="*/ 1105521 w 1307390"/>
                  <a:gd name="connsiteY91" fmla="*/ 644451 h 993130"/>
                  <a:gd name="connsiteX92" fmla="*/ 1105521 w 1307390"/>
                  <a:gd name="connsiteY92" fmla="*/ 656594 h 993130"/>
                  <a:gd name="connsiteX93" fmla="*/ 985092 w 1307390"/>
                  <a:gd name="connsiteY93" fmla="*/ 634910 h 993130"/>
                  <a:gd name="connsiteX94" fmla="*/ 874193 w 1307390"/>
                  <a:gd name="connsiteY94" fmla="*/ 593276 h 993130"/>
                  <a:gd name="connsiteX95" fmla="*/ 678388 w 1307390"/>
                  <a:gd name="connsiteY95" fmla="*/ 660930 h 993130"/>
                  <a:gd name="connsiteX96" fmla="*/ 678388 w 1307390"/>
                  <a:gd name="connsiteY96" fmla="*/ 660930 h 993130"/>
                  <a:gd name="connsiteX97" fmla="*/ 678388 w 1307390"/>
                  <a:gd name="connsiteY97" fmla="*/ 662665 h 993130"/>
                  <a:gd name="connsiteX98" fmla="*/ 879392 w 1307390"/>
                  <a:gd name="connsiteY98" fmla="*/ 622767 h 993130"/>
                  <a:gd name="connsiteX99" fmla="*/ 1048339 w 1307390"/>
                  <a:gd name="connsiteY99" fmla="*/ 690421 h 993130"/>
                  <a:gd name="connsiteX100" fmla="*/ 1106388 w 1307390"/>
                  <a:gd name="connsiteY100" fmla="*/ 700829 h 993130"/>
                  <a:gd name="connsiteX101" fmla="*/ 1106388 w 1307390"/>
                  <a:gd name="connsiteY101" fmla="*/ 712972 h 993130"/>
                  <a:gd name="connsiteX102" fmla="*/ 871594 w 1307390"/>
                  <a:gd name="connsiteY102" fmla="*/ 651389 h 993130"/>
                  <a:gd name="connsiteX103" fmla="*/ 681854 w 1307390"/>
                  <a:gd name="connsiteY103" fmla="*/ 716442 h 993130"/>
                  <a:gd name="connsiteX104" fmla="*/ 883724 w 1307390"/>
                  <a:gd name="connsiteY104" fmla="*/ 680013 h 993130"/>
                  <a:gd name="connsiteX105" fmla="*/ 1114185 w 1307390"/>
                  <a:gd name="connsiteY105" fmla="*/ 757208 h 993130"/>
                  <a:gd name="connsiteX106" fmla="*/ 1114185 w 1307390"/>
                  <a:gd name="connsiteY106" fmla="*/ 768483 h 993130"/>
                  <a:gd name="connsiteX107" fmla="*/ 875926 w 1307390"/>
                  <a:gd name="connsiteY107" fmla="*/ 708635 h 993130"/>
                  <a:gd name="connsiteX108" fmla="*/ 684453 w 1307390"/>
                  <a:gd name="connsiteY108" fmla="*/ 776290 h 993130"/>
                  <a:gd name="connsiteX109" fmla="*/ 689651 w 1307390"/>
                  <a:gd name="connsiteY109" fmla="*/ 898588 h 993130"/>
                  <a:gd name="connsiteX110" fmla="*/ 809213 w 1307390"/>
                  <a:gd name="connsiteY110" fmla="*/ 826597 h 993130"/>
                  <a:gd name="connsiteX111" fmla="*/ 1261472 w 1307390"/>
                  <a:gd name="connsiteY111" fmla="*/ 940221 h 993130"/>
                  <a:gd name="connsiteX112" fmla="*/ 1293529 w 1307390"/>
                  <a:gd name="connsiteY112" fmla="*/ 970579 h 993130"/>
                  <a:gd name="connsiteX113" fmla="*/ 778023 w 1307390"/>
                  <a:gd name="connsiteY113" fmla="*/ 979253 h 993130"/>
                  <a:gd name="connsiteX114" fmla="*/ 784088 w 1307390"/>
                  <a:gd name="connsiteY114" fmla="*/ 993130 h 993130"/>
                  <a:gd name="connsiteX115" fmla="*/ 1307391 w 1307390"/>
                  <a:gd name="connsiteY115" fmla="*/ 993130 h 993130"/>
                  <a:gd name="connsiteX116" fmla="*/ 1307391 w 1307390"/>
                  <a:gd name="connsiteY116" fmla="*/ 247198 h 993130"/>
                  <a:gd name="connsiteX117" fmla="*/ 1270136 w 1307390"/>
                  <a:gd name="connsiteY117" fmla="*/ 215974 h 993130"/>
                  <a:gd name="connsiteX118" fmla="*/ 1254541 w 1307390"/>
                  <a:gd name="connsiteY118" fmla="*/ 685217 h 993130"/>
                  <a:gd name="connsiteX119" fmla="*/ 1247610 w 1307390"/>
                  <a:gd name="connsiteY119" fmla="*/ 685217 h 993130"/>
                  <a:gd name="connsiteX120" fmla="*/ 1259739 w 1307390"/>
                  <a:gd name="connsiteY120" fmla="*/ 165666 h 993130"/>
                  <a:gd name="connsiteX121" fmla="*/ 1207755 w 1307390"/>
                  <a:gd name="connsiteY121" fmla="*/ 154391 h 993130"/>
                  <a:gd name="connsiteX122" fmla="*/ 1209488 w 1307390"/>
                  <a:gd name="connsiteY122" fmla="*/ 126635 h 993130"/>
                  <a:gd name="connsiteX123" fmla="*/ 1174833 w 1307390"/>
                  <a:gd name="connsiteY123" fmla="*/ 126635 h 993130"/>
                  <a:gd name="connsiteX124" fmla="*/ 1197359 w 1307390"/>
                  <a:gd name="connsiteY124" fmla="*/ 137043 h 993130"/>
                  <a:gd name="connsiteX125" fmla="*/ 1187828 w 1307390"/>
                  <a:gd name="connsiteY125" fmla="*/ 825729 h 993130"/>
                  <a:gd name="connsiteX126" fmla="*/ 1180897 w 1307390"/>
                  <a:gd name="connsiteY126" fmla="*/ 825729 h 993130"/>
                  <a:gd name="connsiteX127" fmla="*/ 1159237 w 1307390"/>
                  <a:gd name="connsiteY127" fmla="*/ 70256 h 993130"/>
                  <a:gd name="connsiteX128" fmla="*/ 830873 w 1307390"/>
                  <a:gd name="connsiteY128" fmla="*/ 5204 h 993130"/>
                  <a:gd name="connsiteX129" fmla="*/ 655862 w 1307390"/>
                  <a:gd name="connsiteY129" fmla="*/ 107553 h 993130"/>
                  <a:gd name="connsiteX130" fmla="*/ 482583 w 1307390"/>
                  <a:gd name="connsiteY130" fmla="*/ 0 h 993130"/>
                  <a:gd name="connsiteX131" fmla="*/ 161149 w 1307390"/>
                  <a:gd name="connsiteY131" fmla="*/ 90206 h 993130"/>
                  <a:gd name="connsiteX132" fmla="*/ 138623 w 1307390"/>
                  <a:gd name="connsiteY132" fmla="*/ 683482 h 993130"/>
                  <a:gd name="connsiteX133" fmla="*/ 130826 w 1307390"/>
                  <a:gd name="connsiteY133" fmla="*/ 683482 h 993130"/>
                  <a:gd name="connsiteX134" fmla="*/ 113498 w 1307390"/>
                  <a:gd name="connsiteY134" fmla="*/ 137043 h 993130"/>
                  <a:gd name="connsiteX135" fmla="*/ 146421 w 1307390"/>
                  <a:gd name="connsiteY135" fmla="*/ 126635 h 993130"/>
                  <a:gd name="connsiteX136" fmla="*/ 100502 w 1307390"/>
                  <a:gd name="connsiteY136" fmla="*/ 126635 h 993130"/>
                  <a:gd name="connsiteX137" fmla="*/ 102235 w 1307390"/>
                  <a:gd name="connsiteY137" fmla="*/ 154391 h 993130"/>
                  <a:gd name="connsiteX138" fmla="*/ 64113 w 1307390"/>
                  <a:gd name="connsiteY138" fmla="*/ 163932 h 993130"/>
                  <a:gd name="connsiteX139" fmla="*/ 64113 w 1307390"/>
                  <a:gd name="connsiteY139" fmla="*/ 201228 h 993130"/>
                  <a:gd name="connsiteX140" fmla="*/ 53716 w 1307390"/>
                  <a:gd name="connsiteY140" fmla="*/ 201228 h 993130"/>
                  <a:gd name="connsiteX141" fmla="*/ 0 w 1307390"/>
                  <a:gd name="connsiteY141" fmla="*/ 246331 h 993130"/>
                  <a:gd name="connsiteX142" fmla="*/ 0 w 1307390"/>
                  <a:gd name="connsiteY142" fmla="*/ 992263 h 993130"/>
                  <a:gd name="connsiteX143" fmla="*/ 523303 w 1307390"/>
                  <a:gd name="connsiteY143" fmla="*/ 992263 h 993130"/>
                  <a:gd name="connsiteX144" fmla="*/ 1209488 w 1307390"/>
                  <a:gd name="connsiteY144" fmla="*/ 885577 h 993130"/>
                  <a:gd name="connsiteX145" fmla="*/ 1199958 w 1307390"/>
                  <a:gd name="connsiteY145" fmla="*/ 176942 h 993130"/>
                  <a:gd name="connsiteX146" fmla="*/ 1236347 w 1307390"/>
                  <a:gd name="connsiteY146" fmla="*/ 176942 h 993130"/>
                  <a:gd name="connsiteX147" fmla="*/ 1246743 w 1307390"/>
                  <a:gd name="connsiteY147" fmla="*/ 922874 h 993130"/>
                  <a:gd name="connsiteX148" fmla="*/ 1033610 w 1307390"/>
                  <a:gd name="connsiteY148" fmla="*/ 893384 h 993130"/>
                  <a:gd name="connsiteX149" fmla="*/ 1033610 w 1307390"/>
                  <a:gd name="connsiteY149" fmla="*/ 882975 h 993130"/>
                  <a:gd name="connsiteX150" fmla="*/ 1209488 w 1307390"/>
                  <a:gd name="connsiteY150" fmla="*/ 885577 h 993130"/>
                  <a:gd name="connsiteX151" fmla="*/ 678388 w 1307390"/>
                  <a:gd name="connsiteY151" fmla="*/ 187350 h 993130"/>
                  <a:gd name="connsiteX152" fmla="*/ 814412 w 1307390"/>
                  <a:gd name="connsiteY152" fmla="*/ 105818 h 993130"/>
                  <a:gd name="connsiteX153" fmla="*/ 875926 w 1307390"/>
                  <a:gd name="connsiteY153" fmla="*/ 114492 h 993130"/>
                  <a:gd name="connsiteX154" fmla="*/ 1024946 w 1307390"/>
                  <a:gd name="connsiteY154" fmla="*/ 187350 h 993130"/>
                  <a:gd name="connsiteX155" fmla="*/ 1076930 w 1307390"/>
                  <a:gd name="connsiteY155" fmla="*/ 198626 h 993130"/>
                  <a:gd name="connsiteX156" fmla="*/ 1076930 w 1307390"/>
                  <a:gd name="connsiteY156" fmla="*/ 208167 h 993130"/>
                  <a:gd name="connsiteX157" fmla="*/ 969497 w 1307390"/>
                  <a:gd name="connsiteY157" fmla="*/ 176075 h 993130"/>
                  <a:gd name="connsiteX158" fmla="*/ 678388 w 1307390"/>
                  <a:gd name="connsiteY158" fmla="*/ 198626 h 993130"/>
                  <a:gd name="connsiteX159" fmla="*/ 678388 w 1307390"/>
                  <a:gd name="connsiteY159" fmla="*/ 186483 h 993130"/>
                  <a:gd name="connsiteX160" fmla="*/ 676655 w 1307390"/>
                  <a:gd name="connsiteY160" fmla="*/ 241994 h 993130"/>
                  <a:gd name="connsiteX161" fmla="*/ 811813 w 1307390"/>
                  <a:gd name="connsiteY161" fmla="*/ 162197 h 993130"/>
                  <a:gd name="connsiteX162" fmla="*/ 978161 w 1307390"/>
                  <a:gd name="connsiteY162" fmla="*/ 220310 h 993130"/>
                  <a:gd name="connsiteX163" fmla="*/ 1080396 w 1307390"/>
                  <a:gd name="connsiteY163" fmla="*/ 254137 h 993130"/>
                  <a:gd name="connsiteX164" fmla="*/ 1080396 w 1307390"/>
                  <a:gd name="connsiteY164" fmla="*/ 264546 h 993130"/>
                  <a:gd name="connsiteX165" fmla="*/ 971229 w 1307390"/>
                  <a:gd name="connsiteY165" fmla="*/ 234188 h 993130"/>
                  <a:gd name="connsiteX166" fmla="*/ 676655 w 1307390"/>
                  <a:gd name="connsiteY166" fmla="*/ 258474 h 993130"/>
                  <a:gd name="connsiteX167" fmla="*/ 676655 w 1307390"/>
                  <a:gd name="connsiteY167" fmla="*/ 242862 h 993130"/>
                  <a:gd name="connsiteX168" fmla="*/ 811813 w 1307390"/>
                  <a:gd name="connsiteY168" fmla="*/ 218575 h 993130"/>
                  <a:gd name="connsiteX169" fmla="*/ 875926 w 1307390"/>
                  <a:gd name="connsiteY169" fmla="*/ 228117 h 993130"/>
                  <a:gd name="connsiteX170" fmla="*/ 1030144 w 1307390"/>
                  <a:gd name="connsiteY170" fmla="*/ 299240 h 993130"/>
                  <a:gd name="connsiteX171" fmla="*/ 1082995 w 1307390"/>
                  <a:gd name="connsiteY171" fmla="*/ 310516 h 993130"/>
                  <a:gd name="connsiteX172" fmla="*/ 1082995 w 1307390"/>
                  <a:gd name="connsiteY172" fmla="*/ 321792 h 993130"/>
                  <a:gd name="connsiteX173" fmla="*/ 870728 w 1307390"/>
                  <a:gd name="connsiteY173" fmla="*/ 245464 h 993130"/>
                  <a:gd name="connsiteX174" fmla="*/ 673190 w 1307390"/>
                  <a:gd name="connsiteY174" fmla="*/ 313985 h 993130"/>
                  <a:gd name="connsiteX175" fmla="*/ 673190 w 1307390"/>
                  <a:gd name="connsiteY175" fmla="*/ 295771 h 993130"/>
                  <a:gd name="connsiteX176" fmla="*/ 811813 w 1307390"/>
                  <a:gd name="connsiteY176" fmla="*/ 219443 h 993130"/>
                  <a:gd name="connsiteX177" fmla="*/ 810080 w 1307390"/>
                  <a:gd name="connsiteY177" fmla="*/ 274954 h 993130"/>
                  <a:gd name="connsiteX178" fmla="*/ 981626 w 1307390"/>
                  <a:gd name="connsiteY178" fmla="*/ 333067 h 993130"/>
                  <a:gd name="connsiteX179" fmla="*/ 1086460 w 1307390"/>
                  <a:gd name="connsiteY179" fmla="*/ 365160 h 993130"/>
                  <a:gd name="connsiteX180" fmla="*/ 1086460 w 1307390"/>
                  <a:gd name="connsiteY180" fmla="*/ 376436 h 993130"/>
                  <a:gd name="connsiteX181" fmla="*/ 870728 w 1307390"/>
                  <a:gd name="connsiteY181" fmla="*/ 301842 h 993130"/>
                  <a:gd name="connsiteX182" fmla="*/ 671457 w 1307390"/>
                  <a:gd name="connsiteY182" fmla="*/ 370364 h 993130"/>
                  <a:gd name="connsiteX183" fmla="*/ 669724 w 1307390"/>
                  <a:gd name="connsiteY183" fmla="*/ 349547 h 993130"/>
                  <a:gd name="connsiteX184" fmla="*/ 809213 w 1307390"/>
                  <a:gd name="connsiteY184" fmla="*/ 274087 h 993130"/>
                  <a:gd name="connsiteX185" fmla="*/ 223530 w 1307390"/>
                  <a:gd name="connsiteY185" fmla="*/ 198626 h 993130"/>
                  <a:gd name="connsiteX186" fmla="*/ 275514 w 1307390"/>
                  <a:gd name="connsiteY186" fmla="*/ 187350 h 993130"/>
                  <a:gd name="connsiteX187" fmla="*/ 424534 w 1307390"/>
                  <a:gd name="connsiteY187" fmla="*/ 114492 h 993130"/>
                  <a:gd name="connsiteX188" fmla="*/ 486048 w 1307390"/>
                  <a:gd name="connsiteY188" fmla="*/ 105818 h 993130"/>
                  <a:gd name="connsiteX189" fmla="*/ 622072 w 1307390"/>
                  <a:gd name="connsiteY189" fmla="*/ 187350 h 993130"/>
                  <a:gd name="connsiteX190" fmla="*/ 622072 w 1307390"/>
                  <a:gd name="connsiteY190" fmla="*/ 199493 h 993130"/>
                  <a:gd name="connsiteX191" fmla="*/ 330963 w 1307390"/>
                  <a:gd name="connsiteY191" fmla="*/ 176942 h 993130"/>
                  <a:gd name="connsiteX192" fmla="*/ 223530 w 1307390"/>
                  <a:gd name="connsiteY192" fmla="*/ 209034 h 993130"/>
                  <a:gd name="connsiteX193" fmla="*/ 223530 w 1307390"/>
                  <a:gd name="connsiteY193" fmla="*/ 199493 h 993130"/>
                  <a:gd name="connsiteX194" fmla="*/ 220064 w 1307390"/>
                  <a:gd name="connsiteY194" fmla="*/ 254137 h 993130"/>
                  <a:gd name="connsiteX195" fmla="*/ 322299 w 1307390"/>
                  <a:gd name="connsiteY195" fmla="*/ 220310 h 993130"/>
                  <a:gd name="connsiteX196" fmla="*/ 488647 w 1307390"/>
                  <a:gd name="connsiteY196" fmla="*/ 162197 h 993130"/>
                  <a:gd name="connsiteX197" fmla="*/ 623805 w 1307390"/>
                  <a:gd name="connsiteY197" fmla="*/ 241994 h 993130"/>
                  <a:gd name="connsiteX198" fmla="*/ 623805 w 1307390"/>
                  <a:gd name="connsiteY198" fmla="*/ 257607 h 993130"/>
                  <a:gd name="connsiteX199" fmla="*/ 330097 w 1307390"/>
                  <a:gd name="connsiteY199" fmla="*/ 233321 h 993130"/>
                  <a:gd name="connsiteX200" fmla="*/ 220931 w 1307390"/>
                  <a:gd name="connsiteY200" fmla="*/ 263678 h 993130"/>
                  <a:gd name="connsiteX201" fmla="*/ 220931 w 1307390"/>
                  <a:gd name="connsiteY201" fmla="*/ 253270 h 993130"/>
                  <a:gd name="connsiteX202" fmla="*/ 216599 w 1307390"/>
                  <a:gd name="connsiteY202" fmla="*/ 309649 h 993130"/>
                  <a:gd name="connsiteX203" fmla="*/ 269449 w 1307390"/>
                  <a:gd name="connsiteY203" fmla="*/ 298373 h 993130"/>
                  <a:gd name="connsiteX204" fmla="*/ 423667 w 1307390"/>
                  <a:gd name="connsiteY204" fmla="*/ 227249 h 993130"/>
                  <a:gd name="connsiteX205" fmla="*/ 487781 w 1307390"/>
                  <a:gd name="connsiteY205" fmla="*/ 217708 h 993130"/>
                  <a:gd name="connsiteX206" fmla="*/ 626404 w 1307390"/>
                  <a:gd name="connsiteY206" fmla="*/ 294036 h 993130"/>
                  <a:gd name="connsiteX207" fmla="*/ 626404 w 1307390"/>
                  <a:gd name="connsiteY207" fmla="*/ 312251 h 993130"/>
                  <a:gd name="connsiteX208" fmla="*/ 428866 w 1307390"/>
                  <a:gd name="connsiteY208" fmla="*/ 243729 h 993130"/>
                  <a:gd name="connsiteX209" fmla="*/ 216599 w 1307390"/>
                  <a:gd name="connsiteY209" fmla="*/ 320057 h 993130"/>
                  <a:gd name="connsiteX210" fmla="*/ 216599 w 1307390"/>
                  <a:gd name="connsiteY210" fmla="*/ 308781 h 993130"/>
                  <a:gd name="connsiteX211" fmla="*/ 213133 w 1307390"/>
                  <a:gd name="connsiteY211" fmla="*/ 365160 h 993130"/>
                  <a:gd name="connsiteX212" fmla="*/ 317967 w 1307390"/>
                  <a:gd name="connsiteY212" fmla="*/ 333067 h 993130"/>
                  <a:gd name="connsiteX213" fmla="*/ 489514 w 1307390"/>
                  <a:gd name="connsiteY213" fmla="*/ 274954 h 993130"/>
                  <a:gd name="connsiteX214" fmla="*/ 629003 w 1307390"/>
                  <a:gd name="connsiteY214" fmla="*/ 350415 h 993130"/>
                  <a:gd name="connsiteX215" fmla="*/ 627270 w 1307390"/>
                  <a:gd name="connsiteY215" fmla="*/ 371231 h 993130"/>
                  <a:gd name="connsiteX216" fmla="*/ 427999 w 1307390"/>
                  <a:gd name="connsiteY216" fmla="*/ 302710 h 993130"/>
                  <a:gd name="connsiteX217" fmla="*/ 212267 w 1307390"/>
                  <a:gd name="connsiteY217" fmla="*/ 377303 h 993130"/>
                  <a:gd name="connsiteX218" fmla="*/ 212267 w 1307390"/>
                  <a:gd name="connsiteY218" fmla="*/ 366027 h 993130"/>
                  <a:gd name="connsiteX219" fmla="*/ 99636 w 1307390"/>
                  <a:gd name="connsiteY219" fmla="*/ 176942 h 993130"/>
                  <a:gd name="connsiteX220" fmla="*/ 95304 w 1307390"/>
                  <a:gd name="connsiteY220" fmla="*/ 868230 h 993130"/>
                  <a:gd name="connsiteX221" fmla="*/ 317101 w 1307390"/>
                  <a:gd name="connsiteY221" fmla="*/ 855220 h 993130"/>
                  <a:gd name="connsiteX222" fmla="*/ 317101 w 1307390"/>
                  <a:gd name="connsiteY222" fmla="*/ 863893 h 993130"/>
                  <a:gd name="connsiteX223" fmla="*/ 60648 w 1307390"/>
                  <a:gd name="connsiteY223" fmla="*/ 916802 h 993130"/>
                  <a:gd name="connsiteX224" fmla="*/ 71911 w 1307390"/>
                  <a:gd name="connsiteY224" fmla="*/ 176942 h 993130"/>
                  <a:gd name="connsiteX225" fmla="*/ 99636 w 1307390"/>
                  <a:gd name="connsiteY225" fmla="*/ 176942 h 993130"/>
                  <a:gd name="connsiteX226" fmla="*/ 51984 w 1307390"/>
                  <a:gd name="connsiteY226" fmla="*/ 217708 h 993130"/>
                  <a:gd name="connsiteX227" fmla="*/ 61514 w 1307390"/>
                  <a:gd name="connsiteY227" fmla="*/ 217708 h 993130"/>
                  <a:gd name="connsiteX228" fmla="*/ 61514 w 1307390"/>
                  <a:gd name="connsiteY228" fmla="*/ 479652 h 993130"/>
                  <a:gd name="connsiteX229" fmla="*/ 49384 w 1307390"/>
                  <a:gd name="connsiteY229" fmla="*/ 479652 h 993130"/>
                  <a:gd name="connsiteX230" fmla="*/ 30324 w 1307390"/>
                  <a:gd name="connsiteY230" fmla="*/ 230719 h 993130"/>
                  <a:gd name="connsiteX231" fmla="*/ 51984 w 1307390"/>
                  <a:gd name="connsiteY231" fmla="*/ 218575 h 993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307390" h="993130">
                    <a:moveTo>
                      <a:pt x="520704" y="993130"/>
                    </a:moveTo>
                    <a:lnTo>
                      <a:pt x="526769" y="979253"/>
                    </a:lnTo>
                    <a:lnTo>
                      <a:pt x="11263" y="970579"/>
                    </a:lnTo>
                    <a:lnTo>
                      <a:pt x="50251" y="930680"/>
                    </a:lnTo>
                    <a:cubicBezTo>
                      <a:pt x="289376" y="930680"/>
                      <a:pt x="383813" y="829199"/>
                      <a:pt x="494712" y="828331"/>
                    </a:cubicBezTo>
                    <a:cubicBezTo>
                      <a:pt x="577019" y="830066"/>
                      <a:pt x="614274" y="898588"/>
                      <a:pt x="614274" y="898588"/>
                    </a:cubicBezTo>
                    <a:lnTo>
                      <a:pt x="619473" y="776290"/>
                    </a:lnTo>
                    <a:cubicBezTo>
                      <a:pt x="580485" y="711237"/>
                      <a:pt x="500777" y="686084"/>
                      <a:pt x="427999" y="708635"/>
                    </a:cubicBezTo>
                    <a:cubicBezTo>
                      <a:pt x="350024" y="731187"/>
                      <a:pt x="273781" y="773688"/>
                      <a:pt x="189741" y="768483"/>
                    </a:cubicBezTo>
                    <a:cubicBezTo>
                      <a:pt x="189741" y="768483"/>
                      <a:pt x="189741" y="757208"/>
                      <a:pt x="189741" y="757208"/>
                    </a:cubicBezTo>
                    <a:cubicBezTo>
                      <a:pt x="273781" y="754606"/>
                      <a:pt x="340493" y="704299"/>
                      <a:pt x="420202" y="680013"/>
                    </a:cubicBezTo>
                    <a:cubicBezTo>
                      <a:pt x="485182" y="660063"/>
                      <a:pt x="567489" y="668737"/>
                      <a:pt x="622072" y="716442"/>
                    </a:cubicBezTo>
                    <a:cubicBezTo>
                      <a:pt x="582218" y="658328"/>
                      <a:pt x="505109" y="628838"/>
                      <a:pt x="432331" y="651389"/>
                    </a:cubicBezTo>
                    <a:cubicBezTo>
                      <a:pt x="355222" y="673073"/>
                      <a:pt x="280712" y="719911"/>
                      <a:pt x="197538" y="712972"/>
                    </a:cubicBezTo>
                    <a:cubicBezTo>
                      <a:pt x="197538" y="712972"/>
                      <a:pt x="197538" y="700829"/>
                      <a:pt x="197538" y="700829"/>
                    </a:cubicBezTo>
                    <a:cubicBezTo>
                      <a:pt x="217465" y="699094"/>
                      <a:pt x="236526" y="695625"/>
                      <a:pt x="255587" y="690421"/>
                    </a:cubicBezTo>
                    <a:cubicBezTo>
                      <a:pt x="315368" y="674808"/>
                      <a:pt x="363886" y="640981"/>
                      <a:pt x="424534" y="622767"/>
                    </a:cubicBezTo>
                    <a:cubicBezTo>
                      <a:pt x="491247" y="601950"/>
                      <a:pt x="570955" y="615828"/>
                      <a:pt x="625538" y="662665"/>
                    </a:cubicBezTo>
                    <a:lnTo>
                      <a:pt x="625538" y="660930"/>
                    </a:lnTo>
                    <a:cubicBezTo>
                      <a:pt x="581351" y="597613"/>
                      <a:pt x="505109" y="571592"/>
                      <a:pt x="429732" y="593276"/>
                    </a:cubicBezTo>
                    <a:cubicBezTo>
                      <a:pt x="392477" y="602817"/>
                      <a:pt x="356955" y="620164"/>
                      <a:pt x="318834" y="634910"/>
                    </a:cubicBezTo>
                    <a:cubicBezTo>
                      <a:pt x="280712" y="650522"/>
                      <a:pt x="239125" y="660063"/>
                      <a:pt x="198405" y="656594"/>
                    </a:cubicBezTo>
                    <a:cubicBezTo>
                      <a:pt x="198405" y="656594"/>
                      <a:pt x="198405" y="644451"/>
                      <a:pt x="198405" y="644451"/>
                    </a:cubicBezTo>
                    <a:cubicBezTo>
                      <a:pt x="279846" y="639246"/>
                      <a:pt x="346558" y="590674"/>
                      <a:pt x="422801" y="566388"/>
                    </a:cubicBezTo>
                    <a:cubicBezTo>
                      <a:pt x="482583" y="546438"/>
                      <a:pt x="557092" y="551643"/>
                      <a:pt x="609942" y="591541"/>
                    </a:cubicBezTo>
                    <a:cubicBezTo>
                      <a:pt x="616874" y="596746"/>
                      <a:pt x="622938" y="602817"/>
                      <a:pt x="629003" y="608889"/>
                    </a:cubicBezTo>
                    <a:lnTo>
                      <a:pt x="629003" y="600215"/>
                    </a:lnTo>
                    <a:cubicBezTo>
                      <a:pt x="582218" y="541235"/>
                      <a:pt x="504242" y="512611"/>
                      <a:pt x="430599" y="535163"/>
                    </a:cubicBezTo>
                    <a:cubicBezTo>
                      <a:pt x="356088" y="555980"/>
                      <a:pt x="283312" y="609756"/>
                      <a:pt x="201870" y="601082"/>
                    </a:cubicBezTo>
                    <a:cubicBezTo>
                      <a:pt x="201870" y="601082"/>
                      <a:pt x="201870" y="588939"/>
                      <a:pt x="201870" y="588939"/>
                    </a:cubicBezTo>
                    <a:cubicBezTo>
                      <a:pt x="240858" y="585470"/>
                      <a:pt x="277247" y="573327"/>
                      <a:pt x="312769" y="557714"/>
                    </a:cubicBezTo>
                    <a:cubicBezTo>
                      <a:pt x="409805" y="510009"/>
                      <a:pt x="505975" y="464039"/>
                      <a:pt x="606477" y="536898"/>
                    </a:cubicBezTo>
                    <a:cubicBezTo>
                      <a:pt x="615141" y="543837"/>
                      <a:pt x="622938" y="551643"/>
                      <a:pt x="630736" y="559449"/>
                    </a:cubicBezTo>
                    <a:lnTo>
                      <a:pt x="630736" y="547306"/>
                    </a:lnTo>
                    <a:cubicBezTo>
                      <a:pt x="583084" y="488325"/>
                      <a:pt x="505109" y="453631"/>
                      <a:pt x="430599" y="477049"/>
                    </a:cubicBezTo>
                    <a:cubicBezTo>
                      <a:pt x="356955" y="497866"/>
                      <a:pt x="286777" y="553378"/>
                      <a:pt x="205336" y="544704"/>
                    </a:cubicBezTo>
                    <a:cubicBezTo>
                      <a:pt x="205336" y="544704"/>
                      <a:pt x="205336" y="533428"/>
                      <a:pt x="205336" y="533428"/>
                    </a:cubicBezTo>
                    <a:cubicBezTo>
                      <a:pt x="243457" y="529959"/>
                      <a:pt x="279846" y="517816"/>
                      <a:pt x="314502" y="501336"/>
                    </a:cubicBezTo>
                    <a:cubicBezTo>
                      <a:pt x="372550" y="471846"/>
                      <a:pt x="430599" y="443222"/>
                      <a:pt x="489514" y="443222"/>
                    </a:cubicBezTo>
                    <a:cubicBezTo>
                      <a:pt x="548428" y="443222"/>
                      <a:pt x="606477" y="477917"/>
                      <a:pt x="633335" y="502203"/>
                    </a:cubicBezTo>
                    <a:lnTo>
                      <a:pt x="633335" y="490927"/>
                    </a:lnTo>
                    <a:cubicBezTo>
                      <a:pt x="590015" y="434549"/>
                      <a:pt x="505975" y="394650"/>
                      <a:pt x="430599" y="418069"/>
                    </a:cubicBezTo>
                    <a:cubicBezTo>
                      <a:pt x="357821" y="438886"/>
                      <a:pt x="289376" y="496132"/>
                      <a:pt x="208801" y="488325"/>
                    </a:cubicBezTo>
                    <a:cubicBezTo>
                      <a:pt x="208801" y="488325"/>
                      <a:pt x="208801" y="478784"/>
                      <a:pt x="208801" y="478784"/>
                    </a:cubicBezTo>
                    <a:cubicBezTo>
                      <a:pt x="246923" y="475315"/>
                      <a:pt x="282445" y="462304"/>
                      <a:pt x="317101" y="446692"/>
                    </a:cubicBezTo>
                    <a:cubicBezTo>
                      <a:pt x="374283" y="417201"/>
                      <a:pt x="432331" y="388579"/>
                      <a:pt x="490380" y="388579"/>
                    </a:cubicBezTo>
                    <a:cubicBezTo>
                      <a:pt x="548428" y="388579"/>
                      <a:pt x="630736" y="450161"/>
                      <a:pt x="630736" y="450161"/>
                    </a:cubicBezTo>
                    <a:lnTo>
                      <a:pt x="634202" y="470111"/>
                    </a:lnTo>
                    <a:lnTo>
                      <a:pt x="635934" y="435416"/>
                    </a:lnTo>
                    <a:cubicBezTo>
                      <a:pt x="585683" y="377303"/>
                      <a:pt x="505975" y="338271"/>
                      <a:pt x="430599" y="361690"/>
                    </a:cubicBezTo>
                    <a:cubicBezTo>
                      <a:pt x="358688" y="382507"/>
                      <a:pt x="291975" y="441488"/>
                      <a:pt x="212267" y="433681"/>
                    </a:cubicBezTo>
                    <a:cubicBezTo>
                      <a:pt x="212267" y="433681"/>
                      <a:pt x="212267" y="423273"/>
                      <a:pt x="212267" y="423273"/>
                    </a:cubicBezTo>
                    <a:cubicBezTo>
                      <a:pt x="250388" y="419804"/>
                      <a:pt x="285044" y="406793"/>
                      <a:pt x="318834" y="390313"/>
                    </a:cubicBezTo>
                    <a:cubicBezTo>
                      <a:pt x="376015" y="359956"/>
                      <a:pt x="434064" y="332200"/>
                      <a:pt x="492979" y="332200"/>
                    </a:cubicBezTo>
                    <a:cubicBezTo>
                      <a:pt x="551894" y="332200"/>
                      <a:pt x="617740" y="381640"/>
                      <a:pt x="628137" y="398987"/>
                    </a:cubicBezTo>
                    <a:lnTo>
                      <a:pt x="636801" y="419804"/>
                    </a:lnTo>
                    <a:lnTo>
                      <a:pt x="648930" y="131839"/>
                    </a:lnTo>
                    <a:lnTo>
                      <a:pt x="655862" y="131839"/>
                    </a:lnTo>
                    <a:lnTo>
                      <a:pt x="667991" y="419804"/>
                    </a:lnTo>
                    <a:lnTo>
                      <a:pt x="676655" y="398987"/>
                    </a:lnTo>
                    <a:cubicBezTo>
                      <a:pt x="687052" y="380772"/>
                      <a:pt x="739902" y="332200"/>
                      <a:pt x="811813" y="332200"/>
                    </a:cubicBezTo>
                    <a:cubicBezTo>
                      <a:pt x="883724" y="332200"/>
                      <a:pt x="928776" y="359956"/>
                      <a:pt x="985958" y="390313"/>
                    </a:cubicBezTo>
                    <a:cubicBezTo>
                      <a:pt x="1019748" y="406793"/>
                      <a:pt x="1054404" y="419804"/>
                      <a:pt x="1092525" y="423273"/>
                    </a:cubicBezTo>
                    <a:cubicBezTo>
                      <a:pt x="1092525" y="423273"/>
                      <a:pt x="1092525" y="433681"/>
                      <a:pt x="1092525" y="433681"/>
                    </a:cubicBezTo>
                    <a:cubicBezTo>
                      <a:pt x="1012816" y="441488"/>
                      <a:pt x="946104" y="382507"/>
                      <a:pt x="874193" y="361690"/>
                    </a:cubicBezTo>
                    <a:cubicBezTo>
                      <a:pt x="798817" y="337404"/>
                      <a:pt x="719109" y="377303"/>
                      <a:pt x="668858" y="435416"/>
                    </a:cubicBezTo>
                    <a:lnTo>
                      <a:pt x="670590" y="470111"/>
                    </a:lnTo>
                    <a:lnTo>
                      <a:pt x="674056" y="450161"/>
                    </a:lnTo>
                    <a:cubicBezTo>
                      <a:pt x="674056" y="450161"/>
                      <a:pt x="740768" y="388579"/>
                      <a:pt x="814412" y="388579"/>
                    </a:cubicBezTo>
                    <a:cubicBezTo>
                      <a:pt x="888056" y="388579"/>
                      <a:pt x="930509" y="417201"/>
                      <a:pt x="987691" y="446692"/>
                    </a:cubicBezTo>
                    <a:cubicBezTo>
                      <a:pt x="1022347" y="463172"/>
                      <a:pt x="1057869" y="475315"/>
                      <a:pt x="1095991" y="478784"/>
                    </a:cubicBezTo>
                    <a:cubicBezTo>
                      <a:pt x="1095991" y="478784"/>
                      <a:pt x="1095991" y="488325"/>
                      <a:pt x="1095991" y="488325"/>
                    </a:cubicBezTo>
                    <a:cubicBezTo>
                      <a:pt x="1015416" y="496999"/>
                      <a:pt x="946970" y="438886"/>
                      <a:pt x="874193" y="418069"/>
                    </a:cubicBezTo>
                    <a:cubicBezTo>
                      <a:pt x="799683" y="394650"/>
                      <a:pt x="715643" y="435416"/>
                      <a:pt x="671457" y="490927"/>
                    </a:cubicBezTo>
                    <a:lnTo>
                      <a:pt x="671457" y="502203"/>
                    </a:lnTo>
                    <a:cubicBezTo>
                      <a:pt x="699182" y="477917"/>
                      <a:pt x="752031" y="443222"/>
                      <a:pt x="815278" y="443222"/>
                    </a:cubicBezTo>
                    <a:cubicBezTo>
                      <a:pt x="878525" y="443222"/>
                      <a:pt x="932242" y="472713"/>
                      <a:pt x="990290" y="501336"/>
                    </a:cubicBezTo>
                    <a:cubicBezTo>
                      <a:pt x="1025812" y="516948"/>
                      <a:pt x="1061335" y="529091"/>
                      <a:pt x="1099456" y="533428"/>
                    </a:cubicBezTo>
                    <a:cubicBezTo>
                      <a:pt x="1099456" y="533428"/>
                      <a:pt x="1099456" y="544704"/>
                      <a:pt x="1099456" y="544704"/>
                    </a:cubicBezTo>
                    <a:cubicBezTo>
                      <a:pt x="1018015" y="553378"/>
                      <a:pt x="947837" y="496999"/>
                      <a:pt x="874193" y="477049"/>
                    </a:cubicBezTo>
                    <a:cubicBezTo>
                      <a:pt x="799683" y="454498"/>
                      <a:pt x="721708" y="488325"/>
                      <a:pt x="673190" y="547306"/>
                    </a:cubicBezTo>
                    <a:lnTo>
                      <a:pt x="673190" y="559449"/>
                    </a:lnTo>
                    <a:cubicBezTo>
                      <a:pt x="680987" y="551643"/>
                      <a:pt x="688785" y="543837"/>
                      <a:pt x="697449" y="536898"/>
                    </a:cubicBezTo>
                    <a:cubicBezTo>
                      <a:pt x="797950" y="464039"/>
                      <a:pt x="894987" y="510009"/>
                      <a:pt x="991156" y="557714"/>
                    </a:cubicBezTo>
                    <a:cubicBezTo>
                      <a:pt x="1026679" y="573327"/>
                      <a:pt x="1063068" y="585470"/>
                      <a:pt x="1102056" y="588939"/>
                    </a:cubicBezTo>
                    <a:cubicBezTo>
                      <a:pt x="1102056" y="588939"/>
                      <a:pt x="1102056" y="601082"/>
                      <a:pt x="1102056" y="601082"/>
                    </a:cubicBezTo>
                    <a:cubicBezTo>
                      <a:pt x="1020614" y="609756"/>
                      <a:pt x="947837" y="555980"/>
                      <a:pt x="873327" y="535163"/>
                    </a:cubicBezTo>
                    <a:cubicBezTo>
                      <a:pt x="799683" y="513479"/>
                      <a:pt x="721708" y="542102"/>
                      <a:pt x="674922" y="600215"/>
                    </a:cubicBezTo>
                    <a:lnTo>
                      <a:pt x="674922" y="608889"/>
                    </a:lnTo>
                    <a:cubicBezTo>
                      <a:pt x="680987" y="602817"/>
                      <a:pt x="687052" y="597613"/>
                      <a:pt x="693983" y="591541"/>
                    </a:cubicBezTo>
                    <a:cubicBezTo>
                      <a:pt x="746833" y="551643"/>
                      <a:pt x="820477" y="546438"/>
                      <a:pt x="881125" y="566388"/>
                    </a:cubicBezTo>
                    <a:cubicBezTo>
                      <a:pt x="957367" y="590674"/>
                      <a:pt x="1024080" y="639246"/>
                      <a:pt x="1105521" y="644451"/>
                    </a:cubicBezTo>
                    <a:cubicBezTo>
                      <a:pt x="1105521" y="644451"/>
                      <a:pt x="1105521" y="656594"/>
                      <a:pt x="1105521" y="656594"/>
                    </a:cubicBezTo>
                    <a:cubicBezTo>
                      <a:pt x="1063934" y="660063"/>
                      <a:pt x="1022347" y="650522"/>
                      <a:pt x="985092" y="634910"/>
                    </a:cubicBezTo>
                    <a:cubicBezTo>
                      <a:pt x="946970" y="620164"/>
                      <a:pt x="911448" y="601950"/>
                      <a:pt x="874193" y="593276"/>
                    </a:cubicBezTo>
                    <a:cubicBezTo>
                      <a:pt x="798817" y="571592"/>
                      <a:pt x="722574" y="597613"/>
                      <a:pt x="678388" y="660930"/>
                    </a:cubicBezTo>
                    <a:lnTo>
                      <a:pt x="678388" y="660930"/>
                    </a:lnTo>
                    <a:cubicBezTo>
                      <a:pt x="678388" y="660930"/>
                      <a:pt x="678388" y="662665"/>
                      <a:pt x="678388" y="662665"/>
                    </a:cubicBezTo>
                    <a:cubicBezTo>
                      <a:pt x="732971" y="614960"/>
                      <a:pt x="812679" y="601950"/>
                      <a:pt x="879392" y="622767"/>
                    </a:cubicBezTo>
                    <a:cubicBezTo>
                      <a:pt x="940039" y="640114"/>
                      <a:pt x="989424" y="674808"/>
                      <a:pt x="1048339" y="690421"/>
                    </a:cubicBezTo>
                    <a:cubicBezTo>
                      <a:pt x="1067400" y="695625"/>
                      <a:pt x="1086460" y="699094"/>
                      <a:pt x="1106388" y="700829"/>
                    </a:cubicBezTo>
                    <a:cubicBezTo>
                      <a:pt x="1106388" y="700829"/>
                      <a:pt x="1106388" y="712972"/>
                      <a:pt x="1106388" y="712972"/>
                    </a:cubicBezTo>
                    <a:cubicBezTo>
                      <a:pt x="1023213" y="719911"/>
                      <a:pt x="948703" y="673941"/>
                      <a:pt x="871594" y="651389"/>
                    </a:cubicBezTo>
                    <a:cubicBezTo>
                      <a:pt x="798817" y="628838"/>
                      <a:pt x="721708" y="659196"/>
                      <a:pt x="681854" y="716442"/>
                    </a:cubicBezTo>
                    <a:cubicBezTo>
                      <a:pt x="735570" y="668737"/>
                      <a:pt x="818744" y="660063"/>
                      <a:pt x="883724" y="680013"/>
                    </a:cubicBezTo>
                    <a:cubicBezTo>
                      <a:pt x="963432" y="704299"/>
                      <a:pt x="1029278" y="753738"/>
                      <a:pt x="1114185" y="757208"/>
                    </a:cubicBezTo>
                    <a:cubicBezTo>
                      <a:pt x="1114185" y="757208"/>
                      <a:pt x="1114185" y="768483"/>
                      <a:pt x="1114185" y="768483"/>
                    </a:cubicBezTo>
                    <a:cubicBezTo>
                      <a:pt x="1030144" y="773688"/>
                      <a:pt x="953902" y="731187"/>
                      <a:pt x="875926" y="708635"/>
                    </a:cubicBezTo>
                    <a:cubicBezTo>
                      <a:pt x="803149" y="686084"/>
                      <a:pt x="723440" y="711237"/>
                      <a:pt x="684453" y="776290"/>
                    </a:cubicBezTo>
                    <a:lnTo>
                      <a:pt x="689651" y="898588"/>
                    </a:lnTo>
                    <a:cubicBezTo>
                      <a:pt x="689651" y="898588"/>
                      <a:pt x="726040" y="829199"/>
                      <a:pt x="809213" y="826597"/>
                    </a:cubicBezTo>
                    <a:cubicBezTo>
                      <a:pt x="918380" y="828331"/>
                      <a:pt x="1026679" y="938487"/>
                      <a:pt x="1261472" y="940221"/>
                    </a:cubicBezTo>
                    <a:lnTo>
                      <a:pt x="1293529" y="970579"/>
                    </a:lnTo>
                    <a:lnTo>
                      <a:pt x="778023" y="979253"/>
                    </a:lnTo>
                    <a:lnTo>
                      <a:pt x="784088" y="993130"/>
                    </a:lnTo>
                    <a:lnTo>
                      <a:pt x="1307391" y="993130"/>
                    </a:lnTo>
                    <a:lnTo>
                      <a:pt x="1307391" y="247198"/>
                    </a:lnTo>
                    <a:cubicBezTo>
                      <a:pt x="1307391" y="247198"/>
                      <a:pt x="1270136" y="215974"/>
                      <a:pt x="1270136" y="215974"/>
                    </a:cubicBezTo>
                    <a:cubicBezTo>
                      <a:pt x="1258873" y="277556"/>
                      <a:pt x="1255407" y="503938"/>
                      <a:pt x="1254541" y="685217"/>
                    </a:cubicBezTo>
                    <a:lnTo>
                      <a:pt x="1247610" y="685217"/>
                    </a:lnTo>
                    <a:cubicBezTo>
                      <a:pt x="1233747" y="560316"/>
                      <a:pt x="1233747" y="302710"/>
                      <a:pt x="1259739" y="165666"/>
                    </a:cubicBezTo>
                    <a:cubicBezTo>
                      <a:pt x="1245877" y="158728"/>
                      <a:pt x="1220751" y="153523"/>
                      <a:pt x="1207755" y="154391"/>
                    </a:cubicBezTo>
                    <a:cubicBezTo>
                      <a:pt x="1207755" y="144850"/>
                      <a:pt x="1208622" y="136176"/>
                      <a:pt x="1209488" y="126635"/>
                    </a:cubicBezTo>
                    <a:lnTo>
                      <a:pt x="1174833" y="126635"/>
                    </a:lnTo>
                    <a:cubicBezTo>
                      <a:pt x="1174833" y="126635"/>
                      <a:pt x="1174833" y="138778"/>
                      <a:pt x="1197359" y="137043"/>
                    </a:cubicBezTo>
                    <a:cubicBezTo>
                      <a:pt x="1186096" y="276689"/>
                      <a:pt x="1171367" y="653124"/>
                      <a:pt x="1187828" y="825729"/>
                    </a:cubicBezTo>
                    <a:lnTo>
                      <a:pt x="1180897" y="825729"/>
                    </a:lnTo>
                    <a:cubicBezTo>
                      <a:pt x="1141043" y="596746"/>
                      <a:pt x="1153173" y="339139"/>
                      <a:pt x="1159237" y="70256"/>
                    </a:cubicBezTo>
                    <a:cubicBezTo>
                      <a:pt x="1036209" y="100614"/>
                      <a:pt x="969497" y="5204"/>
                      <a:pt x="830873" y="5204"/>
                    </a:cubicBezTo>
                    <a:cubicBezTo>
                      <a:pt x="692250" y="5204"/>
                      <a:pt x="655862" y="107553"/>
                      <a:pt x="655862" y="107553"/>
                    </a:cubicBezTo>
                    <a:cubicBezTo>
                      <a:pt x="655862" y="107553"/>
                      <a:pt x="621206" y="0"/>
                      <a:pt x="482583" y="0"/>
                    </a:cubicBezTo>
                    <a:cubicBezTo>
                      <a:pt x="343959" y="0"/>
                      <a:pt x="284178" y="120564"/>
                      <a:pt x="161149" y="90206"/>
                    </a:cubicBezTo>
                    <a:cubicBezTo>
                      <a:pt x="166348" y="324394"/>
                      <a:pt x="166348" y="496999"/>
                      <a:pt x="138623" y="683482"/>
                    </a:cubicBezTo>
                    <a:lnTo>
                      <a:pt x="130826" y="683482"/>
                    </a:lnTo>
                    <a:cubicBezTo>
                      <a:pt x="135158" y="494397"/>
                      <a:pt x="124761" y="241994"/>
                      <a:pt x="113498" y="137043"/>
                    </a:cubicBezTo>
                    <a:cubicBezTo>
                      <a:pt x="135158" y="138778"/>
                      <a:pt x="146421" y="126635"/>
                      <a:pt x="146421" y="126635"/>
                    </a:cubicBezTo>
                    <a:lnTo>
                      <a:pt x="100502" y="126635"/>
                    </a:lnTo>
                    <a:cubicBezTo>
                      <a:pt x="100502" y="136176"/>
                      <a:pt x="101368" y="144850"/>
                      <a:pt x="102235" y="154391"/>
                    </a:cubicBezTo>
                    <a:cubicBezTo>
                      <a:pt x="90105" y="154391"/>
                      <a:pt x="78842" y="156993"/>
                      <a:pt x="64113" y="163932"/>
                    </a:cubicBezTo>
                    <a:cubicBezTo>
                      <a:pt x="64113" y="176942"/>
                      <a:pt x="64113" y="189953"/>
                      <a:pt x="64113" y="201228"/>
                    </a:cubicBezTo>
                    <a:lnTo>
                      <a:pt x="53716" y="201228"/>
                    </a:lnTo>
                    <a:cubicBezTo>
                      <a:pt x="53716" y="201228"/>
                      <a:pt x="0" y="246331"/>
                      <a:pt x="0" y="246331"/>
                    </a:cubicBezTo>
                    <a:lnTo>
                      <a:pt x="0" y="992263"/>
                    </a:lnTo>
                    <a:lnTo>
                      <a:pt x="523303" y="992263"/>
                    </a:lnTo>
                    <a:close/>
                    <a:moveTo>
                      <a:pt x="1209488" y="885577"/>
                    </a:moveTo>
                    <a:cubicBezTo>
                      <a:pt x="1183496" y="672206"/>
                      <a:pt x="1186096" y="379905"/>
                      <a:pt x="1199958" y="176942"/>
                    </a:cubicBezTo>
                    <a:lnTo>
                      <a:pt x="1236347" y="176942"/>
                    </a:lnTo>
                    <a:cubicBezTo>
                      <a:pt x="1236347" y="176942"/>
                      <a:pt x="1183496" y="525622"/>
                      <a:pt x="1246743" y="922874"/>
                    </a:cubicBezTo>
                    <a:cubicBezTo>
                      <a:pt x="1211221" y="922874"/>
                      <a:pt x="1141910" y="930680"/>
                      <a:pt x="1033610" y="893384"/>
                    </a:cubicBezTo>
                    <a:lnTo>
                      <a:pt x="1033610" y="882975"/>
                    </a:lnTo>
                    <a:cubicBezTo>
                      <a:pt x="1095124" y="898588"/>
                      <a:pt x="1175699" y="901190"/>
                      <a:pt x="1209488" y="885577"/>
                    </a:cubicBezTo>
                    <a:close/>
                    <a:moveTo>
                      <a:pt x="678388" y="187350"/>
                    </a:moveTo>
                    <a:cubicBezTo>
                      <a:pt x="699182" y="155258"/>
                      <a:pt x="764161" y="105818"/>
                      <a:pt x="814412" y="105818"/>
                    </a:cubicBezTo>
                    <a:cubicBezTo>
                      <a:pt x="864663" y="105818"/>
                      <a:pt x="855999" y="108420"/>
                      <a:pt x="875926" y="114492"/>
                    </a:cubicBezTo>
                    <a:cubicBezTo>
                      <a:pt x="930509" y="130972"/>
                      <a:pt x="972962" y="168269"/>
                      <a:pt x="1024946" y="187350"/>
                    </a:cubicBezTo>
                    <a:cubicBezTo>
                      <a:pt x="1041408" y="194289"/>
                      <a:pt x="1058736" y="197759"/>
                      <a:pt x="1076930" y="198626"/>
                    </a:cubicBezTo>
                    <a:cubicBezTo>
                      <a:pt x="1076930" y="198626"/>
                      <a:pt x="1076930" y="208167"/>
                      <a:pt x="1076930" y="208167"/>
                    </a:cubicBezTo>
                    <a:cubicBezTo>
                      <a:pt x="1038808" y="209902"/>
                      <a:pt x="1001553" y="195157"/>
                      <a:pt x="969497" y="176075"/>
                    </a:cubicBezTo>
                    <a:cubicBezTo>
                      <a:pt x="855999" y="106686"/>
                      <a:pt x="775424" y="91940"/>
                      <a:pt x="678388" y="198626"/>
                    </a:cubicBezTo>
                    <a:lnTo>
                      <a:pt x="678388" y="186483"/>
                    </a:lnTo>
                    <a:close/>
                    <a:moveTo>
                      <a:pt x="676655" y="241994"/>
                    </a:moveTo>
                    <a:cubicBezTo>
                      <a:pt x="676655" y="241994"/>
                      <a:pt x="739036" y="162197"/>
                      <a:pt x="811813" y="162197"/>
                    </a:cubicBezTo>
                    <a:cubicBezTo>
                      <a:pt x="884590" y="162197"/>
                      <a:pt x="922712" y="188218"/>
                      <a:pt x="978161" y="220310"/>
                    </a:cubicBezTo>
                    <a:cubicBezTo>
                      <a:pt x="1010217" y="237658"/>
                      <a:pt x="1044007" y="251535"/>
                      <a:pt x="1080396" y="254137"/>
                    </a:cubicBezTo>
                    <a:cubicBezTo>
                      <a:pt x="1080396" y="254137"/>
                      <a:pt x="1080396" y="264546"/>
                      <a:pt x="1080396" y="264546"/>
                    </a:cubicBezTo>
                    <a:cubicBezTo>
                      <a:pt x="1041408" y="266280"/>
                      <a:pt x="1004152" y="252403"/>
                      <a:pt x="971229" y="234188"/>
                    </a:cubicBezTo>
                    <a:cubicBezTo>
                      <a:pt x="857732" y="167401"/>
                      <a:pt x="773691" y="150921"/>
                      <a:pt x="676655" y="258474"/>
                    </a:cubicBezTo>
                    <a:lnTo>
                      <a:pt x="676655" y="242862"/>
                    </a:lnTo>
                    <a:close/>
                    <a:moveTo>
                      <a:pt x="811813" y="218575"/>
                    </a:moveTo>
                    <a:cubicBezTo>
                      <a:pt x="833473" y="218575"/>
                      <a:pt x="855133" y="221177"/>
                      <a:pt x="875926" y="228117"/>
                    </a:cubicBezTo>
                    <a:cubicBezTo>
                      <a:pt x="931375" y="245464"/>
                      <a:pt x="975561" y="281893"/>
                      <a:pt x="1030144" y="299240"/>
                    </a:cubicBezTo>
                    <a:cubicBezTo>
                      <a:pt x="1047472" y="305312"/>
                      <a:pt x="1064800" y="309649"/>
                      <a:pt x="1082995" y="310516"/>
                    </a:cubicBezTo>
                    <a:cubicBezTo>
                      <a:pt x="1082995" y="310516"/>
                      <a:pt x="1082995" y="321792"/>
                      <a:pt x="1082995" y="321792"/>
                    </a:cubicBezTo>
                    <a:cubicBezTo>
                      <a:pt x="1004152" y="326996"/>
                      <a:pt x="941772" y="266280"/>
                      <a:pt x="870728" y="245464"/>
                    </a:cubicBezTo>
                    <a:cubicBezTo>
                      <a:pt x="793618" y="220310"/>
                      <a:pt x="724307" y="255872"/>
                      <a:pt x="673190" y="313985"/>
                    </a:cubicBezTo>
                    <a:cubicBezTo>
                      <a:pt x="673190" y="313985"/>
                      <a:pt x="673190" y="295771"/>
                      <a:pt x="673190" y="295771"/>
                    </a:cubicBezTo>
                    <a:cubicBezTo>
                      <a:pt x="673190" y="295771"/>
                      <a:pt x="737303" y="219443"/>
                      <a:pt x="811813" y="219443"/>
                    </a:cubicBezTo>
                    <a:close/>
                    <a:moveTo>
                      <a:pt x="810080" y="274954"/>
                    </a:moveTo>
                    <a:cubicBezTo>
                      <a:pt x="867262" y="274954"/>
                      <a:pt x="924444" y="301842"/>
                      <a:pt x="981626" y="333067"/>
                    </a:cubicBezTo>
                    <a:cubicBezTo>
                      <a:pt x="1014549" y="349547"/>
                      <a:pt x="1049205" y="363425"/>
                      <a:pt x="1086460" y="365160"/>
                    </a:cubicBezTo>
                    <a:cubicBezTo>
                      <a:pt x="1086460" y="365160"/>
                      <a:pt x="1086460" y="376436"/>
                      <a:pt x="1086460" y="376436"/>
                    </a:cubicBezTo>
                    <a:cubicBezTo>
                      <a:pt x="1007618" y="381640"/>
                      <a:pt x="942639" y="322659"/>
                      <a:pt x="870728" y="301842"/>
                    </a:cubicBezTo>
                    <a:cubicBezTo>
                      <a:pt x="793618" y="277556"/>
                      <a:pt x="722574" y="311383"/>
                      <a:pt x="671457" y="370364"/>
                    </a:cubicBezTo>
                    <a:lnTo>
                      <a:pt x="669724" y="349547"/>
                    </a:lnTo>
                    <a:cubicBezTo>
                      <a:pt x="680121" y="332200"/>
                      <a:pt x="746833" y="274087"/>
                      <a:pt x="809213" y="274087"/>
                    </a:cubicBezTo>
                    <a:close/>
                    <a:moveTo>
                      <a:pt x="223530" y="198626"/>
                    </a:moveTo>
                    <a:cubicBezTo>
                      <a:pt x="241724" y="197759"/>
                      <a:pt x="259052" y="193422"/>
                      <a:pt x="275514" y="187350"/>
                    </a:cubicBezTo>
                    <a:cubicBezTo>
                      <a:pt x="327498" y="168269"/>
                      <a:pt x="369951" y="131839"/>
                      <a:pt x="424534" y="114492"/>
                    </a:cubicBezTo>
                    <a:cubicBezTo>
                      <a:pt x="444461" y="108420"/>
                      <a:pt x="465255" y="105818"/>
                      <a:pt x="486048" y="105818"/>
                    </a:cubicBezTo>
                    <a:cubicBezTo>
                      <a:pt x="536299" y="105818"/>
                      <a:pt x="601278" y="155258"/>
                      <a:pt x="622072" y="187350"/>
                    </a:cubicBezTo>
                    <a:lnTo>
                      <a:pt x="622072" y="199493"/>
                    </a:lnTo>
                    <a:cubicBezTo>
                      <a:pt x="525036" y="92808"/>
                      <a:pt x="444461" y="107553"/>
                      <a:pt x="330963" y="176942"/>
                    </a:cubicBezTo>
                    <a:cubicBezTo>
                      <a:pt x="298907" y="196024"/>
                      <a:pt x="261651" y="210769"/>
                      <a:pt x="223530" y="209034"/>
                    </a:cubicBezTo>
                    <a:cubicBezTo>
                      <a:pt x="223530" y="209034"/>
                      <a:pt x="223530" y="199493"/>
                      <a:pt x="223530" y="199493"/>
                    </a:cubicBezTo>
                    <a:close/>
                    <a:moveTo>
                      <a:pt x="220064" y="254137"/>
                    </a:moveTo>
                    <a:cubicBezTo>
                      <a:pt x="256453" y="251535"/>
                      <a:pt x="290243" y="237658"/>
                      <a:pt x="322299" y="220310"/>
                    </a:cubicBezTo>
                    <a:cubicBezTo>
                      <a:pt x="376882" y="188218"/>
                      <a:pt x="432331" y="162197"/>
                      <a:pt x="488647" y="162197"/>
                    </a:cubicBezTo>
                    <a:cubicBezTo>
                      <a:pt x="544963" y="162197"/>
                      <a:pt x="623805" y="241994"/>
                      <a:pt x="623805" y="241994"/>
                    </a:cubicBezTo>
                    <a:lnTo>
                      <a:pt x="623805" y="257607"/>
                    </a:lnTo>
                    <a:cubicBezTo>
                      <a:pt x="527635" y="150054"/>
                      <a:pt x="443595" y="166534"/>
                      <a:pt x="330097" y="233321"/>
                    </a:cubicBezTo>
                    <a:cubicBezTo>
                      <a:pt x="297174" y="251535"/>
                      <a:pt x="259052" y="266280"/>
                      <a:pt x="220931" y="263678"/>
                    </a:cubicBezTo>
                    <a:cubicBezTo>
                      <a:pt x="220931" y="263678"/>
                      <a:pt x="220931" y="253270"/>
                      <a:pt x="220931" y="253270"/>
                    </a:cubicBezTo>
                    <a:close/>
                    <a:moveTo>
                      <a:pt x="216599" y="309649"/>
                    </a:moveTo>
                    <a:cubicBezTo>
                      <a:pt x="234793" y="308781"/>
                      <a:pt x="252987" y="304444"/>
                      <a:pt x="269449" y="298373"/>
                    </a:cubicBezTo>
                    <a:cubicBezTo>
                      <a:pt x="323166" y="281026"/>
                      <a:pt x="367352" y="244596"/>
                      <a:pt x="423667" y="227249"/>
                    </a:cubicBezTo>
                    <a:cubicBezTo>
                      <a:pt x="444461" y="221177"/>
                      <a:pt x="466121" y="217708"/>
                      <a:pt x="487781" y="217708"/>
                    </a:cubicBezTo>
                    <a:cubicBezTo>
                      <a:pt x="562291" y="217708"/>
                      <a:pt x="626404" y="294036"/>
                      <a:pt x="626404" y="294036"/>
                    </a:cubicBezTo>
                    <a:cubicBezTo>
                      <a:pt x="626404" y="294036"/>
                      <a:pt x="626404" y="312251"/>
                      <a:pt x="626404" y="312251"/>
                    </a:cubicBezTo>
                    <a:cubicBezTo>
                      <a:pt x="575287" y="254137"/>
                      <a:pt x="505975" y="219443"/>
                      <a:pt x="428866" y="243729"/>
                    </a:cubicBezTo>
                    <a:cubicBezTo>
                      <a:pt x="357821" y="264546"/>
                      <a:pt x="295441" y="325261"/>
                      <a:pt x="216599" y="320057"/>
                    </a:cubicBezTo>
                    <a:cubicBezTo>
                      <a:pt x="216599" y="320057"/>
                      <a:pt x="216599" y="308781"/>
                      <a:pt x="216599" y="308781"/>
                    </a:cubicBezTo>
                    <a:close/>
                    <a:moveTo>
                      <a:pt x="213133" y="365160"/>
                    </a:moveTo>
                    <a:cubicBezTo>
                      <a:pt x="250388" y="362558"/>
                      <a:pt x="285044" y="349547"/>
                      <a:pt x="317967" y="333067"/>
                    </a:cubicBezTo>
                    <a:cubicBezTo>
                      <a:pt x="374283" y="301842"/>
                      <a:pt x="431465" y="274954"/>
                      <a:pt x="489514" y="274954"/>
                    </a:cubicBezTo>
                    <a:cubicBezTo>
                      <a:pt x="547562" y="274954"/>
                      <a:pt x="618606" y="333067"/>
                      <a:pt x="629003" y="350415"/>
                    </a:cubicBezTo>
                    <a:lnTo>
                      <a:pt x="627270" y="371231"/>
                    </a:lnTo>
                    <a:cubicBezTo>
                      <a:pt x="577019" y="312251"/>
                      <a:pt x="505975" y="277556"/>
                      <a:pt x="427999" y="302710"/>
                    </a:cubicBezTo>
                    <a:cubicBezTo>
                      <a:pt x="356955" y="323526"/>
                      <a:pt x="291975" y="383374"/>
                      <a:pt x="212267" y="377303"/>
                    </a:cubicBezTo>
                    <a:cubicBezTo>
                      <a:pt x="212267" y="377303"/>
                      <a:pt x="212267" y="366027"/>
                      <a:pt x="212267" y="366027"/>
                    </a:cubicBezTo>
                    <a:close/>
                    <a:moveTo>
                      <a:pt x="99636" y="176942"/>
                    </a:moveTo>
                    <a:cubicBezTo>
                      <a:pt x="113498" y="379905"/>
                      <a:pt x="121295" y="654859"/>
                      <a:pt x="95304" y="868230"/>
                    </a:cubicBezTo>
                    <a:cubicBezTo>
                      <a:pt x="128226" y="883843"/>
                      <a:pt x="230461" y="891649"/>
                      <a:pt x="317101" y="855220"/>
                    </a:cubicBezTo>
                    <a:lnTo>
                      <a:pt x="317101" y="863893"/>
                    </a:lnTo>
                    <a:cubicBezTo>
                      <a:pt x="223530" y="909864"/>
                      <a:pt x="103967" y="916802"/>
                      <a:pt x="60648" y="916802"/>
                    </a:cubicBezTo>
                    <a:cubicBezTo>
                      <a:pt x="86640" y="637512"/>
                      <a:pt x="71911" y="176942"/>
                      <a:pt x="71911" y="176942"/>
                    </a:cubicBezTo>
                    <a:lnTo>
                      <a:pt x="99636" y="176942"/>
                    </a:lnTo>
                    <a:close/>
                    <a:moveTo>
                      <a:pt x="51984" y="217708"/>
                    </a:moveTo>
                    <a:cubicBezTo>
                      <a:pt x="51984" y="217708"/>
                      <a:pt x="57182" y="217708"/>
                      <a:pt x="61514" y="217708"/>
                    </a:cubicBezTo>
                    <a:cubicBezTo>
                      <a:pt x="64113" y="331333"/>
                      <a:pt x="61514" y="376436"/>
                      <a:pt x="61514" y="479652"/>
                    </a:cubicBezTo>
                    <a:lnTo>
                      <a:pt x="49384" y="479652"/>
                    </a:lnTo>
                    <a:cubicBezTo>
                      <a:pt x="46785" y="392048"/>
                      <a:pt x="41587" y="308781"/>
                      <a:pt x="30324" y="230719"/>
                    </a:cubicBezTo>
                    <a:lnTo>
                      <a:pt x="51984" y="218575"/>
                    </a:lnTo>
                    <a:close/>
                  </a:path>
                </a:pathLst>
              </a:custGeom>
              <a:solidFill>
                <a:srgbClr val="FDFCFC"/>
              </a:solidFill>
              <a:ln w="8654"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10800AD7-2A10-FB63-D1DC-9B84065F6160}"/>
                </a:ext>
              </a:extLst>
            </p:cNvPr>
            <p:cNvSpPr/>
            <p:nvPr/>
          </p:nvSpPr>
          <p:spPr>
            <a:xfrm>
              <a:off x="26373556" y="-2110316"/>
              <a:ext cx="1145348" cy="1057315"/>
            </a:xfrm>
            <a:custGeom>
              <a:avLst/>
              <a:gdLst>
                <a:gd name="connsiteX0" fmla="*/ 29648 w 1145348"/>
                <a:gd name="connsiteY0" fmla="*/ 228984 h 1057315"/>
                <a:gd name="connsiteX1" fmla="*/ 98093 w 1145348"/>
                <a:gd name="connsiteY1" fmla="*/ 286230 h 1057315"/>
                <a:gd name="connsiteX2" fmla="*/ 93761 w 1145348"/>
                <a:gd name="connsiteY2" fmla="*/ 286230 h 1057315"/>
                <a:gd name="connsiteX3" fmla="*/ 68636 w 1145348"/>
                <a:gd name="connsiteY3" fmla="*/ 269750 h 1057315"/>
                <a:gd name="connsiteX4" fmla="*/ 1923 w 1145348"/>
                <a:gd name="connsiteY4" fmla="*/ 396385 h 1057315"/>
                <a:gd name="connsiteX5" fmla="*/ 19251 w 1145348"/>
                <a:gd name="connsiteY5" fmla="*/ 544704 h 1057315"/>
                <a:gd name="connsiteX6" fmla="*/ 49575 w 1145348"/>
                <a:gd name="connsiteY6" fmla="*/ 560317 h 1057315"/>
                <a:gd name="connsiteX7" fmla="*/ 50441 w 1145348"/>
                <a:gd name="connsiteY7" fmla="*/ 502203 h 1057315"/>
                <a:gd name="connsiteX8" fmla="*/ 48709 w 1145348"/>
                <a:gd name="connsiteY8" fmla="*/ 459702 h 1057315"/>
                <a:gd name="connsiteX9" fmla="*/ 85964 w 1145348"/>
                <a:gd name="connsiteY9" fmla="*/ 320057 h 1057315"/>
                <a:gd name="connsiteX10" fmla="*/ 134482 w 1145348"/>
                <a:gd name="connsiteY10" fmla="*/ 334802 h 1057315"/>
                <a:gd name="connsiteX11" fmla="*/ 137081 w 1145348"/>
                <a:gd name="connsiteY11" fmla="*/ 334802 h 1057315"/>
                <a:gd name="connsiteX12" fmla="*/ 84231 w 1145348"/>
                <a:gd name="connsiteY12" fmla="*/ 367762 h 1057315"/>
                <a:gd name="connsiteX13" fmla="*/ 84231 w 1145348"/>
                <a:gd name="connsiteY13" fmla="*/ 372099 h 1057315"/>
                <a:gd name="connsiteX14" fmla="*/ 146611 w 1145348"/>
                <a:gd name="connsiteY14" fmla="*/ 346078 h 1057315"/>
                <a:gd name="connsiteX15" fmla="*/ 164806 w 1145348"/>
                <a:gd name="connsiteY15" fmla="*/ 244596 h 1057315"/>
                <a:gd name="connsiteX16" fmla="*/ 167405 w 1145348"/>
                <a:gd name="connsiteY16" fmla="*/ 242862 h 1057315"/>
                <a:gd name="connsiteX17" fmla="*/ 276571 w 1145348"/>
                <a:gd name="connsiteY17" fmla="*/ 195157 h 1057315"/>
                <a:gd name="connsiteX18" fmla="*/ 318158 w 1145348"/>
                <a:gd name="connsiteY18" fmla="*/ 187351 h 1057315"/>
                <a:gd name="connsiteX19" fmla="*/ 455915 w 1145348"/>
                <a:gd name="connsiteY19" fmla="*/ 189953 h 1057315"/>
                <a:gd name="connsiteX20" fmla="*/ 507032 w 1145348"/>
                <a:gd name="connsiteY20" fmla="*/ 188218 h 1057315"/>
                <a:gd name="connsiteX21" fmla="*/ 466311 w 1145348"/>
                <a:gd name="connsiteY21" fmla="*/ 167401 h 1057315"/>
                <a:gd name="connsiteX22" fmla="*/ 345882 w 1145348"/>
                <a:gd name="connsiteY22" fmla="*/ 156125 h 1057315"/>
                <a:gd name="connsiteX23" fmla="*/ 557283 w 1145348"/>
                <a:gd name="connsiteY23" fmla="*/ 60715 h 1057315"/>
                <a:gd name="connsiteX24" fmla="*/ 768683 w 1145348"/>
                <a:gd name="connsiteY24" fmla="*/ 156125 h 1057315"/>
                <a:gd name="connsiteX25" fmla="*/ 796408 w 1145348"/>
                <a:gd name="connsiteY25" fmla="*/ 188218 h 1057315"/>
                <a:gd name="connsiteX26" fmla="*/ 887380 w 1145348"/>
                <a:gd name="connsiteY26" fmla="*/ 374701 h 1057315"/>
                <a:gd name="connsiteX27" fmla="*/ 753088 w 1145348"/>
                <a:gd name="connsiteY27" fmla="*/ 277556 h 1057315"/>
                <a:gd name="connsiteX28" fmla="*/ 596271 w 1145348"/>
                <a:gd name="connsiteY28" fmla="*/ 202963 h 1057315"/>
                <a:gd name="connsiteX29" fmla="*/ 756554 w 1145348"/>
                <a:gd name="connsiteY29" fmla="*/ 184748 h 1057315"/>
                <a:gd name="connsiteX30" fmla="*/ 714967 w 1145348"/>
                <a:gd name="connsiteY30" fmla="*/ 158727 h 1057315"/>
                <a:gd name="connsiteX31" fmla="*/ 559016 w 1145348"/>
                <a:gd name="connsiteY31" fmla="*/ 189953 h 1057315"/>
                <a:gd name="connsiteX32" fmla="*/ 520894 w 1145348"/>
                <a:gd name="connsiteY32" fmla="*/ 202963 h 1057315"/>
                <a:gd name="connsiteX33" fmla="*/ 364077 w 1145348"/>
                <a:gd name="connsiteY33" fmla="*/ 277556 h 1057315"/>
                <a:gd name="connsiteX34" fmla="*/ 269640 w 1145348"/>
                <a:gd name="connsiteY34" fmla="*/ 341741 h 1057315"/>
                <a:gd name="connsiteX35" fmla="*/ 229785 w 1145348"/>
                <a:gd name="connsiteY35" fmla="*/ 374701 h 1057315"/>
                <a:gd name="connsiteX36" fmla="*/ 309494 w 1145348"/>
                <a:gd name="connsiteY36" fmla="*/ 202963 h 1057315"/>
                <a:gd name="connsiteX37" fmla="*/ 254911 w 1145348"/>
                <a:gd name="connsiteY37" fmla="*/ 241994 h 1057315"/>
                <a:gd name="connsiteX38" fmla="*/ 199461 w 1145348"/>
                <a:gd name="connsiteY38" fmla="*/ 401589 h 1057315"/>
                <a:gd name="connsiteX39" fmla="*/ 191664 w 1145348"/>
                <a:gd name="connsiteY39" fmla="*/ 441488 h 1057315"/>
                <a:gd name="connsiteX40" fmla="*/ 176935 w 1145348"/>
                <a:gd name="connsiteY40" fmla="*/ 607154 h 1057315"/>
                <a:gd name="connsiteX41" fmla="*/ 191664 w 1145348"/>
                <a:gd name="connsiteY41" fmla="*/ 772820 h 1057315"/>
                <a:gd name="connsiteX42" fmla="*/ 157874 w 1145348"/>
                <a:gd name="connsiteY42" fmla="*/ 733789 h 1057315"/>
                <a:gd name="connsiteX43" fmla="*/ 81632 w 1145348"/>
                <a:gd name="connsiteY43" fmla="*/ 607154 h 1057315"/>
                <a:gd name="connsiteX44" fmla="*/ 160474 w 1145348"/>
                <a:gd name="connsiteY44" fmla="*/ 477917 h 1057315"/>
                <a:gd name="connsiteX45" fmla="*/ 162206 w 1145348"/>
                <a:gd name="connsiteY45" fmla="*/ 440620 h 1057315"/>
                <a:gd name="connsiteX46" fmla="*/ 67769 w 1145348"/>
                <a:gd name="connsiteY46" fmla="*/ 568990 h 1057315"/>
                <a:gd name="connsiteX47" fmla="*/ 47842 w 1145348"/>
                <a:gd name="connsiteY47" fmla="*/ 607154 h 1057315"/>
                <a:gd name="connsiteX48" fmla="*/ 39178 w 1145348"/>
                <a:gd name="connsiteY48" fmla="*/ 915935 h 1057315"/>
                <a:gd name="connsiteX49" fmla="*/ 264441 w 1145348"/>
                <a:gd name="connsiteY49" fmla="*/ 1051244 h 1057315"/>
                <a:gd name="connsiteX50" fmla="*/ 250579 w 1145348"/>
                <a:gd name="connsiteY50" fmla="*/ 1009610 h 1057315"/>
                <a:gd name="connsiteX51" fmla="*/ 92028 w 1145348"/>
                <a:gd name="connsiteY51" fmla="*/ 884710 h 1057315"/>
                <a:gd name="connsiteX52" fmla="*/ 68636 w 1145348"/>
                <a:gd name="connsiteY52" fmla="*/ 645318 h 1057315"/>
                <a:gd name="connsiteX53" fmla="*/ 201194 w 1145348"/>
                <a:gd name="connsiteY53" fmla="*/ 811852 h 1057315"/>
                <a:gd name="connsiteX54" fmla="*/ 231518 w 1145348"/>
                <a:gd name="connsiteY54" fmla="*/ 838740 h 1057315"/>
                <a:gd name="connsiteX55" fmla="*/ 365809 w 1145348"/>
                <a:gd name="connsiteY55" fmla="*/ 935885 h 1057315"/>
                <a:gd name="connsiteX56" fmla="*/ 522627 w 1145348"/>
                <a:gd name="connsiteY56" fmla="*/ 1010478 h 1057315"/>
                <a:gd name="connsiteX57" fmla="*/ 560748 w 1145348"/>
                <a:gd name="connsiteY57" fmla="*/ 1023488 h 1057315"/>
                <a:gd name="connsiteX58" fmla="*/ 772149 w 1145348"/>
                <a:gd name="connsiteY58" fmla="*/ 1057315 h 1057315"/>
                <a:gd name="connsiteX59" fmla="*/ 817202 w 1145348"/>
                <a:gd name="connsiteY59" fmla="*/ 1055580 h 1057315"/>
                <a:gd name="connsiteX60" fmla="*/ 1083185 w 1145348"/>
                <a:gd name="connsiteY60" fmla="*/ 915068 h 1057315"/>
                <a:gd name="connsiteX61" fmla="*/ 1074521 w 1145348"/>
                <a:gd name="connsiteY61" fmla="*/ 606287 h 1057315"/>
                <a:gd name="connsiteX62" fmla="*/ 1114375 w 1145348"/>
                <a:gd name="connsiteY62" fmla="*/ 384242 h 1057315"/>
                <a:gd name="connsiteX63" fmla="*/ 1118707 w 1145348"/>
                <a:gd name="connsiteY63" fmla="*/ 380772 h 1057315"/>
                <a:gd name="connsiteX64" fmla="*/ 1118707 w 1145348"/>
                <a:gd name="connsiteY64" fmla="*/ 252403 h 1057315"/>
                <a:gd name="connsiteX65" fmla="*/ 1025137 w 1145348"/>
                <a:gd name="connsiteY65" fmla="*/ 230719 h 1057315"/>
                <a:gd name="connsiteX66" fmla="*/ 989614 w 1145348"/>
                <a:gd name="connsiteY66" fmla="*/ 206432 h 1057315"/>
                <a:gd name="connsiteX67" fmla="*/ 818934 w 1145348"/>
                <a:gd name="connsiteY67" fmla="*/ 157860 h 1057315"/>
                <a:gd name="connsiteX68" fmla="*/ 818934 w 1145348"/>
                <a:gd name="connsiteY68" fmla="*/ 156993 h 1057315"/>
                <a:gd name="connsiteX69" fmla="*/ 563348 w 1145348"/>
                <a:gd name="connsiteY69" fmla="*/ 0 h 1057315"/>
                <a:gd name="connsiteX70" fmla="*/ 307761 w 1145348"/>
                <a:gd name="connsiteY70" fmla="*/ 156993 h 1057315"/>
                <a:gd name="connsiteX71" fmla="*/ 138814 w 1145348"/>
                <a:gd name="connsiteY71" fmla="*/ 204698 h 1057315"/>
                <a:gd name="connsiteX72" fmla="*/ 138814 w 1145348"/>
                <a:gd name="connsiteY72" fmla="*/ 204698 h 1057315"/>
                <a:gd name="connsiteX73" fmla="*/ 27915 w 1145348"/>
                <a:gd name="connsiteY73" fmla="*/ 217708 h 1057315"/>
                <a:gd name="connsiteX74" fmla="*/ 1923 w 1145348"/>
                <a:gd name="connsiteY74" fmla="*/ 276689 h 1057315"/>
                <a:gd name="connsiteX75" fmla="*/ 4522 w 1145348"/>
                <a:gd name="connsiteY75" fmla="*/ 276689 h 1057315"/>
                <a:gd name="connsiteX76" fmla="*/ 38312 w 1145348"/>
                <a:gd name="connsiteY76" fmla="*/ 228116 h 1057315"/>
                <a:gd name="connsiteX77" fmla="*/ 1025137 w 1145348"/>
                <a:gd name="connsiteY77" fmla="*/ 885578 h 1057315"/>
                <a:gd name="connsiteX78" fmla="*/ 835396 w 1145348"/>
                <a:gd name="connsiteY78" fmla="*/ 1019151 h 1057315"/>
                <a:gd name="connsiteX79" fmla="*/ 915104 w 1145348"/>
                <a:gd name="connsiteY79" fmla="*/ 812719 h 1057315"/>
                <a:gd name="connsiteX80" fmla="*/ 1016473 w 1145348"/>
                <a:gd name="connsiteY80" fmla="*/ 695625 h 1057315"/>
                <a:gd name="connsiteX81" fmla="*/ 1034667 w 1145348"/>
                <a:gd name="connsiteY81" fmla="*/ 645318 h 1057315"/>
                <a:gd name="connsiteX82" fmla="*/ 1006076 w 1145348"/>
                <a:gd name="connsiteY82" fmla="*/ 664400 h 1057315"/>
                <a:gd name="connsiteX83" fmla="*/ 924635 w 1145348"/>
                <a:gd name="connsiteY83" fmla="*/ 771953 h 1057315"/>
                <a:gd name="connsiteX84" fmla="*/ 939363 w 1145348"/>
                <a:gd name="connsiteY84" fmla="*/ 606287 h 1057315"/>
                <a:gd name="connsiteX85" fmla="*/ 934165 w 1145348"/>
                <a:gd name="connsiteY85" fmla="*/ 507407 h 1057315"/>
                <a:gd name="connsiteX86" fmla="*/ 909906 w 1145348"/>
                <a:gd name="connsiteY86" fmla="*/ 449294 h 1057315"/>
                <a:gd name="connsiteX87" fmla="*/ 909040 w 1145348"/>
                <a:gd name="connsiteY87" fmla="*/ 479651 h 1057315"/>
                <a:gd name="connsiteX88" fmla="*/ 917703 w 1145348"/>
                <a:gd name="connsiteY88" fmla="*/ 606287 h 1057315"/>
                <a:gd name="connsiteX89" fmla="*/ 896910 w 1145348"/>
                <a:gd name="connsiteY89" fmla="*/ 799708 h 1057315"/>
                <a:gd name="connsiteX90" fmla="*/ 886513 w 1145348"/>
                <a:gd name="connsiteY90" fmla="*/ 838740 h 1057315"/>
                <a:gd name="connsiteX91" fmla="*/ 795542 w 1145348"/>
                <a:gd name="connsiteY91" fmla="*/ 1025223 h 1057315"/>
                <a:gd name="connsiteX92" fmla="*/ 594538 w 1145348"/>
                <a:gd name="connsiteY92" fmla="*/ 1010478 h 1057315"/>
                <a:gd name="connsiteX93" fmla="*/ 751355 w 1145348"/>
                <a:gd name="connsiteY93" fmla="*/ 935885 h 1057315"/>
                <a:gd name="connsiteX94" fmla="*/ 832797 w 1145348"/>
                <a:gd name="connsiteY94" fmla="*/ 882108 h 1057315"/>
                <a:gd name="connsiteX95" fmla="*/ 868319 w 1145348"/>
                <a:gd name="connsiteY95" fmla="*/ 840475 h 1057315"/>
                <a:gd name="connsiteX96" fmla="*/ 835396 w 1145348"/>
                <a:gd name="connsiteY96" fmla="*/ 852617 h 1057315"/>
                <a:gd name="connsiteX97" fmla="*/ 740092 w 1145348"/>
                <a:gd name="connsiteY97" fmla="*/ 917670 h 1057315"/>
                <a:gd name="connsiteX98" fmla="*/ 556416 w 1145348"/>
                <a:gd name="connsiteY98" fmla="*/ 1000069 h 1057315"/>
                <a:gd name="connsiteX99" fmla="*/ 372741 w 1145348"/>
                <a:gd name="connsiteY99" fmla="*/ 917670 h 1057315"/>
                <a:gd name="connsiteX100" fmla="*/ 216789 w 1145348"/>
                <a:gd name="connsiteY100" fmla="*/ 800576 h 1057315"/>
                <a:gd name="connsiteX101" fmla="*/ 195996 w 1145348"/>
                <a:gd name="connsiteY101" fmla="*/ 607154 h 1057315"/>
                <a:gd name="connsiteX102" fmla="*/ 216789 w 1145348"/>
                <a:gd name="connsiteY102" fmla="*/ 413732 h 1057315"/>
                <a:gd name="connsiteX103" fmla="*/ 267040 w 1145348"/>
                <a:gd name="connsiteY103" fmla="*/ 369497 h 1057315"/>
                <a:gd name="connsiteX104" fmla="*/ 372741 w 1145348"/>
                <a:gd name="connsiteY104" fmla="*/ 296638 h 1057315"/>
                <a:gd name="connsiteX105" fmla="*/ 556416 w 1145348"/>
                <a:gd name="connsiteY105" fmla="*/ 214239 h 1057315"/>
                <a:gd name="connsiteX106" fmla="*/ 740092 w 1145348"/>
                <a:gd name="connsiteY106" fmla="*/ 296638 h 1057315"/>
                <a:gd name="connsiteX107" fmla="*/ 896044 w 1145348"/>
                <a:gd name="connsiteY107" fmla="*/ 413732 h 1057315"/>
                <a:gd name="connsiteX108" fmla="*/ 924635 w 1145348"/>
                <a:gd name="connsiteY108" fmla="*/ 442355 h 1057315"/>
                <a:gd name="connsiteX109" fmla="*/ 1035533 w 1145348"/>
                <a:gd name="connsiteY109" fmla="*/ 608022 h 1057315"/>
                <a:gd name="connsiteX110" fmla="*/ 1049396 w 1145348"/>
                <a:gd name="connsiteY110" fmla="*/ 646185 h 1057315"/>
                <a:gd name="connsiteX111" fmla="*/ 1026003 w 1145348"/>
                <a:gd name="connsiteY111" fmla="*/ 885578 h 1057315"/>
                <a:gd name="connsiteX112" fmla="*/ 948027 w 1145348"/>
                <a:gd name="connsiteY112" fmla="*/ 246331 h 1057315"/>
                <a:gd name="connsiteX113" fmla="*/ 972286 w 1145348"/>
                <a:gd name="connsiteY113" fmla="*/ 267148 h 1057315"/>
                <a:gd name="connsiteX114" fmla="*/ 983550 w 1145348"/>
                <a:gd name="connsiteY114" fmla="*/ 381640 h 1057315"/>
                <a:gd name="connsiteX115" fmla="*/ 998278 w 1145348"/>
                <a:gd name="connsiteY115" fmla="*/ 393783 h 1057315"/>
                <a:gd name="connsiteX116" fmla="*/ 997412 w 1145348"/>
                <a:gd name="connsiteY116" fmla="*/ 387711 h 1057315"/>
                <a:gd name="connsiteX117" fmla="*/ 983550 w 1145348"/>
                <a:gd name="connsiteY117" fmla="*/ 277556 h 1057315"/>
                <a:gd name="connsiteX118" fmla="*/ 993946 w 1145348"/>
                <a:gd name="connsiteY118" fmla="*/ 263678 h 1057315"/>
                <a:gd name="connsiteX119" fmla="*/ 997412 w 1145348"/>
                <a:gd name="connsiteY119" fmla="*/ 267148 h 1057315"/>
                <a:gd name="connsiteX120" fmla="*/ 992214 w 1145348"/>
                <a:gd name="connsiteY120" fmla="*/ 294903 h 1057315"/>
                <a:gd name="connsiteX121" fmla="*/ 1022537 w 1145348"/>
                <a:gd name="connsiteY121" fmla="*/ 325261 h 1057315"/>
                <a:gd name="connsiteX122" fmla="*/ 1063258 w 1145348"/>
                <a:gd name="connsiteY122" fmla="*/ 315720 h 1057315"/>
                <a:gd name="connsiteX123" fmla="*/ 1093582 w 1145348"/>
                <a:gd name="connsiteY123" fmla="*/ 337404 h 1057315"/>
                <a:gd name="connsiteX124" fmla="*/ 1090983 w 1145348"/>
                <a:gd name="connsiteY124" fmla="*/ 340006 h 1057315"/>
                <a:gd name="connsiteX125" fmla="*/ 1070189 w 1145348"/>
                <a:gd name="connsiteY125" fmla="*/ 329598 h 1057315"/>
                <a:gd name="connsiteX126" fmla="*/ 1047663 w 1145348"/>
                <a:gd name="connsiteY126" fmla="*/ 359956 h 1057315"/>
                <a:gd name="connsiteX127" fmla="*/ 1063258 w 1145348"/>
                <a:gd name="connsiteY127" fmla="*/ 476182 h 1057315"/>
                <a:gd name="connsiteX128" fmla="*/ 1048529 w 1145348"/>
                <a:gd name="connsiteY128" fmla="*/ 568990 h 1057315"/>
                <a:gd name="connsiteX129" fmla="*/ 1048529 w 1145348"/>
                <a:gd name="connsiteY129" fmla="*/ 568990 h 1057315"/>
                <a:gd name="connsiteX130" fmla="*/ 915971 w 1145348"/>
                <a:gd name="connsiteY130" fmla="*/ 402456 h 1057315"/>
                <a:gd name="connsiteX131" fmla="*/ 836262 w 1145348"/>
                <a:gd name="connsiteY131" fmla="*/ 197759 h 1057315"/>
                <a:gd name="connsiteX132" fmla="*/ 948027 w 1145348"/>
                <a:gd name="connsiteY132" fmla="*/ 247198 h 105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145348" h="1057315">
                  <a:moveTo>
                    <a:pt x="29648" y="228984"/>
                  </a:moveTo>
                  <a:cubicBezTo>
                    <a:pt x="29648" y="274954"/>
                    <a:pt x="98093" y="235056"/>
                    <a:pt x="98093" y="286230"/>
                  </a:cubicBezTo>
                  <a:lnTo>
                    <a:pt x="93761" y="286230"/>
                  </a:lnTo>
                  <a:cubicBezTo>
                    <a:pt x="93761" y="286230"/>
                    <a:pt x="85964" y="269750"/>
                    <a:pt x="68636" y="269750"/>
                  </a:cubicBezTo>
                  <a:cubicBezTo>
                    <a:pt x="27915" y="269750"/>
                    <a:pt x="10587" y="333067"/>
                    <a:pt x="1923" y="396385"/>
                  </a:cubicBezTo>
                  <a:cubicBezTo>
                    <a:pt x="-3275" y="443223"/>
                    <a:pt x="1923" y="493530"/>
                    <a:pt x="19251" y="544704"/>
                  </a:cubicBezTo>
                  <a:cubicBezTo>
                    <a:pt x="26182" y="565521"/>
                    <a:pt x="40045" y="571592"/>
                    <a:pt x="49575" y="560317"/>
                  </a:cubicBezTo>
                  <a:cubicBezTo>
                    <a:pt x="59105" y="549040"/>
                    <a:pt x="53041" y="523887"/>
                    <a:pt x="50441" y="502203"/>
                  </a:cubicBezTo>
                  <a:cubicBezTo>
                    <a:pt x="48709" y="487458"/>
                    <a:pt x="48709" y="473580"/>
                    <a:pt x="48709" y="459702"/>
                  </a:cubicBezTo>
                  <a:cubicBezTo>
                    <a:pt x="48709" y="380772"/>
                    <a:pt x="85964" y="320057"/>
                    <a:pt x="85964" y="320057"/>
                  </a:cubicBezTo>
                  <a:cubicBezTo>
                    <a:pt x="88563" y="337404"/>
                    <a:pt x="116287" y="348680"/>
                    <a:pt x="134482" y="334802"/>
                  </a:cubicBezTo>
                  <a:lnTo>
                    <a:pt x="137081" y="334802"/>
                  </a:lnTo>
                  <a:cubicBezTo>
                    <a:pt x="126684" y="351282"/>
                    <a:pt x="105024" y="365160"/>
                    <a:pt x="84231" y="367762"/>
                  </a:cubicBezTo>
                  <a:lnTo>
                    <a:pt x="84231" y="372099"/>
                  </a:lnTo>
                  <a:cubicBezTo>
                    <a:pt x="106757" y="372099"/>
                    <a:pt x="129283" y="363425"/>
                    <a:pt x="146611" y="346078"/>
                  </a:cubicBezTo>
                  <a:cubicBezTo>
                    <a:pt x="174336" y="318322"/>
                    <a:pt x="180401" y="277556"/>
                    <a:pt x="164806" y="244596"/>
                  </a:cubicBezTo>
                  <a:cubicBezTo>
                    <a:pt x="164806" y="244596"/>
                    <a:pt x="166538" y="243729"/>
                    <a:pt x="167405" y="242862"/>
                  </a:cubicBezTo>
                  <a:cubicBezTo>
                    <a:pt x="199461" y="221177"/>
                    <a:pt x="235850" y="205565"/>
                    <a:pt x="276571" y="195157"/>
                  </a:cubicBezTo>
                  <a:cubicBezTo>
                    <a:pt x="289567" y="191687"/>
                    <a:pt x="303429" y="189085"/>
                    <a:pt x="318158" y="187351"/>
                  </a:cubicBezTo>
                  <a:cubicBezTo>
                    <a:pt x="360611" y="182146"/>
                    <a:pt x="407396" y="182146"/>
                    <a:pt x="455915" y="189953"/>
                  </a:cubicBezTo>
                  <a:cubicBezTo>
                    <a:pt x="476708" y="192555"/>
                    <a:pt x="507032" y="188218"/>
                    <a:pt x="507032" y="188218"/>
                  </a:cubicBezTo>
                  <a:cubicBezTo>
                    <a:pt x="507032" y="188218"/>
                    <a:pt x="495769" y="172605"/>
                    <a:pt x="466311" y="167401"/>
                  </a:cubicBezTo>
                  <a:cubicBezTo>
                    <a:pt x="424724" y="159595"/>
                    <a:pt x="384870" y="156125"/>
                    <a:pt x="345882" y="156125"/>
                  </a:cubicBezTo>
                  <a:cubicBezTo>
                    <a:pt x="404797" y="95410"/>
                    <a:pt x="477575" y="60715"/>
                    <a:pt x="557283" y="60715"/>
                  </a:cubicBezTo>
                  <a:cubicBezTo>
                    <a:pt x="636991" y="60715"/>
                    <a:pt x="709769" y="95410"/>
                    <a:pt x="768683" y="156125"/>
                  </a:cubicBezTo>
                  <a:cubicBezTo>
                    <a:pt x="778214" y="165667"/>
                    <a:pt x="787744" y="176942"/>
                    <a:pt x="796408" y="188218"/>
                  </a:cubicBezTo>
                  <a:cubicBezTo>
                    <a:pt x="835396" y="237658"/>
                    <a:pt x="866586" y="300975"/>
                    <a:pt x="887380" y="374701"/>
                  </a:cubicBezTo>
                  <a:cubicBezTo>
                    <a:pt x="846659" y="339139"/>
                    <a:pt x="801607" y="307047"/>
                    <a:pt x="753088" y="277556"/>
                  </a:cubicBezTo>
                  <a:cubicBezTo>
                    <a:pt x="701971" y="247198"/>
                    <a:pt x="648254" y="222045"/>
                    <a:pt x="596271" y="202963"/>
                  </a:cubicBezTo>
                  <a:cubicBezTo>
                    <a:pt x="652586" y="189085"/>
                    <a:pt x="706303" y="183014"/>
                    <a:pt x="756554" y="184748"/>
                  </a:cubicBezTo>
                  <a:cubicBezTo>
                    <a:pt x="770416" y="184748"/>
                    <a:pt x="751355" y="156125"/>
                    <a:pt x="714967" y="158727"/>
                  </a:cubicBezTo>
                  <a:cubicBezTo>
                    <a:pt x="664716" y="162197"/>
                    <a:pt x="611866" y="173473"/>
                    <a:pt x="559016" y="189953"/>
                  </a:cubicBezTo>
                  <a:cubicBezTo>
                    <a:pt x="546020" y="193422"/>
                    <a:pt x="533890" y="197759"/>
                    <a:pt x="520894" y="202963"/>
                  </a:cubicBezTo>
                  <a:cubicBezTo>
                    <a:pt x="468044" y="222045"/>
                    <a:pt x="415194" y="246331"/>
                    <a:pt x="364077" y="277556"/>
                  </a:cubicBezTo>
                  <a:cubicBezTo>
                    <a:pt x="330287" y="297505"/>
                    <a:pt x="299097" y="319189"/>
                    <a:pt x="269640" y="341741"/>
                  </a:cubicBezTo>
                  <a:cubicBezTo>
                    <a:pt x="255777" y="352150"/>
                    <a:pt x="242781" y="363425"/>
                    <a:pt x="229785" y="374701"/>
                  </a:cubicBezTo>
                  <a:cubicBezTo>
                    <a:pt x="248846" y="308781"/>
                    <a:pt x="275704" y="250668"/>
                    <a:pt x="309494" y="202963"/>
                  </a:cubicBezTo>
                  <a:cubicBezTo>
                    <a:pt x="312959" y="197759"/>
                    <a:pt x="267907" y="210769"/>
                    <a:pt x="254911" y="241994"/>
                  </a:cubicBezTo>
                  <a:cubicBezTo>
                    <a:pt x="234117" y="291434"/>
                    <a:pt x="213324" y="344343"/>
                    <a:pt x="199461" y="401589"/>
                  </a:cubicBezTo>
                  <a:cubicBezTo>
                    <a:pt x="196862" y="414599"/>
                    <a:pt x="193397" y="427610"/>
                    <a:pt x="191664" y="441488"/>
                  </a:cubicBezTo>
                  <a:cubicBezTo>
                    <a:pt x="182134" y="494397"/>
                    <a:pt x="176935" y="549908"/>
                    <a:pt x="176935" y="607154"/>
                  </a:cubicBezTo>
                  <a:cubicBezTo>
                    <a:pt x="176935" y="664400"/>
                    <a:pt x="182134" y="719911"/>
                    <a:pt x="191664" y="772820"/>
                  </a:cubicBezTo>
                  <a:cubicBezTo>
                    <a:pt x="179534" y="759810"/>
                    <a:pt x="168271" y="746800"/>
                    <a:pt x="157874" y="733789"/>
                  </a:cubicBezTo>
                  <a:cubicBezTo>
                    <a:pt x="124951" y="692155"/>
                    <a:pt x="98959" y="649655"/>
                    <a:pt x="81632" y="607154"/>
                  </a:cubicBezTo>
                  <a:cubicBezTo>
                    <a:pt x="99826" y="563786"/>
                    <a:pt x="124951" y="518683"/>
                    <a:pt x="160474" y="477917"/>
                  </a:cubicBezTo>
                  <a:cubicBezTo>
                    <a:pt x="179534" y="455365"/>
                    <a:pt x="167405" y="435416"/>
                    <a:pt x="162206" y="440620"/>
                  </a:cubicBezTo>
                  <a:cubicBezTo>
                    <a:pt x="124085" y="482254"/>
                    <a:pt x="92895" y="524754"/>
                    <a:pt x="67769" y="568990"/>
                  </a:cubicBezTo>
                  <a:cubicBezTo>
                    <a:pt x="60838" y="582001"/>
                    <a:pt x="53907" y="595011"/>
                    <a:pt x="47842" y="607154"/>
                  </a:cubicBezTo>
                  <a:cubicBezTo>
                    <a:pt x="-5008" y="718176"/>
                    <a:pt x="-12806" y="829199"/>
                    <a:pt x="39178" y="915935"/>
                  </a:cubicBezTo>
                  <a:cubicBezTo>
                    <a:pt x="83364" y="990528"/>
                    <a:pt x="164806" y="1035631"/>
                    <a:pt x="264441" y="1051244"/>
                  </a:cubicBezTo>
                  <a:cubicBezTo>
                    <a:pt x="277437" y="1052979"/>
                    <a:pt x="260109" y="1013079"/>
                    <a:pt x="250579" y="1009610"/>
                  </a:cubicBezTo>
                  <a:cubicBezTo>
                    <a:pt x="182134" y="987059"/>
                    <a:pt x="127550" y="945425"/>
                    <a:pt x="92028" y="884710"/>
                  </a:cubicBezTo>
                  <a:cubicBezTo>
                    <a:pt x="49575" y="813586"/>
                    <a:pt x="43510" y="730319"/>
                    <a:pt x="68636" y="645318"/>
                  </a:cubicBezTo>
                  <a:cubicBezTo>
                    <a:pt x="101559" y="703431"/>
                    <a:pt x="146611" y="759810"/>
                    <a:pt x="201194" y="811852"/>
                  </a:cubicBezTo>
                  <a:cubicBezTo>
                    <a:pt x="210724" y="821393"/>
                    <a:pt x="221121" y="830066"/>
                    <a:pt x="231518" y="838740"/>
                  </a:cubicBezTo>
                  <a:cubicBezTo>
                    <a:pt x="272239" y="874301"/>
                    <a:pt x="317291" y="906394"/>
                    <a:pt x="365809" y="935885"/>
                  </a:cubicBezTo>
                  <a:cubicBezTo>
                    <a:pt x="416927" y="966242"/>
                    <a:pt x="470643" y="991395"/>
                    <a:pt x="522627" y="1010478"/>
                  </a:cubicBezTo>
                  <a:cubicBezTo>
                    <a:pt x="535623" y="1014814"/>
                    <a:pt x="547752" y="1019151"/>
                    <a:pt x="560748" y="1023488"/>
                  </a:cubicBezTo>
                  <a:cubicBezTo>
                    <a:pt x="633526" y="1046040"/>
                    <a:pt x="705437" y="1057315"/>
                    <a:pt x="772149" y="1057315"/>
                  </a:cubicBezTo>
                  <a:cubicBezTo>
                    <a:pt x="786878" y="1057315"/>
                    <a:pt x="802473" y="1057315"/>
                    <a:pt x="817202" y="1055580"/>
                  </a:cubicBezTo>
                  <a:cubicBezTo>
                    <a:pt x="935031" y="1046907"/>
                    <a:pt x="1032934" y="1000069"/>
                    <a:pt x="1083185" y="915068"/>
                  </a:cubicBezTo>
                  <a:cubicBezTo>
                    <a:pt x="1134302" y="828331"/>
                    <a:pt x="1126505" y="717309"/>
                    <a:pt x="1074521" y="606287"/>
                  </a:cubicBezTo>
                  <a:cubicBezTo>
                    <a:pt x="1110910" y="529959"/>
                    <a:pt x="1125639" y="452763"/>
                    <a:pt x="1114375" y="384242"/>
                  </a:cubicBezTo>
                  <a:cubicBezTo>
                    <a:pt x="1116108" y="383374"/>
                    <a:pt x="1116975" y="381640"/>
                    <a:pt x="1118707" y="380772"/>
                  </a:cubicBezTo>
                  <a:cubicBezTo>
                    <a:pt x="1154229" y="345210"/>
                    <a:pt x="1154229" y="287965"/>
                    <a:pt x="1118707" y="252403"/>
                  </a:cubicBezTo>
                  <a:cubicBezTo>
                    <a:pt x="1093582" y="227249"/>
                    <a:pt x="1057193" y="220310"/>
                    <a:pt x="1025137" y="230719"/>
                  </a:cubicBezTo>
                  <a:cubicBezTo>
                    <a:pt x="1013873" y="222045"/>
                    <a:pt x="1001744" y="213372"/>
                    <a:pt x="989614" y="206432"/>
                  </a:cubicBezTo>
                  <a:cubicBezTo>
                    <a:pt x="941962" y="178677"/>
                    <a:pt x="883914" y="162197"/>
                    <a:pt x="818934" y="157860"/>
                  </a:cubicBezTo>
                  <a:cubicBezTo>
                    <a:pt x="818934" y="157860"/>
                    <a:pt x="818934" y="157860"/>
                    <a:pt x="818934" y="156993"/>
                  </a:cubicBezTo>
                  <a:cubicBezTo>
                    <a:pt x="751355" y="59848"/>
                    <a:pt x="661250" y="0"/>
                    <a:pt x="563348" y="0"/>
                  </a:cubicBezTo>
                  <a:cubicBezTo>
                    <a:pt x="465445" y="0"/>
                    <a:pt x="375340" y="59848"/>
                    <a:pt x="307761" y="156993"/>
                  </a:cubicBezTo>
                  <a:cubicBezTo>
                    <a:pt x="243648" y="161330"/>
                    <a:pt x="186466" y="177809"/>
                    <a:pt x="138814" y="204698"/>
                  </a:cubicBezTo>
                  <a:cubicBezTo>
                    <a:pt x="138814" y="204698"/>
                    <a:pt x="138814" y="204698"/>
                    <a:pt x="138814" y="204698"/>
                  </a:cubicBezTo>
                  <a:cubicBezTo>
                    <a:pt x="104158" y="183014"/>
                    <a:pt x="57373" y="187351"/>
                    <a:pt x="27915" y="217708"/>
                  </a:cubicBezTo>
                  <a:cubicBezTo>
                    <a:pt x="11453" y="234188"/>
                    <a:pt x="2789" y="255005"/>
                    <a:pt x="1923" y="276689"/>
                  </a:cubicBezTo>
                  <a:lnTo>
                    <a:pt x="4522" y="276689"/>
                  </a:lnTo>
                  <a:cubicBezTo>
                    <a:pt x="10587" y="257607"/>
                    <a:pt x="23583" y="235056"/>
                    <a:pt x="38312" y="228116"/>
                  </a:cubicBezTo>
                  <a:close/>
                  <a:moveTo>
                    <a:pt x="1025137" y="885578"/>
                  </a:moveTo>
                  <a:cubicBezTo>
                    <a:pt x="984416" y="954099"/>
                    <a:pt x="917703" y="999202"/>
                    <a:pt x="835396" y="1019151"/>
                  </a:cubicBezTo>
                  <a:cubicBezTo>
                    <a:pt x="870052" y="960171"/>
                    <a:pt x="897777" y="889914"/>
                    <a:pt x="915104" y="812719"/>
                  </a:cubicBezTo>
                  <a:cubicBezTo>
                    <a:pt x="954092" y="775422"/>
                    <a:pt x="987882" y="736391"/>
                    <a:pt x="1016473" y="695625"/>
                  </a:cubicBezTo>
                  <a:cubicBezTo>
                    <a:pt x="1021671" y="688686"/>
                    <a:pt x="1034667" y="645318"/>
                    <a:pt x="1034667" y="645318"/>
                  </a:cubicBezTo>
                  <a:cubicBezTo>
                    <a:pt x="1034667" y="645318"/>
                    <a:pt x="1018205" y="647053"/>
                    <a:pt x="1006076" y="664400"/>
                  </a:cubicBezTo>
                  <a:cubicBezTo>
                    <a:pt x="982683" y="699962"/>
                    <a:pt x="957558" y="737258"/>
                    <a:pt x="924635" y="771953"/>
                  </a:cubicBezTo>
                  <a:cubicBezTo>
                    <a:pt x="934165" y="719044"/>
                    <a:pt x="939363" y="663532"/>
                    <a:pt x="939363" y="606287"/>
                  </a:cubicBezTo>
                  <a:cubicBezTo>
                    <a:pt x="939363" y="549040"/>
                    <a:pt x="937630" y="539500"/>
                    <a:pt x="934165" y="507407"/>
                  </a:cubicBezTo>
                  <a:cubicBezTo>
                    <a:pt x="931566" y="484856"/>
                    <a:pt x="909906" y="449294"/>
                    <a:pt x="909906" y="449294"/>
                  </a:cubicBezTo>
                  <a:cubicBezTo>
                    <a:pt x="909906" y="449294"/>
                    <a:pt x="905574" y="457100"/>
                    <a:pt x="909040" y="479651"/>
                  </a:cubicBezTo>
                  <a:cubicBezTo>
                    <a:pt x="914238" y="519550"/>
                    <a:pt x="917703" y="562051"/>
                    <a:pt x="917703" y="606287"/>
                  </a:cubicBezTo>
                  <a:cubicBezTo>
                    <a:pt x="917703" y="675676"/>
                    <a:pt x="910772" y="740728"/>
                    <a:pt x="896910" y="799708"/>
                  </a:cubicBezTo>
                  <a:cubicBezTo>
                    <a:pt x="894311" y="812719"/>
                    <a:pt x="890845" y="825729"/>
                    <a:pt x="886513" y="838740"/>
                  </a:cubicBezTo>
                  <a:cubicBezTo>
                    <a:pt x="865720" y="912466"/>
                    <a:pt x="834529" y="974916"/>
                    <a:pt x="795542" y="1025223"/>
                  </a:cubicBezTo>
                  <a:cubicBezTo>
                    <a:pt x="734894" y="1033029"/>
                    <a:pt x="666449" y="1028692"/>
                    <a:pt x="594538" y="1010478"/>
                  </a:cubicBezTo>
                  <a:cubicBezTo>
                    <a:pt x="647388" y="991395"/>
                    <a:pt x="700238" y="967109"/>
                    <a:pt x="751355" y="935885"/>
                  </a:cubicBezTo>
                  <a:cubicBezTo>
                    <a:pt x="779947" y="919404"/>
                    <a:pt x="806805" y="901190"/>
                    <a:pt x="832797" y="882108"/>
                  </a:cubicBezTo>
                  <a:cubicBezTo>
                    <a:pt x="850991" y="868230"/>
                    <a:pt x="868319" y="840475"/>
                    <a:pt x="868319" y="840475"/>
                  </a:cubicBezTo>
                  <a:cubicBezTo>
                    <a:pt x="868319" y="840475"/>
                    <a:pt x="857056" y="835270"/>
                    <a:pt x="835396" y="852617"/>
                  </a:cubicBezTo>
                  <a:cubicBezTo>
                    <a:pt x="805938" y="875169"/>
                    <a:pt x="774748" y="896853"/>
                    <a:pt x="740092" y="917670"/>
                  </a:cubicBezTo>
                  <a:cubicBezTo>
                    <a:pt x="677712" y="954099"/>
                    <a:pt x="616198" y="981855"/>
                    <a:pt x="556416" y="1000069"/>
                  </a:cubicBezTo>
                  <a:cubicBezTo>
                    <a:pt x="496635" y="981855"/>
                    <a:pt x="435121" y="954099"/>
                    <a:pt x="372741" y="917670"/>
                  </a:cubicBezTo>
                  <a:cubicBezTo>
                    <a:pt x="312959" y="882108"/>
                    <a:pt x="260976" y="843077"/>
                    <a:pt x="216789" y="800576"/>
                  </a:cubicBezTo>
                  <a:cubicBezTo>
                    <a:pt x="202927" y="741595"/>
                    <a:pt x="195996" y="676543"/>
                    <a:pt x="195996" y="607154"/>
                  </a:cubicBezTo>
                  <a:cubicBezTo>
                    <a:pt x="195996" y="537765"/>
                    <a:pt x="202927" y="472713"/>
                    <a:pt x="216789" y="413732"/>
                  </a:cubicBezTo>
                  <a:cubicBezTo>
                    <a:pt x="232384" y="398987"/>
                    <a:pt x="249712" y="384242"/>
                    <a:pt x="267040" y="369497"/>
                  </a:cubicBezTo>
                  <a:cubicBezTo>
                    <a:pt x="299097" y="344343"/>
                    <a:pt x="333753" y="320057"/>
                    <a:pt x="372741" y="296638"/>
                  </a:cubicBezTo>
                  <a:cubicBezTo>
                    <a:pt x="435121" y="260209"/>
                    <a:pt x="496635" y="232453"/>
                    <a:pt x="556416" y="214239"/>
                  </a:cubicBezTo>
                  <a:cubicBezTo>
                    <a:pt x="616198" y="232453"/>
                    <a:pt x="677712" y="260209"/>
                    <a:pt x="740092" y="296638"/>
                  </a:cubicBezTo>
                  <a:cubicBezTo>
                    <a:pt x="799874" y="332200"/>
                    <a:pt x="851857" y="371231"/>
                    <a:pt x="896044" y="413732"/>
                  </a:cubicBezTo>
                  <a:cubicBezTo>
                    <a:pt x="905574" y="423273"/>
                    <a:pt x="915104" y="432814"/>
                    <a:pt x="924635" y="442355"/>
                  </a:cubicBezTo>
                  <a:cubicBezTo>
                    <a:pt x="974886" y="495264"/>
                    <a:pt x="1012141" y="551643"/>
                    <a:pt x="1035533" y="608022"/>
                  </a:cubicBezTo>
                  <a:cubicBezTo>
                    <a:pt x="1040732" y="621032"/>
                    <a:pt x="1045064" y="634042"/>
                    <a:pt x="1049396" y="646185"/>
                  </a:cubicBezTo>
                  <a:cubicBezTo>
                    <a:pt x="1075388" y="731187"/>
                    <a:pt x="1068456" y="814454"/>
                    <a:pt x="1026003" y="885578"/>
                  </a:cubicBezTo>
                  <a:close/>
                  <a:moveTo>
                    <a:pt x="948027" y="246331"/>
                  </a:moveTo>
                  <a:cubicBezTo>
                    <a:pt x="949760" y="247198"/>
                    <a:pt x="960157" y="255872"/>
                    <a:pt x="972286" y="267148"/>
                  </a:cubicBezTo>
                  <a:cubicBezTo>
                    <a:pt x="948894" y="302710"/>
                    <a:pt x="952359" y="350415"/>
                    <a:pt x="983550" y="381640"/>
                  </a:cubicBezTo>
                  <a:cubicBezTo>
                    <a:pt x="987882" y="385976"/>
                    <a:pt x="993080" y="390313"/>
                    <a:pt x="998278" y="393783"/>
                  </a:cubicBezTo>
                  <a:cubicBezTo>
                    <a:pt x="998278" y="393783"/>
                    <a:pt x="997412" y="387711"/>
                    <a:pt x="997412" y="387711"/>
                  </a:cubicBezTo>
                  <a:cubicBezTo>
                    <a:pt x="972286" y="362557"/>
                    <a:pt x="964489" y="307047"/>
                    <a:pt x="983550" y="277556"/>
                  </a:cubicBezTo>
                  <a:cubicBezTo>
                    <a:pt x="986149" y="272352"/>
                    <a:pt x="990481" y="268015"/>
                    <a:pt x="993946" y="263678"/>
                  </a:cubicBezTo>
                  <a:lnTo>
                    <a:pt x="997412" y="267148"/>
                  </a:lnTo>
                  <a:cubicBezTo>
                    <a:pt x="997412" y="267148"/>
                    <a:pt x="992214" y="284495"/>
                    <a:pt x="992214" y="294903"/>
                  </a:cubicBezTo>
                  <a:cubicBezTo>
                    <a:pt x="992214" y="311383"/>
                    <a:pt x="1008675" y="325261"/>
                    <a:pt x="1022537" y="325261"/>
                  </a:cubicBezTo>
                  <a:cubicBezTo>
                    <a:pt x="1036400" y="325261"/>
                    <a:pt x="1045930" y="315720"/>
                    <a:pt x="1063258" y="315720"/>
                  </a:cubicBezTo>
                  <a:cubicBezTo>
                    <a:pt x="1080586" y="315720"/>
                    <a:pt x="1090116" y="327863"/>
                    <a:pt x="1093582" y="337404"/>
                  </a:cubicBezTo>
                  <a:lnTo>
                    <a:pt x="1090983" y="340006"/>
                  </a:lnTo>
                  <a:cubicBezTo>
                    <a:pt x="1090983" y="340006"/>
                    <a:pt x="1081452" y="329598"/>
                    <a:pt x="1070189" y="329598"/>
                  </a:cubicBezTo>
                  <a:cubicBezTo>
                    <a:pt x="1058926" y="329598"/>
                    <a:pt x="1047663" y="343476"/>
                    <a:pt x="1047663" y="359956"/>
                  </a:cubicBezTo>
                  <a:cubicBezTo>
                    <a:pt x="1047663" y="376436"/>
                    <a:pt x="1063258" y="404191"/>
                    <a:pt x="1063258" y="476182"/>
                  </a:cubicBezTo>
                  <a:cubicBezTo>
                    <a:pt x="1063258" y="548173"/>
                    <a:pt x="1056327" y="541235"/>
                    <a:pt x="1048529" y="568990"/>
                  </a:cubicBezTo>
                  <a:cubicBezTo>
                    <a:pt x="1048529" y="568990"/>
                    <a:pt x="1048529" y="568990"/>
                    <a:pt x="1048529" y="568990"/>
                  </a:cubicBezTo>
                  <a:cubicBezTo>
                    <a:pt x="1015606" y="510877"/>
                    <a:pt x="970554" y="454498"/>
                    <a:pt x="915971" y="402456"/>
                  </a:cubicBezTo>
                  <a:cubicBezTo>
                    <a:pt x="898643" y="326129"/>
                    <a:pt x="870918" y="256740"/>
                    <a:pt x="836262" y="197759"/>
                  </a:cubicBezTo>
                  <a:cubicBezTo>
                    <a:pt x="877849" y="208167"/>
                    <a:pt x="915971" y="224647"/>
                    <a:pt x="948027" y="247198"/>
                  </a:cubicBezTo>
                  <a:close/>
                </a:path>
              </a:pathLst>
            </a:custGeom>
            <a:solidFill>
              <a:srgbClr val="FDFCFC"/>
            </a:solidFill>
            <a:ln w="8654" cap="flat">
              <a:noFill/>
              <a:prstDash val="solid"/>
              <a:miter/>
            </a:ln>
          </p:spPr>
          <p:txBody>
            <a:bodyPr rtlCol="0" anchor="ctr"/>
            <a:lstStyle/>
            <a:p>
              <a:endParaRPr lang="en-GB"/>
            </a:p>
          </p:txBody>
        </p:sp>
        <p:sp>
          <p:nvSpPr>
            <p:cNvPr id="36" name="Freeform 35">
              <a:extLst>
                <a:ext uri="{FF2B5EF4-FFF2-40B4-BE49-F238E27FC236}">
                  <a16:creationId xmlns:a16="http://schemas.microsoft.com/office/drawing/2014/main" id="{2FBE2D24-FB2A-5923-834E-E4357FA46B98}"/>
                </a:ext>
              </a:extLst>
            </p:cNvPr>
            <p:cNvSpPr/>
            <p:nvPr/>
          </p:nvSpPr>
          <p:spPr>
            <a:xfrm>
              <a:off x="26586851" y="-1260301"/>
              <a:ext cx="558120" cy="417201"/>
            </a:xfrm>
            <a:custGeom>
              <a:avLst/>
              <a:gdLst>
                <a:gd name="connsiteX0" fmla="*/ 539793 w 558120"/>
                <a:gd name="connsiteY0" fmla="*/ 224647 h 417201"/>
                <a:gd name="connsiteX1" fmla="*/ 507737 w 558120"/>
                <a:gd name="connsiteY1" fmla="*/ 248066 h 417201"/>
                <a:gd name="connsiteX2" fmla="*/ 431494 w 558120"/>
                <a:gd name="connsiteY2" fmla="*/ 287965 h 417201"/>
                <a:gd name="connsiteX3" fmla="*/ 425429 w 558120"/>
                <a:gd name="connsiteY3" fmla="*/ 289699 h 417201"/>
                <a:gd name="connsiteX4" fmla="*/ 408101 w 558120"/>
                <a:gd name="connsiteY4" fmla="*/ 265413 h 417201"/>
                <a:gd name="connsiteX5" fmla="*/ 344854 w 558120"/>
                <a:gd name="connsiteY5" fmla="*/ 239392 h 417201"/>
                <a:gd name="connsiteX6" fmla="*/ 265146 w 558120"/>
                <a:gd name="connsiteY6" fmla="*/ 291434 h 417201"/>
                <a:gd name="connsiteX7" fmla="*/ 270344 w 558120"/>
                <a:gd name="connsiteY7" fmla="*/ 293168 h 417201"/>
                <a:gd name="connsiteX8" fmla="*/ 300668 w 558120"/>
                <a:gd name="connsiteY8" fmla="*/ 268882 h 417201"/>
                <a:gd name="connsiteX9" fmla="*/ 311931 w 558120"/>
                <a:gd name="connsiteY9" fmla="*/ 299240 h 417201"/>
                <a:gd name="connsiteX10" fmla="*/ 313664 w 558120"/>
                <a:gd name="connsiteY10" fmla="*/ 303577 h 417201"/>
                <a:gd name="connsiteX11" fmla="*/ 287672 w 558120"/>
                <a:gd name="connsiteY11" fmla="*/ 307047 h 417201"/>
                <a:gd name="connsiteX12" fmla="*/ 129988 w 558120"/>
                <a:gd name="connsiteY12" fmla="*/ 207300 h 417201"/>
                <a:gd name="connsiteX13" fmla="*/ 282474 w 558120"/>
                <a:gd name="connsiteY13" fmla="*/ 189085 h 417201"/>
                <a:gd name="connsiteX14" fmla="*/ 247818 w 558120"/>
                <a:gd name="connsiteY14" fmla="*/ 171738 h 417201"/>
                <a:gd name="connsiteX15" fmla="*/ 102263 w 558120"/>
                <a:gd name="connsiteY15" fmla="*/ 175207 h 417201"/>
                <a:gd name="connsiteX16" fmla="*/ 33818 w 558120"/>
                <a:gd name="connsiteY16" fmla="*/ 55511 h 417201"/>
                <a:gd name="connsiteX17" fmla="*/ 895 w 558120"/>
                <a:gd name="connsiteY17" fmla="*/ 0 h 417201"/>
                <a:gd name="connsiteX18" fmla="*/ 6960 w 558120"/>
                <a:gd name="connsiteY18" fmla="*/ 52042 h 417201"/>
                <a:gd name="connsiteX19" fmla="*/ 60677 w 558120"/>
                <a:gd name="connsiteY19" fmla="*/ 168269 h 417201"/>
                <a:gd name="connsiteX20" fmla="*/ 84936 w 558120"/>
                <a:gd name="connsiteY20" fmla="*/ 205565 h 417201"/>
                <a:gd name="connsiteX21" fmla="*/ 311065 w 558120"/>
                <a:gd name="connsiteY21" fmla="*/ 359956 h 417201"/>
                <a:gd name="connsiteX22" fmla="*/ 356984 w 558120"/>
                <a:gd name="connsiteY22" fmla="*/ 331333 h 417201"/>
                <a:gd name="connsiteX23" fmla="*/ 353518 w 558120"/>
                <a:gd name="connsiteY23" fmla="*/ 318322 h 417201"/>
                <a:gd name="connsiteX24" fmla="*/ 356984 w 558120"/>
                <a:gd name="connsiteY24" fmla="*/ 318322 h 417201"/>
                <a:gd name="connsiteX25" fmla="*/ 366514 w 558120"/>
                <a:gd name="connsiteY25" fmla="*/ 336537 h 417201"/>
                <a:gd name="connsiteX26" fmla="*/ 380377 w 558120"/>
                <a:gd name="connsiteY26" fmla="*/ 386844 h 417201"/>
                <a:gd name="connsiteX27" fmla="*/ 309332 w 558120"/>
                <a:gd name="connsiteY27" fmla="*/ 402456 h 417201"/>
                <a:gd name="connsiteX28" fmla="*/ 305000 w 558120"/>
                <a:gd name="connsiteY28" fmla="*/ 407660 h 417201"/>
                <a:gd name="connsiteX29" fmla="*/ 343988 w 558120"/>
                <a:gd name="connsiteY29" fmla="*/ 417202 h 417201"/>
                <a:gd name="connsiteX30" fmla="*/ 407235 w 558120"/>
                <a:gd name="connsiteY30" fmla="*/ 391181 h 417201"/>
                <a:gd name="connsiteX31" fmla="*/ 431494 w 558120"/>
                <a:gd name="connsiteY31" fmla="*/ 345210 h 417201"/>
                <a:gd name="connsiteX32" fmla="*/ 431494 w 558120"/>
                <a:gd name="connsiteY32" fmla="*/ 345210 h 417201"/>
                <a:gd name="connsiteX33" fmla="*/ 548457 w 558120"/>
                <a:gd name="connsiteY33" fmla="*/ 264546 h 417201"/>
                <a:gd name="connsiteX34" fmla="*/ 554522 w 558120"/>
                <a:gd name="connsiteY34" fmla="*/ 224647 h 417201"/>
                <a:gd name="connsiteX35" fmla="*/ 538060 w 558120"/>
                <a:gd name="connsiteY35" fmla="*/ 224647 h 417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8120" h="417201">
                  <a:moveTo>
                    <a:pt x="539793" y="224647"/>
                  </a:moveTo>
                  <a:cubicBezTo>
                    <a:pt x="539793" y="224647"/>
                    <a:pt x="523332" y="236790"/>
                    <a:pt x="507737" y="248066"/>
                  </a:cubicBezTo>
                  <a:cubicBezTo>
                    <a:pt x="484344" y="265413"/>
                    <a:pt x="458352" y="279291"/>
                    <a:pt x="431494" y="287965"/>
                  </a:cubicBezTo>
                  <a:cubicBezTo>
                    <a:pt x="429761" y="287965"/>
                    <a:pt x="427162" y="288832"/>
                    <a:pt x="425429" y="289699"/>
                  </a:cubicBezTo>
                  <a:cubicBezTo>
                    <a:pt x="421097" y="281026"/>
                    <a:pt x="415032" y="272352"/>
                    <a:pt x="408101" y="265413"/>
                  </a:cubicBezTo>
                  <a:cubicBezTo>
                    <a:pt x="390773" y="248066"/>
                    <a:pt x="367381" y="239392"/>
                    <a:pt x="344854" y="239392"/>
                  </a:cubicBezTo>
                  <a:cubicBezTo>
                    <a:pt x="289405" y="239392"/>
                    <a:pt x="265146" y="291434"/>
                    <a:pt x="265146" y="291434"/>
                  </a:cubicBezTo>
                  <a:lnTo>
                    <a:pt x="270344" y="293168"/>
                  </a:lnTo>
                  <a:cubicBezTo>
                    <a:pt x="270344" y="293168"/>
                    <a:pt x="289405" y="271484"/>
                    <a:pt x="300668" y="268882"/>
                  </a:cubicBezTo>
                  <a:cubicBezTo>
                    <a:pt x="300668" y="268882"/>
                    <a:pt x="290271" y="292301"/>
                    <a:pt x="311931" y="299240"/>
                  </a:cubicBezTo>
                  <a:lnTo>
                    <a:pt x="313664" y="303577"/>
                  </a:lnTo>
                  <a:cubicBezTo>
                    <a:pt x="313664" y="303577"/>
                    <a:pt x="304134" y="307047"/>
                    <a:pt x="287672" y="307047"/>
                  </a:cubicBezTo>
                  <a:cubicBezTo>
                    <a:pt x="243486" y="307047"/>
                    <a:pt x="166377" y="244596"/>
                    <a:pt x="129988" y="207300"/>
                  </a:cubicBezTo>
                  <a:cubicBezTo>
                    <a:pt x="178506" y="207300"/>
                    <a:pt x="229624" y="201228"/>
                    <a:pt x="282474" y="189085"/>
                  </a:cubicBezTo>
                  <a:cubicBezTo>
                    <a:pt x="302401" y="184748"/>
                    <a:pt x="289405" y="165667"/>
                    <a:pt x="247818" y="171738"/>
                  </a:cubicBezTo>
                  <a:cubicBezTo>
                    <a:pt x="196701" y="179544"/>
                    <a:pt x="147316" y="181279"/>
                    <a:pt x="102263" y="175207"/>
                  </a:cubicBezTo>
                  <a:cubicBezTo>
                    <a:pt x="75405" y="141380"/>
                    <a:pt x="52879" y="100614"/>
                    <a:pt x="33818" y="55511"/>
                  </a:cubicBezTo>
                  <a:cubicBezTo>
                    <a:pt x="25154" y="34695"/>
                    <a:pt x="895" y="0"/>
                    <a:pt x="895" y="0"/>
                  </a:cubicBezTo>
                  <a:cubicBezTo>
                    <a:pt x="895" y="0"/>
                    <a:pt x="-3437" y="23419"/>
                    <a:pt x="6960" y="52042"/>
                  </a:cubicBezTo>
                  <a:cubicBezTo>
                    <a:pt x="21689" y="93675"/>
                    <a:pt x="39883" y="132706"/>
                    <a:pt x="60677" y="168269"/>
                  </a:cubicBezTo>
                  <a:cubicBezTo>
                    <a:pt x="68474" y="181279"/>
                    <a:pt x="76272" y="194289"/>
                    <a:pt x="84936" y="205565"/>
                  </a:cubicBezTo>
                  <a:cubicBezTo>
                    <a:pt x="121324" y="258474"/>
                    <a:pt x="211429" y="359956"/>
                    <a:pt x="311065" y="359956"/>
                  </a:cubicBezTo>
                  <a:cubicBezTo>
                    <a:pt x="410700" y="359956"/>
                    <a:pt x="356984" y="353017"/>
                    <a:pt x="356984" y="331333"/>
                  </a:cubicBezTo>
                  <a:cubicBezTo>
                    <a:pt x="356984" y="309649"/>
                    <a:pt x="353518" y="318322"/>
                    <a:pt x="353518" y="318322"/>
                  </a:cubicBezTo>
                  <a:lnTo>
                    <a:pt x="356984" y="318322"/>
                  </a:lnTo>
                  <a:cubicBezTo>
                    <a:pt x="356984" y="318322"/>
                    <a:pt x="366514" y="326129"/>
                    <a:pt x="366514" y="336537"/>
                  </a:cubicBezTo>
                  <a:cubicBezTo>
                    <a:pt x="366514" y="353884"/>
                    <a:pt x="343121" y="371231"/>
                    <a:pt x="380377" y="386844"/>
                  </a:cubicBezTo>
                  <a:cubicBezTo>
                    <a:pt x="379510" y="398987"/>
                    <a:pt x="336190" y="414599"/>
                    <a:pt x="309332" y="402456"/>
                  </a:cubicBezTo>
                  <a:lnTo>
                    <a:pt x="305000" y="407660"/>
                  </a:lnTo>
                  <a:cubicBezTo>
                    <a:pt x="315397" y="412865"/>
                    <a:pt x="329259" y="417202"/>
                    <a:pt x="343988" y="417202"/>
                  </a:cubicBezTo>
                  <a:cubicBezTo>
                    <a:pt x="366514" y="417202"/>
                    <a:pt x="389907" y="408528"/>
                    <a:pt x="407235" y="391181"/>
                  </a:cubicBezTo>
                  <a:cubicBezTo>
                    <a:pt x="420231" y="378170"/>
                    <a:pt x="428895" y="361690"/>
                    <a:pt x="431494" y="345210"/>
                  </a:cubicBezTo>
                  <a:cubicBezTo>
                    <a:pt x="431494" y="345210"/>
                    <a:pt x="431494" y="345210"/>
                    <a:pt x="431494" y="345210"/>
                  </a:cubicBezTo>
                  <a:cubicBezTo>
                    <a:pt x="473947" y="328731"/>
                    <a:pt x="512935" y="300975"/>
                    <a:pt x="548457" y="264546"/>
                  </a:cubicBezTo>
                  <a:cubicBezTo>
                    <a:pt x="565785" y="247198"/>
                    <a:pt x="554522" y="224647"/>
                    <a:pt x="554522" y="224647"/>
                  </a:cubicBezTo>
                  <a:lnTo>
                    <a:pt x="538060" y="224647"/>
                  </a:lnTo>
                  <a:close/>
                </a:path>
              </a:pathLst>
            </a:custGeom>
            <a:solidFill>
              <a:srgbClr val="FDFCFC"/>
            </a:solidFill>
            <a:ln w="8654"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05A2031C-2A0B-32DA-2115-53314C533D13}"/>
                </a:ext>
              </a:extLst>
            </p:cNvPr>
            <p:cNvSpPr/>
            <p:nvPr/>
          </p:nvSpPr>
          <p:spPr>
            <a:xfrm>
              <a:off x="26644662" y="-1649964"/>
              <a:ext cx="156434" cy="156781"/>
            </a:xfrm>
            <a:custGeom>
              <a:avLst/>
              <a:gdLst>
                <a:gd name="connsiteX0" fmla="*/ 43586 w 156434"/>
                <a:gd name="connsiteY0" fmla="*/ 145066 h 156781"/>
                <a:gd name="connsiteX1" fmla="*/ 41854 w 156434"/>
                <a:gd name="connsiteY1" fmla="*/ 147669 h 156781"/>
                <a:gd name="connsiteX2" fmla="*/ 133691 w 156434"/>
                <a:gd name="connsiteY2" fmla="*/ 133791 h 156781"/>
                <a:gd name="connsiteX3" fmla="*/ 133691 w 156434"/>
                <a:gd name="connsiteY3" fmla="*/ 22768 h 156781"/>
                <a:gd name="connsiteX4" fmla="*/ 22793 w 156434"/>
                <a:gd name="connsiteY4" fmla="*/ 22768 h 156781"/>
                <a:gd name="connsiteX5" fmla="*/ 6331 w 156434"/>
                <a:gd name="connsiteY5" fmla="*/ 110372 h 156781"/>
                <a:gd name="connsiteX6" fmla="*/ 8930 w 156434"/>
                <a:gd name="connsiteY6" fmla="*/ 108637 h 156781"/>
                <a:gd name="connsiteX7" fmla="*/ 30590 w 156434"/>
                <a:gd name="connsiteY7" fmla="*/ 31442 h 156781"/>
                <a:gd name="connsiteX8" fmla="*/ 53983 w 156434"/>
                <a:gd name="connsiteY8" fmla="*/ 101698 h 156781"/>
                <a:gd name="connsiteX9" fmla="*/ 124161 w 156434"/>
                <a:gd name="connsiteY9" fmla="*/ 125117 h 156781"/>
                <a:gd name="connsiteX10" fmla="*/ 42720 w 156434"/>
                <a:gd name="connsiteY10" fmla="*/ 145066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434" h="156781">
                  <a:moveTo>
                    <a:pt x="43586" y="145066"/>
                  </a:moveTo>
                  <a:lnTo>
                    <a:pt x="41854" y="147669"/>
                  </a:lnTo>
                  <a:cubicBezTo>
                    <a:pt x="71311" y="163281"/>
                    <a:pt x="108566" y="158944"/>
                    <a:pt x="133691" y="133791"/>
                  </a:cubicBezTo>
                  <a:cubicBezTo>
                    <a:pt x="164015" y="103433"/>
                    <a:pt x="164015" y="53993"/>
                    <a:pt x="133691" y="22768"/>
                  </a:cubicBezTo>
                  <a:cubicBezTo>
                    <a:pt x="103368" y="-7589"/>
                    <a:pt x="53983" y="-7589"/>
                    <a:pt x="22793" y="22768"/>
                  </a:cubicBezTo>
                  <a:cubicBezTo>
                    <a:pt x="-600" y="46187"/>
                    <a:pt x="-5798" y="81749"/>
                    <a:pt x="6331" y="110372"/>
                  </a:cubicBezTo>
                  <a:lnTo>
                    <a:pt x="8930" y="108637"/>
                  </a:lnTo>
                  <a:cubicBezTo>
                    <a:pt x="266" y="83484"/>
                    <a:pt x="11530" y="50524"/>
                    <a:pt x="30590" y="31442"/>
                  </a:cubicBezTo>
                  <a:cubicBezTo>
                    <a:pt x="30590" y="31442"/>
                    <a:pt x="23659" y="71340"/>
                    <a:pt x="53983" y="101698"/>
                  </a:cubicBezTo>
                  <a:cubicBezTo>
                    <a:pt x="84307" y="132056"/>
                    <a:pt x="124161" y="125117"/>
                    <a:pt x="124161" y="125117"/>
                  </a:cubicBezTo>
                  <a:cubicBezTo>
                    <a:pt x="104234" y="145066"/>
                    <a:pt x="67846" y="156342"/>
                    <a:pt x="42720" y="145066"/>
                  </a:cubicBezTo>
                  <a:close/>
                </a:path>
              </a:pathLst>
            </a:custGeom>
            <a:solidFill>
              <a:srgbClr val="FDFCFC"/>
            </a:solidFill>
            <a:ln w="8654"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2566F026-4D9C-A243-70BA-2BCB58DADC4B}"/>
                </a:ext>
              </a:extLst>
            </p:cNvPr>
            <p:cNvSpPr/>
            <p:nvPr/>
          </p:nvSpPr>
          <p:spPr>
            <a:xfrm>
              <a:off x="27053601" y="-1649964"/>
              <a:ext cx="155568" cy="156781"/>
            </a:xfrm>
            <a:custGeom>
              <a:avLst/>
              <a:gdLst>
                <a:gd name="connsiteX0" fmla="*/ 22793 w 155568"/>
                <a:gd name="connsiteY0" fmla="*/ 22768 h 156781"/>
                <a:gd name="connsiteX1" fmla="*/ 6331 w 155568"/>
                <a:gd name="connsiteY1" fmla="*/ 110372 h 156781"/>
                <a:gd name="connsiteX2" fmla="*/ 8931 w 155568"/>
                <a:gd name="connsiteY2" fmla="*/ 108637 h 156781"/>
                <a:gd name="connsiteX3" fmla="*/ 30591 w 155568"/>
                <a:gd name="connsiteY3" fmla="*/ 31442 h 156781"/>
                <a:gd name="connsiteX4" fmla="*/ 53983 w 155568"/>
                <a:gd name="connsiteY4" fmla="*/ 101698 h 156781"/>
                <a:gd name="connsiteX5" fmla="*/ 124161 w 155568"/>
                <a:gd name="connsiteY5" fmla="*/ 125117 h 156781"/>
                <a:gd name="connsiteX6" fmla="*/ 42720 w 155568"/>
                <a:gd name="connsiteY6" fmla="*/ 145066 h 156781"/>
                <a:gd name="connsiteX7" fmla="*/ 40987 w 155568"/>
                <a:gd name="connsiteY7" fmla="*/ 147669 h 156781"/>
                <a:gd name="connsiteX8" fmla="*/ 132825 w 155568"/>
                <a:gd name="connsiteY8" fmla="*/ 133791 h 156781"/>
                <a:gd name="connsiteX9" fmla="*/ 132825 w 155568"/>
                <a:gd name="connsiteY9" fmla="*/ 22768 h 156781"/>
                <a:gd name="connsiteX10" fmla="*/ 21927 w 155568"/>
                <a:gd name="connsiteY10" fmla="*/ 22768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8" h="156781">
                  <a:moveTo>
                    <a:pt x="22793" y="22768"/>
                  </a:moveTo>
                  <a:cubicBezTo>
                    <a:pt x="-600" y="46187"/>
                    <a:pt x="-5798" y="81749"/>
                    <a:pt x="6331" y="110372"/>
                  </a:cubicBezTo>
                  <a:lnTo>
                    <a:pt x="8931" y="108637"/>
                  </a:lnTo>
                  <a:cubicBezTo>
                    <a:pt x="267" y="83484"/>
                    <a:pt x="11530" y="50524"/>
                    <a:pt x="30591" y="31442"/>
                  </a:cubicBezTo>
                  <a:cubicBezTo>
                    <a:pt x="30591" y="31442"/>
                    <a:pt x="23659" y="71340"/>
                    <a:pt x="53983" y="101698"/>
                  </a:cubicBezTo>
                  <a:cubicBezTo>
                    <a:pt x="84307" y="132056"/>
                    <a:pt x="124161" y="125117"/>
                    <a:pt x="124161" y="125117"/>
                  </a:cubicBezTo>
                  <a:cubicBezTo>
                    <a:pt x="104234" y="145066"/>
                    <a:pt x="67845" y="156342"/>
                    <a:pt x="42720" y="145066"/>
                  </a:cubicBezTo>
                  <a:lnTo>
                    <a:pt x="40987" y="147669"/>
                  </a:lnTo>
                  <a:cubicBezTo>
                    <a:pt x="70445" y="163281"/>
                    <a:pt x="107700" y="158944"/>
                    <a:pt x="132825" y="133791"/>
                  </a:cubicBezTo>
                  <a:cubicBezTo>
                    <a:pt x="163149" y="103433"/>
                    <a:pt x="163149" y="53993"/>
                    <a:pt x="132825" y="22768"/>
                  </a:cubicBezTo>
                  <a:cubicBezTo>
                    <a:pt x="102501" y="-7589"/>
                    <a:pt x="53117" y="-7589"/>
                    <a:pt x="21927" y="22768"/>
                  </a:cubicBezTo>
                  <a:close/>
                </a:path>
              </a:pathLst>
            </a:custGeom>
            <a:solidFill>
              <a:srgbClr val="FDFCFC"/>
            </a:solidFill>
            <a:ln w="8654" cap="flat">
              <a:noFill/>
              <a:prstDash val="solid"/>
              <a:miter/>
            </a:ln>
          </p:spPr>
          <p:txBody>
            <a:bodyPr rtlCol="0" anchor="ctr"/>
            <a:lstStyle/>
            <a:p>
              <a:endParaRPr lang="en-GB"/>
            </a:p>
          </p:txBody>
        </p:sp>
        <p:sp>
          <p:nvSpPr>
            <p:cNvPr id="39" name="Freeform 38">
              <a:extLst>
                <a:ext uri="{FF2B5EF4-FFF2-40B4-BE49-F238E27FC236}">
                  <a16:creationId xmlns:a16="http://schemas.microsoft.com/office/drawing/2014/main" id="{63D39898-ECAA-43F1-15AF-AB576567166F}"/>
                </a:ext>
              </a:extLst>
            </p:cNvPr>
            <p:cNvSpPr/>
            <p:nvPr/>
          </p:nvSpPr>
          <p:spPr>
            <a:xfrm>
              <a:off x="26849131" y="-1796548"/>
              <a:ext cx="156434" cy="156781"/>
            </a:xfrm>
            <a:custGeom>
              <a:avLst/>
              <a:gdLst>
                <a:gd name="connsiteX0" fmla="*/ 9797 w 156434"/>
                <a:gd name="connsiteY0" fmla="*/ 108637 h 156781"/>
                <a:gd name="connsiteX1" fmla="*/ 31457 w 156434"/>
                <a:gd name="connsiteY1" fmla="*/ 31442 h 156781"/>
                <a:gd name="connsiteX2" fmla="*/ 54849 w 156434"/>
                <a:gd name="connsiteY2" fmla="*/ 101699 h 156781"/>
                <a:gd name="connsiteX3" fmla="*/ 125028 w 156434"/>
                <a:gd name="connsiteY3" fmla="*/ 125117 h 156781"/>
                <a:gd name="connsiteX4" fmla="*/ 43586 w 156434"/>
                <a:gd name="connsiteY4" fmla="*/ 145067 h 156781"/>
                <a:gd name="connsiteX5" fmla="*/ 41853 w 156434"/>
                <a:gd name="connsiteY5" fmla="*/ 147669 h 156781"/>
                <a:gd name="connsiteX6" fmla="*/ 133692 w 156434"/>
                <a:gd name="connsiteY6" fmla="*/ 133791 h 156781"/>
                <a:gd name="connsiteX7" fmla="*/ 133692 w 156434"/>
                <a:gd name="connsiteY7" fmla="*/ 22768 h 156781"/>
                <a:gd name="connsiteX8" fmla="*/ 22793 w 156434"/>
                <a:gd name="connsiteY8" fmla="*/ 22768 h 156781"/>
                <a:gd name="connsiteX9" fmla="*/ 6331 w 156434"/>
                <a:gd name="connsiteY9" fmla="*/ 110372 h 156781"/>
                <a:gd name="connsiteX10" fmla="*/ 8931 w 156434"/>
                <a:gd name="connsiteY10" fmla="*/ 108637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434" h="156781">
                  <a:moveTo>
                    <a:pt x="9797" y="108637"/>
                  </a:moveTo>
                  <a:cubicBezTo>
                    <a:pt x="1133" y="83484"/>
                    <a:pt x="12396" y="50524"/>
                    <a:pt x="31457" y="31442"/>
                  </a:cubicBezTo>
                  <a:cubicBezTo>
                    <a:pt x="31457" y="31442"/>
                    <a:pt x="24526" y="71341"/>
                    <a:pt x="54849" y="101699"/>
                  </a:cubicBezTo>
                  <a:cubicBezTo>
                    <a:pt x="85173" y="132056"/>
                    <a:pt x="125028" y="125117"/>
                    <a:pt x="125028" y="125117"/>
                  </a:cubicBezTo>
                  <a:cubicBezTo>
                    <a:pt x="105101" y="145067"/>
                    <a:pt x="68712" y="156342"/>
                    <a:pt x="43586" y="145067"/>
                  </a:cubicBezTo>
                  <a:lnTo>
                    <a:pt x="41853" y="147669"/>
                  </a:lnTo>
                  <a:cubicBezTo>
                    <a:pt x="71311" y="163281"/>
                    <a:pt x="108566" y="158944"/>
                    <a:pt x="133692" y="133791"/>
                  </a:cubicBezTo>
                  <a:cubicBezTo>
                    <a:pt x="164015" y="103433"/>
                    <a:pt x="164015" y="53994"/>
                    <a:pt x="133692" y="22768"/>
                  </a:cubicBezTo>
                  <a:cubicBezTo>
                    <a:pt x="103368" y="-7589"/>
                    <a:pt x="53983" y="-7589"/>
                    <a:pt x="22793" y="22768"/>
                  </a:cubicBezTo>
                  <a:cubicBezTo>
                    <a:pt x="-600" y="46187"/>
                    <a:pt x="-5798" y="81749"/>
                    <a:pt x="6331" y="110372"/>
                  </a:cubicBezTo>
                  <a:lnTo>
                    <a:pt x="8931" y="108637"/>
                  </a:lnTo>
                  <a:close/>
                </a:path>
              </a:pathLst>
            </a:custGeom>
            <a:solidFill>
              <a:srgbClr val="FDFCFC"/>
            </a:solidFill>
            <a:ln w="8654"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7BC85752-37F8-CE43-3D60-4A712C671F89}"/>
                </a:ext>
              </a:extLst>
            </p:cNvPr>
            <p:cNvSpPr/>
            <p:nvPr/>
          </p:nvSpPr>
          <p:spPr>
            <a:xfrm>
              <a:off x="26849131" y="-1584044"/>
              <a:ext cx="155567" cy="156781"/>
            </a:xfrm>
            <a:custGeom>
              <a:avLst/>
              <a:gdLst>
                <a:gd name="connsiteX0" fmla="*/ 133692 w 155567"/>
                <a:gd name="connsiteY0" fmla="*/ 22768 h 156781"/>
                <a:gd name="connsiteX1" fmla="*/ 22793 w 155567"/>
                <a:gd name="connsiteY1" fmla="*/ 22768 h 156781"/>
                <a:gd name="connsiteX2" fmla="*/ 6331 w 155567"/>
                <a:gd name="connsiteY2" fmla="*/ 110372 h 156781"/>
                <a:gd name="connsiteX3" fmla="*/ 8931 w 155567"/>
                <a:gd name="connsiteY3" fmla="*/ 108637 h 156781"/>
                <a:gd name="connsiteX4" fmla="*/ 30590 w 155567"/>
                <a:gd name="connsiteY4" fmla="*/ 31442 h 156781"/>
                <a:gd name="connsiteX5" fmla="*/ 53983 w 155567"/>
                <a:gd name="connsiteY5" fmla="*/ 101699 h 156781"/>
                <a:gd name="connsiteX6" fmla="*/ 124161 w 155567"/>
                <a:gd name="connsiteY6" fmla="*/ 125117 h 156781"/>
                <a:gd name="connsiteX7" fmla="*/ 42720 w 155567"/>
                <a:gd name="connsiteY7" fmla="*/ 145067 h 156781"/>
                <a:gd name="connsiteX8" fmla="*/ 40987 w 155567"/>
                <a:gd name="connsiteY8" fmla="*/ 147669 h 156781"/>
                <a:gd name="connsiteX9" fmla="*/ 132825 w 155567"/>
                <a:gd name="connsiteY9" fmla="*/ 133791 h 156781"/>
                <a:gd name="connsiteX10" fmla="*/ 132825 w 155567"/>
                <a:gd name="connsiteY10" fmla="*/ 22768 h 1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7" h="156781">
                  <a:moveTo>
                    <a:pt x="133692" y="22768"/>
                  </a:moveTo>
                  <a:cubicBezTo>
                    <a:pt x="103368" y="-7589"/>
                    <a:pt x="53983" y="-7589"/>
                    <a:pt x="22793" y="22768"/>
                  </a:cubicBezTo>
                  <a:cubicBezTo>
                    <a:pt x="-600" y="46187"/>
                    <a:pt x="-5798" y="81749"/>
                    <a:pt x="6331" y="110372"/>
                  </a:cubicBezTo>
                  <a:lnTo>
                    <a:pt x="8931" y="108637"/>
                  </a:lnTo>
                  <a:cubicBezTo>
                    <a:pt x="267" y="83484"/>
                    <a:pt x="11530" y="50524"/>
                    <a:pt x="30590" y="31442"/>
                  </a:cubicBezTo>
                  <a:cubicBezTo>
                    <a:pt x="30590" y="31442"/>
                    <a:pt x="23659" y="71341"/>
                    <a:pt x="53983" y="101699"/>
                  </a:cubicBezTo>
                  <a:cubicBezTo>
                    <a:pt x="84307" y="132056"/>
                    <a:pt x="124161" y="125117"/>
                    <a:pt x="124161" y="125117"/>
                  </a:cubicBezTo>
                  <a:cubicBezTo>
                    <a:pt x="104234" y="145067"/>
                    <a:pt x="67845" y="156342"/>
                    <a:pt x="42720" y="145067"/>
                  </a:cubicBezTo>
                  <a:lnTo>
                    <a:pt x="40987" y="147669"/>
                  </a:lnTo>
                  <a:cubicBezTo>
                    <a:pt x="70445" y="163281"/>
                    <a:pt x="107700" y="158944"/>
                    <a:pt x="132825" y="133791"/>
                  </a:cubicBezTo>
                  <a:cubicBezTo>
                    <a:pt x="163149" y="103433"/>
                    <a:pt x="163149" y="53994"/>
                    <a:pt x="132825" y="22768"/>
                  </a:cubicBezTo>
                  <a:close/>
                </a:path>
              </a:pathLst>
            </a:custGeom>
            <a:solidFill>
              <a:srgbClr val="FDFCFC"/>
            </a:solidFill>
            <a:ln w="8654"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9099F4B5-DCA9-993F-CD95-7D9F22B57160}"/>
                </a:ext>
              </a:extLst>
            </p:cNvPr>
            <p:cNvSpPr/>
            <p:nvPr/>
          </p:nvSpPr>
          <p:spPr>
            <a:xfrm>
              <a:off x="26720038" y="-1403632"/>
              <a:ext cx="155568" cy="156780"/>
            </a:xfrm>
            <a:custGeom>
              <a:avLst/>
              <a:gdLst>
                <a:gd name="connsiteX0" fmla="*/ 22793 w 155568"/>
                <a:gd name="connsiteY0" fmla="*/ 22768 h 156780"/>
                <a:gd name="connsiteX1" fmla="*/ 6331 w 155568"/>
                <a:gd name="connsiteY1" fmla="*/ 110372 h 156780"/>
                <a:gd name="connsiteX2" fmla="*/ 8931 w 155568"/>
                <a:gd name="connsiteY2" fmla="*/ 108637 h 156780"/>
                <a:gd name="connsiteX3" fmla="*/ 30591 w 155568"/>
                <a:gd name="connsiteY3" fmla="*/ 31442 h 156780"/>
                <a:gd name="connsiteX4" fmla="*/ 53983 w 155568"/>
                <a:gd name="connsiteY4" fmla="*/ 101698 h 156780"/>
                <a:gd name="connsiteX5" fmla="*/ 124161 w 155568"/>
                <a:gd name="connsiteY5" fmla="*/ 125117 h 156780"/>
                <a:gd name="connsiteX6" fmla="*/ 42720 w 155568"/>
                <a:gd name="connsiteY6" fmla="*/ 145066 h 156780"/>
                <a:gd name="connsiteX7" fmla="*/ 40987 w 155568"/>
                <a:gd name="connsiteY7" fmla="*/ 147668 h 156780"/>
                <a:gd name="connsiteX8" fmla="*/ 132825 w 155568"/>
                <a:gd name="connsiteY8" fmla="*/ 133791 h 156780"/>
                <a:gd name="connsiteX9" fmla="*/ 132825 w 155568"/>
                <a:gd name="connsiteY9" fmla="*/ 22768 h 156780"/>
                <a:gd name="connsiteX10" fmla="*/ 21927 w 155568"/>
                <a:gd name="connsiteY10" fmla="*/ 22768 h 1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8" h="156780">
                  <a:moveTo>
                    <a:pt x="22793" y="22768"/>
                  </a:moveTo>
                  <a:cubicBezTo>
                    <a:pt x="-600" y="46187"/>
                    <a:pt x="-5798" y="81749"/>
                    <a:pt x="6331" y="110372"/>
                  </a:cubicBezTo>
                  <a:lnTo>
                    <a:pt x="8931" y="108637"/>
                  </a:lnTo>
                  <a:cubicBezTo>
                    <a:pt x="267" y="83484"/>
                    <a:pt x="11530" y="50523"/>
                    <a:pt x="30591" y="31442"/>
                  </a:cubicBezTo>
                  <a:cubicBezTo>
                    <a:pt x="30591" y="31442"/>
                    <a:pt x="23659" y="71340"/>
                    <a:pt x="53983" y="101698"/>
                  </a:cubicBezTo>
                  <a:cubicBezTo>
                    <a:pt x="84307" y="132056"/>
                    <a:pt x="124161" y="125117"/>
                    <a:pt x="124161" y="125117"/>
                  </a:cubicBezTo>
                  <a:cubicBezTo>
                    <a:pt x="104234" y="145066"/>
                    <a:pt x="67845" y="156342"/>
                    <a:pt x="42720" y="145066"/>
                  </a:cubicBezTo>
                  <a:lnTo>
                    <a:pt x="40987" y="147668"/>
                  </a:lnTo>
                  <a:cubicBezTo>
                    <a:pt x="70445" y="163281"/>
                    <a:pt x="107700" y="158944"/>
                    <a:pt x="132825" y="133791"/>
                  </a:cubicBezTo>
                  <a:cubicBezTo>
                    <a:pt x="163149" y="103433"/>
                    <a:pt x="163149" y="53993"/>
                    <a:pt x="132825" y="22768"/>
                  </a:cubicBezTo>
                  <a:cubicBezTo>
                    <a:pt x="102501" y="-7589"/>
                    <a:pt x="53117" y="-7589"/>
                    <a:pt x="21927" y="22768"/>
                  </a:cubicBezTo>
                  <a:close/>
                </a:path>
              </a:pathLst>
            </a:custGeom>
            <a:solidFill>
              <a:srgbClr val="FDFCFC"/>
            </a:solidFill>
            <a:ln w="8654" cap="flat">
              <a:noFill/>
              <a:prstDash val="solid"/>
              <a:miter/>
            </a:ln>
          </p:spPr>
          <p:txBody>
            <a:bodyPr rtlCol="0" anchor="ctr"/>
            <a:lstStyle/>
            <a:p>
              <a:endParaRPr lang="en-GB"/>
            </a:p>
          </p:txBody>
        </p:sp>
        <p:sp>
          <p:nvSpPr>
            <p:cNvPr id="42" name="Freeform 41">
              <a:extLst>
                <a:ext uri="{FF2B5EF4-FFF2-40B4-BE49-F238E27FC236}">
                  <a16:creationId xmlns:a16="http://schemas.microsoft.com/office/drawing/2014/main" id="{9D36F6E8-79A2-3810-4315-93E502260C6B}"/>
                </a:ext>
              </a:extLst>
            </p:cNvPr>
            <p:cNvSpPr/>
            <p:nvPr/>
          </p:nvSpPr>
          <p:spPr>
            <a:xfrm>
              <a:off x="26978224" y="-1403959"/>
              <a:ext cx="155568" cy="157107"/>
            </a:xfrm>
            <a:custGeom>
              <a:avLst/>
              <a:gdLst>
                <a:gd name="connsiteX0" fmla="*/ 22793 w 155568"/>
                <a:gd name="connsiteY0" fmla="*/ 23095 h 157107"/>
                <a:gd name="connsiteX1" fmla="*/ 6331 w 155568"/>
                <a:gd name="connsiteY1" fmla="*/ 110698 h 157107"/>
                <a:gd name="connsiteX2" fmla="*/ 8930 w 155568"/>
                <a:gd name="connsiteY2" fmla="*/ 108963 h 157107"/>
                <a:gd name="connsiteX3" fmla="*/ 30590 w 155568"/>
                <a:gd name="connsiteY3" fmla="*/ 31768 h 157107"/>
                <a:gd name="connsiteX4" fmla="*/ 53983 w 155568"/>
                <a:gd name="connsiteY4" fmla="*/ 102025 h 157107"/>
                <a:gd name="connsiteX5" fmla="*/ 124161 w 155568"/>
                <a:gd name="connsiteY5" fmla="*/ 125443 h 157107"/>
                <a:gd name="connsiteX6" fmla="*/ 42720 w 155568"/>
                <a:gd name="connsiteY6" fmla="*/ 145393 h 157107"/>
                <a:gd name="connsiteX7" fmla="*/ 40987 w 155568"/>
                <a:gd name="connsiteY7" fmla="*/ 147995 h 157107"/>
                <a:gd name="connsiteX8" fmla="*/ 132825 w 155568"/>
                <a:gd name="connsiteY8" fmla="*/ 134117 h 157107"/>
                <a:gd name="connsiteX9" fmla="*/ 132825 w 155568"/>
                <a:gd name="connsiteY9" fmla="*/ 23095 h 157107"/>
                <a:gd name="connsiteX10" fmla="*/ 21926 w 155568"/>
                <a:gd name="connsiteY10" fmla="*/ 23095 h 15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68" h="157107">
                  <a:moveTo>
                    <a:pt x="22793" y="23095"/>
                  </a:moveTo>
                  <a:cubicBezTo>
                    <a:pt x="-600" y="46513"/>
                    <a:pt x="-5798" y="82075"/>
                    <a:pt x="6331" y="110698"/>
                  </a:cubicBezTo>
                  <a:lnTo>
                    <a:pt x="8930" y="108963"/>
                  </a:lnTo>
                  <a:cubicBezTo>
                    <a:pt x="266" y="83810"/>
                    <a:pt x="11530" y="50850"/>
                    <a:pt x="30590" y="31768"/>
                  </a:cubicBezTo>
                  <a:cubicBezTo>
                    <a:pt x="30590" y="31768"/>
                    <a:pt x="23659" y="71667"/>
                    <a:pt x="53983" y="102025"/>
                  </a:cubicBezTo>
                  <a:cubicBezTo>
                    <a:pt x="84307" y="132382"/>
                    <a:pt x="124161" y="125443"/>
                    <a:pt x="124161" y="125443"/>
                  </a:cubicBezTo>
                  <a:cubicBezTo>
                    <a:pt x="104234" y="145393"/>
                    <a:pt x="67846" y="156668"/>
                    <a:pt x="42720" y="145393"/>
                  </a:cubicBezTo>
                  <a:lnTo>
                    <a:pt x="40987" y="147995"/>
                  </a:lnTo>
                  <a:cubicBezTo>
                    <a:pt x="70445" y="163607"/>
                    <a:pt x="107700" y="159270"/>
                    <a:pt x="132825" y="134117"/>
                  </a:cubicBezTo>
                  <a:cubicBezTo>
                    <a:pt x="163149" y="103759"/>
                    <a:pt x="163149" y="54320"/>
                    <a:pt x="132825" y="23095"/>
                  </a:cubicBezTo>
                  <a:cubicBezTo>
                    <a:pt x="102501" y="-8131"/>
                    <a:pt x="53117" y="-7263"/>
                    <a:pt x="21926" y="23095"/>
                  </a:cubicBezTo>
                  <a:close/>
                </a:path>
              </a:pathLst>
            </a:custGeom>
            <a:solidFill>
              <a:srgbClr val="FDFCFC"/>
            </a:solidFill>
            <a:ln w="8654" cap="flat">
              <a:noFill/>
              <a:prstDash val="solid"/>
              <a:miter/>
            </a:ln>
          </p:spPr>
          <p:txBody>
            <a:bodyPr rtlCol="0" anchor="ctr"/>
            <a:lstStyle/>
            <a:p>
              <a:endParaRPr lang="en-GB"/>
            </a:p>
          </p:txBody>
        </p:sp>
        <p:sp>
          <p:nvSpPr>
            <p:cNvPr id="43" name="Freeform 42">
              <a:extLst>
                <a:ext uri="{FF2B5EF4-FFF2-40B4-BE49-F238E27FC236}">
                  <a16:creationId xmlns:a16="http://schemas.microsoft.com/office/drawing/2014/main" id="{448356BF-22CB-A891-6E16-F33F37C4B28B}"/>
                </a:ext>
              </a:extLst>
            </p:cNvPr>
            <p:cNvSpPr/>
            <p:nvPr/>
          </p:nvSpPr>
          <p:spPr>
            <a:xfrm>
              <a:off x="26393674" y="-3821768"/>
              <a:ext cx="168080" cy="133719"/>
            </a:xfrm>
            <a:custGeom>
              <a:avLst/>
              <a:gdLst>
                <a:gd name="connsiteX0" fmla="*/ 129959 w 168080"/>
                <a:gd name="connsiteY0" fmla="*/ 78208 h 133719"/>
                <a:gd name="connsiteX1" fmla="*/ 129959 w 168080"/>
                <a:gd name="connsiteY1" fmla="*/ 36575 h 133719"/>
                <a:gd name="connsiteX2" fmla="*/ 100502 w 168080"/>
                <a:gd name="connsiteY2" fmla="*/ 145 h 133719"/>
                <a:gd name="connsiteX3" fmla="*/ 53717 w 168080"/>
                <a:gd name="connsiteY3" fmla="*/ 80810 h 133719"/>
                <a:gd name="connsiteX4" fmla="*/ 113498 w 168080"/>
                <a:gd name="connsiteY4" fmla="*/ 69534 h 133719"/>
                <a:gd name="connsiteX5" fmla="*/ 113498 w 168080"/>
                <a:gd name="connsiteY5" fmla="*/ 76473 h 133719"/>
                <a:gd name="connsiteX6" fmla="*/ 1733 w 168080"/>
                <a:gd name="connsiteY6" fmla="*/ 131985 h 133719"/>
                <a:gd name="connsiteX7" fmla="*/ 0 w 168080"/>
                <a:gd name="connsiteY7" fmla="*/ 133719 h 133719"/>
                <a:gd name="connsiteX8" fmla="*/ 168081 w 168080"/>
                <a:gd name="connsiteY8" fmla="*/ 101627 h 133719"/>
                <a:gd name="connsiteX9" fmla="*/ 130826 w 168080"/>
                <a:gd name="connsiteY9" fmla="*/ 76473 h 13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080" h="133719">
                  <a:moveTo>
                    <a:pt x="129959" y="78208"/>
                  </a:moveTo>
                  <a:cubicBezTo>
                    <a:pt x="129959" y="64330"/>
                    <a:pt x="129959" y="36575"/>
                    <a:pt x="129959" y="36575"/>
                  </a:cubicBezTo>
                  <a:cubicBezTo>
                    <a:pt x="129959" y="12289"/>
                    <a:pt x="116963" y="-1589"/>
                    <a:pt x="100502" y="145"/>
                  </a:cubicBezTo>
                  <a:cubicBezTo>
                    <a:pt x="81441" y="2747"/>
                    <a:pt x="53717" y="17493"/>
                    <a:pt x="53717" y="80810"/>
                  </a:cubicBezTo>
                  <a:cubicBezTo>
                    <a:pt x="73644" y="75606"/>
                    <a:pt x="93571" y="72136"/>
                    <a:pt x="113498" y="69534"/>
                  </a:cubicBezTo>
                  <a:cubicBezTo>
                    <a:pt x="113498" y="72136"/>
                    <a:pt x="113498" y="74739"/>
                    <a:pt x="113498" y="76473"/>
                  </a:cubicBezTo>
                  <a:cubicBezTo>
                    <a:pt x="73644" y="82545"/>
                    <a:pt x="35522" y="101627"/>
                    <a:pt x="1733" y="131985"/>
                  </a:cubicBezTo>
                  <a:cubicBezTo>
                    <a:pt x="1733" y="131985"/>
                    <a:pt x="866" y="132852"/>
                    <a:pt x="0" y="133719"/>
                  </a:cubicBezTo>
                  <a:cubicBezTo>
                    <a:pt x="55449" y="112035"/>
                    <a:pt x="112631" y="101627"/>
                    <a:pt x="168081" y="101627"/>
                  </a:cubicBezTo>
                  <a:cubicBezTo>
                    <a:pt x="162883" y="98157"/>
                    <a:pt x="136891" y="79943"/>
                    <a:pt x="130826" y="76473"/>
                  </a:cubicBezTo>
                  <a:close/>
                </a:path>
              </a:pathLst>
            </a:custGeom>
            <a:solidFill>
              <a:srgbClr val="FDFCFC"/>
            </a:solidFill>
            <a:ln w="8654" cap="flat">
              <a:noFill/>
              <a:prstDash val="solid"/>
              <a:miter/>
            </a:ln>
          </p:spPr>
          <p:txBody>
            <a:bodyPr rtlCol="0" anchor="ctr"/>
            <a:lstStyle/>
            <a:p>
              <a:endParaRPr lang="en-GB"/>
            </a:p>
          </p:txBody>
        </p:sp>
        <p:sp>
          <p:nvSpPr>
            <p:cNvPr id="44" name="Freeform 43">
              <a:extLst>
                <a:ext uri="{FF2B5EF4-FFF2-40B4-BE49-F238E27FC236}">
                  <a16:creationId xmlns:a16="http://schemas.microsoft.com/office/drawing/2014/main" id="{B624612C-F718-3603-85CF-9FBE50FBEE07}"/>
                </a:ext>
              </a:extLst>
            </p:cNvPr>
            <p:cNvSpPr/>
            <p:nvPr/>
          </p:nvSpPr>
          <p:spPr>
            <a:xfrm>
              <a:off x="26451722" y="-3674409"/>
              <a:ext cx="71910" cy="59218"/>
            </a:xfrm>
            <a:custGeom>
              <a:avLst/>
              <a:gdLst>
                <a:gd name="connsiteX0" fmla="*/ 40720 w 71910"/>
                <a:gd name="connsiteY0" fmla="*/ 1106 h 59218"/>
                <a:gd name="connsiteX1" fmla="*/ 0 w 71910"/>
                <a:gd name="connsiteY1" fmla="*/ 59219 h 59218"/>
                <a:gd name="connsiteX2" fmla="*/ 71911 w 71910"/>
                <a:gd name="connsiteY2" fmla="*/ 39270 h 59218"/>
                <a:gd name="connsiteX3" fmla="*/ 39854 w 71910"/>
                <a:gd name="connsiteY3" fmla="*/ 238 h 59218"/>
              </a:gdLst>
              <a:ahLst/>
              <a:cxnLst>
                <a:cxn ang="0">
                  <a:pos x="connsiteX0" y="connsiteY0"/>
                </a:cxn>
                <a:cxn ang="0">
                  <a:pos x="connsiteX1" y="connsiteY1"/>
                </a:cxn>
                <a:cxn ang="0">
                  <a:pos x="connsiteX2" y="connsiteY2"/>
                </a:cxn>
                <a:cxn ang="0">
                  <a:pos x="connsiteX3" y="connsiteY3"/>
                </a:cxn>
              </a:cxnLst>
              <a:rect l="l" t="t" r="r" b="b"/>
              <a:pathLst>
                <a:path w="71910" h="59218">
                  <a:moveTo>
                    <a:pt x="40720" y="1106"/>
                  </a:moveTo>
                  <a:cubicBezTo>
                    <a:pt x="23393" y="3708"/>
                    <a:pt x="6931" y="27127"/>
                    <a:pt x="0" y="59219"/>
                  </a:cubicBezTo>
                  <a:cubicBezTo>
                    <a:pt x="22526" y="50545"/>
                    <a:pt x="46785" y="43606"/>
                    <a:pt x="71911" y="39270"/>
                  </a:cubicBezTo>
                  <a:cubicBezTo>
                    <a:pt x="71044" y="16718"/>
                    <a:pt x="61514" y="-2364"/>
                    <a:pt x="39854" y="238"/>
                  </a:cubicBezTo>
                  <a:close/>
                </a:path>
              </a:pathLst>
            </a:custGeom>
            <a:solidFill>
              <a:srgbClr val="FDFCFC"/>
            </a:solidFill>
            <a:ln w="8654" cap="flat">
              <a:noFill/>
              <a:prstDash val="solid"/>
              <a:miter/>
            </a:ln>
          </p:spPr>
          <p:txBody>
            <a:bodyPr rtlCol="0" anchor="ctr"/>
            <a:lstStyle/>
            <a:p>
              <a:endParaRPr lang="en-GB"/>
            </a:p>
          </p:txBody>
        </p:sp>
        <p:sp>
          <p:nvSpPr>
            <p:cNvPr id="45" name="Freeform 44">
              <a:extLst>
                <a:ext uri="{FF2B5EF4-FFF2-40B4-BE49-F238E27FC236}">
                  <a16:creationId xmlns:a16="http://schemas.microsoft.com/office/drawing/2014/main" id="{14054FBD-0579-EEBD-776B-0A364B862518}"/>
                </a:ext>
              </a:extLst>
            </p:cNvPr>
            <p:cNvSpPr/>
            <p:nvPr/>
          </p:nvSpPr>
          <p:spPr>
            <a:xfrm>
              <a:off x="26591212" y="-4032392"/>
              <a:ext cx="131691" cy="69389"/>
            </a:xfrm>
            <a:custGeom>
              <a:avLst/>
              <a:gdLst>
                <a:gd name="connsiteX0" fmla="*/ 131692 w 131691"/>
                <a:gd name="connsiteY0" fmla="*/ 68522 h 69389"/>
                <a:gd name="connsiteX1" fmla="*/ 131692 w 131691"/>
                <a:gd name="connsiteY1" fmla="*/ 6939 h 69389"/>
                <a:gd name="connsiteX2" fmla="*/ 103101 w 131691"/>
                <a:gd name="connsiteY2" fmla="*/ 2602 h 69389"/>
                <a:gd name="connsiteX3" fmla="*/ 103101 w 131691"/>
                <a:gd name="connsiteY3" fmla="*/ 46838 h 69389"/>
                <a:gd name="connsiteX4" fmla="*/ 81441 w 131691"/>
                <a:gd name="connsiteY4" fmla="*/ 45103 h 69389"/>
                <a:gd name="connsiteX5" fmla="*/ 81441 w 131691"/>
                <a:gd name="connsiteY5" fmla="*/ 867 h 69389"/>
                <a:gd name="connsiteX6" fmla="*/ 52850 w 131691"/>
                <a:gd name="connsiteY6" fmla="*/ 0 h 69389"/>
                <a:gd name="connsiteX7" fmla="*/ 52850 w 131691"/>
                <a:gd name="connsiteY7" fmla="*/ 44235 h 69389"/>
                <a:gd name="connsiteX8" fmla="*/ 31190 w 131691"/>
                <a:gd name="connsiteY8" fmla="*/ 44235 h 69389"/>
                <a:gd name="connsiteX9" fmla="*/ 31190 w 131691"/>
                <a:gd name="connsiteY9" fmla="*/ 0 h 69389"/>
                <a:gd name="connsiteX10" fmla="*/ 0 w 131691"/>
                <a:gd name="connsiteY10" fmla="*/ 2602 h 69389"/>
                <a:gd name="connsiteX11" fmla="*/ 0 w 131691"/>
                <a:gd name="connsiteY11" fmla="*/ 65052 h 69389"/>
                <a:gd name="connsiteX12" fmla="*/ 131692 w 131691"/>
                <a:gd name="connsiteY12" fmla="*/ 69389 h 6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91" h="69389">
                  <a:moveTo>
                    <a:pt x="131692" y="68522"/>
                  </a:moveTo>
                  <a:cubicBezTo>
                    <a:pt x="131692" y="47705"/>
                    <a:pt x="131692" y="27755"/>
                    <a:pt x="131692" y="6939"/>
                  </a:cubicBezTo>
                  <a:cubicBezTo>
                    <a:pt x="122162" y="5204"/>
                    <a:pt x="112631" y="3469"/>
                    <a:pt x="103101" y="2602"/>
                  </a:cubicBezTo>
                  <a:lnTo>
                    <a:pt x="103101" y="46838"/>
                  </a:lnTo>
                  <a:cubicBezTo>
                    <a:pt x="96170" y="46838"/>
                    <a:pt x="88372" y="45103"/>
                    <a:pt x="81441" y="45103"/>
                  </a:cubicBezTo>
                  <a:lnTo>
                    <a:pt x="81441" y="867"/>
                  </a:lnTo>
                  <a:cubicBezTo>
                    <a:pt x="71911" y="867"/>
                    <a:pt x="62380" y="0"/>
                    <a:pt x="52850" y="0"/>
                  </a:cubicBezTo>
                  <a:lnTo>
                    <a:pt x="52850" y="44235"/>
                  </a:lnTo>
                  <a:cubicBezTo>
                    <a:pt x="45919" y="44235"/>
                    <a:pt x="38121" y="44235"/>
                    <a:pt x="31190" y="44235"/>
                  </a:cubicBezTo>
                  <a:lnTo>
                    <a:pt x="31190" y="0"/>
                  </a:lnTo>
                  <a:cubicBezTo>
                    <a:pt x="20793" y="0"/>
                    <a:pt x="10397" y="1735"/>
                    <a:pt x="0" y="2602"/>
                  </a:cubicBezTo>
                  <a:lnTo>
                    <a:pt x="0" y="65052"/>
                  </a:lnTo>
                  <a:cubicBezTo>
                    <a:pt x="43320" y="59848"/>
                    <a:pt x="88372" y="60715"/>
                    <a:pt x="131692" y="69389"/>
                  </a:cubicBezTo>
                  <a:close/>
                </a:path>
              </a:pathLst>
            </a:custGeom>
            <a:solidFill>
              <a:srgbClr val="FDFCFC"/>
            </a:solidFill>
            <a:ln w="8654" cap="flat">
              <a:noFill/>
              <a:prstDash val="solid"/>
              <a:miter/>
            </a:ln>
          </p:spPr>
          <p:txBody>
            <a:bodyPr rtlCol="0" anchor="ctr"/>
            <a:lstStyle/>
            <a:p>
              <a:endParaRPr lang="en-GB"/>
            </a:p>
          </p:txBody>
        </p:sp>
        <p:sp>
          <p:nvSpPr>
            <p:cNvPr id="46" name="Freeform 45">
              <a:extLst>
                <a:ext uri="{FF2B5EF4-FFF2-40B4-BE49-F238E27FC236}">
                  <a16:creationId xmlns:a16="http://schemas.microsoft.com/office/drawing/2014/main" id="{E29BE373-1BB2-06FB-D5FB-CC624DC20F9A}"/>
                </a:ext>
              </a:extLst>
            </p:cNvPr>
            <p:cNvSpPr/>
            <p:nvPr/>
          </p:nvSpPr>
          <p:spPr>
            <a:xfrm>
              <a:off x="26425730" y="-3992493"/>
              <a:ext cx="131691" cy="82399"/>
            </a:xfrm>
            <a:custGeom>
              <a:avLst/>
              <a:gdLst>
                <a:gd name="connsiteX0" fmla="*/ 131692 w 131691"/>
                <a:gd name="connsiteY0" fmla="*/ 0 h 82399"/>
                <a:gd name="connsiteX1" fmla="*/ 103101 w 131691"/>
                <a:gd name="connsiteY1" fmla="*/ 867 h 82399"/>
                <a:gd name="connsiteX2" fmla="*/ 103101 w 131691"/>
                <a:gd name="connsiteY2" fmla="*/ 45103 h 82399"/>
                <a:gd name="connsiteX3" fmla="*/ 81441 w 131691"/>
                <a:gd name="connsiteY3" fmla="*/ 46838 h 82399"/>
                <a:gd name="connsiteX4" fmla="*/ 81441 w 131691"/>
                <a:gd name="connsiteY4" fmla="*/ 2602 h 82399"/>
                <a:gd name="connsiteX5" fmla="*/ 52850 w 131691"/>
                <a:gd name="connsiteY5" fmla="*/ 6939 h 82399"/>
                <a:gd name="connsiteX6" fmla="*/ 52850 w 131691"/>
                <a:gd name="connsiteY6" fmla="*/ 51175 h 82399"/>
                <a:gd name="connsiteX7" fmla="*/ 31190 w 131691"/>
                <a:gd name="connsiteY7" fmla="*/ 55511 h 82399"/>
                <a:gd name="connsiteX8" fmla="*/ 31190 w 131691"/>
                <a:gd name="connsiteY8" fmla="*/ 11276 h 82399"/>
                <a:gd name="connsiteX9" fmla="*/ 0 w 131691"/>
                <a:gd name="connsiteY9" fmla="*/ 19950 h 82399"/>
                <a:gd name="connsiteX10" fmla="*/ 0 w 131691"/>
                <a:gd name="connsiteY10" fmla="*/ 82399 h 82399"/>
                <a:gd name="connsiteX11" fmla="*/ 131692 w 131691"/>
                <a:gd name="connsiteY11" fmla="*/ 61583 h 82399"/>
                <a:gd name="connsiteX12" fmla="*/ 131692 w 131691"/>
                <a:gd name="connsiteY12" fmla="*/ 0 h 8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91" h="82399">
                  <a:moveTo>
                    <a:pt x="131692" y="0"/>
                  </a:moveTo>
                  <a:cubicBezTo>
                    <a:pt x="122162" y="0"/>
                    <a:pt x="112631" y="0"/>
                    <a:pt x="103101" y="867"/>
                  </a:cubicBezTo>
                  <a:lnTo>
                    <a:pt x="103101" y="45103"/>
                  </a:lnTo>
                  <a:cubicBezTo>
                    <a:pt x="96170" y="45103"/>
                    <a:pt x="88372" y="45970"/>
                    <a:pt x="81441" y="46838"/>
                  </a:cubicBezTo>
                  <a:lnTo>
                    <a:pt x="81441" y="2602"/>
                  </a:lnTo>
                  <a:cubicBezTo>
                    <a:pt x="71911" y="3470"/>
                    <a:pt x="62380" y="5204"/>
                    <a:pt x="52850" y="6939"/>
                  </a:cubicBezTo>
                  <a:lnTo>
                    <a:pt x="52850" y="51175"/>
                  </a:lnTo>
                  <a:cubicBezTo>
                    <a:pt x="45919" y="52909"/>
                    <a:pt x="38121" y="53777"/>
                    <a:pt x="31190" y="55511"/>
                  </a:cubicBezTo>
                  <a:lnTo>
                    <a:pt x="31190" y="11276"/>
                  </a:lnTo>
                  <a:cubicBezTo>
                    <a:pt x="20793" y="13878"/>
                    <a:pt x="10397" y="16480"/>
                    <a:pt x="0" y="19950"/>
                  </a:cubicBezTo>
                  <a:lnTo>
                    <a:pt x="0" y="82399"/>
                  </a:lnTo>
                  <a:cubicBezTo>
                    <a:pt x="43320" y="68522"/>
                    <a:pt x="88372" y="61583"/>
                    <a:pt x="131692" y="61583"/>
                  </a:cubicBezTo>
                  <a:lnTo>
                    <a:pt x="131692" y="0"/>
                  </a:lnTo>
                  <a:close/>
                </a:path>
              </a:pathLst>
            </a:custGeom>
            <a:solidFill>
              <a:srgbClr val="FDFCFC"/>
            </a:solidFill>
            <a:ln w="8654" cap="flat">
              <a:noFill/>
              <a:prstDash val="solid"/>
              <a:miter/>
            </a:ln>
          </p:spPr>
          <p:txBody>
            <a:bodyPr rtlCol="0" anchor="ctr"/>
            <a:lstStyle/>
            <a:p>
              <a:endParaRPr lang="en-GB"/>
            </a:p>
          </p:txBody>
        </p:sp>
        <p:sp>
          <p:nvSpPr>
            <p:cNvPr id="47" name="Freeform 46">
              <a:extLst>
                <a:ext uri="{FF2B5EF4-FFF2-40B4-BE49-F238E27FC236}">
                  <a16:creationId xmlns:a16="http://schemas.microsoft.com/office/drawing/2014/main" id="{FD056EA2-8649-71C1-DE61-F365F3C05622}"/>
                </a:ext>
              </a:extLst>
            </p:cNvPr>
            <p:cNvSpPr/>
            <p:nvPr/>
          </p:nvSpPr>
          <p:spPr>
            <a:xfrm>
              <a:off x="26553090" y="-3943026"/>
              <a:ext cx="176744" cy="37269"/>
            </a:xfrm>
            <a:custGeom>
              <a:avLst/>
              <a:gdLst>
                <a:gd name="connsiteX0" fmla="*/ 866 w 176744"/>
                <a:gd name="connsiteY0" fmla="*/ 37269 h 37269"/>
                <a:gd name="connsiteX1" fmla="*/ 866 w 176744"/>
                <a:gd name="connsiteY1" fmla="*/ 37269 h 37269"/>
                <a:gd name="connsiteX2" fmla="*/ 176745 w 176744"/>
                <a:gd name="connsiteY2" fmla="*/ 37269 h 37269"/>
                <a:gd name="connsiteX3" fmla="*/ 176745 w 176744"/>
                <a:gd name="connsiteY3" fmla="*/ 37269 h 37269"/>
                <a:gd name="connsiteX4" fmla="*/ 130826 w 176744"/>
                <a:gd name="connsiteY4" fmla="*/ 840 h 37269"/>
                <a:gd name="connsiteX5" fmla="*/ 0 w 176744"/>
                <a:gd name="connsiteY5" fmla="*/ 37269 h 3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44" h="37269">
                  <a:moveTo>
                    <a:pt x="866" y="37269"/>
                  </a:moveTo>
                  <a:cubicBezTo>
                    <a:pt x="866" y="37269"/>
                    <a:pt x="866" y="37269"/>
                    <a:pt x="866" y="37269"/>
                  </a:cubicBezTo>
                  <a:cubicBezTo>
                    <a:pt x="58915" y="25126"/>
                    <a:pt x="118696" y="25126"/>
                    <a:pt x="176745" y="37269"/>
                  </a:cubicBezTo>
                  <a:cubicBezTo>
                    <a:pt x="176745" y="37269"/>
                    <a:pt x="176745" y="37269"/>
                    <a:pt x="176745" y="37269"/>
                  </a:cubicBezTo>
                  <a:cubicBezTo>
                    <a:pt x="161150" y="24259"/>
                    <a:pt x="146421" y="12116"/>
                    <a:pt x="130826" y="840"/>
                  </a:cubicBezTo>
                  <a:cubicBezTo>
                    <a:pt x="64980" y="-6099"/>
                    <a:pt x="6931" y="32065"/>
                    <a:pt x="0" y="37269"/>
                  </a:cubicBezTo>
                  <a:close/>
                </a:path>
              </a:pathLst>
            </a:custGeom>
            <a:solidFill>
              <a:srgbClr val="FDFCFC"/>
            </a:solidFill>
            <a:ln w="8654"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97E937DA-ECE1-1ECA-12B4-778EAC2F58BD}"/>
                </a:ext>
              </a:extLst>
            </p:cNvPr>
            <p:cNvSpPr/>
            <p:nvPr/>
          </p:nvSpPr>
          <p:spPr>
            <a:xfrm>
              <a:off x="26388475" y="-3902287"/>
              <a:ext cx="176744" cy="61582"/>
            </a:xfrm>
            <a:custGeom>
              <a:avLst/>
              <a:gdLst>
                <a:gd name="connsiteX0" fmla="*/ 176745 w 176744"/>
                <a:gd name="connsiteY0" fmla="*/ 27755 h 61582"/>
                <a:gd name="connsiteX1" fmla="*/ 130826 w 176744"/>
                <a:gd name="connsiteY1" fmla="*/ 0 h 61582"/>
                <a:gd name="connsiteX2" fmla="*/ 0 w 176744"/>
                <a:gd name="connsiteY2" fmla="*/ 61583 h 61582"/>
                <a:gd name="connsiteX3" fmla="*/ 0 w 176744"/>
                <a:gd name="connsiteY3" fmla="*/ 61583 h 61582"/>
                <a:gd name="connsiteX4" fmla="*/ 175879 w 176744"/>
                <a:gd name="connsiteY4" fmla="*/ 28623 h 61582"/>
                <a:gd name="connsiteX5" fmla="*/ 175879 w 176744"/>
                <a:gd name="connsiteY5" fmla="*/ 28623 h 61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44" h="61582">
                  <a:moveTo>
                    <a:pt x="176745" y="27755"/>
                  </a:moveTo>
                  <a:cubicBezTo>
                    <a:pt x="161150" y="17347"/>
                    <a:pt x="146421" y="8674"/>
                    <a:pt x="130826" y="0"/>
                  </a:cubicBezTo>
                  <a:cubicBezTo>
                    <a:pt x="64980" y="5204"/>
                    <a:pt x="6931" y="54644"/>
                    <a:pt x="0" y="61583"/>
                  </a:cubicBezTo>
                  <a:cubicBezTo>
                    <a:pt x="0" y="61583"/>
                    <a:pt x="0" y="61583"/>
                    <a:pt x="0" y="61583"/>
                  </a:cubicBezTo>
                  <a:cubicBezTo>
                    <a:pt x="58049" y="38164"/>
                    <a:pt x="117830" y="27755"/>
                    <a:pt x="175879" y="28623"/>
                  </a:cubicBezTo>
                  <a:cubicBezTo>
                    <a:pt x="175879" y="28623"/>
                    <a:pt x="175879" y="28623"/>
                    <a:pt x="175879" y="28623"/>
                  </a:cubicBezTo>
                  <a:close/>
                </a:path>
              </a:pathLst>
            </a:custGeom>
            <a:solidFill>
              <a:srgbClr val="FDFCFC"/>
            </a:solidFill>
            <a:ln w="8654"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119A7EE1-867D-0BA6-5D5A-6C63DF6FCA24}"/>
                </a:ext>
              </a:extLst>
            </p:cNvPr>
            <p:cNvSpPr/>
            <p:nvPr/>
          </p:nvSpPr>
          <p:spPr>
            <a:xfrm>
              <a:off x="26260249"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0" name="Freeform 49">
              <a:extLst>
                <a:ext uri="{FF2B5EF4-FFF2-40B4-BE49-F238E27FC236}">
                  <a16:creationId xmlns:a16="http://schemas.microsoft.com/office/drawing/2014/main" id="{B5B8A8D2-A3ED-9041-AADE-C15D3DF656FC}"/>
                </a:ext>
              </a:extLst>
            </p:cNvPr>
            <p:cNvSpPr/>
            <p:nvPr/>
          </p:nvSpPr>
          <p:spPr>
            <a:xfrm>
              <a:off x="26860661"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6F9E0114-C9A8-03E5-9DA1-F47BF16BB7CB}"/>
                </a:ext>
              </a:extLst>
            </p:cNvPr>
            <p:cNvSpPr/>
            <p:nvPr/>
          </p:nvSpPr>
          <p:spPr>
            <a:xfrm>
              <a:off x="27076394"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6FA4F71A-F336-13D0-A347-596CF9C12402}"/>
                </a:ext>
              </a:extLst>
            </p:cNvPr>
            <p:cNvSpPr/>
            <p:nvPr/>
          </p:nvSpPr>
          <p:spPr>
            <a:xfrm>
              <a:off x="26989455" y="-3114722"/>
              <a:ext cx="181045" cy="407660"/>
            </a:xfrm>
            <a:custGeom>
              <a:avLst/>
              <a:gdLst>
                <a:gd name="connsiteX0" fmla="*/ 8963 w 181045"/>
                <a:gd name="connsiteY0" fmla="*/ 104084 h 407660"/>
                <a:gd name="connsiteX1" fmla="*/ 3765 w 181045"/>
                <a:gd name="connsiteY1" fmla="*/ 117961 h 407660"/>
                <a:gd name="connsiteX2" fmla="*/ 16761 w 181045"/>
                <a:gd name="connsiteY2" fmla="*/ 126635 h 407660"/>
                <a:gd name="connsiteX3" fmla="*/ 147587 w 181045"/>
                <a:gd name="connsiteY3" fmla="*/ 371231 h 407660"/>
                <a:gd name="connsiteX4" fmla="*/ 147587 w 181045"/>
                <a:gd name="connsiteY4" fmla="*/ 374701 h 407660"/>
                <a:gd name="connsiteX5" fmla="*/ 140655 w 181045"/>
                <a:gd name="connsiteY5" fmla="*/ 407660 h 407660"/>
                <a:gd name="connsiteX6" fmla="*/ 176178 w 181045"/>
                <a:gd name="connsiteY6" fmla="*/ 407660 h 407660"/>
                <a:gd name="connsiteX7" fmla="*/ 170979 w 181045"/>
                <a:gd name="connsiteY7" fmla="*/ 375568 h 407660"/>
                <a:gd name="connsiteX8" fmla="*/ 152785 w 181045"/>
                <a:gd name="connsiteY8" fmla="*/ 344343 h 407660"/>
                <a:gd name="connsiteX9" fmla="*/ 103401 w 181045"/>
                <a:gd name="connsiteY9" fmla="*/ 271484 h 407660"/>
                <a:gd name="connsiteX10" fmla="*/ 71344 w 181045"/>
                <a:gd name="connsiteY10" fmla="*/ 124900 h 407660"/>
                <a:gd name="connsiteX11" fmla="*/ 47951 w 181045"/>
                <a:gd name="connsiteY11" fmla="*/ 111022 h 407660"/>
                <a:gd name="connsiteX12" fmla="*/ 82607 w 181045"/>
                <a:gd name="connsiteY12" fmla="*/ 98880 h 407660"/>
                <a:gd name="connsiteX13" fmla="*/ 75676 w 181045"/>
                <a:gd name="connsiteY13" fmla="*/ 83267 h 407660"/>
                <a:gd name="connsiteX14" fmla="*/ 38421 w 181045"/>
                <a:gd name="connsiteY14" fmla="*/ 96277 h 407660"/>
                <a:gd name="connsiteX15" fmla="*/ 38421 w 181045"/>
                <a:gd name="connsiteY15" fmla="*/ 91940 h 407660"/>
                <a:gd name="connsiteX16" fmla="*/ 62680 w 181045"/>
                <a:gd name="connsiteY16" fmla="*/ 50307 h 407660"/>
                <a:gd name="connsiteX17" fmla="*/ 20226 w 181045"/>
                <a:gd name="connsiteY17" fmla="*/ 0 h 407660"/>
                <a:gd name="connsiteX18" fmla="*/ 9830 w 181045"/>
                <a:gd name="connsiteY18" fmla="*/ 103216 h 40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045" h="407660">
                  <a:moveTo>
                    <a:pt x="8963" y="104084"/>
                  </a:moveTo>
                  <a:cubicBezTo>
                    <a:pt x="4631" y="107553"/>
                    <a:pt x="3765" y="117961"/>
                    <a:pt x="3765" y="117961"/>
                  </a:cubicBezTo>
                  <a:cubicBezTo>
                    <a:pt x="3765" y="117961"/>
                    <a:pt x="11563" y="127502"/>
                    <a:pt x="16761" y="126635"/>
                  </a:cubicBezTo>
                  <a:cubicBezTo>
                    <a:pt x="39287" y="231586"/>
                    <a:pt x="35822" y="371231"/>
                    <a:pt x="147587" y="371231"/>
                  </a:cubicBezTo>
                  <a:lnTo>
                    <a:pt x="147587" y="374701"/>
                  </a:lnTo>
                  <a:cubicBezTo>
                    <a:pt x="124194" y="389446"/>
                    <a:pt x="140655" y="407660"/>
                    <a:pt x="140655" y="407660"/>
                  </a:cubicBezTo>
                  <a:lnTo>
                    <a:pt x="176178" y="407660"/>
                  </a:lnTo>
                  <a:cubicBezTo>
                    <a:pt x="176178" y="407660"/>
                    <a:pt x="190040" y="387711"/>
                    <a:pt x="170979" y="375568"/>
                  </a:cubicBezTo>
                  <a:cubicBezTo>
                    <a:pt x="173579" y="361690"/>
                    <a:pt x="170979" y="358221"/>
                    <a:pt x="152785" y="344343"/>
                  </a:cubicBezTo>
                  <a:cubicBezTo>
                    <a:pt x="133724" y="329598"/>
                    <a:pt x="110332" y="310516"/>
                    <a:pt x="103401" y="271484"/>
                  </a:cubicBezTo>
                  <a:cubicBezTo>
                    <a:pt x="97336" y="239392"/>
                    <a:pt x="71344" y="126635"/>
                    <a:pt x="71344" y="124900"/>
                  </a:cubicBezTo>
                  <a:cubicBezTo>
                    <a:pt x="63546" y="123166"/>
                    <a:pt x="55749" y="117961"/>
                    <a:pt x="47951" y="111022"/>
                  </a:cubicBezTo>
                  <a:cubicBezTo>
                    <a:pt x="61813" y="107553"/>
                    <a:pt x="73943" y="104084"/>
                    <a:pt x="82607" y="98880"/>
                  </a:cubicBezTo>
                  <a:cubicBezTo>
                    <a:pt x="84340" y="92808"/>
                    <a:pt x="82607" y="87603"/>
                    <a:pt x="75676" y="83267"/>
                  </a:cubicBezTo>
                  <a:cubicBezTo>
                    <a:pt x="66145" y="90206"/>
                    <a:pt x="53149" y="94543"/>
                    <a:pt x="38421" y="96277"/>
                  </a:cubicBezTo>
                  <a:lnTo>
                    <a:pt x="38421" y="91940"/>
                  </a:lnTo>
                  <a:cubicBezTo>
                    <a:pt x="52283" y="79797"/>
                    <a:pt x="61813" y="65052"/>
                    <a:pt x="62680" y="50307"/>
                  </a:cubicBezTo>
                  <a:lnTo>
                    <a:pt x="20226" y="0"/>
                  </a:lnTo>
                  <a:cubicBezTo>
                    <a:pt x="-3166" y="30358"/>
                    <a:pt x="-5765" y="64185"/>
                    <a:pt x="9830" y="103216"/>
                  </a:cubicBezTo>
                  <a:close/>
                </a:path>
              </a:pathLst>
            </a:custGeom>
            <a:solidFill>
              <a:srgbClr val="FDFCFC"/>
            </a:solidFill>
            <a:ln w="8654" cap="flat">
              <a:noFill/>
              <a:prstDash val="solid"/>
              <a:miter/>
            </a:ln>
          </p:spPr>
          <p:txBody>
            <a:bodyPr rtlCol="0" anchor="ctr"/>
            <a:lstStyle/>
            <a:p>
              <a:endParaRPr lang="en-GB"/>
            </a:p>
          </p:txBody>
        </p:sp>
        <p:sp>
          <p:nvSpPr>
            <p:cNvPr id="53" name="Freeform 52">
              <a:extLst>
                <a:ext uri="{FF2B5EF4-FFF2-40B4-BE49-F238E27FC236}">
                  <a16:creationId xmlns:a16="http://schemas.microsoft.com/office/drawing/2014/main" id="{C0FDB2D7-33B8-19F5-BFFA-7F36FBB14BDB}"/>
                </a:ext>
              </a:extLst>
            </p:cNvPr>
            <p:cNvSpPr/>
            <p:nvPr/>
          </p:nvSpPr>
          <p:spPr>
            <a:xfrm>
              <a:off x="26477375" y="-2867643"/>
              <a:ext cx="115239" cy="161448"/>
            </a:xfrm>
            <a:custGeom>
              <a:avLst/>
              <a:gdLst>
                <a:gd name="connsiteX0" fmla="*/ 81780 w 115239"/>
                <a:gd name="connsiteY0" fmla="*/ 125019 h 161448"/>
                <a:gd name="connsiteX1" fmla="*/ 81780 w 115239"/>
                <a:gd name="connsiteY1" fmla="*/ 129356 h 161448"/>
                <a:gd name="connsiteX2" fmla="*/ 74849 w 115239"/>
                <a:gd name="connsiteY2" fmla="*/ 161448 h 161448"/>
                <a:gd name="connsiteX3" fmla="*/ 110371 w 115239"/>
                <a:gd name="connsiteY3" fmla="*/ 161448 h 161448"/>
                <a:gd name="connsiteX4" fmla="*/ 105173 w 115239"/>
                <a:gd name="connsiteY4" fmla="*/ 129356 h 161448"/>
                <a:gd name="connsiteX5" fmla="*/ 86979 w 115239"/>
                <a:gd name="connsiteY5" fmla="*/ 98131 h 161448"/>
                <a:gd name="connsiteX6" fmla="*/ 33262 w 115239"/>
                <a:gd name="connsiteY6" fmla="*/ 4456 h 161448"/>
                <a:gd name="connsiteX7" fmla="*/ 81780 w 115239"/>
                <a:gd name="connsiteY7" fmla="*/ 124152 h 16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239" h="161448">
                  <a:moveTo>
                    <a:pt x="81780" y="125019"/>
                  </a:moveTo>
                  <a:lnTo>
                    <a:pt x="81780" y="129356"/>
                  </a:lnTo>
                  <a:cubicBezTo>
                    <a:pt x="58387" y="143234"/>
                    <a:pt x="74849" y="161448"/>
                    <a:pt x="74849" y="161448"/>
                  </a:cubicBezTo>
                  <a:lnTo>
                    <a:pt x="110371" y="161448"/>
                  </a:lnTo>
                  <a:cubicBezTo>
                    <a:pt x="110371" y="161448"/>
                    <a:pt x="124234" y="141499"/>
                    <a:pt x="105173" y="129356"/>
                  </a:cubicBezTo>
                  <a:cubicBezTo>
                    <a:pt x="107772" y="115478"/>
                    <a:pt x="105173" y="112009"/>
                    <a:pt x="86979" y="98131"/>
                  </a:cubicBezTo>
                  <a:cubicBezTo>
                    <a:pt x="67918" y="83386"/>
                    <a:pt x="41060" y="44354"/>
                    <a:pt x="33262" y="4456"/>
                  </a:cubicBezTo>
                  <a:cubicBezTo>
                    <a:pt x="27197" y="-27637"/>
                    <a:pt x="-62908" y="124152"/>
                    <a:pt x="81780" y="124152"/>
                  </a:cubicBezTo>
                  <a:close/>
                </a:path>
              </a:pathLst>
            </a:custGeom>
            <a:solidFill>
              <a:srgbClr val="FDFCFC"/>
            </a:solidFill>
            <a:ln w="8654" cap="flat">
              <a:noFill/>
              <a:prstDash val="solid"/>
              <a:miter/>
            </a:ln>
          </p:spPr>
          <p:txBody>
            <a:bodyPr rtlCol="0" anchor="ctr"/>
            <a:lstStyle/>
            <a:p>
              <a:endParaRPr lang="en-GB"/>
            </a:p>
          </p:txBody>
        </p:sp>
        <p:sp>
          <p:nvSpPr>
            <p:cNvPr id="54" name="Freeform 53">
              <a:extLst>
                <a:ext uri="{FF2B5EF4-FFF2-40B4-BE49-F238E27FC236}">
                  <a16:creationId xmlns:a16="http://schemas.microsoft.com/office/drawing/2014/main" id="{7F541901-1C3F-699F-A97D-BBA98903F068}"/>
                </a:ext>
              </a:extLst>
            </p:cNvPr>
            <p:cNvSpPr/>
            <p:nvPr/>
          </p:nvSpPr>
          <p:spPr>
            <a:xfrm>
              <a:off x="26501973" y="-2735685"/>
              <a:ext cx="25721" cy="29490"/>
            </a:xfrm>
            <a:custGeom>
              <a:avLst/>
              <a:gdLst>
                <a:gd name="connsiteX0" fmla="*/ 0 w 25721"/>
                <a:gd name="connsiteY0" fmla="*/ 0 h 29490"/>
                <a:gd name="connsiteX1" fmla="*/ 12996 w 25721"/>
                <a:gd name="connsiteY1" fmla="*/ 29490 h 29490"/>
                <a:gd name="connsiteX2" fmla="*/ 24259 w 25721"/>
                <a:gd name="connsiteY2" fmla="*/ 29490 h 29490"/>
                <a:gd name="connsiteX3" fmla="*/ 0 w 25721"/>
                <a:gd name="connsiteY3" fmla="*/ 0 h 29490"/>
              </a:gdLst>
              <a:ahLst/>
              <a:cxnLst>
                <a:cxn ang="0">
                  <a:pos x="connsiteX0" y="connsiteY0"/>
                </a:cxn>
                <a:cxn ang="0">
                  <a:pos x="connsiteX1" y="connsiteY1"/>
                </a:cxn>
                <a:cxn ang="0">
                  <a:pos x="connsiteX2" y="connsiteY2"/>
                </a:cxn>
                <a:cxn ang="0">
                  <a:pos x="connsiteX3" y="connsiteY3"/>
                </a:cxn>
              </a:cxnLst>
              <a:rect l="l" t="t" r="r" b="b"/>
              <a:pathLst>
                <a:path w="25721" h="29490">
                  <a:moveTo>
                    <a:pt x="0" y="0"/>
                  </a:moveTo>
                  <a:cubicBezTo>
                    <a:pt x="19061" y="7806"/>
                    <a:pt x="12996" y="29490"/>
                    <a:pt x="12996" y="29490"/>
                  </a:cubicBezTo>
                  <a:lnTo>
                    <a:pt x="24259" y="29490"/>
                  </a:lnTo>
                  <a:cubicBezTo>
                    <a:pt x="24259" y="29490"/>
                    <a:pt x="34656" y="0"/>
                    <a:pt x="0" y="0"/>
                  </a:cubicBezTo>
                  <a:close/>
                </a:path>
              </a:pathLst>
            </a:custGeom>
            <a:solidFill>
              <a:srgbClr val="FDFCFC"/>
            </a:solidFill>
            <a:ln w="8654" cap="flat">
              <a:noFill/>
              <a:prstDash val="solid"/>
              <a:miter/>
            </a:ln>
          </p:spPr>
          <p:txBody>
            <a:bodyPr rtlCol="0" anchor="ctr"/>
            <a:lstStyle/>
            <a:p>
              <a:endParaRPr lang="en-GB"/>
            </a:p>
          </p:txBody>
        </p:sp>
        <p:sp>
          <p:nvSpPr>
            <p:cNvPr id="55" name="Freeform 54">
              <a:extLst>
                <a:ext uri="{FF2B5EF4-FFF2-40B4-BE49-F238E27FC236}">
                  <a16:creationId xmlns:a16="http://schemas.microsoft.com/office/drawing/2014/main" id="{99801434-75D4-44C3-8312-CBDBE5073BCD}"/>
                </a:ext>
              </a:extLst>
            </p:cNvPr>
            <p:cNvSpPr/>
            <p:nvPr/>
          </p:nvSpPr>
          <p:spPr>
            <a:xfrm>
              <a:off x="26546159" y="-3853715"/>
              <a:ext cx="27724" cy="87603"/>
            </a:xfrm>
            <a:custGeom>
              <a:avLst/>
              <a:gdLst>
                <a:gd name="connsiteX0" fmla="*/ 27725 w 27724"/>
                <a:gd name="connsiteY0" fmla="*/ 0 h 87603"/>
                <a:gd name="connsiteX1" fmla="*/ 0 w 27724"/>
                <a:gd name="connsiteY1" fmla="*/ 19082 h 87603"/>
                <a:gd name="connsiteX2" fmla="*/ 0 w 27724"/>
                <a:gd name="connsiteY2" fmla="*/ 87604 h 87603"/>
                <a:gd name="connsiteX3" fmla="*/ 27725 w 27724"/>
                <a:gd name="connsiteY3" fmla="*/ 62450 h 87603"/>
                <a:gd name="connsiteX4" fmla="*/ 27725 w 27724"/>
                <a:gd name="connsiteY4" fmla="*/ 867 h 8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24" h="87603">
                  <a:moveTo>
                    <a:pt x="27725" y="0"/>
                  </a:moveTo>
                  <a:cubicBezTo>
                    <a:pt x="18194" y="6072"/>
                    <a:pt x="8664" y="12143"/>
                    <a:pt x="0" y="19082"/>
                  </a:cubicBezTo>
                  <a:lnTo>
                    <a:pt x="0" y="87604"/>
                  </a:lnTo>
                  <a:cubicBezTo>
                    <a:pt x="9530" y="78930"/>
                    <a:pt x="19061" y="70256"/>
                    <a:pt x="27725" y="62450"/>
                  </a:cubicBezTo>
                  <a:lnTo>
                    <a:pt x="27725" y="867"/>
                  </a:lnTo>
                  <a:close/>
                </a:path>
              </a:pathLst>
            </a:custGeom>
            <a:solidFill>
              <a:srgbClr val="FDFCFC"/>
            </a:solidFill>
            <a:ln w="8654" cap="flat">
              <a:noFill/>
              <a:prstDash val="solid"/>
              <a:miter/>
            </a:ln>
          </p:spPr>
          <p:txBody>
            <a:bodyPr rtlCol="0" anchor="ctr"/>
            <a:lstStyle/>
            <a:p>
              <a:endParaRPr lang="en-GB"/>
            </a:p>
          </p:txBody>
        </p:sp>
        <p:sp>
          <p:nvSpPr>
            <p:cNvPr id="56" name="Freeform 55">
              <a:extLst>
                <a:ext uri="{FF2B5EF4-FFF2-40B4-BE49-F238E27FC236}">
                  <a16:creationId xmlns:a16="http://schemas.microsoft.com/office/drawing/2014/main" id="{B95F735F-0662-EE05-1032-E5E44CCEEEDE}"/>
                </a:ext>
              </a:extLst>
            </p:cNvPr>
            <p:cNvSpPr/>
            <p:nvPr/>
          </p:nvSpPr>
          <p:spPr>
            <a:xfrm>
              <a:off x="26559155" y="-3865910"/>
              <a:ext cx="168080" cy="114543"/>
            </a:xfrm>
            <a:custGeom>
              <a:avLst/>
              <a:gdLst>
                <a:gd name="connsiteX0" fmla="*/ 167214 w 168080"/>
                <a:gd name="connsiteY0" fmla="*/ 114543 h 114543"/>
                <a:gd name="connsiteX1" fmla="*/ 130826 w 168080"/>
                <a:gd name="connsiteY1" fmla="*/ 82451 h 114543"/>
                <a:gd name="connsiteX2" fmla="*/ 130826 w 168080"/>
                <a:gd name="connsiteY2" fmla="*/ 40818 h 114543"/>
                <a:gd name="connsiteX3" fmla="*/ 100502 w 168080"/>
                <a:gd name="connsiteY3" fmla="*/ 51 h 114543"/>
                <a:gd name="connsiteX4" fmla="*/ 53717 w 168080"/>
                <a:gd name="connsiteY4" fmla="*/ 71175 h 114543"/>
                <a:gd name="connsiteX5" fmla="*/ 113498 w 168080"/>
                <a:gd name="connsiteY5" fmla="*/ 71175 h 114543"/>
                <a:gd name="connsiteX6" fmla="*/ 113498 w 168080"/>
                <a:gd name="connsiteY6" fmla="*/ 78114 h 114543"/>
                <a:gd name="connsiteX7" fmla="*/ 1733 w 168080"/>
                <a:gd name="connsiteY7" fmla="*/ 112809 h 114543"/>
                <a:gd name="connsiteX8" fmla="*/ 0 w 168080"/>
                <a:gd name="connsiteY8" fmla="*/ 113676 h 114543"/>
                <a:gd name="connsiteX9" fmla="*/ 168081 w 168080"/>
                <a:gd name="connsiteY9" fmla="*/ 113676 h 11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080" h="114543">
                  <a:moveTo>
                    <a:pt x="167214" y="114543"/>
                  </a:moveTo>
                  <a:cubicBezTo>
                    <a:pt x="155085" y="103268"/>
                    <a:pt x="142955" y="92859"/>
                    <a:pt x="130826" y="82451"/>
                  </a:cubicBezTo>
                  <a:lnTo>
                    <a:pt x="130826" y="40818"/>
                  </a:lnTo>
                  <a:cubicBezTo>
                    <a:pt x="130826" y="15664"/>
                    <a:pt x="116963" y="51"/>
                    <a:pt x="100502" y="51"/>
                  </a:cubicBezTo>
                  <a:cubicBezTo>
                    <a:pt x="81441" y="-816"/>
                    <a:pt x="53717" y="8725"/>
                    <a:pt x="53717" y="71175"/>
                  </a:cubicBezTo>
                  <a:cubicBezTo>
                    <a:pt x="73644" y="69440"/>
                    <a:pt x="93571" y="69440"/>
                    <a:pt x="113498" y="71175"/>
                  </a:cubicBezTo>
                  <a:cubicBezTo>
                    <a:pt x="113498" y="73777"/>
                    <a:pt x="113498" y="76380"/>
                    <a:pt x="113498" y="78114"/>
                  </a:cubicBezTo>
                  <a:cubicBezTo>
                    <a:pt x="73644" y="77247"/>
                    <a:pt x="35522" y="88523"/>
                    <a:pt x="1733" y="112809"/>
                  </a:cubicBezTo>
                  <a:cubicBezTo>
                    <a:pt x="1733" y="112809"/>
                    <a:pt x="866" y="112809"/>
                    <a:pt x="0" y="113676"/>
                  </a:cubicBezTo>
                  <a:cubicBezTo>
                    <a:pt x="55449" y="102400"/>
                    <a:pt x="112631" y="102400"/>
                    <a:pt x="168081" y="113676"/>
                  </a:cubicBezTo>
                  <a:close/>
                </a:path>
              </a:pathLst>
            </a:custGeom>
            <a:solidFill>
              <a:srgbClr val="FDFCFC"/>
            </a:solidFill>
            <a:ln w="8654" cap="flat">
              <a:noFill/>
              <a:prstDash val="solid"/>
              <a:miter/>
            </a:ln>
          </p:spPr>
          <p:txBody>
            <a:bodyPr rtlCol="0" anchor="ctr"/>
            <a:lstStyle/>
            <a:p>
              <a:endParaRPr lang="en-GB"/>
            </a:p>
          </p:txBody>
        </p:sp>
        <p:sp>
          <p:nvSpPr>
            <p:cNvPr id="57" name="Freeform 56">
              <a:extLst>
                <a:ext uri="{FF2B5EF4-FFF2-40B4-BE49-F238E27FC236}">
                  <a16:creationId xmlns:a16="http://schemas.microsoft.com/office/drawing/2014/main" id="{00568688-C4F8-89D7-0052-0D428AC77E0D}"/>
                </a:ext>
              </a:extLst>
            </p:cNvPr>
            <p:cNvSpPr/>
            <p:nvPr/>
          </p:nvSpPr>
          <p:spPr>
            <a:xfrm>
              <a:off x="26711641" y="-3851113"/>
              <a:ext cx="26858" cy="84134"/>
            </a:xfrm>
            <a:custGeom>
              <a:avLst/>
              <a:gdLst>
                <a:gd name="connsiteX0" fmla="*/ 26858 w 26858"/>
                <a:gd name="connsiteY0" fmla="*/ 18215 h 84134"/>
                <a:gd name="connsiteX1" fmla="*/ 0 w 26858"/>
                <a:gd name="connsiteY1" fmla="*/ 0 h 84134"/>
                <a:gd name="connsiteX2" fmla="*/ 0 w 26858"/>
                <a:gd name="connsiteY2" fmla="*/ 59848 h 84134"/>
                <a:gd name="connsiteX3" fmla="*/ 26858 w 26858"/>
                <a:gd name="connsiteY3" fmla="*/ 84134 h 84134"/>
                <a:gd name="connsiteX4" fmla="*/ 26858 w 26858"/>
                <a:gd name="connsiteY4" fmla="*/ 17347 h 84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8" h="84134">
                  <a:moveTo>
                    <a:pt x="26858" y="18215"/>
                  </a:moveTo>
                  <a:cubicBezTo>
                    <a:pt x="17328" y="12143"/>
                    <a:pt x="8664" y="6071"/>
                    <a:pt x="0" y="0"/>
                  </a:cubicBezTo>
                  <a:lnTo>
                    <a:pt x="0" y="59848"/>
                  </a:lnTo>
                  <a:cubicBezTo>
                    <a:pt x="9530" y="67654"/>
                    <a:pt x="18194" y="76328"/>
                    <a:pt x="26858" y="84134"/>
                  </a:cubicBezTo>
                  <a:lnTo>
                    <a:pt x="26858" y="17347"/>
                  </a:lnTo>
                  <a:close/>
                </a:path>
              </a:pathLst>
            </a:custGeom>
            <a:solidFill>
              <a:srgbClr val="FDFCFC"/>
            </a:solidFill>
            <a:ln w="8654" cap="flat">
              <a:noFill/>
              <a:prstDash val="solid"/>
              <a:miter/>
            </a:ln>
          </p:spPr>
          <p:txBody>
            <a:bodyPr rtlCol="0" anchor="ctr"/>
            <a:lstStyle/>
            <a:p>
              <a:endParaRPr lang="en-GB"/>
            </a:p>
          </p:txBody>
        </p:sp>
        <p:sp>
          <p:nvSpPr>
            <p:cNvPr id="58" name="Freeform 57">
              <a:extLst>
                <a:ext uri="{FF2B5EF4-FFF2-40B4-BE49-F238E27FC236}">
                  <a16:creationId xmlns:a16="http://schemas.microsoft.com/office/drawing/2014/main" id="{E689E820-B60D-C11F-2D58-0AB5F37241CF}"/>
                </a:ext>
              </a:extLst>
            </p:cNvPr>
            <p:cNvSpPr/>
            <p:nvPr/>
          </p:nvSpPr>
          <p:spPr>
            <a:xfrm>
              <a:off x="26722904" y="-3815897"/>
              <a:ext cx="168080" cy="126980"/>
            </a:xfrm>
            <a:custGeom>
              <a:avLst/>
              <a:gdLst>
                <a:gd name="connsiteX0" fmla="*/ 130826 w 168080"/>
                <a:gd name="connsiteY0" fmla="*/ 47183 h 126980"/>
                <a:gd name="connsiteX1" fmla="*/ 100502 w 168080"/>
                <a:gd name="connsiteY1" fmla="*/ 1213 h 126980"/>
                <a:gd name="connsiteX2" fmla="*/ 53717 w 168080"/>
                <a:gd name="connsiteY2" fmla="*/ 64530 h 126980"/>
                <a:gd name="connsiteX3" fmla="*/ 113498 w 168080"/>
                <a:gd name="connsiteY3" fmla="*/ 74939 h 126980"/>
                <a:gd name="connsiteX4" fmla="*/ 113498 w 168080"/>
                <a:gd name="connsiteY4" fmla="*/ 81878 h 126980"/>
                <a:gd name="connsiteX5" fmla="*/ 1733 w 168080"/>
                <a:gd name="connsiteY5" fmla="*/ 96623 h 126980"/>
                <a:gd name="connsiteX6" fmla="*/ 0 w 168080"/>
                <a:gd name="connsiteY6" fmla="*/ 97490 h 126980"/>
                <a:gd name="connsiteX7" fmla="*/ 168081 w 168080"/>
                <a:gd name="connsiteY7" fmla="*/ 126980 h 126980"/>
                <a:gd name="connsiteX8" fmla="*/ 131692 w 168080"/>
                <a:gd name="connsiteY8" fmla="*/ 88816 h 126980"/>
                <a:gd name="connsiteX9" fmla="*/ 131692 w 168080"/>
                <a:gd name="connsiteY9" fmla="*/ 47183 h 1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080" h="126980">
                  <a:moveTo>
                    <a:pt x="130826" y="47183"/>
                  </a:moveTo>
                  <a:cubicBezTo>
                    <a:pt x="130826" y="18560"/>
                    <a:pt x="116963" y="4682"/>
                    <a:pt x="100502" y="1213"/>
                  </a:cubicBezTo>
                  <a:cubicBezTo>
                    <a:pt x="81441" y="-3124"/>
                    <a:pt x="53717" y="1213"/>
                    <a:pt x="53717" y="64530"/>
                  </a:cubicBezTo>
                  <a:cubicBezTo>
                    <a:pt x="73644" y="66265"/>
                    <a:pt x="93571" y="69735"/>
                    <a:pt x="113498" y="74939"/>
                  </a:cubicBezTo>
                  <a:cubicBezTo>
                    <a:pt x="113498" y="77541"/>
                    <a:pt x="113498" y="79275"/>
                    <a:pt x="113498" y="81878"/>
                  </a:cubicBezTo>
                  <a:cubicBezTo>
                    <a:pt x="73644" y="74071"/>
                    <a:pt x="35522" y="78408"/>
                    <a:pt x="1733" y="96623"/>
                  </a:cubicBezTo>
                  <a:cubicBezTo>
                    <a:pt x="1733" y="96623"/>
                    <a:pt x="866" y="96623"/>
                    <a:pt x="0" y="97490"/>
                  </a:cubicBezTo>
                  <a:cubicBezTo>
                    <a:pt x="55449" y="96623"/>
                    <a:pt x="112631" y="106164"/>
                    <a:pt x="168081" y="126980"/>
                  </a:cubicBezTo>
                  <a:cubicBezTo>
                    <a:pt x="155951" y="113970"/>
                    <a:pt x="143822" y="100960"/>
                    <a:pt x="131692" y="88816"/>
                  </a:cubicBezTo>
                  <a:lnTo>
                    <a:pt x="131692" y="47183"/>
                  </a:lnTo>
                  <a:close/>
                </a:path>
              </a:pathLst>
            </a:custGeom>
            <a:solidFill>
              <a:srgbClr val="FDFCFC"/>
            </a:solidFill>
            <a:ln w="8654"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4F7520FA-01EA-C604-4323-72DFFCF8360E}"/>
                </a:ext>
              </a:extLst>
            </p:cNvPr>
            <p:cNvSpPr/>
            <p:nvPr/>
          </p:nvSpPr>
          <p:spPr>
            <a:xfrm>
              <a:off x="26717706" y="-3892806"/>
              <a:ext cx="176744" cy="51233"/>
            </a:xfrm>
            <a:custGeom>
              <a:avLst/>
              <a:gdLst>
                <a:gd name="connsiteX0" fmla="*/ 866 w 176744"/>
                <a:gd name="connsiteY0" fmla="*/ 20009 h 51233"/>
                <a:gd name="connsiteX1" fmla="*/ 176745 w 176744"/>
                <a:gd name="connsiteY1" fmla="*/ 51234 h 51233"/>
                <a:gd name="connsiteX2" fmla="*/ 176745 w 176744"/>
                <a:gd name="connsiteY2" fmla="*/ 51234 h 51233"/>
                <a:gd name="connsiteX3" fmla="*/ 130826 w 176744"/>
                <a:gd name="connsiteY3" fmla="*/ 6131 h 51233"/>
                <a:gd name="connsiteX4" fmla="*/ 0 w 176744"/>
                <a:gd name="connsiteY4" fmla="*/ 20009 h 51233"/>
                <a:gd name="connsiteX5" fmla="*/ 0 w 176744"/>
                <a:gd name="connsiteY5" fmla="*/ 20009 h 5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44" h="51233">
                  <a:moveTo>
                    <a:pt x="866" y="20009"/>
                  </a:moveTo>
                  <a:cubicBezTo>
                    <a:pt x="58915" y="18274"/>
                    <a:pt x="118696" y="28682"/>
                    <a:pt x="176745" y="51234"/>
                  </a:cubicBezTo>
                  <a:cubicBezTo>
                    <a:pt x="176745" y="51234"/>
                    <a:pt x="176745" y="51234"/>
                    <a:pt x="176745" y="51234"/>
                  </a:cubicBezTo>
                  <a:cubicBezTo>
                    <a:pt x="161150" y="35621"/>
                    <a:pt x="146421" y="20876"/>
                    <a:pt x="130826" y="6131"/>
                  </a:cubicBezTo>
                  <a:cubicBezTo>
                    <a:pt x="64980" y="-12084"/>
                    <a:pt x="6931" y="15672"/>
                    <a:pt x="0" y="20009"/>
                  </a:cubicBezTo>
                  <a:cubicBezTo>
                    <a:pt x="0" y="20009"/>
                    <a:pt x="0" y="20009"/>
                    <a:pt x="0" y="20009"/>
                  </a:cubicBezTo>
                  <a:close/>
                </a:path>
              </a:pathLst>
            </a:custGeom>
            <a:solidFill>
              <a:srgbClr val="FDFCFC"/>
            </a:solidFill>
            <a:ln w="8654"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34C81F6-70C3-0787-8F70-D6F5F91D9786}"/>
                </a:ext>
              </a:extLst>
            </p:cNvPr>
            <p:cNvSpPr/>
            <p:nvPr/>
          </p:nvSpPr>
          <p:spPr>
            <a:xfrm>
              <a:off x="26404400" y="-3616925"/>
              <a:ext cx="430268" cy="325260"/>
            </a:xfrm>
            <a:custGeom>
              <a:avLst/>
              <a:gdLst>
                <a:gd name="connsiteX0" fmla="*/ 430269 w 430268"/>
                <a:gd name="connsiteY0" fmla="*/ 15612 h 325260"/>
                <a:gd name="connsiteX1" fmla="*/ 218868 w 430268"/>
                <a:gd name="connsiteY1" fmla="*/ 0 h 325260"/>
                <a:gd name="connsiteX2" fmla="*/ 65516 w 430268"/>
                <a:gd name="connsiteY2" fmla="*/ 63317 h 325260"/>
                <a:gd name="connsiteX3" fmla="*/ 1403 w 430268"/>
                <a:gd name="connsiteY3" fmla="*/ 325261 h 325260"/>
                <a:gd name="connsiteX4" fmla="*/ 114034 w 430268"/>
                <a:gd name="connsiteY4" fmla="*/ 300108 h 325260"/>
                <a:gd name="connsiteX5" fmla="*/ 215403 w 430268"/>
                <a:gd name="connsiteY5" fmla="*/ 310516 h 325260"/>
                <a:gd name="connsiteX6" fmla="*/ 343629 w 430268"/>
                <a:gd name="connsiteY6" fmla="*/ 317455 h 325260"/>
                <a:gd name="connsiteX7" fmla="*/ 430269 w 430268"/>
                <a:gd name="connsiteY7" fmla="*/ 17347 h 325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268" h="325260">
                  <a:moveTo>
                    <a:pt x="430269" y="15612"/>
                  </a:moveTo>
                  <a:cubicBezTo>
                    <a:pt x="392147" y="10408"/>
                    <a:pt x="310706" y="0"/>
                    <a:pt x="218868" y="0"/>
                  </a:cubicBezTo>
                  <a:cubicBezTo>
                    <a:pt x="127030" y="0"/>
                    <a:pt x="88042" y="37296"/>
                    <a:pt x="65516" y="63317"/>
                  </a:cubicBezTo>
                  <a:cubicBezTo>
                    <a:pt x="-4662" y="143115"/>
                    <a:pt x="-2063" y="278423"/>
                    <a:pt x="1403" y="325261"/>
                  </a:cubicBezTo>
                  <a:cubicBezTo>
                    <a:pt x="21330" y="314853"/>
                    <a:pt x="60318" y="300108"/>
                    <a:pt x="114034" y="300108"/>
                  </a:cubicBezTo>
                  <a:cubicBezTo>
                    <a:pt x="167751" y="300108"/>
                    <a:pt x="181613" y="305312"/>
                    <a:pt x="215403" y="310516"/>
                  </a:cubicBezTo>
                  <a:cubicBezTo>
                    <a:pt x="262188" y="317455"/>
                    <a:pt x="306374" y="323526"/>
                    <a:pt x="343629" y="317455"/>
                  </a:cubicBezTo>
                  <a:cubicBezTo>
                    <a:pt x="334099" y="213371"/>
                    <a:pt x="362690" y="72858"/>
                    <a:pt x="430269" y="17347"/>
                  </a:cubicBezTo>
                  <a:close/>
                </a:path>
              </a:pathLst>
            </a:custGeom>
            <a:solidFill>
              <a:srgbClr val="FDFCFC"/>
            </a:solidFill>
            <a:ln w="8654" cap="flat">
              <a:noFill/>
              <a:prstDash val="solid"/>
              <a:miter/>
            </a:ln>
          </p:spPr>
          <p:txBody>
            <a:bodyPr rtlCol="0" anchor="ctr"/>
            <a:lstStyle/>
            <a:p>
              <a:endParaRPr lang="en-GB"/>
            </a:p>
          </p:txBody>
        </p:sp>
        <p:sp>
          <p:nvSpPr>
            <p:cNvPr id="61" name="Freeform 60">
              <a:extLst>
                <a:ext uri="{FF2B5EF4-FFF2-40B4-BE49-F238E27FC236}">
                  <a16:creationId xmlns:a16="http://schemas.microsoft.com/office/drawing/2014/main" id="{45B42964-1D2B-7EF7-73C1-51851BDE4154}"/>
                </a:ext>
              </a:extLst>
            </p:cNvPr>
            <p:cNvSpPr/>
            <p:nvPr/>
          </p:nvSpPr>
          <p:spPr>
            <a:xfrm>
              <a:off x="26783552" y="-3667712"/>
              <a:ext cx="70178" cy="47317"/>
            </a:xfrm>
            <a:custGeom>
              <a:avLst/>
              <a:gdLst>
                <a:gd name="connsiteX0" fmla="*/ 38988 w 70178"/>
                <a:gd name="connsiteY0" fmla="*/ 480 h 47317"/>
                <a:gd name="connsiteX1" fmla="*/ 0 w 70178"/>
                <a:gd name="connsiteY1" fmla="*/ 38644 h 47317"/>
                <a:gd name="connsiteX2" fmla="*/ 70178 w 70178"/>
                <a:gd name="connsiteY2" fmla="*/ 47318 h 47317"/>
                <a:gd name="connsiteX3" fmla="*/ 38988 w 70178"/>
                <a:gd name="connsiteY3" fmla="*/ 480 h 47317"/>
              </a:gdLst>
              <a:ahLst/>
              <a:cxnLst>
                <a:cxn ang="0">
                  <a:pos x="connsiteX0" y="connsiteY0"/>
                </a:cxn>
                <a:cxn ang="0">
                  <a:pos x="connsiteX1" y="connsiteY1"/>
                </a:cxn>
                <a:cxn ang="0">
                  <a:pos x="connsiteX2" y="connsiteY2"/>
                </a:cxn>
                <a:cxn ang="0">
                  <a:pos x="connsiteX3" y="connsiteY3"/>
                </a:cxn>
              </a:cxnLst>
              <a:rect l="l" t="t" r="r" b="b"/>
              <a:pathLst>
                <a:path w="70178" h="47317">
                  <a:moveTo>
                    <a:pt x="38988" y="480"/>
                  </a:moveTo>
                  <a:cubicBezTo>
                    <a:pt x="22526" y="-2990"/>
                    <a:pt x="6931" y="12623"/>
                    <a:pt x="0" y="38644"/>
                  </a:cubicBezTo>
                  <a:cubicBezTo>
                    <a:pt x="33789" y="42113"/>
                    <a:pt x="58049" y="45583"/>
                    <a:pt x="70178" y="47318"/>
                  </a:cubicBezTo>
                  <a:cubicBezTo>
                    <a:pt x="68445" y="25634"/>
                    <a:pt x="58915" y="5684"/>
                    <a:pt x="38988" y="480"/>
                  </a:cubicBezTo>
                  <a:close/>
                </a:path>
              </a:pathLst>
            </a:custGeom>
            <a:solidFill>
              <a:srgbClr val="FDFCFC"/>
            </a:solidFill>
            <a:ln w="8654"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41603EA8-45B9-6048-14F3-5B59801A17A5}"/>
                </a:ext>
              </a:extLst>
            </p:cNvPr>
            <p:cNvSpPr/>
            <p:nvPr/>
          </p:nvSpPr>
          <p:spPr>
            <a:xfrm>
              <a:off x="26754961" y="-3990759"/>
              <a:ext cx="131691" cy="89338"/>
            </a:xfrm>
            <a:custGeom>
              <a:avLst/>
              <a:gdLst>
                <a:gd name="connsiteX0" fmla="*/ 131692 w 131691"/>
                <a:gd name="connsiteY0" fmla="*/ 27756 h 89338"/>
                <a:gd name="connsiteX1" fmla="*/ 103101 w 131691"/>
                <a:gd name="connsiteY1" fmla="*/ 18215 h 89338"/>
                <a:gd name="connsiteX2" fmla="*/ 103101 w 131691"/>
                <a:gd name="connsiteY2" fmla="*/ 62450 h 89338"/>
                <a:gd name="connsiteX3" fmla="*/ 81441 w 131691"/>
                <a:gd name="connsiteY3" fmla="*/ 56379 h 89338"/>
                <a:gd name="connsiteX4" fmla="*/ 81441 w 131691"/>
                <a:gd name="connsiteY4" fmla="*/ 12143 h 89338"/>
                <a:gd name="connsiteX5" fmla="*/ 52850 w 131691"/>
                <a:gd name="connsiteY5" fmla="*/ 6072 h 89338"/>
                <a:gd name="connsiteX6" fmla="*/ 52850 w 131691"/>
                <a:gd name="connsiteY6" fmla="*/ 50307 h 89338"/>
                <a:gd name="connsiteX7" fmla="*/ 31190 w 131691"/>
                <a:gd name="connsiteY7" fmla="*/ 46838 h 89338"/>
                <a:gd name="connsiteX8" fmla="*/ 31190 w 131691"/>
                <a:gd name="connsiteY8" fmla="*/ 2602 h 89338"/>
                <a:gd name="connsiteX9" fmla="*/ 0 w 131691"/>
                <a:gd name="connsiteY9" fmla="*/ 0 h 89338"/>
                <a:gd name="connsiteX10" fmla="*/ 0 w 131691"/>
                <a:gd name="connsiteY10" fmla="*/ 62450 h 89338"/>
                <a:gd name="connsiteX11" fmla="*/ 131692 w 131691"/>
                <a:gd name="connsiteY11" fmla="*/ 89338 h 89338"/>
                <a:gd name="connsiteX12" fmla="*/ 131692 w 131691"/>
                <a:gd name="connsiteY12" fmla="*/ 27756 h 8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91" h="89338">
                  <a:moveTo>
                    <a:pt x="131692" y="27756"/>
                  </a:moveTo>
                  <a:cubicBezTo>
                    <a:pt x="122162" y="24286"/>
                    <a:pt x="112631" y="20817"/>
                    <a:pt x="103101" y="18215"/>
                  </a:cubicBezTo>
                  <a:lnTo>
                    <a:pt x="103101" y="62450"/>
                  </a:lnTo>
                  <a:cubicBezTo>
                    <a:pt x="96170" y="60715"/>
                    <a:pt x="88372" y="58113"/>
                    <a:pt x="81441" y="56379"/>
                  </a:cubicBezTo>
                  <a:lnTo>
                    <a:pt x="81441" y="12143"/>
                  </a:lnTo>
                  <a:cubicBezTo>
                    <a:pt x="71911" y="9541"/>
                    <a:pt x="62380" y="7806"/>
                    <a:pt x="52850" y="6072"/>
                  </a:cubicBezTo>
                  <a:lnTo>
                    <a:pt x="52850" y="50307"/>
                  </a:lnTo>
                  <a:cubicBezTo>
                    <a:pt x="45919" y="48572"/>
                    <a:pt x="38121" y="47705"/>
                    <a:pt x="31190" y="46838"/>
                  </a:cubicBezTo>
                  <a:lnTo>
                    <a:pt x="31190" y="2602"/>
                  </a:lnTo>
                  <a:cubicBezTo>
                    <a:pt x="20793" y="867"/>
                    <a:pt x="10397" y="0"/>
                    <a:pt x="0" y="0"/>
                  </a:cubicBezTo>
                  <a:lnTo>
                    <a:pt x="0" y="62450"/>
                  </a:lnTo>
                  <a:cubicBezTo>
                    <a:pt x="43320" y="65052"/>
                    <a:pt x="88372" y="73726"/>
                    <a:pt x="131692" y="89338"/>
                  </a:cubicBezTo>
                  <a:lnTo>
                    <a:pt x="131692" y="27756"/>
                  </a:lnTo>
                  <a:close/>
                </a:path>
              </a:pathLst>
            </a:custGeom>
            <a:solidFill>
              <a:srgbClr val="FDFCFC"/>
            </a:solidFill>
            <a:ln w="8654"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17C114CC-0D2A-257E-B74B-D28E1BFAEEB6}"/>
                </a:ext>
              </a:extLst>
            </p:cNvPr>
            <p:cNvSpPr/>
            <p:nvPr/>
          </p:nvSpPr>
          <p:spPr>
            <a:xfrm>
              <a:off x="26613738" y="-3719290"/>
              <a:ext cx="75376" cy="82415"/>
            </a:xfrm>
            <a:custGeom>
              <a:avLst/>
              <a:gdLst>
                <a:gd name="connsiteX0" fmla="*/ 75377 w 75376"/>
                <a:gd name="connsiteY0" fmla="*/ 82415 h 82415"/>
                <a:gd name="connsiteX1" fmla="*/ 75377 w 75376"/>
                <a:gd name="connsiteY1" fmla="*/ 47721 h 82415"/>
                <a:gd name="connsiteX2" fmla="*/ 43320 w 75376"/>
                <a:gd name="connsiteY2" fmla="*/ 16 h 82415"/>
                <a:gd name="connsiteX3" fmla="*/ 0 w 75376"/>
                <a:gd name="connsiteY3" fmla="*/ 78946 h 82415"/>
                <a:gd name="connsiteX4" fmla="*/ 9530 w 75376"/>
                <a:gd name="connsiteY4" fmla="*/ 78946 h 82415"/>
                <a:gd name="connsiteX5" fmla="*/ 9530 w 75376"/>
                <a:gd name="connsiteY5" fmla="*/ 78946 h 82415"/>
                <a:gd name="connsiteX6" fmla="*/ 9530 w 75376"/>
                <a:gd name="connsiteY6" fmla="*/ 78946 h 82415"/>
                <a:gd name="connsiteX7" fmla="*/ 75377 w 75376"/>
                <a:gd name="connsiteY7" fmla="*/ 81548 h 8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6" h="82415">
                  <a:moveTo>
                    <a:pt x="75377" y="82415"/>
                  </a:moveTo>
                  <a:lnTo>
                    <a:pt x="75377" y="47721"/>
                  </a:lnTo>
                  <a:cubicBezTo>
                    <a:pt x="75377" y="24302"/>
                    <a:pt x="65846" y="883"/>
                    <a:pt x="43320" y="16"/>
                  </a:cubicBezTo>
                  <a:cubicBezTo>
                    <a:pt x="20794" y="-851"/>
                    <a:pt x="866" y="33843"/>
                    <a:pt x="0" y="78946"/>
                  </a:cubicBezTo>
                  <a:cubicBezTo>
                    <a:pt x="3466" y="78946"/>
                    <a:pt x="6065" y="78946"/>
                    <a:pt x="9530" y="78946"/>
                  </a:cubicBezTo>
                  <a:cubicBezTo>
                    <a:pt x="9530" y="78946"/>
                    <a:pt x="9530" y="78946"/>
                    <a:pt x="9530" y="78946"/>
                  </a:cubicBezTo>
                  <a:lnTo>
                    <a:pt x="9530" y="78946"/>
                  </a:lnTo>
                  <a:cubicBezTo>
                    <a:pt x="32057" y="78946"/>
                    <a:pt x="54583" y="80681"/>
                    <a:pt x="75377" y="81548"/>
                  </a:cubicBezTo>
                  <a:close/>
                </a:path>
              </a:pathLst>
            </a:custGeom>
            <a:solidFill>
              <a:srgbClr val="FDFCFC"/>
            </a:solidFill>
            <a:ln w="8654" cap="flat">
              <a:noFill/>
              <a:prstDash val="solid"/>
              <a:miter/>
            </a:ln>
          </p:spPr>
          <p:txBody>
            <a:bodyPr rtlCol="0" anchor="ctr"/>
            <a:lstStyle/>
            <a:p>
              <a:endParaRPr lang="en-GB"/>
            </a:p>
          </p:txBody>
        </p:sp>
        <p:sp>
          <p:nvSpPr>
            <p:cNvPr id="64" name="Freeform 63">
              <a:extLst>
                <a:ext uri="{FF2B5EF4-FFF2-40B4-BE49-F238E27FC236}">
                  <a16:creationId xmlns:a16="http://schemas.microsoft.com/office/drawing/2014/main" id="{DD81854C-84DE-8907-2CFC-247979DFA075}"/>
                </a:ext>
              </a:extLst>
            </p:cNvPr>
            <p:cNvSpPr/>
            <p:nvPr/>
          </p:nvSpPr>
          <p:spPr>
            <a:xfrm>
              <a:off x="26545293" y="-3699325"/>
              <a:ext cx="27724" cy="62449"/>
            </a:xfrm>
            <a:custGeom>
              <a:avLst/>
              <a:gdLst>
                <a:gd name="connsiteX0" fmla="*/ 0 w 27724"/>
                <a:gd name="connsiteY0" fmla="*/ 17347 h 62449"/>
                <a:gd name="connsiteX1" fmla="*/ 0 w 27724"/>
                <a:gd name="connsiteY1" fmla="*/ 62450 h 62449"/>
                <a:gd name="connsiteX2" fmla="*/ 27725 w 27724"/>
                <a:gd name="connsiteY2" fmla="*/ 60715 h 62449"/>
                <a:gd name="connsiteX3" fmla="*/ 27725 w 27724"/>
                <a:gd name="connsiteY3" fmla="*/ 0 h 62449"/>
                <a:gd name="connsiteX4" fmla="*/ 0 w 27724"/>
                <a:gd name="connsiteY4" fmla="*/ 17347 h 62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24" h="62449">
                  <a:moveTo>
                    <a:pt x="0" y="17347"/>
                  </a:moveTo>
                  <a:lnTo>
                    <a:pt x="0" y="62450"/>
                  </a:lnTo>
                  <a:cubicBezTo>
                    <a:pt x="9530" y="61583"/>
                    <a:pt x="18194" y="60715"/>
                    <a:pt x="27725" y="60715"/>
                  </a:cubicBezTo>
                  <a:lnTo>
                    <a:pt x="27725" y="0"/>
                  </a:lnTo>
                  <a:cubicBezTo>
                    <a:pt x="18194" y="5204"/>
                    <a:pt x="8664" y="11276"/>
                    <a:pt x="0" y="17347"/>
                  </a:cubicBezTo>
                  <a:close/>
                </a:path>
              </a:pathLst>
            </a:custGeom>
            <a:solidFill>
              <a:srgbClr val="FDFCFC"/>
            </a:solidFill>
            <a:ln w="8654" cap="flat">
              <a:noFill/>
              <a:prstDash val="solid"/>
              <a:miter/>
            </a:ln>
          </p:spPr>
          <p:txBody>
            <a:bodyPr rtlCol="0" anchor="ctr"/>
            <a:lstStyle/>
            <a:p>
              <a:endParaRPr lang="en-GB"/>
            </a:p>
          </p:txBody>
        </p:sp>
        <p:sp>
          <p:nvSpPr>
            <p:cNvPr id="65" name="Freeform 64">
              <a:extLst>
                <a:ext uri="{FF2B5EF4-FFF2-40B4-BE49-F238E27FC236}">
                  <a16:creationId xmlns:a16="http://schemas.microsoft.com/office/drawing/2014/main" id="{112DD3E7-894C-5A60-2655-A28E1E8B4386}"/>
                </a:ext>
              </a:extLst>
            </p:cNvPr>
            <p:cNvSpPr/>
            <p:nvPr/>
          </p:nvSpPr>
          <p:spPr>
            <a:xfrm>
              <a:off x="26711641" y="-3698457"/>
              <a:ext cx="26858" cy="64184"/>
            </a:xfrm>
            <a:custGeom>
              <a:avLst/>
              <a:gdLst>
                <a:gd name="connsiteX0" fmla="*/ 26858 w 26858"/>
                <a:gd name="connsiteY0" fmla="*/ 16480 h 64184"/>
                <a:gd name="connsiteX1" fmla="*/ 0 w 26858"/>
                <a:gd name="connsiteY1" fmla="*/ 0 h 64184"/>
                <a:gd name="connsiteX2" fmla="*/ 0 w 26858"/>
                <a:gd name="connsiteY2" fmla="*/ 62450 h 64184"/>
                <a:gd name="connsiteX3" fmla="*/ 26858 w 26858"/>
                <a:gd name="connsiteY3" fmla="*/ 64185 h 64184"/>
                <a:gd name="connsiteX4" fmla="*/ 26858 w 26858"/>
                <a:gd name="connsiteY4" fmla="*/ 15612 h 64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8" h="64184">
                  <a:moveTo>
                    <a:pt x="26858" y="16480"/>
                  </a:moveTo>
                  <a:cubicBezTo>
                    <a:pt x="17328" y="10408"/>
                    <a:pt x="8664" y="5204"/>
                    <a:pt x="0" y="0"/>
                  </a:cubicBezTo>
                  <a:lnTo>
                    <a:pt x="0" y="62450"/>
                  </a:lnTo>
                  <a:cubicBezTo>
                    <a:pt x="9530" y="62450"/>
                    <a:pt x="18194" y="63317"/>
                    <a:pt x="26858" y="64185"/>
                  </a:cubicBezTo>
                  <a:lnTo>
                    <a:pt x="26858" y="15612"/>
                  </a:lnTo>
                  <a:close/>
                </a:path>
              </a:pathLst>
            </a:custGeom>
            <a:solidFill>
              <a:srgbClr val="FDFCFC"/>
            </a:solidFill>
            <a:ln w="8654" cap="flat">
              <a:noFill/>
              <a:prstDash val="solid"/>
              <a:miter/>
            </a:ln>
          </p:spPr>
          <p:txBody>
            <a:bodyPr rtlCol="0" anchor="ctr"/>
            <a:lstStyle/>
            <a:p>
              <a:endParaRPr lang="en-GB"/>
            </a:p>
          </p:txBody>
        </p:sp>
        <p:sp>
          <p:nvSpPr>
            <p:cNvPr id="66" name="Freeform 65">
              <a:extLst>
                <a:ext uri="{FF2B5EF4-FFF2-40B4-BE49-F238E27FC236}">
                  <a16:creationId xmlns:a16="http://schemas.microsoft.com/office/drawing/2014/main" id="{0CE43653-DCE1-375D-366A-E99E09C5CF0B}"/>
                </a:ext>
              </a:extLst>
            </p:cNvPr>
            <p:cNvSpPr/>
            <p:nvPr/>
          </p:nvSpPr>
          <p:spPr>
            <a:xfrm>
              <a:off x="28865501" y="-896915"/>
              <a:ext cx="11263" cy="14784"/>
            </a:xfrm>
            <a:custGeom>
              <a:avLst/>
              <a:gdLst>
                <a:gd name="connsiteX0" fmla="*/ 0 w 11263"/>
                <a:gd name="connsiteY0" fmla="*/ 2642 h 14784"/>
                <a:gd name="connsiteX1" fmla="*/ 8664 w 11263"/>
                <a:gd name="connsiteY1" fmla="*/ 14785 h 14784"/>
                <a:gd name="connsiteX2" fmla="*/ 11263 w 11263"/>
                <a:gd name="connsiteY2" fmla="*/ 14785 h 14784"/>
                <a:gd name="connsiteX3" fmla="*/ 9530 w 11263"/>
                <a:gd name="connsiteY3" fmla="*/ 2642 h 14784"/>
                <a:gd name="connsiteX4" fmla="*/ 0 w 11263"/>
                <a:gd name="connsiteY4" fmla="*/ 2642 h 14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3" h="14784">
                  <a:moveTo>
                    <a:pt x="0" y="2642"/>
                  </a:moveTo>
                  <a:cubicBezTo>
                    <a:pt x="0" y="6111"/>
                    <a:pt x="6065" y="13050"/>
                    <a:pt x="8664" y="14785"/>
                  </a:cubicBezTo>
                  <a:lnTo>
                    <a:pt x="11263" y="14785"/>
                  </a:lnTo>
                  <a:cubicBezTo>
                    <a:pt x="11263" y="14785"/>
                    <a:pt x="11263" y="6111"/>
                    <a:pt x="9530" y="2642"/>
                  </a:cubicBezTo>
                  <a:cubicBezTo>
                    <a:pt x="6931" y="-1695"/>
                    <a:pt x="3465" y="40"/>
                    <a:pt x="0" y="2642"/>
                  </a:cubicBezTo>
                  <a:close/>
                </a:path>
              </a:pathLst>
            </a:custGeom>
            <a:solidFill>
              <a:srgbClr val="FDFCFC"/>
            </a:solidFill>
            <a:ln w="8654" cap="flat">
              <a:noFill/>
              <a:prstDash val="solid"/>
              <a:miter/>
            </a:ln>
          </p:spPr>
          <p:txBody>
            <a:bodyPr rtlCol="0" anchor="ctr"/>
            <a:lstStyle/>
            <a:p>
              <a:endParaRPr lang="en-GB"/>
            </a:p>
          </p:txBody>
        </p:sp>
        <p:sp>
          <p:nvSpPr>
            <p:cNvPr id="67" name="Freeform 66">
              <a:extLst>
                <a:ext uri="{FF2B5EF4-FFF2-40B4-BE49-F238E27FC236}">
                  <a16:creationId xmlns:a16="http://schemas.microsoft.com/office/drawing/2014/main" id="{3AE5D04A-C240-9FA8-025D-B71C3D1A3A6A}"/>
                </a:ext>
              </a:extLst>
            </p:cNvPr>
            <p:cNvSpPr/>
            <p:nvPr/>
          </p:nvSpPr>
          <p:spPr>
            <a:xfrm>
              <a:off x="28752870" y="-1360130"/>
              <a:ext cx="13871" cy="38246"/>
            </a:xfrm>
            <a:custGeom>
              <a:avLst/>
              <a:gdLst>
                <a:gd name="connsiteX0" fmla="*/ 0 w 13871"/>
                <a:gd name="connsiteY0" fmla="*/ 7021 h 38246"/>
                <a:gd name="connsiteX1" fmla="*/ 0 w 13871"/>
                <a:gd name="connsiteY1" fmla="*/ 38246 h 38246"/>
                <a:gd name="connsiteX2" fmla="*/ 13862 w 13871"/>
                <a:gd name="connsiteY2" fmla="*/ 3552 h 38246"/>
                <a:gd name="connsiteX3" fmla="*/ 0 w 13871"/>
                <a:gd name="connsiteY3" fmla="*/ 7021 h 38246"/>
              </a:gdLst>
              <a:ahLst/>
              <a:cxnLst>
                <a:cxn ang="0">
                  <a:pos x="connsiteX0" y="connsiteY0"/>
                </a:cxn>
                <a:cxn ang="0">
                  <a:pos x="connsiteX1" y="connsiteY1"/>
                </a:cxn>
                <a:cxn ang="0">
                  <a:pos x="connsiteX2" y="connsiteY2"/>
                </a:cxn>
                <a:cxn ang="0">
                  <a:pos x="connsiteX3" y="connsiteY3"/>
                </a:cxn>
              </a:cxnLst>
              <a:rect l="l" t="t" r="r" b="b"/>
              <a:pathLst>
                <a:path w="13871" h="38246">
                  <a:moveTo>
                    <a:pt x="0" y="7021"/>
                  </a:moveTo>
                  <a:lnTo>
                    <a:pt x="0" y="38246"/>
                  </a:lnTo>
                  <a:cubicBezTo>
                    <a:pt x="14729" y="32175"/>
                    <a:pt x="13862" y="21766"/>
                    <a:pt x="13862" y="3552"/>
                  </a:cubicBezTo>
                  <a:cubicBezTo>
                    <a:pt x="7797" y="-1653"/>
                    <a:pt x="6065" y="-1653"/>
                    <a:pt x="0" y="7021"/>
                  </a:cubicBezTo>
                  <a:close/>
                </a:path>
              </a:pathLst>
            </a:custGeom>
            <a:solidFill>
              <a:srgbClr val="FDFCFC"/>
            </a:solidFill>
            <a:ln w="8654" cap="flat">
              <a:noFill/>
              <a:prstDash val="solid"/>
              <a:miter/>
            </a:ln>
          </p:spPr>
          <p:txBody>
            <a:bodyPr rtlCol="0" anchor="ctr"/>
            <a:lstStyle/>
            <a:p>
              <a:endParaRPr lang="en-GB"/>
            </a:p>
          </p:txBody>
        </p:sp>
        <p:sp>
          <p:nvSpPr>
            <p:cNvPr id="68" name="Freeform 67">
              <a:extLst>
                <a:ext uri="{FF2B5EF4-FFF2-40B4-BE49-F238E27FC236}">
                  <a16:creationId xmlns:a16="http://schemas.microsoft.com/office/drawing/2014/main" id="{FF4ACEB5-D6C1-E1D2-B49F-B86B23584B97}"/>
                </a:ext>
              </a:extLst>
            </p:cNvPr>
            <p:cNvSpPr/>
            <p:nvPr/>
          </p:nvSpPr>
          <p:spPr>
            <a:xfrm>
              <a:off x="28714748" y="-1353338"/>
              <a:ext cx="18194" cy="31454"/>
            </a:xfrm>
            <a:custGeom>
              <a:avLst/>
              <a:gdLst>
                <a:gd name="connsiteX0" fmla="*/ 10397 w 18194"/>
                <a:gd name="connsiteY0" fmla="*/ 229 h 31454"/>
                <a:gd name="connsiteX1" fmla="*/ 0 w 18194"/>
                <a:gd name="connsiteY1" fmla="*/ 31455 h 31454"/>
                <a:gd name="connsiteX2" fmla="*/ 18195 w 18194"/>
                <a:gd name="connsiteY2" fmla="*/ 4566 h 31454"/>
                <a:gd name="connsiteX3" fmla="*/ 10397 w 18194"/>
                <a:gd name="connsiteY3" fmla="*/ 229 h 31454"/>
              </a:gdLst>
              <a:ahLst/>
              <a:cxnLst>
                <a:cxn ang="0">
                  <a:pos x="connsiteX0" y="connsiteY0"/>
                </a:cxn>
                <a:cxn ang="0">
                  <a:pos x="connsiteX1" y="connsiteY1"/>
                </a:cxn>
                <a:cxn ang="0">
                  <a:pos x="connsiteX2" y="connsiteY2"/>
                </a:cxn>
                <a:cxn ang="0">
                  <a:pos x="connsiteX3" y="connsiteY3"/>
                </a:cxn>
              </a:cxnLst>
              <a:rect l="l" t="t" r="r" b="b"/>
              <a:pathLst>
                <a:path w="18194" h="31454">
                  <a:moveTo>
                    <a:pt x="10397" y="229"/>
                  </a:moveTo>
                  <a:lnTo>
                    <a:pt x="0" y="31455"/>
                  </a:lnTo>
                  <a:cubicBezTo>
                    <a:pt x="11263" y="27985"/>
                    <a:pt x="18195" y="10638"/>
                    <a:pt x="18195" y="4566"/>
                  </a:cubicBezTo>
                  <a:cubicBezTo>
                    <a:pt x="18195" y="-1505"/>
                    <a:pt x="10397" y="229"/>
                    <a:pt x="10397" y="229"/>
                  </a:cubicBezTo>
                  <a:close/>
                </a:path>
              </a:pathLst>
            </a:custGeom>
            <a:solidFill>
              <a:srgbClr val="FDFCFC"/>
            </a:solidFill>
            <a:ln w="8654" cap="flat">
              <a:noFill/>
              <a:prstDash val="solid"/>
              <a:miter/>
            </a:ln>
          </p:spPr>
          <p:txBody>
            <a:bodyPr rtlCol="0" anchor="ctr"/>
            <a:lstStyle/>
            <a:p>
              <a:endParaRPr lang="en-GB"/>
            </a:p>
          </p:txBody>
        </p:sp>
        <p:sp>
          <p:nvSpPr>
            <p:cNvPr id="69" name="Freeform 68">
              <a:extLst>
                <a:ext uri="{FF2B5EF4-FFF2-40B4-BE49-F238E27FC236}">
                  <a16:creationId xmlns:a16="http://schemas.microsoft.com/office/drawing/2014/main" id="{2D4B9848-F23C-81F3-B753-7FA3C0DE2B4B}"/>
                </a:ext>
              </a:extLst>
            </p:cNvPr>
            <p:cNvSpPr/>
            <p:nvPr/>
          </p:nvSpPr>
          <p:spPr>
            <a:xfrm>
              <a:off x="28580002" y="-2085163"/>
              <a:ext cx="475239" cy="910730"/>
            </a:xfrm>
            <a:custGeom>
              <a:avLst/>
              <a:gdLst>
                <a:gd name="connsiteX0" fmla="*/ 472641 w 475239"/>
                <a:gd name="connsiteY0" fmla="*/ 719043 h 910730"/>
                <a:gd name="connsiteX1" fmla="*/ 448382 w 475239"/>
                <a:gd name="connsiteY1" fmla="*/ 671338 h 910730"/>
                <a:gd name="connsiteX2" fmla="*/ 410260 w 475239"/>
                <a:gd name="connsiteY2" fmla="*/ 671338 h 910730"/>
                <a:gd name="connsiteX3" fmla="*/ 407661 w 475239"/>
                <a:gd name="connsiteY3" fmla="*/ 663532 h 910730"/>
                <a:gd name="connsiteX4" fmla="*/ 357410 w 475239"/>
                <a:gd name="connsiteY4" fmla="*/ 525622 h 910730"/>
                <a:gd name="connsiteX5" fmla="*/ 337483 w 475239"/>
                <a:gd name="connsiteY5" fmla="*/ 460569 h 910730"/>
                <a:gd name="connsiteX6" fmla="*/ 279434 w 475239"/>
                <a:gd name="connsiteY6" fmla="*/ 372098 h 910730"/>
                <a:gd name="connsiteX7" fmla="*/ 312357 w 475239"/>
                <a:gd name="connsiteY7" fmla="*/ 376435 h 910730"/>
                <a:gd name="connsiteX8" fmla="*/ 200593 w 475239"/>
                <a:gd name="connsiteY8" fmla="*/ 275821 h 910730"/>
                <a:gd name="connsiteX9" fmla="*/ 196261 w 475239"/>
                <a:gd name="connsiteY9" fmla="*/ 329598 h 910730"/>
                <a:gd name="connsiteX10" fmla="*/ 144277 w 475239"/>
                <a:gd name="connsiteY10" fmla="*/ 233320 h 910730"/>
                <a:gd name="connsiteX11" fmla="*/ 132147 w 475239"/>
                <a:gd name="connsiteY11" fmla="*/ 262811 h 910730"/>
                <a:gd name="connsiteX12" fmla="*/ 87961 w 475239"/>
                <a:gd name="connsiteY12" fmla="*/ 165666 h 910730"/>
                <a:gd name="connsiteX13" fmla="*/ 96625 w 475239"/>
                <a:gd name="connsiteY13" fmla="*/ 136176 h 910730"/>
                <a:gd name="connsiteX14" fmla="*/ 127815 w 475239"/>
                <a:gd name="connsiteY14" fmla="*/ 148319 h 910730"/>
                <a:gd name="connsiteX15" fmla="*/ 169402 w 475239"/>
                <a:gd name="connsiteY15" fmla="*/ 130972 h 910730"/>
                <a:gd name="connsiteX16" fmla="*/ 197993 w 475239"/>
                <a:gd name="connsiteY16" fmla="*/ 150921 h 910730"/>
                <a:gd name="connsiteX17" fmla="*/ 244779 w 475239"/>
                <a:gd name="connsiteY17" fmla="*/ 145717 h 910730"/>
                <a:gd name="connsiteX18" fmla="*/ 234382 w 475239"/>
                <a:gd name="connsiteY18" fmla="*/ 134441 h 910730"/>
                <a:gd name="connsiteX19" fmla="*/ 206657 w 475239"/>
                <a:gd name="connsiteY19" fmla="*/ 134441 h 910730"/>
                <a:gd name="connsiteX20" fmla="*/ 245645 w 475239"/>
                <a:gd name="connsiteY20" fmla="*/ 116226 h 910730"/>
                <a:gd name="connsiteX21" fmla="*/ 226585 w 475239"/>
                <a:gd name="connsiteY21" fmla="*/ 78063 h 910730"/>
                <a:gd name="connsiteX22" fmla="*/ 238714 w 475239"/>
                <a:gd name="connsiteY22" fmla="*/ 63317 h 910730"/>
                <a:gd name="connsiteX23" fmla="*/ 187597 w 475239"/>
                <a:gd name="connsiteY23" fmla="*/ 22551 h 910730"/>
                <a:gd name="connsiteX24" fmla="*/ 75831 w 475239"/>
                <a:gd name="connsiteY24" fmla="*/ 26888 h 910730"/>
                <a:gd name="connsiteX25" fmla="*/ 67167 w 475239"/>
                <a:gd name="connsiteY25" fmla="*/ 28623 h 910730"/>
                <a:gd name="connsiteX26" fmla="*/ 33378 w 475239"/>
                <a:gd name="connsiteY26" fmla="*/ 0 h 910730"/>
                <a:gd name="connsiteX27" fmla="*/ 3054 w 475239"/>
                <a:gd name="connsiteY27" fmla="*/ 29490 h 910730"/>
                <a:gd name="connsiteX28" fmla="*/ 31645 w 475239"/>
                <a:gd name="connsiteY28" fmla="*/ 66787 h 910730"/>
                <a:gd name="connsiteX29" fmla="*/ 18650 w 475239"/>
                <a:gd name="connsiteY29" fmla="*/ 37296 h 910730"/>
                <a:gd name="connsiteX30" fmla="*/ 36844 w 475239"/>
                <a:gd name="connsiteY30" fmla="*/ 18214 h 910730"/>
                <a:gd name="connsiteX31" fmla="*/ 56771 w 475239"/>
                <a:gd name="connsiteY31" fmla="*/ 40766 h 910730"/>
                <a:gd name="connsiteX32" fmla="*/ 81030 w 475239"/>
                <a:gd name="connsiteY32" fmla="*/ 44235 h 910730"/>
                <a:gd name="connsiteX33" fmla="*/ 92293 w 475239"/>
                <a:gd name="connsiteY33" fmla="*/ 299240 h 910730"/>
                <a:gd name="connsiteX34" fmla="*/ 22115 w 475239"/>
                <a:gd name="connsiteY34" fmla="*/ 424140 h 910730"/>
                <a:gd name="connsiteX35" fmla="*/ 2188 w 475239"/>
                <a:gd name="connsiteY35" fmla="*/ 411997 h 910730"/>
                <a:gd name="connsiteX36" fmla="*/ 57637 w 475239"/>
                <a:gd name="connsiteY36" fmla="*/ 575061 h 910730"/>
                <a:gd name="connsiteX37" fmla="*/ 35111 w 475239"/>
                <a:gd name="connsiteY37" fmla="*/ 579398 h 910730"/>
                <a:gd name="connsiteX38" fmla="*/ 133880 w 475239"/>
                <a:gd name="connsiteY38" fmla="*/ 653991 h 910730"/>
                <a:gd name="connsiteX39" fmla="*/ 164204 w 475239"/>
                <a:gd name="connsiteY39" fmla="*/ 710370 h 910730"/>
                <a:gd name="connsiteX40" fmla="*/ 209257 w 475239"/>
                <a:gd name="connsiteY40" fmla="*/ 706901 h 910730"/>
                <a:gd name="connsiteX41" fmla="*/ 201459 w 475239"/>
                <a:gd name="connsiteY41" fmla="*/ 717309 h 910730"/>
                <a:gd name="connsiteX42" fmla="*/ 209257 w 475239"/>
                <a:gd name="connsiteY42" fmla="*/ 753738 h 910730"/>
                <a:gd name="connsiteX43" fmla="*/ 226585 w 475239"/>
                <a:gd name="connsiteY43" fmla="*/ 697359 h 910730"/>
                <a:gd name="connsiteX44" fmla="*/ 188463 w 475239"/>
                <a:gd name="connsiteY44" fmla="*/ 653991 h 910730"/>
                <a:gd name="connsiteX45" fmla="*/ 111353 w 475239"/>
                <a:gd name="connsiteY45" fmla="*/ 454498 h 910730"/>
                <a:gd name="connsiteX46" fmla="*/ 131281 w 475239"/>
                <a:gd name="connsiteY46" fmla="*/ 469243 h 910730"/>
                <a:gd name="connsiteX47" fmla="*/ 130414 w 475239"/>
                <a:gd name="connsiteY47" fmla="*/ 385976 h 910730"/>
                <a:gd name="connsiteX48" fmla="*/ 137345 w 475239"/>
                <a:gd name="connsiteY48" fmla="*/ 385976 h 910730"/>
                <a:gd name="connsiteX49" fmla="*/ 197127 w 475239"/>
                <a:gd name="connsiteY49" fmla="*/ 521285 h 910730"/>
                <a:gd name="connsiteX50" fmla="*/ 188463 w 475239"/>
                <a:gd name="connsiteY50" fmla="*/ 540367 h 910730"/>
                <a:gd name="connsiteX51" fmla="*/ 258641 w 475239"/>
                <a:gd name="connsiteY51" fmla="*/ 752004 h 910730"/>
                <a:gd name="connsiteX52" fmla="*/ 217921 w 475239"/>
                <a:gd name="connsiteY52" fmla="*/ 910731 h 910730"/>
                <a:gd name="connsiteX53" fmla="*/ 310624 w 475239"/>
                <a:gd name="connsiteY53" fmla="*/ 724248 h 910730"/>
                <a:gd name="connsiteX54" fmla="*/ 269038 w 475239"/>
                <a:gd name="connsiteY54" fmla="*/ 535163 h 910730"/>
                <a:gd name="connsiteX55" fmla="*/ 273370 w 475239"/>
                <a:gd name="connsiteY55" fmla="*/ 520418 h 910730"/>
                <a:gd name="connsiteX56" fmla="*/ 250843 w 475239"/>
                <a:gd name="connsiteY56" fmla="*/ 406793 h 910730"/>
                <a:gd name="connsiteX57" fmla="*/ 260374 w 475239"/>
                <a:gd name="connsiteY57" fmla="*/ 385976 h 910730"/>
                <a:gd name="connsiteX58" fmla="*/ 326220 w 475239"/>
                <a:gd name="connsiteY58" fmla="*/ 527356 h 910730"/>
                <a:gd name="connsiteX59" fmla="*/ 368673 w 475239"/>
                <a:gd name="connsiteY59" fmla="*/ 632307 h 910730"/>
                <a:gd name="connsiteX60" fmla="*/ 341815 w 475239"/>
                <a:gd name="connsiteY60" fmla="*/ 627103 h 910730"/>
                <a:gd name="connsiteX61" fmla="*/ 417192 w 475239"/>
                <a:gd name="connsiteY61" fmla="*/ 698227 h 910730"/>
                <a:gd name="connsiteX62" fmla="*/ 438851 w 475239"/>
                <a:gd name="connsiteY62" fmla="*/ 694757 h 910730"/>
                <a:gd name="connsiteX63" fmla="*/ 463977 w 475239"/>
                <a:gd name="connsiteY63" fmla="*/ 738125 h 910730"/>
                <a:gd name="connsiteX64" fmla="*/ 475240 w 475239"/>
                <a:gd name="connsiteY64" fmla="*/ 719043 h 910730"/>
                <a:gd name="connsiteX65" fmla="*/ 146876 w 475239"/>
                <a:gd name="connsiteY65" fmla="*/ 44235 h 910730"/>
                <a:gd name="connsiteX66" fmla="*/ 180665 w 475239"/>
                <a:gd name="connsiteY66" fmla="*/ 58113 h 910730"/>
                <a:gd name="connsiteX67" fmla="*/ 172001 w 475239"/>
                <a:gd name="connsiteY67" fmla="*/ 72858 h 910730"/>
                <a:gd name="connsiteX68" fmla="*/ 148609 w 475239"/>
                <a:gd name="connsiteY68" fmla="*/ 72858 h 910730"/>
                <a:gd name="connsiteX69" fmla="*/ 133880 w 475239"/>
                <a:gd name="connsiteY69" fmla="*/ 59848 h 910730"/>
                <a:gd name="connsiteX70" fmla="*/ 120017 w 475239"/>
                <a:gd name="connsiteY70" fmla="*/ 59848 h 910730"/>
                <a:gd name="connsiteX71" fmla="*/ 146876 w 475239"/>
                <a:gd name="connsiteY71" fmla="*/ 44235 h 91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5239" h="910730">
                  <a:moveTo>
                    <a:pt x="472641" y="719043"/>
                  </a:moveTo>
                  <a:cubicBezTo>
                    <a:pt x="472641" y="690420"/>
                    <a:pt x="448382" y="671338"/>
                    <a:pt x="448382" y="671338"/>
                  </a:cubicBezTo>
                  <a:lnTo>
                    <a:pt x="410260" y="671338"/>
                  </a:lnTo>
                  <a:lnTo>
                    <a:pt x="407661" y="663532"/>
                  </a:lnTo>
                  <a:cubicBezTo>
                    <a:pt x="407661" y="662665"/>
                    <a:pt x="379936" y="587205"/>
                    <a:pt x="357410" y="525622"/>
                  </a:cubicBezTo>
                  <a:cubicBezTo>
                    <a:pt x="357410" y="525622"/>
                    <a:pt x="355677" y="496999"/>
                    <a:pt x="337483" y="460569"/>
                  </a:cubicBezTo>
                  <a:cubicBezTo>
                    <a:pt x="307159" y="401589"/>
                    <a:pt x="279434" y="372098"/>
                    <a:pt x="279434" y="372098"/>
                  </a:cubicBezTo>
                  <a:lnTo>
                    <a:pt x="312357" y="376435"/>
                  </a:lnTo>
                  <a:cubicBezTo>
                    <a:pt x="270770" y="317455"/>
                    <a:pt x="234382" y="286230"/>
                    <a:pt x="200593" y="275821"/>
                  </a:cubicBezTo>
                  <a:cubicBezTo>
                    <a:pt x="198860" y="275821"/>
                    <a:pt x="196261" y="329598"/>
                    <a:pt x="196261" y="329598"/>
                  </a:cubicBezTo>
                  <a:cubicBezTo>
                    <a:pt x="172001" y="300107"/>
                    <a:pt x="155540" y="268015"/>
                    <a:pt x="144277" y="233320"/>
                  </a:cubicBezTo>
                  <a:cubicBezTo>
                    <a:pt x="137345" y="244596"/>
                    <a:pt x="132147" y="262811"/>
                    <a:pt x="132147" y="262811"/>
                  </a:cubicBezTo>
                  <a:cubicBezTo>
                    <a:pt x="132147" y="262811"/>
                    <a:pt x="87961" y="211636"/>
                    <a:pt x="87961" y="165666"/>
                  </a:cubicBezTo>
                  <a:cubicBezTo>
                    <a:pt x="87961" y="119696"/>
                    <a:pt x="96625" y="136176"/>
                    <a:pt x="96625" y="136176"/>
                  </a:cubicBezTo>
                  <a:cubicBezTo>
                    <a:pt x="96625" y="136176"/>
                    <a:pt x="111353" y="148319"/>
                    <a:pt x="127815" y="148319"/>
                  </a:cubicBezTo>
                  <a:cubicBezTo>
                    <a:pt x="144277" y="148319"/>
                    <a:pt x="161605" y="140513"/>
                    <a:pt x="169402" y="130972"/>
                  </a:cubicBezTo>
                  <a:cubicBezTo>
                    <a:pt x="169402" y="130972"/>
                    <a:pt x="179799" y="150921"/>
                    <a:pt x="197993" y="150921"/>
                  </a:cubicBezTo>
                  <a:cubicBezTo>
                    <a:pt x="216188" y="150921"/>
                    <a:pt x="230050" y="145717"/>
                    <a:pt x="244779" y="145717"/>
                  </a:cubicBezTo>
                  <a:lnTo>
                    <a:pt x="234382" y="134441"/>
                  </a:lnTo>
                  <a:lnTo>
                    <a:pt x="206657" y="134441"/>
                  </a:lnTo>
                  <a:cubicBezTo>
                    <a:pt x="206657" y="134441"/>
                    <a:pt x="211856" y="116226"/>
                    <a:pt x="245645" y="116226"/>
                  </a:cubicBezTo>
                  <a:cubicBezTo>
                    <a:pt x="245645" y="91073"/>
                    <a:pt x="226585" y="90205"/>
                    <a:pt x="226585" y="78063"/>
                  </a:cubicBezTo>
                  <a:cubicBezTo>
                    <a:pt x="226585" y="65919"/>
                    <a:pt x="238714" y="63317"/>
                    <a:pt x="238714" y="63317"/>
                  </a:cubicBezTo>
                  <a:cubicBezTo>
                    <a:pt x="196261" y="58113"/>
                    <a:pt x="187597" y="32093"/>
                    <a:pt x="187597" y="22551"/>
                  </a:cubicBezTo>
                  <a:cubicBezTo>
                    <a:pt x="153807" y="15612"/>
                    <a:pt x="108754" y="19082"/>
                    <a:pt x="75831" y="26888"/>
                  </a:cubicBezTo>
                  <a:lnTo>
                    <a:pt x="67167" y="28623"/>
                  </a:lnTo>
                  <a:cubicBezTo>
                    <a:pt x="67167" y="28623"/>
                    <a:pt x="60236" y="0"/>
                    <a:pt x="33378" y="0"/>
                  </a:cubicBezTo>
                  <a:cubicBezTo>
                    <a:pt x="6520" y="0"/>
                    <a:pt x="3054" y="13010"/>
                    <a:pt x="3054" y="29490"/>
                  </a:cubicBezTo>
                  <a:cubicBezTo>
                    <a:pt x="3054" y="57246"/>
                    <a:pt x="31645" y="66787"/>
                    <a:pt x="31645" y="66787"/>
                  </a:cubicBezTo>
                  <a:cubicBezTo>
                    <a:pt x="31645" y="66787"/>
                    <a:pt x="18650" y="51174"/>
                    <a:pt x="18650" y="37296"/>
                  </a:cubicBezTo>
                  <a:cubicBezTo>
                    <a:pt x="18650" y="23419"/>
                    <a:pt x="26447" y="18214"/>
                    <a:pt x="36844" y="18214"/>
                  </a:cubicBezTo>
                  <a:cubicBezTo>
                    <a:pt x="54172" y="18214"/>
                    <a:pt x="56771" y="40766"/>
                    <a:pt x="56771" y="40766"/>
                  </a:cubicBezTo>
                  <a:lnTo>
                    <a:pt x="81030" y="44235"/>
                  </a:lnTo>
                  <a:cubicBezTo>
                    <a:pt x="2188" y="134441"/>
                    <a:pt x="91426" y="298372"/>
                    <a:pt x="92293" y="299240"/>
                  </a:cubicBezTo>
                  <a:cubicBezTo>
                    <a:pt x="35977" y="300975"/>
                    <a:pt x="22981" y="355619"/>
                    <a:pt x="22115" y="424140"/>
                  </a:cubicBezTo>
                  <a:lnTo>
                    <a:pt x="2188" y="411997"/>
                  </a:lnTo>
                  <a:cubicBezTo>
                    <a:pt x="1322" y="411997"/>
                    <a:pt x="-15140" y="491795"/>
                    <a:pt x="57637" y="575061"/>
                  </a:cubicBezTo>
                  <a:lnTo>
                    <a:pt x="35111" y="579398"/>
                  </a:lnTo>
                  <a:cubicBezTo>
                    <a:pt x="85362" y="639246"/>
                    <a:pt x="120884" y="632307"/>
                    <a:pt x="133880" y="653991"/>
                  </a:cubicBezTo>
                  <a:cubicBezTo>
                    <a:pt x="146876" y="675675"/>
                    <a:pt x="146876" y="710370"/>
                    <a:pt x="164204" y="710370"/>
                  </a:cubicBezTo>
                  <a:cubicBezTo>
                    <a:pt x="181532" y="710370"/>
                    <a:pt x="198860" y="686084"/>
                    <a:pt x="209257" y="706901"/>
                  </a:cubicBezTo>
                  <a:cubicBezTo>
                    <a:pt x="209257" y="706901"/>
                    <a:pt x="201459" y="707768"/>
                    <a:pt x="201459" y="717309"/>
                  </a:cubicBezTo>
                  <a:cubicBezTo>
                    <a:pt x="201459" y="726850"/>
                    <a:pt x="210989" y="738125"/>
                    <a:pt x="209257" y="753738"/>
                  </a:cubicBezTo>
                  <a:cubicBezTo>
                    <a:pt x="209257" y="753738"/>
                    <a:pt x="226585" y="746799"/>
                    <a:pt x="226585" y="697359"/>
                  </a:cubicBezTo>
                  <a:cubicBezTo>
                    <a:pt x="226585" y="697359"/>
                    <a:pt x="203192" y="681747"/>
                    <a:pt x="188463" y="653991"/>
                  </a:cubicBezTo>
                  <a:cubicBezTo>
                    <a:pt x="173734" y="626236"/>
                    <a:pt x="93159" y="506539"/>
                    <a:pt x="111353" y="454498"/>
                  </a:cubicBezTo>
                  <a:cubicBezTo>
                    <a:pt x="111353" y="454498"/>
                    <a:pt x="127815" y="469243"/>
                    <a:pt x="131281" y="469243"/>
                  </a:cubicBezTo>
                  <a:cubicBezTo>
                    <a:pt x="131281" y="469243"/>
                    <a:pt x="138212" y="432814"/>
                    <a:pt x="130414" y="385976"/>
                  </a:cubicBezTo>
                  <a:lnTo>
                    <a:pt x="137345" y="385976"/>
                  </a:lnTo>
                  <a:cubicBezTo>
                    <a:pt x="137345" y="385976"/>
                    <a:pt x="197127" y="496999"/>
                    <a:pt x="197127" y="521285"/>
                  </a:cubicBezTo>
                  <a:cubicBezTo>
                    <a:pt x="197127" y="521285"/>
                    <a:pt x="197127" y="533428"/>
                    <a:pt x="188463" y="540367"/>
                  </a:cubicBezTo>
                  <a:cubicBezTo>
                    <a:pt x="188463" y="540367"/>
                    <a:pt x="258641" y="659196"/>
                    <a:pt x="258641" y="752004"/>
                  </a:cubicBezTo>
                  <a:cubicBezTo>
                    <a:pt x="258641" y="844811"/>
                    <a:pt x="233516" y="881240"/>
                    <a:pt x="217921" y="910731"/>
                  </a:cubicBezTo>
                  <a:cubicBezTo>
                    <a:pt x="262107" y="868230"/>
                    <a:pt x="310624" y="804045"/>
                    <a:pt x="310624" y="724248"/>
                  </a:cubicBezTo>
                  <a:cubicBezTo>
                    <a:pt x="310624" y="598480"/>
                    <a:pt x="269038" y="535163"/>
                    <a:pt x="269038" y="535163"/>
                  </a:cubicBezTo>
                  <a:cubicBezTo>
                    <a:pt x="269038" y="535163"/>
                    <a:pt x="273370" y="530826"/>
                    <a:pt x="273370" y="520418"/>
                  </a:cubicBezTo>
                  <a:cubicBezTo>
                    <a:pt x="273370" y="503937"/>
                    <a:pt x="250843" y="406793"/>
                    <a:pt x="250843" y="406793"/>
                  </a:cubicBezTo>
                  <a:lnTo>
                    <a:pt x="260374" y="385976"/>
                  </a:lnTo>
                  <a:cubicBezTo>
                    <a:pt x="260374" y="385976"/>
                    <a:pt x="286366" y="496132"/>
                    <a:pt x="326220" y="527356"/>
                  </a:cubicBezTo>
                  <a:cubicBezTo>
                    <a:pt x="337483" y="580265"/>
                    <a:pt x="368673" y="632307"/>
                    <a:pt x="368673" y="632307"/>
                  </a:cubicBezTo>
                  <a:cubicBezTo>
                    <a:pt x="360009" y="632307"/>
                    <a:pt x="350479" y="630573"/>
                    <a:pt x="341815" y="627103"/>
                  </a:cubicBezTo>
                  <a:cubicBezTo>
                    <a:pt x="341815" y="627103"/>
                    <a:pt x="363475" y="698227"/>
                    <a:pt x="417192" y="698227"/>
                  </a:cubicBezTo>
                  <a:cubicBezTo>
                    <a:pt x="470908" y="698227"/>
                    <a:pt x="431920" y="694757"/>
                    <a:pt x="438851" y="694757"/>
                  </a:cubicBezTo>
                  <a:cubicBezTo>
                    <a:pt x="463110" y="694757"/>
                    <a:pt x="463977" y="738125"/>
                    <a:pt x="463977" y="738125"/>
                  </a:cubicBezTo>
                  <a:cubicBezTo>
                    <a:pt x="463977" y="738125"/>
                    <a:pt x="475240" y="736391"/>
                    <a:pt x="475240" y="719043"/>
                  </a:cubicBezTo>
                  <a:close/>
                  <a:moveTo>
                    <a:pt x="146876" y="44235"/>
                  </a:moveTo>
                  <a:cubicBezTo>
                    <a:pt x="167669" y="44235"/>
                    <a:pt x="180665" y="58113"/>
                    <a:pt x="180665" y="58113"/>
                  </a:cubicBezTo>
                  <a:cubicBezTo>
                    <a:pt x="175467" y="62450"/>
                    <a:pt x="173734" y="66787"/>
                    <a:pt x="172001" y="72858"/>
                  </a:cubicBezTo>
                  <a:lnTo>
                    <a:pt x="148609" y="72858"/>
                  </a:lnTo>
                  <a:cubicBezTo>
                    <a:pt x="133013" y="72858"/>
                    <a:pt x="133880" y="59848"/>
                    <a:pt x="133880" y="59848"/>
                  </a:cubicBezTo>
                  <a:lnTo>
                    <a:pt x="120017" y="59848"/>
                  </a:lnTo>
                  <a:cubicBezTo>
                    <a:pt x="120017" y="59848"/>
                    <a:pt x="123483" y="44235"/>
                    <a:pt x="146876" y="44235"/>
                  </a:cubicBezTo>
                  <a:close/>
                </a:path>
              </a:pathLst>
            </a:custGeom>
            <a:solidFill>
              <a:srgbClr val="FDFCFC"/>
            </a:solidFill>
            <a:ln w="8654" cap="flat">
              <a:noFill/>
              <a:prstDash val="solid"/>
              <a:miter/>
            </a:ln>
          </p:spPr>
          <p:txBody>
            <a:bodyPr rtlCol="0" anchor="ctr"/>
            <a:lstStyle/>
            <a:p>
              <a:endParaRPr lang="en-GB"/>
            </a:p>
          </p:txBody>
        </p:sp>
        <p:sp>
          <p:nvSpPr>
            <p:cNvPr id="70" name="Freeform 69">
              <a:extLst>
                <a:ext uri="{FF2B5EF4-FFF2-40B4-BE49-F238E27FC236}">
                  <a16:creationId xmlns:a16="http://schemas.microsoft.com/office/drawing/2014/main" id="{3836CAC9-BDA4-D51C-013D-76B5CB8E39E6}"/>
                </a:ext>
              </a:extLst>
            </p:cNvPr>
            <p:cNvSpPr/>
            <p:nvPr/>
          </p:nvSpPr>
          <p:spPr>
            <a:xfrm>
              <a:off x="29037047" y="-1330557"/>
              <a:ext cx="21801" cy="26888"/>
            </a:xfrm>
            <a:custGeom>
              <a:avLst/>
              <a:gdLst>
                <a:gd name="connsiteX0" fmla="*/ 13862 w 21801"/>
                <a:gd name="connsiteY0" fmla="*/ 0 h 26888"/>
                <a:gd name="connsiteX1" fmla="*/ 0 w 21801"/>
                <a:gd name="connsiteY1" fmla="*/ 0 h 26888"/>
                <a:gd name="connsiteX2" fmla="*/ 15595 w 21801"/>
                <a:gd name="connsiteY2" fmla="*/ 26888 h 26888"/>
                <a:gd name="connsiteX3" fmla="*/ 14729 w 21801"/>
                <a:gd name="connsiteY3" fmla="*/ 0 h 26888"/>
              </a:gdLst>
              <a:ahLst/>
              <a:cxnLst>
                <a:cxn ang="0">
                  <a:pos x="connsiteX0" y="connsiteY0"/>
                </a:cxn>
                <a:cxn ang="0">
                  <a:pos x="connsiteX1" y="connsiteY1"/>
                </a:cxn>
                <a:cxn ang="0">
                  <a:pos x="connsiteX2" y="connsiteY2"/>
                </a:cxn>
                <a:cxn ang="0">
                  <a:pos x="connsiteX3" y="connsiteY3"/>
                </a:cxn>
              </a:cxnLst>
              <a:rect l="l" t="t" r="r" b="b"/>
              <a:pathLst>
                <a:path w="21801" h="26888">
                  <a:moveTo>
                    <a:pt x="13862" y="0"/>
                  </a:moveTo>
                  <a:lnTo>
                    <a:pt x="0" y="0"/>
                  </a:lnTo>
                  <a:lnTo>
                    <a:pt x="15595" y="26888"/>
                  </a:lnTo>
                  <a:cubicBezTo>
                    <a:pt x="25992" y="23419"/>
                    <a:pt x="21660" y="4337"/>
                    <a:pt x="14729" y="0"/>
                  </a:cubicBezTo>
                  <a:close/>
                </a:path>
              </a:pathLst>
            </a:custGeom>
            <a:solidFill>
              <a:srgbClr val="FDFCFC"/>
            </a:solidFill>
            <a:ln w="8654" cap="flat">
              <a:noFill/>
              <a:prstDash val="solid"/>
              <a:miter/>
            </a:ln>
          </p:spPr>
          <p:txBody>
            <a:bodyPr rtlCol="0" anchor="ctr"/>
            <a:lstStyle/>
            <a:p>
              <a:endParaRPr lang="en-GB"/>
            </a:p>
          </p:txBody>
        </p:sp>
        <p:sp>
          <p:nvSpPr>
            <p:cNvPr id="71" name="Freeform 70">
              <a:extLst>
                <a:ext uri="{FF2B5EF4-FFF2-40B4-BE49-F238E27FC236}">
                  <a16:creationId xmlns:a16="http://schemas.microsoft.com/office/drawing/2014/main" id="{E80FA1E7-48C2-4E15-53A6-1B8B9A85DBB1}"/>
                </a:ext>
              </a:extLst>
            </p:cNvPr>
            <p:cNvSpPr/>
            <p:nvPr/>
          </p:nvSpPr>
          <p:spPr>
            <a:xfrm>
              <a:off x="28658432" y="-896691"/>
              <a:ext cx="14728" cy="19764"/>
            </a:xfrm>
            <a:custGeom>
              <a:avLst/>
              <a:gdLst>
                <a:gd name="connsiteX0" fmla="*/ 0 w 14728"/>
                <a:gd name="connsiteY0" fmla="*/ 3284 h 19764"/>
                <a:gd name="connsiteX1" fmla="*/ 11263 w 14728"/>
                <a:gd name="connsiteY1" fmla="*/ 19764 h 19764"/>
                <a:gd name="connsiteX2" fmla="*/ 14729 w 14728"/>
                <a:gd name="connsiteY2" fmla="*/ 19764 h 19764"/>
                <a:gd name="connsiteX3" fmla="*/ 12130 w 14728"/>
                <a:gd name="connsiteY3" fmla="*/ 3284 h 19764"/>
                <a:gd name="connsiteX4" fmla="*/ 0 w 14728"/>
                <a:gd name="connsiteY4" fmla="*/ 3284 h 19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8" h="19764">
                  <a:moveTo>
                    <a:pt x="0" y="3284"/>
                  </a:moveTo>
                  <a:cubicBezTo>
                    <a:pt x="0" y="7621"/>
                    <a:pt x="7798" y="17162"/>
                    <a:pt x="11263" y="19764"/>
                  </a:cubicBezTo>
                  <a:lnTo>
                    <a:pt x="14729" y="19764"/>
                  </a:lnTo>
                  <a:cubicBezTo>
                    <a:pt x="14729" y="19764"/>
                    <a:pt x="14729" y="9356"/>
                    <a:pt x="12130" y="3284"/>
                  </a:cubicBezTo>
                  <a:cubicBezTo>
                    <a:pt x="8664" y="-1920"/>
                    <a:pt x="4332" y="-185"/>
                    <a:pt x="0" y="3284"/>
                  </a:cubicBezTo>
                  <a:close/>
                </a:path>
              </a:pathLst>
            </a:custGeom>
            <a:solidFill>
              <a:srgbClr val="FDFCFC"/>
            </a:solidFill>
            <a:ln w="8654" cap="flat">
              <a:noFill/>
              <a:prstDash val="solid"/>
              <a:miter/>
            </a:ln>
          </p:spPr>
          <p:txBody>
            <a:bodyPr rtlCol="0" anchor="ctr"/>
            <a:lstStyle/>
            <a:p>
              <a:endParaRPr lang="en-GB"/>
            </a:p>
          </p:txBody>
        </p:sp>
        <p:sp>
          <p:nvSpPr>
            <p:cNvPr id="72" name="Freeform 71">
              <a:extLst>
                <a:ext uri="{FF2B5EF4-FFF2-40B4-BE49-F238E27FC236}">
                  <a16:creationId xmlns:a16="http://schemas.microsoft.com/office/drawing/2014/main" id="{B3C3268C-040A-F61B-89E8-6FE2C7D69523}"/>
                </a:ext>
              </a:extLst>
            </p:cNvPr>
            <p:cNvSpPr/>
            <p:nvPr/>
          </p:nvSpPr>
          <p:spPr>
            <a:xfrm>
              <a:off x="28858570" y="-1245556"/>
              <a:ext cx="87505" cy="277556"/>
            </a:xfrm>
            <a:custGeom>
              <a:avLst/>
              <a:gdLst>
                <a:gd name="connsiteX0" fmla="*/ 7797 w 87505"/>
                <a:gd name="connsiteY0" fmla="*/ 91073 h 277556"/>
                <a:gd name="connsiteX1" fmla="*/ 36388 w 87505"/>
                <a:gd name="connsiteY1" fmla="*/ 81532 h 277556"/>
                <a:gd name="connsiteX2" fmla="*/ 1732 w 87505"/>
                <a:gd name="connsiteY2" fmla="*/ 182146 h 277556"/>
                <a:gd name="connsiteX3" fmla="*/ 24259 w 87505"/>
                <a:gd name="connsiteY3" fmla="*/ 178676 h 277556"/>
                <a:gd name="connsiteX4" fmla="*/ 0 w 87505"/>
                <a:gd name="connsiteY4" fmla="*/ 277556 h 277556"/>
                <a:gd name="connsiteX5" fmla="*/ 87506 w 87505"/>
                <a:gd name="connsiteY5" fmla="*/ 147452 h 277556"/>
                <a:gd name="connsiteX6" fmla="*/ 51117 w 87505"/>
                <a:gd name="connsiteY6" fmla="*/ 0 h 277556"/>
                <a:gd name="connsiteX7" fmla="*/ 7797 w 87505"/>
                <a:gd name="connsiteY7" fmla="*/ 90206 h 27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505" h="277556">
                  <a:moveTo>
                    <a:pt x="7797" y="91073"/>
                  </a:moveTo>
                  <a:cubicBezTo>
                    <a:pt x="18194" y="89338"/>
                    <a:pt x="27724" y="85869"/>
                    <a:pt x="36388" y="81532"/>
                  </a:cubicBezTo>
                  <a:cubicBezTo>
                    <a:pt x="32923" y="117961"/>
                    <a:pt x="20793" y="151788"/>
                    <a:pt x="1732" y="182146"/>
                  </a:cubicBezTo>
                  <a:cubicBezTo>
                    <a:pt x="1732" y="182146"/>
                    <a:pt x="13862" y="182146"/>
                    <a:pt x="24259" y="178676"/>
                  </a:cubicBezTo>
                  <a:cubicBezTo>
                    <a:pt x="24259" y="178676"/>
                    <a:pt x="22526" y="225514"/>
                    <a:pt x="0" y="277556"/>
                  </a:cubicBezTo>
                  <a:cubicBezTo>
                    <a:pt x="0" y="277556"/>
                    <a:pt x="87506" y="229851"/>
                    <a:pt x="87506" y="147452"/>
                  </a:cubicBezTo>
                  <a:cubicBezTo>
                    <a:pt x="87506" y="65052"/>
                    <a:pt x="51117" y="0"/>
                    <a:pt x="51117" y="0"/>
                  </a:cubicBezTo>
                  <a:cubicBezTo>
                    <a:pt x="43320" y="29491"/>
                    <a:pt x="22526" y="69389"/>
                    <a:pt x="7797" y="90206"/>
                  </a:cubicBezTo>
                  <a:close/>
                </a:path>
              </a:pathLst>
            </a:custGeom>
            <a:solidFill>
              <a:srgbClr val="FDFCFC"/>
            </a:solidFill>
            <a:ln w="8654"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5CA54CDD-6E34-4E22-2DF9-090DE882B5E3}"/>
                </a:ext>
              </a:extLst>
            </p:cNvPr>
            <p:cNvSpPr/>
            <p:nvPr/>
          </p:nvSpPr>
          <p:spPr>
            <a:xfrm>
              <a:off x="28888027" y="-902948"/>
              <a:ext cx="26858" cy="20816"/>
            </a:xfrm>
            <a:custGeom>
              <a:avLst/>
              <a:gdLst>
                <a:gd name="connsiteX0" fmla="*/ 10397 w 26858"/>
                <a:gd name="connsiteY0" fmla="*/ 0 h 20816"/>
                <a:gd name="connsiteX1" fmla="*/ 0 w 26858"/>
                <a:gd name="connsiteY1" fmla="*/ 5204 h 20816"/>
                <a:gd name="connsiteX2" fmla="*/ 20794 w 26858"/>
                <a:gd name="connsiteY2" fmla="*/ 20817 h 20816"/>
                <a:gd name="connsiteX3" fmla="*/ 26859 w 26858"/>
                <a:gd name="connsiteY3" fmla="*/ 20817 h 20816"/>
                <a:gd name="connsiteX4" fmla="*/ 10397 w 26858"/>
                <a:gd name="connsiteY4" fmla="*/ 0 h 20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8" h="20816">
                  <a:moveTo>
                    <a:pt x="10397" y="0"/>
                  </a:moveTo>
                  <a:cubicBezTo>
                    <a:pt x="3466" y="0"/>
                    <a:pt x="0" y="5204"/>
                    <a:pt x="0" y="5204"/>
                  </a:cubicBezTo>
                  <a:cubicBezTo>
                    <a:pt x="6931" y="6939"/>
                    <a:pt x="16462" y="14745"/>
                    <a:pt x="20794" y="20817"/>
                  </a:cubicBezTo>
                  <a:lnTo>
                    <a:pt x="26859" y="20817"/>
                  </a:lnTo>
                  <a:cubicBezTo>
                    <a:pt x="26859" y="20817"/>
                    <a:pt x="19061" y="0"/>
                    <a:pt x="10397" y="0"/>
                  </a:cubicBezTo>
                  <a:close/>
                </a:path>
              </a:pathLst>
            </a:custGeom>
            <a:solidFill>
              <a:srgbClr val="FDFCFC"/>
            </a:solidFill>
            <a:ln w="8654"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1A3000F2-D730-1606-8C7B-0210A1E3EB58}"/>
                </a:ext>
              </a:extLst>
            </p:cNvPr>
            <p:cNvSpPr/>
            <p:nvPr/>
          </p:nvSpPr>
          <p:spPr>
            <a:xfrm>
              <a:off x="28821314" y="-932438"/>
              <a:ext cx="136024" cy="50307"/>
            </a:xfrm>
            <a:custGeom>
              <a:avLst/>
              <a:gdLst>
                <a:gd name="connsiteX0" fmla="*/ 42454 w 136024"/>
                <a:gd name="connsiteY0" fmla="*/ 7806 h 50307"/>
                <a:gd name="connsiteX1" fmla="*/ 23393 w 136024"/>
                <a:gd name="connsiteY1" fmla="*/ 868 h 50307"/>
                <a:gd name="connsiteX2" fmla="*/ 0 w 136024"/>
                <a:gd name="connsiteY2" fmla="*/ 17347 h 50307"/>
                <a:gd name="connsiteX3" fmla="*/ 11264 w 136024"/>
                <a:gd name="connsiteY3" fmla="*/ 15613 h 50307"/>
                <a:gd name="connsiteX4" fmla="*/ 36389 w 136024"/>
                <a:gd name="connsiteY4" fmla="*/ 21684 h 50307"/>
                <a:gd name="connsiteX5" fmla="*/ 60648 w 136024"/>
                <a:gd name="connsiteY5" fmla="*/ 14745 h 50307"/>
                <a:gd name="connsiteX6" fmla="*/ 111765 w 136024"/>
                <a:gd name="connsiteY6" fmla="*/ 30358 h 50307"/>
                <a:gd name="connsiteX7" fmla="*/ 106567 w 136024"/>
                <a:gd name="connsiteY7" fmla="*/ 38164 h 50307"/>
                <a:gd name="connsiteX8" fmla="*/ 136024 w 136024"/>
                <a:gd name="connsiteY8" fmla="*/ 50307 h 50307"/>
                <a:gd name="connsiteX9" fmla="*/ 60648 w 136024"/>
                <a:gd name="connsiteY9" fmla="*/ 0 h 50307"/>
                <a:gd name="connsiteX10" fmla="*/ 42454 w 136024"/>
                <a:gd name="connsiteY10" fmla="*/ 7806 h 5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024" h="50307">
                  <a:moveTo>
                    <a:pt x="42454" y="7806"/>
                  </a:moveTo>
                  <a:cubicBezTo>
                    <a:pt x="34656" y="7806"/>
                    <a:pt x="32923" y="868"/>
                    <a:pt x="23393" y="868"/>
                  </a:cubicBezTo>
                  <a:cubicBezTo>
                    <a:pt x="13863" y="868"/>
                    <a:pt x="0" y="17347"/>
                    <a:pt x="0" y="17347"/>
                  </a:cubicBezTo>
                  <a:cubicBezTo>
                    <a:pt x="0" y="17347"/>
                    <a:pt x="4332" y="15613"/>
                    <a:pt x="11264" y="15613"/>
                  </a:cubicBezTo>
                  <a:cubicBezTo>
                    <a:pt x="18195" y="15613"/>
                    <a:pt x="29458" y="21684"/>
                    <a:pt x="36389" y="21684"/>
                  </a:cubicBezTo>
                  <a:cubicBezTo>
                    <a:pt x="43320" y="21684"/>
                    <a:pt x="47652" y="14745"/>
                    <a:pt x="60648" y="14745"/>
                  </a:cubicBezTo>
                  <a:cubicBezTo>
                    <a:pt x="73644" y="14745"/>
                    <a:pt x="97903" y="23419"/>
                    <a:pt x="111765" y="30358"/>
                  </a:cubicBezTo>
                  <a:cubicBezTo>
                    <a:pt x="111765" y="30358"/>
                    <a:pt x="106567" y="33827"/>
                    <a:pt x="106567" y="38164"/>
                  </a:cubicBezTo>
                  <a:cubicBezTo>
                    <a:pt x="106567" y="50307"/>
                    <a:pt x="136024" y="50307"/>
                    <a:pt x="136024" y="50307"/>
                  </a:cubicBezTo>
                  <a:cubicBezTo>
                    <a:pt x="125627" y="18215"/>
                    <a:pt x="69312" y="0"/>
                    <a:pt x="60648" y="0"/>
                  </a:cubicBezTo>
                  <a:cubicBezTo>
                    <a:pt x="51984" y="0"/>
                    <a:pt x="47652" y="7806"/>
                    <a:pt x="42454" y="7806"/>
                  </a:cubicBezTo>
                  <a:close/>
                </a:path>
              </a:pathLst>
            </a:custGeom>
            <a:solidFill>
              <a:srgbClr val="FDFCFC"/>
            </a:solidFill>
            <a:ln w="8654" cap="flat">
              <a:noFill/>
              <a:prstDash val="solid"/>
              <a:miter/>
            </a:ln>
          </p:spPr>
          <p:txBody>
            <a:bodyPr rtlCol="0" anchor="ctr"/>
            <a:lstStyle/>
            <a:p>
              <a:endParaRPr lang="en-GB"/>
            </a:p>
          </p:txBody>
        </p:sp>
        <p:sp>
          <p:nvSpPr>
            <p:cNvPr id="75" name="Freeform 74">
              <a:extLst>
                <a:ext uri="{FF2B5EF4-FFF2-40B4-BE49-F238E27FC236}">
                  <a16:creationId xmlns:a16="http://schemas.microsoft.com/office/drawing/2014/main" id="{ADFCFB0B-049A-0A91-4C16-0D67ADC477B3}"/>
                </a:ext>
              </a:extLst>
            </p:cNvPr>
            <p:cNvSpPr/>
            <p:nvPr/>
          </p:nvSpPr>
          <p:spPr>
            <a:xfrm>
              <a:off x="28600384" y="-1264638"/>
              <a:ext cx="129093" cy="382507"/>
            </a:xfrm>
            <a:custGeom>
              <a:avLst/>
              <a:gdLst>
                <a:gd name="connsiteX0" fmla="*/ 38122 w 129093"/>
                <a:gd name="connsiteY0" fmla="*/ 0 h 382507"/>
                <a:gd name="connsiteX1" fmla="*/ 34656 w 129093"/>
                <a:gd name="connsiteY1" fmla="*/ 3470 h 382507"/>
                <a:gd name="connsiteX2" fmla="*/ 71045 w 129093"/>
                <a:gd name="connsiteY2" fmla="*/ 163932 h 382507"/>
                <a:gd name="connsiteX3" fmla="*/ 49385 w 129093"/>
                <a:gd name="connsiteY3" fmla="*/ 153523 h 382507"/>
                <a:gd name="connsiteX4" fmla="*/ 52850 w 129093"/>
                <a:gd name="connsiteY4" fmla="*/ 305312 h 382507"/>
                <a:gd name="connsiteX5" fmla="*/ 26859 w 129093"/>
                <a:gd name="connsiteY5" fmla="*/ 342608 h 382507"/>
                <a:gd name="connsiteX6" fmla="*/ 0 w 129093"/>
                <a:gd name="connsiteY6" fmla="*/ 362557 h 382507"/>
                <a:gd name="connsiteX7" fmla="*/ 20794 w 129093"/>
                <a:gd name="connsiteY7" fmla="*/ 358221 h 382507"/>
                <a:gd name="connsiteX8" fmla="*/ 42454 w 129093"/>
                <a:gd name="connsiteY8" fmla="*/ 362557 h 382507"/>
                <a:gd name="connsiteX9" fmla="*/ 67579 w 129093"/>
                <a:gd name="connsiteY9" fmla="*/ 353884 h 382507"/>
                <a:gd name="connsiteX10" fmla="*/ 90105 w 129093"/>
                <a:gd name="connsiteY10" fmla="*/ 382507 h 382507"/>
                <a:gd name="connsiteX11" fmla="*/ 100502 w 129093"/>
                <a:gd name="connsiteY11" fmla="*/ 359956 h 382507"/>
                <a:gd name="connsiteX12" fmla="*/ 67579 w 129093"/>
                <a:gd name="connsiteY12" fmla="*/ 334802 h 382507"/>
                <a:gd name="connsiteX13" fmla="*/ 53717 w 129093"/>
                <a:gd name="connsiteY13" fmla="*/ 327863 h 382507"/>
                <a:gd name="connsiteX14" fmla="*/ 63247 w 129093"/>
                <a:gd name="connsiteY14" fmla="*/ 315720 h 382507"/>
                <a:gd name="connsiteX15" fmla="*/ 115231 w 129093"/>
                <a:gd name="connsiteY15" fmla="*/ 195157 h 382507"/>
                <a:gd name="connsiteX16" fmla="*/ 110032 w 129093"/>
                <a:gd name="connsiteY16" fmla="*/ 136176 h 382507"/>
                <a:gd name="connsiteX17" fmla="*/ 129093 w 129093"/>
                <a:gd name="connsiteY17" fmla="*/ 140513 h 382507"/>
                <a:gd name="connsiteX18" fmla="*/ 37255 w 129093"/>
                <a:gd name="connsiteY18" fmla="*/ 0 h 38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9093" h="382507">
                  <a:moveTo>
                    <a:pt x="38122" y="0"/>
                  </a:moveTo>
                  <a:lnTo>
                    <a:pt x="34656" y="3470"/>
                  </a:lnTo>
                  <a:cubicBezTo>
                    <a:pt x="34656" y="3470"/>
                    <a:pt x="71045" y="63317"/>
                    <a:pt x="71045" y="163932"/>
                  </a:cubicBezTo>
                  <a:lnTo>
                    <a:pt x="49385" y="153523"/>
                  </a:lnTo>
                  <a:cubicBezTo>
                    <a:pt x="49385" y="153523"/>
                    <a:pt x="65846" y="220310"/>
                    <a:pt x="52850" y="305312"/>
                  </a:cubicBezTo>
                  <a:cubicBezTo>
                    <a:pt x="51984" y="311383"/>
                    <a:pt x="41587" y="342608"/>
                    <a:pt x="26859" y="342608"/>
                  </a:cubicBezTo>
                  <a:cubicBezTo>
                    <a:pt x="12130" y="342608"/>
                    <a:pt x="0" y="362557"/>
                    <a:pt x="0" y="362557"/>
                  </a:cubicBezTo>
                  <a:cubicBezTo>
                    <a:pt x="0" y="362557"/>
                    <a:pt x="11264" y="358221"/>
                    <a:pt x="20794" y="358221"/>
                  </a:cubicBezTo>
                  <a:cubicBezTo>
                    <a:pt x="30324" y="358221"/>
                    <a:pt x="37255" y="362557"/>
                    <a:pt x="42454" y="362557"/>
                  </a:cubicBezTo>
                  <a:cubicBezTo>
                    <a:pt x="47652" y="362557"/>
                    <a:pt x="50251" y="353884"/>
                    <a:pt x="67579" y="353884"/>
                  </a:cubicBezTo>
                  <a:cubicBezTo>
                    <a:pt x="84907" y="353884"/>
                    <a:pt x="90105" y="382507"/>
                    <a:pt x="90105" y="382507"/>
                  </a:cubicBezTo>
                  <a:cubicBezTo>
                    <a:pt x="94437" y="376436"/>
                    <a:pt x="100502" y="366894"/>
                    <a:pt x="100502" y="359956"/>
                  </a:cubicBezTo>
                  <a:cubicBezTo>
                    <a:pt x="100502" y="354752"/>
                    <a:pt x="84040" y="342608"/>
                    <a:pt x="67579" y="334802"/>
                  </a:cubicBezTo>
                  <a:lnTo>
                    <a:pt x="53717" y="327863"/>
                  </a:lnTo>
                  <a:lnTo>
                    <a:pt x="63247" y="315720"/>
                  </a:lnTo>
                  <a:cubicBezTo>
                    <a:pt x="84907" y="288832"/>
                    <a:pt x="115231" y="241127"/>
                    <a:pt x="115231" y="195157"/>
                  </a:cubicBezTo>
                  <a:cubicBezTo>
                    <a:pt x="115231" y="149186"/>
                    <a:pt x="110032" y="136176"/>
                    <a:pt x="110032" y="136176"/>
                  </a:cubicBezTo>
                  <a:lnTo>
                    <a:pt x="129093" y="140513"/>
                  </a:lnTo>
                  <a:cubicBezTo>
                    <a:pt x="129093" y="140513"/>
                    <a:pt x="113498" y="57246"/>
                    <a:pt x="37255" y="0"/>
                  </a:cubicBezTo>
                  <a:close/>
                </a:path>
              </a:pathLst>
            </a:custGeom>
            <a:solidFill>
              <a:srgbClr val="FDFCFC"/>
            </a:solidFill>
            <a:ln w="8654" cap="flat">
              <a:noFill/>
              <a:prstDash val="solid"/>
              <a:miter/>
            </a:ln>
          </p:spPr>
          <p:txBody>
            <a:bodyPr rtlCol="0" anchor="ctr"/>
            <a:lstStyle/>
            <a:p>
              <a:endParaRPr lang="en-GB"/>
            </a:p>
          </p:txBody>
        </p:sp>
        <p:sp>
          <p:nvSpPr>
            <p:cNvPr id="76" name="Freeform 75">
              <a:extLst>
                <a:ext uri="{FF2B5EF4-FFF2-40B4-BE49-F238E27FC236}">
                  <a16:creationId xmlns:a16="http://schemas.microsoft.com/office/drawing/2014/main" id="{3883CE7F-CDE6-5624-F1A3-89BAB8A00E1B}"/>
                </a:ext>
              </a:extLst>
            </p:cNvPr>
            <p:cNvSpPr/>
            <p:nvPr/>
          </p:nvSpPr>
          <p:spPr>
            <a:xfrm>
              <a:off x="26217795" y="-4064484"/>
              <a:ext cx="1331650" cy="1359157"/>
            </a:xfrm>
            <a:custGeom>
              <a:avLst/>
              <a:gdLst>
                <a:gd name="connsiteX0" fmla="*/ 62380 w 1331650"/>
                <a:gd name="connsiteY0" fmla="*/ 1107622 h 1359157"/>
                <a:gd name="connsiteX1" fmla="*/ 0 w 1331650"/>
                <a:gd name="connsiteY1" fmla="*/ 1136245 h 1359157"/>
                <a:gd name="connsiteX2" fmla="*/ 0 w 1331650"/>
                <a:gd name="connsiteY2" fmla="*/ 1142317 h 1359157"/>
                <a:gd name="connsiteX3" fmla="*/ 27725 w 1331650"/>
                <a:gd name="connsiteY3" fmla="*/ 1165736 h 1359157"/>
                <a:gd name="connsiteX4" fmla="*/ 9530 w 1331650"/>
                <a:gd name="connsiteY4" fmla="*/ 1224716 h 1359157"/>
                <a:gd name="connsiteX5" fmla="*/ 95304 w 1331650"/>
                <a:gd name="connsiteY5" fmla="*/ 1322728 h 1359157"/>
                <a:gd name="connsiteX6" fmla="*/ 95304 w 1331650"/>
                <a:gd name="connsiteY6" fmla="*/ 1327932 h 1359157"/>
                <a:gd name="connsiteX7" fmla="*/ 100502 w 1331650"/>
                <a:gd name="connsiteY7" fmla="*/ 1359157 h 1359157"/>
                <a:gd name="connsiteX8" fmla="*/ 136024 w 1331650"/>
                <a:gd name="connsiteY8" fmla="*/ 1359157 h 1359157"/>
                <a:gd name="connsiteX9" fmla="*/ 131692 w 1331650"/>
                <a:gd name="connsiteY9" fmla="*/ 1325330 h 1359157"/>
                <a:gd name="connsiteX10" fmla="*/ 118696 w 1331650"/>
                <a:gd name="connsiteY10" fmla="*/ 1301911 h 1359157"/>
                <a:gd name="connsiteX11" fmla="*/ 85773 w 1331650"/>
                <a:gd name="connsiteY11" fmla="*/ 1245533 h 1359157"/>
                <a:gd name="connsiteX12" fmla="*/ 60648 w 1331650"/>
                <a:gd name="connsiteY12" fmla="*/ 1154460 h 1359157"/>
                <a:gd name="connsiteX13" fmla="*/ 60648 w 1331650"/>
                <a:gd name="connsiteY13" fmla="*/ 1150123 h 1359157"/>
                <a:gd name="connsiteX14" fmla="*/ 244323 w 1331650"/>
                <a:gd name="connsiteY14" fmla="*/ 925476 h 1359157"/>
                <a:gd name="connsiteX15" fmla="*/ 342226 w 1331650"/>
                <a:gd name="connsiteY15" fmla="*/ 954099 h 1359157"/>
                <a:gd name="connsiteX16" fmla="*/ 601279 w 1331650"/>
                <a:gd name="connsiteY16" fmla="*/ 771085 h 1359157"/>
                <a:gd name="connsiteX17" fmla="*/ 589149 w 1331650"/>
                <a:gd name="connsiteY17" fmla="*/ 836138 h 1359157"/>
                <a:gd name="connsiteX18" fmla="*/ 629003 w 1331650"/>
                <a:gd name="connsiteY18" fmla="*/ 942823 h 1359157"/>
                <a:gd name="connsiteX19" fmla="*/ 629003 w 1331650"/>
                <a:gd name="connsiteY19" fmla="*/ 889047 h 1359157"/>
                <a:gd name="connsiteX20" fmla="*/ 673189 w 1331650"/>
                <a:gd name="connsiteY20" fmla="*/ 1008743 h 1359157"/>
                <a:gd name="connsiteX21" fmla="*/ 661926 w 1331650"/>
                <a:gd name="connsiteY21" fmla="*/ 1050376 h 1359157"/>
                <a:gd name="connsiteX22" fmla="*/ 645465 w 1331650"/>
                <a:gd name="connsiteY22" fmla="*/ 1059917 h 1359157"/>
                <a:gd name="connsiteX23" fmla="*/ 650663 w 1331650"/>
                <a:gd name="connsiteY23" fmla="*/ 1075530 h 1359157"/>
                <a:gd name="connsiteX24" fmla="*/ 617740 w 1331650"/>
                <a:gd name="connsiteY24" fmla="*/ 1245533 h 1359157"/>
                <a:gd name="connsiteX25" fmla="*/ 700048 w 1331650"/>
                <a:gd name="connsiteY25" fmla="*/ 1320993 h 1359157"/>
                <a:gd name="connsiteX26" fmla="*/ 700048 w 1331650"/>
                <a:gd name="connsiteY26" fmla="*/ 1325330 h 1359157"/>
                <a:gd name="connsiteX27" fmla="*/ 704380 w 1331650"/>
                <a:gd name="connsiteY27" fmla="*/ 1358290 h 1359157"/>
                <a:gd name="connsiteX28" fmla="*/ 736436 w 1331650"/>
                <a:gd name="connsiteY28" fmla="*/ 1358290 h 1359157"/>
                <a:gd name="connsiteX29" fmla="*/ 728639 w 1331650"/>
                <a:gd name="connsiteY29" fmla="*/ 1326198 h 1359157"/>
                <a:gd name="connsiteX30" fmla="*/ 721708 w 1331650"/>
                <a:gd name="connsiteY30" fmla="*/ 1306248 h 1359157"/>
                <a:gd name="connsiteX31" fmla="*/ 690517 w 1331650"/>
                <a:gd name="connsiteY31" fmla="*/ 1233390 h 1359157"/>
                <a:gd name="connsiteX32" fmla="*/ 707845 w 1331650"/>
                <a:gd name="connsiteY32" fmla="*/ 1107622 h 1359157"/>
                <a:gd name="connsiteX33" fmla="*/ 699181 w 1331650"/>
                <a:gd name="connsiteY33" fmla="*/ 1085938 h 1359157"/>
                <a:gd name="connsiteX34" fmla="*/ 729505 w 1331650"/>
                <a:gd name="connsiteY34" fmla="*/ 1089407 h 1359157"/>
                <a:gd name="connsiteX35" fmla="*/ 730372 w 1331650"/>
                <a:gd name="connsiteY35" fmla="*/ 1073795 h 1359157"/>
                <a:gd name="connsiteX36" fmla="*/ 696582 w 1331650"/>
                <a:gd name="connsiteY36" fmla="*/ 1065121 h 1359157"/>
                <a:gd name="connsiteX37" fmla="*/ 696582 w 1331650"/>
                <a:gd name="connsiteY37" fmla="*/ 1061652 h 1359157"/>
                <a:gd name="connsiteX38" fmla="*/ 747699 w 1331650"/>
                <a:gd name="connsiteY38" fmla="*/ 1027825 h 1359157"/>
                <a:gd name="connsiteX39" fmla="*/ 741635 w 1331650"/>
                <a:gd name="connsiteY39" fmla="*/ 946293 h 1359157"/>
                <a:gd name="connsiteX40" fmla="*/ 798817 w 1331650"/>
                <a:gd name="connsiteY40" fmla="*/ 763279 h 1359157"/>
                <a:gd name="connsiteX41" fmla="*/ 788420 w 1331650"/>
                <a:gd name="connsiteY41" fmla="*/ 728585 h 1359157"/>
                <a:gd name="connsiteX42" fmla="*/ 826542 w 1331650"/>
                <a:gd name="connsiteY42" fmla="*/ 628838 h 1359157"/>
                <a:gd name="connsiteX43" fmla="*/ 771959 w 1331650"/>
                <a:gd name="connsiteY43" fmla="*/ 470978 h 1359157"/>
                <a:gd name="connsiteX44" fmla="*/ 777157 w 1331650"/>
                <a:gd name="connsiteY44" fmla="*/ 465774 h 1359157"/>
                <a:gd name="connsiteX45" fmla="*/ 864663 w 1331650"/>
                <a:gd name="connsiteY45" fmla="*/ 539500 h 1359157"/>
                <a:gd name="connsiteX46" fmla="*/ 921845 w 1331650"/>
                <a:gd name="connsiteY46" fmla="*/ 520418 h 1359157"/>
                <a:gd name="connsiteX47" fmla="*/ 983359 w 1331650"/>
                <a:gd name="connsiteY47" fmla="*/ 556847 h 1359157"/>
                <a:gd name="connsiteX48" fmla="*/ 1044007 w 1331650"/>
                <a:gd name="connsiteY48" fmla="*/ 532561 h 1359157"/>
                <a:gd name="connsiteX49" fmla="*/ 1035343 w 1331650"/>
                <a:gd name="connsiteY49" fmla="*/ 564653 h 1359157"/>
                <a:gd name="connsiteX50" fmla="*/ 1057869 w 1331650"/>
                <a:gd name="connsiteY50" fmla="*/ 596745 h 1359157"/>
                <a:gd name="connsiteX51" fmla="*/ 1127181 w 1331650"/>
                <a:gd name="connsiteY51" fmla="*/ 549040 h 1359157"/>
                <a:gd name="connsiteX52" fmla="*/ 1143642 w 1331650"/>
                <a:gd name="connsiteY52" fmla="*/ 553377 h 1359157"/>
                <a:gd name="connsiteX53" fmla="*/ 1127181 w 1331650"/>
                <a:gd name="connsiteY53" fmla="*/ 575929 h 1359157"/>
                <a:gd name="connsiteX54" fmla="*/ 1331650 w 1331650"/>
                <a:gd name="connsiteY54" fmla="*/ 547306 h 1359157"/>
                <a:gd name="connsiteX55" fmla="*/ 1243278 w 1331650"/>
                <a:gd name="connsiteY55" fmla="*/ 561184 h 1359157"/>
                <a:gd name="connsiteX56" fmla="*/ 1168768 w 1331650"/>
                <a:gd name="connsiteY56" fmla="*/ 548173 h 1359157"/>
                <a:gd name="connsiteX57" fmla="*/ 1316922 w 1331650"/>
                <a:gd name="connsiteY57" fmla="*/ 421538 h 1359157"/>
                <a:gd name="connsiteX58" fmla="*/ 1213821 w 1331650"/>
                <a:gd name="connsiteY58" fmla="*/ 232453 h 1359157"/>
                <a:gd name="connsiteX59" fmla="*/ 1134979 w 1331650"/>
                <a:gd name="connsiteY59" fmla="*/ 98012 h 1359157"/>
                <a:gd name="connsiteX60" fmla="*/ 1174833 w 1331650"/>
                <a:gd name="connsiteY60" fmla="*/ 40766 h 1359157"/>
                <a:gd name="connsiteX61" fmla="*/ 1158371 w 1331650"/>
                <a:gd name="connsiteY61" fmla="*/ 0 h 1359157"/>
                <a:gd name="connsiteX62" fmla="*/ 1102922 w 1331650"/>
                <a:gd name="connsiteY62" fmla="*/ 100614 h 1359157"/>
                <a:gd name="connsiteX63" fmla="*/ 1250209 w 1331650"/>
                <a:gd name="connsiteY63" fmla="*/ 353017 h 1359157"/>
                <a:gd name="connsiteX64" fmla="*/ 1235480 w 1331650"/>
                <a:gd name="connsiteY64" fmla="*/ 387711 h 1359157"/>
                <a:gd name="connsiteX65" fmla="*/ 1265804 w 1331650"/>
                <a:gd name="connsiteY65" fmla="*/ 417201 h 1359157"/>
                <a:gd name="connsiteX66" fmla="*/ 1228549 w 1331650"/>
                <a:gd name="connsiteY66" fmla="*/ 430212 h 1359157"/>
                <a:gd name="connsiteX67" fmla="*/ 1231148 w 1331650"/>
                <a:gd name="connsiteY67" fmla="*/ 470978 h 1359157"/>
                <a:gd name="connsiteX68" fmla="*/ 1213821 w 1331650"/>
                <a:gd name="connsiteY68" fmla="*/ 454498 h 1359157"/>
                <a:gd name="connsiteX69" fmla="*/ 1187829 w 1331650"/>
                <a:gd name="connsiteY69" fmla="*/ 496999 h 1359157"/>
                <a:gd name="connsiteX70" fmla="*/ 1176565 w 1331650"/>
                <a:gd name="connsiteY70" fmla="*/ 474447 h 1359157"/>
                <a:gd name="connsiteX71" fmla="*/ 1135845 w 1331650"/>
                <a:gd name="connsiteY71" fmla="*/ 516081 h 1359157"/>
                <a:gd name="connsiteX72" fmla="*/ 1154039 w 1331650"/>
                <a:gd name="connsiteY72" fmla="*/ 454498 h 1359157"/>
                <a:gd name="connsiteX73" fmla="*/ 1101189 w 1331650"/>
                <a:gd name="connsiteY73" fmla="*/ 469243 h 1359157"/>
                <a:gd name="connsiteX74" fmla="*/ 1133246 w 1331650"/>
                <a:gd name="connsiteY74" fmla="*/ 433681 h 1359157"/>
                <a:gd name="connsiteX75" fmla="*/ 1087327 w 1331650"/>
                <a:gd name="connsiteY75" fmla="*/ 433681 h 1359157"/>
                <a:gd name="connsiteX76" fmla="*/ 1044007 w 1331650"/>
                <a:gd name="connsiteY76" fmla="*/ 371231 h 1359157"/>
                <a:gd name="connsiteX77" fmla="*/ 968630 w 1331650"/>
                <a:gd name="connsiteY77" fmla="*/ 354751 h 1359157"/>
                <a:gd name="connsiteX78" fmla="*/ 960833 w 1331650"/>
                <a:gd name="connsiteY78" fmla="*/ 354751 h 1359157"/>
                <a:gd name="connsiteX79" fmla="*/ 863796 w 1331650"/>
                <a:gd name="connsiteY79" fmla="*/ 299240 h 1359157"/>
                <a:gd name="connsiteX80" fmla="*/ 754631 w 1331650"/>
                <a:gd name="connsiteY80" fmla="*/ 395517 h 1359157"/>
                <a:gd name="connsiteX81" fmla="*/ 636801 w 1331650"/>
                <a:gd name="connsiteY81" fmla="*/ 503070 h 1359157"/>
                <a:gd name="connsiteX82" fmla="*/ 769359 w 1331650"/>
                <a:gd name="connsiteY82" fmla="*/ 707768 h 1359157"/>
                <a:gd name="connsiteX83" fmla="*/ 760695 w 1331650"/>
                <a:gd name="connsiteY83" fmla="*/ 750269 h 1359157"/>
                <a:gd name="connsiteX84" fmla="*/ 755497 w 1331650"/>
                <a:gd name="connsiteY84" fmla="*/ 750269 h 1359157"/>
                <a:gd name="connsiteX85" fmla="*/ 758096 w 1331650"/>
                <a:gd name="connsiteY85" fmla="*/ 726850 h 1359157"/>
                <a:gd name="connsiteX86" fmla="*/ 619473 w 1331650"/>
                <a:gd name="connsiteY86" fmla="*/ 615828 h 1359157"/>
                <a:gd name="connsiteX87" fmla="*/ 553627 w 1331650"/>
                <a:gd name="connsiteY87" fmla="*/ 669604 h 1359157"/>
                <a:gd name="connsiteX88" fmla="*/ 553627 w 1331650"/>
                <a:gd name="connsiteY88" fmla="*/ 672206 h 1359157"/>
                <a:gd name="connsiteX89" fmla="*/ 551894 w 1331650"/>
                <a:gd name="connsiteY89" fmla="*/ 680880 h 1359157"/>
                <a:gd name="connsiteX90" fmla="*/ 551894 w 1331650"/>
                <a:gd name="connsiteY90" fmla="*/ 680880 h 1359157"/>
                <a:gd name="connsiteX91" fmla="*/ 551894 w 1331650"/>
                <a:gd name="connsiteY91" fmla="*/ 779759 h 1359157"/>
                <a:gd name="connsiteX92" fmla="*/ 533700 w 1331650"/>
                <a:gd name="connsiteY92" fmla="*/ 785831 h 1359157"/>
                <a:gd name="connsiteX93" fmla="*/ 533700 w 1331650"/>
                <a:gd name="connsiteY93" fmla="*/ 785831 h 1359157"/>
                <a:gd name="connsiteX94" fmla="*/ 531101 w 1331650"/>
                <a:gd name="connsiteY94" fmla="*/ 786698 h 1359157"/>
                <a:gd name="connsiteX95" fmla="*/ 531101 w 1331650"/>
                <a:gd name="connsiteY95" fmla="*/ 786698 h 1359157"/>
                <a:gd name="connsiteX96" fmla="*/ 531101 w 1331650"/>
                <a:gd name="connsiteY96" fmla="*/ 786698 h 1359157"/>
                <a:gd name="connsiteX97" fmla="*/ 481716 w 1331650"/>
                <a:gd name="connsiteY97" fmla="*/ 794504 h 1359157"/>
                <a:gd name="connsiteX98" fmla="*/ 257319 w 1331650"/>
                <a:gd name="connsiteY98" fmla="*/ 884710 h 1359157"/>
                <a:gd name="connsiteX99" fmla="*/ 252987 w 1331650"/>
                <a:gd name="connsiteY99" fmla="*/ 884710 h 1359157"/>
                <a:gd name="connsiteX100" fmla="*/ 153352 w 1331650"/>
                <a:gd name="connsiteY100" fmla="*/ 822260 h 1359157"/>
                <a:gd name="connsiteX101" fmla="*/ 279846 w 1331650"/>
                <a:gd name="connsiteY101" fmla="*/ 460570 h 1359157"/>
                <a:gd name="connsiteX102" fmla="*/ 90105 w 1331650"/>
                <a:gd name="connsiteY102" fmla="*/ 714707 h 1359157"/>
                <a:gd name="connsiteX103" fmla="*/ 115231 w 1331650"/>
                <a:gd name="connsiteY103" fmla="*/ 931547 h 1359157"/>
                <a:gd name="connsiteX104" fmla="*/ 53716 w 1331650"/>
                <a:gd name="connsiteY104" fmla="*/ 1092010 h 1359157"/>
                <a:gd name="connsiteX105" fmla="*/ 62380 w 1331650"/>
                <a:gd name="connsiteY105" fmla="*/ 1108489 h 1359157"/>
                <a:gd name="connsiteX106" fmla="*/ 1030145 w 1331650"/>
                <a:gd name="connsiteY106" fmla="*/ 434549 h 1359157"/>
                <a:gd name="connsiteX107" fmla="*/ 1064800 w 1331650"/>
                <a:gd name="connsiteY107" fmla="*/ 462304 h 1359157"/>
                <a:gd name="connsiteX108" fmla="*/ 1037076 w 1331650"/>
                <a:gd name="connsiteY108" fmla="*/ 473580 h 1359157"/>
                <a:gd name="connsiteX109" fmla="*/ 1013683 w 1331650"/>
                <a:gd name="connsiteY109" fmla="*/ 464039 h 1359157"/>
                <a:gd name="connsiteX110" fmla="*/ 993756 w 1331650"/>
                <a:gd name="connsiteY110" fmla="*/ 469243 h 1359157"/>
                <a:gd name="connsiteX111" fmla="*/ 1031011 w 1331650"/>
                <a:gd name="connsiteY111" fmla="*/ 434549 h 1359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331650" h="1359157">
                  <a:moveTo>
                    <a:pt x="62380" y="1107622"/>
                  </a:moveTo>
                  <a:cubicBezTo>
                    <a:pt x="62380" y="1124102"/>
                    <a:pt x="23393" y="1136245"/>
                    <a:pt x="0" y="1136245"/>
                  </a:cubicBezTo>
                  <a:lnTo>
                    <a:pt x="0" y="1142317"/>
                  </a:lnTo>
                  <a:cubicBezTo>
                    <a:pt x="0" y="1142317"/>
                    <a:pt x="23393" y="1146654"/>
                    <a:pt x="27725" y="1165736"/>
                  </a:cubicBezTo>
                  <a:cubicBezTo>
                    <a:pt x="27725" y="1165736"/>
                    <a:pt x="9530" y="1189154"/>
                    <a:pt x="9530" y="1224716"/>
                  </a:cubicBezTo>
                  <a:cubicBezTo>
                    <a:pt x="9530" y="1279360"/>
                    <a:pt x="57182" y="1322728"/>
                    <a:pt x="95304" y="1322728"/>
                  </a:cubicBezTo>
                  <a:lnTo>
                    <a:pt x="95304" y="1327932"/>
                  </a:lnTo>
                  <a:cubicBezTo>
                    <a:pt x="77109" y="1331402"/>
                    <a:pt x="81441" y="1359157"/>
                    <a:pt x="100502" y="1359157"/>
                  </a:cubicBezTo>
                  <a:lnTo>
                    <a:pt x="136024" y="1359157"/>
                  </a:lnTo>
                  <a:cubicBezTo>
                    <a:pt x="136024" y="1359157"/>
                    <a:pt x="146421" y="1336606"/>
                    <a:pt x="131692" y="1325330"/>
                  </a:cubicBezTo>
                  <a:cubicBezTo>
                    <a:pt x="131692" y="1325330"/>
                    <a:pt x="136890" y="1310585"/>
                    <a:pt x="118696" y="1301911"/>
                  </a:cubicBezTo>
                  <a:cubicBezTo>
                    <a:pt x="103967" y="1294972"/>
                    <a:pt x="85773" y="1283697"/>
                    <a:pt x="85773" y="1245533"/>
                  </a:cubicBezTo>
                  <a:cubicBezTo>
                    <a:pt x="85773" y="1192624"/>
                    <a:pt x="83174" y="1161399"/>
                    <a:pt x="60648" y="1154460"/>
                  </a:cubicBezTo>
                  <a:lnTo>
                    <a:pt x="60648" y="1150123"/>
                  </a:lnTo>
                  <a:cubicBezTo>
                    <a:pt x="135158" y="1138847"/>
                    <a:pt x="244323" y="967977"/>
                    <a:pt x="244323" y="925476"/>
                  </a:cubicBezTo>
                  <a:cubicBezTo>
                    <a:pt x="244323" y="925476"/>
                    <a:pt x="273781" y="954099"/>
                    <a:pt x="342226" y="954099"/>
                  </a:cubicBezTo>
                  <a:cubicBezTo>
                    <a:pt x="497311" y="954099"/>
                    <a:pt x="566623" y="771085"/>
                    <a:pt x="601279" y="771085"/>
                  </a:cubicBezTo>
                  <a:cubicBezTo>
                    <a:pt x="601279" y="771085"/>
                    <a:pt x="589149" y="794504"/>
                    <a:pt x="589149" y="836138"/>
                  </a:cubicBezTo>
                  <a:cubicBezTo>
                    <a:pt x="589149" y="877771"/>
                    <a:pt x="629003" y="942823"/>
                    <a:pt x="629003" y="942823"/>
                  </a:cubicBezTo>
                  <a:lnTo>
                    <a:pt x="629003" y="889047"/>
                  </a:lnTo>
                  <a:cubicBezTo>
                    <a:pt x="629003" y="889047"/>
                    <a:pt x="673189" y="938487"/>
                    <a:pt x="673189" y="1008743"/>
                  </a:cubicBezTo>
                  <a:cubicBezTo>
                    <a:pt x="673189" y="1078999"/>
                    <a:pt x="661926" y="1050376"/>
                    <a:pt x="661926" y="1050376"/>
                  </a:cubicBezTo>
                  <a:cubicBezTo>
                    <a:pt x="652396" y="1048642"/>
                    <a:pt x="645465" y="1059917"/>
                    <a:pt x="645465" y="1059917"/>
                  </a:cubicBezTo>
                  <a:cubicBezTo>
                    <a:pt x="645465" y="1059917"/>
                    <a:pt x="645465" y="1072060"/>
                    <a:pt x="650663" y="1075530"/>
                  </a:cubicBezTo>
                  <a:cubicBezTo>
                    <a:pt x="650663" y="1075530"/>
                    <a:pt x="617740" y="1189154"/>
                    <a:pt x="617740" y="1245533"/>
                  </a:cubicBezTo>
                  <a:cubicBezTo>
                    <a:pt x="617740" y="1301911"/>
                    <a:pt x="662793" y="1320993"/>
                    <a:pt x="700048" y="1320993"/>
                  </a:cubicBezTo>
                  <a:lnTo>
                    <a:pt x="700048" y="1325330"/>
                  </a:lnTo>
                  <a:cubicBezTo>
                    <a:pt x="680121" y="1339208"/>
                    <a:pt x="692250" y="1358290"/>
                    <a:pt x="704380" y="1358290"/>
                  </a:cubicBezTo>
                  <a:lnTo>
                    <a:pt x="736436" y="1358290"/>
                  </a:lnTo>
                  <a:cubicBezTo>
                    <a:pt x="743367" y="1352219"/>
                    <a:pt x="743367" y="1330535"/>
                    <a:pt x="728639" y="1326198"/>
                  </a:cubicBezTo>
                  <a:cubicBezTo>
                    <a:pt x="728639" y="1326198"/>
                    <a:pt x="732104" y="1316656"/>
                    <a:pt x="721708" y="1306248"/>
                  </a:cubicBezTo>
                  <a:cubicBezTo>
                    <a:pt x="706979" y="1291503"/>
                    <a:pt x="690517" y="1271553"/>
                    <a:pt x="690517" y="1233390"/>
                  </a:cubicBezTo>
                  <a:cubicBezTo>
                    <a:pt x="690517" y="1195226"/>
                    <a:pt x="707845" y="1107622"/>
                    <a:pt x="707845" y="1107622"/>
                  </a:cubicBezTo>
                  <a:cubicBezTo>
                    <a:pt x="702647" y="1102418"/>
                    <a:pt x="700048" y="1094612"/>
                    <a:pt x="699181" y="1085938"/>
                  </a:cubicBezTo>
                  <a:cubicBezTo>
                    <a:pt x="705246" y="1088540"/>
                    <a:pt x="721708" y="1091142"/>
                    <a:pt x="729505" y="1089407"/>
                  </a:cubicBezTo>
                  <a:cubicBezTo>
                    <a:pt x="733837" y="1083336"/>
                    <a:pt x="734704" y="1078132"/>
                    <a:pt x="730372" y="1073795"/>
                  </a:cubicBezTo>
                  <a:cubicBezTo>
                    <a:pt x="723440" y="1072928"/>
                    <a:pt x="706979" y="1070326"/>
                    <a:pt x="696582" y="1065121"/>
                  </a:cubicBezTo>
                  <a:lnTo>
                    <a:pt x="696582" y="1061652"/>
                  </a:lnTo>
                  <a:cubicBezTo>
                    <a:pt x="711311" y="1059050"/>
                    <a:pt x="747699" y="1049509"/>
                    <a:pt x="747699" y="1027825"/>
                  </a:cubicBezTo>
                  <a:cubicBezTo>
                    <a:pt x="747699" y="1027825"/>
                    <a:pt x="741635" y="991395"/>
                    <a:pt x="741635" y="946293"/>
                  </a:cubicBezTo>
                  <a:cubicBezTo>
                    <a:pt x="741635" y="861291"/>
                    <a:pt x="798817" y="823995"/>
                    <a:pt x="798817" y="763279"/>
                  </a:cubicBezTo>
                  <a:cubicBezTo>
                    <a:pt x="798817" y="702564"/>
                    <a:pt x="788420" y="728585"/>
                    <a:pt x="788420" y="728585"/>
                  </a:cubicBezTo>
                  <a:cubicBezTo>
                    <a:pt x="788420" y="728585"/>
                    <a:pt x="826542" y="713839"/>
                    <a:pt x="826542" y="628838"/>
                  </a:cubicBezTo>
                  <a:cubicBezTo>
                    <a:pt x="826542" y="543837"/>
                    <a:pt x="771959" y="470978"/>
                    <a:pt x="771959" y="470978"/>
                  </a:cubicBezTo>
                  <a:lnTo>
                    <a:pt x="777157" y="465774"/>
                  </a:lnTo>
                  <a:cubicBezTo>
                    <a:pt x="777157" y="465774"/>
                    <a:pt x="813546" y="539500"/>
                    <a:pt x="864663" y="539500"/>
                  </a:cubicBezTo>
                  <a:cubicBezTo>
                    <a:pt x="915780" y="539500"/>
                    <a:pt x="921845" y="520418"/>
                    <a:pt x="921845" y="520418"/>
                  </a:cubicBezTo>
                  <a:cubicBezTo>
                    <a:pt x="921845" y="520418"/>
                    <a:pt x="940906" y="556847"/>
                    <a:pt x="983359" y="556847"/>
                  </a:cubicBezTo>
                  <a:cubicBezTo>
                    <a:pt x="1025813" y="556847"/>
                    <a:pt x="1044007" y="532561"/>
                    <a:pt x="1044007" y="532561"/>
                  </a:cubicBezTo>
                  <a:cubicBezTo>
                    <a:pt x="1044007" y="532561"/>
                    <a:pt x="1035343" y="549040"/>
                    <a:pt x="1035343" y="564653"/>
                  </a:cubicBezTo>
                  <a:cubicBezTo>
                    <a:pt x="1035343" y="580266"/>
                    <a:pt x="1039675" y="596745"/>
                    <a:pt x="1057869" y="596745"/>
                  </a:cubicBezTo>
                  <a:cubicBezTo>
                    <a:pt x="1090792" y="596745"/>
                    <a:pt x="1091659" y="549040"/>
                    <a:pt x="1127181" y="549040"/>
                  </a:cubicBezTo>
                  <a:cubicBezTo>
                    <a:pt x="1162703" y="549040"/>
                    <a:pt x="1143642" y="553377"/>
                    <a:pt x="1143642" y="553377"/>
                  </a:cubicBezTo>
                  <a:cubicBezTo>
                    <a:pt x="1131513" y="558582"/>
                    <a:pt x="1126315" y="566388"/>
                    <a:pt x="1127181" y="575929"/>
                  </a:cubicBezTo>
                  <a:cubicBezTo>
                    <a:pt x="1180897" y="602817"/>
                    <a:pt x="1289197" y="587205"/>
                    <a:pt x="1331650" y="547306"/>
                  </a:cubicBezTo>
                  <a:cubicBezTo>
                    <a:pt x="1317788" y="550775"/>
                    <a:pt x="1283132" y="561184"/>
                    <a:pt x="1243278" y="561184"/>
                  </a:cubicBezTo>
                  <a:cubicBezTo>
                    <a:pt x="1203424" y="561184"/>
                    <a:pt x="1168768" y="548173"/>
                    <a:pt x="1168768" y="548173"/>
                  </a:cubicBezTo>
                  <a:cubicBezTo>
                    <a:pt x="1168768" y="548173"/>
                    <a:pt x="1316922" y="551643"/>
                    <a:pt x="1316922" y="421538"/>
                  </a:cubicBezTo>
                  <a:cubicBezTo>
                    <a:pt x="1316922" y="291434"/>
                    <a:pt x="1266671" y="296638"/>
                    <a:pt x="1213821" y="232453"/>
                  </a:cubicBezTo>
                  <a:cubicBezTo>
                    <a:pt x="1171367" y="181279"/>
                    <a:pt x="1134979" y="137043"/>
                    <a:pt x="1134979" y="98012"/>
                  </a:cubicBezTo>
                  <a:cubicBezTo>
                    <a:pt x="1134979" y="58981"/>
                    <a:pt x="1155772" y="49440"/>
                    <a:pt x="1174833" y="40766"/>
                  </a:cubicBezTo>
                  <a:cubicBezTo>
                    <a:pt x="1164436" y="29490"/>
                    <a:pt x="1158371" y="15612"/>
                    <a:pt x="1158371" y="0"/>
                  </a:cubicBezTo>
                  <a:cubicBezTo>
                    <a:pt x="1133246" y="13010"/>
                    <a:pt x="1102922" y="44236"/>
                    <a:pt x="1102922" y="100614"/>
                  </a:cubicBezTo>
                  <a:cubicBezTo>
                    <a:pt x="1102922" y="182146"/>
                    <a:pt x="1250209" y="353017"/>
                    <a:pt x="1250209" y="353017"/>
                  </a:cubicBezTo>
                  <a:cubicBezTo>
                    <a:pt x="1250209" y="353017"/>
                    <a:pt x="1230282" y="367762"/>
                    <a:pt x="1235480" y="387711"/>
                  </a:cubicBezTo>
                  <a:cubicBezTo>
                    <a:pt x="1240679" y="407660"/>
                    <a:pt x="1265804" y="417201"/>
                    <a:pt x="1265804" y="417201"/>
                  </a:cubicBezTo>
                  <a:cubicBezTo>
                    <a:pt x="1265804" y="417201"/>
                    <a:pt x="1237213" y="417201"/>
                    <a:pt x="1228549" y="430212"/>
                  </a:cubicBezTo>
                  <a:cubicBezTo>
                    <a:pt x="1219885" y="443222"/>
                    <a:pt x="1231148" y="470978"/>
                    <a:pt x="1231148" y="470978"/>
                  </a:cubicBezTo>
                  <a:cubicBezTo>
                    <a:pt x="1223351" y="467508"/>
                    <a:pt x="1217286" y="462304"/>
                    <a:pt x="1213821" y="454498"/>
                  </a:cubicBezTo>
                  <a:cubicBezTo>
                    <a:pt x="1195626" y="455365"/>
                    <a:pt x="1191294" y="475315"/>
                    <a:pt x="1187829" y="496999"/>
                  </a:cubicBezTo>
                  <a:cubicBezTo>
                    <a:pt x="1181764" y="491795"/>
                    <a:pt x="1178298" y="484856"/>
                    <a:pt x="1176565" y="474447"/>
                  </a:cubicBezTo>
                  <a:cubicBezTo>
                    <a:pt x="1156638" y="479651"/>
                    <a:pt x="1144509" y="496132"/>
                    <a:pt x="1135845" y="516081"/>
                  </a:cubicBezTo>
                  <a:cubicBezTo>
                    <a:pt x="1131513" y="496999"/>
                    <a:pt x="1134112" y="476182"/>
                    <a:pt x="1154039" y="454498"/>
                  </a:cubicBezTo>
                  <a:cubicBezTo>
                    <a:pt x="1141910" y="442355"/>
                    <a:pt x="1121116" y="457100"/>
                    <a:pt x="1101189" y="469243"/>
                  </a:cubicBezTo>
                  <a:cubicBezTo>
                    <a:pt x="1108987" y="451029"/>
                    <a:pt x="1118517" y="437151"/>
                    <a:pt x="1133246" y="433681"/>
                  </a:cubicBezTo>
                  <a:cubicBezTo>
                    <a:pt x="1119383" y="424140"/>
                    <a:pt x="1103788" y="425008"/>
                    <a:pt x="1087327" y="433681"/>
                  </a:cubicBezTo>
                  <a:cubicBezTo>
                    <a:pt x="1087327" y="433681"/>
                    <a:pt x="1076063" y="392048"/>
                    <a:pt x="1044007" y="371231"/>
                  </a:cubicBezTo>
                  <a:cubicBezTo>
                    <a:pt x="1011950" y="350414"/>
                    <a:pt x="969497" y="354751"/>
                    <a:pt x="968630" y="354751"/>
                  </a:cubicBezTo>
                  <a:lnTo>
                    <a:pt x="960833" y="354751"/>
                  </a:lnTo>
                  <a:cubicBezTo>
                    <a:pt x="960833" y="354751"/>
                    <a:pt x="919246" y="299240"/>
                    <a:pt x="863796" y="299240"/>
                  </a:cubicBezTo>
                  <a:cubicBezTo>
                    <a:pt x="808347" y="299240"/>
                    <a:pt x="757230" y="341741"/>
                    <a:pt x="754631" y="395517"/>
                  </a:cubicBezTo>
                  <a:cubicBezTo>
                    <a:pt x="754631" y="395517"/>
                    <a:pt x="636801" y="430212"/>
                    <a:pt x="636801" y="503070"/>
                  </a:cubicBezTo>
                  <a:cubicBezTo>
                    <a:pt x="636801" y="575929"/>
                    <a:pt x="769359" y="617562"/>
                    <a:pt x="769359" y="707768"/>
                  </a:cubicBezTo>
                  <a:cubicBezTo>
                    <a:pt x="769359" y="797974"/>
                    <a:pt x="760695" y="750269"/>
                    <a:pt x="760695" y="750269"/>
                  </a:cubicBezTo>
                  <a:lnTo>
                    <a:pt x="755497" y="750269"/>
                  </a:lnTo>
                  <a:cubicBezTo>
                    <a:pt x="755497" y="750269"/>
                    <a:pt x="758096" y="741595"/>
                    <a:pt x="758096" y="726850"/>
                  </a:cubicBezTo>
                  <a:cubicBezTo>
                    <a:pt x="758096" y="673073"/>
                    <a:pt x="680121" y="615828"/>
                    <a:pt x="619473" y="615828"/>
                  </a:cubicBezTo>
                  <a:cubicBezTo>
                    <a:pt x="558825" y="615828"/>
                    <a:pt x="558825" y="651389"/>
                    <a:pt x="553627" y="669604"/>
                  </a:cubicBezTo>
                  <a:cubicBezTo>
                    <a:pt x="553627" y="670471"/>
                    <a:pt x="553627" y="671339"/>
                    <a:pt x="553627" y="672206"/>
                  </a:cubicBezTo>
                  <a:cubicBezTo>
                    <a:pt x="552760" y="677410"/>
                    <a:pt x="551894" y="680880"/>
                    <a:pt x="551894" y="680880"/>
                  </a:cubicBezTo>
                  <a:lnTo>
                    <a:pt x="551894" y="680880"/>
                  </a:lnTo>
                  <a:cubicBezTo>
                    <a:pt x="545829" y="709503"/>
                    <a:pt x="547562" y="745064"/>
                    <a:pt x="551894" y="779759"/>
                  </a:cubicBezTo>
                  <a:lnTo>
                    <a:pt x="533700" y="785831"/>
                  </a:lnTo>
                  <a:lnTo>
                    <a:pt x="533700" y="785831"/>
                  </a:lnTo>
                  <a:cubicBezTo>
                    <a:pt x="533700" y="785831"/>
                    <a:pt x="532833" y="785831"/>
                    <a:pt x="531101" y="786698"/>
                  </a:cubicBezTo>
                  <a:lnTo>
                    <a:pt x="531101" y="786698"/>
                  </a:lnTo>
                  <a:cubicBezTo>
                    <a:pt x="531101" y="786698"/>
                    <a:pt x="531101" y="786698"/>
                    <a:pt x="531101" y="786698"/>
                  </a:cubicBezTo>
                  <a:cubicBezTo>
                    <a:pt x="524169" y="789300"/>
                    <a:pt x="504242" y="794504"/>
                    <a:pt x="481716" y="794504"/>
                  </a:cubicBezTo>
                  <a:cubicBezTo>
                    <a:pt x="321433" y="794504"/>
                    <a:pt x="272915" y="849148"/>
                    <a:pt x="257319" y="884710"/>
                  </a:cubicBezTo>
                  <a:lnTo>
                    <a:pt x="252987" y="884710"/>
                  </a:lnTo>
                  <a:cubicBezTo>
                    <a:pt x="252987" y="765881"/>
                    <a:pt x="153352" y="822260"/>
                    <a:pt x="153352" y="822260"/>
                  </a:cubicBezTo>
                  <a:cubicBezTo>
                    <a:pt x="153352" y="822260"/>
                    <a:pt x="131692" y="556847"/>
                    <a:pt x="279846" y="460570"/>
                  </a:cubicBezTo>
                  <a:cubicBezTo>
                    <a:pt x="184542" y="479651"/>
                    <a:pt x="90105" y="612358"/>
                    <a:pt x="90105" y="714707"/>
                  </a:cubicBezTo>
                  <a:cubicBezTo>
                    <a:pt x="90105" y="817056"/>
                    <a:pt x="115231" y="871699"/>
                    <a:pt x="115231" y="931547"/>
                  </a:cubicBezTo>
                  <a:cubicBezTo>
                    <a:pt x="115231" y="1050376"/>
                    <a:pt x="53716" y="1092010"/>
                    <a:pt x="53716" y="1092010"/>
                  </a:cubicBezTo>
                  <a:cubicBezTo>
                    <a:pt x="53716" y="1092010"/>
                    <a:pt x="62380" y="1098081"/>
                    <a:pt x="62380" y="1108489"/>
                  </a:cubicBezTo>
                  <a:close/>
                  <a:moveTo>
                    <a:pt x="1030145" y="434549"/>
                  </a:moveTo>
                  <a:cubicBezTo>
                    <a:pt x="1061335" y="434549"/>
                    <a:pt x="1064800" y="462304"/>
                    <a:pt x="1064800" y="462304"/>
                  </a:cubicBezTo>
                  <a:cubicBezTo>
                    <a:pt x="1064800" y="462304"/>
                    <a:pt x="1055270" y="473580"/>
                    <a:pt x="1037076" y="473580"/>
                  </a:cubicBezTo>
                  <a:cubicBezTo>
                    <a:pt x="1018882" y="473580"/>
                    <a:pt x="1013683" y="464039"/>
                    <a:pt x="1013683" y="464039"/>
                  </a:cubicBezTo>
                  <a:lnTo>
                    <a:pt x="993756" y="469243"/>
                  </a:lnTo>
                  <a:cubicBezTo>
                    <a:pt x="993756" y="469243"/>
                    <a:pt x="999821" y="434549"/>
                    <a:pt x="1031011" y="434549"/>
                  </a:cubicBezTo>
                  <a:close/>
                </a:path>
              </a:pathLst>
            </a:custGeom>
            <a:solidFill>
              <a:srgbClr val="FDFCFC"/>
            </a:solidFill>
            <a:ln w="8654"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72E0D6BD-949D-1144-9983-04528F8106E5}"/>
                </a:ext>
              </a:extLst>
            </p:cNvPr>
            <p:cNvSpPr/>
            <p:nvPr/>
          </p:nvSpPr>
          <p:spPr>
            <a:xfrm>
              <a:off x="28625509" y="-890920"/>
              <a:ext cx="11263" cy="13993"/>
            </a:xfrm>
            <a:custGeom>
              <a:avLst/>
              <a:gdLst>
                <a:gd name="connsiteX0" fmla="*/ 866 w 11263"/>
                <a:gd name="connsiteY0" fmla="*/ 2718 h 13993"/>
                <a:gd name="connsiteX1" fmla="*/ 4332 w 11263"/>
                <a:gd name="connsiteY1" fmla="*/ 13994 h 13993"/>
                <a:gd name="connsiteX2" fmla="*/ 7798 w 11263"/>
                <a:gd name="connsiteY2" fmla="*/ 13994 h 13993"/>
                <a:gd name="connsiteX3" fmla="*/ 11263 w 11263"/>
                <a:gd name="connsiteY3" fmla="*/ 3585 h 13993"/>
                <a:gd name="connsiteX4" fmla="*/ 0 w 11263"/>
                <a:gd name="connsiteY4" fmla="*/ 3585 h 13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3" h="13993">
                  <a:moveTo>
                    <a:pt x="866" y="2718"/>
                  </a:moveTo>
                  <a:cubicBezTo>
                    <a:pt x="866" y="7055"/>
                    <a:pt x="4332" y="13994"/>
                    <a:pt x="4332" y="13994"/>
                  </a:cubicBezTo>
                  <a:lnTo>
                    <a:pt x="7798" y="13994"/>
                  </a:lnTo>
                  <a:cubicBezTo>
                    <a:pt x="7798" y="13994"/>
                    <a:pt x="11263" y="8790"/>
                    <a:pt x="11263" y="3585"/>
                  </a:cubicBezTo>
                  <a:cubicBezTo>
                    <a:pt x="7798" y="-1619"/>
                    <a:pt x="4332" y="-752"/>
                    <a:pt x="0" y="3585"/>
                  </a:cubicBezTo>
                  <a:close/>
                </a:path>
              </a:pathLst>
            </a:custGeom>
            <a:solidFill>
              <a:srgbClr val="FDFCFC"/>
            </a:solidFill>
            <a:ln w="8654"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57E36F9D-C1EC-353A-9C74-A85541AA843F}"/>
                </a:ext>
              </a:extLst>
            </p:cNvPr>
            <p:cNvSpPr/>
            <p:nvPr/>
          </p:nvSpPr>
          <p:spPr>
            <a:xfrm>
              <a:off x="27357106" y="-3448657"/>
              <a:ext cx="47651" cy="46837"/>
            </a:xfrm>
            <a:custGeom>
              <a:avLst/>
              <a:gdLst>
                <a:gd name="connsiteX0" fmla="*/ 866 w 47651"/>
                <a:gd name="connsiteY0" fmla="*/ 0 h 46837"/>
                <a:gd name="connsiteX1" fmla="*/ 866 w 47651"/>
                <a:gd name="connsiteY1" fmla="*/ 4337 h 46837"/>
                <a:gd name="connsiteX2" fmla="*/ 44186 w 47651"/>
                <a:gd name="connsiteY2" fmla="*/ 46838 h 46837"/>
                <a:gd name="connsiteX3" fmla="*/ 47652 w 47651"/>
                <a:gd name="connsiteY3" fmla="*/ 46838 h 46837"/>
                <a:gd name="connsiteX4" fmla="*/ 37255 w 47651"/>
                <a:gd name="connsiteY4" fmla="*/ 8674 h 46837"/>
                <a:gd name="connsiteX5" fmla="*/ 0 w 47651"/>
                <a:gd name="connsiteY5" fmla="*/ 0 h 4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1" h="46837">
                  <a:moveTo>
                    <a:pt x="866" y="0"/>
                  </a:moveTo>
                  <a:lnTo>
                    <a:pt x="866" y="4337"/>
                  </a:lnTo>
                  <a:cubicBezTo>
                    <a:pt x="19927" y="15612"/>
                    <a:pt x="35522" y="30358"/>
                    <a:pt x="44186" y="46838"/>
                  </a:cubicBezTo>
                  <a:lnTo>
                    <a:pt x="47652" y="46838"/>
                  </a:lnTo>
                  <a:cubicBezTo>
                    <a:pt x="47652" y="32093"/>
                    <a:pt x="44186" y="19082"/>
                    <a:pt x="37255" y="8674"/>
                  </a:cubicBezTo>
                  <a:cubicBezTo>
                    <a:pt x="25125" y="6939"/>
                    <a:pt x="12996" y="4337"/>
                    <a:pt x="0" y="0"/>
                  </a:cubicBezTo>
                  <a:close/>
                </a:path>
              </a:pathLst>
            </a:custGeom>
            <a:solidFill>
              <a:srgbClr val="FDFCFC"/>
            </a:solidFill>
            <a:ln w="8654"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EAA3390D-F7BD-FC59-D27D-1B848565BC3C}"/>
                </a:ext>
              </a:extLst>
            </p:cNvPr>
            <p:cNvSpPr/>
            <p:nvPr/>
          </p:nvSpPr>
          <p:spPr>
            <a:xfrm>
              <a:off x="27910733" y="-1952456"/>
              <a:ext cx="486047" cy="1072927"/>
            </a:xfrm>
            <a:custGeom>
              <a:avLst/>
              <a:gdLst>
                <a:gd name="connsiteX0" fmla="*/ 303239 w 486047"/>
                <a:gd name="connsiteY0" fmla="*/ 670471 h 1072927"/>
                <a:gd name="connsiteX1" fmla="*/ 395076 w 486047"/>
                <a:gd name="connsiteY1" fmla="*/ 597613 h 1072927"/>
                <a:gd name="connsiteX2" fmla="*/ 453125 w 486047"/>
                <a:gd name="connsiteY2" fmla="*/ 543837 h 1072927"/>
                <a:gd name="connsiteX3" fmla="*/ 438396 w 486047"/>
                <a:gd name="connsiteY3" fmla="*/ 494397 h 1072927"/>
                <a:gd name="connsiteX4" fmla="*/ 486048 w 486047"/>
                <a:gd name="connsiteY4" fmla="*/ 520418 h 1072927"/>
                <a:gd name="connsiteX5" fmla="*/ 467854 w 486047"/>
                <a:gd name="connsiteY5" fmla="*/ 488325 h 1072927"/>
                <a:gd name="connsiteX6" fmla="*/ 439263 w 486047"/>
                <a:gd name="connsiteY6" fmla="*/ 467509 h 1072927"/>
                <a:gd name="connsiteX7" fmla="*/ 388145 w 486047"/>
                <a:gd name="connsiteY7" fmla="*/ 539500 h 1072927"/>
                <a:gd name="connsiteX8" fmla="*/ 304971 w 486047"/>
                <a:gd name="connsiteY8" fmla="*/ 619297 h 1072927"/>
                <a:gd name="connsiteX9" fmla="*/ 290243 w 486047"/>
                <a:gd name="connsiteY9" fmla="*/ 614093 h 1072927"/>
                <a:gd name="connsiteX10" fmla="*/ 286777 w 486047"/>
                <a:gd name="connsiteY10" fmla="*/ 426743 h 1072927"/>
                <a:gd name="connsiteX11" fmla="*/ 356089 w 486047"/>
                <a:gd name="connsiteY11" fmla="*/ 360823 h 1072927"/>
                <a:gd name="connsiteX12" fmla="*/ 356955 w 486047"/>
                <a:gd name="connsiteY12" fmla="*/ 285363 h 1072927"/>
                <a:gd name="connsiteX13" fmla="*/ 362153 w 486047"/>
                <a:gd name="connsiteY13" fmla="*/ 279291 h 1072927"/>
                <a:gd name="connsiteX14" fmla="*/ 420202 w 486047"/>
                <a:gd name="connsiteY14" fmla="*/ 307047 h 1072927"/>
                <a:gd name="connsiteX15" fmla="*/ 400275 w 486047"/>
                <a:gd name="connsiteY15" fmla="*/ 270617 h 1072927"/>
                <a:gd name="connsiteX16" fmla="*/ 363886 w 486047"/>
                <a:gd name="connsiteY16" fmla="*/ 255872 h 1072927"/>
                <a:gd name="connsiteX17" fmla="*/ 289376 w 486047"/>
                <a:gd name="connsiteY17" fmla="*/ 337404 h 1072927"/>
                <a:gd name="connsiteX18" fmla="*/ 284178 w 486047"/>
                <a:gd name="connsiteY18" fmla="*/ 316587 h 1072927"/>
                <a:gd name="connsiteX19" fmla="*/ 293708 w 486047"/>
                <a:gd name="connsiteY19" fmla="*/ 225514 h 1072927"/>
                <a:gd name="connsiteX20" fmla="*/ 304971 w 486047"/>
                <a:gd name="connsiteY20" fmla="*/ 119696 h 1072927"/>
                <a:gd name="connsiteX21" fmla="*/ 304105 w 486047"/>
                <a:gd name="connsiteY21" fmla="*/ 16480 h 1072927"/>
                <a:gd name="connsiteX22" fmla="*/ 224396 w 486047"/>
                <a:gd name="connsiteY22" fmla="*/ 0 h 1072927"/>
                <a:gd name="connsiteX23" fmla="*/ 155951 w 486047"/>
                <a:gd name="connsiteY23" fmla="*/ 17347 h 1072927"/>
                <a:gd name="connsiteX24" fmla="*/ 282445 w 486047"/>
                <a:gd name="connsiteY24" fmla="*/ 22551 h 1072927"/>
                <a:gd name="connsiteX25" fmla="*/ 282445 w 486047"/>
                <a:gd name="connsiteY25" fmla="*/ 33827 h 1072927"/>
                <a:gd name="connsiteX26" fmla="*/ 196672 w 486047"/>
                <a:gd name="connsiteY26" fmla="*/ 99747 h 1072927"/>
                <a:gd name="connsiteX27" fmla="*/ 196672 w 486047"/>
                <a:gd name="connsiteY27" fmla="*/ 221177 h 1072927"/>
                <a:gd name="connsiteX28" fmla="*/ 188874 w 486047"/>
                <a:gd name="connsiteY28" fmla="*/ 221177 h 1072927"/>
                <a:gd name="connsiteX29" fmla="*/ 166348 w 486047"/>
                <a:gd name="connsiteY29" fmla="*/ 172605 h 1072927"/>
                <a:gd name="connsiteX30" fmla="*/ 143822 w 486047"/>
                <a:gd name="connsiteY30" fmla="*/ 179544 h 1072927"/>
                <a:gd name="connsiteX31" fmla="*/ 33789 w 486047"/>
                <a:gd name="connsiteY31" fmla="*/ 62450 h 1072927"/>
                <a:gd name="connsiteX32" fmla="*/ 0 w 486047"/>
                <a:gd name="connsiteY32" fmla="*/ 107553 h 1072927"/>
                <a:gd name="connsiteX33" fmla="*/ 36389 w 486047"/>
                <a:gd name="connsiteY33" fmla="*/ 154390 h 1072927"/>
                <a:gd name="connsiteX34" fmla="*/ 103967 w 486047"/>
                <a:gd name="connsiteY34" fmla="*/ 222912 h 1072927"/>
                <a:gd name="connsiteX35" fmla="*/ 98769 w 486047"/>
                <a:gd name="connsiteY35" fmla="*/ 203830 h 1072927"/>
                <a:gd name="connsiteX36" fmla="*/ 58915 w 486047"/>
                <a:gd name="connsiteY36" fmla="*/ 153523 h 1072927"/>
                <a:gd name="connsiteX37" fmla="*/ 68445 w 486047"/>
                <a:gd name="connsiteY37" fmla="*/ 149186 h 1072927"/>
                <a:gd name="connsiteX38" fmla="*/ 170680 w 486047"/>
                <a:gd name="connsiteY38" fmla="*/ 273219 h 1072927"/>
                <a:gd name="connsiteX39" fmla="*/ 168081 w 486047"/>
                <a:gd name="connsiteY39" fmla="*/ 333067 h 1072927"/>
                <a:gd name="connsiteX40" fmla="*/ 175878 w 486047"/>
                <a:gd name="connsiteY40" fmla="*/ 333067 h 1072927"/>
                <a:gd name="connsiteX41" fmla="*/ 190607 w 486047"/>
                <a:gd name="connsiteY41" fmla="*/ 307047 h 1072927"/>
                <a:gd name="connsiteX42" fmla="*/ 196672 w 486047"/>
                <a:gd name="connsiteY42" fmla="*/ 307047 h 1072927"/>
                <a:gd name="connsiteX43" fmla="*/ 196672 w 486047"/>
                <a:gd name="connsiteY43" fmla="*/ 479651 h 1072927"/>
                <a:gd name="connsiteX44" fmla="*/ 176745 w 486047"/>
                <a:gd name="connsiteY44" fmla="*/ 476182 h 1072927"/>
                <a:gd name="connsiteX45" fmla="*/ 126494 w 486047"/>
                <a:gd name="connsiteY45" fmla="*/ 498734 h 1072927"/>
                <a:gd name="connsiteX46" fmla="*/ 38988 w 486047"/>
                <a:gd name="connsiteY46" fmla="*/ 405058 h 1072927"/>
                <a:gd name="connsiteX47" fmla="*/ 25992 w 486047"/>
                <a:gd name="connsiteY47" fmla="*/ 444090 h 1072927"/>
                <a:gd name="connsiteX48" fmla="*/ 140356 w 486047"/>
                <a:gd name="connsiteY48" fmla="*/ 546438 h 1072927"/>
                <a:gd name="connsiteX49" fmla="*/ 215733 w 486047"/>
                <a:gd name="connsiteY49" fmla="*/ 546438 h 1072927"/>
                <a:gd name="connsiteX50" fmla="*/ 196672 w 486047"/>
                <a:gd name="connsiteY50" fmla="*/ 601082 h 1072927"/>
                <a:gd name="connsiteX51" fmla="*/ 196672 w 486047"/>
                <a:gd name="connsiteY51" fmla="*/ 810984 h 1072927"/>
                <a:gd name="connsiteX52" fmla="*/ 123028 w 486047"/>
                <a:gd name="connsiteY52" fmla="*/ 773688 h 1072927"/>
                <a:gd name="connsiteX53" fmla="*/ 43320 w 486047"/>
                <a:gd name="connsiteY53" fmla="*/ 703431 h 1072927"/>
                <a:gd name="connsiteX54" fmla="*/ 38988 w 486047"/>
                <a:gd name="connsiteY54" fmla="*/ 737258 h 1072927"/>
                <a:gd name="connsiteX55" fmla="*/ 23393 w 486047"/>
                <a:gd name="connsiteY55" fmla="*/ 757208 h 1072927"/>
                <a:gd name="connsiteX56" fmla="*/ 117830 w 486047"/>
                <a:gd name="connsiteY56" fmla="*/ 820525 h 1072927"/>
                <a:gd name="connsiteX57" fmla="*/ 139490 w 486047"/>
                <a:gd name="connsiteY57" fmla="*/ 840475 h 1072927"/>
                <a:gd name="connsiteX58" fmla="*/ 196672 w 486047"/>
                <a:gd name="connsiteY58" fmla="*/ 899455 h 1072927"/>
                <a:gd name="connsiteX59" fmla="*/ 196672 w 486047"/>
                <a:gd name="connsiteY59" fmla="*/ 1028692 h 1072927"/>
                <a:gd name="connsiteX60" fmla="*/ 204469 w 486047"/>
                <a:gd name="connsiteY60" fmla="*/ 1028692 h 1072927"/>
                <a:gd name="connsiteX61" fmla="*/ 219198 w 486047"/>
                <a:gd name="connsiteY61" fmla="*/ 949762 h 1072927"/>
                <a:gd name="connsiteX62" fmla="*/ 227862 w 486047"/>
                <a:gd name="connsiteY62" fmla="*/ 949762 h 1072927"/>
                <a:gd name="connsiteX63" fmla="*/ 271182 w 486047"/>
                <a:gd name="connsiteY63" fmla="*/ 1072928 h 1072927"/>
                <a:gd name="connsiteX64" fmla="*/ 300639 w 486047"/>
                <a:gd name="connsiteY64" fmla="*/ 938487 h 1072927"/>
                <a:gd name="connsiteX65" fmla="*/ 369951 w 486047"/>
                <a:gd name="connsiteY65" fmla="*/ 876036 h 1072927"/>
                <a:gd name="connsiteX66" fmla="*/ 369951 w 486047"/>
                <a:gd name="connsiteY66" fmla="*/ 848281 h 1072927"/>
                <a:gd name="connsiteX67" fmla="*/ 421935 w 486047"/>
                <a:gd name="connsiteY67" fmla="*/ 876903 h 1072927"/>
                <a:gd name="connsiteX68" fmla="*/ 403740 w 486047"/>
                <a:gd name="connsiteY68" fmla="*/ 841342 h 1072927"/>
                <a:gd name="connsiteX69" fmla="*/ 370817 w 486047"/>
                <a:gd name="connsiteY69" fmla="*/ 824862 h 1072927"/>
                <a:gd name="connsiteX70" fmla="*/ 291975 w 486047"/>
                <a:gd name="connsiteY70" fmla="*/ 900322 h 1072927"/>
                <a:gd name="connsiteX71" fmla="*/ 281579 w 486047"/>
                <a:gd name="connsiteY71" fmla="*/ 758075 h 1072927"/>
                <a:gd name="connsiteX72" fmla="*/ 256453 w 486047"/>
                <a:gd name="connsiteY72" fmla="*/ 791902 h 1072927"/>
                <a:gd name="connsiteX73" fmla="*/ 301506 w 486047"/>
                <a:gd name="connsiteY73" fmla="*/ 673073 h 107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86047" h="1072927">
                  <a:moveTo>
                    <a:pt x="303239" y="670471"/>
                  </a:moveTo>
                  <a:cubicBezTo>
                    <a:pt x="345692" y="626236"/>
                    <a:pt x="373417" y="604552"/>
                    <a:pt x="395076" y="597613"/>
                  </a:cubicBezTo>
                  <a:cubicBezTo>
                    <a:pt x="425400" y="588072"/>
                    <a:pt x="431465" y="571592"/>
                    <a:pt x="453125" y="543837"/>
                  </a:cubicBezTo>
                  <a:cubicBezTo>
                    <a:pt x="428000" y="510009"/>
                    <a:pt x="437530" y="496999"/>
                    <a:pt x="438396" y="494397"/>
                  </a:cubicBezTo>
                  <a:cubicBezTo>
                    <a:pt x="447927" y="509142"/>
                    <a:pt x="470453" y="521285"/>
                    <a:pt x="486048" y="520418"/>
                  </a:cubicBezTo>
                  <a:cubicBezTo>
                    <a:pt x="485182" y="515214"/>
                    <a:pt x="480850" y="503070"/>
                    <a:pt x="467854" y="488325"/>
                  </a:cubicBezTo>
                  <a:cubicBezTo>
                    <a:pt x="456591" y="476182"/>
                    <a:pt x="446194" y="470111"/>
                    <a:pt x="439263" y="467509"/>
                  </a:cubicBezTo>
                  <a:cubicBezTo>
                    <a:pt x="427133" y="486590"/>
                    <a:pt x="407206" y="519550"/>
                    <a:pt x="388145" y="539500"/>
                  </a:cubicBezTo>
                  <a:cubicBezTo>
                    <a:pt x="372550" y="556847"/>
                    <a:pt x="323166" y="606287"/>
                    <a:pt x="304971" y="619297"/>
                  </a:cubicBezTo>
                  <a:lnTo>
                    <a:pt x="290243" y="614093"/>
                  </a:lnTo>
                  <a:lnTo>
                    <a:pt x="286777" y="426743"/>
                  </a:lnTo>
                  <a:cubicBezTo>
                    <a:pt x="307571" y="397252"/>
                    <a:pt x="330097" y="375568"/>
                    <a:pt x="356089" y="360823"/>
                  </a:cubicBezTo>
                  <a:cubicBezTo>
                    <a:pt x="373417" y="339139"/>
                    <a:pt x="365619" y="312251"/>
                    <a:pt x="356955" y="285363"/>
                  </a:cubicBezTo>
                  <a:lnTo>
                    <a:pt x="362153" y="279291"/>
                  </a:lnTo>
                  <a:cubicBezTo>
                    <a:pt x="379481" y="296638"/>
                    <a:pt x="398542" y="306179"/>
                    <a:pt x="420202" y="307047"/>
                  </a:cubicBezTo>
                  <a:cubicBezTo>
                    <a:pt x="418469" y="298373"/>
                    <a:pt x="412404" y="282760"/>
                    <a:pt x="400275" y="270617"/>
                  </a:cubicBezTo>
                  <a:cubicBezTo>
                    <a:pt x="388145" y="258474"/>
                    <a:pt x="371684" y="256739"/>
                    <a:pt x="363886" y="255872"/>
                  </a:cubicBezTo>
                  <a:lnTo>
                    <a:pt x="289376" y="337404"/>
                  </a:lnTo>
                  <a:lnTo>
                    <a:pt x="284178" y="316587"/>
                  </a:lnTo>
                  <a:cubicBezTo>
                    <a:pt x="284178" y="315720"/>
                    <a:pt x="293708" y="266280"/>
                    <a:pt x="293708" y="225514"/>
                  </a:cubicBezTo>
                  <a:cubicBezTo>
                    <a:pt x="293708" y="184748"/>
                    <a:pt x="304971" y="142248"/>
                    <a:pt x="304971" y="119696"/>
                  </a:cubicBezTo>
                  <a:cubicBezTo>
                    <a:pt x="304971" y="97145"/>
                    <a:pt x="304971" y="39898"/>
                    <a:pt x="304105" y="16480"/>
                  </a:cubicBezTo>
                  <a:cubicBezTo>
                    <a:pt x="294575" y="11276"/>
                    <a:pt x="268583" y="0"/>
                    <a:pt x="224396" y="0"/>
                  </a:cubicBezTo>
                  <a:cubicBezTo>
                    <a:pt x="180210" y="0"/>
                    <a:pt x="162882" y="10408"/>
                    <a:pt x="155951" y="17347"/>
                  </a:cubicBezTo>
                  <a:cubicBezTo>
                    <a:pt x="196672" y="34695"/>
                    <a:pt x="238259" y="35562"/>
                    <a:pt x="282445" y="22551"/>
                  </a:cubicBezTo>
                  <a:lnTo>
                    <a:pt x="282445" y="33827"/>
                  </a:lnTo>
                  <a:cubicBezTo>
                    <a:pt x="282445" y="33827"/>
                    <a:pt x="196672" y="68522"/>
                    <a:pt x="196672" y="99747"/>
                  </a:cubicBezTo>
                  <a:lnTo>
                    <a:pt x="196672" y="221177"/>
                  </a:lnTo>
                  <a:lnTo>
                    <a:pt x="188874" y="221177"/>
                  </a:lnTo>
                  <a:cubicBezTo>
                    <a:pt x="188874" y="221177"/>
                    <a:pt x="178478" y="172605"/>
                    <a:pt x="166348" y="172605"/>
                  </a:cubicBezTo>
                  <a:cubicBezTo>
                    <a:pt x="154218" y="172605"/>
                    <a:pt x="143822" y="179544"/>
                    <a:pt x="143822" y="179544"/>
                  </a:cubicBezTo>
                  <a:lnTo>
                    <a:pt x="33789" y="62450"/>
                  </a:lnTo>
                  <a:cubicBezTo>
                    <a:pt x="34656" y="77195"/>
                    <a:pt x="15595" y="98012"/>
                    <a:pt x="0" y="107553"/>
                  </a:cubicBezTo>
                  <a:lnTo>
                    <a:pt x="36389" y="154390"/>
                  </a:lnTo>
                  <a:lnTo>
                    <a:pt x="103967" y="222912"/>
                  </a:lnTo>
                  <a:lnTo>
                    <a:pt x="98769" y="203830"/>
                  </a:lnTo>
                  <a:lnTo>
                    <a:pt x="58915" y="153523"/>
                  </a:lnTo>
                  <a:lnTo>
                    <a:pt x="68445" y="149186"/>
                  </a:lnTo>
                  <a:cubicBezTo>
                    <a:pt x="149020" y="208167"/>
                    <a:pt x="170680" y="227249"/>
                    <a:pt x="170680" y="273219"/>
                  </a:cubicBezTo>
                  <a:cubicBezTo>
                    <a:pt x="170680" y="319189"/>
                    <a:pt x="168081" y="333067"/>
                    <a:pt x="168081" y="333067"/>
                  </a:cubicBezTo>
                  <a:lnTo>
                    <a:pt x="175878" y="333067"/>
                  </a:lnTo>
                  <a:cubicBezTo>
                    <a:pt x="175878" y="333067"/>
                    <a:pt x="190607" y="307047"/>
                    <a:pt x="190607" y="307047"/>
                  </a:cubicBezTo>
                  <a:cubicBezTo>
                    <a:pt x="190607" y="307047"/>
                    <a:pt x="196672" y="307047"/>
                    <a:pt x="196672" y="307047"/>
                  </a:cubicBezTo>
                  <a:lnTo>
                    <a:pt x="196672" y="479651"/>
                  </a:lnTo>
                  <a:cubicBezTo>
                    <a:pt x="196672" y="479651"/>
                    <a:pt x="190607" y="475315"/>
                    <a:pt x="176745" y="476182"/>
                  </a:cubicBezTo>
                  <a:cubicBezTo>
                    <a:pt x="158550" y="476182"/>
                    <a:pt x="146421" y="498734"/>
                    <a:pt x="126494" y="498734"/>
                  </a:cubicBezTo>
                  <a:lnTo>
                    <a:pt x="38988" y="405058"/>
                  </a:lnTo>
                  <a:cubicBezTo>
                    <a:pt x="41587" y="419804"/>
                    <a:pt x="37255" y="432814"/>
                    <a:pt x="25992" y="444090"/>
                  </a:cubicBezTo>
                  <a:cubicBezTo>
                    <a:pt x="46785" y="470978"/>
                    <a:pt x="113498" y="524754"/>
                    <a:pt x="140356" y="546438"/>
                  </a:cubicBezTo>
                  <a:cubicBezTo>
                    <a:pt x="167214" y="567255"/>
                    <a:pt x="215733" y="546438"/>
                    <a:pt x="215733" y="546438"/>
                  </a:cubicBezTo>
                  <a:cubicBezTo>
                    <a:pt x="215733" y="546438"/>
                    <a:pt x="233927" y="582000"/>
                    <a:pt x="196672" y="601082"/>
                  </a:cubicBezTo>
                  <a:lnTo>
                    <a:pt x="196672" y="810984"/>
                  </a:lnTo>
                  <a:lnTo>
                    <a:pt x="123028" y="773688"/>
                  </a:lnTo>
                  <a:lnTo>
                    <a:pt x="43320" y="703431"/>
                  </a:lnTo>
                  <a:cubicBezTo>
                    <a:pt x="43320" y="703431"/>
                    <a:pt x="44186" y="725115"/>
                    <a:pt x="38988" y="737258"/>
                  </a:cubicBezTo>
                  <a:cubicBezTo>
                    <a:pt x="32923" y="749402"/>
                    <a:pt x="23393" y="757208"/>
                    <a:pt x="23393" y="757208"/>
                  </a:cubicBezTo>
                  <a:lnTo>
                    <a:pt x="117830" y="820525"/>
                  </a:lnTo>
                  <a:lnTo>
                    <a:pt x="139490" y="840475"/>
                  </a:lnTo>
                  <a:lnTo>
                    <a:pt x="196672" y="899455"/>
                  </a:lnTo>
                  <a:lnTo>
                    <a:pt x="196672" y="1028692"/>
                  </a:lnTo>
                  <a:lnTo>
                    <a:pt x="204469" y="1028692"/>
                  </a:lnTo>
                  <a:lnTo>
                    <a:pt x="219198" y="949762"/>
                  </a:lnTo>
                  <a:lnTo>
                    <a:pt x="227862" y="949762"/>
                  </a:lnTo>
                  <a:cubicBezTo>
                    <a:pt x="232194" y="999202"/>
                    <a:pt x="251255" y="1045172"/>
                    <a:pt x="271182" y="1072928"/>
                  </a:cubicBezTo>
                  <a:cubicBezTo>
                    <a:pt x="271182" y="1072928"/>
                    <a:pt x="278980" y="958436"/>
                    <a:pt x="300639" y="938487"/>
                  </a:cubicBezTo>
                  <a:cubicBezTo>
                    <a:pt x="309303" y="930680"/>
                    <a:pt x="353489" y="887312"/>
                    <a:pt x="369951" y="876036"/>
                  </a:cubicBezTo>
                  <a:cubicBezTo>
                    <a:pt x="369951" y="876036"/>
                    <a:pt x="359554" y="859556"/>
                    <a:pt x="369951" y="848281"/>
                  </a:cubicBezTo>
                  <a:cubicBezTo>
                    <a:pt x="375149" y="856087"/>
                    <a:pt x="415004" y="885577"/>
                    <a:pt x="421935" y="876903"/>
                  </a:cubicBezTo>
                  <a:cubicBezTo>
                    <a:pt x="418469" y="868230"/>
                    <a:pt x="413271" y="854352"/>
                    <a:pt x="403740" y="841342"/>
                  </a:cubicBezTo>
                  <a:cubicBezTo>
                    <a:pt x="395076" y="828331"/>
                    <a:pt x="378615" y="825729"/>
                    <a:pt x="370817" y="824862"/>
                  </a:cubicBezTo>
                  <a:lnTo>
                    <a:pt x="291975" y="900322"/>
                  </a:lnTo>
                  <a:lnTo>
                    <a:pt x="281579" y="758075"/>
                  </a:lnTo>
                  <a:lnTo>
                    <a:pt x="256453" y="791902"/>
                  </a:lnTo>
                  <a:cubicBezTo>
                    <a:pt x="246923" y="716441"/>
                    <a:pt x="284178" y="690420"/>
                    <a:pt x="301506" y="673073"/>
                  </a:cubicBezTo>
                  <a:close/>
                </a:path>
              </a:pathLst>
            </a:custGeom>
            <a:solidFill>
              <a:srgbClr val="FDFCFC"/>
            </a:solidFill>
            <a:ln w="8654" cap="flat">
              <a:noFill/>
              <a:prstDash val="solid"/>
              <a:miter/>
            </a:ln>
          </p:spPr>
          <p:txBody>
            <a:bodyPr rtlCol="0" anchor="ctr"/>
            <a:lstStyle/>
            <a:p>
              <a:endParaRPr lang="en-GB"/>
            </a:p>
          </p:txBody>
        </p:sp>
        <p:sp>
          <p:nvSpPr>
            <p:cNvPr id="80" name="Freeform 79">
              <a:extLst>
                <a:ext uri="{FF2B5EF4-FFF2-40B4-BE49-F238E27FC236}">
                  <a16:creationId xmlns:a16="http://schemas.microsoft.com/office/drawing/2014/main" id="{8EF93DCC-3A11-7905-34D5-EB3589837BAE}"/>
                </a:ext>
              </a:extLst>
            </p:cNvPr>
            <p:cNvSpPr/>
            <p:nvPr/>
          </p:nvSpPr>
          <p:spPr>
            <a:xfrm>
              <a:off x="28589120" y="-891788"/>
              <a:ext cx="11263" cy="9657"/>
            </a:xfrm>
            <a:custGeom>
              <a:avLst/>
              <a:gdLst>
                <a:gd name="connsiteX0" fmla="*/ 867 w 11263"/>
                <a:gd name="connsiteY0" fmla="*/ 3585 h 9657"/>
                <a:gd name="connsiteX1" fmla="*/ 4332 w 11263"/>
                <a:gd name="connsiteY1" fmla="*/ 9657 h 9657"/>
                <a:gd name="connsiteX2" fmla="*/ 7798 w 11263"/>
                <a:gd name="connsiteY2" fmla="*/ 9657 h 9657"/>
                <a:gd name="connsiteX3" fmla="*/ 11263 w 11263"/>
                <a:gd name="connsiteY3" fmla="*/ 3585 h 9657"/>
                <a:gd name="connsiteX4" fmla="*/ 0 w 11263"/>
                <a:gd name="connsiteY4" fmla="*/ 3585 h 9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3" h="9657">
                  <a:moveTo>
                    <a:pt x="867" y="3585"/>
                  </a:moveTo>
                  <a:cubicBezTo>
                    <a:pt x="867" y="7922"/>
                    <a:pt x="4332" y="9657"/>
                    <a:pt x="4332" y="9657"/>
                  </a:cubicBezTo>
                  <a:lnTo>
                    <a:pt x="7798" y="9657"/>
                  </a:lnTo>
                  <a:cubicBezTo>
                    <a:pt x="7798" y="9657"/>
                    <a:pt x="11263" y="8789"/>
                    <a:pt x="11263" y="3585"/>
                  </a:cubicBezTo>
                  <a:cubicBezTo>
                    <a:pt x="7798" y="-1619"/>
                    <a:pt x="4332" y="-751"/>
                    <a:pt x="0" y="3585"/>
                  </a:cubicBezTo>
                  <a:close/>
                </a:path>
              </a:pathLst>
            </a:custGeom>
            <a:solidFill>
              <a:srgbClr val="FDFCFC"/>
            </a:solidFill>
            <a:ln w="8654" cap="flat">
              <a:noFill/>
              <a:prstDash val="solid"/>
              <a:miter/>
            </a:ln>
          </p:spPr>
          <p:txBody>
            <a:bodyPr rtlCol="0" anchor="ctr"/>
            <a:lstStyle/>
            <a:p>
              <a:endParaRPr lang="en-GB"/>
            </a:p>
          </p:txBody>
        </p:sp>
        <p:sp>
          <p:nvSpPr>
            <p:cNvPr id="81" name="Freeform 80">
              <a:extLst>
                <a:ext uri="{FF2B5EF4-FFF2-40B4-BE49-F238E27FC236}">
                  <a16:creationId xmlns:a16="http://schemas.microsoft.com/office/drawing/2014/main" id="{F72B19BF-9C4B-12D4-9A22-7997C9449B68}"/>
                </a:ext>
              </a:extLst>
            </p:cNvPr>
            <p:cNvSpPr/>
            <p:nvPr/>
          </p:nvSpPr>
          <p:spPr>
            <a:xfrm>
              <a:off x="26936037" y="-2885738"/>
              <a:ext cx="43319" cy="130104"/>
            </a:xfrm>
            <a:custGeom>
              <a:avLst/>
              <a:gdLst>
                <a:gd name="connsiteX0" fmla="*/ 28591 w 43319"/>
                <a:gd name="connsiteY0" fmla="*/ 91073 h 130104"/>
                <a:gd name="connsiteX1" fmla="*/ 28591 w 43319"/>
                <a:gd name="connsiteY1" fmla="*/ 68521 h 130104"/>
                <a:gd name="connsiteX2" fmla="*/ 12129 w 43319"/>
                <a:gd name="connsiteY2" fmla="*/ 0 h 130104"/>
                <a:gd name="connsiteX3" fmla="*/ 0 w 43319"/>
                <a:gd name="connsiteY3" fmla="*/ 59848 h 130104"/>
                <a:gd name="connsiteX4" fmla="*/ 25992 w 43319"/>
                <a:gd name="connsiteY4" fmla="*/ 112757 h 130104"/>
                <a:gd name="connsiteX5" fmla="*/ 41587 w 43319"/>
                <a:gd name="connsiteY5" fmla="*/ 130104 h 130104"/>
                <a:gd name="connsiteX6" fmla="*/ 43320 w 43319"/>
                <a:gd name="connsiteY6" fmla="*/ 118828 h 130104"/>
                <a:gd name="connsiteX7" fmla="*/ 28591 w 43319"/>
                <a:gd name="connsiteY7" fmla="*/ 89338 h 13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19" h="130104">
                  <a:moveTo>
                    <a:pt x="28591" y="91073"/>
                  </a:moveTo>
                  <a:lnTo>
                    <a:pt x="28591" y="68521"/>
                  </a:lnTo>
                  <a:cubicBezTo>
                    <a:pt x="28591" y="64185"/>
                    <a:pt x="22526" y="39898"/>
                    <a:pt x="12129" y="0"/>
                  </a:cubicBezTo>
                  <a:cubicBezTo>
                    <a:pt x="6065" y="20816"/>
                    <a:pt x="0" y="43368"/>
                    <a:pt x="0" y="59848"/>
                  </a:cubicBezTo>
                  <a:cubicBezTo>
                    <a:pt x="0" y="86736"/>
                    <a:pt x="12129" y="98879"/>
                    <a:pt x="25992" y="112757"/>
                  </a:cubicBezTo>
                  <a:cubicBezTo>
                    <a:pt x="31190" y="117961"/>
                    <a:pt x="37255" y="124033"/>
                    <a:pt x="41587" y="130104"/>
                  </a:cubicBezTo>
                  <a:cubicBezTo>
                    <a:pt x="41587" y="125768"/>
                    <a:pt x="42453" y="122298"/>
                    <a:pt x="43320" y="118828"/>
                  </a:cubicBezTo>
                  <a:cubicBezTo>
                    <a:pt x="36389" y="112757"/>
                    <a:pt x="28591" y="103216"/>
                    <a:pt x="28591" y="89338"/>
                  </a:cubicBezTo>
                  <a:close/>
                </a:path>
              </a:pathLst>
            </a:custGeom>
            <a:solidFill>
              <a:srgbClr val="FDFCFC"/>
            </a:solidFill>
            <a:ln w="8654"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1FC7B093-33BA-2A95-CFEA-B6B95A8EFD86}"/>
                </a:ext>
              </a:extLst>
            </p:cNvPr>
            <p:cNvSpPr/>
            <p:nvPr/>
          </p:nvSpPr>
          <p:spPr>
            <a:xfrm>
              <a:off x="25820986" y="-4375000"/>
              <a:ext cx="3859792" cy="4446968"/>
            </a:xfrm>
            <a:custGeom>
              <a:avLst/>
              <a:gdLst>
                <a:gd name="connsiteX0" fmla="*/ 0 w 3859792"/>
                <a:gd name="connsiteY0" fmla="*/ 0 h 4446968"/>
                <a:gd name="connsiteX1" fmla="*/ 0 w 3859792"/>
                <a:gd name="connsiteY1" fmla="*/ 1920341 h 4446968"/>
                <a:gd name="connsiteX2" fmla="*/ 301506 w 3859792"/>
                <a:gd name="connsiteY2" fmla="*/ 3231793 h 4446968"/>
                <a:gd name="connsiteX3" fmla="*/ 965165 w 3859792"/>
                <a:gd name="connsiteY3" fmla="*/ 3998542 h 4446968"/>
                <a:gd name="connsiteX4" fmla="*/ 1931196 w 3859792"/>
                <a:gd name="connsiteY4" fmla="*/ 4446969 h 4446968"/>
                <a:gd name="connsiteX5" fmla="*/ 2894629 w 3859792"/>
                <a:gd name="connsiteY5" fmla="*/ 3998542 h 4446968"/>
                <a:gd name="connsiteX6" fmla="*/ 3558287 w 3859792"/>
                <a:gd name="connsiteY6" fmla="*/ 3231793 h 4446968"/>
                <a:gd name="connsiteX7" fmla="*/ 3859793 w 3859792"/>
                <a:gd name="connsiteY7" fmla="*/ 1920341 h 4446968"/>
                <a:gd name="connsiteX8" fmla="*/ 3859793 w 3859792"/>
                <a:gd name="connsiteY8" fmla="*/ 0 h 4446968"/>
                <a:gd name="connsiteX9" fmla="*/ 0 w 3859792"/>
                <a:gd name="connsiteY9" fmla="*/ 0 h 4446968"/>
                <a:gd name="connsiteX10" fmla="*/ 263384 w 3859792"/>
                <a:gd name="connsiteY10" fmla="*/ 1319258 h 4446968"/>
                <a:gd name="connsiteX11" fmla="*/ 327498 w 3859792"/>
                <a:gd name="connsiteY11" fmla="*/ 1222114 h 4446968"/>
                <a:gd name="connsiteX12" fmla="*/ 579619 w 3859792"/>
                <a:gd name="connsiteY12" fmla="*/ 777157 h 4446968"/>
                <a:gd name="connsiteX13" fmla="*/ 579619 w 3859792"/>
                <a:gd name="connsiteY13" fmla="*/ 724248 h 4446968"/>
                <a:gd name="connsiteX14" fmla="*/ 553627 w 3859792"/>
                <a:gd name="connsiteY14" fmla="*/ 718176 h 4446968"/>
                <a:gd name="connsiteX15" fmla="*/ 547562 w 3859792"/>
                <a:gd name="connsiteY15" fmla="*/ 718176 h 4446968"/>
                <a:gd name="connsiteX16" fmla="*/ 547562 w 3859792"/>
                <a:gd name="connsiteY16" fmla="*/ 679145 h 4446968"/>
                <a:gd name="connsiteX17" fmla="*/ 549295 w 3859792"/>
                <a:gd name="connsiteY17" fmla="*/ 677410 h 4446968"/>
                <a:gd name="connsiteX18" fmla="*/ 578752 w 3859792"/>
                <a:gd name="connsiteY18" fmla="*/ 642716 h 4446968"/>
                <a:gd name="connsiteX19" fmla="*/ 578752 w 3859792"/>
                <a:gd name="connsiteY19" fmla="*/ 572459 h 4446968"/>
                <a:gd name="connsiteX20" fmla="*/ 552761 w 3859792"/>
                <a:gd name="connsiteY20" fmla="*/ 563786 h 4446968"/>
                <a:gd name="connsiteX21" fmla="*/ 547562 w 3859792"/>
                <a:gd name="connsiteY21" fmla="*/ 562051 h 4446968"/>
                <a:gd name="connsiteX22" fmla="*/ 547562 w 3859792"/>
                <a:gd name="connsiteY22" fmla="*/ 517815 h 4446968"/>
                <a:gd name="connsiteX23" fmla="*/ 549295 w 3859792"/>
                <a:gd name="connsiteY23" fmla="*/ 516081 h 4446968"/>
                <a:gd name="connsiteX24" fmla="*/ 563157 w 3859792"/>
                <a:gd name="connsiteY24" fmla="*/ 498734 h 4446968"/>
                <a:gd name="connsiteX25" fmla="*/ 552761 w 3859792"/>
                <a:gd name="connsiteY25" fmla="*/ 495264 h 4446968"/>
                <a:gd name="connsiteX26" fmla="*/ 547562 w 3859792"/>
                <a:gd name="connsiteY26" fmla="*/ 493529 h 4446968"/>
                <a:gd name="connsiteX27" fmla="*/ 547562 w 3859792"/>
                <a:gd name="connsiteY27" fmla="*/ 394650 h 4446968"/>
                <a:gd name="connsiteX28" fmla="*/ 551894 w 3859792"/>
                <a:gd name="connsiteY28" fmla="*/ 392915 h 4446968"/>
                <a:gd name="connsiteX29" fmla="*/ 711311 w 3859792"/>
                <a:gd name="connsiteY29" fmla="*/ 354751 h 4446968"/>
                <a:gd name="connsiteX30" fmla="*/ 711311 w 3859792"/>
                <a:gd name="connsiteY30" fmla="*/ 326996 h 4446968"/>
                <a:gd name="connsiteX31" fmla="*/ 717376 w 3859792"/>
                <a:gd name="connsiteY31" fmla="*/ 325261 h 4446968"/>
                <a:gd name="connsiteX32" fmla="*/ 820477 w 3859792"/>
                <a:gd name="connsiteY32" fmla="*/ 313118 h 4446968"/>
                <a:gd name="connsiteX33" fmla="*/ 923578 w 3859792"/>
                <a:gd name="connsiteY33" fmla="*/ 325261 h 4446968"/>
                <a:gd name="connsiteX34" fmla="*/ 929643 w 3859792"/>
                <a:gd name="connsiteY34" fmla="*/ 326996 h 4446968"/>
                <a:gd name="connsiteX35" fmla="*/ 929643 w 3859792"/>
                <a:gd name="connsiteY35" fmla="*/ 355619 h 4446968"/>
                <a:gd name="connsiteX36" fmla="*/ 1089926 w 3859792"/>
                <a:gd name="connsiteY36" fmla="*/ 392048 h 4446968"/>
                <a:gd name="connsiteX37" fmla="*/ 1094258 w 3859792"/>
                <a:gd name="connsiteY37" fmla="*/ 393783 h 4446968"/>
                <a:gd name="connsiteX38" fmla="*/ 1094258 w 3859792"/>
                <a:gd name="connsiteY38" fmla="*/ 502203 h 4446968"/>
                <a:gd name="connsiteX39" fmla="*/ 1080396 w 3859792"/>
                <a:gd name="connsiteY39" fmla="*/ 503070 h 4446968"/>
                <a:gd name="connsiteX40" fmla="*/ 1091659 w 3859792"/>
                <a:gd name="connsiteY40" fmla="*/ 515213 h 4446968"/>
                <a:gd name="connsiteX41" fmla="*/ 1093391 w 3859792"/>
                <a:gd name="connsiteY41" fmla="*/ 516948 h 4446968"/>
                <a:gd name="connsiteX42" fmla="*/ 1093391 w 3859792"/>
                <a:gd name="connsiteY42" fmla="*/ 560316 h 4446968"/>
                <a:gd name="connsiteX43" fmla="*/ 1088193 w 3859792"/>
                <a:gd name="connsiteY43" fmla="*/ 562051 h 4446968"/>
                <a:gd name="connsiteX44" fmla="*/ 1061335 w 3859792"/>
                <a:gd name="connsiteY44" fmla="*/ 570725 h 4446968"/>
                <a:gd name="connsiteX45" fmla="*/ 1061335 w 3859792"/>
                <a:gd name="connsiteY45" fmla="*/ 640981 h 4446968"/>
                <a:gd name="connsiteX46" fmla="*/ 1092525 w 3859792"/>
                <a:gd name="connsiteY46" fmla="*/ 674808 h 4446968"/>
                <a:gd name="connsiteX47" fmla="*/ 1092525 w 3859792"/>
                <a:gd name="connsiteY47" fmla="*/ 674808 h 4446968"/>
                <a:gd name="connsiteX48" fmla="*/ 1256274 w 3859792"/>
                <a:gd name="connsiteY48" fmla="*/ 580266 h 4446968"/>
                <a:gd name="connsiteX49" fmla="*/ 1374970 w 3859792"/>
                <a:gd name="connsiteY49" fmla="*/ 634909 h 4446968"/>
                <a:gd name="connsiteX50" fmla="*/ 1378436 w 3859792"/>
                <a:gd name="connsiteY50" fmla="*/ 634909 h 4446968"/>
                <a:gd name="connsiteX51" fmla="*/ 1456411 w 3859792"/>
                <a:gd name="connsiteY51" fmla="*/ 656593 h 4446968"/>
                <a:gd name="connsiteX52" fmla="*/ 1531788 w 3859792"/>
                <a:gd name="connsiteY52" fmla="*/ 713839 h 4446968"/>
                <a:gd name="connsiteX53" fmla="*/ 1547383 w 3859792"/>
                <a:gd name="connsiteY53" fmla="*/ 725982 h 4446968"/>
                <a:gd name="connsiteX54" fmla="*/ 1549982 w 3859792"/>
                <a:gd name="connsiteY54" fmla="*/ 725982 h 4446968"/>
                <a:gd name="connsiteX55" fmla="*/ 1576840 w 3859792"/>
                <a:gd name="connsiteY55" fmla="*/ 735523 h 4446968"/>
                <a:gd name="connsiteX56" fmla="*/ 1592436 w 3859792"/>
                <a:gd name="connsiteY56" fmla="*/ 723380 h 4446968"/>
                <a:gd name="connsiteX57" fmla="*/ 1596767 w 3859792"/>
                <a:gd name="connsiteY57" fmla="*/ 701696 h 4446968"/>
                <a:gd name="connsiteX58" fmla="*/ 1589836 w 3859792"/>
                <a:gd name="connsiteY58" fmla="*/ 667002 h 4446968"/>
                <a:gd name="connsiteX59" fmla="*/ 1587237 w 3859792"/>
                <a:gd name="connsiteY59" fmla="*/ 663532 h 4446968"/>
                <a:gd name="connsiteX60" fmla="*/ 1459011 w 3859792"/>
                <a:gd name="connsiteY60" fmla="*/ 411130 h 4446968"/>
                <a:gd name="connsiteX61" fmla="*/ 1562978 w 3859792"/>
                <a:gd name="connsiteY61" fmla="*/ 275821 h 4446968"/>
                <a:gd name="connsiteX62" fmla="*/ 1567310 w 3859792"/>
                <a:gd name="connsiteY62" fmla="*/ 274086 h 4446968"/>
                <a:gd name="connsiteX63" fmla="*/ 1588104 w 3859792"/>
                <a:gd name="connsiteY63" fmla="*/ 293168 h 4446968"/>
                <a:gd name="connsiteX64" fmla="*/ 1588104 w 3859792"/>
                <a:gd name="connsiteY64" fmla="*/ 297505 h 4446968"/>
                <a:gd name="connsiteX65" fmla="*/ 1604565 w 3859792"/>
                <a:gd name="connsiteY65" fmla="*/ 340006 h 4446968"/>
                <a:gd name="connsiteX66" fmla="*/ 1608897 w 3859792"/>
                <a:gd name="connsiteY66" fmla="*/ 342608 h 4446968"/>
                <a:gd name="connsiteX67" fmla="*/ 1602832 w 3859792"/>
                <a:gd name="connsiteY67" fmla="*/ 372966 h 4446968"/>
                <a:gd name="connsiteX68" fmla="*/ 1597634 w 3859792"/>
                <a:gd name="connsiteY68" fmla="*/ 372966 h 4446968"/>
                <a:gd name="connsiteX69" fmla="*/ 1560379 w 3859792"/>
                <a:gd name="connsiteY69" fmla="*/ 408528 h 4446968"/>
                <a:gd name="connsiteX70" fmla="*/ 1632290 w 3859792"/>
                <a:gd name="connsiteY70" fmla="*/ 523887 h 4446968"/>
                <a:gd name="connsiteX71" fmla="*/ 1750986 w 3859792"/>
                <a:gd name="connsiteY71" fmla="*/ 752871 h 4446968"/>
                <a:gd name="connsiteX72" fmla="*/ 1731059 w 3859792"/>
                <a:gd name="connsiteY72" fmla="*/ 830933 h 4446968"/>
                <a:gd name="connsiteX73" fmla="*/ 1768314 w 3859792"/>
                <a:gd name="connsiteY73" fmla="*/ 820525 h 4446968"/>
                <a:gd name="connsiteX74" fmla="*/ 1773512 w 3859792"/>
                <a:gd name="connsiteY74" fmla="*/ 817055 h 4446968"/>
                <a:gd name="connsiteX75" fmla="*/ 1783909 w 3859792"/>
                <a:gd name="connsiteY75" fmla="*/ 828331 h 4446968"/>
                <a:gd name="connsiteX76" fmla="*/ 1781310 w 3859792"/>
                <a:gd name="connsiteY76" fmla="*/ 832668 h 4446968"/>
                <a:gd name="connsiteX77" fmla="*/ 1607164 w 3859792"/>
                <a:gd name="connsiteY77" fmla="*/ 939354 h 4446968"/>
                <a:gd name="connsiteX78" fmla="*/ 1609763 w 3859792"/>
                <a:gd name="connsiteY78" fmla="*/ 995732 h 4446968"/>
                <a:gd name="connsiteX79" fmla="*/ 1609763 w 3859792"/>
                <a:gd name="connsiteY79" fmla="*/ 1000069 h 4446968"/>
                <a:gd name="connsiteX80" fmla="*/ 1583772 w 3859792"/>
                <a:gd name="connsiteY80" fmla="*/ 1009610 h 4446968"/>
                <a:gd name="connsiteX81" fmla="*/ 1580306 w 3859792"/>
                <a:gd name="connsiteY81" fmla="*/ 1007008 h 4446968"/>
                <a:gd name="connsiteX82" fmla="*/ 1486735 w 3859792"/>
                <a:gd name="connsiteY82" fmla="*/ 962773 h 4446968"/>
                <a:gd name="connsiteX83" fmla="*/ 1450347 w 3859792"/>
                <a:gd name="connsiteY83" fmla="*/ 980120 h 4446968"/>
                <a:gd name="connsiteX84" fmla="*/ 1409626 w 3859792"/>
                <a:gd name="connsiteY84" fmla="*/ 1012212 h 4446968"/>
                <a:gd name="connsiteX85" fmla="*/ 1385367 w 3859792"/>
                <a:gd name="connsiteY85" fmla="*/ 1025223 h 4446968"/>
                <a:gd name="connsiteX86" fmla="*/ 1220752 w 3859792"/>
                <a:gd name="connsiteY86" fmla="*/ 1170940 h 4446968"/>
                <a:gd name="connsiteX87" fmla="*/ 1257140 w 3859792"/>
                <a:gd name="connsiteY87" fmla="*/ 1302779 h 4446968"/>
                <a:gd name="connsiteX88" fmla="*/ 1260606 w 3859792"/>
                <a:gd name="connsiteY88" fmla="*/ 1308850 h 4446968"/>
                <a:gd name="connsiteX89" fmla="*/ 1258007 w 3859792"/>
                <a:gd name="connsiteY89" fmla="*/ 1325330 h 4446968"/>
                <a:gd name="connsiteX90" fmla="*/ 1277934 w 3859792"/>
                <a:gd name="connsiteY90" fmla="*/ 1353953 h 4446968"/>
                <a:gd name="connsiteX91" fmla="*/ 1274468 w 3859792"/>
                <a:gd name="connsiteY91" fmla="*/ 1373902 h 4446968"/>
                <a:gd name="connsiteX92" fmla="*/ 1299594 w 3859792"/>
                <a:gd name="connsiteY92" fmla="*/ 1528293 h 4446968"/>
                <a:gd name="connsiteX93" fmla="*/ 1338581 w 3859792"/>
                <a:gd name="connsiteY93" fmla="*/ 1582937 h 4446968"/>
                <a:gd name="connsiteX94" fmla="*/ 1377569 w 3859792"/>
                <a:gd name="connsiteY94" fmla="*/ 1646254 h 4446968"/>
                <a:gd name="connsiteX95" fmla="*/ 1363707 w 3859792"/>
                <a:gd name="connsiteY95" fmla="*/ 1691357 h 4446968"/>
                <a:gd name="connsiteX96" fmla="*/ 1358509 w 3859792"/>
                <a:gd name="connsiteY96" fmla="*/ 1697429 h 4446968"/>
                <a:gd name="connsiteX97" fmla="*/ 1188695 w 3859792"/>
                <a:gd name="connsiteY97" fmla="*/ 1697429 h 4446968"/>
                <a:gd name="connsiteX98" fmla="*/ 1183497 w 3859792"/>
                <a:gd name="connsiteY98" fmla="*/ 1693092 h 4446968"/>
                <a:gd name="connsiteX99" fmla="*/ 1161837 w 3859792"/>
                <a:gd name="connsiteY99" fmla="*/ 1667071 h 4446968"/>
                <a:gd name="connsiteX100" fmla="*/ 1153173 w 3859792"/>
                <a:gd name="connsiteY100" fmla="*/ 1688755 h 4446968"/>
                <a:gd name="connsiteX101" fmla="*/ 1147974 w 3859792"/>
                <a:gd name="connsiteY101" fmla="*/ 1697429 h 4446968"/>
                <a:gd name="connsiteX102" fmla="*/ 951303 w 3859792"/>
                <a:gd name="connsiteY102" fmla="*/ 1697429 h 4446968"/>
                <a:gd name="connsiteX103" fmla="*/ 946971 w 3859792"/>
                <a:gd name="connsiteY103" fmla="*/ 1693959 h 4446968"/>
                <a:gd name="connsiteX104" fmla="*/ 920112 w 3859792"/>
                <a:gd name="connsiteY104" fmla="*/ 1640183 h 4446968"/>
                <a:gd name="connsiteX105" fmla="*/ 934841 w 3859792"/>
                <a:gd name="connsiteY105" fmla="*/ 1590743 h 4446968"/>
                <a:gd name="connsiteX106" fmla="*/ 942639 w 3859792"/>
                <a:gd name="connsiteY106" fmla="*/ 1571661 h 4446968"/>
                <a:gd name="connsiteX107" fmla="*/ 939173 w 3859792"/>
                <a:gd name="connsiteY107" fmla="*/ 1556048 h 4446968"/>
                <a:gd name="connsiteX108" fmla="*/ 933975 w 3859792"/>
                <a:gd name="connsiteY108" fmla="*/ 1532630 h 4446968"/>
                <a:gd name="connsiteX109" fmla="*/ 953035 w 3859792"/>
                <a:gd name="connsiteY109" fmla="*/ 1409464 h 4446968"/>
                <a:gd name="connsiteX110" fmla="*/ 941772 w 3859792"/>
                <a:gd name="connsiteY110" fmla="*/ 1367831 h 4446968"/>
                <a:gd name="connsiteX111" fmla="*/ 949570 w 3859792"/>
                <a:gd name="connsiteY111" fmla="*/ 1341810 h 4446968"/>
                <a:gd name="connsiteX112" fmla="*/ 926177 w 3859792"/>
                <a:gd name="connsiteY112" fmla="*/ 1294972 h 4446968"/>
                <a:gd name="connsiteX113" fmla="*/ 701780 w 3859792"/>
                <a:gd name="connsiteY113" fmla="*/ 1354821 h 4446968"/>
                <a:gd name="connsiteX114" fmla="*/ 711311 w 3859792"/>
                <a:gd name="connsiteY114" fmla="*/ 1468445 h 4446968"/>
                <a:gd name="connsiteX115" fmla="*/ 724307 w 3859792"/>
                <a:gd name="connsiteY115" fmla="*/ 1506609 h 4446968"/>
                <a:gd name="connsiteX116" fmla="*/ 739036 w 3859792"/>
                <a:gd name="connsiteY116" fmla="*/ 1548242 h 4446968"/>
                <a:gd name="connsiteX117" fmla="*/ 763295 w 3859792"/>
                <a:gd name="connsiteY117" fmla="*/ 1576865 h 4446968"/>
                <a:gd name="connsiteX118" fmla="*/ 805748 w 3859792"/>
                <a:gd name="connsiteY118" fmla="*/ 1645387 h 4446968"/>
                <a:gd name="connsiteX119" fmla="*/ 795351 w 3859792"/>
                <a:gd name="connsiteY119" fmla="*/ 1688755 h 4446968"/>
                <a:gd name="connsiteX120" fmla="*/ 790153 w 3859792"/>
                <a:gd name="connsiteY120" fmla="*/ 1698296 h 4446968"/>
                <a:gd name="connsiteX121" fmla="*/ 613408 w 3859792"/>
                <a:gd name="connsiteY121" fmla="*/ 1698296 h 4446968"/>
                <a:gd name="connsiteX122" fmla="*/ 608210 w 3859792"/>
                <a:gd name="connsiteY122" fmla="*/ 1693092 h 4446968"/>
                <a:gd name="connsiteX123" fmla="*/ 583084 w 3859792"/>
                <a:gd name="connsiteY123" fmla="*/ 1644519 h 4446968"/>
                <a:gd name="connsiteX124" fmla="*/ 586550 w 3859792"/>
                <a:gd name="connsiteY124" fmla="*/ 1608090 h 4446968"/>
                <a:gd name="connsiteX125" fmla="*/ 568356 w 3859792"/>
                <a:gd name="connsiteY125" fmla="*/ 1578600 h 4446968"/>
                <a:gd name="connsiteX126" fmla="*/ 568356 w 3859792"/>
                <a:gd name="connsiteY126" fmla="*/ 1540436 h 4446968"/>
                <a:gd name="connsiteX127" fmla="*/ 543230 w 3859792"/>
                <a:gd name="connsiteY127" fmla="*/ 1451965 h 4446968"/>
                <a:gd name="connsiteX128" fmla="*/ 512906 w 3859792"/>
                <a:gd name="connsiteY128" fmla="*/ 1556916 h 4446968"/>
                <a:gd name="connsiteX129" fmla="*/ 531101 w 3859792"/>
                <a:gd name="connsiteY129" fmla="*/ 1588141 h 4446968"/>
                <a:gd name="connsiteX130" fmla="*/ 566623 w 3859792"/>
                <a:gd name="connsiteY130" fmla="*/ 1647121 h 4446968"/>
                <a:gd name="connsiteX131" fmla="*/ 550161 w 3859792"/>
                <a:gd name="connsiteY131" fmla="*/ 1697429 h 4446968"/>
                <a:gd name="connsiteX132" fmla="*/ 547562 w 3859792"/>
                <a:gd name="connsiteY132" fmla="*/ 1700031 h 4446968"/>
                <a:gd name="connsiteX133" fmla="*/ 345692 w 3859792"/>
                <a:gd name="connsiteY133" fmla="*/ 1700031 h 4446968"/>
                <a:gd name="connsiteX134" fmla="*/ 343959 w 3859792"/>
                <a:gd name="connsiteY134" fmla="*/ 1698296 h 4446968"/>
                <a:gd name="connsiteX135" fmla="*/ 317101 w 3859792"/>
                <a:gd name="connsiteY135" fmla="*/ 1647989 h 4446968"/>
                <a:gd name="connsiteX136" fmla="*/ 323166 w 3859792"/>
                <a:gd name="connsiteY136" fmla="*/ 1609825 h 4446968"/>
                <a:gd name="connsiteX137" fmla="*/ 329230 w 3859792"/>
                <a:gd name="connsiteY137" fmla="*/ 1573396 h 4446968"/>
                <a:gd name="connsiteX138" fmla="*/ 327498 w 3859792"/>
                <a:gd name="connsiteY138" fmla="*/ 1556048 h 4446968"/>
                <a:gd name="connsiteX139" fmla="*/ 324898 w 3859792"/>
                <a:gd name="connsiteY139" fmla="*/ 1527425 h 4446968"/>
                <a:gd name="connsiteX140" fmla="*/ 340494 w 3859792"/>
                <a:gd name="connsiteY140" fmla="*/ 1466710 h 4446968"/>
                <a:gd name="connsiteX141" fmla="*/ 343093 w 3859792"/>
                <a:gd name="connsiteY141" fmla="*/ 1460638 h 4446968"/>
                <a:gd name="connsiteX142" fmla="*/ 337894 w 3859792"/>
                <a:gd name="connsiteY142" fmla="*/ 1441557 h 4446968"/>
                <a:gd name="connsiteX143" fmla="*/ 354356 w 3859792"/>
                <a:gd name="connsiteY143" fmla="*/ 1414668 h 4446968"/>
                <a:gd name="connsiteX144" fmla="*/ 352623 w 3859792"/>
                <a:gd name="connsiteY144" fmla="*/ 1403393 h 4446968"/>
                <a:gd name="connsiteX145" fmla="*/ 365619 w 3859792"/>
                <a:gd name="connsiteY145" fmla="*/ 1359157 h 4446968"/>
                <a:gd name="connsiteX146" fmla="*/ 415870 w 3859792"/>
                <a:gd name="connsiteY146" fmla="*/ 1150990 h 4446968"/>
                <a:gd name="connsiteX147" fmla="*/ 325765 w 3859792"/>
                <a:gd name="connsiteY147" fmla="*/ 1317524 h 4446968"/>
                <a:gd name="connsiteX148" fmla="*/ 331830 w 3859792"/>
                <a:gd name="connsiteY148" fmla="*/ 1378239 h 4446968"/>
                <a:gd name="connsiteX149" fmla="*/ 324032 w 3859792"/>
                <a:gd name="connsiteY149" fmla="*/ 1386045 h 4446968"/>
                <a:gd name="connsiteX150" fmla="*/ 304105 w 3859792"/>
                <a:gd name="connsiteY150" fmla="*/ 1369565 h 4446968"/>
                <a:gd name="connsiteX151" fmla="*/ 306704 w 3859792"/>
                <a:gd name="connsiteY151" fmla="*/ 1426812 h 4446968"/>
                <a:gd name="connsiteX152" fmla="*/ 300639 w 3859792"/>
                <a:gd name="connsiteY152" fmla="*/ 1434618 h 4446968"/>
                <a:gd name="connsiteX153" fmla="*/ 272915 w 3859792"/>
                <a:gd name="connsiteY153" fmla="*/ 1390382 h 4446968"/>
                <a:gd name="connsiteX154" fmla="*/ 265117 w 3859792"/>
                <a:gd name="connsiteY154" fmla="*/ 1451965 h 4446968"/>
                <a:gd name="connsiteX155" fmla="*/ 252988 w 3859792"/>
                <a:gd name="connsiteY155" fmla="*/ 1455434 h 4446968"/>
                <a:gd name="connsiteX156" fmla="*/ 242591 w 3859792"/>
                <a:gd name="connsiteY156" fmla="*/ 1384311 h 4446968"/>
                <a:gd name="connsiteX157" fmla="*/ 232194 w 3859792"/>
                <a:gd name="connsiteY157" fmla="*/ 1446761 h 4446968"/>
                <a:gd name="connsiteX158" fmla="*/ 218332 w 3859792"/>
                <a:gd name="connsiteY158" fmla="*/ 1451965 h 4446968"/>
                <a:gd name="connsiteX159" fmla="*/ 204469 w 3859792"/>
                <a:gd name="connsiteY159" fmla="*/ 1401658 h 4446968"/>
                <a:gd name="connsiteX160" fmla="*/ 261652 w 3859792"/>
                <a:gd name="connsiteY160" fmla="*/ 1320126 h 4446968"/>
                <a:gd name="connsiteX161" fmla="*/ 2449301 w 3859792"/>
                <a:gd name="connsiteY161" fmla="*/ 3213579 h 4446968"/>
                <a:gd name="connsiteX162" fmla="*/ 2456232 w 3859792"/>
                <a:gd name="connsiteY162" fmla="*/ 3213579 h 4446968"/>
                <a:gd name="connsiteX163" fmla="*/ 2458831 w 3859792"/>
                <a:gd name="connsiteY163" fmla="*/ 3213579 h 4446968"/>
                <a:gd name="connsiteX164" fmla="*/ 2521212 w 3859792"/>
                <a:gd name="connsiteY164" fmla="*/ 3243936 h 4446968"/>
                <a:gd name="connsiteX165" fmla="*/ 2546337 w 3859792"/>
                <a:gd name="connsiteY165" fmla="*/ 3297713 h 4446968"/>
                <a:gd name="connsiteX166" fmla="*/ 2549803 w 3859792"/>
                <a:gd name="connsiteY166" fmla="*/ 3311591 h 4446968"/>
                <a:gd name="connsiteX167" fmla="*/ 2537673 w 3859792"/>
                <a:gd name="connsiteY167" fmla="*/ 3319397 h 4446968"/>
                <a:gd name="connsiteX168" fmla="*/ 2454499 w 3859792"/>
                <a:gd name="connsiteY168" fmla="*/ 3378378 h 4446968"/>
                <a:gd name="connsiteX169" fmla="*/ 2416378 w 3859792"/>
                <a:gd name="connsiteY169" fmla="*/ 3432154 h 4446968"/>
                <a:gd name="connsiteX170" fmla="*/ 2416378 w 3859792"/>
                <a:gd name="connsiteY170" fmla="*/ 3524962 h 4446968"/>
                <a:gd name="connsiteX171" fmla="*/ 2199779 w 3859792"/>
                <a:gd name="connsiteY171" fmla="*/ 3524962 h 4446968"/>
                <a:gd name="connsiteX172" fmla="*/ 2194581 w 3859792"/>
                <a:gd name="connsiteY172" fmla="*/ 3306387 h 4446968"/>
                <a:gd name="connsiteX173" fmla="*/ 2150394 w 3859792"/>
                <a:gd name="connsiteY173" fmla="*/ 3256947 h 4446968"/>
                <a:gd name="connsiteX174" fmla="*/ 2073285 w 3859792"/>
                <a:gd name="connsiteY174" fmla="*/ 3215314 h 4446968"/>
                <a:gd name="connsiteX175" fmla="*/ 2064621 w 3859792"/>
                <a:gd name="connsiteY175" fmla="*/ 3210977 h 4446968"/>
                <a:gd name="connsiteX176" fmla="*/ 2062888 w 3859792"/>
                <a:gd name="connsiteY176" fmla="*/ 3202303 h 4446968"/>
                <a:gd name="connsiteX177" fmla="*/ 2072419 w 3859792"/>
                <a:gd name="connsiteY177" fmla="*/ 3138985 h 4446968"/>
                <a:gd name="connsiteX178" fmla="*/ 2127002 w 3859792"/>
                <a:gd name="connsiteY178" fmla="*/ 3091280 h 4446968"/>
                <a:gd name="connsiteX179" fmla="*/ 2138265 w 3859792"/>
                <a:gd name="connsiteY179" fmla="*/ 3086076 h 4446968"/>
                <a:gd name="connsiteX180" fmla="*/ 2196313 w 3859792"/>
                <a:gd name="connsiteY180" fmla="*/ 3137251 h 4446968"/>
                <a:gd name="connsiteX181" fmla="*/ 2201512 w 3859792"/>
                <a:gd name="connsiteY181" fmla="*/ 3095617 h 4446968"/>
                <a:gd name="connsiteX182" fmla="*/ 2191981 w 3859792"/>
                <a:gd name="connsiteY182" fmla="*/ 3021024 h 4446968"/>
                <a:gd name="connsiteX183" fmla="*/ 2151261 w 3859792"/>
                <a:gd name="connsiteY183" fmla="*/ 2995003 h 4446968"/>
                <a:gd name="connsiteX184" fmla="*/ 2064621 w 3859792"/>
                <a:gd name="connsiteY184" fmla="*/ 2887450 h 4446968"/>
                <a:gd name="connsiteX185" fmla="*/ 2061156 w 3859792"/>
                <a:gd name="connsiteY185" fmla="*/ 2883113 h 4446968"/>
                <a:gd name="connsiteX186" fmla="*/ 2061156 w 3859792"/>
                <a:gd name="connsiteY186" fmla="*/ 2877909 h 4446968"/>
                <a:gd name="connsiteX187" fmla="*/ 2077617 w 3859792"/>
                <a:gd name="connsiteY187" fmla="*/ 2825000 h 4446968"/>
                <a:gd name="connsiteX188" fmla="*/ 2125269 w 3859792"/>
                <a:gd name="connsiteY188" fmla="*/ 2791173 h 4446968"/>
                <a:gd name="connsiteX189" fmla="*/ 2136532 w 3859792"/>
                <a:gd name="connsiteY189" fmla="*/ 2787703 h 4446968"/>
                <a:gd name="connsiteX190" fmla="*/ 2201512 w 3859792"/>
                <a:gd name="connsiteY190" fmla="*/ 2857092 h 4446968"/>
                <a:gd name="connsiteX191" fmla="*/ 2210176 w 3859792"/>
                <a:gd name="connsiteY191" fmla="*/ 2805918 h 4446968"/>
                <a:gd name="connsiteX192" fmla="*/ 2201512 w 3859792"/>
                <a:gd name="connsiteY192" fmla="*/ 2739998 h 4446968"/>
                <a:gd name="connsiteX193" fmla="*/ 2037763 w 3859792"/>
                <a:gd name="connsiteY193" fmla="*/ 2538771 h 4446968"/>
                <a:gd name="connsiteX194" fmla="*/ 2039496 w 3859792"/>
                <a:gd name="connsiteY194" fmla="*/ 2529229 h 4446968"/>
                <a:gd name="connsiteX195" fmla="*/ 2068087 w 3859792"/>
                <a:gd name="connsiteY195" fmla="*/ 2477188 h 4446968"/>
                <a:gd name="connsiteX196" fmla="*/ 2120071 w 3859792"/>
                <a:gd name="connsiteY196" fmla="*/ 2450300 h 4446968"/>
                <a:gd name="connsiteX197" fmla="*/ 2131334 w 3859792"/>
                <a:gd name="connsiteY197" fmla="*/ 2446830 h 4446968"/>
                <a:gd name="connsiteX198" fmla="*/ 2204977 w 3859792"/>
                <a:gd name="connsiteY198" fmla="*/ 2528362 h 4446968"/>
                <a:gd name="connsiteX199" fmla="*/ 2208443 w 3859792"/>
                <a:gd name="connsiteY199" fmla="*/ 2432085 h 4446968"/>
                <a:gd name="connsiteX200" fmla="*/ 2212775 w 3859792"/>
                <a:gd name="connsiteY200" fmla="*/ 2426881 h 4446968"/>
                <a:gd name="connsiteX201" fmla="*/ 2315876 w 3859792"/>
                <a:gd name="connsiteY201" fmla="*/ 2388717 h 4446968"/>
                <a:gd name="connsiteX202" fmla="*/ 2418977 w 3859792"/>
                <a:gd name="connsiteY202" fmla="*/ 2413870 h 4446968"/>
                <a:gd name="connsiteX203" fmla="*/ 2425908 w 3859792"/>
                <a:gd name="connsiteY203" fmla="*/ 2419074 h 4446968"/>
                <a:gd name="connsiteX204" fmla="*/ 2425908 w 3859792"/>
                <a:gd name="connsiteY204" fmla="*/ 2427748 h 4446968"/>
                <a:gd name="connsiteX205" fmla="*/ 2433706 w 3859792"/>
                <a:gd name="connsiteY205" fmla="*/ 2552648 h 4446968"/>
                <a:gd name="connsiteX206" fmla="*/ 2426775 w 3859792"/>
                <a:gd name="connsiteY206" fmla="*/ 2588210 h 4446968"/>
                <a:gd name="connsiteX207" fmla="*/ 2417244 w 3859792"/>
                <a:gd name="connsiteY207" fmla="*/ 2645456 h 4446968"/>
                <a:gd name="connsiteX208" fmla="*/ 2418111 w 3859792"/>
                <a:gd name="connsiteY208" fmla="*/ 2670609 h 4446968"/>
                <a:gd name="connsiteX209" fmla="*/ 2441503 w 3859792"/>
                <a:gd name="connsiteY209" fmla="*/ 2645456 h 4446968"/>
                <a:gd name="connsiteX210" fmla="*/ 2449301 w 3859792"/>
                <a:gd name="connsiteY210" fmla="*/ 2645456 h 4446968"/>
                <a:gd name="connsiteX211" fmla="*/ 2454499 w 3859792"/>
                <a:gd name="connsiteY211" fmla="*/ 2644588 h 4446968"/>
                <a:gd name="connsiteX212" fmla="*/ 2515147 w 3859792"/>
                <a:gd name="connsiteY212" fmla="*/ 2668007 h 4446968"/>
                <a:gd name="connsiteX213" fmla="*/ 2545471 w 3859792"/>
                <a:gd name="connsiteY213" fmla="*/ 2728723 h 4446968"/>
                <a:gd name="connsiteX214" fmla="*/ 2545471 w 3859792"/>
                <a:gd name="connsiteY214" fmla="*/ 2738264 h 4446968"/>
                <a:gd name="connsiteX215" fmla="*/ 2508216 w 3859792"/>
                <a:gd name="connsiteY215" fmla="*/ 2776428 h 4446968"/>
                <a:gd name="connsiteX216" fmla="*/ 2512548 w 3859792"/>
                <a:gd name="connsiteY216" fmla="*/ 2809387 h 4446968"/>
                <a:gd name="connsiteX217" fmla="*/ 2505617 w 3859792"/>
                <a:gd name="connsiteY217" fmla="*/ 2811122 h 4446968"/>
                <a:gd name="connsiteX218" fmla="*/ 2418111 w 3859792"/>
                <a:gd name="connsiteY218" fmla="*/ 2864899 h 4446968"/>
                <a:gd name="connsiteX219" fmla="*/ 2415512 w 3859792"/>
                <a:gd name="connsiteY219" fmla="*/ 2975054 h 4446968"/>
                <a:gd name="connsiteX220" fmla="*/ 2457098 w 3859792"/>
                <a:gd name="connsiteY220" fmla="*/ 2939492 h 4446968"/>
                <a:gd name="connsiteX221" fmla="*/ 2509082 w 3859792"/>
                <a:gd name="connsiteY221" fmla="*/ 2864032 h 4446968"/>
                <a:gd name="connsiteX222" fmla="*/ 2516014 w 3859792"/>
                <a:gd name="connsiteY222" fmla="*/ 2852756 h 4446968"/>
                <a:gd name="connsiteX223" fmla="*/ 2529009 w 3859792"/>
                <a:gd name="connsiteY223" fmla="*/ 2854490 h 4446968"/>
                <a:gd name="connsiteX224" fmla="*/ 2583592 w 3859792"/>
                <a:gd name="connsiteY224" fmla="*/ 2888318 h 4446968"/>
                <a:gd name="connsiteX225" fmla="*/ 2610450 w 3859792"/>
                <a:gd name="connsiteY225" fmla="*/ 2944696 h 4446968"/>
                <a:gd name="connsiteX226" fmla="*/ 2610450 w 3859792"/>
                <a:gd name="connsiteY226" fmla="*/ 2949900 h 4446968"/>
                <a:gd name="connsiteX227" fmla="*/ 2607851 w 3859792"/>
                <a:gd name="connsiteY227" fmla="*/ 2954237 h 4446968"/>
                <a:gd name="connsiteX228" fmla="*/ 2549803 w 3859792"/>
                <a:gd name="connsiteY228" fmla="*/ 3033167 h 4446968"/>
                <a:gd name="connsiteX229" fmla="*/ 2518613 w 3859792"/>
                <a:gd name="connsiteY229" fmla="*/ 3050515 h 4446968"/>
                <a:gd name="connsiteX230" fmla="*/ 2481358 w 3859792"/>
                <a:gd name="connsiteY230" fmla="*/ 3073066 h 4446968"/>
                <a:gd name="connsiteX231" fmla="*/ 2416378 w 3859792"/>
                <a:gd name="connsiteY231" fmla="*/ 3171078 h 4446968"/>
                <a:gd name="connsiteX232" fmla="*/ 2416378 w 3859792"/>
                <a:gd name="connsiteY232" fmla="*/ 3244804 h 4446968"/>
                <a:gd name="connsiteX233" fmla="*/ 2451034 w 3859792"/>
                <a:gd name="connsiteY233" fmla="*/ 3211844 h 4446968"/>
                <a:gd name="connsiteX234" fmla="*/ 3262847 w 3859792"/>
                <a:gd name="connsiteY234" fmla="*/ 3063525 h 4446968"/>
                <a:gd name="connsiteX235" fmla="*/ 3220393 w 3859792"/>
                <a:gd name="connsiteY235" fmla="*/ 3100822 h 4446968"/>
                <a:gd name="connsiteX236" fmla="*/ 3212595 w 3859792"/>
                <a:gd name="connsiteY236" fmla="*/ 3100822 h 4446968"/>
                <a:gd name="connsiteX237" fmla="*/ 3212595 w 3859792"/>
                <a:gd name="connsiteY237" fmla="*/ 3093883 h 4446968"/>
                <a:gd name="connsiteX238" fmla="*/ 3208263 w 3859792"/>
                <a:gd name="connsiteY238" fmla="*/ 3080005 h 4446968"/>
                <a:gd name="connsiteX239" fmla="*/ 3177073 w 3859792"/>
                <a:gd name="connsiteY239" fmla="*/ 3094750 h 4446968"/>
                <a:gd name="connsiteX240" fmla="*/ 3159745 w 3859792"/>
                <a:gd name="connsiteY240" fmla="*/ 3099087 h 4446968"/>
                <a:gd name="connsiteX241" fmla="*/ 3169276 w 3859792"/>
                <a:gd name="connsiteY241" fmla="*/ 3083474 h 4446968"/>
                <a:gd name="connsiteX242" fmla="*/ 3177940 w 3859792"/>
                <a:gd name="connsiteY242" fmla="*/ 3064392 h 4446968"/>
                <a:gd name="connsiteX243" fmla="*/ 3154547 w 3859792"/>
                <a:gd name="connsiteY243" fmla="*/ 3072199 h 4446968"/>
                <a:gd name="connsiteX244" fmla="*/ 3141551 w 3859792"/>
                <a:gd name="connsiteY244" fmla="*/ 3073933 h 4446968"/>
                <a:gd name="connsiteX245" fmla="*/ 3147616 w 3859792"/>
                <a:gd name="connsiteY245" fmla="*/ 3061790 h 4446968"/>
                <a:gd name="connsiteX246" fmla="*/ 3155413 w 3859792"/>
                <a:gd name="connsiteY246" fmla="*/ 3042708 h 4446968"/>
                <a:gd name="connsiteX247" fmla="*/ 3110361 w 3859792"/>
                <a:gd name="connsiteY247" fmla="*/ 3022759 h 4446968"/>
                <a:gd name="connsiteX248" fmla="*/ 3101697 w 3859792"/>
                <a:gd name="connsiteY248" fmla="*/ 3074801 h 4446968"/>
                <a:gd name="connsiteX249" fmla="*/ 3159745 w 3859792"/>
                <a:gd name="connsiteY249" fmla="*/ 3281233 h 4446968"/>
                <a:gd name="connsiteX250" fmla="*/ 3144150 w 3859792"/>
                <a:gd name="connsiteY250" fmla="*/ 3414807 h 4446968"/>
                <a:gd name="connsiteX251" fmla="*/ 3140685 w 3859792"/>
                <a:gd name="connsiteY251" fmla="*/ 3420878 h 4446968"/>
                <a:gd name="connsiteX252" fmla="*/ 3125956 w 3859792"/>
                <a:gd name="connsiteY252" fmla="*/ 3413939 h 4446968"/>
                <a:gd name="connsiteX253" fmla="*/ 3125956 w 3859792"/>
                <a:gd name="connsiteY253" fmla="*/ 3410470 h 4446968"/>
                <a:gd name="connsiteX254" fmla="*/ 3120758 w 3859792"/>
                <a:gd name="connsiteY254" fmla="*/ 3398327 h 4446968"/>
                <a:gd name="connsiteX255" fmla="*/ 3108628 w 3859792"/>
                <a:gd name="connsiteY255" fmla="*/ 3426083 h 4446968"/>
                <a:gd name="connsiteX256" fmla="*/ 3171008 w 3859792"/>
                <a:gd name="connsiteY256" fmla="*/ 3505012 h 4446968"/>
                <a:gd name="connsiteX257" fmla="*/ 3171008 w 3859792"/>
                <a:gd name="connsiteY257" fmla="*/ 3524094 h 4446968"/>
                <a:gd name="connsiteX258" fmla="*/ 2943147 w 3859792"/>
                <a:gd name="connsiteY258" fmla="*/ 3524094 h 4446968"/>
                <a:gd name="connsiteX259" fmla="*/ 2943147 w 3859792"/>
                <a:gd name="connsiteY259" fmla="*/ 3505012 h 4446968"/>
                <a:gd name="connsiteX260" fmla="*/ 2916288 w 3859792"/>
                <a:gd name="connsiteY260" fmla="*/ 3363632 h 4446968"/>
                <a:gd name="connsiteX261" fmla="*/ 2882499 w 3859792"/>
                <a:gd name="connsiteY261" fmla="*/ 3427817 h 4446968"/>
                <a:gd name="connsiteX262" fmla="*/ 2912823 w 3859792"/>
                <a:gd name="connsiteY262" fmla="*/ 3470318 h 4446968"/>
                <a:gd name="connsiteX263" fmla="*/ 2890297 w 3859792"/>
                <a:gd name="connsiteY263" fmla="*/ 3518890 h 4446968"/>
                <a:gd name="connsiteX264" fmla="*/ 2884232 w 3859792"/>
                <a:gd name="connsiteY264" fmla="*/ 3524962 h 4446968"/>
                <a:gd name="connsiteX265" fmla="*/ 2682362 w 3859792"/>
                <a:gd name="connsiteY265" fmla="*/ 3524962 h 4446968"/>
                <a:gd name="connsiteX266" fmla="*/ 2686694 w 3859792"/>
                <a:gd name="connsiteY266" fmla="*/ 3515421 h 4446968"/>
                <a:gd name="connsiteX267" fmla="*/ 2694491 w 3859792"/>
                <a:gd name="connsiteY267" fmla="*/ 3462512 h 4446968"/>
                <a:gd name="connsiteX268" fmla="*/ 2664167 w 3859792"/>
                <a:gd name="connsiteY268" fmla="*/ 3339346 h 4446968"/>
                <a:gd name="connsiteX269" fmla="*/ 2633843 w 3859792"/>
                <a:gd name="connsiteY269" fmla="*/ 3212711 h 4446968"/>
                <a:gd name="connsiteX270" fmla="*/ 2638175 w 3859792"/>
                <a:gd name="connsiteY270" fmla="*/ 3180619 h 4446968"/>
                <a:gd name="connsiteX271" fmla="*/ 2627778 w 3859792"/>
                <a:gd name="connsiteY271" fmla="*/ 3191027 h 4446968"/>
                <a:gd name="connsiteX272" fmla="*/ 2622580 w 3859792"/>
                <a:gd name="connsiteY272" fmla="*/ 3202303 h 4446968"/>
                <a:gd name="connsiteX273" fmla="*/ 2615649 w 3859792"/>
                <a:gd name="connsiteY273" fmla="*/ 3191895 h 4446968"/>
                <a:gd name="connsiteX274" fmla="*/ 2605252 w 3859792"/>
                <a:gd name="connsiteY274" fmla="*/ 3155465 h 4446968"/>
                <a:gd name="connsiteX275" fmla="*/ 2638175 w 3859792"/>
                <a:gd name="connsiteY275" fmla="*/ 3081739 h 4446968"/>
                <a:gd name="connsiteX276" fmla="*/ 2656370 w 3859792"/>
                <a:gd name="connsiteY276" fmla="*/ 3051382 h 4446968"/>
                <a:gd name="connsiteX277" fmla="*/ 2717017 w 3859792"/>
                <a:gd name="connsiteY277" fmla="*/ 2892655 h 4446968"/>
                <a:gd name="connsiteX278" fmla="*/ 2698823 w 3859792"/>
                <a:gd name="connsiteY278" fmla="*/ 2856225 h 4446968"/>
                <a:gd name="connsiteX279" fmla="*/ 2684961 w 3859792"/>
                <a:gd name="connsiteY279" fmla="*/ 2868368 h 4446968"/>
                <a:gd name="connsiteX280" fmla="*/ 2678896 w 3859792"/>
                <a:gd name="connsiteY280" fmla="*/ 2875307 h 4446968"/>
                <a:gd name="connsiteX281" fmla="*/ 2666766 w 3859792"/>
                <a:gd name="connsiteY281" fmla="*/ 2857960 h 4446968"/>
                <a:gd name="connsiteX282" fmla="*/ 2645106 w 3859792"/>
                <a:gd name="connsiteY282" fmla="*/ 2775561 h 4446968"/>
                <a:gd name="connsiteX283" fmla="*/ 2734345 w 3859792"/>
                <a:gd name="connsiteY283" fmla="*/ 2553515 h 4446968"/>
                <a:gd name="connsiteX284" fmla="*/ 2748207 w 3859792"/>
                <a:gd name="connsiteY284" fmla="*/ 2393053 h 4446968"/>
                <a:gd name="connsiteX285" fmla="*/ 2730013 w 3859792"/>
                <a:gd name="connsiteY285" fmla="*/ 2328869 h 4446968"/>
                <a:gd name="connsiteX286" fmla="*/ 2788061 w 3859792"/>
                <a:gd name="connsiteY286" fmla="*/ 2260347 h 4446968"/>
                <a:gd name="connsiteX287" fmla="*/ 2839179 w 3859792"/>
                <a:gd name="connsiteY287" fmla="*/ 2285501 h 4446968"/>
                <a:gd name="connsiteX288" fmla="*/ 2889430 w 3859792"/>
                <a:gd name="connsiteY288" fmla="*/ 2282031 h 4446968"/>
                <a:gd name="connsiteX289" fmla="*/ 2923220 w 3859792"/>
                <a:gd name="connsiteY289" fmla="*/ 2283766 h 4446968"/>
                <a:gd name="connsiteX290" fmla="*/ 2950944 w 3859792"/>
                <a:gd name="connsiteY290" fmla="*/ 2269021 h 4446968"/>
                <a:gd name="connsiteX291" fmla="*/ 2987332 w 3859792"/>
                <a:gd name="connsiteY291" fmla="*/ 2314124 h 4446968"/>
                <a:gd name="connsiteX292" fmla="*/ 2987332 w 3859792"/>
                <a:gd name="connsiteY292" fmla="*/ 2324532 h 4446968"/>
                <a:gd name="connsiteX293" fmla="*/ 3022855 w 3859792"/>
                <a:gd name="connsiteY293" fmla="*/ 2334073 h 4446968"/>
                <a:gd name="connsiteX294" fmla="*/ 3026320 w 3859792"/>
                <a:gd name="connsiteY294" fmla="*/ 2334073 h 4446968"/>
                <a:gd name="connsiteX295" fmla="*/ 3028053 w 3859792"/>
                <a:gd name="connsiteY295" fmla="*/ 2337542 h 4446968"/>
                <a:gd name="connsiteX296" fmla="*/ 3041049 w 3859792"/>
                <a:gd name="connsiteY296" fmla="*/ 2370502 h 4446968"/>
                <a:gd name="connsiteX297" fmla="*/ 3035851 w 3859792"/>
                <a:gd name="connsiteY297" fmla="*/ 2386115 h 4446968"/>
                <a:gd name="connsiteX298" fmla="*/ 3035851 w 3859792"/>
                <a:gd name="connsiteY298" fmla="*/ 2407799 h 4446968"/>
                <a:gd name="connsiteX299" fmla="*/ 3038450 w 3859792"/>
                <a:gd name="connsiteY299" fmla="*/ 2411268 h 4446968"/>
                <a:gd name="connsiteX300" fmla="*/ 3029786 w 3859792"/>
                <a:gd name="connsiteY300" fmla="*/ 2426014 h 4446968"/>
                <a:gd name="connsiteX301" fmla="*/ 3037584 w 3859792"/>
                <a:gd name="connsiteY301" fmla="*/ 2445963 h 4446968"/>
                <a:gd name="connsiteX302" fmla="*/ 3037584 w 3859792"/>
                <a:gd name="connsiteY302" fmla="*/ 2451167 h 4446968"/>
                <a:gd name="connsiteX303" fmla="*/ 3033252 w 3859792"/>
                <a:gd name="connsiteY303" fmla="*/ 2452902 h 4446968"/>
                <a:gd name="connsiteX304" fmla="*/ 2970871 w 3859792"/>
                <a:gd name="connsiteY304" fmla="*/ 2538771 h 4446968"/>
                <a:gd name="connsiteX305" fmla="*/ 3112960 w 3859792"/>
                <a:gd name="connsiteY305" fmla="*/ 2687957 h 4446968"/>
                <a:gd name="connsiteX306" fmla="*/ 3120758 w 3859792"/>
                <a:gd name="connsiteY306" fmla="*/ 2701835 h 4446968"/>
                <a:gd name="connsiteX307" fmla="*/ 3105163 w 3859792"/>
                <a:gd name="connsiteY307" fmla="*/ 2698365 h 4446968"/>
                <a:gd name="connsiteX308" fmla="*/ 3099964 w 3859792"/>
                <a:gd name="connsiteY308" fmla="*/ 2697498 h 4446968"/>
                <a:gd name="connsiteX309" fmla="*/ 3128555 w 3859792"/>
                <a:gd name="connsiteY309" fmla="*/ 2750407 h 4446968"/>
                <a:gd name="connsiteX310" fmla="*/ 3162345 w 3859792"/>
                <a:gd name="connsiteY310" fmla="*/ 2804183 h 4446968"/>
                <a:gd name="connsiteX311" fmla="*/ 3167543 w 3859792"/>
                <a:gd name="connsiteY311" fmla="*/ 2807653 h 4446968"/>
                <a:gd name="connsiteX312" fmla="*/ 3165810 w 3859792"/>
                <a:gd name="connsiteY312" fmla="*/ 2812857 h 4446968"/>
                <a:gd name="connsiteX313" fmla="*/ 3153681 w 3859792"/>
                <a:gd name="connsiteY313" fmla="*/ 2823266 h 4446968"/>
                <a:gd name="connsiteX314" fmla="*/ 3193535 w 3859792"/>
                <a:gd name="connsiteY314" fmla="*/ 2932553 h 4446968"/>
                <a:gd name="connsiteX315" fmla="*/ 3210863 w 3859792"/>
                <a:gd name="connsiteY315" fmla="*/ 2932553 h 4446968"/>
                <a:gd name="connsiteX316" fmla="*/ 3265446 w 3859792"/>
                <a:gd name="connsiteY316" fmla="*/ 3011483 h 4446968"/>
                <a:gd name="connsiteX317" fmla="*/ 3258515 w 3859792"/>
                <a:gd name="connsiteY317" fmla="*/ 3039238 h 4446968"/>
                <a:gd name="connsiteX318" fmla="*/ 3265446 w 3859792"/>
                <a:gd name="connsiteY318" fmla="*/ 3066127 h 4446968"/>
                <a:gd name="connsiteX319" fmla="*/ 3789615 w 3859792"/>
                <a:gd name="connsiteY319" fmla="*/ 1906463 h 4446968"/>
                <a:gd name="connsiteX320" fmla="*/ 1931196 w 3859792"/>
                <a:gd name="connsiteY320" fmla="*/ 1906463 h 4446968"/>
                <a:gd name="connsiteX321" fmla="*/ 1931196 w 3859792"/>
                <a:gd name="connsiteY321" fmla="*/ 4374977 h 4446968"/>
                <a:gd name="connsiteX322" fmla="*/ 1931196 w 3859792"/>
                <a:gd name="connsiteY322" fmla="*/ 4374977 h 4446968"/>
                <a:gd name="connsiteX323" fmla="*/ 1643553 w 3859792"/>
                <a:gd name="connsiteY323" fmla="*/ 4287374 h 4446968"/>
                <a:gd name="connsiteX324" fmla="*/ 1006752 w 3859792"/>
                <a:gd name="connsiteY324" fmla="*/ 3941296 h 4446968"/>
                <a:gd name="connsiteX325" fmla="*/ 363020 w 3859792"/>
                <a:gd name="connsiteY325" fmla="*/ 3197966 h 4446968"/>
                <a:gd name="connsiteX326" fmla="*/ 69312 w 3859792"/>
                <a:gd name="connsiteY326" fmla="*/ 1919473 h 4446968"/>
                <a:gd name="connsiteX327" fmla="*/ 69312 w 3859792"/>
                <a:gd name="connsiteY327" fmla="*/ 1906463 h 4446968"/>
                <a:gd name="connsiteX328" fmla="*/ 1931196 w 3859792"/>
                <a:gd name="connsiteY328" fmla="*/ 1906463 h 4446968"/>
                <a:gd name="connsiteX329" fmla="*/ 1931196 w 3859792"/>
                <a:gd name="connsiteY329" fmla="*/ 69389 h 4446968"/>
                <a:gd name="connsiteX330" fmla="*/ 3789615 w 3859792"/>
                <a:gd name="connsiteY330" fmla="*/ 69389 h 4446968"/>
                <a:gd name="connsiteX331" fmla="*/ 3789615 w 3859792"/>
                <a:gd name="connsiteY331" fmla="*/ 1906463 h 444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Lst>
              <a:rect l="l" t="t" r="r" b="b"/>
              <a:pathLst>
                <a:path w="3859792" h="4446968">
                  <a:moveTo>
                    <a:pt x="0" y="0"/>
                  </a:moveTo>
                  <a:lnTo>
                    <a:pt x="0" y="1920341"/>
                  </a:lnTo>
                  <a:cubicBezTo>
                    <a:pt x="0" y="2415605"/>
                    <a:pt x="101368" y="2857092"/>
                    <a:pt x="301506" y="3231793"/>
                  </a:cubicBezTo>
                  <a:cubicBezTo>
                    <a:pt x="461789" y="3531033"/>
                    <a:pt x="684453" y="3789507"/>
                    <a:pt x="965165" y="3998542"/>
                  </a:cubicBezTo>
                  <a:cubicBezTo>
                    <a:pt x="1435618" y="4349824"/>
                    <a:pt x="1931196" y="4446969"/>
                    <a:pt x="1931196" y="4446969"/>
                  </a:cubicBezTo>
                  <a:cubicBezTo>
                    <a:pt x="1931196" y="4446969"/>
                    <a:pt x="2424175" y="4348956"/>
                    <a:pt x="2894629" y="3998542"/>
                  </a:cubicBezTo>
                  <a:cubicBezTo>
                    <a:pt x="3174474" y="3789507"/>
                    <a:pt x="3398004" y="3531901"/>
                    <a:pt x="3558287" y="3231793"/>
                  </a:cubicBezTo>
                  <a:cubicBezTo>
                    <a:pt x="3758425" y="2857092"/>
                    <a:pt x="3859793" y="2416472"/>
                    <a:pt x="3859793" y="1920341"/>
                  </a:cubicBezTo>
                  <a:lnTo>
                    <a:pt x="3859793" y="0"/>
                  </a:lnTo>
                  <a:lnTo>
                    <a:pt x="0" y="0"/>
                  </a:lnTo>
                  <a:close/>
                  <a:moveTo>
                    <a:pt x="263384" y="1319258"/>
                  </a:moveTo>
                  <a:cubicBezTo>
                    <a:pt x="291109" y="1292370"/>
                    <a:pt x="318834" y="1264615"/>
                    <a:pt x="327498" y="1222114"/>
                  </a:cubicBezTo>
                  <a:cubicBezTo>
                    <a:pt x="373417" y="1000069"/>
                    <a:pt x="460056" y="848281"/>
                    <a:pt x="579619" y="777157"/>
                  </a:cubicBezTo>
                  <a:lnTo>
                    <a:pt x="579619" y="724248"/>
                  </a:lnTo>
                  <a:cubicBezTo>
                    <a:pt x="570955" y="721646"/>
                    <a:pt x="562291" y="719911"/>
                    <a:pt x="553627" y="718176"/>
                  </a:cubicBezTo>
                  <a:lnTo>
                    <a:pt x="547562" y="718176"/>
                  </a:lnTo>
                  <a:lnTo>
                    <a:pt x="547562" y="679145"/>
                  </a:lnTo>
                  <a:lnTo>
                    <a:pt x="549295" y="677410"/>
                  </a:lnTo>
                  <a:cubicBezTo>
                    <a:pt x="558825" y="666134"/>
                    <a:pt x="569222" y="653991"/>
                    <a:pt x="578752" y="642716"/>
                  </a:cubicBezTo>
                  <a:lnTo>
                    <a:pt x="578752" y="572459"/>
                  </a:lnTo>
                  <a:cubicBezTo>
                    <a:pt x="570088" y="568990"/>
                    <a:pt x="561425" y="566388"/>
                    <a:pt x="552761" y="563786"/>
                  </a:cubicBezTo>
                  <a:lnTo>
                    <a:pt x="547562" y="562051"/>
                  </a:lnTo>
                  <a:lnTo>
                    <a:pt x="547562" y="517815"/>
                  </a:lnTo>
                  <a:lnTo>
                    <a:pt x="549295" y="516081"/>
                  </a:lnTo>
                  <a:cubicBezTo>
                    <a:pt x="553627" y="510009"/>
                    <a:pt x="557959" y="503937"/>
                    <a:pt x="563157" y="498734"/>
                  </a:cubicBezTo>
                  <a:cubicBezTo>
                    <a:pt x="559692" y="497866"/>
                    <a:pt x="556226" y="496131"/>
                    <a:pt x="552761" y="495264"/>
                  </a:cubicBezTo>
                  <a:lnTo>
                    <a:pt x="547562" y="493529"/>
                  </a:lnTo>
                  <a:lnTo>
                    <a:pt x="547562" y="394650"/>
                  </a:lnTo>
                  <a:lnTo>
                    <a:pt x="551894" y="392915"/>
                  </a:lnTo>
                  <a:cubicBezTo>
                    <a:pt x="603878" y="370364"/>
                    <a:pt x="657594" y="358221"/>
                    <a:pt x="711311" y="354751"/>
                  </a:cubicBezTo>
                  <a:lnTo>
                    <a:pt x="711311" y="326996"/>
                  </a:lnTo>
                  <a:lnTo>
                    <a:pt x="717376" y="325261"/>
                  </a:lnTo>
                  <a:cubicBezTo>
                    <a:pt x="751165" y="317455"/>
                    <a:pt x="785821" y="313118"/>
                    <a:pt x="820477" y="313118"/>
                  </a:cubicBezTo>
                  <a:cubicBezTo>
                    <a:pt x="855133" y="313118"/>
                    <a:pt x="889788" y="317455"/>
                    <a:pt x="923578" y="325261"/>
                  </a:cubicBezTo>
                  <a:lnTo>
                    <a:pt x="929643" y="326996"/>
                  </a:lnTo>
                  <a:lnTo>
                    <a:pt x="929643" y="355619"/>
                  </a:lnTo>
                  <a:cubicBezTo>
                    <a:pt x="984226" y="358221"/>
                    <a:pt x="1037942" y="370364"/>
                    <a:pt x="1089926" y="392048"/>
                  </a:cubicBezTo>
                  <a:lnTo>
                    <a:pt x="1094258" y="393783"/>
                  </a:lnTo>
                  <a:lnTo>
                    <a:pt x="1094258" y="502203"/>
                  </a:lnTo>
                  <a:cubicBezTo>
                    <a:pt x="1094258" y="502203"/>
                    <a:pt x="1082995" y="503070"/>
                    <a:pt x="1080396" y="503070"/>
                  </a:cubicBezTo>
                  <a:cubicBezTo>
                    <a:pt x="1083861" y="507407"/>
                    <a:pt x="1088193" y="510877"/>
                    <a:pt x="1091659" y="515213"/>
                  </a:cubicBezTo>
                  <a:lnTo>
                    <a:pt x="1093391" y="516948"/>
                  </a:lnTo>
                  <a:lnTo>
                    <a:pt x="1093391" y="560316"/>
                  </a:lnTo>
                  <a:lnTo>
                    <a:pt x="1088193" y="562051"/>
                  </a:lnTo>
                  <a:cubicBezTo>
                    <a:pt x="1079529" y="564653"/>
                    <a:pt x="1069999" y="567255"/>
                    <a:pt x="1061335" y="570725"/>
                  </a:cubicBezTo>
                  <a:lnTo>
                    <a:pt x="1061335" y="640981"/>
                  </a:lnTo>
                  <a:cubicBezTo>
                    <a:pt x="1071732" y="652257"/>
                    <a:pt x="1082128" y="663532"/>
                    <a:pt x="1092525" y="674808"/>
                  </a:cubicBezTo>
                  <a:lnTo>
                    <a:pt x="1092525" y="674808"/>
                  </a:lnTo>
                  <a:cubicBezTo>
                    <a:pt x="1154039" y="612358"/>
                    <a:pt x="1209488" y="580266"/>
                    <a:pt x="1256274" y="580266"/>
                  </a:cubicBezTo>
                  <a:cubicBezTo>
                    <a:pt x="1325585" y="580266"/>
                    <a:pt x="1365440" y="622766"/>
                    <a:pt x="1374970" y="634909"/>
                  </a:cubicBezTo>
                  <a:cubicBezTo>
                    <a:pt x="1375837" y="634909"/>
                    <a:pt x="1377569" y="634909"/>
                    <a:pt x="1378436" y="634909"/>
                  </a:cubicBezTo>
                  <a:cubicBezTo>
                    <a:pt x="1410492" y="634909"/>
                    <a:pt x="1436484" y="641848"/>
                    <a:pt x="1456411" y="656593"/>
                  </a:cubicBezTo>
                  <a:cubicBezTo>
                    <a:pt x="1477205" y="671339"/>
                    <a:pt x="1508395" y="695625"/>
                    <a:pt x="1531788" y="713839"/>
                  </a:cubicBezTo>
                  <a:cubicBezTo>
                    <a:pt x="1537852" y="718176"/>
                    <a:pt x="1543051" y="722513"/>
                    <a:pt x="1547383" y="725982"/>
                  </a:cubicBezTo>
                  <a:cubicBezTo>
                    <a:pt x="1548249" y="725982"/>
                    <a:pt x="1549116" y="725982"/>
                    <a:pt x="1549982" y="725982"/>
                  </a:cubicBezTo>
                  <a:cubicBezTo>
                    <a:pt x="1559512" y="725982"/>
                    <a:pt x="1569043" y="730319"/>
                    <a:pt x="1576840" y="735523"/>
                  </a:cubicBezTo>
                  <a:cubicBezTo>
                    <a:pt x="1581172" y="730319"/>
                    <a:pt x="1586371" y="725982"/>
                    <a:pt x="1592436" y="723380"/>
                  </a:cubicBezTo>
                  <a:cubicBezTo>
                    <a:pt x="1590703" y="716441"/>
                    <a:pt x="1592436" y="707768"/>
                    <a:pt x="1596767" y="701696"/>
                  </a:cubicBezTo>
                  <a:cubicBezTo>
                    <a:pt x="1589836" y="691288"/>
                    <a:pt x="1588970" y="677410"/>
                    <a:pt x="1589836" y="667002"/>
                  </a:cubicBezTo>
                  <a:lnTo>
                    <a:pt x="1587237" y="663532"/>
                  </a:lnTo>
                  <a:cubicBezTo>
                    <a:pt x="1502330" y="549040"/>
                    <a:pt x="1459011" y="464039"/>
                    <a:pt x="1459011" y="411130"/>
                  </a:cubicBezTo>
                  <a:cubicBezTo>
                    <a:pt x="1459011" y="313118"/>
                    <a:pt x="1559512" y="277556"/>
                    <a:pt x="1562978" y="275821"/>
                  </a:cubicBezTo>
                  <a:lnTo>
                    <a:pt x="1567310" y="274086"/>
                  </a:lnTo>
                  <a:lnTo>
                    <a:pt x="1588104" y="293168"/>
                  </a:lnTo>
                  <a:lnTo>
                    <a:pt x="1588104" y="297505"/>
                  </a:lnTo>
                  <a:cubicBezTo>
                    <a:pt x="1582039" y="317455"/>
                    <a:pt x="1586371" y="329598"/>
                    <a:pt x="1604565" y="340006"/>
                  </a:cubicBezTo>
                  <a:lnTo>
                    <a:pt x="1608897" y="342608"/>
                  </a:lnTo>
                  <a:lnTo>
                    <a:pt x="1602832" y="372966"/>
                  </a:lnTo>
                  <a:lnTo>
                    <a:pt x="1597634" y="372966"/>
                  </a:lnTo>
                  <a:cubicBezTo>
                    <a:pt x="1595901" y="373833"/>
                    <a:pt x="1560379" y="379037"/>
                    <a:pt x="1560379" y="408528"/>
                  </a:cubicBezTo>
                  <a:cubicBezTo>
                    <a:pt x="1560379" y="438018"/>
                    <a:pt x="1595035" y="479651"/>
                    <a:pt x="1632290" y="523887"/>
                  </a:cubicBezTo>
                  <a:cubicBezTo>
                    <a:pt x="1687739" y="591541"/>
                    <a:pt x="1750986" y="667002"/>
                    <a:pt x="1750986" y="752871"/>
                  </a:cubicBezTo>
                  <a:cubicBezTo>
                    <a:pt x="1750986" y="838740"/>
                    <a:pt x="1741455" y="813586"/>
                    <a:pt x="1731059" y="830933"/>
                  </a:cubicBezTo>
                  <a:cubicBezTo>
                    <a:pt x="1744055" y="830933"/>
                    <a:pt x="1757917" y="826597"/>
                    <a:pt x="1768314" y="820525"/>
                  </a:cubicBezTo>
                  <a:lnTo>
                    <a:pt x="1773512" y="817055"/>
                  </a:lnTo>
                  <a:lnTo>
                    <a:pt x="1783909" y="828331"/>
                  </a:lnTo>
                  <a:lnTo>
                    <a:pt x="1781310" y="832668"/>
                  </a:lnTo>
                  <a:cubicBezTo>
                    <a:pt x="1744055" y="895118"/>
                    <a:pt x="1679075" y="934149"/>
                    <a:pt x="1607164" y="939354"/>
                  </a:cubicBezTo>
                  <a:cubicBezTo>
                    <a:pt x="1613229" y="955833"/>
                    <a:pt x="1614095" y="974916"/>
                    <a:pt x="1609763" y="995732"/>
                  </a:cubicBezTo>
                  <a:lnTo>
                    <a:pt x="1609763" y="1000069"/>
                  </a:lnTo>
                  <a:cubicBezTo>
                    <a:pt x="1609763" y="1000069"/>
                    <a:pt x="1583772" y="1009610"/>
                    <a:pt x="1583772" y="1009610"/>
                  </a:cubicBezTo>
                  <a:lnTo>
                    <a:pt x="1580306" y="1007008"/>
                  </a:lnTo>
                  <a:cubicBezTo>
                    <a:pt x="1561245" y="991395"/>
                    <a:pt x="1517059" y="962773"/>
                    <a:pt x="1486735" y="962773"/>
                  </a:cubicBezTo>
                  <a:cubicBezTo>
                    <a:pt x="1456411" y="962773"/>
                    <a:pt x="1461610" y="967977"/>
                    <a:pt x="1450347" y="980120"/>
                  </a:cubicBezTo>
                  <a:cubicBezTo>
                    <a:pt x="1440816" y="989661"/>
                    <a:pt x="1429553" y="1000936"/>
                    <a:pt x="1409626" y="1012212"/>
                  </a:cubicBezTo>
                  <a:cubicBezTo>
                    <a:pt x="1402695" y="1016549"/>
                    <a:pt x="1394031" y="1020886"/>
                    <a:pt x="1385367" y="1025223"/>
                  </a:cubicBezTo>
                  <a:cubicBezTo>
                    <a:pt x="1327318" y="1057315"/>
                    <a:pt x="1220752" y="1116296"/>
                    <a:pt x="1220752" y="1170940"/>
                  </a:cubicBezTo>
                  <a:cubicBezTo>
                    <a:pt x="1220752" y="1225583"/>
                    <a:pt x="1257140" y="1302779"/>
                    <a:pt x="1257140" y="1302779"/>
                  </a:cubicBezTo>
                  <a:lnTo>
                    <a:pt x="1260606" y="1308850"/>
                  </a:lnTo>
                  <a:lnTo>
                    <a:pt x="1258007" y="1325330"/>
                  </a:lnTo>
                  <a:cubicBezTo>
                    <a:pt x="1271003" y="1332269"/>
                    <a:pt x="1277934" y="1342677"/>
                    <a:pt x="1277934" y="1353953"/>
                  </a:cubicBezTo>
                  <a:cubicBezTo>
                    <a:pt x="1277934" y="1365229"/>
                    <a:pt x="1276201" y="1368698"/>
                    <a:pt x="1274468" y="1373902"/>
                  </a:cubicBezTo>
                  <a:cubicBezTo>
                    <a:pt x="1279667" y="1405995"/>
                    <a:pt x="1294395" y="1501405"/>
                    <a:pt x="1299594" y="1528293"/>
                  </a:cubicBezTo>
                  <a:cubicBezTo>
                    <a:pt x="1304792" y="1556916"/>
                    <a:pt x="1321253" y="1569926"/>
                    <a:pt x="1338581" y="1582937"/>
                  </a:cubicBezTo>
                  <a:cubicBezTo>
                    <a:pt x="1356776" y="1597682"/>
                    <a:pt x="1377569" y="1614162"/>
                    <a:pt x="1377569" y="1646254"/>
                  </a:cubicBezTo>
                  <a:cubicBezTo>
                    <a:pt x="1377569" y="1678347"/>
                    <a:pt x="1366306" y="1688755"/>
                    <a:pt x="1363707" y="1691357"/>
                  </a:cubicBezTo>
                  <a:lnTo>
                    <a:pt x="1358509" y="1697429"/>
                  </a:lnTo>
                  <a:lnTo>
                    <a:pt x="1188695" y="1697429"/>
                  </a:lnTo>
                  <a:lnTo>
                    <a:pt x="1183497" y="1693092"/>
                  </a:lnTo>
                  <a:cubicBezTo>
                    <a:pt x="1181764" y="1691357"/>
                    <a:pt x="1169634" y="1681816"/>
                    <a:pt x="1161837" y="1667071"/>
                  </a:cubicBezTo>
                  <a:cubicBezTo>
                    <a:pt x="1158371" y="1679214"/>
                    <a:pt x="1154039" y="1687888"/>
                    <a:pt x="1153173" y="1688755"/>
                  </a:cubicBezTo>
                  <a:lnTo>
                    <a:pt x="1147974" y="1697429"/>
                  </a:lnTo>
                  <a:lnTo>
                    <a:pt x="951303" y="1697429"/>
                  </a:lnTo>
                  <a:lnTo>
                    <a:pt x="946971" y="1693959"/>
                  </a:lnTo>
                  <a:cubicBezTo>
                    <a:pt x="946104" y="1693959"/>
                    <a:pt x="920112" y="1674877"/>
                    <a:pt x="920112" y="1640183"/>
                  </a:cubicBezTo>
                  <a:cubicBezTo>
                    <a:pt x="920112" y="1605488"/>
                    <a:pt x="927910" y="1604621"/>
                    <a:pt x="934841" y="1590743"/>
                  </a:cubicBezTo>
                  <a:cubicBezTo>
                    <a:pt x="937440" y="1584672"/>
                    <a:pt x="942639" y="1574263"/>
                    <a:pt x="942639" y="1571661"/>
                  </a:cubicBezTo>
                  <a:cubicBezTo>
                    <a:pt x="942639" y="1566457"/>
                    <a:pt x="940906" y="1561253"/>
                    <a:pt x="939173" y="1556048"/>
                  </a:cubicBezTo>
                  <a:cubicBezTo>
                    <a:pt x="936574" y="1549977"/>
                    <a:pt x="933975" y="1542171"/>
                    <a:pt x="933975" y="1532630"/>
                  </a:cubicBezTo>
                  <a:cubicBezTo>
                    <a:pt x="933975" y="1523089"/>
                    <a:pt x="946971" y="1444159"/>
                    <a:pt x="953035" y="1409464"/>
                  </a:cubicBezTo>
                  <a:cubicBezTo>
                    <a:pt x="948703" y="1399056"/>
                    <a:pt x="941772" y="1381709"/>
                    <a:pt x="941772" y="1367831"/>
                  </a:cubicBezTo>
                  <a:cubicBezTo>
                    <a:pt x="941772" y="1353953"/>
                    <a:pt x="945238" y="1348749"/>
                    <a:pt x="949570" y="1341810"/>
                  </a:cubicBezTo>
                  <a:cubicBezTo>
                    <a:pt x="940039" y="1327065"/>
                    <a:pt x="932242" y="1312320"/>
                    <a:pt x="926177" y="1294972"/>
                  </a:cubicBezTo>
                  <a:cubicBezTo>
                    <a:pt x="860331" y="1332269"/>
                    <a:pt x="784955" y="1352218"/>
                    <a:pt x="701780" y="1354821"/>
                  </a:cubicBezTo>
                  <a:cubicBezTo>
                    <a:pt x="704380" y="1386045"/>
                    <a:pt x="708712" y="1445026"/>
                    <a:pt x="711311" y="1468445"/>
                  </a:cubicBezTo>
                  <a:cubicBezTo>
                    <a:pt x="712177" y="1482322"/>
                    <a:pt x="718242" y="1493599"/>
                    <a:pt x="724307" y="1506609"/>
                  </a:cubicBezTo>
                  <a:cubicBezTo>
                    <a:pt x="730372" y="1519620"/>
                    <a:pt x="737303" y="1532630"/>
                    <a:pt x="739036" y="1548242"/>
                  </a:cubicBezTo>
                  <a:cubicBezTo>
                    <a:pt x="739036" y="1554314"/>
                    <a:pt x="754631" y="1568192"/>
                    <a:pt x="763295" y="1576865"/>
                  </a:cubicBezTo>
                  <a:cubicBezTo>
                    <a:pt x="783222" y="1595947"/>
                    <a:pt x="805748" y="1618499"/>
                    <a:pt x="805748" y="1645387"/>
                  </a:cubicBezTo>
                  <a:cubicBezTo>
                    <a:pt x="805748" y="1672275"/>
                    <a:pt x="797084" y="1687020"/>
                    <a:pt x="795351" y="1688755"/>
                  </a:cubicBezTo>
                  <a:lnTo>
                    <a:pt x="790153" y="1698296"/>
                  </a:lnTo>
                  <a:lnTo>
                    <a:pt x="613408" y="1698296"/>
                  </a:lnTo>
                  <a:lnTo>
                    <a:pt x="608210" y="1693092"/>
                  </a:lnTo>
                  <a:cubicBezTo>
                    <a:pt x="603878" y="1688755"/>
                    <a:pt x="583084" y="1666203"/>
                    <a:pt x="583084" y="1644519"/>
                  </a:cubicBezTo>
                  <a:cubicBezTo>
                    <a:pt x="583084" y="1622835"/>
                    <a:pt x="584817" y="1620233"/>
                    <a:pt x="586550" y="1608090"/>
                  </a:cubicBezTo>
                  <a:cubicBezTo>
                    <a:pt x="574420" y="1600284"/>
                    <a:pt x="568356" y="1590743"/>
                    <a:pt x="568356" y="1578600"/>
                  </a:cubicBezTo>
                  <a:lnTo>
                    <a:pt x="568356" y="1540436"/>
                  </a:lnTo>
                  <a:cubicBezTo>
                    <a:pt x="568356" y="1530895"/>
                    <a:pt x="558825" y="1496201"/>
                    <a:pt x="543230" y="1451965"/>
                  </a:cubicBezTo>
                  <a:cubicBezTo>
                    <a:pt x="529368" y="1479721"/>
                    <a:pt x="512906" y="1520487"/>
                    <a:pt x="512906" y="1556916"/>
                  </a:cubicBezTo>
                  <a:cubicBezTo>
                    <a:pt x="512906" y="1593345"/>
                    <a:pt x="518971" y="1581202"/>
                    <a:pt x="531101" y="1588141"/>
                  </a:cubicBezTo>
                  <a:cubicBezTo>
                    <a:pt x="544963" y="1595947"/>
                    <a:pt x="566623" y="1608090"/>
                    <a:pt x="566623" y="1647121"/>
                  </a:cubicBezTo>
                  <a:cubicBezTo>
                    <a:pt x="566623" y="1686153"/>
                    <a:pt x="551028" y="1696561"/>
                    <a:pt x="550161" y="1697429"/>
                  </a:cubicBezTo>
                  <a:lnTo>
                    <a:pt x="547562" y="1700031"/>
                  </a:lnTo>
                  <a:lnTo>
                    <a:pt x="345692" y="1700031"/>
                  </a:lnTo>
                  <a:lnTo>
                    <a:pt x="343959" y="1698296"/>
                  </a:lnTo>
                  <a:cubicBezTo>
                    <a:pt x="343093" y="1698296"/>
                    <a:pt x="317101" y="1677479"/>
                    <a:pt x="317101" y="1647989"/>
                  </a:cubicBezTo>
                  <a:cubicBezTo>
                    <a:pt x="317101" y="1618499"/>
                    <a:pt x="319700" y="1621968"/>
                    <a:pt x="323166" y="1609825"/>
                  </a:cubicBezTo>
                  <a:cubicBezTo>
                    <a:pt x="325765" y="1597682"/>
                    <a:pt x="329230" y="1586406"/>
                    <a:pt x="329230" y="1573396"/>
                  </a:cubicBezTo>
                  <a:cubicBezTo>
                    <a:pt x="329230" y="1560385"/>
                    <a:pt x="329230" y="1562120"/>
                    <a:pt x="327498" y="1556048"/>
                  </a:cubicBezTo>
                  <a:cubicBezTo>
                    <a:pt x="326631" y="1547375"/>
                    <a:pt x="324898" y="1537834"/>
                    <a:pt x="324898" y="1527425"/>
                  </a:cubicBezTo>
                  <a:cubicBezTo>
                    <a:pt x="324898" y="1508343"/>
                    <a:pt x="333562" y="1484925"/>
                    <a:pt x="340494" y="1466710"/>
                  </a:cubicBezTo>
                  <a:cubicBezTo>
                    <a:pt x="340494" y="1464975"/>
                    <a:pt x="342226" y="1462373"/>
                    <a:pt x="343093" y="1460638"/>
                  </a:cubicBezTo>
                  <a:cubicBezTo>
                    <a:pt x="339627" y="1454567"/>
                    <a:pt x="337894" y="1448496"/>
                    <a:pt x="337894" y="1441557"/>
                  </a:cubicBezTo>
                  <a:cubicBezTo>
                    <a:pt x="337894" y="1432016"/>
                    <a:pt x="343093" y="1422475"/>
                    <a:pt x="354356" y="1414668"/>
                  </a:cubicBezTo>
                  <a:cubicBezTo>
                    <a:pt x="353490" y="1411199"/>
                    <a:pt x="352623" y="1406862"/>
                    <a:pt x="352623" y="1403393"/>
                  </a:cubicBezTo>
                  <a:cubicBezTo>
                    <a:pt x="352623" y="1396454"/>
                    <a:pt x="356089" y="1386913"/>
                    <a:pt x="365619" y="1359157"/>
                  </a:cubicBezTo>
                  <a:cubicBezTo>
                    <a:pt x="382947" y="1310585"/>
                    <a:pt x="411538" y="1222114"/>
                    <a:pt x="415870" y="1150990"/>
                  </a:cubicBezTo>
                  <a:cubicBezTo>
                    <a:pt x="376882" y="1199562"/>
                    <a:pt x="325765" y="1289768"/>
                    <a:pt x="325765" y="1317524"/>
                  </a:cubicBezTo>
                  <a:cubicBezTo>
                    <a:pt x="325765" y="1363494"/>
                    <a:pt x="331830" y="1378239"/>
                    <a:pt x="331830" y="1378239"/>
                  </a:cubicBezTo>
                  <a:lnTo>
                    <a:pt x="324032" y="1386045"/>
                  </a:lnTo>
                  <a:cubicBezTo>
                    <a:pt x="324032" y="1386045"/>
                    <a:pt x="315368" y="1379974"/>
                    <a:pt x="304105" y="1369565"/>
                  </a:cubicBezTo>
                  <a:cubicBezTo>
                    <a:pt x="304105" y="1369565"/>
                    <a:pt x="294574" y="1396454"/>
                    <a:pt x="306704" y="1426812"/>
                  </a:cubicBezTo>
                  <a:lnTo>
                    <a:pt x="300639" y="1434618"/>
                  </a:lnTo>
                  <a:cubicBezTo>
                    <a:pt x="284178" y="1426812"/>
                    <a:pt x="275514" y="1406862"/>
                    <a:pt x="272915" y="1390382"/>
                  </a:cubicBezTo>
                  <a:cubicBezTo>
                    <a:pt x="259052" y="1396454"/>
                    <a:pt x="264251" y="1436352"/>
                    <a:pt x="265117" y="1451965"/>
                  </a:cubicBezTo>
                  <a:lnTo>
                    <a:pt x="252988" y="1455434"/>
                  </a:lnTo>
                  <a:cubicBezTo>
                    <a:pt x="242591" y="1437220"/>
                    <a:pt x="239125" y="1405995"/>
                    <a:pt x="242591" y="1384311"/>
                  </a:cubicBezTo>
                  <a:cubicBezTo>
                    <a:pt x="220064" y="1393852"/>
                    <a:pt x="229595" y="1432016"/>
                    <a:pt x="232194" y="1446761"/>
                  </a:cubicBezTo>
                  <a:lnTo>
                    <a:pt x="218332" y="1451965"/>
                  </a:lnTo>
                  <a:cubicBezTo>
                    <a:pt x="218332" y="1451965"/>
                    <a:pt x="204469" y="1432883"/>
                    <a:pt x="204469" y="1401658"/>
                  </a:cubicBezTo>
                  <a:cubicBezTo>
                    <a:pt x="204469" y="1370433"/>
                    <a:pt x="235660" y="1346147"/>
                    <a:pt x="261652" y="1320126"/>
                  </a:cubicBezTo>
                  <a:close/>
                  <a:moveTo>
                    <a:pt x="2449301" y="3213579"/>
                  </a:moveTo>
                  <a:lnTo>
                    <a:pt x="2456232" y="3213579"/>
                  </a:lnTo>
                  <a:cubicBezTo>
                    <a:pt x="2456232" y="3213579"/>
                    <a:pt x="2457098" y="3213579"/>
                    <a:pt x="2458831" y="3213579"/>
                  </a:cubicBezTo>
                  <a:cubicBezTo>
                    <a:pt x="2468362" y="3213579"/>
                    <a:pt x="2501285" y="3216181"/>
                    <a:pt x="2521212" y="3243936"/>
                  </a:cubicBezTo>
                  <a:cubicBezTo>
                    <a:pt x="2539406" y="3269957"/>
                    <a:pt x="2546337" y="3296845"/>
                    <a:pt x="2546337" y="3297713"/>
                  </a:cubicBezTo>
                  <a:lnTo>
                    <a:pt x="2549803" y="3311591"/>
                  </a:lnTo>
                  <a:lnTo>
                    <a:pt x="2537673" y="3319397"/>
                  </a:lnTo>
                  <a:cubicBezTo>
                    <a:pt x="2530742" y="3323734"/>
                    <a:pt x="2471827" y="3362765"/>
                    <a:pt x="2454499" y="3378378"/>
                  </a:cubicBezTo>
                  <a:cubicBezTo>
                    <a:pt x="2440637" y="3391388"/>
                    <a:pt x="2422443" y="3420878"/>
                    <a:pt x="2416378" y="3432154"/>
                  </a:cubicBezTo>
                  <a:lnTo>
                    <a:pt x="2416378" y="3524962"/>
                  </a:lnTo>
                  <a:lnTo>
                    <a:pt x="2199779" y="3524962"/>
                  </a:lnTo>
                  <a:lnTo>
                    <a:pt x="2194581" y="3306387"/>
                  </a:lnTo>
                  <a:cubicBezTo>
                    <a:pt x="2188516" y="3296845"/>
                    <a:pt x="2164257" y="3265620"/>
                    <a:pt x="2150394" y="3256947"/>
                  </a:cubicBezTo>
                  <a:cubicBezTo>
                    <a:pt x="2130467" y="3245671"/>
                    <a:pt x="2086281" y="3222252"/>
                    <a:pt x="2073285" y="3215314"/>
                  </a:cubicBezTo>
                  <a:lnTo>
                    <a:pt x="2064621" y="3210977"/>
                  </a:lnTo>
                  <a:lnTo>
                    <a:pt x="2062888" y="3202303"/>
                  </a:lnTo>
                  <a:cubicBezTo>
                    <a:pt x="2062888" y="3201435"/>
                    <a:pt x="2055091" y="3170211"/>
                    <a:pt x="2072419" y="3138985"/>
                  </a:cubicBezTo>
                  <a:cubicBezTo>
                    <a:pt x="2088880" y="3108627"/>
                    <a:pt x="2125269" y="3091280"/>
                    <a:pt x="2127002" y="3091280"/>
                  </a:cubicBezTo>
                  <a:lnTo>
                    <a:pt x="2138265" y="3086076"/>
                  </a:lnTo>
                  <a:lnTo>
                    <a:pt x="2196313" y="3137251"/>
                  </a:lnTo>
                  <a:cubicBezTo>
                    <a:pt x="2198913" y="3124240"/>
                    <a:pt x="2201512" y="3109495"/>
                    <a:pt x="2201512" y="3095617"/>
                  </a:cubicBezTo>
                  <a:cubicBezTo>
                    <a:pt x="2201512" y="3071331"/>
                    <a:pt x="2195447" y="3037504"/>
                    <a:pt x="2191981" y="3021024"/>
                  </a:cubicBezTo>
                  <a:cubicBezTo>
                    <a:pt x="2180718" y="3015820"/>
                    <a:pt x="2164257" y="3006279"/>
                    <a:pt x="2151261" y="2995003"/>
                  </a:cubicBezTo>
                  <a:cubicBezTo>
                    <a:pt x="2134799" y="2979391"/>
                    <a:pt x="2071552" y="2896991"/>
                    <a:pt x="2064621" y="2887450"/>
                  </a:cubicBezTo>
                  <a:lnTo>
                    <a:pt x="2061156" y="2883113"/>
                  </a:lnTo>
                  <a:lnTo>
                    <a:pt x="2061156" y="2877909"/>
                  </a:lnTo>
                  <a:cubicBezTo>
                    <a:pt x="2060289" y="2875307"/>
                    <a:pt x="2058556" y="2849286"/>
                    <a:pt x="2077617" y="2825000"/>
                  </a:cubicBezTo>
                  <a:cubicBezTo>
                    <a:pt x="2095811" y="2801581"/>
                    <a:pt x="2124403" y="2792040"/>
                    <a:pt x="2125269" y="2791173"/>
                  </a:cubicBezTo>
                  <a:lnTo>
                    <a:pt x="2136532" y="2787703"/>
                  </a:lnTo>
                  <a:lnTo>
                    <a:pt x="2201512" y="2857092"/>
                  </a:lnTo>
                  <a:cubicBezTo>
                    <a:pt x="2205844" y="2840613"/>
                    <a:pt x="2210176" y="2820664"/>
                    <a:pt x="2210176" y="2805918"/>
                  </a:cubicBezTo>
                  <a:cubicBezTo>
                    <a:pt x="2210176" y="2779897"/>
                    <a:pt x="2204111" y="2750407"/>
                    <a:pt x="2201512" y="2739998"/>
                  </a:cubicBezTo>
                  <a:lnTo>
                    <a:pt x="2037763" y="2538771"/>
                  </a:lnTo>
                  <a:lnTo>
                    <a:pt x="2039496" y="2529229"/>
                  </a:lnTo>
                  <a:cubicBezTo>
                    <a:pt x="2039496" y="2525760"/>
                    <a:pt x="2046427" y="2495403"/>
                    <a:pt x="2068087" y="2477188"/>
                  </a:cubicBezTo>
                  <a:cubicBezTo>
                    <a:pt x="2088014" y="2458973"/>
                    <a:pt x="2118338" y="2450300"/>
                    <a:pt x="2120071" y="2450300"/>
                  </a:cubicBezTo>
                  <a:lnTo>
                    <a:pt x="2131334" y="2446830"/>
                  </a:lnTo>
                  <a:lnTo>
                    <a:pt x="2204977" y="2528362"/>
                  </a:lnTo>
                  <a:lnTo>
                    <a:pt x="2208443" y="2432085"/>
                  </a:lnTo>
                  <a:lnTo>
                    <a:pt x="2212775" y="2426881"/>
                  </a:lnTo>
                  <a:cubicBezTo>
                    <a:pt x="2213641" y="2425146"/>
                    <a:pt x="2244831" y="2388717"/>
                    <a:pt x="2315876" y="2388717"/>
                  </a:cubicBezTo>
                  <a:cubicBezTo>
                    <a:pt x="2386920" y="2388717"/>
                    <a:pt x="2417244" y="2413003"/>
                    <a:pt x="2418977" y="2413870"/>
                  </a:cubicBezTo>
                  <a:lnTo>
                    <a:pt x="2425908" y="2419074"/>
                  </a:lnTo>
                  <a:lnTo>
                    <a:pt x="2425908" y="2427748"/>
                  </a:lnTo>
                  <a:cubicBezTo>
                    <a:pt x="2425908" y="2428616"/>
                    <a:pt x="2433706" y="2532699"/>
                    <a:pt x="2433706" y="2552648"/>
                  </a:cubicBezTo>
                  <a:cubicBezTo>
                    <a:pt x="2433706" y="2572597"/>
                    <a:pt x="2430240" y="2574332"/>
                    <a:pt x="2426775" y="2588210"/>
                  </a:cubicBezTo>
                  <a:cubicBezTo>
                    <a:pt x="2422443" y="2605557"/>
                    <a:pt x="2417244" y="2624639"/>
                    <a:pt x="2417244" y="2645456"/>
                  </a:cubicBezTo>
                  <a:cubicBezTo>
                    <a:pt x="2417244" y="2666273"/>
                    <a:pt x="2417244" y="2661936"/>
                    <a:pt x="2418111" y="2670609"/>
                  </a:cubicBezTo>
                  <a:lnTo>
                    <a:pt x="2441503" y="2645456"/>
                  </a:lnTo>
                  <a:lnTo>
                    <a:pt x="2449301" y="2645456"/>
                  </a:lnTo>
                  <a:cubicBezTo>
                    <a:pt x="2449301" y="2645456"/>
                    <a:pt x="2451034" y="2644588"/>
                    <a:pt x="2454499" y="2644588"/>
                  </a:cubicBezTo>
                  <a:cubicBezTo>
                    <a:pt x="2465762" y="2644588"/>
                    <a:pt x="2493487" y="2647191"/>
                    <a:pt x="2515147" y="2668007"/>
                  </a:cubicBezTo>
                  <a:cubicBezTo>
                    <a:pt x="2541139" y="2693161"/>
                    <a:pt x="2545471" y="2727856"/>
                    <a:pt x="2545471" y="2728723"/>
                  </a:cubicBezTo>
                  <a:lnTo>
                    <a:pt x="2545471" y="2738264"/>
                  </a:lnTo>
                  <a:cubicBezTo>
                    <a:pt x="2546337" y="2738264"/>
                    <a:pt x="2508216" y="2776428"/>
                    <a:pt x="2508216" y="2776428"/>
                  </a:cubicBezTo>
                  <a:lnTo>
                    <a:pt x="2512548" y="2809387"/>
                  </a:lnTo>
                  <a:lnTo>
                    <a:pt x="2505617" y="2811122"/>
                  </a:lnTo>
                  <a:cubicBezTo>
                    <a:pt x="2472694" y="2818061"/>
                    <a:pt x="2443236" y="2836276"/>
                    <a:pt x="2418111" y="2864899"/>
                  </a:cubicBezTo>
                  <a:lnTo>
                    <a:pt x="2415512" y="2975054"/>
                  </a:lnTo>
                  <a:cubicBezTo>
                    <a:pt x="2434572" y="2961176"/>
                    <a:pt x="2449301" y="2949033"/>
                    <a:pt x="2457098" y="2939492"/>
                  </a:cubicBezTo>
                  <a:cubicBezTo>
                    <a:pt x="2477026" y="2917808"/>
                    <a:pt x="2506483" y="2869236"/>
                    <a:pt x="2509082" y="2864032"/>
                  </a:cubicBezTo>
                  <a:lnTo>
                    <a:pt x="2516014" y="2852756"/>
                  </a:lnTo>
                  <a:lnTo>
                    <a:pt x="2529009" y="2854490"/>
                  </a:lnTo>
                  <a:cubicBezTo>
                    <a:pt x="2531609" y="2854490"/>
                    <a:pt x="2557600" y="2859695"/>
                    <a:pt x="2583592" y="2888318"/>
                  </a:cubicBezTo>
                  <a:cubicBezTo>
                    <a:pt x="2609584" y="2916941"/>
                    <a:pt x="2610450" y="2940359"/>
                    <a:pt x="2610450" y="2944696"/>
                  </a:cubicBezTo>
                  <a:lnTo>
                    <a:pt x="2610450" y="2949900"/>
                  </a:lnTo>
                  <a:lnTo>
                    <a:pt x="2607851" y="2954237"/>
                  </a:lnTo>
                  <a:cubicBezTo>
                    <a:pt x="2592256" y="2978523"/>
                    <a:pt x="2564531" y="3021024"/>
                    <a:pt x="2549803" y="3033167"/>
                  </a:cubicBezTo>
                  <a:cubicBezTo>
                    <a:pt x="2542005" y="3039238"/>
                    <a:pt x="2530742" y="3045310"/>
                    <a:pt x="2518613" y="3050515"/>
                  </a:cubicBezTo>
                  <a:cubicBezTo>
                    <a:pt x="2505617" y="3056586"/>
                    <a:pt x="2489155" y="3065259"/>
                    <a:pt x="2481358" y="3073066"/>
                  </a:cubicBezTo>
                  <a:cubicBezTo>
                    <a:pt x="2470094" y="3085209"/>
                    <a:pt x="2434572" y="3141588"/>
                    <a:pt x="2416378" y="3171078"/>
                  </a:cubicBezTo>
                  <a:lnTo>
                    <a:pt x="2416378" y="3244804"/>
                  </a:lnTo>
                  <a:lnTo>
                    <a:pt x="2451034" y="3211844"/>
                  </a:lnTo>
                  <a:close/>
                  <a:moveTo>
                    <a:pt x="3262847" y="3063525"/>
                  </a:moveTo>
                  <a:cubicBezTo>
                    <a:pt x="3262847" y="3093883"/>
                    <a:pt x="3222126" y="3100822"/>
                    <a:pt x="3220393" y="3100822"/>
                  </a:cubicBezTo>
                  <a:lnTo>
                    <a:pt x="3212595" y="3100822"/>
                  </a:lnTo>
                  <a:cubicBezTo>
                    <a:pt x="3212595" y="3101689"/>
                    <a:pt x="3212595" y="3093883"/>
                    <a:pt x="3212595" y="3093883"/>
                  </a:cubicBezTo>
                  <a:cubicBezTo>
                    <a:pt x="3212595" y="3087811"/>
                    <a:pt x="3210863" y="3083474"/>
                    <a:pt x="3208263" y="3080005"/>
                  </a:cubicBezTo>
                  <a:cubicBezTo>
                    <a:pt x="3202199" y="3084341"/>
                    <a:pt x="3192668" y="3090413"/>
                    <a:pt x="3177073" y="3094750"/>
                  </a:cubicBezTo>
                  <a:lnTo>
                    <a:pt x="3159745" y="3099087"/>
                  </a:lnTo>
                  <a:lnTo>
                    <a:pt x="3169276" y="3083474"/>
                  </a:lnTo>
                  <a:cubicBezTo>
                    <a:pt x="3174474" y="3075668"/>
                    <a:pt x="3177073" y="3069596"/>
                    <a:pt x="3177940" y="3064392"/>
                  </a:cubicBezTo>
                  <a:cubicBezTo>
                    <a:pt x="3171875" y="3068729"/>
                    <a:pt x="3164077" y="3071331"/>
                    <a:pt x="3154547" y="3072199"/>
                  </a:cubicBezTo>
                  <a:lnTo>
                    <a:pt x="3141551" y="3073933"/>
                  </a:lnTo>
                  <a:lnTo>
                    <a:pt x="3147616" y="3061790"/>
                  </a:lnTo>
                  <a:cubicBezTo>
                    <a:pt x="3151948" y="3053117"/>
                    <a:pt x="3153681" y="3047045"/>
                    <a:pt x="3155413" y="3042708"/>
                  </a:cubicBezTo>
                  <a:cubicBezTo>
                    <a:pt x="3132887" y="3040973"/>
                    <a:pt x="3119891" y="3032300"/>
                    <a:pt x="3110361" y="3022759"/>
                  </a:cubicBezTo>
                  <a:cubicBezTo>
                    <a:pt x="3108628" y="3041841"/>
                    <a:pt x="3106029" y="3059188"/>
                    <a:pt x="3101697" y="3074801"/>
                  </a:cubicBezTo>
                  <a:cubicBezTo>
                    <a:pt x="3114693" y="3096485"/>
                    <a:pt x="3159745" y="3178017"/>
                    <a:pt x="3159745" y="3281233"/>
                  </a:cubicBezTo>
                  <a:cubicBezTo>
                    <a:pt x="3159745" y="3384449"/>
                    <a:pt x="3144150" y="3413939"/>
                    <a:pt x="3144150" y="3414807"/>
                  </a:cubicBezTo>
                  <a:lnTo>
                    <a:pt x="3140685" y="3420878"/>
                  </a:lnTo>
                  <a:lnTo>
                    <a:pt x="3125956" y="3413939"/>
                  </a:lnTo>
                  <a:lnTo>
                    <a:pt x="3125956" y="3410470"/>
                  </a:lnTo>
                  <a:cubicBezTo>
                    <a:pt x="3124223" y="3407000"/>
                    <a:pt x="3122491" y="3402664"/>
                    <a:pt x="3120758" y="3398327"/>
                  </a:cubicBezTo>
                  <a:cubicBezTo>
                    <a:pt x="3117292" y="3406133"/>
                    <a:pt x="3112960" y="3415674"/>
                    <a:pt x="3108628" y="3426083"/>
                  </a:cubicBezTo>
                  <a:cubicBezTo>
                    <a:pt x="3134620" y="3436491"/>
                    <a:pt x="3171008" y="3459909"/>
                    <a:pt x="3171008" y="3505012"/>
                  </a:cubicBezTo>
                  <a:lnTo>
                    <a:pt x="3171008" y="3524094"/>
                  </a:lnTo>
                  <a:lnTo>
                    <a:pt x="2943147" y="3524094"/>
                  </a:lnTo>
                  <a:lnTo>
                    <a:pt x="2943147" y="3505012"/>
                  </a:lnTo>
                  <a:cubicBezTo>
                    <a:pt x="2943147" y="3420878"/>
                    <a:pt x="2927551" y="3380980"/>
                    <a:pt x="2916288" y="3363632"/>
                  </a:cubicBezTo>
                  <a:cubicBezTo>
                    <a:pt x="2906758" y="3387051"/>
                    <a:pt x="2895495" y="3408735"/>
                    <a:pt x="2882499" y="3427817"/>
                  </a:cubicBezTo>
                  <a:cubicBezTo>
                    <a:pt x="2897228" y="3438225"/>
                    <a:pt x="2912823" y="3452971"/>
                    <a:pt x="2912823" y="3470318"/>
                  </a:cubicBezTo>
                  <a:cubicBezTo>
                    <a:pt x="2912823" y="3487665"/>
                    <a:pt x="2894629" y="3514554"/>
                    <a:pt x="2890297" y="3518890"/>
                  </a:cubicBezTo>
                  <a:lnTo>
                    <a:pt x="2884232" y="3524962"/>
                  </a:lnTo>
                  <a:lnTo>
                    <a:pt x="2682362" y="3524962"/>
                  </a:lnTo>
                  <a:lnTo>
                    <a:pt x="2686694" y="3515421"/>
                  </a:lnTo>
                  <a:cubicBezTo>
                    <a:pt x="2686694" y="3515421"/>
                    <a:pt x="2694491" y="3495472"/>
                    <a:pt x="2694491" y="3462512"/>
                  </a:cubicBezTo>
                  <a:cubicBezTo>
                    <a:pt x="2694491" y="3429552"/>
                    <a:pt x="2678896" y="3377510"/>
                    <a:pt x="2664167" y="3339346"/>
                  </a:cubicBezTo>
                  <a:cubicBezTo>
                    <a:pt x="2649438" y="3300315"/>
                    <a:pt x="2633843" y="3259549"/>
                    <a:pt x="2633843" y="3212711"/>
                  </a:cubicBezTo>
                  <a:cubicBezTo>
                    <a:pt x="2633843" y="3165874"/>
                    <a:pt x="2636442" y="3187558"/>
                    <a:pt x="2638175" y="3180619"/>
                  </a:cubicBezTo>
                  <a:cubicBezTo>
                    <a:pt x="2632110" y="3183221"/>
                    <a:pt x="2627778" y="3190160"/>
                    <a:pt x="2627778" y="3191027"/>
                  </a:cubicBezTo>
                  <a:lnTo>
                    <a:pt x="2622580" y="3202303"/>
                  </a:lnTo>
                  <a:lnTo>
                    <a:pt x="2615649" y="3191895"/>
                  </a:lnTo>
                  <a:cubicBezTo>
                    <a:pt x="2615649" y="3191895"/>
                    <a:pt x="2605252" y="3176282"/>
                    <a:pt x="2605252" y="3155465"/>
                  </a:cubicBezTo>
                  <a:cubicBezTo>
                    <a:pt x="2605252" y="3134648"/>
                    <a:pt x="2620847" y="3111230"/>
                    <a:pt x="2638175" y="3081739"/>
                  </a:cubicBezTo>
                  <a:cubicBezTo>
                    <a:pt x="2644240" y="3072199"/>
                    <a:pt x="2650305" y="3061790"/>
                    <a:pt x="2656370" y="3051382"/>
                  </a:cubicBezTo>
                  <a:cubicBezTo>
                    <a:pt x="2682362" y="3003677"/>
                    <a:pt x="2715285" y="2944696"/>
                    <a:pt x="2717017" y="2892655"/>
                  </a:cubicBezTo>
                  <a:lnTo>
                    <a:pt x="2698823" y="2856225"/>
                  </a:lnTo>
                  <a:cubicBezTo>
                    <a:pt x="2693625" y="2858827"/>
                    <a:pt x="2689293" y="2863164"/>
                    <a:pt x="2684961" y="2868368"/>
                  </a:cubicBezTo>
                  <a:lnTo>
                    <a:pt x="2678896" y="2875307"/>
                  </a:lnTo>
                  <a:lnTo>
                    <a:pt x="2666766" y="2857960"/>
                  </a:lnTo>
                  <a:cubicBezTo>
                    <a:pt x="2665900" y="2857092"/>
                    <a:pt x="2645106" y="2826735"/>
                    <a:pt x="2645106" y="2775561"/>
                  </a:cubicBezTo>
                  <a:cubicBezTo>
                    <a:pt x="2645106" y="2660201"/>
                    <a:pt x="2710086" y="2579536"/>
                    <a:pt x="2734345" y="2553515"/>
                  </a:cubicBezTo>
                  <a:cubicBezTo>
                    <a:pt x="2727414" y="2524893"/>
                    <a:pt x="2711819" y="2446830"/>
                    <a:pt x="2748207" y="2393053"/>
                  </a:cubicBezTo>
                  <a:cubicBezTo>
                    <a:pt x="2740410" y="2379176"/>
                    <a:pt x="2730013" y="2354890"/>
                    <a:pt x="2730013" y="2328869"/>
                  </a:cubicBezTo>
                  <a:cubicBezTo>
                    <a:pt x="2730013" y="2281164"/>
                    <a:pt x="2759471" y="2260347"/>
                    <a:pt x="2788061" y="2260347"/>
                  </a:cubicBezTo>
                  <a:cubicBezTo>
                    <a:pt x="2816653" y="2260347"/>
                    <a:pt x="2830515" y="2275092"/>
                    <a:pt x="2839179" y="2285501"/>
                  </a:cubicBezTo>
                  <a:cubicBezTo>
                    <a:pt x="2847843" y="2284633"/>
                    <a:pt x="2866904" y="2282031"/>
                    <a:pt x="2889430" y="2282031"/>
                  </a:cubicBezTo>
                  <a:cubicBezTo>
                    <a:pt x="2911956" y="2282031"/>
                    <a:pt x="2912823" y="2282031"/>
                    <a:pt x="2923220" y="2283766"/>
                  </a:cubicBezTo>
                  <a:cubicBezTo>
                    <a:pt x="2927551" y="2277694"/>
                    <a:pt x="2937082" y="2269021"/>
                    <a:pt x="2950944" y="2269021"/>
                  </a:cubicBezTo>
                  <a:cubicBezTo>
                    <a:pt x="2970871" y="2269021"/>
                    <a:pt x="2987332" y="2288970"/>
                    <a:pt x="2987332" y="2314124"/>
                  </a:cubicBezTo>
                  <a:cubicBezTo>
                    <a:pt x="2987332" y="2339277"/>
                    <a:pt x="2987332" y="2321062"/>
                    <a:pt x="2987332" y="2324532"/>
                  </a:cubicBezTo>
                  <a:cubicBezTo>
                    <a:pt x="2998596" y="2330604"/>
                    <a:pt x="3009859" y="2334073"/>
                    <a:pt x="3022855" y="2334073"/>
                  </a:cubicBezTo>
                  <a:lnTo>
                    <a:pt x="3026320" y="2334073"/>
                  </a:lnTo>
                  <a:lnTo>
                    <a:pt x="3028053" y="2337542"/>
                  </a:lnTo>
                  <a:cubicBezTo>
                    <a:pt x="3029786" y="2339277"/>
                    <a:pt x="3041049" y="2356625"/>
                    <a:pt x="3041049" y="2370502"/>
                  </a:cubicBezTo>
                  <a:cubicBezTo>
                    <a:pt x="3041049" y="2384380"/>
                    <a:pt x="3038450" y="2381778"/>
                    <a:pt x="3035851" y="2386115"/>
                  </a:cubicBezTo>
                  <a:cubicBezTo>
                    <a:pt x="3031519" y="2393053"/>
                    <a:pt x="3028920" y="2398258"/>
                    <a:pt x="3035851" y="2407799"/>
                  </a:cubicBezTo>
                  <a:lnTo>
                    <a:pt x="3038450" y="2411268"/>
                  </a:lnTo>
                  <a:lnTo>
                    <a:pt x="3029786" y="2426014"/>
                  </a:lnTo>
                  <a:cubicBezTo>
                    <a:pt x="3033252" y="2431217"/>
                    <a:pt x="3037584" y="2439024"/>
                    <a:pt x="3037584" y="2445963"/>
                  </a:cubicBezTo>
                  <a:lnTo>
                    <a:pt x="3037584" y="2451167"/>
                  </a:lnTo>
                  <a:lnTo>
                    <a:pt x="3033252" y="2452902"/>
                  </a:lnTo>
                  <a:cubicBezTo>
                    <a:pt x="3030652" y="2453769"/>
                    <a:pt x="2977802" y="2474586"/>
                    <a:pt x="2970871" y="2538771"/>
                  </a:cubicBezTo>
                  <a:cubicBezTo>
                    <a:pt x="3045381" y="2560455"/>
                    <a:pt x="3110361" y="2682753"/>
                    <a:pt x="3112960" y="2687957"/>
                  </a:cubicBezTo>
                  <a:lnTo>
                    <a:pt x="3120758" y="2701835"/>
                  </a:lnTo>
                  <a:lnTo>
                    <a:pt x="3105163" y="2698365"/>
                  </a:lnTo>
                  <a:cubicBezTo>
                    <a:pt x="3105163" y="2698365"/>
                    <a:pt x="3103430" y="2698365"/>
                    <a:pt x="3099964" y="2697498"/>
                  </a:cubicBezTo>
                  <a:cubicBezTo>
                    <a:pt x="3111227" y="2713110"/>
                    <a:pt x="3119891" y="2731325"/>
                    <a:pt x="3128555" y="2750407"/>
                  </a:cubicBezTo>
                  <a:cubicBezTo>
                    <a:pt x="3138952" y="2773826"/>
                    <a:pt x="3149349" y="2796377"/>
                    <a:pt x="3162345" y="2804183"/>
                  </a:cubicBezTo>
                  <a:lnTo>
                    <a:pt x="3167543" y="2807653"/>
                  </a:lnTo>
                  <a:lnTo>
                    <a:pt x="3165810" y="2812857"/>
                  </a:lnTo>
                  <a:cubicBezTo>
                    <a:pt x="3164077" y="2818061"/>
                    <a:pt x="3159745" y="2821531"/>
                    <a:pt x="3153681" y="2823266"/>
                  </a:cubicBezTo>
                  <a:cubicBezTo>
                    <a:pt x="3169276" y="2865766"/>
                    <a:pt x="3185737" y="2910869"/>
                    <a:pt x="3193535" y="2932553"/>
                  </a:cubicBezTo>
                  <a:lnTo>
                    <a:pt x="3210863" y="2932553"/>
                  </a:lnTo>
                  <a:cubicBezTo>
                    <a:pt x="3238587" y="2932553"/>
                    <a:pt x="3265446" y="2987197"/>
                    <a:pt x="3265446" y="3011483"/>
                  </a:cubicBezTo>
                  <a:cubicBezTo>
                    <a:pt x="3265446" y="3035769"/>
                    <a:pt x="3262847" y="3031433"/>
                    <a:pt x="3258515" y="3039238"/>
                  </a:cubicBezTo>
                  <a:cubicBezTo>
                    <a:pt x="3261980" y="3046178"/>
                    <a:pt x="3265446" y="3056586"/>
                    <a:pt x="3265446" y="3066127"/>
                  </a:cubicBezTo>
                  <a:close/>
                  <a:moveTo>
                    <a:pt x="3789615" y="1906463"/>
                  </a:moveTo>
                  <a:lnTo>
                    <a:pt x="1931196" y="1906463"/>
                  </a:lnTo>
                  <a:lnTo>
                    <a:pt x="1931196" y="4374977"/>
                  </a:lnTo>
                  <a:cubicBezTo>
                    <a:pt x="1931196" y="4374977"/>
                    <a:pt x="1931196" y="4374977"/>
                    <a:pt x="1931196" y="4374977"/>
                  </a:cubicBezTo>
                  <a:cubicBezTo>
                    <a:pt x="1895674" y="4367171"/>
                    <a:pt x="1788241" y="4342017"/>
                    <a:pt x="1643553" y="4287374"/>
                  </a:cubicBezTo>
                  <a:cubicBezTo>
                    <a:pt x="1355043" y="4178953"/>
                    <a:pt x="1137578" y="4039308"/>
                    <a:pt x="1006752" y="3941296"/>
                  </a:cubicBezTo>
                  <a:cubicBezTo>
                    <a:pt x="734704" y="3738333"/>
                    <a:pt x="518105" y="3488533"/>
                    <a:pt x="363020" y="3197966"/>
                  </a:cubicBezTo>
                  <a:cubicBezTo>
                    <a:pt x="168081" y="2833674"/>
                    <a:pt x="69312" y="2403462"/>
                    <a:pt x="69312" y="1919473"/>
                  </a:cubicBezTo>
                  <a:lnTo>
                    <a:pt x="69312" y="1906463"/>
                  </a:lnTo>
                  <a:lnTo>
                    <a:pt x="1931196" y="1906463"/>
                  </a:lnTo>
                  <a:lnTo>
                    <a:pt x="1931196" y="69389"/>
                  </a:lnTo>
                  <a:lnTo>
                    <a:pt x="3789615" y="69389"/>
                  </a:lnTo>
                  <a:lnTo>
                    <a:pt x="3789615" y="1906463"/>
                  </a:lnTo>
                  <a:close/>
                </a:path>
              </a:pathLst>
            </a:custGeom>
            <a:solidFill>
              <a:srgbClr val="FDFCFC"/>
            </a:solidFill>
            <a:ln w="8654" cap="flat">
              <a:noFill/>
              <a:prstDash val="solid"/>
              <a:miter/>
            </a:ln>
          </p:spPr>
          <p:txBody>
            <a:bodyPr rtlCol="0" anchor="ctr"/>
            <a:lstStyle/>
            <a:p>
              <a:endParaRPr lang="en-GB"/>
            </a:p>
          </p:txBody>
        </p:sp>
      </p:grpSp>
    </p:spTree>
    <p:extLst>
      <p:ext uri="{BB962C8B-B14F-4D97-AF65-F5344CB8AC3E}">
        <p14:creationId xmlns:p14="http://schemas.microsoft.com/office/powerpoint/2010/main" val="904635503"/>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FD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Graphic 5">
            <a:extLst>
              <a:ext uri="{FF2B5EF4-FFF2-40B4-BE49-F238E27FC236}">
                <a16:creationId xmlns:a16="http://schemas.microsoft.com/office/drawing/2014/main" id="{963F24F8-0835-8195-2628-E4EC52A0835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9831417" y="26407713"/>
            <a:ext cx="2617992" cy="3168150"/>
          </a:xfrm>
          <a:prstGeom prst="rect">
            <a:avLst/>
          </a:prstGeom>
        </p:spPr>
      </p:pic>
      <p:pic>
        <p:nvPicPr>
          <p:cNvPr id="4" name="Graphic 3">
            <a:extLst>
              <a:ext uri="{FF2B5EF4-FFF2-40B4-BE49-F238E27FC236}">
                <a16:creationId xmlns:a16="http://schemas.microsoft.com/office/drawing/2014/main" id="{8DA3CC2C-4909-392C-A7C7-3282F69728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200000">
            <a:off x="38474547" y="2118586"/>
            <a:ext cx="5561850" cy="2557378"/>
          </a:xfrm>
          <a:prstGeom prst="rect">
            <a:avLst/>
          </a:prstGeom>
        </p:spPr>
      </p:pic>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7"/>
          <a:stretch>
            <a:fillRect/>
          </a:stretch>
        </p:blipFill>
        <p:spPr>
          <a:xfrm>
            <a:off x="0" y="-30717"/>
            <a:ext cx="42803763" cy="30336646"/>
          </a:xfrm>
          <a:prstGeom prst="rect">
            <a:avLst/>
          </a:prstGeom>
        </p:spPr>
      </p:pic>
    </p:spTree>
    <p:extLst>
      <p:ext uri="{BB962C8B-B14F-4D97-AF65-F5344CB8AC3E}">
        <p14:creationId xmlns:p14="http://schemas.microsoft.com/office/powerpoint/2010/main" val="1220489042"/>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A499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Graphic 5">
            <a:extLst>
              <a:ext uri="{FF2B5EF4-FFF2-40B4-BE49-F238E27FC236}">
                <a16:creationId xmlns:a16="http://schemas.microsoft.com/office/drawing/2014/main" id="{963F24F8-0835-8195-2628-E4EC52A0835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9831417" y="26407713"/>
            <a:ext cx="2617992" cy="3168150"/>
          </a:xfrm>
          <a:prstGeom prst="rect">
            <a:avLst/>
          </a:prstGeom>
        </p:spPr>
      </p:pic>
      <p:pic>
        <p:nvPicPr>
          <p:cNvPr id="4" name="Graphic 3">
            <a:extLst>
              <a:ext uri="{FF2B5EF4-FFF2-40B4-BE49-F238E27FC236}">
                <a16:creationId xmlns:a16="http://schemas.microsoft.com/office/drawing/2014/main" id="{8DA3CC2C-4909-392C-A7C7-3282F69728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200000">
            <a:off x="38474547" y="2118586"/>
            <a:ext cx="5561850" cy="2557378"/>
          </a:xfrm>
          <a:prstGeom prst="rect">
            <a:avLst/>
          </a:prstGeom>
        </p:spPr>
      </p:pic>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7"/>
          <a:stretch>
            <a:fillRect/>
          </a:stretch>
        </p:blipFill>
        <p:spPr>
          <a:xfrm>
            <a:off x="0" y="-30717"/>
            <a:ext cx="42803763" cy="30336646"/>
          </a:xfrm>
          <a:prstGeom prst="rect">
            <a:avLst/>
          </a:prstGeom>
        </p:spPr>
      </p:pic>
    </p:spTree>
    <p:extLst>
      <p:ext uri="{BB962C8B-B14F-4D97-AF65-F5344CB8AC3E}">
        <p14:creationId xmlns:p14="http://schemas.microsoft.com/office/powerpoint/2010/main" val="3285785369"/>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F197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6" name="Graphic 5">
            <a:extLst>
              <a:ext uri="{FF2B5EF4-FFF2-40B4-BE49-F238E27FC236}">
                <a16:creationId xmlns:a16="http://schemas.microsoft.com/office/drawing/2014/main" id="{963F24F8-0835-8195-2628-E4EC52A0835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9831417" y="26407713"/>
            <a:ext cx="2617992" cy="3168150"/>
          </a:xfrm>
          <a:prstGeom prst="rect">
            <a:avLst/>
          </a:prstGeom>
        </p:spPr>
      </p:pic>
      <p:pic>
        <p:nvPicPr>
          <p:cNvPr id="4" name="Graphic 3">
            <a:extLst>
              <a:ext uri="{FF2B5EF4-FFF2-40B4-BE49-F238E27FC236}">
                <a16:creationId xmlns:a16="http://schemas.microsoft.com/office/drawing/2014/main" id="{8DA3CC2C-4909-392C-A7C7-3282F69728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200000">
            <a:off x="38474547" y="2118586"/>
            <a:ext cx="5561850" cy="2557378"/>
          </a:xfrm>
          <a:prstGeom prst="rect">
            <a:avLst/>
          </a:prstGeom>
        </p:spPr>
      </p:pic>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7"/>
          <a:stretch>
            <a:fillRect/>
          </a:stretch>
        </p:blipFill>
        <p:spPr>
          <a:xfrm>
            <a:off x="0" y="-30717"/>
            <a:ext cx="42803763" cy="30336646"/>
          </a:xfrm>
          <a:prstGeom prst="rect">
            <a:avLst/>
          </a:prstGeom>
        </p:spPr>
      </p:pic>
    </p:spTree>
    <p:extLst>
      <p:ext uri="{BB962C8B-B14F-4D97-AF65-F5344CB8AC3E}">
        <p14:creationId xmlns:p14="http://schemas.microsoft.com/office/powerpoint/2010/main" val="1846914824"/>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51D7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6" name="Graphic 5">
            <a:extLst>
              <a:ext uri="{FF2B5EF4-FFF2-40B4-BE49-F238E27FC236}">
                <a16:creationId xmlns:a16="http://schemas.microsoft.com/office/drawing/2014/main" id="{963F24F8-0835-8195-2628-E4EC52A0835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9831417" y="26407713"/>
            <a:ext cx="2617992" cy="3168150"/>
          </a:xfrm>
          <a:prstGeom prst="rect">
            <a:avLst/>
          </a:prstGeom>
        </p:spPr>
      </p:pic>
      <p:pic>
        <p:nvPicPr>
          <p:cNvPr id="4" name="Graphic 3">
            <a:extLst>
              <a:ext uri="{FF2B5EF4-FFF2-40B4-BE49-F238E27FC236}">
                <a16:creationId xmlns:a16="http://schemas.microsoft.com/office/drawing/2014/main" id="{8DA3CC2C-4909-392C-A7C7-3282F69728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200000">
            <a:off x="38474547" y="2118586"/>
            <a:ext cx="5561850" cy="2557378"/>
          </a:xfrm>
          <a:prstGeom prst="rect">
            <a:avLst/>
          </a:prstGeom>
        </p:spPr>
      </p:pic>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7"/>
          <a:stretch>
            <a:fillRect/>
          </a:stretch>
        </p:blipFill>
        <p:spPr>
          <a:xfrm>
            <a:off x="0" y="-30717"/>
            <a:ext cx="42803763" cy="30336646"/>
          </a:xfrm>
          <a:prstGeom prst="rect">
            <a:avLst/>
          </a:prstGeom>
        </p:spPr>
      </p:pic>
    </p:spTree>
    <p:extLst>
      <p:ext uri="{BB962C8B-B14F-4D97-AF65-F5344CB8AC3E}">
        <p14:creationId xmlns:p14="http://schemas.microsoft.com/office/powerpoint/2010/main" val="1385095947"/>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FEDE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6" name="Graphic 5">
            <a:extLst>
              <a:ext uri="{FF2B5EF4-FFF2-40B4-BE49-F238E27FC236}">
                <a16:creationId xmlns:a16="http://schemas.microsoft.com/office/drawing/2014/main" id="{963F24F8-0835-8195-2628-E4EC52A0835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9831417" y="26407713"/>
            <a:ext cx="2617992" cy="3168150"/>
          </a:xfrm>
          <a:prstGeom prst="rect">
            <a:avLst/>
          </a:prstGeom>
        </p:spPr>
      </p:pic>
      <p:pic>
        <p:nvPicPr>
          <p:cNvPr id="4" name="Graphic 3">
            <a:extLst>
              <a:ext uri="{FF2B5EF4-FFF2-40B4-BE49-F238E27FC236}">
                <a16:creationId xmlns:a16="http://schemas.microsoft.com/office/drawing/2014/main" id="{8DA3CC2C-4909-392C-A7C7-3282F69728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200000">
            <a:off x="38474547" y="2118586"/>
            <a:ext cx="5561850" cy="2557378"/>
          </a:xfrm>
          <a:prstGeom prst="rect">
            <a:avLst/>
          </a:prstGeom>
        </p:spPr>
      </p:pic>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7"/>
          <a:stretch>
            <a:fillRect/>
          </a:stretch>
        </p:blipFill>
        <p:spPr>
          <a:xfrm>
            <a:off x="0" y="-30717"/>
            <a:ext cx="42803763" cy="30336646"/>
          </a:xfrm>
          <a:prstGeom prst="rect">
            <a:avLst/>
          </a:prstGeom>
        </p:spPr>
      </p:pic>
    </p:spTree>
    <p:extLst>
      <p:ext uri="{BB962C8B-B14F-4D97-AF65-F5344CB8AC3E}">
        <p14:creationId xmlns:p14="http://schemas.microsoft.com/office/powerpoint/2010/main" val="2981592663"/>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19D1210-FF06-086A-430F-E0DF1DCD206A}"/>
              </a:ext>
            </a:extLst>
          </p:cNvPr>
          <p:cNvSpPr/>
          <p:nvPr userDrawn="1"/>
        </p:nvSpPr>
        <p:spPr>
          <a:xfrm>
            <a:off x="39521316" y="0"/>
            <a:ext cx="3282447" cy="30305929"/>
          </a:xfrm>
          <a:prstGeom prst="rect">
            <a:avLst/>
          </a:prstGeom>
          <a:solidFill>
            <a:srgbClr val="6CB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noFill/>
              </a:ln>
            </a:endParaRPr>
          </a:p>
        </p:txBody>
      </p:sp>
      <p:pic>
        <p:nvPicPr>
          <p:cNvPr id="6" name="Graphic 5">
            <a:extLst>
              <a:ext uri="{FF2B5EF4-FFF2-40B4-BE49-F238E27FC236}">
                <a16:creationId xmlns:a16="http://schemas.microsoft.com/office/drawing/2014/main" id="{963F24F8-0835-8195-2628-E4EC52A0835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9831417" y="26407713"/>
            <a:ext cx="2617992" cy="3168150"/>
          </a:xfrm>
          <a:prstGeom prst="rect">
            <a:avLst/>
          </a:prstGeom>
        </p:spPr>
      </p:pic>
      <p:pic>
        <p:nvPicPr>
          <p:cNvPr id="4" name="Graphic 3">
            <a:extLst>
              <a:ext uri="{FF2B5EF4-FFF2-40B4-BE49-F238E27FC236}">
                <a16:creationId xmlns:a16="http://schemas.microsoft.com/office/drawing/2014/main" id="{8DA3CC2C-4909-392C-A7C7-3282F69728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200000">
            <a:off x="38474547" y="2118586"/>
            <a:ext cx="5561850" cy="2557378"/>
          </a:xfrm>
          <a:prstGeom prst="rect">
            <a:avLst/>
          </a:prstGeom>
        </p:spPr>
      </p:pic>
      <p:pic>
        <p:nvPicPr>
          <p:cNvPr id="3" name="Picture 2" descr="A graph paper with pink and blue lines&#10;&#10;AI-generated content may be incorrect." hidden="1">
            <a:extLst>
              <a:ext uri="{FF2B5EF4-FFF2-40B4-BE49-F238E27FC236}">
                <a16:creationId xmlns:a16="http://schemas.microsoft.com/office/drawing/2014/main" id="{B05820BF-5D8A-1721-2EA4-383373EC3AF3}"/>
              </a:ext>
            </a:extLst>
          </p:cNvPr>
          <p:cNvPicPr>
            <a:picLocks noChangeAspect="1"/>
          </p:cNvPicPr>
          <p:nvPr userDrawn="1"/>
        </p:nvPicPr>
        <p:blipFill>
          <a:blip r:embed="rId7"/>
          <a:stretch>
            <a:fillRect/>
          </a:stretch>
        </p:blipFill>
        <p:spPr>
          <a:xfrm>
            <a:off x="0" y="-30717"/>
            <a:ext cx="42803763" cy="30336646"/>
          </a:xfrm>
          <a:prstGeom prst="rect">
            <a:avLst/>
          </a:prstGeom>
        </p:spPr>
      </p:pic>
    </p:spTree>
    <p:extLst>
      <p:ext uri="{BB962C8B-B14F-4D97-AF65-F5344CB8AC3E}">
        <p14:creationId xmlns:p14="http://schemas.microsoft.com/office/powerpoint/2010/main" val="875264072"/>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Lst>
  <p:hf hdr="0" dt="0"/>
  <p:txStyles>
    <p:titleStyle>
      <a:lvl1pPr algn="l" defTabSz="3209482" rtl="0" eaLnBrk="1" latinLnBrk="0" hangingPunct="1">
        <a:lnSpc>
          <a:spcPct val="80000"/>
        </a:lnSpc>
        <a:spcBef>
          <a:spcPct val="0"/>
        </a:spcBef>
        <a:buNone/>
        <a:defRPr sz="10532"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3209482" rtl="0" eaLnBrk="1" latinLnBrk="0" hangingPunct="1">
        <a:lnSpc>
          <a:spcPct val="104000"/>
        </a:lnSpc>
        <a:spcBef>
          <a:spcPts val="0"/>
        </a:spcBef>
        <a:buFont typeface="Arial" panose="020B0604020202020204" pitchFamily="34" charset="0"/>
        <a:buNone/>
        <a:defRPr sz="5617" b="0" i="0" kern="1200" spc="105" baseline="0">
          <a:solidFill>
            <a:schemeClr val="tx1"/>
          </a:solidFill>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p:bodyStyle>
    <p:otherStyle>
      <a:defPPr>
        <a:defRPr lang="en-US"/>
      </a:defPPr>
      <a:lvl1pPr marL="0" algn="l" defTabSz="3209482" rtl="0" eaLnBrk="1" latinLnBrk="0" hangingPunct="1">
        <a:defRPr sz="6319" kern="1200">
          <a:solidFill>
            <a:schemeClr val="tx1"/>
          </a:solidFill>
          <a:latin typeface="+mn-lt"/>
          <a:ea typeface="+mn-ea"/>
          <a:cs typeface="+mn-cs"/>
        </a:defRPr>
      </a:lvl1pPr>
      <a:lvl2pPr marL="1604738" algn="l" defTabSz="3209482" rtl="0" eaLnBrk="1" latinLnBrk="0" hangingPunct="1">
        <a:defRPr sz="6319" kern="1200">
          <a:solidFill>
            <a:schemeClr val="tx1"/>
          </a:solidFill>
          <a:latin typeface="+mn-lt"/>
          <a:ea typeface="+mn-ea"/>
          <a:cs typeface="+mn-cs"/>
        </a:defRPr>
      </a:lvl2pPr>
      <a:lvl3pPr marL="3209482" algn="l" defTabSz="3209482" rtl="0" eaLnBrk="1" latinLnBrk="0" hangingPunct="1">
        <a:defRPr sz="6319" kern="1200">
          <a:solidFill>
            <a:schemeClr val="tx1"/>
          </a:solidFill>
          <a:latin typeface="+mn-lt"/>
          <a:ea typeface="+mn-ea"/>
          <a:cs typeface="+mn-cs"/>
        </a:defRPr>
      </a:lvl3pPr>
      <a:lvl4pPr marL="4814220" algn="l" defTabSz="3209482" rtl="0" eaLnBrk="1" latinLnBrk="0" hangingPunct="1">
        <a:defRPr sz="6319" kern="1200">
          <a:solidFill>
            <a:schemeClr val="tx1"/>
          </a:solidFill>
          <a:latin typeface="+mn-lt"/>
          <a:ea typeface="+mn-ea"/>
          <a:cs typeface="+mn-cs"/>
        </a:defRPr>
      </a:lvl4pPr>
      <a:lvl5pPr marL="6418957" algn="l" defTabSz="3209482" rtl="0" eaLnBrk="1" latinLnBrk="0" hangingPunct="1">
        <a:defRPr sz="6319" kern="1200">
          <a:solidFill>
            <a:schemeClr val="tx1"/>
          </a:solidFill>
          <a:latin typeface="+mn-lt"/>
          <a:ea typeface="+mn-ea"/>
          <a:cs typeface="+mn-cs"/>
        </a:defRPr>
      </a:lvl5pPr>
      <a:lvl6pPr marL="8023695" algn="l" defTabSz="3209482" rtl="0" eaLnBrk="1" latinLnBrk="0" hangingPunct="1">
        <a:defRPr sz="6319" kern="1200">
          <a:solidFill>
            <a:schemeClr val="tx1"/>
          </a:solidFill>
          <a:latin typeface="+mn-lt"/>
          <a:ea typeface="+mn-ea"/>
          <a:cs typeface="+mn-cs"/>
        </a:defRPr>
      </a:lvl6pPr>
      <a:lvl7pPr marL="9628436" algn="l" defTabSz="3209482" rtl="0" eaLnBrk="1" latinLnBrk="0" hangingPunct="1">
        <a:defRPr sz="6319" kern="1200">
          <a:solidFill>
            <a:schemeClr val="tx1"/>
          </a:solidFill>
          <a:latin typeface="+mn-lt"/>
          <a:ea typeface="+mn-ea"/>
          <a:cs typeface="+mn-cs"/>
        </a:defRPr>
      </a:lvl7pPr>
      <a:lvl8pPr marL="11233177" algn="l" defTabSz="3209482" rtl="0" eaLnBrk="1" latinLnBrk="0" hangingPunct="1">
        <a:defRPr sz="6319" kern="1200">
          <a:solidFill>
            <a:schemeClr val="tx1"/>
          </a:solidFill>
          <a:latin typeface="+mn-lt"/>
          <a:ea typeface="+mn-ea"/>
          <a:cs typeface="+mn-cs"/>
        </a:defRPr>
      </a:lvl8pPr>
      <a:lvl9pPr marL="12837914" algn="l" defTabSz="3209482" rtl="0" eaLnBrk="1" latinLnBrk="0" hangingPunct="1">
        <a:defRPr sz="63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hyperlink" Target="https://warwick.ac.uk/services/socialinclusion/projects/learning/essentialinclusionlearning/culturalawareness/"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hyperlink" Target="https://pearnkandola.com/insights/dont-make-your-employees-adapt-their-culture-adapt-your-communication/?utm_campaign=36673757-Active%20Bystander%20Champion&amp;utm_medium=email&amp;_hsenc=p2ANqtz-9EFPzSn83sE9lX_ZMfpx0qZLpNm_myp9rDRSrd0iS5DLgIh6Revzp_nIhkQ04Tqg7HjOVkDn-AZTaaDuGzBlV0uaIQoA&amp;_hsmi=114809818&amp;utm_content=114809818&amp;utm_source=hs_email" TargetMode="External"/><Relationship Id="rId13" Type="http://schemas.openxmlformats.org/officeDocument/2006/relationships/hyperlink" Target="https://warwick.ac.uk/services/socialinclusion/projects/learning/essentialinclusionlearning/culturalawareness/effective_cultural_strategies.pdf" TargetMode="External"/><Relationship Id="rId3" Type="http://schemas.openxmlformats.org/officeDocument/2006/relationships/hyperlink" Target="https://www.linkedin.com/learning/cross-cultural-communication-nano-tips-with-jessica-chen/what-is-cross-cultural-communication?u=26119546" TargetMode="External"/><Relationship Id="rId7" Type="http://schemas.openxmlformats.org/officeDocument/2006/relationships/hyperlink" Target="https://www.linkedin.com/learning/cultivating-cultural-competence-and-inclusion-2023/inclusion-doesn-t-just-happen?u=26119546" TargetMode="External"/><Relationship Id="rId12" Type="http://schemas.openxmlformats.org/officeDocument/2006/relationships/hyperlink" Target="https://warwick.ac.uk/services/socialinclusion/projects/learning/essentialinclusionlearning/culturalawareness/global_leadership_competencies.pdf" TargetMode="External"/><Relationship Id="rId2" Type="http://schemas.openxmlformats.org/officeDocument/2006/relationships/hyperlink" Target="https://www.linkedin.com/learning/communicating-across-cultures-2023/the-importance-of-cultural-communication-and-inclusion?u=26119546" TargetMode="External"/><Relationship Id="rId1" Type="http://schemas.openxmlformats.org/officeDocument/2006/relationships/slideLayout" Target="../slideLayouts/slideLayout17.xml"/><Relationship Id="rId6" Type="http://schemas.openxmlformats.org/officeDocument/2006/relationships/hyperlink" Target="https://www.linkedin.com/learning/communicating-about-culturally-sensitive-issues-22610400/communicating-despite-our-differences?u=26119546" TargetMode="External"/><Relationship Id="rId11" Type="http://schemas.openxmlformats.org/officeDocument/2006/relationships/hyperlink" Target="https://crossroadsglobalcrg-my.sharepoint.com/personal/lakshya_crossroads-global_com/_layouts/15/stream.aspx?id=%2Fpersonal%2Flakshya%5Fcrossroads%2Dglobal%5Fcom%2FDocuments%2FCultural%20Awareness%20Courses%20Resources%2FCultural%20Agility%2FCultural%20Agility%2Emp4&amp;nav=eyJyZWZlcnJhbEluZm8iOnsicmVmZXJyYWxBcHAiOiJPbmVEcml2ZUZvckJ1c2luZXNzIiwicmVmZXJyYWxBcHBQbGF0Zm9ybSI6IldlYiIsInJlZmVycmFsTW9kZSI6InZpZXciLCJyZWZlcnJhbFZpZXciOiJNeUZpbGVzTGlua0NvcHkifX0&amp;ga=1&amp;referrer=StreamWebApp%2EWeb&amp;referrerScenario=AddressBarCopied%2Eview%2E768a0997%2Dec48%2D4757%2D807d%2D6c8a728f10dc" TargetMode="External"/><Relationship Id="rId5" Type="http://schemas.openxmlformats.org/officeDocument/2006/relationships/hyperlink" Target="https://www.linkedin.com/learning/developing-emotional-intelligence-to-further-diversity-equity-and-inclusion/the-link-between-emotional-intelligence-and-equity-stronger-title?u=26119546" TargetMode="External"/><Relationship Id="rId10" Type="http://schemas.openxmlformats.org/officeDocument/2006/relationships/hyperlink" Target="https://crossroadsglobalcrg-my.sharepoint.com/personal/lakshya_crossroads-global_com/_layouts/15/stream.aspx?id=%2Fpersonal%2Flakshya%5Fcrossroads%2Dglobal%5Fcom%2FDocuments%2FCultural%20Awareness%20Courses%20Resources%2FLived%20Experience%2001%2FMark%27s%20expat%20experience%2Emp3&amp;nav=eyJyZWZlcnJhbEluZm8iOnsicmVmZXJyYWxBcHAiOiJPbmVEcml2ZUZvckJ1c2luZXNzIiwicmVmZXJyYWxBcHBQbGF0Zm9ybSI6IldlYiIsInJlZmVycmFsTW9kZSI6InZpZXciLCJyZWZlcnJhbFZpZXciOiJNeUZpbGVzTGlua0NvcHkifX0&amp;ga=1&amp;referrer=StreamWebApp%2EWeb&amp;referrerScenario=AddressBarCopied%2Eview%2E1a363645%2D7a28%2D4eaf%2Da70f%2D4d4fa97d3d0b" TargetMode="External"/><Relationship Id="rId4" Type="http://schemas.openxmlformats.org/officeDocument/2006/relationships/hyperlink" Target="https://www.linkedin.com/learning/nano-tips-for-confident-small-talk-that-builds-connection-at-work-with-jessica-chen/why-small-talk-is-so-important-across-the-world?u=26119546" TargetMode="External"/><Relationship Id="rId9" Type="http://schemas.openxmlformats.org/officeDocument/2006/relationships/hyperlink" Target="https://warwick.ac.uk/services/socialinclusion/projects/learning/essentialinclusionlearning/culturalawareness/direct_and_indirect_communication_slides.pptx" TargetMode="External"/><Relationship Id="rId14" Type="http://schemas.openxmlformats.org/officeDocument/2006/relationships/hyperlink" Target="https://warwick.ac.uk/services/socialinclusion/projects/learning/essentialinclusionlearning/culturalawareness/cultural_framework_profil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6AC388-8007-20A6-5856-0EDCD519ACD9}"/>
              </a:ext>
            </a:extLst>
          </p:cNvPr>
          <p:cNvSpPr>
            <a:spLocks noGrp="1"/>
          </p:cNvSpPr>
          <p:nvPr>
            <p:ph type="body" sz="quarter" idx="18"/>
          </p:nvPr>
        </p:nvSpPr>
        <p:spPr>
          <a:xfrm>
            <a:off x="19669194" y="13983113"/>
            <a:ext cx="18475375" cy="3050927"/>
          </a:xfrm>
        </p:spPr>
        <p:txBody>
          <a:bodyPr lIns="91440" tIns="45720" rIns="91440" bIns="45720" anchor="t"/>
          <a:lstStyle/>
          <a:p>
            <a:r>
              <a:rPr lang="en-US" sz="8000">
                <a:latin typeface="Aptos"/>
                <a:cs typeface="Calibri"/>
              </a:rPr>
              <a:t>Created by Social Inclusion Interns 2025</a:t>
            </a:r>
          </a:p>
        </p:txBody>
      </p:sp>
      <p:pic>
        <p:nvPicPr>
          <p:cNvPr id="8" name="Picture 7">
            <a:extLst>
              <a:ext uri="{FF2B5EF4-FFF2-40B4-BE49-F238E27FC236}">
                <a16:creationId xmlns:a16="http://schemas.microsoft.com/office/drawing/2014/main" id="{8059CDD7-89D3-3485-2556-417BC10BE6F9}"/>
              </a:ext>
            </a:extLst>
          </p:cNvPr>
          <p:cNvPicPr>
            <a:picLocks noChangeAspect="1"/>
          </p:cNvPicPr>
          <p:nvPr/>
        </p:nvPicPr>
        <p:blipFill>
          <a:blip r:embed="rId2"/>
          <a:srcRect/>
          <a:stretch/>
        </p:blipFill>
        <p:spPr>
          <a:xfrm>
            <a:off x="-7961" y="0"/>
            <a:ext cx="18486188" cy="30275213"/>
          </a:xfrm>
          <a:prstGeom prst="rect">
            <a:avLst/>
          </a:prstGeom>
          <a:ln>
            <a:noFill/>
          </a:ln>
        </p:spPr>
      </p:pic>
      <p:sp>
        <p:nvSpPr>
          <p:cNvPr id="5" name="TextBox 4">
            <a:extLst>
              <a:ext uri="{FF2B5EF4-FFF2-40B4-BE49-F238E27FC236}">
                <a16:creationId xmlns:a16="http://schemas.microsoft.com/office/drawing/2014/main" id="{A58B5998-4493-0F0D-92D3-4A020CB0C472}"/>
              </a:ext>
            </a:extLst>
          </p:cNvPr>
          <p:cNvSpPr txBox="1"/>
          <p:nvPr/>
        </p:nvSpPr>
        <p:spPr>
          <a:xfrm>
            <a:off x="19675792" y="12141310"/>
            <a:ext cx="22959107" cy="26915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0" b="1" baseline="0">
                <a:solidFill>
                  <a:srgbClr val="0C0C0C"/>
                </a:solidFill>
                <a:latin typeface="Aptos"/>
              </a:rPr>
              <a:t>Cultural Awareness Guide</a:t>
            </a:r>
            <a:endParaRPr lang="en-GB"/>
          </a:p>
          <a:p>
            <a:pPr algn="ctr"/>
            <a:endParaRPr lang="en-GB"/>
          </a:p>
        </p:txBody>
      </p:sp>
    </p:spTree>
    <p:extLst>
      <p:ext uri="{BB962C8B-B14F-4D97-AF65-F5344CB8AC3E}">
        <p14:creationId xmlns:p14="http://schemas.microsoft.com/office/powerpoint/2010/main" val="3713643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6EE3E0-3740-041E-5E8A-CCA5DFBE5117}"/>
              </a:ext>
            </a:extLst>
          </p:cNvPr>
          <p:cNvSpPr>
            <a:spLocks noGrp="1"/>
          </p:cNvSpPr>
          <p:nvPr>
            <p:ph type="body" sz="quarter" idx="17"/>
          </p:nvPr>
        </p:nvSpPr>
        <p:spPr>
          <a:xfrm>
            <a:off x="604943" y="-14087"/>
            <a:ext cx="27213422" cy="3443904"/>
          </a:xfrm>
        </p:spPr>
        <p:txBody>
          <a:bodyPr lIns="91440" tIns="45720" rIns="91440" bIns="45720" anchor="t"/>
          <a:lstStyle/>
          <a:p>
            <a:pPr fontAlgn="base"/>
            <a:r>
              <a:rPr lang="en-US">
                <a:latin typeface="Aptos"/>
                <a:cs typeface="Calibri"/>
              </a:rPr>
              <a:t>Overview on Cultural Awareness; it’s importance </a:t>
            </a:r>
            <a:r>
              <a:rPr lang="en-US" sz="9600">
                <a:latin typeface="Aptos"/>
                <a:cs typeface="Calibri"/>
              </a:rPr>
              <a:t>and what it is </a:t>
            </a:r>
            <a:endParaRPr lang="en-US" sz="9600"/>
          </a:p>
        </p:txBody>
      </p:sp>
      <p:sp>
        <p:nvSpPr>
          <p:cNvPr id="4" name="Text Placeholder 3">
            <a:extLst>
              <a:ext uri="{FF2B5EF4-FFF2-40B4-BE49-F238E27FC236}">
                <a16:creationId xmlns:a16="http://schemas.microsoft.com/office/drawing/2014/main" id="{665FEAF1-9248-2597-D0A1-64D4CBBF982A}"/>
              </a:ext>
            </a:extLst>
          </p:cNvPr>
          <p:cNvSpPr>
            <a:spLocks noGrp="1"/>
          </p:cNvSpPr>
          <p:nvPr>
            <p:ph type="body" sz="quarter" idx="11"/>
          </p:nvPr>
        </p:nvSpPr>
        <p:spPr>
          <a:xfrm>
            <a:off x="614540" y="4215117"/>
            <a:ext cx="11735376" cy="3345812"/>
          </a:xfrm>
        </p:spPr>
        <p:txBody>
          <a:bodyPr lIns="91440" tIns="45720" rIns="91440" bIns="45720" anchor="t"/>
          <a:lstStyle/>
          <a:p>
            <a:pPr lvl="0">
              <a:defRPr/>
            </a:pPr>
            <a:r>
              <a:rPr lang="en-US" sz="6000" b="1">
                <a:latin typeface="Aptos"/>
                <a:cs typeface="Calibri"/>
              </a:rPr>
              <a:t>What is Cultural Awareness?</a:t>
            </a:r>
          </a:p>
          <a:p>
            <a:pPr lvl="0">
              <a:defRPr/>
            </a:pPr>
            <a:endParaRPr lang="en-US" sz="5400" b="1"/>
          </a:p>
          <a:p>
            <a:pPr>
              <a:defRPr/>
            </a:pPr>
            <a:r>
              <a:rPr lang="en-GB" sz="6000">
                <a:solidFill>
                  <a:srgbClr val="0C0C0C"/>
                </a:solidFill>
                <a:latin typeface="Aptos"/>
                <a:cs typeface="Arial"/>
              </a:rPr>
              <a:t>Culture is a broad term that refers to the social behaviour, customs, and beliefs of a particular group or society, which develop over time. Culture shapes how we think, speak, behave, and solve problems; it defines what feels 'normal' to us.</a:t>
            </a:r>
            <a:r>
              <a:rPr lang="en-GB" sz="6000">
                <a:latin typeface="Aptos"/>
                <a:cs typeface="Arial"/>
              </a:rPr>
              <a:t> Cultural awareness involves raising people’s understanding of the influence our culture has on how we do things, recognising one’s own cultural influences while also understanding the cultural values, beliefs, and practices of others. It goes beyond mere acknowledgment; it requires an active effort to appreciate and engage with different cultures in a respectful and informed manner. </a:t>
            </a:r>
            <a:endParaRPr lang="en-GB" sz="6000">
              <a:cs typeface="Arial"/>
            </a:endParaRPr>
          </a:p>
        </p:txBody>
      </p:sp>
      <p:sp>
        <p:nvSpPr>
          <p:cNvPr id="5" name="Text Placeholder 4">
            <a:extLst>
              <a:ext uri="{FF2B5EF4-FFF2-40B4-BE49-F238E27FC236}">
                <a16:creationId xmlns:a16="http://schemas.microsoft.com/office/drawing/2014/main" id="{B328B651-58A9-EFFE-E10C-D8F17BC9EDBC}"/>
              </a:ext>
            </a:extLst>
          </p:cNvPr>
          <p:cNvSpPr>
            <a:spLocks noGrp="1"/>
          </p:cNvSpPr>
          <p:nvPr>
            <p:ph type="body" sz="quarter" idx="16"/>
          </p:nvPr>
        </p:nvSpPr>
        <p:spPr>
          <a:xfrm>
            <a:off x="24018994" y="1062653"/>
            <a:ext cx="15291159" cy="14053765"/>
          </a:xfrm>
        </p:spPr>
        <p:txBody>
          <a:bodyPr lIns="91440" tIns="45720" rIns="91440" bIns="45720" anchor="t"/>
          <a:lstStyle/>
          <a:p>
            <a:pPr>
              <a:defRPr/>
            </a:pPr>
            <a:r>
              <a:rPr lang="en-US" sz="6000" b="1">
                <a:latin typeface="Aptos"/>
                <a:cs typeface="Calibri"/>
              </a:rPr>
              <a:t>How it aligns with Warwick’s values </a:t>
            </a:r>
          </a:p>
          <a:p>
            <a:pPr>
              <a:defRPr/>
            </a:pPr>
            <a:endParaRPr lang="en-US" sz="6000" b="1">
              <a:latin typeface="Aptos"/>
              <a:cs typeface="Calibri"/>
            </a:endParaRPr>
          </a:p>
          <a:p>
            <a:pPr marL="1143000" indent="-1143000">
              <a:buAutoNum type="arabicPeriod"/>
              <a:defRPr/>
            </a:pPr>
            <a:r>
              <a:rPr lang="en-US" sz="6000">
                <a:latin typeface="Aptos SemiBold"/>
                <a:cs typeface="Calibri"/>
              </a:rPr>
              <a:t>Thriving on Difference</a:t>
            </a:r>
            <a:endParaRPr lang="en-US">
              <a:latin typeface="Aptos SemiBold"/>
            </a:endParaRPr>
          </a:p>
          <a:p>
            <a:pPr>
              <a:defRPr/>
            </a:pPr>
            <a:r>
              <a:rPr lang="en-US" sz="6000">
                <a:latin typeface="Aptos"/>
                <a:cs typeface="Calibri"/>
              </a:rPr>
              <a:t>Cultural awareness helps individuals appreciate and engage with different backgrounds, beliefs, and traditions - making diversity a strength rather than a challenge.</a:t>
            </a:r>
            <a:endParaRPr lang="en-US"/>
          </a:p>
          <a:p>
            <a:pPr>
              <a:defRPr/>
            </a:pPr>
            <a:endParaRPr lang="en-US" sz="6000" b="1">
              <a:latin typeface="Aptos"/>
              <a:cs typeface="Calibri"/>
            </a:endParaRPr>
          </a:p>
          <a:p>
            <a:pPr>
              <a:defRPr/>
            </a:pPr>
            <a:r>
              <a:rPr lang="en-US" sz="6000" b="1">
                <a:latin typeface="Aptos SemiBold"/>
                <a:cs typeface="Calibri"/>
              </a:rPr>
              <a:t>2. Creating Connections</a:t>
            </a:r>
            <a:endParaRPr lang="en-US" b="1">
              <a:latin typeface="Aptos SemiBold"/>
            </a:endParaRPr>
          </a:p>
          <a:p>
            <a:pPr>
              <a:defRPr/>
            </a:pPr>
            <a:r>
              <a:rPr lang="en-US" sz="6000">
                <a:latin typeface="Aptos"/>
                <a:cs typeface="Calibri"/>
              </a:rPr>
              <a:t>Cultural awareness fosters empathy and understanding, essential for building meaningful relationships.</a:t>
            </a:r>
            <a:endParaRPr lang="en-US"/>
          </a:p>
          <a:p>
            <a:pPr>
              <a:defRPr/>
            </a:pPr>
            <a:endParaRPr lang="en-US" sz="6000">
              <a:latin typeface="Aptos SemiBold"/>
              <a:cs typeface="Calibri"/>
            </a:endParaRPr>
          </a:p>
          <a:p>
            <a:pPr>
              <a:defRPr/>
            </a:pPr>
            <a:r>
              <a:rPr lang="en-US" sz="6000">
                <a:latin typeface="Aptos SemiBold"/>
                <a:cs typeface="Calibri"/>
              </a:rPr>
              <a:t>3. Thinking Freely</a:t>
            </a:r>
            <a:endParaRPr lang="en-US" sz="6000">
              <a:latin typeface="Aptos SemiBold"/>
            </a:endParaRPr>
          </a:p>
          <a:p>
            <a:pPr>
              <a:defRPr/>
            </a:pPr>
            <a:r>
              <a:rPr lang="en-US" sz="6000">
                <a:latin typeface="Aptos"/>
                <a:cs typeface="Calibri"/>
              </a:rPr>
              <a:t>Exposure to different cultures encourages open-mindedness and challenges assumptions. </a:t>
            </a:r>
            <a:endParaRPr lang="en-US" sz="6000"/>
          </a:p>
          <a:p>
            <a:pPr>
              <a:defRPr/>
            </a:pPr>
            <a:endParaRPr lang="en-US" sz="6000">
              <a:latin typeface="Aptos SemiBold"/>
              <a:cs typeface="Calibri"/>
            </a:endParaRPr>
          </a:p>
          <a:p>
            <a:pPr>
              <a:defRPr/>
            </a:pPr>
            <a:r>
              <a:rPr lang="en-US" sz="6000">
                <a:latin typeface="Aptos SemiBold"/>
                <a:cs typeface="Calibri"/>
              </a:rPr>
              <a:t>4. Sharing Opportunities</a:t>
            </a:r>
            <a:endParaRPr lang="en-US">
              <a:latin typeface="Aptos SemiBold"/>
              <a:cs typeface="Calibri"/>
            </a:endParaRPr>
          </a:p>
          <a:p>
            <a:pPr>
              <a:defRPr/>
            </a:pPr>
            <a:r>
              <a:rPr lang="en-US" sz="6000">
                <a:latin typeface="Aptos"/>
                <a:cs typeface="Calibri"/>
              </a:rPr>
              <a:t>By being culturally aware, Warwick ensures that opportunities are inclusive and accessible to all, regardless of background, supporting fairness across the university community.</a:t>
            </a:r>
            <a:endParaRPr lang="en-US">
              <a:latin typeface="Aptos"/>
              <a:cs typeface="Calibri"/>
            </a:endParaRPr>
          </a:p>
          <a:p>
            <a:pPr>
              <a:defRPr/>
            </a:pPr>
            <a:endParaRPr lang="en-US" sz="6000"/>
          </a:p>
          <a:p>
            <a:pPr>
              <a:defRPr/>
            </a:pPr>
            <a:r>
              <a:rPr lang="en-US" sz="6000" b="1">
                <a:latin typeface="Aptos SemiBold"/>
                <a:cs typeface="Calibri"/>
              </a:rPr>
              <a:t>5.</a:t>
            </a:r>
            <a:r>
              <a:rPr lang="en-US" sz="6000">
                <a:latin typeface="Aptos SemiBold"/>
                <a:cs typeface="Calibri"/>
              </a:rPr>
              <a:t> Going Forward and Further</a:t>
            </a:r>
            <a:endParaRPr lang="en-US">
              <a:latin typeface="Aptos SemiBold"/>
              <a:cs typeface="Calibri"/>
            </a:endParaRPr>
          </a:p>
          <a:p>
            <a:pPr>
              <a:defRPr/>
            </a:pPr>
            <a:r>
              <a:rPr lang="en-US" sz="6000">
                <a:latin typeface="Aptos"/>
                <a:cs typeface="Calibri"/>
              </a:rPr>
              <a:t>Cultural awareness drives the community forward with inclusive innovation, think openly across cultures, and grow through diversity.</a:t>
            </a:r>
            <a:endParaRPr lang="en-US">
              <a:latin typeface="Aptos"/>
              <a:cs typeface="Calibri"/>
            </a:endParaRPr>
          </a:p>
          <a:p>
            <a:pPr>
              <a:defRPr/>
            </a:pPr>
            <a:endParaRPr lang="en-US" sz="6000"/>
          </a:p>
          <a:p>
            <a:pPr>
              <a:defRPr/>
            </a:pPr>
            <a:endParaRPr lang="en-US" sz="6000"/>
          </a:p>
        </p:txBody>
      </p:sp>
      <p:sp>
        <p:nvSpPr>
          <p:cNvPr id="6" name="Text Placeholder 5">
            <a:extLst>
              <a:ext uri="{FF2B5EF4-FFF2-40B4-BE49-F238E27FC236}">
                <a16:creationId xmlns:a16="http://schemas.microsoft.com/office/drawing/2014/main" id="{ECDEC9AF-9388-9131-2B10-1B3EBF2B0962}"/>
              </a:ext>
            </a:extLst>
          </p:cNvPr>
          <p:cNvSpPr>
            <a:spLocks noGrp="1"/>
          </p:cNvSpPr>
          <p:nvPr>
            <p:ph type="body" sz="quarter" idx="19"/>
          </p:nvPr>
        </p:nvSpPr>
        <p:spPr>
          <a:xfrm>
            <a:off x="12471254" y="4208037"/>
            <a:ext cx="11017760" cy="2384947"/>
          </a:xfrm>
        </p:spPr>
        <p:txBody>
          <a:bodyPr lIns="91440" tIns="45720" rIns="91440" bIns="45720" anchor="t"/>
          <a:lstStyle/>
          <a:p>
            <a:pPr>
              <a:defRPr/>
            </a:pPr>
            <a:r>
              <a:rPr lang="en-GB" sz="6000">
                <a:latin typeface="Aptos"/>
                <a:cs typeface="Calibri"/>
              </a:rPr>
              <a:t>This awareness is essential in combating stereotypes, biases, and misunderstandings that often arise from cultural differences.</a:t>
            </a:r>
            <a:endParaRPr lang="en-US" sz="6000">
              <a:latin typeface="Aptos"/>
              <a:cs typeface="Calibri"/>
            </a:endParaRPr>
          </a:p>
          <a:p>
            <a:pPr>
              <a:defRPr/>
            </a:pPr>
            <a:endParaRPr lang="en-GB" sz="6000">
              <a:latin typeface="Aptos"/>
              <a:cs typeface="Calibri"/>
            </a:endParaRPr>
          </a:p>
          <a:p>
            <a:pPr>
              <a:defRPr/>
            </a:pPr>
            <a:r>
              <a:rPr lang="en-US" sz="6000" b="1">
                <a:latin typeface="Aptos"/>
                <a:cs typeface="Calibri"/>
              </a:rPr>
              <a:t>Why is Cultural Awareness important to the workplace?</a:t>
            </a:r>
            <a:endParaRPr lang="en-US" sz="6000">
              <a:latin typeface="Aptos"/>
              <a:cs typeface="Calibri"/>
            </a:endParaRPr>
          </a:p>
          <a:p>
            <a:pPr lvl="0">
              <a:defRPr/>
            </a:pPr>
            <a:endParaRPr lang="en-US" sz="6000"/>
          </a:p>
          <a:p>
            <a:pPr>
              <a:defRPr/>
            </a:pPr>
            <a:r>
              <a:rPr lang="en-GB" sz="6000">
                <a:latin typeface="Aptos"/>
                <a:cs typeface="Arial"/>
              </a:rPr>
              <a:t>Understanding cultural differences improves communication by reducing misunderstandings and fostering clearer interactions. When individuals feel their culture is recognised and respected, they are more likely to trust others and engage fully in group settings. Cultural awareness helps create an inclusive environment where diverse voices are valued and heard, leading to more innovative solutions and ideas.</a:t>
            </a:r>
            <a:endParaRPr lang="en-GB" sz="6000"/>
          </a:p>
          <a:p>
            <a:pPr lvl="0">
              <a:defRPr/>
            </a:pPr>
            <a:endParaRPr lang="en-GB" sz="5400">
              <a:latin typeface="Aptos"/>
              <a:cs typeface="Calibri"/>
            </a:endParaRPr>
          </a:p>
        </p:txBody>
      </p:sp>
    </p:spTree>
    <p:extLst>
      <p:ext uri="{BB962C8B-B14F-4D97-AF65-F5344CB8AC3E}">
        <p14:creationId xmlns:p14="http://schemas.microsoft.com/office/powerpoint/2010/main" val="1150344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FA4B33-DAC2-E646-D0C4-F15EB996BA16}"/>
              </a:ext>
            </a:extLst>
          </p:cNvPr>
          <p:cNvSpPr>
            <a:spLocks noGrp="1"/>
          </p:cNvSpPr>
          <p:nvPr>
            <p:ph type="body" sz="quarter" idx="17"/>
          </p:nvPr>
        </p:nvSpPr>
        <p:spPr>
          <a:xfrm>
            <a:off x="513858" y="579962"/>
            <a:ext cx="35318275" cy="1754911"/>
          </a:xfrm>
        </p:spPr>
        <p:txBody>
          <a:bodyPr lIns="91440" tIns="45720" rIns="91440" bIns="45720" anchor="t"/>
          <a:lstStyle/>
          <a:p>
            <a:pPr fontAlgn="base"/>
            <a:r>
              <a:rPr lang="en-US">
                <a:latin typeface="Aptos"/>
                <a:cs typeface="Calibri"/>
              </a:rPr>
              <a:t>How to implement cultural awareness </a:t>
            </a:r>
            <a:endParaRPr lang="en-US"/>
          </a:p>
        </p:txBody>
      </p:sp>
      <p:sp>
        <p:nvSpPr>
          <p:cNvPr id="4" name="Text Placeholder 3">
            <a:extLst>
              <a:ext uri="{FF2B5EF4-FFF2-40B4-BE49-F238E27FC236}">
                <a16:creationId xmlns:a16="http://schemas.microsoft.com/office/drawing/2014/main" id="{7CB0B809-BB2F-0C72-9E5E-9BF115CFC3EC}"/>
              </a:ext>
            </a:extLst>
          </p:cNvPr>
          <p:cNvSpPr>
            <a:spLocks noGrp="1"/>
          </p:cNvSpPr>
          <p:nvPr>
            <p:ph type="body" sz="quarter" idx="11"/>
          </p:nvPr>
        </p:nvSpPr>
        <p:spPr>
          <a:xfrm>
            <a:off x="557504" y="2333967"/>
            <a:ext cx="12288843" cy="3176515"/>
          </a:xfrm>
        </p:spPr>
        <p:txBody>
          <a:bodyPr lIns="91440" tIns="45720" rIns="91440" bIns="45720" anchor="t"/>
          <a:lstStyle/>
          <a:p>
            <a:pPr>
              <a:defRPr/>
            </a:pPr>
            <a:r>
              <a:rPr lang="en-US" sz="6000" b="1">
                <a:latin typeface="Aptos"/>
                <a:cs typeface="Calibri"/>
              </a:rPr>
              <a:t>What are some common cultural differences?</a:t>
            </a:r>
          </a:p>
          <a:p>
            <a:pPr lvl="0">
              <a:defRPr/>
            </a:pPr>
            <a:endParaRPr lang="en-US" sz="5400" b="1"/>
          </a:p>
          <a:p>
            <a:pPr>
              <a:defRPr/>
            </a:pPr>
            <a:r>
              <a:rPr lang="en-US" sz="6000">
                <a:latin typeface="Aptos"/>
                <a:cs typeface="Calibri"/>
              </a:rPr>
              <a:t>In certain cultures, the attitude to authority differs. In hierarchical cultures, frequent check ins and clear directions are expected. Although in flatter cultures, delegation and autonomy are preferred. Therefore, good leadership can look different in different cultures.</a:t>
            </a:r>
            <a:endParaRPr lang="en-US" sz="6000"/>
          </a:p>
          <a:p>
            <a:pPr>
              <a:defRPr/>
            </a:pPr>
            <a:endParaRPr lang="en-US" sz="5400">
              <a:latin typeface="Aptos"/>
              <a:cs typeface="Calibri"/>
            </a:endParaRPr>
          </a:p>
          <a:p>
            <a:pPr>
              <a:defRPr/>
            </a:pPr>
            <a:endParaRPr lang="en-US" sz="5400">
              <a:latin typeface="Aptos"/>
              <a:cs typeface="Calibri"/>
            </a:endParaRPr>
          </a:p>
          <a:p>
            <a:pPr>
              <a:defRPr/>
            </a:pPr>
            <a:endParaRPr lang="en-US" sz="5400">
              <a:latin typeface="Aptos"/>
              <a:cs typeface="Calibri"/>
            </a:endParaRPr>
          </a:p>
          <a:p>
            <a:pPr>
              <a:defRPr/>
            </a:pPr>
            <a:endParaRPr lang="en-US" sz="5400">
              <a:latin typeface="Aptos"/>
              <a:cs typeface="Calibri"/>
            </a:endParaRPr>
          </a:p>
          <a:p>
            <a:pPr>
              <a:defRPr/>
            </a:pPr>
            <a:endParaRPr lang="en-US" sz="5400">
              <a:latin typeface="Aptos"/>
              <a:cs typeface="Calibri"/>
            </a:endParaRPr>
          </a:p>
          <a:p>
            <a:pPr>
              <a:defRPr/>
            </a:pPr>
            <a:endParaRPr lang="en-US" sz="5400">
              <a:latin typeface="Aptos"/>
              <a:cs typeface="Calibri"/>
            </a:endParaRPr>
          </a:p>
          <a:p>
            <a:pPr>
              <a:defRPr/>
            </a:pPr>
            <a:r>
              <a:rPr lang="en-US" sz="6000">
                <a:latin typeface="Aptos"/>
                <a:cs typeface="Calibri"/>
              </a:rPr>
              <a:t>The approach to time management varies significantly across different cultures. Some cultures treat time as structured and linear – deadlines are deadlines. In other cultures, plans can change to shifting priorities – deadlines are guidelines. Both value results, they just get there differently.</a:t>
            </a:r>
            <a:endParaRPr lang="en-US" sz="6000"/>
          </a:p>
          <a:p>
            <a:pPr lvl="0">
              <a:defRPr/>
            </a:pPr>
            <a:endParaRPr lang="en-US" sz="5400"/>
          </a:p>
        </p:txBody>
      </p:sp>
      <p:sp>
        <p:nvSpPr>
          <p:cNvPr id="5" name="Text Placeholder 4">
            <a:extLst>
              <a:ext uri="{FF2B5EF4-FFF2-40B4-BE49-F238E27FC236}">
                <a16:creationId xmlns:a16="http://schemas.microsoft.com/office/drawing/2014/main" id="{1B404CD0-4A05-2233-C48C-6465379E0B71}"/>
              </a:ext>
            </a:extLst>
          </p:cNvPr>
          <p:cNvSpPr>
            <a:spLocks noGrp="1"/>
          </p:cNvSpPr>
          <p:nvPr>
            <p:ph type="body" sz="quarter" idx="16"/>
          </p:nvPr>
        </p:nvSpPr>
        <p:spPr>
          <a:xfrm>
            <a:off x="27068767" y="3933496"/>
            <a:ext cx="12269906" cy="11646045"/>
          </a:xfrm>
        </p:spPr>
        <p:txBody>
          <a:bodyPr lIns="91440" tIns="45720" rIns="91440" bIns="45720" anchor="t"/>
          <a:lstStyle/>
          <a:p>
            <a:pPr>
              <a:defRPr/>
            </a:pPr>
            <a:r>
              <a:rPr lang="en-US" sz="6000">
                <a:latin typeface="Aptos"/>
                <a:cs typeface="Calibri"/>
              </a:rPr>
              <a:t>In addition, the best practice into managing timelines. Clarify what 'on time' means for all and align on a shared sense of urgency. Check in regularly and build in buffers when working across time styles. Ensure that you be transparent when plans shift or delays are expected. This openness then builds trust.</a:t>
            </a:r>
          </a:p>
          <a:p>
            <a:pPr lvl="0">
              <a:defRPr/>
            </a:pPr>
            <a:endParaRPr lang="en-US" sz="6000"/>
          </a:p>
          <a:p>
            <a:pPr lvl="0">
              <a:defRPr/>
            </a:pPr>
            <a:r>
              <a:rPr lang="en-US" sz="6000">
                <a:latin typeface="Aptos"/>
                <a:cs typeface="Calibri"/>
              </a:rPr>
              <a:t>The best practice in interacting with different communication styles is understanding the different culture styles. With direct cultures , be concise and don’t take bluntness personally. With indirect cultures, ask open questions and be mindful of the context. In multicultural terms , set clear norms and check for understanding frequently. It is not what it is said but what is understood that matters.</a:t>
            </a:r>
          </a:p>
        </p:txBody>
      </p:sp>
      <p:sp>
        <p:nvSpPr>
          <p:cNvPr id="6" name="Text Placeholder 5">
            <a:extLst>
              <a:ext uri="{FF2B5EF4-FFF2-40B4-BE49-F238E27FC236}">
                <a16:creationId xmlns:a16="http://schemas.microsoft.com/office/drawing/2014/main" id="{AED99453-6089-EEFB-37C2-0091B2FAD02E}"/>
              </a:ext>
            </a:extLst>
          </p:cNvPr>
          <p:cNvSpPr>
            <a:spLocks noGrp="1"/>
          </p:cNvSpPr>
          <p:nvPr>
            <p:ph type="body" sz="quarter" idx="19"/>
          </p:nvPr>
        </p:nvSpPr>
        <p:spPr>
          <a:xfrm>
            <a:off x="14014412" y="3930450"/>
            <a:ext cx="12257067" cy="3227227"/>
          </a:xfrm>
        </p:spPr>
        <p:txBody>
          <a:bodyPr lIns="91440" tIns="45720" rIns="91440" bIns="45720" anchor="t"/>
          <a:lstStyle/>
          <a:p>
            <a:pPr>
              <a:defRPr/>
            </a:pPr>
            <a:r>
              <a:rPr lang="en-US" sz="6000">
                <a:latin typeface="Aptos"/>
                <a:cs typeface="Calibri"/>
              </a:rPr>
              <a:t>Another example of a common cultural difference is communication styles. In direct cultures, clarity is key – saying what you mean is a sign of respect. In indirect cultures, meaning is implied – saying 'no' outright may be considered impolite or confrontational.</a:t>
            </a:r>
          </a:p>
          <a:p>
            <a:pPr lvl="0">
              <a:defRPr/>
            </a:pPr>
            <a:endParaRPr lang="en-US" sz="6000" b="1"/>
          </a:p>
          <a:p>
            <a:pPr>
              <a:defRPr/>
            </a:pPr>
            <a:r>
              <a:rPr lang="en-US" sz="6000" b="1">
                <a:latin typeface="Aptos"/>
                <a:cs typeface="Calibri"/>
              </a:rPr>
              <a:t>Tips on how to navigate and understand different cultures</a:t>
            </a:r>
            <a:endParaRPr lang="en-US" sz="6000"/>
          </a:p>
          <a:p>
            <a:pPr>
              <a:defRPr/>
            </a:pPr>
            <a:endParaRPr lang="en-US" sz="6000" b="1">
              <a:latin typeface="Aptos"/>
              <a:cs typeface="Calibri"/>
            </a:endParaRPr>
          </a:p>
          <a:p>
            <a:pPr>
              <a:defRPr/>
            </a:pPr>
            <a:r>
              <a:rPr lang="en-US" sz="6000">
                <a:latin typeface="Aptos"/>
                <a:cs typeface="Calibri"/>
              </a:rPr>
              <a:t>To navigate through cultural differences in a leadership role, you need to be clear about how decisions will be made, who has the final say, and how feedback is handled. Use framing language to explain your approach while inviting suggestions. And observe how others engage with leaders, and whether questioning them accepted or seen as disrespectful.</a:t>
            </a:r>
          </a:p>
        </p:txBody>
      </p:sp>
      <p:pic>
        <p:nvPicPr>
          <p:cNvPr id="12" name="Picture Placeholder 11">
            <a:extLst>
              <a:ext uri="{FF2B5EF4-FFF2-40B4-BE49-F238E27FC236}">
                <a16:creationId xmlns:a16="http://schemas.microsoft.com/office/drawing/2014/main" id="{AA85E1F4-1734-18A8-7874-0BF1212FE575}"/>
              </a:ext>
            </a:extLst>
          </p:cNvPr>
          <p:cNvPicPr>
            <a:picLocks noGrp="1" noChangeAspect="1"/>
          </p:cNvPicPr>
          <p:nvPr>
            <p:ph type="pic" sz="quarter" idx="20"/>
          </p:nvPr>
        </p:nvPicPr>
        <p:blipFill>
          <a:blip r:embed="rId2"/>
          <a:srcRect l="1250" t="9982" r="-1250" b="5917"/>
          <a:stretch>
            <a:fillRect/>
          </a:stretch>
        </p:blipFill>
        <p:spPr>
          <a:xfrm>
            <a:off x="2528491" y="13420513"/>
            <a:ext cx="7440020" cy="4371844"/>
          </a:xfrm>
          <a:prstGeom prst="rect">
            <a:avLst/>
          </a:prstGeom>
        </p:spPr>
      </p:pic>
    </p:spTree>
    <p:extLst>
      <p:ext uri="{BB962C8B-B14F-4D97-AF65-F5344CB8AC3E}">
        <p14:creationId xmlns:p14="http://schemas.microsoft.com/office/powerpoint/2010/main" val="2636549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B9198-02DA-D60F-494A-6115F853C4A7}"/>
            </a:ext>
          </a:extLst>
        </p:cNvPr>
        <p:cNvGrpSpPr/>
        <p:nvPr/>
      </p:nvGrpSpPr>
      <p:grpSpPr>
        <a:xfrm>
          <a:off x="0" y="0"/>
          <a:ext cx="0" cy="0"/>
          <a:chOff x="0" y="0"/>
          <a:chExt cx="0" cy="0"/>
        </a:xfrm>
      </p:grpSpPr>
      <p:sp>
        <p:nvSpPr>
          <p:cNvPr id="13" name="Speech Bubble: Rectangle with Corners Rounded 12">
            <a:extLst>
              <a:ext uri="{FF2B5EF4-FFF2-40B4-BE49-F238E27FC236}">
                <a16:creationId xmlns:a16="http://schemas.microsoft.com/office/drawing/2014/main" id="{F32FDB74-ABC2-D16B-1E74-DB3DA8CC2805}"/>
              </a:ext>
            </a:extLst>
          </p:cNvPr>
          <p:cNvSpPr/>
          <p:nvPr/>
        </p:nvSpPr>
        <p:spPr>
          <a:xfrm>
            <a:off x="20539383" y="4677333"/>
            <a:ext cx="16693823" cy="6362258"/>
          </a:xfrm>
          <a:prstGeom prst="wedgeRoundRect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peech Bubble: Rectangle with Corners Rounded 10">
            <a:extLst>
              <a:ext uri="{FF2B5EF4-FFF2-40B4-BE49-F238E27FC236}">
                <a16:creationId xmlns:a16="http://schemas.microsoft.com/office/drawing/2014/main" id="{A297304F-C735-EE3A-52EB-785764E39311}"/>
              </a:ext>
            </a:extLst>
          </p:cNvPr>
          <p:cNvSpPr/>
          <p:nvPr/>
        </p:nvSpPr>
        <p:spPr>
          <a:xfrm>
            <a:off x="12962503" y="12531484"/>
            <a:ext cx="12586056" cy="5190985"/>
          </a:xfrm>
          <a:prstGeom prst="wedgeRoundRect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peech Bubble: Rectangle with Corners Rounded 8">
            <a:extLst>
              <a:ext uri="{FF2B5EF4-FFF2-40B4-BE49-F238E27FC236}">
                <a16:creationId xmlns:a16="http://schemas.microsoft.com/office/drawing/2014/main" id="{0210F2BB-8B40-EBB3-047C-E317E4BD454E}"/>
              </a:ext>
            </a:extLst>
          </p:cNvPr>
          <p:cNvSpPr/>
          <p:nvPr/>
        </p:nvSpPr>
        <p:spPr>
          <a:xfrm>
            <a:off x="1911564" y="4679784"/>
            <a:ext cx="14703300" cy="7222669"/>
          </a:xfrm>
          <a:prstGeom prst="wedgeRoundRect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EC1F7DF7-5C8A-A66B-82BD-8B99A99AB1F4}"/>
              </a:ext>
            </a:extLst>
          </p:cNvPr>
          <p:cNvSpPr>
            <a:spLocks noGrp="1"/>
          </p:cNvSpPr>
          <p:nvPr>
            <p:ph type="body" sz="quarter" idx="17"/>
          </p:nvPr>
        </p:nvSpPr>
        <p:spPr/>
        <p:txBody>
          <a:bodyPr lIns="91440" tIns="45720" rIns="91440" bIns="45720" anchor="t"/>
          <a:lstStyle/>
          <a:p>
            <a:pPr fontAlgn="base"/>
            <a:r>
              <a:rPr lang="en-US">
                <a:latin typeface="Aptos"/>
                <a:cs typeface="Calibri"/>
              </a:rPr>
              <a:t>Reflections and Actions from Warwick Staff</a:t>
            </a:r>
          </a:p>
        </p:txBody>
      </p:sp>
      <p:sp>
        <p:nvSpPr>
          <p:cNvPr id="3" name="TextBox 2">
            <a:extLst>
              <a:ext uri="{FF2B5EF4-FFF2-40B4-BE49-F238E27FC236}">
                <a16:creationId xmlns:a16="http://schemas.microsoft.com/office/drawing/2014/main" id="{A765FA3F-26B7-83B9-6D4E-158540CCA726}"/>
              </a:ext>
            </a:extLst>
          </p:cNvPr>
          <p:cNvSpPr txBox="1"/>
          <p:nvPr/>
        </p:nvSpPr>
        <p:spPr>
          <a:xfrm>
            <a:off x="1913284" y="27458802"/>
            <a:ext cx="3722976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a:t>To discover more about </a:t>
            </a:r>
            <a:r>
              <a:rPr lang="en-US" sz="6000">
                <a:solidFill>
                  <a:srgbClr val="0C0C0C"/>
                </a:solidFill>
                <a:ea typeface="+mn-lt"/>
                <a:cs typeface="+mn-lt"/>
              </a:rPr>
              <a:t>how our staff responded to the Cultural Awareness Module, visit our 'Cultural Awareness Feedback' webpage </a:t>
            </a:r>
            <a:r>
              <a:rPr lang="en-US" sz="6000">
                <a:solidFill>
                  <a:srgbClr val="0C0C0C"/>
                </a:solidFill>
                <a:ea typeface="+mn-lt"/>
                <a:cs typeface="+mn-lt"/>
                <a:hlinkClick r:id="rId2"/>
              </a:rPr>
              <a:t>here</a:t>
            </a:r>
            <a:r>
              <a:rPr lang="en-US" sz="6000">
                <a:solidFill>
                  <a:srgbClr val="0C0C0C"/>
                </a:solidFill>
                <a:ea typeface="+mn-lt"/>
                <a:cs typeface="+mn-lt"/>
              </a:rPr>
              <a:t>.</a:t>
            </a:r>
            <a:endParaRPr lang="en-US" sz="6000">
              <a:solidFill>
                <a:srgbClr val="0C0C0C"/>
              </a:solidFill>
            </a:endParaRPr>
          </a:p>
        </p:txBody>
      </p:sp>
      <p:sp>
        <p:nvSpPr>
          <p:cNvPr id="8" name="TextBox 7">
            <a:extLst>
              <a:ext uri="{FF2B5EF4-FFF2-40B4-BE49-F238E27FC236}">
                <a16:creationId xmlns:a16="http://schemas.microsoft.com/office/drawing/2014/main" id="{E0465B9F-7D0A-D914-74F5-E212F51DF765}"/>
              </a:ext>
            </a:extLst>
          </p:cNvPr>
          <p:cNvSpPr txBox="1"/>
          <p:nvPr/>
        </p:nvSpPr>
        <p:spPr>
          <a:xfrm>
            <a:off x="1897434" y="5522357"/>
            <a:ext cx="15087274" cy="5517475"/>
          </a:xfrm>
          <a:prstGeom prst="snipRound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800" i="1">
                <a:ea typeface="+mn-lt"/>
                <a:cs typeface="+mn-lt"/>
              </a:rPr>
              <a:t>"I think I will try to consciously not make assumptions about behaviour, being aware of what might have influenced that behaviour i.e. in terms of punctuality. I will take more care in the language I use to avoid stereotypes. Thought provoking in terms of managing a team and how it might impact on research culture."</a:t>
            </a:r>
          </a:p>
          <a:p>
            <a:pPr algn="ctr"/>
            <a:endParaRPr lang="en-GB" sz="4800" b="1" i="1"/>
          </a:p>
        </p:txBody>
      </p:sp>
      <p:sp>
        <p:nvSpPr>
          <p:cNvPr id="10" name="TextBox 9">
            <a:extLst>
              <a:ext uri="{FF2B5EF4-FFF2-40B4-BE49-F238E27FC236}">
                <a16:creationId xmlns:a16="http://schemas.microsoft.com/office/drawing/2014/main" id="{94F904D8-7894-B36E-7B69-8E855F385C06}"/>
              </a:ext>
            </a:extLst>
          </p:cNvPr>
          <p:cNvSpPr txBox="1"/>
          <p:nvPr/>
        </p:nvSpPr>
        <p:spPr>
          <a:xfrm>
            <a:off x="14296353" y="13534059"/>
            <a:ext cx="9927908"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i="1" dirty="0"/>
              <a:t>"Think about the person and his/her cultural background before embarking on any conversation."</a:t>
            </a:r>
          </a:p>
          <a:p>
            <a:pPr algn="ctr"/>
            <a:endParaRPr lang="en-GB" sz="4800" b="1" i="1"/>
          </a:p>
        </p:txBody>
      </p:sp>
      <p:sp>
        <p:nvSpPr>
          <p:cNvPr id="12" name="TextBox 11">
            <a:extLst>
              <a:ext uri="{FF2B5EF4-FFF2-40B4-BE49-F238E27FC236}">
                <a16:creationId xmlns:a16="http://schemas.microsoft.com/office/drawing/2014/main" id="{1258864D-6DE9-01A4-F975-9280AEA9E545}"/>
              </a:ext>
            </a:extLst>
          </p:cNvPr>
          <p:cNvSpPr txBox="1"/>
          <p:nvPr/>
        </p:nvSpPr>
        <p:spPr>
          <a:xfrm>
            <a:off x="21838292" y="5709744"/>
            <a:ext cx="14741787" cy="53076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i="1" dirty="0"/>
              <a:t>"Shall be open when dealing with colleagues of different cultures, how my views might be different to their norm and seeking to find a common basis for us to work together with a shared interest." </a:t>
            </a:r>
          </a:p>
          <a:p>
            <a:pPr algn="ctr"/>
            <a:endParaRPr lang="en-GB"/>
          </a:p>
        </p:txBody>
      </p:sp>
      <p:sp>
        <p:nvSpPr>
          <p:cNvPr id="14" name="Speech Bubble: Rectangle with Corners Rounded 13">
            <a:extLst>
              <a:ext uri="{FF2B5EF4-FFF2-40B4-BE49-F238E27FC236}">
                <a16:creationId xmlns:a16="http://schemas.microsoft.com/office/drawing/2014/main" id="{33C049BD-D6B2-163F-68FD-822896724EF9}"/>
              </a:ext>
            </a:extLst>
          </p:cNvPr>
          <p:cNvSpPr/>
          <p:nvPr/>
        </p:nvSpPr>
        <p:spPr>
          <a:xfrm>
            <a:off x="1155166" y="19169748"/>
            <a:ext cx="18134894" cy="4725761"/>
          </a:xfrm>
          <a:prstGeom prst="wedgeRoundRect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4800" i="1" dirty="0">
                <a:solidFill>
                  <a:schemeClr val="tx1"/>
                </a:solidFill>
                <a:ea typeface="+mn-lt"/>
                <a:cs typeface="+mn-lt"/>
              </a:rPr>
              <a:t>"It is crucial to be mindful of cultural settings. However, it is equally crucial to be mindful of individuality and uniqueness. It allows openness, flexibility, and gives individuals agency and power to exercise reflexivity and innovation. Overall, be interactive and do not fear differences, they bring opportunity." </a:t>
            </a:r>
            <a:endParaRPr lang="en-US" sz="4800" i="1">
              <a:solidFill>
                <a:schemeClr val="tx1"/>
              </a:solidFill>
            </a:endParaRPr>
          </a:p>
        </p:txBody>
      </p:sp>
      <p:sp>
        <p:nvSpPr>
          <p:cNvPr id="15" name="Speech Bubble: Rectangle with Corners Rounded 14">
            <a:extLst>
              <a:ext uri="{FF2B5EF4-FFF2-40B4-BE49-F238E27FC236}">
                <a16:creationId xmlns:a16="http://schemas.microsoft.com/office/drawing/2014/main" id="{4C1448F1-AF27-D576-5AB6-8F561A84782F}"/>
              </a:ext>
            </a:extLst>
          </p:cNvPr>
          <p:cNvSpPr/>
          <p:nvPr/>
        </p:nvSpPr>
        <p:spPr>
          <a:xfrm>
            <a:off x="24247758" y="19169747"/>
            <a:ext cx="13032718" cy="4725761"/>
          </a:xfrm>
          <a:prstGeom prst="wedgeRoundRect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5400" i="1" dirty="0">
                <a:solidFill>
                  <a:schemeClr val="tx1"/>
                </a:solidFill>
                <a:ea typeface="+mn-lt"/>
                <a:cs typeface="+mn-lt"/>
              </a:rPr>
              <a:t>"I will try to adjust my style to include more personal cultural styles."</a:t>
            </a:r>
            <a:endParaRPr lang="en-US" sz="5400" i="1">
              <a:solidFill>
                <a:schemeClr val="tx1"/>
              </a:solidFill>
            </a:endParaRPr>
          </a:p>
        </p:txBody>
      </p:sp>
    </p:spTree>
    <p:extLst>
      <p:ext uri="{BB962C8B-B14F-4D97-AF65-F5344CB8AC3E}">
        <p14:creationId xmlns:p14="http://schemas.microsoft.com/office/powerpoint/2010/main" val="204214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E526B-7609-423D-CA36-A5C9506A7AF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03B02D5-0232-3E66-4953-1DB524D974B3}"/>
              </a:ext>
            </a:extLst>
          </p:cNvPr>
          <p:cNvSpPr>
            <a:spLocks noGrp="1"/>
          </p:cNvSpPr>
          <p:nvPr>
            <p:ph type="body" sz="quarter" idx="17"/>
          </p:nvPr>
        </p:nvSpPr>
        <p:spPr>
          <a:xfrm>
            <a:off x="1310511" y="1712987"/>
            <a:ext cx="35318275" cy="1754911"/>
          </a:xfrm>
        </p:spPr>
        <p:txBody>
          <a:bodyPr lIns="91440" tIns="45720" rIns="91440" bIns="45720" anchor="t"/>
          <a:lstStyle/>
          <a:p>
            <a:pPr fontAlgn="base"/>
            <a:r>
              <a:rPr lang="en-US">
                <a:latin typeface="Aptos"/>
                <a:cs typeface="Calibri"/>
              </a:rPr>
              <a:t>Additional Resources</a:t>
            </a:r>
          </a:p>
        </p:txBody>
      </p:sp>
      <p:sp>
        <p:nvSpPr>
          <p:cNvPr id="5" name="Text Placeholder 4">
            <a:extLst>
              <a:ext uri="{FF2B5EF4-FFF2-40B4-BE49-F238E27FC236}">
                <a16:creationId xmlns:a16="http://schemas.microsoft.com/office/drawing/2014/main" id="{EA5FA1F8-5EE9-5AB6-EFBC-78F19A2A2FFC}"/>
              </a:ext>
            </a:extLst>
          </p:cNvPr>
          <p:cNvSpPr>
            <a:spLocks noGrp="1"/>
          </p:cNvSpPr>
          <p:nvPr>
            <p:ph type="body" sz="quarter" idx="16"/>
          </p:nvPr>
        </p:nvSpPr>
        <p:spPr>
          <a:xfrm>
            <a:off x="1318237" y="5215679"/>
            <a:ext cx="16467241" cy="20954386"/>
          </a:xfrm>
        </p:spPr>
        <p:txBody>
          <a:bodyPr lIns="91440" tIns="45720" rIns="91440" bIns="45720" anchor="t"/>
          <a:lstStyle/>
          <a:p>
            <a:pPr>
              <a:defRPr/>
            </a:pPr>
            <a:r>
              <a:rPr lang="en-US" sz="6000" b="1">
                <a:latin typeface="Aptos"/>
                <a:cs typeface="Calibri"/>
              </a:rPr>
              <a:t>LinkedIn Learning Courses</a:t>
            </a:r>
            <a:endParaRPr lang="en-US" sz="6000" b="1"/>
          </a:p>
          <a:p>
            <a:pPr>
              <a:defRPr/>
            </a:pPr>
            <a:endParaRPr lang="en-US" sz="5400">
              <a:latin typeface="Aptos"/>
              <a:cs typeface="Calibri"/>
            </a:endParaRPr>
          </a:p>
          <a:p>
            <a:pPr>
              <a:defRPr/>
            </a:pPr>
            <a:r>
              <a:rPr lang="en-US" sz="5400">
                <a:latin typeface="Aptos"/>
                <a:cs typeface="Calibri"/>
                <a:hlinkClick r:id="rId2"/>
              </a:rPr>
              <a:t>The importance of cultural communication and inclusion | LinkedIn Learning</a:t>
            </a:r>
            <a:endParaRPr lang="en-US" sz="5400">
              <a:latin typeface="Aptos"/>
              <a:cs typeface="Calibri"/>
            </a:endParaRPr>
          </a:p>
          <a:p>
            <a:pPr>
              <a:defRPr/>
            </a:pPr>
            <a:endParaRPr lang="en-US" sz="5400">
              <a:latin typeface="Aptos"/>
              <a:cs typeface="Calibri"/>
            </a:endParaRPr>
          </a:p>
          <a:p>
            <a:pPr>
              <a:defRPr/>
            </a:pPr>
            <a:r>
              <a:rPr lang="en-US" sz="5400">
                <a:latin typeface="Aptos"/>
                <a:cs typeface="Calibri"/>
                <a:hlinkClick r:id="rId3"/>
              </a:rPr>
              <a:t>What is cross-cultural communication? | LinkedIn Learning</a:t>
            </a:r>
            <a:endParaRPr lang="en-US" sz="5400">
              <a:latin typeface="Aptos"/>
              <a:cs typeface="Calibri"/>
            </a:endParaRPr>
          </a:p>
          <a:p>
            <a:pPr>
              <a:defRPr/>
            </a:pPr>
            <a:endParaRPr lang="en-US" sz="5400">
              <a:latin typeface="Aptos"/>
              <a:cs typeface="Calibri"/>
            </a:endParaRPr>
          </a:p>
          <a:p>
            <a:pPr>
              <a:defRPr/>
            </a:pPr>
            <a:r>
              <a:rPr lang="en-US" sz="5400">
                <a:latin typeface="Aptos"/>
                <a:cs typeface="Calibri"/>
                <a:hlinkClick r:id="rId4"/>
              </a:rPr>
              <a:t>Why small talk is so important across the world | LinkedIn Learning</a:t>
            </a:r>
            <a:endParaRPr lang="en-US" sz="5400">
              <a:latin typeface="Aptos"/>
              <a:cs typeface="Calibri"/>
            </a:endParaRPr>
          </a:p>
          <a:p>
            <a:pPr>
              <a:defRPr/>
            </a:pPr>
            <a:endParaRPr lang="en-US" sz="5400">
              <a:latin typeface="Aptos"/>
              <a:cs typeface="Calibri"/>
            </a:endParaRPr>
          </a:p>
          <a:p>
            <a:pPr>
              <a:defRPr/>
            </a:pPr>
            <a:r>
              <a:rPr lang="en-US" sz="5400">
                <a:latin typeface="Aptos"/>
                <a:cs typeface="Calibri"/>
                <a:hlinkClick r:id="rId5"/>
              </a:rPr>
              <a:t>The critical link between emotional intelligence and equity | LinkedIn Learning</a:t>
            </a:r>
            <a:endParaRPr lang="en-US" sz="5400">
              <a:latin typeface="Aptos"/>
              <a:cs typeface="Calibri"/>
            </a:endParaRPr>
          </a:p>
          <a:p>
            <a:pPr>
              <a:defRPr/>
            </a:pPr>
            <a:endParaRPr lang="en-US" sz="5400">
              <a:latin typeface="Aptos"/>
              <a:cs typeface="Calibri"/>
            </a:endParaRPr>
          </a:p>
          <a:p>
            <a:pPr>
              <a:defRPr/>
            </a:pPr>
            <a:r>
              <a:rPr lang="en-US" sz="5400">
                <a:latin typeface="Aptos"/>
                <a:cs typeface="Calibri"/>
                <a:hlinkClick r:id="rId6"/>
              </a:rPr>
              <a:t>Communicating despite our differences | LinkedIn Learning</a:t>
            </a:r>
            <a:endParaRPr lang="en-US" sz="5400">
              <a:latin typeface="Aptos"/>
              <a:cs typeface="Calibri"/>
            </a:endParaRPr>
          </a:p>
          <a:p>
            <a:pPr>
              <a:defRPr/>
            </a:pPr>
            <a:endParaRPr lang="en-US" sz="5400">
              <a:latin typeface="Aptos"/>
              <a:cs typeface="Calibri"/>
            </a:endParaRPr>
          </a:p>
          <a:p>
            <a:pPr>
              <a:defRPr/>
            </a:pPr>
            <a:r>
              <a:rPr lang="en-US" sz="5400">
                <a:latin typeface="Aptos"/>
                <a:cs typeface="Calibri"/>
                <a:hlinkClick r:id="rId7"/>
              </a:rPr>
              <a:t>Inclusion doesn’t just happen | LinkedIn Learning</a:t>
            </a:r>
            <a:endParaRPr lang="en-US" sz="5400">
              <a:latin typeface="Aptos"/>
              <a:cs typeface="Calibri"/>
            </a:endParaRPr>
          </a:p>
          <a:p>
            <a:pPr>
              <a:defRPr/>
            </a:pPr>
            <a:endParaRPr lang="en-US" sz="6000"/>
          </a:p>
          <a:p>
            <a:pPr>
              <a:defRPr/>
            </a:pPr>
            <a:endParaRPr lang="en-US" sz="6000"/>
          </a:p>
          <a:p>
            <a:pPr>
              <a:defRPr/>
            </a:pPr>
            <a:endParaRPr lang="en-US" sz="6000"/>
          </a:p>
          <a:p>
            <a:pPr>
              <a:defRPr/>
            </a:pPr>
            <a:endParaRPr lang="en-US" sz="5400"/>
          </a:p>
          <a:p>
            <a:pPr>
              <a:defRPr/>
            </a:pPr>
            <a:endParaRPr lang="en-US" sz="5400">
              <a:latin typeface="Aptos"/>
              <a:cs typeface="Calibri"/>
            </a:endParaRPr>
          </a:p>
          <a:p>
            <a:pPr>
              <a:defRPr/>
            </a:pPr>
            <a:endParaRPr lang="en-US" sz="5400">
              <a:latin typeface="Aptos"/>
              <a:cs typeface="Calibri"/>
            </a:endParaRPr>
          </a:p>
          <a:p>
            <a:pPr lvl="0">
              <a:defRPr/>
            </a:pPr>
            <a:r>
              <a:rPr lang="en-US" sz="6000">
                <a:latin typeface="Aptos"/>
                <a:cs typeface="Calibri"/>
              </a:rPr>
              <a:t> </a:t>
            </a:r>
          </a:p>
        </p:txBody>
      </p:sp>
      <p:sp>
        <p:nvSpPr>
          <p:cNvPr id="4" name="Text Placeholder 5">
            <a:extLst>
              <a:ext uri="{FF2B5EF4-FFF2-40B4-BE49-F238E27FC236}">
                <a16:creationId xmlns:a16="http://schemas.microsoft.com/office/drawing/2014/main" id="{EB4E1934-90EC-320D-81AF-25F2E86E451C}"/>
              </a:ext>
            </a:extLst>
          </p:cNvPr>
          <p:cNvSpPr txBox="1">
            <a:spLocks/>
          </p:cNvSpPr>
          <p:nvPr/>
        </p:nvSpPr>
        <p:spPr>
          <a:xfrm>
            <a:off x="21403776" y="5227400"/>
            <a:ext cx="17690643" cy="1754143"/>
          </a:xfrm>
          <a:prstGeom prst="rect">
            <a:avLst/>
          </a:prstGeom>
        </p:spPr>
        <p:txBody>
          <a:bodyPr lIns="91440" tIns="45720" rIns="91440" bIns="45720" anchor="t"/>
          <a:lstStyle>
            <a:lvl1pPr marL="0" marR="0" indent="0" algn="l" defTabSz="3503349" rtl="0" eaLnBrk="1" fontAlgn="auto" latinLnBrk="0" hangingPunct="1">
              <a:lnSpc>
                <a:spcPct val="100000"/>
              </a:lnSpc>
              <a:spcBef>
                <a:spcPts val="0"/>
              </a:spcBef>
              <a:spcAft>
                <a:spcPts val="0"/>
              </a:spcAft>
              <a:buClrTx/>
              <a:buSzTx/>
              <a:buFontTx/>
              <a:buNone/>
              <a:tabLst/>
              <a:defRPr lang="en-US" sz="3400" b="0" i="0" kern="1200" spc="105" baseline="0">
                <a:solidFill>
                  <a:schemeClr val="tx1"/>
                </a:solidFill>
                <a:effectLst/>
                <a:latin typeface="Aptos" panose="020B0004020202020204" pitchFamily="34" charset="0"/>
                <a:ea typeface="+mn-ea"/>
                <a:cs typeface="Calibri" panose="020F0502020204030204" pitchFamily="34" charset="0"/>
              </a:defRPr>
            </a:lvl1pPr>
            <a:lvl2pPr marL="1604738" indent="0" algn="l" defTabSz="3209482" rtl="0" eaLnBrk="1" latinLnBrk="0" hangingPunct="1">
              <a:lnSpc>
                <a:spcPct val="90000"/>
              </a:lnSpc>
              <a:spcBef>
                <a:spcPts val="1755"/>
              </a:spcBef>
              <a:buFont typeface="Arial" panose="020B0604020202020204" pitchFamily="34" charset="0"/>
              <a:buNone/>
              <a:defRPr sz="5617" kern="1200">
                <a:solidFill>
                  <a:schemeClr val="tx1"/>
                </a:solidFill>
                <a:latin typeface="Calibri" panose="020F0502020204030204" pitchFamily="34" charset="0"/>
                <a:ea typeface="+mn-ea"/>
                <a:cs typeface="Calibri" panose="020F0502020204030204" pitchFamily="34" charset="0"/>
              </a:defRPr>
            </a:lvl2pPr>
            <a:lvl3pPr marL="3209482" indent="0" algn="l" defTabSz="3209482" rtl="0" eaLnBrk="1" latinLnBrk="0" hangingPunct="1">
              <a:lnSpc>
                <a:spcPct val="90000"/>
              </a:lnSpc>
              <a:spcBef>
                <a:spcPts val="1755"/>
              </a:spcBef>
              <a:buFont typeface="Arial" panose="020B0604020202020204" pitchFamily="34" charset="0"/>
              <a:buNone/>
              <a:defRPr sz="4915" kern="1200">
                <a:solidFill>
                  <a:schemeClr val="tx1"/>
                </a:solidFill>
                <a:latin typeface="Calibri" panose="020F0502020204030204" pitchFamily="34" charset="0"/>
                <a:ea typeface="+mn-ea"/>
                <a:cs typeface="Calibri" panose="020F0502020204030204" pitchFamily="34" charset="0"/>
              </a:defRPr>
            </a:lvl3pPr>
            <a:lvl4pPr marL="4814220"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4pPr>
            <a:lvl5pPr marL="6418957" indent="0" algn="l" defTabSz="3209482" rtl="0" eaLnBrk="1" latinLnBrk="0" hangingPunct="1">
              <a:lnSpc>
                <a:spcPct val="90000"/>
              </a:lnSpc>
              <a:spcBef>
                <a:spcPts val="1755"/>
              </a:spcBef>
              <a:buFont typeface="Arial" panose="020B0604020202020204" pitchFamily="34" charset="0"/>
              <a:buNone/>
              <a:defRPr sz="4213" kern="1200">
                <a:solidFill>
                  <a:schemeClr val="tx1"/>
                </a:solidFill>
                <a:latin typeface="Calibri" panose="020F0502020204030204" pitchFamily="34" charset="0"/>
                <a:ea typeface="+mn-ea"/>
                <a:cs typeface="Calibri" panose="020F0502020204030204" pitchFamily="34" charset="0"/>
              </a:defRPr>
            </a:lvl5pPr>
            <a:lvl6pPr marL="882606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6pPr>
            <a:lvl7pPr marL="10430804"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7pPr>
            <a:lvl8pPr marL="12035542"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8pPr>
            <a:lvl9pPr marL="13640287" indent="-802372" algn="l" defTabSz="3209482" rtl="0" eaLnBrk="1" latinLnBrk="0" hangingPunct="1">
              <a:lnSpc>
                <a:spcPct val="90000"/>
              </a:lnSpc>
              <a:spcBef>
                <a:spcPts val="1755"/>
              </a:spcBef>
              <a:buFont typeface="Arial" panose="020B0604020202020204" pitchFamily="34" charset="0"/>
              <a:buChar char="•"/>
              <a:defRPr sz="6319" kern="1200">
                <a:solidFill>
                  <a:schemeClr val="tx1"/>
                </a:solidFill>
                <a:latin typeface="+mn-lt"/>
                <a:ea typeface="+mn-ea"/>
                <a:cs typeface="+mn-cs"/>
              </a:defRPr>
            </a:lvl9pPr>
          </a:lstStyle>
          <a:p>
            <a:pPr>
              <a:defRPr/>
            </a:pPr>
            <a:endParaRPr lang="en-GB" sz="6000" b="1"/>
          </a:p>
          <a:p>
            <a:pPr>
              <a:defRPr/>
            </a:pPr>
            <a:r>
              <a:rPr lang="en-GB" sz="6000">
                <a:latin typeface="Aptos"/>
                <a:cs typeface="Calibri"/>
              </a:rPr>
              <a:t>Pearn Kandola:</a:t>
            </a:r>
            <a:r>
              <a:rPr lang="en-GB" sz="6000" b="1">
                <a:latin typeface="Aptos"/>
                <a:cs typeface="Calibri"/>
              </a:rPr>
              <a:t> </a:t>
            </a:r>
            <a:r>
              <a:rPr lang="en-GB" sz="6000">
                <a:latin typeface="Aptos"/>
                <a:cs typeface="Calibri"/>
                <a:hlinkClick r:id="rId8"/>
              </a:rPr>
              <a:t>Adapting Your Communication</a:t>
            </a:r>
          </a:p>
          <a:p>
            <a:pPr>
              <a:defRPr/>
            </a:pPr>
            <a:endParaRPr lang="en-GB" sz="6000">
              <a:cs typeface="Calibri"/>
            </a:endParaRPr>
          </a:p>
          <a:p>
            <a:pPr>
              <a:defRPr/>
            </a:pPr>
            <a:r>
              <a:rPr lang="en-GB" sz="6000">
                <a:latin typeface="Aptos"/>
                <a:cs typeface="Calibri"/>
              </a:rPr>
              <a:t>Crossroads Global Resources</a:t>
            </a:r>
            <a:endParaRPr lang="en-GB" sz="6000">
              <a:cs typeface="Calibri"/>
            </a:endParaRPr>
          </a:p>
          <a:p>
            <a:pPr>
              <a:defRPr/>
            </a:pPr>
            <a:endParaRPr lang="en-GB" sz="6000">
              <a:latin typeface="Aptos"/>
              <a:cs typeface="Calibri"/>
            </a:endParaRPr>
          </a:p>
          <a:p>
            <a:pPr marL="857250" indent="-857250">
              <a:buFont typeface="Calibri"/>
              <a:buChar char="-"/>
              <a:defRPr/>
            </a:pPr>
            <a:r>
              <a:rPr lang="en-GB" sz="6000">
                <a:latin typeface="Aptos"/>
                <a:cs typeface="Calibri"/>
                <a:hlinkClick r:id="rId9"/>
              </a:rPr>
              <a:t>Direct and Indirect Communication</a:t>
            </a:r>
            <a:endParaRPr lang="en-GB" sz="6000">
              <a:latin typeface="Aptos"/>
              <a:cs typeface="Calibri"/>
            </a:endParaRPr>
          </a:p>
          <a:p>
            <a:pPr marL="857250" indent="-857250">
              <a:buFont typeface="Calibri"/>
              <a:buChar char="-"/>
              <a:defRPr/>
            </a:pPr>
            <a:r>
              <a:rPr lang="en-GB" sz="6000">
                <a:cs typeface="Calibri"/>
                <a:hlinkClick r:id="rId10"/>
              </a:rPr>
              <a:t>Mark Expats Experience</a:t>
            </a:r>
            <a:endParaRPr lang="en-GB" sz="6000">
              <a:cs typeface="Calibri"/>
            </a:endParaRPr>
          </a:p>
          <a:p>
            <a:pPr marL="857250" indent="-857250">
              <a:buFont typeface="Calibri"/>
              <a:buChar char="-"/>
              <a:defRPr/>
            </a:pPr>
            <a:r>
              <a:rPr lang="en-GB" sz="6000">
                <a:cs typeface="Calibri"/>
                <a:hlinkClick r:id="rId11"/>
              </a:rPr>
              <a:t>Cultural Agility</a:t>
            </a:r>
            <a:endParaRPr lang="en-GB" sz="6000">
              <a:cs typeface="Calibri"/>
            </a:endParaRPr>
          </a:p>
          <a:p>
            <a:pPr marL="857250" indent="-857250">
              <a:buFont typeface="Calibri"/>
              <a:buChar char="-"/>
              <a:defRPr/>
            </a:pPr>
            <a:r>
              <a:rPr lang="en-GB" sz="6000">
                <a:cs typeface="Calibri"/>
                <a:hlinkClick r:id="rId12"/>
              </a:rPr>
              <a:t>Global Leadership Competencies</a:t>
            </a:r>
            <a:endParaRPr lang="en-GB" sz="6000">
              <a:cs typeface="Calibri"/>
            </a:endParaRPr>
          </a:p>
          <a:p>
            <a:pPr marL="857250" indent="-857250">
              <a:buFont typeface="Calibri"/>
              <a:buChar char="-"/>
              <a:defRPr/>
            </a:pPr>
            <a:r>
              <a:rPr lang="en-GB" sz="6000">
                <a:cs typeface="Calibri"/>
                <a:hlinkClick r:id="rId13"/>
              </a:rPr>
              <a:t>Effective Cultural Strategies</a:t>
            </a:r>
            <a:endParaRPr lang="en-GB" sz="6000">
              <a:cs typeface="Calibri"/>
            </a:endParaRPr>
          </a:p>
          <a:p>
            <a:pPr marL="857250" indent="-857250">
              <a:buFont typeface="Calibri"/>
              <a:buChar char="-"/>
              <a:defRPr/>
            </a:pPr>
            <a:r>
              <a:rPr lang="en-GB" sz="6000">
                <a:cs typeface="Calibri"/>
                <a:hlinkClick r:id="rId14"/>
              </a:rPr>
              <a:t>Cultural Framework Profiler</a:t>
            </a:r>
            <a:endParaRPr lang="en-GB" sz="6000">
              <a:cs typeface="Calibri"/>
            </a:endParaRPr>
          </a:p>
          <a:p>
            <a:pPr marL="857250" indent="-857250">
              <a:buFont typeface="Calibri"/>
              <a:buChar char="-"/>
              <a:defRPr/>
            </a:pPr>
            <a:endParaRPr lang="en-GB" sz="6000">
              <a:cs typeface="Calibri"/>
            </a:endParaRPr>
          </a:p>
          <a:p>
            <a:pPr>
              <a:defRPr/>
            </a:pPr>
            <a:endParaRPr lang="en-GB" sz="6000">
              <a:cs typeface="Calibri"/>
            </a:endParaRPr>
          </a:p>
          <a:p>
            <a:pPr>
              <a:defRPr/>
            </a:pPr>
            <a:endParaRPr lang="en-GB" sz="5400">
              <a:cs typeface="Calibri"/>
            </a:endParaRPr>
          </a:p>
        </p:txBody>
      </p:sp>
    </p:spTree>
    <p:extLst>
      <p:ext uri="{BB962C8B-B14F-4D97-AF65-F5344CB8AC3E}">
        <p14:creationId xmlns:p14="http://schemas.microsoft.com/office/powerpoint/2010/main" val="1461505648"/>
      </p:ext>
    </p:extLst>
  </p:cSld>
  <p:clrMapOvr>
    <a:masterClrMapping/>
  </p:clrMapOvr>
</p:sld>
</file>

<file path=ppt/theme/theme1.xml><?xml version="1.0" encoding="utf-8"?>
<a:theme xmlns:a="http://schemas.openxmlformats.org/drawingml/2006/main" name="1_A.Poster_Landscape_A0_Purpl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A.Poster_Landscape_A0_Black">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A.Poster_Landscape_A0_Whit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8_A.Poster_Landscape_A0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A.Poster_Landscape_A0_Coral">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A.Poster_Landscape_A0_Green">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5_A.Poster_Landscape_A0_Yellow">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6_A.Poster_Landscape_A0_Blu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E2CD1C23177742A6EE77773F38949F" ma:contentTypeVersion="10" ma:contentTypeDescription="Create a new document." ma:contentTypeScope="" ma:versionID="34fc792052f3cb263624650373b933b8">
  <xsd:schema xmlns:xsd="http://www.w3.org/2001/XMLSchema" xmlns:xs="http://www.w3.org/2001/XMLSchema" xmlns:p="http://schemas.microsoft.com/office/2006/metadata/properties" xmlns:ns3="8a40a473-117a-4e86-9cc7-beb44f151209" targetNamespace="http://schemas.microsoft.com/office/2006/metadata/properties" ma:root="true" ma:fieldsID="6ac24eee46b49e7e9e584b9a8a48f5d9" ns3:_="">
    <xsd:import namespace="8a40a473-117a-4e86-9cc7-beb44f15120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Location"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40a473-117a-4e86-9cc7-beb44f15120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Location" ma:index="14" nillable="true" ma:displayName="Location" ma:indexed="true"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a40a473-117a-4e86-9cc7-beb44f151209" xsi:nil="true"/>
  </documentManagement>
</p:properties>
</file>

<file path=customXml/itemProps1.xml><?xml version="1.0" encoding="utf-8"?>
<ds:datastoreItem xmlns:ds="http://schemas.openxmlformats.org/officeDocument/2006/customXml" ds:itemID="{EA8391EB-6FAD-4102-A258-39A71AE52EC0}">
  <ds:schemaRefs>
    <ds:schemaRef ds:uri="8a40a473-117a-4e86-9cc7-beb44f1512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B64317E-5DE3-4A89-B352-61BDF47ED68D}">
  <ds:schemaRefs>
    <ds:schemaRef ds:uri="http://schemas.microsoft.com/sharepoint/v3/contenttype/forms"/>
  </ds:schemaRefs>
</ds:datastoreItem>
</file>

<file path=customXml/itemProps3.xml><?xml version="1.0" encoding="utf-8"?>
<ds:datastoreItem xmlns:ds="http://schemas.openxmlformats.org/officeDocument/2006/customXml" ds:itemID="{4EFE4827-667E-49E8-8E5D-91983EA9E7EE}">
  <ds:schemaRefs>
    <ds:schemaRef ds:uri="8a40a473-117a-4e86-9cc7-beb44f1512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1009</Words>
  <Application>Microsoft Office PowerPoint</Application>
  <PresentationFormat>Custom</PresentationFormat>
  <Paragraphs>86</Paragraphs>
  <Slides>5</Slides>
  <Notes>0</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5</vt:i4>
      </vt:variant>
    </vt:vector>
  </HeadingPairs>
  <TitlesOfParts>
    <vt:vector size="17" baseType="lpstr">
      <vt:lpstr>Aptos SemiBold</vt:lpstr>
      <vt:lpstr>Arial</vt:lpstr>
      <vt:lpstr>Aptos</vt:lpstr>
      <vt:lpstr>Calibri</vt:lpstr>
      <vt:lpstr>1_A.Poster_Landscape_A0_Purple</vt:lpstr>
      <vt:lpstr>1_A.Poster_Landscape_A0_Black</vt:lpstr>
      <vt:lpstr>1_A.Poster_Landscape_A0_White</vt:lpstr>
      <vt:lpstr>8_A.Poster_Landscape_A0_Lavender</vt:lpstr>
      <vt:lpstr>3_A.Poster_Landscape_A0_Coral</vt:lpstr>
      <vt:lpstr>4_A.Poster_Landscape_A0_Green</vt:lpstr>
      <vt:lpstr>5_A.Poster_Landscape_A0_Yellow</vt:lpstr>
      <vt:lpstr>6_A.Poster_Landscape_A0_Blue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Seawright</dc:creator>
  <cp:lastModifiedBy>VILLIERS, Katie</cp:lastModifiedBy>
  <cp:revision>17</cp:revision>
  <dcterms:created xsi:type="dcterms:W3CDTF">2025-03-11T16:19:18Z</dcterms:created>
  <dcterms:modified xsi:type="dcterms:W3CDTF">2026-09-25T07:35:09Z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0x01010009E2CD1C23177742A6EE77773F38949F</vt:lpwstr>
  </property>
  <property fmtid="{D5CDD505-2E9C-101B-9397-08002B2CF9AE}" pid="3" name="Order">
    <vt:r8>7053600</vt:r8>
  </property>
  <property fmtid="{D5CDD505-2E9C-101B-9397-08002B2CF9AE}" pid="4" name="xd_Signature">
    <vt:bool>false</vt:bool>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ies>
</file>