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54.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31" r:id="rId5"/>
  </p:sldMasterIdLst>
  <p:notesMasterIdLst>
    <p:notesMasterId r:id="rId7"/>
  </p:notesMasterIdLst>
  <p:handoutMasterIdLst>
    <p:handoutMasterId r:id="rId8"/>
  </p:handoutMasterIdLst>
  <p:sldIdLst>
    <p:sldId id="307" r:id="rId6"/>
  </p:sldIdLst>
  <p:sldSz cx="12192000" cy="6858000"/>
  <p:notesSz cx="6858000" cy="9144000"/>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uide" id="{ABEBBF96-933D-4ADE-AE1A-06C450A86C39}">
          <p14:sldIdLst/>
        </p14:section>
        <p14:section name="Assets" id="{2250CCF0-DAA3-4CD7-B563-1C83EE4A9EE8}">
          <p14:sldIdLst/>
        </p14:section>
        <p14:section name="Presentation" id="{513FA30C-6103-448B-8BE6-B9AC89BE9187}">
          <p14:sldIdLst>
            <p14:sldId id="30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2B6F1D-ED99-5349-7F51-0CB9D3AA4303}" name="Kelleher, Lucy" initials="KL" userId="S::u1774172@live.warwick.ac.uk::a7d460b6-a904-4b89-9e64-58119e2e761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F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60C935-C709-4465-A5F7-14ADA8AA4787}" v="96" dt="2026-09-21T08:33:52.660"/>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04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tags" Target="tags/tag1.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36A93E-21D6-7260-B4CA-702624F8E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1E1B07E-215B-B252-5460-C51F469635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3F8B5B-D173-4426-BBAF-D7AE8121D62E}" type="datetimeFigureOut">
              <a:rPr lang="en-GB" smtClean="0"/>
              <a:t>21/09/2026</a:t>
            </a:fld>
            <a:endParaRPr lang="en-GB"/>
          </a:p>
        </p:txBody>
      </p:sp>
      <p:sp>
        <p:nvSpPr>
          <p:cNvPr id="4" name="Footer Placeholder 3">
            <a:extLst>
              <a:ext uri="{FF2B5EF4-FFF2-40B4-BE49-F238E27FC236}">
                <a16:creationId xmlns:a16="http://schemas.microsoft.com/office/drawing/2014/main" id="{9B2D4238-B7BE-7475-11C6-32646A9398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DF4D755-64E4-2DA6-A761-A7E77CBDBB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A844C1-B26F-4131-9395-099589957D58}" type="slidenum">
              <a:rPr lang="en-GB" smtClean="0"/>
              <a:t>‹#›</a:t>
            </a:fld>
            <a:endParaRPr lang="en-GB"/>
          </a:p>
        </p:txBody>
      </p:sp>
    </p:spTree>
    <p:extLst>
      <p:ext uri="{BB962C8B-B14F-4D97-AF65-F5344CB8AC3E}">
        <p14:creationId xmlns:p14="http://schemas.microsoft.com/office/powerpoint/2010/main" val="1597687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EC553F-3012-4BB0-8A17-A95503C494F8}"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935119-E922-49E8-9185-26F250BE64A2}" type="slidenum">
              <a:rPr lang="en-GB" smtClean="0"/>
              <a:t>‹#›</a:t>
            </a:fld>
            <a:endParaRPr lang="en-GB"/>
          </a:p>
        </p:txBody>
      </p:sp>
    </p:spTree>
    <p:extLst>
      <p:ext uri="{BB962C8B-B14F-4D97-AF65-F5344CB8AC3E}">
        <p14:creationId xmlns:p14="http://schemas.microsoft.com/office/powerpoint/2010/main" val="3683507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4.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5.xml"/><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30.xml"/><Relationship Id="rId4" Type="http://schemas.microsoft.com/office/2007/relationships/hdphoto" Target="../media/hdphoto1.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3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32.xml"/><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33.xml"/><Relationship Id="rId5" Type="http://schemas.microsoft.com/office/2007/relationships/hdphoto" Target="../media/hdphoto1.wdp"/><Relationship Id="rId4"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34.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35.xml"/><Relationship Id="rId4" Type="http://schemas.microsoft.com/office/2007/relationships/hdphoto" Target="../media/hdphoto1.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36.xml"/><Relationship Id="rId4" Type="http://schemas.microsoft.com/office/2007/relationships/hdphoto" Target="../media/hdphoto1.wdp"/></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43.xml"/><Relationship Id="rId4" Type="http://schemas.openxmlformats.org/officeDocument/2006/relationships/image" Target="../media/image4.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45.xml"/><Relationship Id="rId4" Type="http://schemas.microsoft.com/office/2007/relationships/hdphoto" Target="../media/hdphoto1.wdp"/></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6.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7.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8.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9.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0.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51.xml"/><Relationship Id="rId4" Type="http://schemas.microsoft.com/office/2007/relationships/hdphoto" Target="../media/hdphoto1.wdp"/></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5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53.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a:t>add title</a:t>
            </a:r>
            <a:endParaRPr lang="en-GB"/>
          </a:p>
        </p:txBody>
      </p:sp>
      <p:sp>
        <p:nvSpPr>
          <p:cNvPr id="9" name="Picture Placeholder 8">
            <a:extLst>
              <a:ext uri="{FF2B5EF4-FFF2-40B4-BE49-F238E27FC236}">
                <a16:creationId xmlns:a16="http://schemas.microsoft.com/office/drawing/2014/main" id="{79528BD3-4CF6-AC3B-CF6A-4414EC35BF73}"/>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a:t>Click icon to insert image</a:t>
            </a:r>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a:t>Add date / location / additional info</a:t>
            </a:r>
            <a:endParaRPr lang="en-GB"/>
          </a:p>
        </p:txBody>
      </p:sp>
      <p:grpSp>
        <p:nvGrpSpPr>
          <p:cNvPr id="10" name="Group 9">
            <a:extLst>
              <a:ext uri="{FF2B5EF4-FFF2-40B4-BE49-F238E27FC236}">
                <a16:creationId xmlns:a16="http://schemas.microsoft.com/office/drawing/2014/main" id="{2CEEFC06-A3AB-0A9A-BA8D-148DA6885FA0}"/>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8DE3EBC-A041-8237-4EAB-FA338ABFC50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A469F97-E274-48C6-4E3C-9782DBE2DBA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F3D35897-9D8E-2CCF-20C0-79C0D40E55D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AF4F2674-C6AF-06F1-8294-68E774832E6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40435677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lou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tx1"/>
                </a:solidFill>
              </a:defRPr>
            </a:lvl1pPr>
          </a:lstStyle>
          <a:p>
            <a:r>
              <a:rPr lang="en-US"/>
              <a:t>add title</a:t>
            </a:r>
            <a:endParaRPr lang="en-GB"/>
          </a:p>
        </p:txBody>
      </p:sp>
      <p:pic>
        <p:nvPicPr>
          <p:cNvPr id="11" name="Graphic 10">
            <a:extLst>
              <a:ext uri="{FF2B5EF4-FFF2-40B4-BE49-F238E27FC236}">
                <a16:creationId xmlns:a16="http://schemas.microsoft.com/office/drawing/2014/main" id="{7E87998D-719B-1B90-2E87-C4F3BA3B27DC}"/>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a:t>Add date / location / additional info</a:t>
            </a:r>
            <a:endParaRPr lang="en-GB"/>
          </a:p>
        </p:txBody>
      </p:sp>
      <p:grpSp>
        <p:nvGrpSpPr>
          <p:cNvPr id="8" name="Group 7">
            <a:extLst>
              <a:ext uri="{FF2B5EF4-FFF2-40B4-BE49-F238E27FC236}">
                <a16:creationId xmlns:a16="http://schemas.microsoft.com/office/drawing/2014/main" id="{5A600A33-66C9-0523-4624-FBF39B070B27}"/>
              </a:ext>
            </a:extLst>
          </p:cNvPr>
          <p:cNvGrpSpPr/>
          <p:nvPr userDrawn="1"/>
        </p:nvGrpSpPr>
        <p:grpSpPr>
          <a:xfrm>
            <a:off x="-3626001" y="0"/>
            <a:ext cx="3513653" cy="4531360"/>
            <a:chOff x="-3626001" y="0"/>
            <a:chExt cx="3513653" cy="4531360"/>
          </a:xfrm>
        </p:grpSpPr>
        <p:sp>
          <p:nvSpPr>
            <p:cNvPr id="10" name="Rectangle 9">
              <a:extLst>
                <a:ext uri="{FF2B5EF4-FFF2-40B4-BE49-F238E27FC236}">
                  <a16:creationId xmlns:a16="http://schemas.microsoft.com/office/drawing/2014/main" id="{6079DDCA-3B6B-D327-76E9-24D39D92D779}"/>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7021FE20-2F4D-2161-DD09-F713874550B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DB56AB7-EFD6-1D7B-3986-60CFF0E7ADB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1"/>
                  </a:solidFill>
                  <a:latin typeface="+mn-lt"/>
                  <a:ea typeface="Inter Semi Bold" panose="02000703000000020004" pitchFamily="50" charset="0"/>
                  <a:cs typeface="Inter Semi Bold" panose="02000703000000020004" pitchFamily="50" charset="0"/>
                </a:rPr>
                <a:t>How to insert </a:t>
              </a:r>
              <a:br>
                <a:rPr lang="en-GB" sz="2400">
                  <a:solidFill>
                    <a:schemeClr val="tx1"/>
                  </a:solidFill>
                  <a:latin typeface="+mn-lt"/>
                  <a:ea typeface="Inter Semi Bold" panose="02000703000000020004" pitchFamily="50" charset="0"/>
                  <a:cs typeface="Inter Semi Bold" panose="02000703000000020004" pitchFamily="50" charset="0"/>
                </a:rPr>
              </a:br>
              <a:r>
                <a:rPr lang="en-GB" sz="2400">
                  <a:solidFill>
                    <a:schemeClr val="tx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B493F7CC-66A2-0901-1016-8EE174FF37A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Click the icon in the middle of the placeholder and choose an image from file, or select the placeholder and paste an image in using </a:t>
              </a:r>
              <a:r>
                <a:rPr lang="en-US" sz="1200" b="1">
                  <a:solidFill>
                    <a:schemeClr val="bg2"/>
                  </a:solidFill>
                  <a:latin typeface="+mn-lt"/>
                </a:rPr>
                <a:t>Ctrl + V</a:t>
              </a:r>
              <a:r>
                <a:rPr lang="en-US" sz="120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Click on the </a:t>
              </a:r>
              <a:r>
                <a:rPr lang="en-US" sz="1200" b="1">
                  <a:solidFill>
                    <a:schemeClr val="bg2"/>
                  </a:solidFill>
                  <a:latin typeface="+mn-lt"/>
                </a:rPr>
                <a:t>Format Picture </a:t>
              </a:r>
              <a:r>
                <a:rPr lang="en-US" sz="120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Choose </a:t>
              </a:r>
              <a:r>
                <a:rPr lang="en-US" sz="1200" b="1">
                  <a:solidFill>
                    <a:schemeClr val="bg2"/>
                  </a:solidFill>
                  <a:latin typeface="+mn-lt"/>
                </a:rPr>
                <a:t>Crop</a:t>
              </a:r>
              <a:r>
                <a:rPr lang="en-US" sz="1200">
                  <a:solidFill>
                    <a:schemeClr val="bg2"/>
                  </a:solidFill>
                  <a:latin typeface="+mn-lt"/>
                </a:rPr>
                <a:t> to resize and move the image within the placeholder, using the white circles in the corners of the image. Click on the drop down arrow and choose </a:t>
              </a:r>
              <a:r>
                <a:rPr lang="en-US" sz="1200" b="1">
                  <a:solidFill>
                    <a:schemeClr val="bg2"/>
                  </a:solidFill>
                  <a:latin typeface="+mn-lt"/>
                </a:rPr>
                <a:t>Fit</a:t>
              </a:r>
              <a:r>
                <a:rPr lang="en-US" sz="1200">
                  <a:solidFill>
                    <a:schemeClr val="bg2"/>
                  </a:solidFill>
                  <a:latin typeface="+mn-lt"/>
                </a:rPr>
                <a:t> or </a:t>
              </a:r>
              <a:r>
                <a:rPr lang="en-US" sz="1200" b="1">
                  <a:solidFill>
                    <a:schemeClr val="bg2"/>
                  </a:solidFill>
                  <a:latin typeface="+mn-lt"/>
                </a:rPr>
                <a:t>Fill</a:t>
              </a:r>
              <a:r>
                <a:rPr lang="en-US" sz="120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Right click the image and choose </a:t>
              </a:r>
              <a:r>
                <a:rPr lang="en-US" sz="1200" b="1">
                  <a:solidFill>
                    <a:schemeClr val="bg2"/>
                  </a:solidFill>
                  <a:latin typeface="+mn-lt"/>
                </a:rPr>
                <a:t>Send to back </a:t>
              </a:r>
              <a:r>
                <a:rPr lang="en-US" sz="1200">
                  <a:solidFill>
                    <a:schemeClr val="bg2"/>
                  </a:solidFill>
                  <a:latin typeface="+mn-lt"/>
                </a:rPr>
                <a:t>if it is obscuring any other elements.</a:t>
              </a:r>
            </a:p>
          </p:txBody>
        </p:sp>
      </p:grpSp>
      <p:sp>
        <p:nvSpPr>
          <p:cNvPr id="3" name="Picture Placeholder 8">
            <a:extLst>
              <a:ext uri="{FF2B5EF4-FFF2-40B4-BE49-F238E27FC236}">
                <a16:creationId xmlns:a16="http://schemas.microsoft.com/office/drawing/2014/main" id="{66194745-32A6-0FAE-1D3F-AAE591D1935B}"/>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a:t>Click icon to insert image</a:t>
            </a:r>
          </a:p>
        </p:txBody>
      </p:sp>
    </p:spTree>
    <p:custDataLst>
      <p:tags r:id="rId1"/>
    </p:custDataLst>
    <p:extLst>
      <p:ext uri="{BB962C8B-B14F-4D97-AF65-F5344CB8AC3E}">
        <p14:creationId xmlns:p14="http://schemas.microsoft.com/office/powerpoint/2010/main" val="23524772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a:t>Add agenda title</a:t>
            </a:r>
            <a:endParaRPr lang="en-GB"/>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a:t>XX</a:t>
            </a:r>
            <a:endParaRPr lang="en-GB"/>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a:t>Add section title</a:t>
            </a:r>
            <a:endParaRPr lang="en-GB"/>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a:t>XX</a:t>
            </a:r>
            <a:endParaRPr lang="en-GB"/>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a:t>Add section title</a:t>
            </a:r>
            <a:endParaRPr lang="en-GB"/>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a:t>XX</a:t>
            </a:r>
            <a:endParaRPr lang="en-GB"/>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a:t>Add section title</a:t>
            </a:r>
            <a:endParaRPr lang="en-GB"/>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a:t>XX</a:t>
            </a:r>
            <a:endParaRPr lang="en-GB"/>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a:t>Add section title</a:t>
            </a:r>
            <a:endParaRPr lang="en-GB"/>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a:t>XX</a:t>
            </a:r>
            <a:endParaRPr lang="en-GB"/>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a:t>Add section title</a:t>
            </a:r>
            <a:endParaRPr lang="en-GB"/>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a:t>XX</a:t>
            </a:r>
            <a:endParaRPr lang="en-GB"/>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a:t>Add section title</a:t>
            </a:r>
            <a:endParaRPr lang="en-GB"/>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a:p>
        </p:txBody>
      </p:sp>
      <p:sp>
        <p:nvSpPr>
          <p:cNvPr id="6" name="Freeform: Shape 5">
            <a:extLst>
              <a:ext uri="{FF2B5EF4-FFF2-40B4-BE49-F238E27FC236}">
                <a16:creationId xmlns:a16="http://schemas.microsoft.com/office/drawing/2014/main" id="{BCBC6BD3-A97E-6424-EBD7-5FB15FCE7033}"/>
              </a:ext>
            </a:extLst>
          </p:cNvPr>
          <p:cNvSpPr/>
          <p:nvPr userDrawn="1"/>
        </p:nvSpPr>
        <p:spPr>
          <a:xfrm rot="10800000">
            <a:off x="6430875" y="1798442"/>
            <a:ext cx="5761124" cy="4897631"/>
          </a:xfrm>
          <a:custGeom>
            <a:avLst/>
            <a:gdLst>
              <a:gd name="connsiteX0" fmla="*/ 5761124 w 5761124"/>
              <a:gd name="connsiteY0" fmla="*/ 4897631 h 4897631"/>
              <a:gd name="connsiteX1" fmla="*/ 1526308 w 5761124"/>
              <a:gd name="connsiteY1" fmla="*/ 4897631 h 4897631"/>
              <a:gd name="connsiteX2" fmla="*/ 322514 w 5761124"/>
              <a:gd name="connsiteY2" fmla="*/ 4897631 h 4897631"/>
              <a:gd name="connsiteX3" fmla="*/ 0 w 5761124"/>
              <a:gd name="connsiteY3" fmla="*/ 4897631 h 4897631"/>
              <a:gd name="connsiteX4" fmla="*/ 0 w 5761124"/>
              <a:gd name="connsiteY4" fmla="*/ 2148660 h 4897631"/>
              <a:gd name="connsiteX5" fmla="*/ 924410 w 5761124"/>
              <a:gd name="connsiteY5" fmla="*/ 3813578 h 4897631"/>
              <a:gd name="connsiteX6" fmla="*/ 3041819 w 5761124"/>
              <a:gd name="connsiteY6" fmla="*/ 0 h 48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1124" h="4897631">
                <a:moveTo>
                  <a:pt x="5761124" y="4897631"/>
                </a:moveTo>
                <a:lnTo>
                  <a:pt x="1526308" y="4897631"/>
                </a:lnTo>
                <a:lnTo>
                  <a:pt x="322514" y="4897631"/>
                </a:lnTo>
                <a:lnTo>
                  <a:pt x="0" y="4897631"/>
                </a:lnTo>
                <a:lnTo>
                  <a:pt x="0" y="2148660"/>
                </a:lnTo>
                <a:lnTo>
                  <a:pt x="924410" y="3813578"/>
                </a:lnTo>
                <a:lnTo>
                  <a:pt x="3041819"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a:p>
        </p:txBody>
      </p:sp>
    </p:spTree>
    <p:custDataLst>
      <p:tags r:id="rId1"/>
    </p:custDataLst>
    <p:extLst>
      <p:ext uri="{BB962C8B-B14F-4D97-AF65-F5344CB8AC3E}">
        <p14:creationId xmlns:p14="http://schemas.microsoft.com/office/powerpoint/2010/main" val="40040374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Ligh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a:t>Add section title</a:t>
            </a:r>
            <a:endParaRPr lang="en-GB"/>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a:t>XX</a:t>
            </a:r>
            <a:endParaRPr lang="en-GB"/>
          </a:p>
        </p:txBody>
      </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9DFACF13-EFF0-A2E8-47BA-79F08E81FF89}"/>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F9BD9362-CE50-C349-3940-31787ADA9A82}"/>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2D59E734-4787-5A45-2225-4D4508750F5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D60C9CB-0DF7-9D67-65C4-3BF9F237600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90B3D745-C455-1AA2-D1C4-E55A923D6DE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31097787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Colour">
    <p:bg>
      <p:bgPr>
        <a:solidFill>
          <a:schemeClr val="accent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a:t>Add section title</a:t>
            </a:r>
            <a:endParaRPr lang="en-GB"/>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a:t>XX</a:t>
            </a:r>
            <a:endParaRPr lang="en-GB"/>
          </a:p>
        </p:txBody>
      </p:sp>
      <p:pic>
        <p:nvPicPr>
          <p:cNvPr id="15" name="Graphic 14">
            <a:extLst>
              <a:ext uri="{FF2B5EF4-FFF2-40B4-BE49-F238E27FC236}">
                <a16:creationId xmlns:a16="http://schemas.microsoft.com/office/drawing/2014/main" id="{83E624FA-ADDA-3111-5843-8DB4151A82E9}"/>
              </a:ext>
            </a:extLst>
          </p:cNvPr>
          <p:cNvPicPr>
            <a:picLocks noChangeAspect="1"/>
          </p:cNvPicPr>
          <p:nvPr userDrawn="1"/>
        </p:nvPicPr>
        <p:blipFill>
          <a:blip>
            <a:lum bright="100000"/>
            <a:extLst>
              <a:ext uri="{96DAC541-7B7A-43D3-8B79-37D633B846F1}">
                <asvg:svgBlip xmlns:asvg="http://schemas.microsoft.com/office/drawing/2016/SVG/main" r:embed="rId4"/>
              </a:ext>
            </a:extLst>
          </a:blip>
          <a:stretch>
            <a:fillRect/>
          </a:stretch>
        </p:blipFill>
        <p:spPr>
          <a:xfrm>
            <a:off x="10566400" y="390842"/>
            <a:ext cx="1223964" cy="814389"/>
          </a:xfrm>
          <a:prstGeom prst="rect">
            <a:avLst/>
          </a:prstGeom>
        </p:spPr>
      </p:pic>
      <p:grpSp>
        <p:nvGrpSpPr>
          <p:cNvPr id="11" name="Group 10">
            <a:extLst>
              <a:ext uri="{FF2B5EF4-FFF2-40B4-BE49-F238E27FC236}">
                <a16:creationId xmlns:a16="http://schemas.microsoft.com/office/drawing/2014/main" id="{8F017DC4-71D6-284B-C9A4-3ED060893E8C}"/>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CACD9013-E5AC-FBD3-1656-59F18C5701B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20D48A63-E7D3-2440-30F7-80BA7E335B5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79B9DDB-BF0B-1316-5412-FCF5671AF5A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2"/>
                  </a:solidFill>
                  <a:latin typeface="+mn-lt"/>
                  <a:ea typeface="Inter Semi Bold" panose="02000703000000020004" pitchFamily="50" charset="0"/>
                  <a:cs typeface="Inter Semi Bold" panose="02000703000000020004" pitchFamily="50" charset="0"/>
                </a:rPr>
                <a:t>How to insert </a:t>
              </a:r>
              <a:br>
                <a:rPr lang="en-GB" sz="2400">
                  <a:solidFill>
                    <a:schemeClr val="tx2"/>
                  </a:solidFill>
                  <a:latin typeface="+mn-lt"/>
                  <a:ea typeface="Inter Semi Bold" panose="02000703000000020004" pitchFamily="50" charset="0"/>
                  <a:cs typeface="Inter Semi Bold" panose="02000703000000020004" pitchFamily="50" charset="0"/>
                </a:rPr>
              </a:br>
              <a:r>
                <a:rPr lang="en-GB" sz="2400">
                  <a:solidFill>
                    <a:schemeClr val="tx2"/>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EB8BABBC-EF32-8FF6-D9CD-9FAA2A70446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Click the icon in the middle of the placeholder and choose an image from file, or select the placeholder and paste an image in using </a:t>
              </a:r>
              <a:r>
                <a:rPr lang="en-US" sz="1200" b="1">
                  <a:solidFill>
                    <a:schemeClr val="bg2"/>
                  </a:solidFill>
                  <a:latin typeface="+mn-lt"/>
                </a:rPr>
                <a:t>Ctrl + V</a:t>
              </a:r>
              <a:r>
                <a:rPr lang="en-US" sz="1200">
                  <a:solidFill>
                    <a:schemeClr val="bg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Click on the </a:t>
              </a:r>
              <a:r>
                <a:rPr lang="en-US" sz="1200" b="1">
                  <a:solidFill>
                    <a:schemeClr val="bg2"/>
                  </a:solidFill>
                  <a:latin typeface="+mn-lt"/>
                </a:rPr>
                <a:t>Format Picture </a:t>
              </a:r>
              <a:r>
                <a:rPr lang="en-US" sz="1200">
                  <a:solidFill>
                    <a:schemeClr val="bg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Choose </a:t>
              </a:r>
              <a:r>
                <a:rPr lang="en-US" sz="1200" b="1">
                  <a:solidFill>
                    <a:schemeClr val="bg2"/>
                  </a:solidFill>
                  <a:latin typeface="+mn-lt"/>
                </a:rPr>
                <a:t>Crop</a:t>
              </a:r>
              <a:r>
                <a:rPr lang="en-US" sz="1200">
                  <a:solidFill>
                    <a:schemeClr val="bg2"/>
                  </a:solidFill>
                  <a:latin typeface="+mn-lt"/>
                </a:rPr>
                <a:t> to resize and move the image within the placeholder, using the white circles in the corners of the image. Click on the drop down arrow and choose </a:t>
              </a:r>
              <a:r>
                <a:rPr lang="en-US" sz="1200" b="1">
                  <a:solidFill>
                    <a:schemeClr val="bg2"/>
                  </a:solidFill>
                  <a:latin typeface="+mn-lt"/>
                </a:rPr>
                <a:t>Fit</a:t>
              </a:r>
              <a:r>
                <a:rPr lang="en-US" sz="1200">
                  <a:solidFill>
                    <a:schemeClr val="bg2"/>
                  </a:solidFill>
                  <a:latin typeface="+mn-lt"/>
                </a:rPr>
                <a:t> or </a:t>
              </a:r>
              <a:r>
                <a:rPr lang="en-US" sz="1200" b="1">
                  <a:solidFill>
                    <a:schemeClr val="bg2"/>
                  </a:solidFill>
                  <a:latin typeface="+mn-lt"/>
                </a:rPr>
                <a:t>Fill</a:t>
              </a:r>
              <a:r>
                <a:rPr lang="en-US" sz="1200">
                  <a:solidFill>
                    <a:schemeClr val="bg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2"/>
                  </a:solidFill>
                  <a:latin typeface="+mn-lt"/>
                </a:rPr>
                <a:t>Right click the image and choose </a:t>
              </a:r>
              <a:r>
                <a:rPr lang="en-US" sz="1200" b="1">
                  <a:solidFill>
                    <a:schemeClr val="bg2"/>
                  </a:solidFill>
                  <a:latin typeface="+mn-lt"/>
                </a:rPr>
                <a:t>Send to back </a:t>
              </a:r>
              <a:r>
                <a:rPr lang="en-US" sz="1200">
                  <a:solidFill>
                    <a:schemeClr val="bg2"/>
                  </a:solidFill>
                  <a:latin typeface="+mn-lt"/>
                </a:rPr>
                <a:t>if it is obscuring any other elements.</a:t>
              </a:r>
            </a:p>
          </p:txBody>
        </p:sp>
      </p:grpSp>
    </p:spTree>
    <p:custDataLst>
      <p:tags r:id="rId1"/>
    </p:custDataLst>
    <p:extLst>
      <p:ext uri="{BB962C8B-B14F-4D97-AF65-F5344CB8AC3E}">
        <p14:creationId xmlns:p14="http://schemas.microsoft.com/office/powerpoint/2010/main" val="397215179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a:t>Add text to appear in two column layout</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Tree>
    <p:custDataLst>
      <p:tags r:id="rId1"/>
    </p:custDataLst>
    <p:extLst>
      <p:ext uri="{BB962C8B-B14F-4D97-AF65-F5344CB8AC3E}">
        <p14:creationId xmlns:p14="http://schemas.microsoft.com/office/powerpoint/2010/main" val="86288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a:t>Add text to appear in single column layout or 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Edit your data under </a:t>
              </a:r>
              <a:r>
                <a:rPr lang="en-US" sz="1200" b="1">
                  <a:solidFill>
                    <a:schemeClr val="tx1"/>
                  </a:solidFill>
                  <a:latin typeface="+mn-lt"/>
                </a:rPr>
                <a:t>Design</a:t>
              </a:r>
              <a:r>
                <a:rPr lang="en-US" sz="1200">
                  <a:solidFill>
                    <a:schemeClr val="tx1"/>
                  </a:solidFill>
                  <a:latin typeface="+mn-lt"/>
                </a:rPr>
                <a:t> in the </a:t>
              </a:r>
              <a:r>
                <a:rPr lang="en-US" sz="1200" b="1">
                  <a:solidFill>
                    <a:schemeClr val="tx1"/>
                  </a:solidFill>
                  <a:latin typeface="+mn-lt"/>
                </a:rPr>
                <a:t>Chart Tools</a:t>
              </a:r>
              <a:r>
                <a:rPr lang="en-US" sz="120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err="1">
                  <a:solidFill>
                    <a:schemeClr val="tx1"/>
                  </a:solidFill>
                  <a:latin typeface="+mn-lt"/>
                </a:rPr>
                <a:t>Stylise</a:t>
              </a:r>
              <a:r>
                <a:rPr lang="en-US" sz="1200">
                  <a:solidFill>
                    <a:schemeClr val="tx1"/>
                  </a:solidFill>
                  <a:latin typeface="+mn-lt"/>
                </a:rPr>
                <a:t> your chart under Format in the </a:t>
              </a:r>
              <a:r>
                <a:rPr lang="en-US" sz="1200" b="1">
                  <a:solidFill>
                    <a:schemeClr val="tx1"/>
                  </a:solidFill>
                  <a:latin typeface="+mn-lt"/>
                </a:rPr>
                <a:t>Chart Tools</a:t>
              </a:r>
              <a:r>
                <a:rPr lang="en-US" sz="1200">
                  <a:solidFill>
                    <a:schemeClr val="tx1"/>
                  </a:solidFill>
                  <a:latin typeface="+mn-lt"/>
                </a:rPr>
                <a:t> ribbons.</a:t>
              </a:r>
            </a:p>
          </p:txBody>
        </p:sp>
      </p:grpSp>
    </p:spTree>
    <p:custDataLst>
      <p:tags r:id="rId1"/>
    </p:custDataLst>
    <p:extLst>
      <p:ext uri="{BB962C8B-B14F-4D97-AF65-F5344CB8AC3E}">
        <p14:creationId xmlns:p14="http://schemas.microsoft.com/office/powerpoint/2010/main" val="2044908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a:t>Add text or 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Graphic 9">
            <a:extLst>
              <a:ext uri="{FF2B5EF4-FFF2-40B4-BE49-F238E27FC236}">
                <a16:creationId xmlns:a16="http://schemas.microsoft.com/office/drawing/2014/main" id="{AEAF9089-5394-8B5C-06D5-A0E311DC5BE5}"/>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a:t>Add heading (two lines max)</a:t>
            </a:r>
            <a:endParaRPr lang="en-GB"/>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a:t>Add text or 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a:t>Add heading (two lines max)</a:t>
            </a:r>
            <a:endParaRPr lang="en-GB"/>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Edit your data under </a:t>
              </a:r>
              <a:r>
                <a:rPr lang="en-US" sz="1200" b="1">
                  <a:solidFill>
                    <a:schemeClr val="tx1"/>
                  </a:solidFill>
                  <a:latin typeface="+mn-lt"/>
                </a:rPr>
                <a:t>Design</a:t>
              </a:r>
              <a:r>
                <a:rPr lang="en-US" sz="1200">
                  <a:solidFill>
                    <a:schemeClr val="tx1"/>
                  </a:solidFill>
                  <a:latin typeface="+mn-lt"/>
                </a:rPr>
                <a:t> in the </a:t>
              </a:r>
              <a:r>
                <a:rPr lang="en-US" sz="1200" b="1">
                  <a:solidFill>
                    <a:schemeClr val="tx1"/>
                  </a:solidFill>
                  <a:latin typeface="+mn-lt"/>
                </a:rPr>
                <a:t>Chart Tools</a:t>
              </a:r>
              <a:r>
                <a:rPr lang="en-US" sz="120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err="1">
                  <a:solidFill>
                    <a:schemeClr val="tx1"/>
                  </a:solidFill>
                  <a:latin typeface="+mn-lt"/>
                </a:rPr>
                <a:t>Stylise</a:t>
              </a:r>
              <a:r>
                <a:rPr lang="en-US" sz="1200">
                  <a:solidFill>
                    <a:schemeClr val="tx1"/>
                  </a:solidFill>
                  <a:latin typeface="+mn-lt"/>
                </a:rPr>
                <a:t> your chart under Format in the </a:t>
              </a:r>
              <a:r>
                <a:rPr lang="en-US" sz="1200" b="1">
                  <a:solidFill>
                    <a:schemeClr val="tx1"/>
                  </a:solidFill>
                  <a:latin typeface="+mn-lt"/>
                </a:rPr>
                <a:t>Chart Tools</a:t>
              </a:r>
              <a:r>
                <a:rPr lang="en-US" sz="1200">
                  <a:solidFill>
                    <a:schemeClr val="tx1"/>
                  </a:solidFill>
                  <a:latin typeface="+mn-lt"/>
                </a:rPr>
                <a:t> ribbons.</a:t>
              </a:r>
            </a:p>
          </p:txBody>
        </p:sp>
      </p:grpSp>
    </p:spTree>
    <p:custDataLst>
      <p:tags r:id="rId1"/>
    </p:custDataLst>
    <p:extLst>
      <p:ext uri="{BB962C8B-B14F-4D97-AF65-F5344CB8AC3E}">
        <p14:creationId xmlns:p14="http://schemas.microsoft.com/office/powerpoint/2010/main" val="2207392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49"/>
            <a:ext cx="4434865" cy="367563"/>
          </a:xfrm>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993868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grpSp>
        <p:nvGrpSpPr>
          <p:cNvPr id="12" name="Group 11">
            <a:extLst>
              <a:ext uri="{FF2B5EF4-FFF2-40B4-BE49-F238E27FC236}">
                <a16:creationId xmlns:a16="http://schemas.microsoft.com/office/drawing/2014/main" id="{B8E28153-5FEF-38AF-79AC-C8ABA8FC26E1}"/>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B9E6154D-518C-B579-93E5-1E6E8273FC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6" name="Rectangle 15">
              <a:extLst>
                <a:ext uri="{FF2B5EF4-FFF2-40B4-BE49-F238E27FC236}">
                  <a16:creationId xmlns:a16="http://schemas.microsoft.com/office/drawing/2014/main" id="{B32035A8-ACB5-0C6D-1575-13290F6931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586D428E-A6C5-BB75-662D-7B42D104BC0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207BA33E-9CED-FBCC-7588-F68896FD81F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E7142F01-A14D-1FED-E8D7-3CD754034F5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294372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a:p>
        </p:txBody>
      </p:sp>
      <p:grpSp>
        <p:nvGrpSpPr>
          <p:cNvPr id="14" name="Group 13">
            <a:extLst>
              <a:ext uri="{FF2B5EF4-FFF2-40B4-BE49-F238E27FC236}">
                <a16:creationId xmlns:a16="http://schemas.microsoft.com/office/drawing/2014/main" id="{5383C520-C41B-AE29-D3EF-C2A6F12CAFDB}"/>
              </a:ext>
            </a:extLst>
          </p:cNvPr>
          <p:cNvGrpSpPr/>
          <p:nvPr userDrawn="1"/>
        </p:nvGrpSpPr>
        <p:grpSpPr>
          <a:xfrm>
            <a:off x="-3626001" y="0"/>
            <a:ext cx="3513653" cy="4531360"/>
            <a:chOff x="-3626001" y="0"/>
            <a:chExt cx="3513653" cy="4531360"/>
          </a:xfrm>
        </p:grpSpPr>
        <p:sp>
          <p:nvSpPr>
            <p:cNvPr id="18" name="Rectangle 17">
              <a:extLst>
                <a:ext uri="{FF2B5EF4-FFF2-40B4-BE49-F238E27FC236}">
                  <a16:creationId xmlns:a16="http://schemas.microsoft.com/office/drawing/2014/main" id="{1E8516C7-BAFF-A425-0C1E-88C701547A6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9" name="Rectangle 18">
              <a:extLst>
                <a:ext uri="{FF2B5EF4-FFF2-40B4-BE49-F238E27FC236}">
                  <a16:creationId xmlns:a16="http://schemas.microsoft.com/office/drawing/2014/main" id="{EA980AAF-CD63-3FBC-83D4-3397464F1C0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0" name="TextBox 19">
              <a:extLst>
                <a:ext uri="{FF2B5EF4-FFF2-40B4-BE49-F238E27FC236}">
                  <a16:creationId xmlns:a16="http://schemas.microsoft.com/office/drawing/2014/main" id="{9BA96D33-FB5F-235D-B0FE-3C748665E94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21" name="TextBox 20">
              <a:extLst>
                <a:ext uri="{FF2B5EF4-FFF2-40B4-BE49-F238E27FC236}">
                  <a16:creationId xmlns:a16="http://schemas.microsoft.com/office/drawing/2014/main" id="{6D9733EA-F4B3-A15F-C978-B266EEABE48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0658EE0F-E821-7465-F130-72AB25DC1B0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150027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50"/>
            <a:ext cx="4434865" cy="356930"/>
          </a:xfrm>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5600860" y="5350192"/>
            <a:ext cx="6591140"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694521"/>
            <a:ext cx="4438650" cy="819150"/>
          </a:xfrm>
        </p:spPr>
        <p:txBody>
          <a:bodyPr anchor="ct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a:endCxn id="15" idx="0"/>
          </p:cNvCxnSpPr>
          <p:nvPr userDrawn="1"/>
        </p:nvCxnSpPr>
        <p:spPr>
          <a:xfrm>
            <a:off x="3954463" y="-19616"/>
            <a:ext cx="2518145" cy="5369808"/>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439879" y="812115"/>
            <a:ext cx="3839792" cy="4020922"/>
          </a:xfrm>
        </p:spPr>
        <p:txBody>
          <a:bodyPr bIns="648000" anchor="ctr"/>
          <a:lstStyle>
            <a:lvl1pPr algn="ctr">
              <a:defRPr sz="1200"/>
            </a:lvl1pPr>
          </a:lstStyle>
          <a:p>
            <a:r>
              <a:rPr lang="en-GB"/>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bg1"/>
                </a:solidFill>
              </a:defRPr>
            </a:lvl1pPr>
          </a:lstStyle>
          <a:p>
            <a:fld id="{E8F1A65C-595C-4736-BF40-F7D31E789466}" type="slidenum">
              <a:rPr lang="en-GB" smtClean="0"/>
              <a:pPr/>
              <a:t>‹#›</a:t>
            </a:fld>
            <a:endParaRPr lang="en-GB"/>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Edit your data under </a:t>
              </a:r>
              <a:r>
                <a:rPr lang="en-US" sz="1200" b="1">
                  <a:solidFill>
                    <a:schemeClr val="tx1"/>
                  </a:solidFill>
                  <a:latin typeface="+mn-lt"/>
                </a:rPr>
                <a:t>Design</a:t>
              </a:r>
              <a:r>
                <a:rPr lang="en-US" sz="1200">
                  <a:solidFill>
                    <a:schemeClr val="tx1"/>
                  </a:solidFill>
                  <a:latin typeface="+mn-lt"/>
                </a:rPr>
                <a:t> in the </a:t>
              </a:r>
              <a:r>
                <a:rPr lang="en-US" sz="1200" b="1">
                  <a:solidFill>
                    <a:schemeClr val="tx1"/>
                  </a:solidFill>
                  <a:latin typeface="+mn-lt"/>
                </a:rPr>
                <a:t>Chart Tools</a:t>
              </a:r>
              <a:r>
                <a:rPr lang="en-US" sz="120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err="1">
                  <a:solidFill>
                    <a:schemeClr val="tx1"/>
                  </a:solidFill>
                  <a:latin typeface="+mn-lt"/>
                </a:rPr>
                <a:t>Stylise</a:t>
              </a:r>
              <a:r>
                <a:rPr lang="en-US" sz="1200">
                  <a:solidFill>
                    <a:schemeClr val="tx1"/>
                  </a:solidFill>
                  <a:latin typeface="+mn-lt"/>
                </a:rPr>
                <a:t> your chart under Format in the </a:t>
              </a:r>
              <a:r>
                <a:rPr lang="en-US" sz="1200" b="1">
                  <a:solidFill>
                    <a:schemeClr val="tx1"/>
                  </a:solidFill>
                  <a:latin typeface="+mn-lt"/>
                </a:rPr>
                <a:t>Chart Tools</a:t>
              </a:r>
              <a:r>
                <a:rPr lang="en-US" sz="120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714483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a:t>Add text</a:t>
            </a:r>
          </a:p>
          <a:p>
            <a:pPr lvl="1">
              <a:buClr>
                <a:schemeClr val="bg1"/>
              </a:buClr>
            </a:pPr>
            <a:r>
              <a:rPr lang="en-US"/>
              <a:t>Second level</a:t>
            </a:r>
          </a:p>
          <a:p>
            <a:pPr lvl="2">
              <a:buClr>
                <a:schemeClr val="bg1"/>
              </a:buClr>
            </a:pPr>
            <a:r>
              <a:rPr lang="en-US"/>
              <a:t>Third level</a:t>
            </a:r>
          </a:p>
          <a:p>
            <a:pPr lvl="3">
              <a:buClr>
                <a:schemeClr val="bg1"/>
              </a:buClr>
            </a:pPr>
            <a:r>
              <a:rPr lang="en-US"/>
              <a:t>Fourth level</a:t>
            </a:r>
          </a:p>
          <a:p>
            <a:pPr lvl="4">
              <a:buClr>
                <a:schemeClr val="bg1"/>
              </a:buClr>
            </a:pPr>
            <a:r>
              <a:rPr lang="en-US"/>
              <a:t>Fifth level</a:t>
            </a:r>
            <a:endParaRPr lang="en-GB"/>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a:t> </a:t>
            </a:r>
            <a:endParaRPr lang="en-GB"/>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a:t>Add text</a:t>
            </a:r>
          </a:p>
          <a:p>
            <a:pPr lvl="1">
              <a:buClr>
                <a:schemeClr val="bg1"/>
              </a:buClr>
            </a:pPr>
            <a:r>
              <a:rPr lang="en-US"/>
              <a:t>Second level</a:t>
            </a:r>
          </a:p>
          <a:p>
            <a:pPr lvl="2">
              <a:buClr>
                <a:schemeClr val="bg1"/>
              </a:buClr>
            </a:pPr>
            <a:r>
              <a:rPr lang="en-US"/>
              <a:t>Third level</a:t>
            </a:r>
          </a:p>
          <a:p>
            <a:pPr lvl="3">
              <a:buClr>
                <a:schemeClr val="bg1"/>
              </a:buClr>
            </a:pPr>
            <a:r>
              <a:rPr lang="en-US"/>
              <a:t>Fourth level</a:t>
            </a:r>
          </a:p>
          <a:p>
            <a:pPr lvl="4">
              <a:buClr>
                <a:schemeClr val="bg1"/>
              </a:buClr>
            </a:pPr>
            <a:r>
              <a:rPr lang="en-US"/>
              <a:t>Fifth level</a:t>
            </a:r>
            <a:endParaRPr lang="en-GB"/>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a:t> </a:t>
            </a:r>
            <a:endParaRPr lang="en-GB"/>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1"/>
          </a:solidFill>
        </p:spPr>
        <p:txBody>
          <a:bodyPr vert="horz" wrap="square" lIns="288000" tIns="504000" rIns="216000" bIns="45720" rtlCol="0">
            <a:noAutofit/>
          </a:bodyPr>
          <a:lstStyle>
            <a:lvl1pPr>
              <a:defRPr lang="en-US" smtClean="0">
                <a:solidFill>
                  <a:schemeClr val="bg1"/>
                </a:solidFill>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lvl="0"/>
            <a:r>
              <a:rPr lang="en-US"/>
              <a:t>Add text</a:t>
            </a:r>
          </a:p>
          <a:p>
            <a:pPr lvl="1">
              <a:buClr>
                <a:schemeClr val="bg1"/>
              </a:buClr>
            </a:pPr>
            <a:r>
              <a:rPr lang="en-US"/>
              <a:t>Second level</a:t>
            </a:r>
          </a:p>
          <a:p>
            <a:pPr lvl="2">
              <a:buClr>
                <a:schemeClr val="bg1"/>
              </a:buClr>
            </a:pPr>
            <a:r>
              <a:rPr lang="en-US"/>
              <a:t>Third level</a:t>
            </a:r>
          </a:p>
          <a:p>
            <a:pPr lvl="3">
              <a:buClr>
                <a:schemeClr val="bg1"/>
              </a:buClr>
            </a:pPr>
            <a:r>
              <a:rPr lang="en-US"/>
              <a:t>Fourth level</a:t>
            </a:r>
          </a:p>
          <a:p>
            <a:pPr lvl="4">
              <a:buClr>
                <a:schemeClr val="bg1"/>
              </a:buClr>
            </a:pPr>
            <a:r>
              <a:rPr lang="en-US"/>
              <a:t>Fifth level</a:t>
            </a:r>
            <a:endParaRPr lang="en-GB"/>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1"/>
            </a:solidFill>
          </a:ln>
        </p:spPr>
        <p:txBody>
          <a:bodyPr/>
          <a:lstStyle>
            <a:lvl1pPr>
              <a:defRPr>
                <a:ln>
                  <a:solidFill>
                    <a:schemeClr val="accent1"/>
                  </a:solidFill>
                </a:ln>
              </a:defRPr>
            </a:lvl1pPr>
          </a:lstStyle>
          <a:p>
            <a:pPr lvl="0"/>
            <a:r>
              <a:rPr lang="en-US"/>
              <a:t> </a:t>
            </a:r>
            <a:endParaRPr lang="en-GB"/>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a:t>Icon</a:t>
            </a:r>
          </a:p>
        </p:txBody>
      </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5192CCE1-FFBF-26E0-1D03-CDAABD92F812}"/>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7DFA02C8-562C-86B6-29DF-9A4D2A6A04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DC6396F2-A3EB-833C-9C74-606B06E0DF4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2D0BC600-DA5F-5070-790A-797725BC66C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7" name="TextBox 16">
              <a:extLst>
                <a:ext uri="{FF2B5EF4-FFF2-40B4-BE49-F238E27FC236}">
                  <a16:creationId xmlns:a16="http://schemas.microsoft.com/office/drawing/2014/main" id="{3385EA4D-CD0C-C636-D9B0-E5772986DC0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776201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a:t>Add quote</a:t>
            </a:r>
            <a:endParaRPr lang="en-GB"/>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a:t>Click icon to insert image</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1"/>
          </a:solidFill>
        </p:spPr>
        <p:txBody>
          <a:bodyPr wrap="square">
            <a:noAutofit/>
          </a:bodyPr>
          <a:lstStyle>
            <a:lvl1pPr>
              <a:defRPr/>
            </a:lvl1pPr>
          </a:lstStyle>
          <a:p>
            <a:pPr lvl="0"/>
            <a:r>
              <a:rPr lang="en-US"/>
              <a:t> </a:t>
            </a:r>
            <a:endParaRPr lang="en-GB"/>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a:t>Add source</a:t>
            </a:r>
            <a:endParaRPr lang="en-GB"/>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a:p>
        </p:txBody>
      </p:sp>
      <p:grpSp>
        <p:nvGrpSpPr>
          <p:cNvPr id="12" name="Group 11">
            <a:extLst>
              <a:ext uri="{FF2B5EF4-FFF2-40B4-BE49-F238E27FC236}">
                <a16:creationId xmlns:a16="http://schemas.microsoft.com/office/drawing/2014/main" id="{FD8C2D7A-3ECB-FA64-1DFF-D4E592BF097D}"/>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553C8B57-A0A7-0C2B-B362-1818AB93625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0F963A3C-816C-D1FF-C6E9-4DDB10D1B9C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64E45D50-5C4B-B85F-0E6B-9174452C14A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8" name="TextBox 17">
              <a:extLst>
                <a:ext uri="{FF2B5EF4-FFF2-40B4-BE49-F238E27FC236}">
                  <a16:creationId xmlns:a16="http://schemas.microsoft.com/office/drawing/2014/main" id="{39ABDF14-75C2-7C06-DD3D-EFE5AD0CCBE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B8DBDC2-E576-B391-677D-BBAC5AB1CF1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99362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a:t>Add statement</a:t>
            </a:r>
            <a:endParaRPr lang="en-GB"/>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a:t>Click icon to insert image &gt; Right Click &gt; Send to Back</a:t>
            </a:r>
          </a:p>
        </p:txBody>
      </p:sp>
      <p:grpSp>
        <p:nvGrpSpPr>
          <p:cNvPr id="7" name="Group 6">
            <a:extLst>
              <a:ext uri="{FF2B5EF4-FFF2-40B4-BE49-F238E27FC236}">
                <a16:creationId xmlns:a16="http://schemas.microsoft.com/office/drawing/2014/main" id="{0C1A7A36-7636-04C1-003C-CAC969C9C1F1}"/>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C6EB9268-99D8-8D68-9368-A069A625EF8A}"/>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983391B7-080B-7418-2B91-FCFD284C5E1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DAD65270-4D44-634E-09BE-45F67322792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1"/>
                  </a:solidFill>
                  <a:latin typeface="+mn-lt"/>
                  <a:ea typeface="Inter Semi Bold" panose="02000703000000020004" pitchFamily="50" charset="0"/>
                  <a:cs typeface="Inter Semi Bold" panose="02000703000000020004" pitchFamily="50" charset="0"/>
                </a:rPr>
                <a:t>How to insert </a:t>
              </a:r>
              <a:br>
                <a:rPr lang="en-GB" sz="2400">
                  <a:solidFill>
                    <a:schemeClr val="tx1"/>
                  </a:solidFill>
                  <a:latin typeface="+mn-lt"/>
                  <a:ea typeface="Inter Semi Bold" panose="02000703000000020004" pitchFamily="50" charset="0"/>
                  <a:cs typeface="Inter Semi Bold" panose="02000703000000020004" pitchFamily="50" charset="0"/>
                </a:rPr>
              </a:br>
              <a:r>
                <a:rPr lang="en-GB" sz="2400">
                  <a:solidFill>
                    <a:schemeClr val="tx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F4271B73-870E-30AF-0010-BB6A935E342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the icon in the middle of the placeholder and choose an image from file, or select the placeholder and paste an image in using </a:t>
              </a:r>
              <a:r>
                <a:rPr lang="en-US" sz="1200" b="1">
                  <a:solidFill>
                    <a:schemeClr val="bg1"/>
                  </a:solidFill>
                  <a:latin typeface="+mn-lt"/>
                </a:rPr>
                <a:t>Ctrl + V</a:t>
              </a:r>
              <a:r>
                <a:rPr lang="en-US" sz="120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on the </a:t>
              </a:r>
              <a:r>
                <a:rPr lang="en-US" sz="1200" b="1">
                  <a:solidFill>
                    <a:schemeClr val="bg1"/>
                  </a:solidFill>
                  <a:latin typeface="+mn-lt"/>
                </a:rPr>
                <a:t>Format Picture </a:t>
              </a:r>
              <a:r>
                <a:rPr lang="en-US" sz="120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Choose </a:t>
              </a:r>
              <a:r>
                <a:rPr lang="en-US" sz="1200" b="1">
                  <a:solidFill>
                    <a:schemeClr val="bg1"/>
                  </a:solidFill>
                  <a:latin typeface="+mn-lt"/>
                </a:rPr>
                <a:t>Crop</a:t>
              </a:r>
              <a:r>
                <a:rPr lang="en-US" sz="1200">
                  <a:solidFill>
                    <a:schemeClr val="bg1"/>
                  </a:solidFill>
                  <a:latin typeface="+mn-lt"/>
                </a:rPr>
                <a:t> to resize and move the image within the placeholder, using the white circles in the corners of the image. Click on the drop down arrow and choose </a:t>
              </a:r>
              <a:r>
                <a:rPr lang="en-US" sz="1200" b="1">
                  <a:solidFill>
                    <a:schemeClr val="bg1"/>
                  </a:solidFill>
                  <a:latin typeface="+mn-lt"/>
                </a:rPr>
                <a:t>Fit</a:t>
              </a:r>
              <a:r>
                <a:rPr lang="en-US" sz="1200">
                  <a:solidFill>
                    <a:schemeClr val="bg1"/>
                  </a:solidFill>
                  <a:latin typeface="+mn-lt"/>
                </a:rPr>
                <a:t> or </a:t>
              </a:r>
              <a:r>
                <a:rPr lang="en-US" sz="1200" b="1">
                  <a:solidFill>
                    <a:schemeClr val="bg1"/>
                  </a:solidFill>
                  <a:latin typeface="+mn-lt"/>
                </a:rPr>
                <a:t>Fill</a:t>
              </a:r>
              <a:r>
                <a:rPr lang="en-US" sz="120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Right click the image and choose </a:t>
              </a:r>
              <a:r>
                <a:rPr lang="en-US" sz="1200" b="1">
                  <a:solidFill>
                    <a:schemeClr val="bg1"/>
                  </a:solidFill>
                  <a:latin typeface="+mn-lt"/>
                </a:rPr>
                <a:t>Send to back </a:t>
              </a:r>
              <a:r>
                <a:rPr lang="en-US" sz="1200">
                  <a:solidFill>
                    <a:schemeClr val="bg1"/>
                  </a:solidFill>
                  <a:latin typeface="+mn-lt"/>
                </a:rPr>
                <a:t>if it is obscuring any other elements.</a:t>
              </a:r>
            </a:p>
          </p:txBody>
        </p:sp>
      </p:gr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a:p>
        </p:txBody>
      </p:sp>
      <p:pic>
        <p:nvPicPr>
          <p:cNvPr id="5" name="Picture 4" descr="A black and purple triangle&#10;&#10;Description automatically generated">
            <a:extLst>
              <a:ext uri="{FF2B5EF4-FFF2-40B4-BE49-F238E27FC236}">
                <a16:creationId xmlns:a16="http://schemas.microsoft.com/office/drawing/2014/main" id="{1C2A0759-78D7-A029-8245-6E1C819CFF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1"/>
          </a:solidFill>
        </p:spPr>
        <p:txBody>
          <a:bodyPr wrap="square">
            <a:noAutofit/>
          </a:bodyPr>
          <a:lstStyle>
            <a:lvl1pPr>
              <a:defRPr/>
            </a:lvl1pPr>
          </a:lstStyle>
          <a:p>
            <a:pPr lvl="0"/>
            <a:r>
              <a:rPr lang="en-US"/>
              <a:t>  </a:t>
            </a:r>
            <a:endParaRPr lang="en-GB"/>
          </a:p>
        </p:txBody>
      </p:sp>
      <p:sp>
        <p:nvSpPr>
          <p:cNvPr id="6" name="Text Placeholder 18">
            <a:extLst>
              <a:ext uri="{FF2B5EF4-FFF2-40B4-BE49-F238E27FC236}">
                <a16:creationId xmlns:a16="http://schemas.microsoft.com/office/drawing/2014/main" id="{46F9FD50-6FB1-6F5C-4AEC-819F1E717EF6}"/>
              </a:ext>
            </a:extLst>
          </p:cNvPr>
          <p:cNvSpPr>
            <a:spLocks noGrp="1"/>
          </p:cNvSpPr>
          <p:nvPr>
            <p:ph type="body" sz="quarter" idx="16" hasCustomPrompt="1"/>
          </p:nvPr>
        </p:nvSpPr>
        <p:spPr>
          <a:xfrm>
            <a:off x="10566400" y="390842"/>
            <a:ext cx="1223964" cy="814389"/>
          </a:xfrm>
          <a:blipFill>
            <a:blip>
              <a:lum bright="100000"/>
              <a:extLst>
                <a:ext uri="{96DAC541-7B7A-43D3-8B79-37D633B846F1}">
                  <asvg:svgBlip xmlns:asvg="http://schemas.microsoft.com/office/drawing/2016/SVG/main" r:embed="rId4"/>
                </a:ext>
              </a:extLst>
            </a:blip>
            <a:stretch>
              <a:fillRect/>
            </a:stretch>
          </a:blipFill>
        </p:spPr>
        <p:txBody>
          <a:bodyPr/>
          <a:lstStyle>
            <a:lvl1pPr>
              <a:defRPr/>
            </a:lvl1pPr>
          </a:lstStyle>
          <a:p>
            <a:pPr lvl="0"/>
            <a:r>
              <a:rPr lang="en-US"/>
              <a:t>  </a:t>
            </a:r>
            <a:endParaRPr lang="en-GB"/>
          </a:p>
        </p:txBody>
      </p:sp>
    </p:spTree>
    <p:custDataLst>
      <p:tags r:id="rId1"/>
    </p:custDataLst>
    <p:extLst>
      <p:ext uri="{BB962C8B-B14F-4D97-AF65-F5344CB8AC3E}">
        <p14:creationId xmlns:p14="http://schemas.microsoft.com/office/powerpoint/2010/main" val="411525856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486633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u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pic>
        <p:nvPicPr>
          <p:cNvPr id="5" name="Graphic 4">
            <a:extLst>
              <a:ext uri="{FF2B5EF4-FFF2-40B4-BE49-F238E27FC236}">
                <a16:creationId xmlns:a16="http://schemas.microsoft.com/office/drawing/2014/main" id="{00BADAD2-4955-F862-7697-6FA1B97A8797}"/>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10566400" y="390842"/>
            <a:ext cx="1223964" cy="814389"/>
          </a:xfrm>
          <a:prstGeom prst="rect">
            <a:avLst/>
          </a:prstGeom>
        </p:spPr>
      </p:pic>
    </p:spTree>
    <p:custDataLst>
      <p:tags r:id="rId1"/>
    </p:custDataLst>
    <p:extLst>
      <p:ext uri="{BB962C8B-B14F-4D97-AF65-F5344CB8AC3E}">
        <p14:creationId xmlns:p14="http://schemas.microsoft.com/office/powerpoint/2010/main" val="2934357154"/>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1"/>
          </a:solidFill>
        </p:spPr>
        <p:txBody>
          <a:bodyPr wrap="square" lIns="1260000" anchor="ctr">
            <a:noAutofit/>
          </a:bodyP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text here</a:t>
            </a:r>
            <a:endParaRPr lang="en-GB"/>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10222714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1"/>
          </a:solidFill>
        </p:spPr>
        <p:txBody>
          <a:bodyPr vert="horz" wrap="square" lIns="900000" tIns="45720" rIns="91440" bIns="45720" rtlCol="0" anchor="ctr">
            <a:noAutofit/>
          </a:bodyPr>
          <a:lstStyle>
            <a:lvl1pPr>
              <a:defRPr lang="en-GB" sz="1800" b="1" dirty="0">
                <a:solidFill>
                  <a:schemeClr val="bg1"/>
                </a:solidFill>
              </a:defRPr>
            </a:lvl1pPr>
          </a:lstStyle>
          <a:p>
            <a:pPr lvl="0"/>
            <a:r>
              <a:rPr lang="en-US"/>
              <a:t>Add text here</a:t>
            </a:r>
            <a:endParaRPr lang="en-GB"/>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76760045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Video">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If there is already a video present, delete </a:t>
              </a:r>
              <a:br>
                <a:rPr lang="en-US" sz="1200">
                  <a:solidFill>
                    <a:schemeClr val="tx1"/>
                  </a:solidFill>
                  <a:latin typeface="+mn-lt"/>
                </a:rPr>
              </a:br>
              <a:r>
                <a:rPr lang="en-US" sz="120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 video from file, or select the placeholder and paste an video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Video </a:t>
              </a:r>
              <a:r>
                <a:rPr lang="en-US" sz="120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video within the placeholder, using the white circles in the corners of the video.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video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sp>
        <p:nvSpPr>
          <p:cNvPr id="2" name="Text Placeholder 1">
            <a:extLst>
              <a:ext uri="{FF2B5EF4-FFF2-40B4-BE49-F238E27FC236}">
                <a16:creationId xmlns:a16="http://schemas.microsoft.com/office/drawing/2014/main" id="{639B4901-3D87-BA88-2DF5-7187417C170B}"/>
              </a:ext>
            </a:extLst>
          </p:cNvPr>
          <p:cNvSpPr>
            <a:spLocks noGrp="1"/>
          </p:cNvSpPr>
          <p:nvPr>
            <p:ph type="body" sz="quarter" idx="14"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1"/>
          </a:solidFill>
        </p:spPr>
        <p:txBody>
          <a:bodyPr wrap="square" lIns="1260000" anchor="ctr">
            <a:noAutofit/>
          </a:bodyP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text here</a:t>
            </a:r>
            <a:endParaRPr lang="en-GB"/>
          </a:p>
        </p:txBody>
      </p:sp>
    </p:spTree>
    <p:custDataLst>
      <p:tags r:id="rId1"/>
    </p:custDataLst>
    <p:extLst>
      <p:ext uri="{BB962C8B-B14F-4D97-AF65-F5344CB8AC3E}">
        <p14:creationId xmlns:p14="http://schemas.microsoft.com/office/powerpoint/2010/main" val="304127600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Video Alt.">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If there is already a video present, delete </a:t>
              </a:r>
              <a:br>
                <a:rPr lang="en-US" sz="1200">
                  <a:solidFill>
                    <a:schemeClr val="tx1"/>
                  </a:solidFill>
                  <a:latin typeface="+mn-lt"/>
                </a:rPr>
              </a:br>
              <a:r>
                <a:rPr lang="en-US" sz="120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 video from file, or select the placeholder and paste an video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Video </a:t>
              </a:r>
              <a:r>
                <a:rPr lang="en-US" sz="120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video within the placeholder, using the white circles in the corners of the video.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video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sp>
        <p:nvSpPr>
          <p:cNvPr id="3" name="Text Placeholder 2">
            <a:extLst>
              <a:ext uri="{FF2B5EF4-FFF2-40B4-BE49-F238E27FC236}">
                <a16:creationId xmlns:a16="http://schemas.microsoft.com/office/drawing/2014/main" id="{50015D82-FE8C-DFDA-93EF-12937E7C738B}"/>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1"/>
          </a:solidFill>
        </p:spPr>
        <p:txBody>
          <a:bodyPr vert="horz" wrap="square" lIns="900000" tIns="45720" rIns="91440" bIns="45720" rtlCol="0" anchor="ctr">
            <a:noAutofit/>
          </a:bodyPr>
          <a:lstStyle>
            <a:lvl1pPr>
              <a:defRPr lang="en-GB" sz="1800" b="1" dirty="0">
                <a:solidFill>
                  <a:schemeClr val="bg1"/>
                </a:solidFill>
              </a:defRPr>
            </a:lvl1pPr>
          </a:lstStyle>
          <a:p>
            <a:pPr lvl="0"/>
            <a:r>
              <a:rPr lang="en-US"/>
              <a:t>Add text here</a:t>
            </a:r>
            <a:endParaRPr lang="en-GB"/>
          </a:p>
        </p:txBody>
      </p:sp>
    </p:spTree>
    <p:custDataLst>
      <p:tags r:id="rId1"/>
    </p:custDataLst>
    <p:extLst>
      <p:ext uri="{BB962C8B-B14F-4D97-AF65-F5344CB8AC3E}">
        <p14:creationId xmlns:p14="http://schemas.microsoft.com/office/powerpoint/2010/main" val="237335017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a:t>add thank you</a:t>
            </a:r>
            <a:endParaRPr lang="en-GB"/>
          </a:p>
        </p:txBody>
      </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8" name="Group 7">
            <a:extLst>
              <a:ext uri="{FF2B5EF4-FFF2-40B4-BE49-F238E27FC236}">
                <a16:creationId xmlns:a16="http://schemas.microsoft.com/office/drawing/2014/main" id="{40B9DE8C-3439-9569-073F-074B5FA5DB3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72216337-78C2-3C47-1C86-158F9D78874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AACDE491-A55F-B9DD-EB5D-4D5A549C378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3939E1C-799B-0A69-DAA7-A204F20B281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4" name="TextBox 13">
              <a:extLst>
                <a:ext uri="{FF2B5EF4-FFF2-40B4-BE49-F238E27FC236}">
                  <a16:creationId xmlns:a16="http://schemas.microsoft.com/office/drawing/2014/main" id="{C0E4E3B0-3F56-66FB-6517-B89F8ABB285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
        <p:nvSpPr>
          <p:cNvPr id="18" name="Picture Placeholder 17">
            <a:extLst>
              <a:ext uri="{FF2B5EF4-FFF2-40B4-BE49-F238E27FC236}">
                <a16:creationId xmlns:a16="http://schemas.microsoft.com/office/drawing/2014/main" id="{01EDC27E-1CA8-D683-4481-2230402E2F87}"/>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a:t>Click icon to insert image</a:t>
            </a:r>
          </a:p>
        </p:txBody>
      </p:sp>
    </p:spTree>
    <p:custDataLst>
      <p:tags r:id="rId1"/>
    </p:custDataLst>
    <p:extLst>
      <p:ext uri="{BB962C8B-B14F-4D97-AF65-F5344CB8AC3E}">
        <p14:creationId xmlns:p14="http://schemas.microsoft.com/office/powerpoint/2010/main" val="3789400502"/>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Colour No Partn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2"/>
                </a:solidFill>
              </a:defRPr>
            </a:lvl1pPr>
          </a:lstStyle>
          <a:p>
            <a:r>
              <a:rPr lang="en-US"/>
              <a:t>add thank you</a:t>
            </a:r>
            <a:endParaRPr lang="en-GB"/>
          </a:p>
        </p:txBody>
      </p:sp>
      <p:grpSp>
        <p:nvGrpSpPr>
          <p:cNvPr id="15" name="Group 14">
            <a:extLst>
              <a:ext uri="{FF2B5EF4-FFF2-40B4-BE49-F238E27FC236}">
                <a16:creationId xmlns:a16="http://schemas.microsoft.com/office/drawing/2014/main" id="{C5BA9899-B3B2-89A7-B0CC-C6DD65955AA0}"/>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DDF9B6DF-B52E-E903-F6AA-34865ABE16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46E5D286-2706-F6B5-4001-49379724296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EE11BB22-F118-EF82-3F90-DD31320C116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1"/>
                  </a:solidFill>
                  <a:latin typeface="+mn-lt"/>
                  <a:ea typeface="Inter Semi Bold" panose="02000703000000020004" pitchFamily="50" charset="0"/>
                  <a:cs typeface="Inter Semi Bold" panose="02000703000000020004" pitchFamily="50" charset="0"/>
                </a:rPr>
                <a:t>How to insert </a:t>
              </a:r>
              <a:br>
                <a:rPr lang="en-GB" sz="2400">
                  <a:solidFill>
                    <a:schemeClr val="tx1"/>
                  </a:solidFill>
                  <a:latin typeface="+mn-lt"/>
                  <a:ea typeface="Inter Semi Bold" panose="02000703000000020004" pitchFamily="50" charset="0"/>
                  <a:cs typeface="Inter Semi Bold" panose="02000703000000020004" pitchFamily="50" charset="0"/>
                </a:rPr>
              </a:br>
              <a:r>
                <a:rPr lang="en-GB" sz="2400">
                  <a:solidFill>
                    <a:schemeClr val="tx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84D98133-B13B-E05F-D3F0-FA2AAB0886CA}"/>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the icon in the middle of the placeholder and choose an image from file, or select the placeholder and paste an image in using </a:t>
              </a:r>
              <a:r>
                <a:rPr lang="en-US" sz="1200" b="1">
                  <a:solidFill>
                    <a:schemeClr val="bg1"/>
                  </a:solidFill>
                  <a:latin typeface="+mn-lt"/>
                </a:rPr>
                <a:t>Ctrl + V</a:t>
              </a:r>
              <a:r>
                <a:rPr lang="en-US" sz="120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on the </a:t>
              </a:r>
              <a:r>
                <a:rPr lang="en-US" sz="1200" b="1">
                  <a:solidFill>
                    <a:schemeClr val="bg1"/>
                  </a:solidFill>
                  <a:latin typeface="+mn-lt"/>
                </a:rPr>
                <a:t>Format Picture </a:t>
              </a:r>
              <a:r>
                <a:rPr lang="en-US" sz="120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Choose </a:t>
              </a:r>
              <a:r>
                <a:rPr lang="en-US" sz="1200" b="1">
                  <a:solidFill>
                    <a:schemeClr val="bg1"/>
                  </a:solidFill>
                  <a:latin typeface="+mn-lt"/>
                </a:rPr>
                <a:t>Crop</a:t>
              </a:r>
              <a:r>
                <a:rPr lang="en-US" sz="1200">
                  <a:solidFill>
                    <a:schemeClr val="bg1"/>
                  </a:solidFill>
                  <a:latin typeface="+mn-lt"/>
                </a:rPr>
                <a:t> to resize and move the image within the placeholder, using the white circles in the corners of the image. Click on the drop down arrow and choose </a:t>
              </a:r>
              <a:r>
                <a:rPr lang="en-US" sz="1200" b="1">
                  <a:solidFill>
                    <a:schemeClr val="bg1"/>
                  </a:solidFill>
                  <a:latin typeface="+mn-lt"/>
                </a:rPr>
                <a:t>Fit</a:t>
              </a:r>
              <a:r>
                <a:rPr lang="en-US" sz="1200">
                  <a:solidFill>
                    <a:schemeClr val="bg1"/>
                  </a:solidFill>
                  <a:latin typeface="+mn-lt"/>
                </a:rPr>
                <a:t> or </a:t>
              </a:r>
              <a:r>
                <a:rPr lang="en-US" sz="1200" b="1">
                  <a:solidFill>
                    <a:schemeClr val="bg1"/>
                  </a:solidFill>
                  <a:latin typeface="+mn-lt"/>
                </a:rPr>
                <a:t>Fill</a:t>
              </a:r>
              <a:r>
                <a:rPr lang="en-US" sz="120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Right click the image and choose </a:t>
              </a:r>
              <a:r>
                <a:rPr lang="en-US" sz="1200" b="1">
                  <a:solidFill>
                    <a:schemeClr val="bg1"/>
                  </a:solidFill>
                  <a:latin typeface="+mn-lt"/>
                </a:rPr>
                <a:t>Send to back </a:t>
              </a:r>
              <a:r>
                <a:rPr lang="en-US" sz="1200">
                  <a:solidFill>
                    <a:schemeClr val="bg1"/>
                  </a:solidFill>
                  <a:latin typeface="+mn-lt"/>
                </a:rPr>
                <a:t>if it is obscuring any other elements.</a:t>
              </a:r>
            </a:p>
          </p:txBody>
        </p:sp>
      </p:gr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a:t>Click icon to insert image</a:t>
            </a:r>
          </a:p>
        </p:txBody>
      </p:sp>
      <p:pic>
        <p:nvPicPr>
          <p:cNvPr id="3" name="Picture 2" descr="A black and purple triangle&#10;&#10;Description automatically generated">
            <a:extLst>
              <a:ext uri="{FF2B5EF4-FFF2-40B4-BE49-F238E27FC236}">
                <a16:creationId xmlns:a16="http://schemas.microsoft.com/office/drawing/2014/main" id="{520860AF-8ECB-AA14-447F-288467AAEDD4}"/>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7058195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a:t>add thank you</a:t>
            </a:r>
            <a:endParaRPr lang="en-GB"/>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a:t>Add partner logo</a:t>
            </a:r>
          </a:p>
        </p:txBody>
      </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5A42BE7-9F4B-179B-DA24-65C12C340EDF}"/>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6ECC094F-20FD-45E3-0447-ED321F3ACD3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9F9B0806-A32D-E9F6-1A04-D2B5C5DFD359}"/>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9F254AEC-00E0-65ED-5EF0-286AE37C97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7D62B3C-B227-2C79-517E-4B7AC888D8F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
        <p:nvSpPr>
          <p:cNvPr id="17" name="Picture Placeholder 16">
            <a:extLst>
              <a:ext uri="{FF2B5EF4-FFF2-40B4-BE49-F238E27FC236}">
                <a16:creationId xmlns:a16="http://schemas.microsoft.com/office/drawing/2014/main" id="{9D264348-9633-9893-C33D-60F167EB7FB3}"/>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a:t>Click icon to insert image</a:t>
            </a:r>
          </a:p>
        </p:txBody>
      </p:sp>
    </p:spTree>
    <p:custDataLst>
      <p:tags r:id="rId1"/>
    </p:custDataLst>
    <p:extLst>
      <p:ext uri="{BB962C8B-B14F-4D97-AF65-F5344CB8AC3E}">
        <p14:creationId xmlns:p14="http://schemas.microsoft.com/office/powerpoint/2010/main" val="532810430"/>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Colour">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8D049F0-FEA5-6940-DE3B-5028FD0F9BF7}"/>
              </a:ext>
            </a:extLst>
          </p:cNvPr>
          <p:cNvGrpSpPr/>
          <p:nvPr userDrawn="1"/>
        </p:nvGrpSpPr>
        <p:grpSpPr>
          <a:xfrm>
            <a:off x="-3626001" y="0"/>
            <a:ext cx="3513653" cy="4531360"/>
            <a:chOff x="-3626001" y="0"/>
            <a:chExt cx="3513653" cy="4531360"/>
          </a:xfrm>
        </p:grpSpPr>
        <p:sp>
          <p:nvSpPr>
            <p:cNvPr id="4" name="Rectangle 3">
              <a:extLst>
                <a:ext uri="{FF2B5EF4-FFF2-40B4-BE49-F238E27FC236}">
                  <a16:creationId xmlns:a16="http://schemas.microsoft.com/office/drawing/2014/main" id="{CA9F6967-EFFC-3DC5-6419-FF7DBC0EFD2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6" name="Rectangle 5">
              <a:extLst>
                <a:ext uri="{FF2B5EF4-FFF2-40B4-BE49-F238E27FC236}">
                  <a16:creationId xmlns:a16="http://schemas.microsoft.com/office/drawing/2014/main" id="{78255190-89B6-8718-B410-E7B0A754479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9" name="TextBox 8">
              <a:extLst>
                <a:ext uri="{FF2B5EF4-FFF2-40B4-BE49-F238E27FC236}">
                  <a16:creationId xmlns:a16="http://schemas.microsoft.com/office/drawing/2014/main" id="{EBA3EB97-BAC7-EFB0-E17A-193559850B45}"/>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1"/>
                  </a:solidFill>
                  <a:latin typeface="+mn-lt"/>
                  <a:ea typeface="Inter Semi Bold" panose="02000703000000020004" pitchFamily="50" charset="0"/>
                  <a:cs typeface="Inter Semi Bold" panose="02000703000000020004" pitchFamily="50" charset="0"/>
                </a:rPr>
                <a:t>How to insert </a:t>
              </a:r>
              <a:br>
                <a:rPr lang="en-GB" sz="2400">
                  <a:solidFill>
                    <a:schemeClr val="tx1"/>
                  </a:solidFill>
                  <a:latin typeface="+mn-lt"/>
                  <a:ea typeface="Inter Semi Bold" panose="02000703000000020004" pitchFamily="50" charset="0"/>
                  <a:cs typeface="Inter Semi Bold" panose="02000703000000020004" pitchFamily="50" charset="0"/>
                </a:rPr>
              </a:br>
              <a:r>
                <a:rPr lang="en-GB" sz="2400">
                  <a:solidFill>
                    <a:schemeClr val="tx1"/>
                  </a:solidFill>
                  <a:latin typeface="+mn-lt"/>
                  <a:ea typeface="Inter Semi Bold" panose="02000703000000020004" pitchFamily="50" charset="0"/>
                  <a:cs typeface="Inter Semi Bold" panose="02000703000000020004" pitchFamily="50" charset="0"/>
                </a:rPr>
                <a:t>an image</a:t>
              </a:r>
            </a:p>
          </p:txBody>
        </p:sp>
        <p:sp>
          <p:nvSpPr>
            <p:cNvPr id="10" name="TextBox 9">
              <a:extLst>
                <a:ext uri="{FF2B5EF4-FFF2-40B4-BE49-F238E27FC236}">
                  <a16:creationId xmlns:a16="http://schemas.microsoft.com/office/drawing/2014/main" id="{336B4693-2F73-3191-667E-6E59AB03C89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the icon in the middle of the placeholder and choose an image from file, or select the placeholder and paste an image in using </a:t>
              </a:r>
              <a:r>
                <a:rPr lang="en-US" sz="1200" b="1">
                  <a:solidFill>
                    <a:schemeClr val="bg1"/>
                  </a:solidFill>
                  <a:latin typeface="+mn-lt"/>
                </a:rPr>
                <a:t>Ctrl + V</a:t>
              </a:r>
              <a:r>
                <a:rPr lang="en-US" sz="120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on the </a:t>
              </a:r>
              <a:r>
                <a:rPr lang="en-US" sz="1200" b="1">
                  <a:solidFill>
                    <a:schemeClr val="bg1"/>
                  </a:solidFill>
                  <a:latin typeface="+mn-lt"/>
                </a:rPr>
                <a:t>Format Picture </a:t>
              </a:r>
              <a:r>
                <a:rPr lang="en-US" sz="120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Choose </a:t>
              </a:r>
              <a:r>
                <a:rPr lang="en-US" sz="1200" b="1">
                  <a:solidFill>
                    <a:schemeClr val="bg1"/>
                  </a:solidFill>
                  <a:latin typeface="+mn-lt"/>
                </a:rPr>
                <a:t>Crop</a:t>
              </a:r>
              <a:r>
                <a:rPr lang="en-US" sz="1200">
                  <a:solidFill>
                    <a:schemeClr val="bg1"/>
                  </a:solidFill>
                  <a:latin typeface="+mn-lt"/>
                </a:rPr>
                <a:t> to resize and move the image within the placeholder, using the white circles in the corners of the image. Click on the drop down arrow and choose </a:t>
              </a:r>
              <a:r>
                <a:rPr lang="en-US" sz="1200" b="1">
                  <a:solidFill>
                    <a:schemeClr val="bg1"/>
                  </a:solidFill>
                  <a:latin typeface="+mn-lt"/>
                </a:rPr>
                <a:t>Fit</a:t>
              </a:r>
              <a:r>
                <a:rPr lang="en-US" sz="1200">
                  <a:solidFill>
                    <a:schemeClr val="bg1"/>
                  </a:solidFill>
                  <a:latin typeface="+mn-lt"/>
                </a:rPr>
                <a:t> or </a:t>
              </a:r>
              <a:r>
                <a:rPr lang="en-US" sz="1200" b="1">
                  <a:solidFill>
                    <a:schemeClr val="bg1"/>
                  </a:solidFill>
                  <a:latin typeface="+mn-lt"/>
                </a:rPr>
                <a:t>Fill</a:t>
              </a:r>
              <a:r>
                <a:rPr lang="en-US" sz="120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Right click the image and choose </a:t>
              </a:r>
              <a:r>
                <a:rPr lang="en-US" sz="1200" b="1">
                  <a:solidFill>
                    <a:schemeClr val="bg1"/>
                  </a:solidFill>
                  <a:latin typeface="+mn-lt"/>
                </a:rPr>
                <a:t>Send to back </a:t>
              </a:r>
              <a:r>
                <a:rPr lang="en-US" sz="1200">
                  <a:solidFill>
                    <a:schemeClr val="bg1"/>
                  </a:solidFill>
                  <a:latin typeface="+mn-lt"/>
                </a:rPr>
                <a:t>if it is obscuring any other elements.</a:t>
              </a:r>
            </a:p>
          </p:txBody>
        </p:sp>
      </p:grpSp>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a:t>add thank you</a:t>
            </a:r>
            <a:endParaRPr lang="en-GB"/>
          </a:p>
        </p:txBody>
      </p:sp>
      <p:pic>
        <p:nvPicPr>
          <p:cNvPr id="11" name="Graphic 10">
            <a:extLst>
              <a:ext uri="{FF2B5EF4-FFF2-40B4-BE49-F238E27FC236}">
                <a16:creationId xmlns:a16="http://schemas.microsoft.com/office/drawing/2014/main" id="{7E87998D-719B-1B90-2E87-C4F3BA3B27DC}"/>
              </a:ext>
            </a:extLst>
          </p:cNvPr>
          <p:cNvPicPr>
            <a:picLocks noChangeAspect="1"/>
          </p:cNvPicPr>
          <p:nvPr userDrawn="1"/>
        </p:nvPicPr>
        <p:blipFill>
          <a:blip>
            <a:lum bright="100000"/>
            <a:extLst>
              <a:ext uri="{96DAC541-7B7A-43D3-8B79-37D633B846F1}">
                <asvg:svgBlip xmlns:asvg="http://schemas.microsoft.com/office/drawing/2016/SVG/main" r:embed="rId3"/>
              </a:ext>
            </a:extLst>
          </a:blip>
          <a:stretch>
            <a:fillRect/>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1">
            <a:extLst>
              <a:ext uri="{FF2B5EF4-FFF2-40B4-BE49-F238E27FC236}">
                <a16:creationId xmlns:a16="http://schemas.microsoft.com/office/drawing/2014/main" id="{4DF12B62-201B-1063-AD01-C30225E54FB9}"/>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a:t>Click icon to insert image</a:t>
            </a:r>
          </a:p>
        </p:txBody>
      </p:sp>
    </p:spTree>
    <p:custDataLst>
      <p:tags r:id="rId1"/>
    </p:custDataLst>
    <p:extLst>
      <p:ext uri="{BB962C8B-B14F-4D97-AF65-F5344CB8AC3E}">
        <p14:creationId xmlns:p14="http://schemas.microsoft.com/office/powerpoint/2010/main" val="281240531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lvl1pPr>
          </a:lstStyle>
          <a:p>
            <a:r>
              <a:rPr lang="en-US"/>
              <a:t>add title</a:t>
            </a:r>
            <a:endParaRPr lang="en-GB"/>
          </a:p>
        </p:txBody>
      </p:sp>
      <p:pic>
        <p:nvPicPr>
          <p:cNvPr id="8" name="Picture 7" descr="A black and purple triangle&#10;&#10;Description automatically generated">
            <a:extLst>
              <a:ext uri="{FF2B5EF4-FFF2-40B4-BE49-F238E27FC236}">
                <a16:creationId xmlns:a16="http://schemas.microsoft.com/office/drawing/2014/main" id="{D070CA6F-4365-5A46-5DA4-21DAA3EA0F4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513595" y="682624"/>
            <a:ext cx="1577143" cy="1049383"/>
          </a:xfrm>
          <a:prstGeom prst="rect">
            <a:avLst/>
          </a:prstGeom>
        </p:spPr>
      </p:pic>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lvl1pPr>
            <a:lvl2pPr>
              <a:defRPr sz="2000"/>
            </a:lvl2pPr>
            <a:lvl3pPr>
              <a:defRPr sz="2000"/>
            </a:lvl3pPr>
            <a:lvl4pPr>
              <a:defRPr sz="2000"/>
            </a:lvl4pPr>
            <a:lvl5pPr>
              <a:defRPr sz="2000"/>
            </a:lvl5pPr>
          </a:lstStyle>
          <a:p>
            <a:pPr lvl="0"/>
            <a:r>
              <a:rPr lang="en-US"/>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lvl1pPr>
          </a:lstStyle>
          <a:p>
            <a:pPr lvl="0"/>
            <a:r>
              <a:rPr lang="en-US"/>
              <a:t>Add date / location / additional info</a:t>
            </a:r>
            <a:endParaRPr lang="en-GB"/>
          </a:p>
        </p:txBody>
      </p:sp>
      <p:grpSp>
        <p:nvGrpSpPr>
          <p:cNvPr id="10" name="Group 9">
            <a:extLst>
              <a:ext uri="{FF2B5EF4-FFF2-40B4-BE49-F238E27FC236}">
                <a16:creationId xmlns:a16="http://schemas.microsoft.com/office/drawing/2014/main" id="{2CEEFC06-A3AB-0A9A-BA8D-148DA6885FA0}"/>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8DE3EBC-A041-8237-4EAB-FA338ABFC50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A469F97-E274-48C6-4E3C-9782DBE2DBA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F3D35897-9D8E-2CCF-20C0-79C0D40E55D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AF4F2674-C6AF-06F1-8294-68E774832E61}"/>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
        <p:nvSpPr>
          <p:cNvPr id="3" name="Picture Placeholder 8">
            <a:extLst>
              <a:ext uri="{FF2B5EF4-FFF2-40B4-BE49-F238E27FC236}">
                <a16:creationId xmlns:a16="http://schemas.microsoft.com/office/drawing/2014/main" id="{C96D1B8D-880F-0224-C11A-A32E0444EB40}"/>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a:t>Click icon to insert image</a:t>
            </a:r>
          </a:p>
        </p:txBody>
      </p:sp>
    </p:spTree>
    <p:custDataLst>
      <p:tags r:id="rId1"/>
    </p:custDataLst>
    <p:extLst>
      <p:ext uri="{BB962C8B-B14F-4D97-AF65-F5344CB8AC3E}">
        <p14:creationId xmlns:p14="http://schemas.microsoft.com/office/powerpoint/2010/main" val="18029900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lou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413583" y="2414631"/>
            <a:ext cx="4366697" cy="1563010"/>
          </a:xfrm>
        </p:spPr>
        <p:txBody>
          <a:bodyPr anchor="b"/>
          <a:lstStyle>
            <a:lvl1pPr>
              <a:defRPr sz="3600" cap="all" baseline="0">
                <a:solidFill>
                  <a:schemeClr val="tx1"/>
                </a:solidFill>
              </a:defRPr>
            </a:lvl1pPr>
          </a:lstStyle>
          <a:p>
            <a:r>
              <a:rPr lang="en-US"/>
              <a:t>add title</a:t>
            </a:r>
            <a:endParaRPr lang="en-GB"/>
          </a:p>
        </p:txBody>
      </p:sp>
      <p:sp>
        <p:nvSpPr>
          <p:cNvPr id="13" name="Text Placeholder 12">
            <a:extLst>
              <a:ext uri="{FF2B5EF4-FFF2-40B4-BE49-F238E27FC236}">
                <a16:creationId xmlns:a16="http://schemas.microsoft.com/office/drawing/2014/main" id="{01E8856A-B61A-7ABA-1863-4D6C7BDCE0FB}"/>
              </a:ext>
            </a:extLst>
          </p:cNvPr>
          <p:cNvSpPr>
            <a:spLocks noGrp="1"/>
          </p:cNvSpPr>
          <p:nvPr>
            <p:ph type="body" sz="quarter" idx="13" hasCustomPrompt="1"/>
          </p:nvPr>
        </p:nvSpPr>
        <p:spPr>
          <a:xfrm>
            <a:off x="413583" y="4222115"/>
            <a:ext cx="4366697" cy="990600"/>
          </a:xfrm>
        </p:spPr>
        <p:txBody>
          <a:bodyPr/>
          <a:lstStyle>
            <a:lvl1pPr>
              <a:defRPr sz="2000">
                <a:solidFill>
                  <a:schemeClr val="tx1"/>
                </a:solidFill>
              </a:defRPr>
            </a:lvl1pPr>
            <a:lvl2pPr>
              <a:defRPr sz="2000"/>
            </a:lvl2pPr>
            <a:lvl3pPr>
              <a:defRPr sz="2000"/>
            </a:lvl3pPr>
            <a:lvl4pPr>
              <a:defRPr sz="2000"/>
            </a:lvl4pPr>
            <a:lvl5pPr>
              <a:defRPr sz="2000"/>
            </a:lvl5pPr>
          </a:lstStyle>
          <a:p>
            <a:pPr lvl="0"/>
            <a:r>
              <a:rPr lang="en-US"/>
              <a:t>Add subheading</a:t>
            </a:r>
          </a:p>
        </p:txBody>
      </p:sp>
      <p:sp>
        <p:nvSpPr>
          <p:cNvPr id="15" name="Text Placeholder 14">
            <a:extLst>
              <a:ext uri="{FF2B5EF4-FFF2-40B4-BE49-F238E27FC236}">
                <a16:creationId xmlns:a16="http://schemas.microsoft.com/office/drawing/2014/main" id="{6C7C86CB-6691-7199-BEF8-587CB4338C91}"/>
              </a:ext>
            </a:extLst>
          </p:cNvPr>
          <p:cNvSpPr>
            <a:spLocks noGrp="1"/>
          </p:cNvSpPr>
          <p:nvPr>
            <p:ph type="body" sz="quarter" idx="14" hasCustomPrompt="1"/>
          </p:nvPr>
        </p:nvSpPr>
        <p:spPr>
          <a:xfrm>
            <a:off x="413266" y="5842635"/>
            <a:ext cx="4366697" cy="365125"/>
          </a:xfrm>
        </p:spPr>
        <p:txBody>
          <a:bodyPr anchor="b"/>
          <a:lstStyle>
            <a:lvl1pPr>
              <a:defRPr>
                <a:solidFill>
                  <a:schemeClr val="tx1"/>
                </a:solidFill>
              </a:defRPr>
            </a:lvl1pPr>
          </a:lstStyle>
          <a:p>
            <a:pPr lvl="0"/>
            <a:r>
              <a:rPr lang="en-US"/>
              <a:t>Add date / location / additional info</a:t>
            </a:r>
            <a:endParaRPr lang="en-GB"/>
          </a:p>
        </p:txBody>
      </p:sp>
      <p:grpSp>
        <p:nvGrpSpPr>
          <p:cNvPr id="8" name="Group 7">
            <a:extLst>
              <a:ext uri="{FF2B5EF4-FFF2-40B4-BE49-F238E27FC236}">
                <a16:creationId xmlns:a16="http://schemas.microsoft.com/office/drawing/2014/main" id="{5A600A33-66C9-0523-4624-FBF39B070B27}"/>
              </a:ext>
            </a:extLst>
          </p:cNvPr>
          <p:cNvGrpSpPr/>
          <p:nvPr userDrawn="1"/>
        </p:nvGrpSpPr>
        <p:grpSpPr>
          <a:xfrm>
            <a:off x="-3626001" y="0"/>
            <a:ext cx="3513653" cy="4531360"/>
            <a:chOff x="-3626001" y="0"/>
            <a:chExt cx="3513653" cy="4531360"/>
          </a:xfrm>
        </p:grpSpPr>
        <p:sp>
          <p:nvSpPr>
            <p:cNvPr id="10" name="Rectangle 9">
              <a:extLst>
                <a:ext uri="{FF2B5EF4-FFF2-40B4-BE49-F238E27FC236}">
                  <a16:creationId xmlns:a16="http://schemas.microsoft.com/office/drawing/2014/main" id="{6079DDCA-3B6B-D327-76E9-24D39D92D779}"/>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7021FE20-2F4D-2161-DD09-F713874550B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DB56AB7-EFD6-1D7B-3986-60CFF0E7ADB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B493F7CC-66A2-0901-1016-8EE174FF37A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3" name="Picture 2" descr="A black and purple triangle&#10;&#10;Description automatically generated">
            <a:extLst>
              <a:ext uri="{FF2B5EF4-FFF2-40B4-BE49-F238E27FC236}">
                <a16:creationId xmlns:a16="http://schemas.microsoft.com/office/drawing/2014/main" id="{5EDBC723-2355-9FFD-1B28-EDA36F48AE7B}"/>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513595" y="682624"/>
            <a:ext cx="1577143" cy="1049383"/>
          </a:xfrm>
          <a:prstGeom prst="rect">
            <a:avLst/>
          </a:prstGeom>
        </p:spPr>
      </p:pic>
      <p:sp>
        <p:nvSpPr>
          <p:cNvPr id="4" name="Picture Placeholder 8">
            <a:extLst>
              <a:ext uri="{FF2B5EF4-FFF2-40B4-BE49-F238E27FC236}">
                <a16:creationId xmlns:a16="http://schemas.microsoft.com/office/drawing/2014/main" id="{FDED245D-130D-6B8C-CFF9-549B8476E5BD}"/>
              </a:ext>
            </a:extLst>
          </p:cNvPr>
          <p:cNvSpPr>
            <a:spLocks noGrp="1"/>
          </p:cNvSpPr>
          <p:nvPr>
            <p:ph type="pic" sz="quarter" idx="12" hasCustomPrompt="1"/>
          </p:nvPr>
        </p:nvSpPr>
        <p:spPr>
          <a:xfrm>
            <a:off x="4014845" y="0"/>
            <a:ext cx="8177156" cy="6858000"/>
          </a:xfrm>
          <a:custGeom>
            <a:avLst/>
            <a:gdLst>
              <a:gd name="connsiteX0" fmla="*/ 0 w 8611595"/>
              <a:gd name="connsiteY0" fmla="*/ 0 h 6858000"/>
              <a:gd name="connsiteX1" fmla="*/ 8611595 w 8611595"/>
              <a:gd name="connsiteY1" fmla="*/ 0 h 6858000"/>
              <a:gd name="connsiteX2" fmla="*/ 8611595 w 8611595"/>
              <a:gd name="connsiteY2" fmla="*/ 6858000 h 6858000"/>
              <a:gd name="connsiteX3" fmla="*/ 3964992 w 861159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11595" h="6858000">
                <a:moveTo>
                  <a:pt x="0" y="0"/>
                </a:moveTo>
                <a:lnTo>
                  <a:pt x="8611595" y="0"/>
                </a:lnTo>
                <a:lnTo>
                  <a:pt x="8611595" y="6858000"/>
                </a:lnTo>
                <a:lnTo>
                  <a:pt x="3964992" y="6858000"/>
                </a:lnTo>
                <a:close/>
              </a:path>
            </a:pathLst>
          </a:custGeom>
        </p:spPr>
        <p:txBody>
          <a:bodyPr wrap="square" bIns="648000" anchor="ctr">
            <a:noAutofit/>
          </a:bodyPr>
          <a:lstStyle>
            <a:lvl1pPr algn="ctr">
              <a:defRPr sz="1200"/>
            </a:lvl1pPr>
          </a:lstStyle>
          <a:p>
            <a:r>
              <a:rPr lang="en-GB"/>
              <a:t>Click icon to insert image</a:t>
            </a:r>
          </a:p>
        </p:txBody>
      </p:sp>
    </p:spTree>
    <p:custDataLst>
      <p:tags r:id="rId1"/>
    </p:custDataLst>
    <p:extLst>
      <p:ext uri="{BB962C8B-B14F-4D97-AF65-F5344CB8AC3E}">
        <p14:creationId xmlns:p14="http://schemas.microsoft.com/office/powerpoint/2010/main" val="18804993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F350-6337-6A13-DF05-B03234292D38}"/>
              </a:ext>
            </a:extLst>
          </p:cNvPr>
          <p:cNvSpPr>
            <a:spLocks noGrp="1"/>
          </p:cNvSpPr>
          <p:nvPr>
            <p:ph type="title" hasCustomPrompt="1"/>
          </p:nvPr>
        </p:nvSpPr>
        <p:spPr>
          <a:xfrm>
            <a:off x="413584" y="502117"/>
            <a:ext cx="4505549" cy="512927"/>
          </a:xfrm>
        </p:spPr>
        <p:txBody>
          <a:bodyPr/>
          <a:lstStyle>
            <a:lvl1pPr>
              <a:defRPr sz="3000"/>
            </a:lvl1pPr>
          </a:lstStyle>
          <a:p>
            <a:r>
              <a:rPr lang="en-US"/>
              <a:t>Add agenda title</a:t>
            </a:r>
            <a:endParaRPr lang="en-GB"/>
          </a:p>
        </p:txBody>
      </p:sp>
      <p:sp>
        <p:nvSpPr>
          <p:cNvPr id="3" name="Footer Placeholder 2">
            <a:extLst>
              <a:ext uri="{FF2B5EF4-FFF2-40B4-BE49-F238E27FC236}">
                <a16:creationId xmlns:a16="http://schemas.microsoft.com/office/drawing/2014/main" id="{7FD6BE90-18AE-8AA3-4690-5549FE4C4D62}"/>
              </a:ext>
            </a:extLst>
          </p:cNvPr>
          <p:cNvSpPr>
            <a:spLocks noGrp="1"/>
          </p:cNvSpPr>
          <p:nvPr>
            <p:ph type="ftr" sz="quarter" idx="10"/>
          </p:nvPr>
        </p:nvSpPr>
        <p:spPr/>
        <p:txBody>
          <a:bodyPr/>
          <a:lstStyle/>
          <a:p>
            <a:endParaRPr lang="en-GB"/>
          </a:p>
        </p:txBody>
      </p:sp>
      <p:pic>
        <p:nvPicPr>
          <p:cNvPr id="9" name="Picture 8" descr="A black and purple triangle&#10;&#10;Description automatically generated">
            <a:extLst>
              <a:ext uri="{FF2B5EF4-FFF2-40B4-BE49-F238E27FC236}">
                <a16:creationId xmlns:a16="http://schemas.microsoft.com/office/drawing/2014/main" id="{72A1CB10-FA18-F746-5E59-0581CECE654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
        <p:nvSpPr>
          <p:cNvPr id="10" name="Text Placeholder 9">
            <a:extLst>
              <a:ext uri="{FF2B5EF4-FFF2-40B4-BE49-F238E27FC236}">
                <a16:creationId xmlns:a16="http://schemas.microsoft.com/office/drawing/2014/main" id="{CA986167-9126-301D-3AA1-CA57CB56B5CB}"/>
              </a:ext>
            </a:extLst>
          </p:cNvPr>
          <p:cNvSpPr>
            <a:spLocks noGrp="1"/>
          </p:cNvSpPr>
          <p:nvPr>
            <p:ph type="body" sz="quarter" idx="12" hasCustomPrompt="1"/>
          </p:nvPr>
        </p:nvSpPr>
        <p:spPr>
          <a:xfrm>
            <a:off x="413584" y="1797047"/>
            <a:ext cx="512762" cy="512763"/>
          </a:xfrm>
        </p:spPr>
        <p:txBody>
          <a:bodyPr/>
          <a:lstStyle>
            <a:lvl1pPr>
              <a:defRPr sz="1800" b="1">
                <a:solidFill>
                  <a:schemeClr val="accent1"/>
                </a:solidFill>
              </a:defRPr>
            </a:lvl1pPr>
          </a:lstStyle>
          <a:p>
            <a:pPr lvl="0"/>
            <a:r>
              <a:rPr lang="en-US"/>
              <a:t>XX</a:t>
            </a:r>
            <a:endParaRPr lang="en-GB"/>
          </a:p>
        </p:txBody>
      </p:sp>
      <p:sp>
        <p:nvSpPr>
          <p:cNvPr id="13" name="Text Placeholder 9">
            <a:extLst>
              <a:ext uri="{FF2B5EF4-FFF2-40B4-BE49-F238E27FC236}">
                <a16:creationId xmlns:a16="http://schemas.microsoft.com/office/drawing/2014/main" id="{DBC575C8-BECD-D8FD-87D9-B70540701C36}"/>
              </a:ext>
            </a:extLst>
          </p:cNvPr>
          <p:cNvSpPr>
            <a:spLocks noGrp="1"/>
          </p:cNvSpPr>
          <p:nvPr>
            <p:ph type="body" sz="quarter" idx="13" hasCustomPrompt="1"/>
          </p:nvPr>
        </p:nvSpPr>
        <p:spPr>
          <a:xfrm>
            <a:off x="1125511" y="1797047"/>
            <a:ext cx="3919590" cy="512763"/>
          </a:xfrm>
        </p:spPr>
        <p:txBody>
          <a:bodyPr/>
          <a:lstStyle>
            <a:lvl1pPr>
              <a:defRPr sz="1800" b="0">
                <a:solidFill>
                  <a:schemeClr val="tx1"/>
                </a:solidFill>
              </a:defRPr>
            </a:lvl1pPr>
          </a:lstStyle>
          <a:p>
            <a:pPr lvl="0"/>
            <a:r>
              <a:rPr lang="en-US"/>
              <a:t>Add section title</a:t>
            </a:r>
            <a:endParaRPr lang="en-GB"/>
          </a:p>
        </p:txBody>
      </p:sp>
      <p:sp>
        <p:nvSpPr>
          <p:cNvPr id="14" name="Text Placeholder 9">
            <a:extLst>
              <a:ext uri="{FF2B5EF4-FFF2-40B4-BE49-F238E27FC236}">
                <a16:creationId xmlns:a16="http://schemas.microsoft.com/office/drawing/2014/main" id="{7532A88F-F1DE-8B48-F046-1CF70409E7E9}"/>
              </a:ext>
            </a:extLst>
          </p:cNvPr>
          <p:cNvSpPr>
            <a:spLocks noGrp="1"/>
          </p:cNvSpPr>
          <p:nvPr>
            <p:ph type="body" sz="quarter" idx="14" hasCustomPrompt="1"/>
          </p:nvPr>
        </p:nvSpPr>
        <p:spPr>
          <a:xfrm>
            <a:off x="413584" y="2420816"/>
            <a:ext cx="512762" cy="512763"/>
          </a:xfrm>
        </p:spPr>
        <p:txBody>
          <a:bodyPr/>
          <a:lstStyle>
            <a:lvl1pPr>
              <a:defRPr sz="1800" b="1">
                <a:solidFill>
                  <a:schemeClr val="accent1"/>
                </a:solidFill>
              </a:defRPr>
            </a:lvl1pPr>
          </a:lstStyle>
          <a:p>
            <a:pPr lvl="0"/>
            <a:r>
              <a:rPr lang="en-US"/>
              <a:t>XX</a:t>
            </a:r>
            <a:endParaRPr lang="en-GB"/>
          </a:p>
        </p:txBody>
      </p:sp>
      <p:sp>
        <p:nvSpPr>
          <p:cNvPr id="15" name="Text Placeholder 9">
            <a:extLst>
              <a:ext uri="{FF2B5EF4-FFF2-40B4-BE49-F238E27FC236}">
                <a16:creationId xmlns:a16="http://schemas.microsoft.com/office/drawing/2014/main" id="{1DF51CEA-E8A2-F84B-9491-651456B645F5}"/>
              </a:ext>
            </a:extLst>
          </p:cNvPr>
          <p:cNvSpPr>
            <a:spLocks noGrp="1"/>
          </p:cNvSpPr>
          <p:nvPr>
            <p:ph type="body" sz="quarter" idx="15" hasCustomPrompt="1"/>
          </p:nvPr>
        </p:nvSpPr>
        <p:spPr>
          <a:xfrm>
            <a:off x="1125511" y="2420816"/>
            <a:ext cx="3919590" cy="512763"/>
          </a:xfrm>
        </p:spPr>
        <p:txBody>
          <a:bodyPr/>
          <a:lstStyle>
            <a:lvl1pPr>
              <a:defRPr sz="1800" b="0">
                <a:solidFill>
                  <a:schemeClr val="tx1"/>
                </a:solidFill>
              </a:defRPr>
            </a:lvl1pPr>
          </a:lstStyle>
          <a:p>
            <a:pPr lvl="0"/>
            <a:r>
              <a:rPr lang="en-US"/>
              <a:t>Add section title</a:t>
            </a:r>
            <a:endParaRPr lang="en-GB"/>
          </a:p>
        </p:txBody>
      </p:sp>
      <p:sp>
        <p:nvSpPr>
          <p:cNvPr id="16" name="Text Placeholder 9">
            <a:extLst>
              <a:ext uri="{FF2B5EF4-FFF2-40B4-BE49-F238E27FC236}">
                <a16:creationId xmlns:a16="http://schemas.microsoft.com/office/drawing/2014/main" id="{4A30E17D-5F20-ECF7-771F-1352B7EC52B5}"/>
              </a:ext>
            </a:extLst>
          </p:cNvPr>
          <p:cNvSpPr>
            <a:spLocks noGrp="1"/>
          </p:cNvSpPr>
          <p:nvPr>
            <p:ph type="body" sz="quarter" idx="16" hasCustomPrompt="1"/>
          </p:nvPr>
        </p:nvSpPr>
        <p:spPr>
          <a:xfrm>
            <a:off x="413584" y="3044585"/>
            <a:ext cx="512762" cy="512763"/>
          </a:xfrm>
        </p:spPr>
        <p:txBody>
          <a:bodyPr/>
          <a:lstStyle>
            <a:lvl1pPr>
              <a:defRPr sz="1800" b="1">
                <a:solidFill>
                  <a:schemeClr val="accent1"/>
                </a:solidFill>
              </a:defRPr>
            </a:lvl1pPr>
          </a:lstStyle>
          <a:p>
            <a:pPr lvl="0"/>
            <a:r>
              <a:rPr lang="en-US"/>
              <a:t>XX</a:t>
            </a:r>
            <a:endParaRPr lang="en-GB"/>
          </a:p>
        </p:txBody>
      </p:sp>
      <p:sp>
        <p:nvSpPr>
          <p:cNvPr id="17" name="Text Placeholder 9">
            <a:extLst>
              <a:ext uri="{FF2B5EF4-FFF2-40B4-BE49-F238E27FC236}">
                <a16:creationId xmlns:a16="http://schemas.microsoft.com/office/drawing/2014/main" id="{09AC7C30-99E6-01E9-0FF7-612D3C000BF0}"/>
              </a:ext>
            </a:extLst>
          </p:cNvPr>
          <p:cNvSpPr>
            <a:spLocks noGrp="1"/>
          </p:cNvSpPr>
          <p:nvPr>
            <p:ph type="body" sz="quarter" idx="17" hasCustomPrompt="1"/>
          </p:nvPr>
        </p:nvSpPr>
        <p:spPr>
          <a:xfrm>
            <a:off x="1125511" y="3044585"/>
            <a:ext cx="3919590" cy="512763"/>
          </a:xfrm>
        </p:spPr>
        <p:txBody>
          <a:bodyPr/>
          <a:lstStyle>
            <a:lvl1pPr>
              <a:defRPr sz="1800" b="0">
                <a:solidFill>
                  <a:schemeClr val="tx1"/>
                </a:solidFill>
              </a:defRPr>
            </a:lvl1pPr>
          </a:lstStyle>
          <a:p>
            <a:pPr lvl="0"/>
            <a:r>
              <a:rPr lang="en-US"/>
              <a:t>Add section title</a:t>
            </a:r>
            <a:endParaRPr lang="en-GB"/>
          </a:p>
        </p:txBody>
      </p:sp>
      <p:sp>
        <p:nvSpPr>
          <p:cNvPr id="18" name="Text Placeholder 9">
            <a:extLst>
              <a:ext uri="{FF2B5EF4-FFF2-40B4-BE49-F238E27FC236}">
                <a16:creationId xmlns:a16="http://schemas.microsoft.com/office/drawing/2014/main" id="{D18D8EFE-7E86-775F-87C6-51F1E137EB8D}"/>
              </a:ext>
            </a:extLst>
          </p:cNvPr>
          <p:cNvSpPr>
            <a:spLocks noGrp="1"/>
          </p:cNvSpPr>
          <p:nvPr>
            <p:ph type="body" sz="quarter" idx="18" hasCustomPrompt="1"/>
          </p:nvPr>
        </p:nvSpPr>
        <p:spPr>
          <a:xfrm>
            <a:off x="413584" y="3668354"/>
            <a:ext cx="512762" cy="512763"/>
          </a:xfrm>
        </p:spPr>
        <p:txBody>
          <a:bodyPr/>
          <a:lstStyle>
            <a:lvl1pPr>
              <a:defRPr sz="1800" b="1">
                <a:solidFill>
                  <a:schemeClr val="accent1"/>
                </a:solidFill>
              </a:defRPr>
            </a:lvl1pPr>
          </a:lstStyle>
          <a:p>
            <a:pPr lvl="0"/>
            <a:r>
              <a:rPr lang="en-US"/>
              <a:t>XX</a:t>
            </a:r>
            <a:endParaRPr lang="en-GB"/>
          </a:p>
        </p:txBody>
      </p:sp>
      <p:sp>
        <p:nvSpPr>
          <p:cNvPr id="19" name="Text Placeholder 9">
            <a:extLst>
              <a:ext uri="{FF2B5EF4-FFF2-40B4-BE49-F238E27FC236}">
                <a16:creationId xmlns:a16="http://schemas.microsoft.com/office/drawing/2014/main" id="{F6CB7180-7459-3317-7EC0-A132549CD9A3}"/>
              </a:ext>
            </a:extLst>
          </p:cNvPr>
          <p:cNvSpPr>
            <a:spLocks noGrp="1"/>
          </p:cNvSpPr>
          <p:nvPr>
            <p:ph type="body" sz="quarter" idx="19" hasCustomPrompt="1"/>
          </p:nvPr>
        </p:nvSpPr>
        <p:spPr>
          <a:xfrm>
            <a:off x="1125511" y="3668354"/>
            <a:ext cx="3919590" cy="512763"/>
          </a:xfrm>
        </p:spPr>
        <p:txBody>
          <a:bodyPr/>
          <a:lstStyle>
            <a:lvl1pPr>
              <a:defRPr sz="1800" b="0">
                <a:solidFill>
                  <a:schemeClr val="tx1"/>
                </a:solidFill>
              </a:defRPr>
            </a:lvl1pPr>
          </a:lstStyle>
          <a:p>
            <a:pPr lvl="0"/>
            <a:r>
              <a:rPr lang="en-US"/>
              <a:t>Add section title</a:t>
            </a:r>
            <a:endParaRPr lang="en-GB"/>
          </a:p>
        </p:txBody>
      </p:sp>
      <p:sp>
        <p:nvSpPr>
          <p:cNvPr id="20" name="Text Placeholder 9">
            <a:extLst>
              <a:ext uri="{FF2B5EF4-FFF2-40B4-BE49-F238E27FC236}">
                <a16:creationId xmlns:a16="http://schemas.microsoft.com/office/drawing/2014/main" id="{9C4E4E6A-3E33-88C5-53A6-1DF90D2F943C}"/>
              </a:ext>
            </a:extLst>
          </p:cNvPr>
          <p:cNvSpPr>
            <a:spLocks noGrp="1"/>
          </p:cNvSpPr>
          <p:nvPr>
            <p:ph type="body" sz="quarter" idx="20" hasCustomPrompt="1"/>
          </p:nvPr>
        </p:nvSpPr>
        <p:spPr>
          <a:xfrm>
            <a:off x="413584" y="4292123"/>
            <a:ext cx="512762" cy="512763"/>
          </a:xfrm>
        </p:spPr>
        <p:txBody>
          <a:bodyPr/>
          <a:lstStyle>
            <a:lvl1pPr>
              <a:defRPr sz="1800" b="1">
                <a:solidFill>
                  <a:schemeClr val="accent1"/>
                </a:solidFill>
              </a:defRPr>
            </a:lvl1pPr>
          </a:lstStyle>
          <a:p>
            <a:pPr lvl="0"/>
            <a:r>
              <a:rPr lang="en-US"/>
              <a:t>XX</a:t>
            </a:r>
            <a:endParaRPr lang="en-GB"/>
          </a:p>
        </p:txBody>
      </p:sp>
      <p:sp>
        <p:nvSpPr>
          <p:cNvPr id="21" name="Text Placeholder 9">
            <a:extLst>
              <a:ext uri="{FF2B5EF4-FFF2-40B4-BE49-F238E27FC236}">
                <a16:creationId xmlns:a16="http://schemas.microsoft.com/office/drawing/2014/main" id="{2345DABA-B890-24FF-3204-FFC66880A419}"/>
              </a:ext>
            </a:extLst>
          </p:cNvPr>
          <p:cNvSpPr>
            <a:spLocks noGrp="1"/>
          </p:cNvSpPr>
          <p:nvPr>
            <p:ph type="body" sz="quarter" idx="21" hasCustomPrompt="1"/>
          </p:nvPr>
        </p:nvSpPr>
        <p:spPr>
          <a:xfrm>
            <a:off x="1125511" y="4292123"/>
            <a:ext cx="3919590" cy="512763"/>
          </a:xfrm>
        </p:spPr>
        <p:txBody>
          <a:bodyPr/>
          <a:lstStyle>
            <a:lvl1pPr>
              <a:defRPr sz="1800" b="0">
                <a:solidFill>
                  <a:schemeClr val="tx1"/>
                </a:solidFill>
              </a:defRPr>
            </a:lvl1pPr>
          </a:lstStyle>
          <a:p>
            <a:pPr lvl="0"/>
            <a:r>
              <a:rPr lang="en-US"/>
              <a:t>Add section title</a:t>
            </a:r>
            <a:endParaRPr lang="en-GB"/>
          </a:p>
        </p:txBody>
      </p:sp>
      <p:sp>
        <p:nvSpPr>
          <p:cNvPr id="22" name="Text Placeholder 9">
            <a:extLst>
              <a:ext uri="{FF2B5EF4-FFF2-40B4-BE49-F238E27FC236}">
                <a16:creationId xmlns:a16="http://schemas.microsoft.com/office/drawing/2014/main" id="{D90748E6-BD50-7F62-3FB0-59D8D26286A9}"/>
              </a:ext>
            </a:extLst>
          </p:cNvPr>
          <p:cNvSpPr>
            <a:spLocks noGrp="1"/>
          </p:cNvSpPr>
          <p:nvPr>
            <p:ph type="body" sz="quarter" idx="22" hasCustomPrompt="1"/>
          </p:nvPr>
        </p:nvSpPr>
        <p:spPr>
          <a:xfrm>
            <a:off x="413584" y="4915893"/>
            <a:ext cx="512762" cy="512763"/>
          </a:xfrm>
        </p:spPr>
        <p:txBody>
          <a:bodyPr/>
          <a:lstStyle>
            <a:lvl1pPr>
              <a:defRPr sz="1800" b="1">
                <a:solidFill>
                  <a:schemeClr val="accent1"/>
                </a:solidFill>
              </a:defRPr>
            </a:lvl1pPr>
          </a:lstStyle>
          <a:p>
            <a:pPr lvl="0"/>
            <a:r>
              <a:rPr lang="en-US"/>
              <a:t>XX</a:t>
            </a:r>
            <a:endParaRPr lang="en-GB"/>
          </a:p>
        </p:txBody>
      </p:sp>
      <p:sp>
        <p:nvSpPr>
          <p:cNvPr id="23" name="Text Placeholder 9">
            <a:extLst>
              <a:ext uri="{FF2B5EF4-FFF2-40B4-BE49-F238E27FC236}">
                <a16:creationId xmlns:a16="http://schemas.microsoft.com/office/drawing/2014/main" id="{1EBF624F-E2DA-9BF4-CE5C-33A85FD51D66}"/>
              </a:ext>
            </a:extLst>
          </p:cNvPr>
          <p:cNvSpPr>
            <a:spLocks noGrp="1"/>
          </p:cNvSpPr>
          <p:nvPr>
            <p:ph type="body" sz="quarter" idx="23" hasCustomPrompt="1"/>
          </p:nvPr>
        </p:nvSpPr>
        <p:spPr>
          <a:xfrm>
            <a:off x="1125511" y="4915893"/>
            <a:ext cx="3919590" cy="512763"/>
          </a:xfrm>
        </p:spPr>
        <p:txBody>
          <a:bodyPr/>
          <a:lstStyle>
            <a:lvl1pPr>
              <a:defRPr sz="1800" b="0">
                <a:solidFill>
                  <a:schemeClr val="tx1"/>
                </a:solidFill>
              </a:defRPr>
            </a:lvl1pPr>
          </a:lstStyle>
          <a:p>
            <a:pPr lvl="0"/>
            <a:r>
              <a:rPr lang="en-US"/>
              <a:t>Add section title</a:t>
            </a:r>
            <a:endParaRPr lang="en-GB"/>
          </a:p>
        </p:txBody>
      </p:sp>
      <p:cxnSp>
        <p:nvCxnSpPr>
          <p:cNvPr id="25" name="Straight Connector 24">
            <a:extLst>
              <a:ext uri="{FF2B5EF4-FFF2-40B4-BE49-F238E27FC236}">
                <a16:creationId xmlns:a16="http://schemas.microsoft.com/office/drawing/2014/main" id="{60FC753A-01D3-3698-A03E-2FC9D9E6BABC}"/>
              </a:ext>
            </a:extLst>
          </p:cNvPr>
          <p:cNvCxnSpPr>
            <a:cxnSpLocks/>
          </p:cNvCxnSpPr>
          <p:nvPr userDrawn="1"/>
        </p:nvCxnSpPr>
        <p:spPr>
          <a:xfrm>
            <a:off x="969427" y="1896531"/>
            <a:ext cx="0" cy="328083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61E6F19-D458-3891-4D4D-D8EBF62EA9D2}"/>
              </a:ext>
            </a:extLst>
          </p:cNvPr>
          <p:cNvSpPr>
            <a:spLocks noGrp="1"/>
          </p:cNvSpPr>
          <p:nvPr>
            <p:ph type="sldNum" sz="quarter" idx="11"/>
          </p:nvPr>
        </p:nvSpPr>
        <p:spPr/>
        <p:txBody>
          <a:bodyPr/>
          <a:lstStyle>
            <a:lvl1pPr>
              <a:defRPr>
                <a:solidFill>
                  <a:schemeClr val="accent1"/>
                </a:solidFill>
              </a:defRPr>
            </a:lvl1pPr>
          </a:lstStyle>
          <a:p>
            <a:fld id="{E8F1A65C-595C-4736-BF40-F7D31E789466}" type="slidenum">
              <a:rPr lang="en-GB" smtClean="0"/>
              <a:pPr/>
              <a:t>‹#›</a:t>
            </a:fld>
            <a:endParaRPr lang="en-GB"/>
          </a:p>
        </p:txBody>
      </p:sp>
      <p:sp>
        <p:nvSpPr>
          <p:cNvPr id="6" name="Freeform: Shape 5">
            <a:extLst>
              <a:ext uri="{FF2B5EF4-FFF2-40B4-BE49-F238E27FC236}">
                <a16:creationId xmlns:a16="http://schemas.microsoft.com/office/drawing/2014/main" id="{F837BD50-2EEA-E5CC-6BFE-F8C21426AAEB}"/>
              </a:ext>
            </a:extLst>
          </p:cNvPr>
          <p:cNvSpPr/>
          <p:nvPr userDrawn="1"/>
        </p:nvSpPr>
        <p:spPr>
          <a:xfrm rot="10800000">
            <a:off x="6430875" y="1798442"/>
            <a:ext cx="5761124" cy="4897631"/>
          </a:xfrm>
          <a:custGeom>
            <a:avLst/>
            <a:gdLst>
              <a:gd name="connsiteX0" fmla="*/ 5761124 w 5761124"/>
              <a:gd name="connsiteY0" fmla="*/ 4897631 h 4897631"/>
              <a:gd name="connsiteX1" fmla="*/ 1526308 w 5761124"/>
              <a:gd name="connsiteY1" fmla="*/ 4897631 h 4897631"/>
              <a:gd name="connsiteX2" fmla="*/ 322514 w 5761124"/>
              <a:gd name="connsiteY2" fmla="*/ 4897631 h 4897631"/>
              <a:gd name="connsiteX3" fmla="*/ 0 w 5761124"/>
              <a:gd name="connsiteY3" fmla="*/ 4897631 h 4897631"/>
              <a:gd name="connsiteX4" fmla="*/ 0 w 5761124"/>
              <a:gd name="connsiteY4" fmla="*/ 2148660 h 4897631"/>
              <a:gd name="connsiteX5" fmla="*/ 924410 w 5761124"/>
              <a:gd name="connsiteY5" fmla="*/ 3813578 h 4897631"/>
              <a:gd name="connsiteX6" fmla="*/ 3041819 w 5761124"/>
              <a:gd name="connsiteY6" fmla="*/ 0 h 48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1124" h="4897631">
                <a:moveTo>
                  <a:pt x="5761124" y="4897631"/>
                </a:moveTo>
                <a:lnTo>
                  <a:pt x="1526308" y="4897631"/>
                </a:lnTo>
                <a:lnTo>
                  <a:pt x="322514" y="4897631"/>
                </a:lnTo>
                <a:lnTo>
                  <a:pt x="0" y="4897631"/>
                </a:lnTo>
                <a:lnTo>
                  <a:pt x="0" y="2148660"/>
                </a:lnTo>
                <a:lnTo>
                  <a:pt x="924410" y="3813578"/>
                </a:lnTo>
                <a:lnTo>
                  <a:pt x="3041819"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a:p>
        </p:txBody>
      </p:sp>
    </p:spTree>
    <p:custDataLst>
      <p:tags r:id="rId1"/>
    </p:custDataLst>
    <p:extLst>
      <p:ext uri="{BB962C8B-B14F-4D97-AF65-F5344CB8AC3E}">
        <p14:creationId xmlns:p14="http://schemas.microsoft.com/office/powerpoint/2010/main" val="30960404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Light">
    <p:bg>
      <p:bgRef idx="1001">
        <a:schemeClr val="bg1"/>
      </p:bgRef>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a:t>Add section title</a:t>
            </a:r>
            <a:endParaRPr lang="en-GB"/>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solidFill>
                  <a:schemeClr val="accent1"/>
                </a:solidFill>
              </a:defRPr>
            </a:lvl1pPr>
          </a:lstStyle>
          <a:p>
            <a:pPr lvl="0"/>
            <a:r>
              <a:rPr lang="en-US"/>
              <a:t>XX</a:t>
            </a:r>
            <a:endParaRPr lang="en-GB"/>
          </a:p>
        </p:txBody>
      </p:sp>
      <p:pic>
        <p:nvPicPr>
          <p:cNvPr id="4" name="Picture 3" descr="A black and purple triangle&#10;&#10;Description automatically generated">
            <a:extLst>
              <a:ext uri="{FF2B5EF4-FFF2-40B4-BE49-F238E27FC236}">
                <a16:creationId xmlns:a16="http://schemas.microsoft.com/office/drawing/2014/main" id="{F09090A3-C8CB-492F-3E90-2B30223A515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12" name="Group 11">
            <a:extLst>
              <a:ext uri="{FF2B5EF4-FFF2-40B4-BE49-F238E27FC236}">
                <a16:creationId xmlns:a16="http://schemas.microsoft.com/office/drawing/2014/main" id="{9DFACF13-EFF0-A2E8-47BA-79F08E81FF89}"/>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F9BD9362-CE50-C349-3940-31787ADA9A82}"/>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2D59E734-4787-5A45-2225-4D4508750F50}"/>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D60C9CB-0DF7-9D67-65C4-3BF9F2376002}"/>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90B3D745-C455-1AA2-D1C4-E55A923D6DE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834517573"/>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Colour">
    <p:bg>
      <p:bgPr>
        <a:solidFill>
          <a:schemeClr val="accent5"/>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666FE13F-E318-B323-121E-0093806FB8ED}"/>
              </a:ext>
            </a:extLst>
          </p:cNvPr>
          <p:cNvSpPr>
            <a:spLocks noGrp="1"/>
          </p:cNvSpPr>
          <p:nvPr>
            <p:ph type="pic" sz="quarter" idx="15" hasCustomPrompt="1"/>
          </p:nvPr>
        </p:nvSpPr>
        <p:spPr>
          <a:xfrm>
            <a:off x="0" y="0"/>
            <a:ext cx="8463184" cy="6858000"/>
          </a:xfrm>
          <a:custGeom>
            <a:avLst/>
            <a:gdLst>
              <a:gd name="connsiteX0" fmla="*/ 0 w 8463184"/>
              <a:gd name="connsiteY0" fmla="*/ 0 h 6858000"/>
              <a:gd name="connsiteX1" fmla="*/ 8463184 w 8463184"/>
              <a:gd name="connsiteY1" fmla="*/ 0 h 6858000"/>
              <a:gd name="connsiteX2" fmla="*/ 4498192 w 8463184"/>
              <a:gd name="connsiteY2" fmla="*/ 6858000 h 6858000"/>
              <a:gd name="connsiteX3" fmla="*/ 0 w 84631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63184" h="6858000">
                <a:moveTo>
                  <a:pt x="0" y="0"/>
                </a:moveTo>
                <a:lnTo>
                  <a:pt x="8463184" y="0"/>
                </a:lnTo>
                <a:lnTo>
                  <a:pt x="4498192" y="6858000"/>
                </a:lnTo>
                <a:lnTo>
                  <a:pt x="0" y="6858000"/>
                </a:lnTo>
                <a:close/>
              </a:path>
            </a:pathLst>
          </a:custGeom>
        </p:spPr>
        <p:txBody>
          <a:bodyPr wrap="square" bIns="648000" anchor="ctr">
            <a:noAutofit/>
          </a:bodyPr>
          <a:lstStyle>
            <a:lvl1pPr algn="ctr">
              <a:defRPr sz="1200"/>
            </a:lvl1pPr>
          </a:lstStyle>
          <a:p>
            <a:r>
              <a:rPr lang="en-GB"/>
              <a:t>Click icon to insert image</a:t>
            </a:r>
          </a:p>
        </p:txBody>
      </p:sp>
      <p:pic>
        <p:nvPicPr>
          <p:cNvPr id="5" name="Content Placeholder 4" descr="A person with purple head wrap&#10;&#10;Description automatically generated" hidden="1">
            <a:extLst>
              <a:ext uri="{FF2B5EF4-FFF2-40B4-BE49-F238E27FC236}">
                <a16:creationId xmlns:a16="http://schemas.microsoft.com/office/drawing/2014/main" id="{0DCC5397-4FE3-DCA6-F0A6-FD1CC25509E3}"/>
              </a:ext>
            </a:extLst>
          </p:cNvPr>
          <p:cNvPicPr>
            <a:picLocks noChangeAspect="1"/>
          </p:cNvPicPr>
          <p:nvPr userDrawn="1"/>
        </p:nvPicPr>
        <p:blipFill>
          <a:blip r:embed="rId3"/>
          <a:stretch>
            <a:fillRect/>
          </a:stretch>
        </p:blipFill>
        <p:spPr>
          <a:xfrm>
            <a:off x="-1" y="0"/>
            <a:ext cx="12202847" cy="6858000"/>
          </a:xfrm>
          <a:prstGeom prst="rect">
            <a:avLst/>
          </a:prstGeom>
        </p:spPr>
      </p:pic>
      <p:sp>
        <p:nvSpPr>
          <p:cNvPr id="2" name="Title 1">
            <a:extLst>
              <a:ext uri="{FF2B5EF4-FFF2-40B4-BE49-F238E27FC236}">
                <a16:creationId xmlns:a16="http://schemas.microsoft.com/office/drawing/2014/main" id="{EAFD28CE-22AC-6B94-6EF4-745475FCDD49}"/>
              </a:ext>
            </a:extLst>
          </p:cNvPr>
          <p:cNvSpPr>
            <a:spLocks noGrp="1"/>
          </p:cNvSpPr>
          <p:nvPr>
            <p:ph type="title" hasCustomPrompt="1"/>
          </p:nvPr>
        </p:nvSpPr>
        <p:spPr>
          <a:xfrm>
            <a:off x="7152641" y="3464560"/>
            <a:ext cx="4625777" cy="1381760"/>
          </a:xfrm>
        </p:spPr>
        <p:txBody>
          <a:bodyPr anchor="t"/>
          <a:lstStyle>
            <a:lvl1pPr algn="r">
              <a:defRPr sz="3600" cap="all" baseline="0">
                <a:solidFill>
                  <a:schemeClr val="tx1"/>
                </a:solidFill>
              </a:defRPr>
            </a:lvl1pPr>
          </a:lstStyle>
          <a:p>
            <a:r>
              <a:rPr lang="en-US"/>
              <a:t>Add section title</a:t>
            </a:r>
            <a:endParaRPr lang="en-GB"/>
          </a:p>
        </p:txBody>
      </p:sp>
      <p:sp>
        <p:nvSpPr>
          <p:cNvPr id="3" name="Footer Placeholder 2">
            <a:extLst>
              <a:ext uri="{FF2B5EF4-FFF2-40B4-BE49-F238E27FC236}">
                <a16:creationId xmlns:a16="http://schemas.microsoft.com/office/drawing/2014/main" id="{83236773-F154-9E31-2695-ABA42ED8742B}"/>
              </a:ext>
            </a:extLst>
          </p:cNvPr>
          <p:cNvSpPr>
            <a:spLocks noGrp="1"/>
          </p:cNvSpPr>
          <p:nvPr>
            <p:ph type="ftr" sz="quarter" idx="10"/>
          </p:nvPr>
        </p:nvSpPr>
        <p:spPr>
          <a:xfrm>
            <a:off x="7693808" y="6330949"/>
            <a:ext cx="4084610" cy="365125"/>
          </a:xfrm>
        </p:spPr>
        <p:txBody>
          <a:bodyPr/>
          <a:lstStyle>
            <a:lvl1pPr algn="r">
              <a:defRPr/>
            </a:lvl1pPr>
          </a:lstStyle>
          <a:p>
            <a:endParaRPr lang="en-GB"/>
          </a:p>
        </p:txBody>
      </p:sp>
      <p:sp>
        <p:nvSpPr>
          <p:cNvPr id="7" name="Text Placeholder 6">
            <a:extLst>
              <a:ext uri="{FF2B5EF4-FFF2-40B4-BE49-F238E27FC236}">
                <a16:creationId xmlns:a16="http://schemas.microsoft.com/office/drawing/2014/main" id="{BD3D1D70-1096-1E03-D135-EE98CCD5F7F3}"/>
              </a:ext>
            </a:extLst>
          </p:cNvPr>
          <p:cNvSpPr>
            <a:spLocks noGrp="1"/>
          </p:cNvSpPr>
          <p:nvPr>
            <p:ph type="body" sz="quarter" idx="12" hasCustomPrompt="1"/>
          </p:nvPr>
        </p:nvSpPr>
        <p:spPr>
          <a:xfrm>
            <a:off x="10322680" y="1956118"/>
            <a:ext cx="1455737" cy="1011237"/>
          </a:xfrm>
        </p:spPr>
        <p:txBody>
          <a:bodyPr/>
          <a:lstStyle>
            <a:lvl1pPr algn="r">
              <a:defRPr sz="6750"/>
            </a:lvl1pPr>
          </a:lstStyle>
          <a:p>
            <a:pPr lvl="0"/>
            <a:r>
              <a:rPr lang="en-US"/>
              <a:t>XX</a:t>
            </a:r>
            <a:endParaRPr lang="en-GB"/>
          </a:p>
        </p:txBody>
      </p:sp>
      <p:grpSp>
        <p:nvGrpSpPr>
          <p:cNvPr id="11" name="Group 10">
            <a:extLst>
              <a:ext uri="{FF2B5EF4-FFF2-40B4-BE49-F238E27FC236}">
                <a16:creationId xmlns:a16="http://schemas.microsoft.com/office/drawing/2014/main" id="{8F017DC4-71D6-284B-C9A4-3ED060893E8C}"/>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CACD9013-E5AC-FBD3-1656-59F18C5701B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20D48A63-E7D3-2440-30F7-80BA7E335B5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D79B9DDB-BF0B-1316-5412-FCF5671AF5A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EB8BABBC-EF32-8FF6-D9CD-9FAA2A70446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4" name="Picture 3" descr="A black and purple triangle&#10;&#10;Description automatically generated">
            <a:extLst>
              <a:ext uri="{FF2B5EF4-FFF2-40B4-BE49-F238E27FC236}">
                <a16:creationId xmlns:a16="http://schemas.microsoft.com/office/drawing/2014/main" id="{883F13CB-442E-F12E-9EE3-7E403C77D656}"/>
              </a:ext>
            </a:extLst>
          </p:cNvPr>
          <p:cNvPicPr>
            <a:picLocks noChangeAspect="1"/>
          </p:cNvPicPr>
          <p:nvPr userDrawn="1"/>
        </p:nvPicPr>
        <p:blipFill rotWithShape="1">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675587631"/>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2" y="1641565"/>
            <a:ext cx="9030456" cy="4527459"/>
          </a:xfrm>
        </p:spPr>
        <p:txBody>
          <a:bodyPr numCol="2" spcCol="540000"/>
          <a:lstStyle>
            <a:lvl1pPr>
              <a:defRPr/>
            </a:lvl1pPr>
          </a:lstStyle>
          <a:p>
            <a:pPr lvl="0"/>
            <a:r>
              <a:rPr lang="en-US"/>
              <a:t>Add text to appear in two column layout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6F25C7CE-065F-AD32-8AE1-654E94F37765}"/>
              </a:ext>
            </a:extLst>
          </p:cNvPr>
          <p:cNvGrpSpPr/>
          <p:nvPr userDrawn="1"/>
        </p:nvGrpSpPr>
        <p:grpSpPr>
          <a:xfrm>
            <a:off x="8966200" y="0"/>
            <a:ext cx="3225800" cy="5588000"/>
            <a:chOff x="8966200" y="0"/>
            <a:chExt cx="3225800" cy="5588000"/>
          </a:xfrm>
        </p:grpSpPr>
        <p:sp>
          <p:nvSpPr>
            <p:cNvPr id="11" name="Right Triangle 10">
              <a:extLst>
                <a:ext uri="{FF2B5EF4-FFF2-40B4-BE49-F238E27FC236}">
                  <a16:creationId xmlns:a16="http://schemas.microsoft.com/office/drawing/2014/main" id="{DBC61A05-8253-C869-9809-8E3097CCEA3D}"/>
                </a:ext>
              </a:extLst>
            </p:cNvPr>
            <p:cNvSpPr/>
            <p:nvPr userDrawn="1"/>
          </p:nvSpPr>
          <p:spPr>
            <a:xfrm rot="10800000">
              <a:off x="8966200" y="0"/>
              <a:ext cx="3225800" cy="5588000"/>
            </a:xfrm>
            <a:prstGeom prst="r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pic>
          <p:nvPicPr>
            <p:cNvPr id="5" name="Picture 4" descr="A black and purple triangle&#10;&#10;Description automatically generated">
              <a:extLst>
                <a:ext uri="{FF2B5EF4-FFF2-40B4-BE49-F238E27FC236}">
                  <a16:creationId xmlns:a16="http://schemas.microsoft.com/office/drawing/2014/main" id="{3DC423C4-6861-9C6E-2707-C0A967675C43}"/>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25029112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ing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5" name="Content Placeholder 14">
            <a:extLst>
              <a:ext uri="{FF2B5EF4-FFF2-40B4-BE49-F238E27FC236}">
                <a16:creationId xmlns:a16="http://schemas.microsoft.com/office/drawing/2014/main" id="{9D4F0DBA-7193-79F1-9CED-9BF29EFD98AD}"/>
              </a:ext>
            </a:extLst>
          </p:cNvPr>
          <p:cNvSpPr>
            <a:spLocks noGrp="1"/>
          </p:cNvSpPr>
          <p:nvPr>
            <p:ph sz="quarter" idx="17" hasCustomPrompt="1"/>
          </p:nvPr>
        </p:nvSpPr>
        <p:spPr>
          <a:xfrm>
            <a:off x="413582" y="1641566"/>
            <a:ext cx="9030456" cy="4527458"/>
          </a:xfrm>
        </p:spPr>
        <p:txBody>
          <a:bodyPr/>
          <a:lstStyle>
            <a:lvl1pPr>
              <a:defRPr/>
            </a:lvl1pPr>
          </a:lstStyle>
          <a:p>
            <a:pPr lvl="0"/>
            <a:r>
              <a:rPr lang="en-US"/>
              <a:t>Add text to appear in single column layout or 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grpSp>
        <p:nvGrpSpPr>
          <p:cNvPr id="6" name="Group 5">
            <a:extLst>
              <a:ext uri="{FF2B5EF4-FFF2-40B4-BE49-F238E27FC236}">
                <a16:creationId xmlns:a16="http://schemas.microsoft.com/office/drawing/2014/main" id="{0EC37F9B-189A-EEF0-82B5-C8E3F921FD7D}"/>
              </a:ext>
            </a:extLst>
          </p:cNvPr>
          <p:cNvGrpSpPr/>
          <p:nvPr userDrawn="1"/>
        </p:nvGrpSpPr>
        <p:grpSpPr>
          <a:xfrm>
            <a:off x="-3626001" y="0"/>
            <a:ext cx="3513653" cy="2943225"/>
            <a:chOff x="-3626001" y="0"/>
            <a:chExt cx="3513653" cy="2943225"/>
          </a:xfrm>
        </p:grpSpPr>
        <p:sp>
          <p:nvSpPr>
            <p:cNvPr id="8" name="Rectangle 7">
              <a:extLst>
                <a:ext uri="{FF2B5EF4-FFF2-40B4-BE49-F238E27FC236}">
                  <a16:creationId xmlns:a16="http://schemas.microsoft.com/office/drawing/2014/main" id="{8DBEDA01-A9F0-6298-AB90-F00B31BE5FDA}"/>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8F89516E-98D5-7607-2085-7FF801BF7372}"/>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8E227B3A-E23C-DAB3-31A8-041BC3FF486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CHART</a:t>
              </a:r>
            </a:p>
          </p:txBody>
        </p:sp>
        <p:sp>
          <p:nvSpPr>
            <p:cNvPr id="13" name="TextBox 12">
              <a:extLst>
                <a:ext uri="{FF2B5EF4-FFF2-40B4-BE49-F238E27FC236}">
                  <a16:creationId xmlns:a16="http://schemas.microsoft.com/office/drawing/2014/main" id="{DD102D99-B2D2-3578-1E37-5BA070ECF7D3}"/>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Edit your data under </a:t>
              </a:r>
              <a:r>
                <a:rPr lang="en-US" sz="1200" b="1">
                  <a:solidFill>
                    <a:schemeClr val="tx1"/>
                  </a:solidFill>
                  <a:latin typeface="+mn-lt"/>
                </a:rPr>
                <a:t>Design</a:t>
              </a:r>
              <a:r>
                <a:rPr lang="en-US" sz="1200">
                  <a:solidFill>
                    <a:schemeClr val="tx1"/>
                  </a:solidFill>
                  <a:latin typeface="+mn-lt"/>
                </a:rPr>
                <a:t> in the </a:t>
              </a:r>
              <a:r>
                <a:rPr lang="en-US" sz="1200" b="1">
                  <a:solidFill>
                    <a:schemeClr val="tx1"/>
                  </a:solidFill>
                  <a:latin typeface="+mn-lt"/>
                </a:rPr>
                <a:t>Chart Tools</a:t>
              </a:r>
              <a:r>
                <a:rPr lang="en-US" sz="120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err="1">
                  <a:solidFill>
                    <a:schemeClr val="tx1"/>
                  </a:solidFill>
                  <a:latin typeface="+mn-lt"/>
                </a:rPr>
                <a:t>Stylise</a:t>
              </a:r>
              <a:r>
                <a:rPr lang="en-US" sz="1200">
                  <a:solidFill>
                    <a:schemeClr val="tx1"/>
                  </a:solidFill>
                  <a:latin typeface="+mn-lt"/>
                </a:rPr>
                <a:t> your chart under Format in the </a:t>
              </a:r>
              <a:r>
                <a:rPr lang="en-US" sz="1200" b="1">
                  <a:solidFill>
                    <a:schemeClr val="tx1"/>
                  </a:solidFill>
                  <a:latin typeface="+mn-lt"/>
                </a:rPr>
                <a:t>Chart Tools</a:t>
              </a:r>
              <a:r>
                <a:rPr lang="en-US" sz="1200">
                  <a:solidFill>
                    <a:schemeClr val="tx1"/>
                  </a:solidFill>
                  <a:latin typeface="+mn-lt"/>
                </a:rPr>
                <a:t> ribbons.</a:t>
              </a:r>
            </a:p>
          </p:txBody>
        </p:sp>
      </p:grpSp>
      <p:grpSp>
        <p:nvGrpSpPr>
          <p:cNvPr id="14" name="Group 13">
            <a:extLst>
              <a:ext uri="{FF2B5EF4-FFF2-40B4-BE49-F238E27FC236}">
                <a16:creationId xmlns:a16="http://schemas.microsoft.com/office/drawing/2014/main" id="{69ED4337-6F2C-651D-D973-C5C1EA941E6A}"/>
              </a:ext>
            </a:extLst>
          </p:cNvPr>
          <p:cNvGrpSpPr/>
          <p:nvPr userDrawn="1"/>
        </p:nvGrpSpPr>
        <p:grpSpPr>
          <a:xfrm>
            <a:off x="8966200" y="0"/>
            <a:ext cx="3225800" cy="5588000"/>
            <a:chOff x="8966200" y="0"/>
            <a:chExt cx="3225800" cy="5588000"/>
          </a:xfrm>
        </p:grpSpPr>
        <p:sp>
          <p:nvSpPr>
            <p:cNvPr id="15" name="Right Triangle 14">
              <a:extLst>
                <a:ext uri="{FF2B5EF4-FFF2-40B4-BE49-F238E27FC236}">
                  <a16:creationId xmlns:a16="http://schemas.microsoft.com/office/drawing/2014/main" id="{16A8F1D9-A544-47C8-0A2C-C80F74A46B49}"/>
                </a:ext>
              </a:extLst>
            </p:cNvPr>
            <p:cNvSpPr/>
            <p:nvPr userDrawn="1"/>
          </p:nvSpPr>
          <p:spPr>
            <a:xfrm rot="10800000">
              <a:off x="8966200" y="0"/>
              <a:ext cx="3225800" cy="5588000"/>
            </a:xfrm>
            <a:prstGeom prst="r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pic>
          <p:nvPicPr>
            <p:cNvPr id="16" name="Picture 15" descr="A black and purple triangle&#10;&#10;Description automatically generated">
              <a:extLst>
                <a:ext uri="{FF2B5EF4-FFF2-40B4-BE49-F238E27FC236}">
                  <a16:creationId xmlns:a16="http://schemas.microsoft.com/office/drawing/2014/main" id="{D3530EFC-44B7-2610-7232-860BA72EAA53}"/>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2947873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15" name="Content Placeholder 14">
            <a:extLst>
              <a:ext uri="{FF2B5EF4-FFF2-40B4-BE49-F238E27FC236}">
                <a16:creationId xmlns:a16="http://schemas.microsoft.com/office/drawing/2014/main" id="{6CE84618-6178-61CF-AE53-D0A07CF23E00}"/>
              </a:ext>
            </a:extLst>
          </p:cNvPr>
          <p:cNvSpPr>
            <a:spLocks noGrp="1"/>
          </p:cNvSpPr>
          <p:nvPr>
            <p:ph sz="quarter" idx="17" hasCustomPrompt="1"/>
          </p:nvPr>
        </p:nvSpPr>
        <p:spPr>
          <a:xfrm>
            <a:off x="413582" y="2338566"/>
            <a:ext cx="3721538" cy="3830457"/>
          </a:xfrm>
        </p:spPr>
        <p:txBody>
          <a:bodyPr/>
          <a:lstStyle>
            <a:lvl1pPr>
              <a:defRPr/>
            </a:lvl1pPr>
          </a:lstStyle>
          <a:p>
            <a:pPr lvl="0"/>
            <a:r>
              <a:rPr lang="en-US"/>
              <a:t>Add text or 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6">
            <a:extLst>
              <a:ext uri="{FF2B5EF4-FFF2-40B4-BE49-F238E27FC236}">
                <a16:creationId xmlns:a16="http://schemas.microsoft.com/office/drawing/2014/main" id="{7071F504-9E35-F89F-D3A9-72668739AD12}"/>
              </a:ext>
            </a:extLst>
          </p:cNvPr>
          <p:cNvSpPr>
            <a:spLocks noGrp="1"/>
          </p:cNvSpPr>
          <p:nvPr>
            <p:ph type="body" sz="quarter" idx="14" hasCustomPrompt="1"/>
          </p:nvPr>
        </p:nvSpPr>
        <p:spPr>
          <a:xfrm>
            <a:off x="413582" y="1641565"/>
            <a:ext cx="3721538" cy="508000"/>
          </a:xfrm>
        </p:spPr>
        <p:txBody>
          <a:bodyPr/>
          <a:lstStyle>
            <a:lvl1pPr>
              <a:defRPr b="1"/>
            </a:lvl1pPr>
          </a:lstStyle>
          <a:p>
            <a:pPr lvl="0"/>
            <a:r>
              <a:rPr lang="en-US"/>
              <a:t>Add heading (two lines max)</a:t>
            </a:r>
            <a:endParaRPr lang="en-GB"/>
          </a:p>
        </p:txBody>
      </p:sp>
      <p:sp>
        <p:nvSpPr>
          <p:cNvPr id="16" name="Content Placeholder 14">
            <a:extLst>
              <a:ext uri="{FF2B5EF4-FFF2-40B4-BE49-F238E27FC236}">
                <a16:creationId xmlns:a16="http://schemas.microsoft.com/office/drawing/2014/main" id="{FA357CB5-059F-A73C-2716-2186BE18F927}"/>
              </a:ext>
            </a:extLst>
          </p:cNvPr>
          <p:cNvSpPr>
            <a:spLocks noGrp="1"/>
          </p:cNvSpPr>
          <p:nvPr>
            <p:ph sz="quarter" idx="18" hasCustomPrompt="1"/>
          </p:nvPr>
        </p:nvSpPr>
        <p:spPr>
          <a:xfrm>
            <a:off x="4533462" y="2338566"/>
            <a:ext cx="3721538" cy="3830457"/>
          </a:xfrm>
        </p:spPr>
        <p:txBody>
          <a:bodyPr/>
          <a:lstStyle>
            <a:lvl1pPr>
              <a:defRPr/>
            </a:lvl1pPr>
          </a:lstStyle>
          <a:p>
            <a:pPr lvl="0"/>
            <a:r>
              <a:rPr lang="en-US"/>
              <a:t>Add text or click icon to insert content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6">
            <a:extLst>
              <a:ext uri="{FF2B5EF4-FFF2-40B4-BE49-F238E27FC236}">
                <a16:creationId xmlns:a16="http://schemas.microsoft.com/office/drawing/2014/main" id="{E2B0E8B1-83D4-CC60-882C-8AADC5DA97DF}"/>
              </a:ext>
            </a:extLst>
          </p:cNvPr>
          <p:cNvSpPr>
            <a:spLocks noGrp="1"/>
          </p:cNvSpPr>
          <p:nvPr>
            <p:ph type="body" sz="quarter" idx="16" hasCustomPrompt="1"/>
          </p:nvPr>
        </p:nvSpPr>
        <p:spPr>
          <a:xfrm>
            <a:off x="4533462" y="1641565"/>
            <a:ext cx="3721538" cy="508000"/>
          </a:xfrm>
        </p:spPr>
        <p:txBody>
          <a:bodyPr/>
          <a:lstStyle>
            <a:lvl1pPr>
              <a:defRPr b="1"/>
            </a:lvl1pPr>
          </a:lstStyle>
          <a:p>
            <a:pPr lvl="0"/>
            <a:r>
              <a:rPr lang="en-US"/>
              <a:t>Add heading (two lines max)</a:t>
            </a:r>
            <a:endParaRPr lang="en-GB"/>
          </a:p>
        </p:txBody>
      </p:sp>
      <p:cxnSp>
        <p:nvCxnSpPr>
          <p:cNvPr id="13" name="Straight Connector 12">
            <a:extLst>
              <a:ext uri="{FF2B5EF4-FFF2-40B4-BE49-F238E27FC236}">
                <a16:creationId xmlns:a16="http://schemas.microsoft.com/office/drawing/2014/main" id="{1A7595AB-3E7F-500E-5874-B5ECB73A19A1}"/>
              </a:ext>
            </a:extLst>
          </p:cNvPr>
          <p:cNvCxnSpPr/>
          <p:nvPr userDrawn="1"/>
        </p:nvCxnSpPr>
        <p:spPr>
          <a:xfrm>
            <a:off x="4334291" y="1752600"/>
            <a:ext cx="0" cy="4191000"/>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42F7F20-0914-55A5-D38B-A62BCAC240C6}"/>
              </a:ext>
            </a:extLst>
          </p:cNvPr>
          <p:cNvGrpSpPr/>
          <p:nvPr userDrawn="1"/>
        </p:nvGrpSpPr>
        <p:grpSpPr>
          <a:xfrm>
            <a:off x="-3626001" y="0"/>
            <a:ext cx="3513653" cy="2943225"/>
            <a:chOff x="-3626001" y="0"/>
            <a:chExt cx="3513653" cy="2943225"/>
          </a:xfrm>
        </p:grpSpPr>
        <p:sp>
          <p:nvSpPr>
            <p:cNvPr id="9" name="Rectangle 8">
              <a:extLst>
                <a:ext uri="{FF2B5EF4-FFF2-40B4-BE49-F238E27FC236}">
                  <a16:creationId xmlns:a16="http://schemas.microsoft.com/office/drawing/2014/main" id="{2A3F19AD-12D6-D2A3-00D7-079E3686E450}"/>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02297A6B-E741-56EC-DC10-0239315573A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4" name="TextBox 13">
              <a:extLst>
                <a:ext uri="{FF2B5EF4-FFF2-40B4-BE49-F238E27FC236}">
                  <a16:creationId xmlns:a16="http://schemas.microsoft.com/office/drawing/2014/main" id="{7266AA31-66CE-6175-C626-E6AD49A3AD8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CHART</a:t>
              </a:r>
            </a:p>
          </p:txBody>
        </p:sp>
        <p:sp>
          <p:nvSpPr>
            <p:cNvPr id="17" name="TextBox 16">
              <a:extLst>
                <a:ext uri="{FF2B5EF4-FFF2-40B4-BE49-F238E27FC236}">
                  <a16:creationId xmlns:a16="http://schemas.microsoft.com/office/drawing/2014/main" id="{DC079672-8B2C-BA26-E86A-AF4A723A33C8}"/>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Edit your data under </a:t>
              </a:r>
              <a:r>
                <a:rPr lang="en-US" sz="1200" b="1">
                  <a:solidFill>
                    <a:schemeClr val="tx1"/>
                  </a:solidFill>
                  <a:latin typeface="+mn-lt"/>
                </a:rPr>
                <a:t>Design</a:t>
              </a:r>
              <a:r>
                <a:rPr lang="en-US" sz="1200">
                  <a:solidFill>
                    <a:schemeClr val="tx1"/>
                  </a:solidFill>
                  <a:latin typeface="+mn-lt"/>
                </a:rPr>
                <a:t> in the </a:t>
              </a:r>
              <a:r>
                <a:rPr lang="en-US" sz="1200" b="1">
                  <a:solidFill>
                    <a:schemeClr val="tx1"/>
                  </a:solidFill>
                  <a:latin typeface="+mn-lt"/>
                </a:rPr>
                <a:t>Chart Tools</a:t>
              </a:r>
              <a:r>
                <a:rPr lang="en-US" sz="120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err="1">
                  <a:solidFill>
                    <a:schemeClr val="tx1"/>
                  </a:solidFill>
                  <a:latin typeface="+mn-lt"/>
                </a:rPr>
                <a:t>Stylise</a:t>
              </a:r>
              <a:r>
                <a:rPr lang="en-US" sz="1200">
                  <a:solidFill>
                    <a:schemeClr val="tx1"/>
                  </a:solidFill>
                  <a:latin typeface="+mn-lt"/>
                </a:rPr>
                <a:t> your chart under Format in the </a:t>
              </a:r>
              <a:r>
                <a:rPr lang="en-US" sz="1200" b="1">
                  <a:solidFill>
                    <a:schemeClr val="tx1"/>
                  </a:solidFill>
                  <a:latin typeface="+mn-lt"/>
                </a:rPr>
                <a:t>Chart Tools</a:t>
              </a:r>
              <a:r>
                <a:rPr lang="en-US" sz="1200">
                  <a:solidFill>
                    <a:schemeClr val="tx1"/>
                  </a:solidFill>
                  <a:latin typeface="+mn-lt"/>
                </a:rPr>
                <a:t> ribbons.</a:t>
              </a:r>
            </a:p>
          </p:txBody>
        </p:sp>
      </p:grpSp>
      <p:grpSp>
        <p:nvGrpSpPr>
          <p:cNvPr id="18" name="Group 17">
            <a:extLst>
              <a:ext uri="{FF2B5EF4-FFF2-40B4-BE49-F238E27FC236}">
                <a16:creationId xmlns:a16="http://schemas.microsoft.com/office/drawing/2014/main" id="{8A1ADF51-ED23-7D9A-18A1-D7BA4F0F1C63}"/>
              </a:ext>
            </a:extLst>
          </p:cNvPr>
          <p:cNvGrpSpPr/>
          <p:nvPr userDrawn="1"/>
        </p:nvGrpSpPr>
        <p:grpSpPr>
          <a:xfrm>
            <a:off x="8966200" y="0"/>
            <a:ext cx="3225800" cy="5588000"/>
            <a:chOff x="8966200" y="0"/>
            <a:chExt cx="3225800" cy="5588000"/>
          </a:xfrm>
        </p:grpSpPr>
        <p:sp>
          <p:nvSpPr>
            <p:cNvPr id="19" name="Right Triangle 18">
              <a:extLst>
                <a:ext uri="{FF2B5EF4-FFF2-40B4-BE49-F238E27FC236}">
                  <a16:creationId xmlns:a16="http://schemas.microsoft.com/office/drawing/2014/main" id="{B980D404-E9D4-FACF-7F32-045EE60D1582}"/>
                </a:ext>
              </a:extLst>
            </p:cNvPr>
            <p:cNvSpPr/>
            <p:nvPr userDrawn="1"/>
          </p:nvSpPr>
          <p:spPr>
            <a:xfrm rot="10800000">
              <a:off x="8966200" y="0"/>
              <a:ext cx="3225800" cy="5588000"/>
            </a:xfrm>
            <a:prstGeom prst="r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GB"/>
            </a:p>
          </p:txBody>
        </p:sp>
        <p:pic>
          <p:nvPicPr>
            <p:cNvPr id="20" name="Picture 19" descr="A black and purple triangle&#10;&#10;Description automatically generated">
              <a:extLst>
                <a:ext uri="{FF2B5EF4-FFF2-40B4-BE49-F238E27FC236}">
                  <a16:creationId xmlns:a16="http://schemas.microsoft.com/office/drawing/2014/main" id="{BF000745-DFD9-BA7A-0371-79CE308CC65B}"/>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spTree>
    <p:custDataLst>
      <p:tags r:id="rId1"/>
    </p:custDataLst>
    <p:extLst>
      <p:ext uri="{BB962C8B-B14F-4D97-AF65-F5344CB8AC3E}">
        <p14:creationId xmlns:p14="http://schemas.microsoft.com/office/powerpoint/2010/main" val="4678051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w/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828216"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49"/>
            <a:ext cx="4413599" cy="356930"/>
          </a:xfrm>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827847"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Freeform: Shape 13">
            <a:extLst>
              <a:ext uri="{FF2B5EF4-FFF2-40B4-BE49-F238E27FC236}">
                <a16:creationId xmlns:a16="http://schemas.microsoft.com/office/drawing/2014/main" id="{B9D1A5BE-C335-973A-A239-290D818BA7BD}"/>
              </a:ext>
            </a:extLst>
          </p:cNvPr>
          <p:cNvSpPr/>
          <p:nvPr userDrawn="1"/>
        </p:nvSpPr>
        <p:spPr>
          <a:xfrm>
            <a:off x="5087908" y="4972051"/>
            <a:ext cx="7104092" cy="1885950"/>
          </a:xfrm>
          <a:custGeom>
            <a:avLst/>
            <a:gdLst>
              <a:gd name="connsiteX0" fmla="*/ 1090373 w 7104092"/>
              <a:gd name="connsiteY0" fmla="*/ 0 h 1885950"/>
              <a:gd name="connsiteX1" fmla="*/ 7104092 w 7104092"/>
              <a:gd name="connsiteY1" fmla="*/ 0 h 1885950"/>
              <a:gd name="connsiteX2" fmla="*/ 7104092 w 7104092"/>
              <a:gd name="connsiteY2" fmla="*/ 1885950 h 1885950"/>
              <a:gd name="connsiteX3" fmla="*/ 0 w 7104092"/>
              <a:gd name="connsiteY3" fmla="*/ 1885950 h 1885950"/>
            </a:gdLst>
            <a:ahLst/>
            <a:cxnLst>
              <a:cxn ang="0">
                <a:pos x="connsiteX0" y="connsiteY0"/>
              </a:cxn>
              <a:cxn ang="0">
                <a:pos x="connsiteX1" y="connsiteY1"/>
              </a:cxn>
              <a:cxn ang="0">
                <a:pos x="connsiteX2" y="connsiteY2"/>
              </a:cxn>
              <a:cxn ang="0">
                <a:pos x="connsiteX3" y="connsiteY3"/>
              </a:cxn>
            </a:cxnLst>
            <a:rect l="l" t="t" r="r" b="b"/>
            <a:pathLst>
              <a:path w="7104092" h="1885950">
                <a:moveTo>
                  <a:pt x="1090373" y="0"/>
                </a:moveTo>
                <a:lnTo>
                  <a:pt x="7104092" y="0"/>
                </a:lnTo>
                <a:lnTo>
                  <a:pt x="7104092" y="1885950"/>
                </a:lnTo>
                <a:lnTo>
                  <a:pt x="0" y="188595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a:p>
        </p:txBody>
      </p:sp>
      <p:sp>
        <p:nvSpPr>
          <p:cNvPr id="12" name="Picture Placeholder 11">
            <a:extLst>
              <a:ext uri="{FF2B5EF4-FFF2-40B4-BE49-F238E27FC236}">
                <a16:creationId xmlns:a16="http://schemas.microsoft.com/office/drawing/2014/main" id="{FD2F811C-30CC-0227-9ED1-DF33736E8B88}"/>
              </a:ext>
            </a:extLst>
          </p:cNvPr>
          <p:cNvSpPr>
            <a:spLocks noGrp="1"/>
          </p:cNvSpPr>
          <p:nvPr>
            <p:ph type="pic" sz="quarter" idx="17" hasCustomPrompt="1"/>
          </p:nvPr>
        </p:nvSpPr>
        <p:spPr>
          <a:xfrm>
            <a:off x="4164605" y="0"/>
            <a:ext cx="8027395" cy="4972050"/>
          </a:xfrm>
          <a:custGeom>
            <a:avLst/>
            <a:gdLst>
              <a:gd name="connsiteX0" fmla="*/ 0 w 8027395"/>
              <a:gd name="connsiteY0" fmla="*/ 0 h 4972050"/>
              <a:gd name="connsiteX1" fmla="*/ 8027395 w 8027395"/>
              <a:gd name="connsiteY1" fmla="*/ 0 h 4972050"/>
              <a:gd name="connsiteX2" fmla="*/ 8027395 w 8027395"/>
              <a:gd name="connsiteY2" fmla="*/ 4972050 h 4972050"/>
              <a:gd name="connsiteX3" fmla="*/ 2874619 w 8027395"/>
              <a:gd name="connsiteY3" fmla="*/ 4972050 h 4972050"/>
            </a:gdLst>
            <a:ahLst/>
            <a:cxnLst>
              <a:cxn ang="0">
                <a:pos x="connsiteX0" y="connsiteY0"/>
              </a:cxn>
              <a:cxn ang="0">
                <a:pos x="connsiteX1" y="connsiteY1"/>
              </a:cxn>
              <a:cxn ang="0">
                <a:pos x="connsiteX2" y="connsiteY2"/>
              </a:cxn>
              <a:cxn ang="0">
                <a:pos x="connsiteX3" y="connsiteY3"/>
              </a:cxn>
            </a:cxnLst>
            <a:rect l="l" t="t" r="r" b="b"/>
            <a:pathLst>
              <a:path w="8027395" h="4972050">
                <a:moveTo>
                  <a:pt x="0" y="0"/>
                </a:moveTo>
                <a:lnTo>
                  <a:pt x="8027395" y="0"/>
                </a:lnTo>
                <a:lnTo>
                  <a:pt x="8027395" y="4972050"/>
                </a:lnTo>
                <a:lnTo>
                  <a:pt x="2874619" y="4972050"/>
                </a:lnTo>
                <a:close/>
              </a:path>
            </a:pathLst>
          </a:custGeom>
        </p:spPr>
        <p:txBody>
          <a:bodyPr wrap="square" bIns="648000" anchor="ctr">
            <a:noAutofit/>
          </a:bodyPr>
          <a:lstStyle>
            <a:lvl1pPr algn="ctr">
              <a:defRPr sz="1200"/>
            </a:lvl1pPr>
          </a:lstStyle>
          <a:p>
            <a:r>
              <a:rPr lang="en-GB"/>
              <a:t>Click icon to insert image</a:t>
            </a:r>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505451"/>
            <a:ext cx="4438650" cy="819150"/>
          </a:xfrm>
        </p:spPr>
        <p:txBody>
          <a:bodyPr anchor="ct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highlight text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a:p>
        </p:txBody>
      </p:sp>
      <p:grpSp>
        <p:nvGrpSpPr>
          <p:cNvPr id="15" name="Group 14">
            <a:extLst>
              <a:ext uri="{FF2B5EF4-FFF2-40B4-BE49-F238E27FC236}">
                <a16:creationId xmlns:a16="http://schemas.microsoft.com/office/drawing/2014/main" id="{F787CDB8-F09E-F5C8-C636-A1A05BEAA9C7}"/>
              </a:ext>
            </a:extLst>
          </p:cNvPr>
          <p:cNvGrpSpPr/>
          <p:nvPr userDrawn="1"/>
        </p:nvGrpSpPr>
        <p:grpSpPr>
          <a:xfrm>
            <a:off x="-3626001" y="0"/>
            <a:ext cx="3513653" cy="4531360"/>
            <a:chOff x="-3626001" y="0"/>
            <a:chExt cx="3513653" cy="4531360"/>
          </a:xfrm>
        </p:grpSpPr>
        <p:sp>
          <p:nvSpPr>
            <p:cNvPr id="16" name="Rectangle 15">
              <a:extLst>
                <a:ext uri="{FF2B5EF4-FFF2-40B4-BE49-F238E27FC236}">
                  <a16:creationId xmlns:a16="http://schemas.microsoft.com/office/drawing/2014/main" id="{B6716D0F-5595-51DB-0864-27F7430F7E3C}"/>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7" name="Rectangle 16">
              <a:extLst>
                <a:ext uri="{FF2B5EF4-FFF2-40B4-BE49-F238E27FC236}">
                  <a16:creationId xmlns:a16="http://schemas.microsoft.com/office/drawing/2014/main" id="{C2077BCC-49FC-D1FE-F600-E0F018E8D196}"/>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9" name="TextBox 18">
              <a:extLst>
                <a:ext uri="{FF2B5EF4-FFF2-40B4-BE49-F238E27FC236}">
                  <a16:creationId xmlns:a16="http://schemas.microsoft.com/office/drawing/2014/main" id="{558F06D4-9729-8897-4E0B-F422C5A6AF6D}"/>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20" name="TextBox 19">
              <a:extLst>
                <a:ext uri="{FF2B5EF4-FFF2-40B4-BE49-F238E27FC236}">
                  <a16:creationId xmlns:a16="http://schemas.microsoft.com/office/drawing/2014/main" id="{BD9BA3EC-6124-0E22-56F3-FE0619DE5DB9}"/>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587551D-2C39-3C55-B642-0B2C14D0BFF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2052588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w/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4">
            <a:extLst>
              <a:ext uri="{FF2B5EF4-FFF2-40B4-BE49-F238E27FC236}">
                <a16:creationId xmlns:a16="http://schemas.microsoft.com/office/drawing/2014/main" id="{6D8A86BA-4695-B8B6-2073-C91C320FD686}"/>
              </a:ext>
            </a:extLst>
          </p:cNvPr>
          <p:cNvSpPr>
            <a:spLocks noGrp="1"/>
          </p:cNvSpPr>
          <p:nvPr>
            <p:ph type="pic" sz="quarter" idx="14" hasCustomPrompt="1"/>
          </p:nvPr>
        </p:nvSpPr>
        <p:spPr>
          <a:xfrm>
            <a:off x="6089926" y="0"/>
            <a:ext cx="6102074" cy="3905250"/>
          </a:xfrm>
          <a:custGeom>
            <a:avLst/>
            <a:gdLst>
              <a:gd name="connsiteX0" fmla="*/ 0 w 6102074"/>
              <a:gd name="connsiteY0" fmla="*/ 0 h 3905250"/>
              <a:gd name="connsiteX1" fmla="*/ 6102074 w 6102074"/>
              <a:gd name="connsiteY1" fmla="*/ 0 h 3905250"/>
              <a:gd name="connsiteX2" fmla="*/ 6102074 w 6102074"/>
              <a:gd name="connsiteY2" fmla="*/ 3905250 h 3905250"/>
              <a:gd name="connsiteX3" fmla="*/ 2257843 w 6102074"/>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6102074" h="3905250">
                <a:moveTo>
                  <a:pt x="0" y="0"/>
                </a:moveTo>
                <a:lnTo>
                  <a:pt x="6102074" y="0"/>
                </a:lnTo>
                <a:lnTo>
                  <a:pt x="6102074" y="3905250"/>
                </a:lnTo>
                <a:lnTo>
                  <a:pt x="2257843" y="3905250"/>
                </a:lnTo>
                <a:close/>
              </a:path>
            </a:pathLst>
          </a:custGeom>
        </p:spPr>
        <p:txBody>
          <a:bodyPr wrap="square" bIns="648000" anchor="ctr">
            <a:noAutofit/>
          </a:bodyPr>
          <a:lstStyle>
            <a:lvl1pPr algn="ctr">
              <a:defRPr sz="1200"/>
            </a:lvl1pPr>
          </a:lstStyle>
          <a:p>
            <a:r>
              <a:rPr lang="en-GB"/>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grpSp>
        <p:nvGrpSpPr>
          <p:cNvPr id="12" name="Group 11">
            <a:extLst>
              <a:ext uri="{FF2B5EF4-FFF2-40B4-BE49-F238E27FC236}">
                <a16:creationId xmlns:a16="http://schemas.microsoft.com/office/drawing/2014/main" id="{B8E28153-5FEF-38AF-79AC-C8ABA8FC26E1}"/>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B9E6154D-518C-B579-93E5-1E6E8273FCB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6" name="Rectangle 15">
              <a:extLst>
                <a:ext uri="{FF2B5EF4-FFF2-40B4-BE49-F238E27FC236}">
                  <a16:creationId xmlns:a16="http://schemas.microsoft.com/office/drawing/2014/main" id="{B32035A8-ACB5-0C6D-1575-13290F6931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8" name="TextBox 17">
              <a:extLst>
                <a:ext uri="{FF2B5EF4-FFF2-40B4-BE49-F238E27FC236}">
                  <a16:creationId xmlns:a16="http://schemas.microsoft.com/office/drawing/2014/main" id="{586D428E-A6C5-BB75-662D-7B42D104BC0F}"/>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207BA33E-9CED-FBCC-7588-F68896FD81F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E7142F01-A14D-1FED-E8D7-3CD754034F5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4744914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w/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5474136"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5473609"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547360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9">
            <a:extLst>
              <a:ext uri="{FF2B5EF4-FFF2-40B4-BE49-F238E27FC236}">
                <a16:creationId xmlns:a16="http://schemas.microsoft.com/office/drawing/2014/main" id="{5E3D4653-FBFF-CA9E-AC27-05F365FD9BD2}"/>
              </a:ext>
            </a:extLst>
          </p:cNvPr>
          <p:cNvSpPr>
            <a:spLocks noGrp="1"/>
          </p:cNvSpPr>
          <p:nvPr>
            <p:ph type="pic" sz="quarter" idx="14" hasCustomPrompt="1"/>
          </p:nvPr>
        </p:nvSpPr>
        <p:spPr>
          <a:xfrm>
            <a:off x="6089926" y="0"/>
            <a:ext cx="3735566" cy="3905250"/>
          </a:xfrm>
          <a:custGeom>
            <a:avLst/>
            <a:gdLst>
              <a:gd name="connsiteX0" fmla="*/ 0 w 3735566"/>
              <a:gd name="connsiteY0" fmla="*/ 0 h 3905250"/>
              <a:gd name="connsiteX1" fmla="*/ 3735566 w 3735566"/>
              <a:gd name="connsiteY1" fmla="*/ 0 h 3905250"/>
              <a:gd name="connsiteX2" fmla="*/ 3735566 w 3735566"/>
              <a:gd name="connsiteY2" fmla="*/ 3905250 h 3905250"/>
              <a:gd name="connsiteX3" fmla="*/ 2257843 w 373556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3735566" h="3905250">
                <a:moveTo>
                  <a:pt x="0" y="0"/>
                </a:moveTo>
                <a:lnTo>
                  <a:pt x="3735566" y="0"/>
                </a:lnTo>
                <a:lnTo>
                  <a:pt x="3735566" y="3905250"/>
                </a:lnTo>
                <a:lnTo>
                  <a:pt x="2257843" y="3905250"/>
                </a:lnTo>
                <a:close/>
              </a:path>
            </a:pathLst>
          </a:custGeom>
        </p:spPr>
        <p:txBody>
          <a:bodyPr wrap="square" bIns="648000" anchor="ctr">
            <a:noAutofit/>
          </a:bodyPr>
          <a:lstStyle>
            <a:lvl1pPr algn="ctr">
              <a:defRPr sz="1200"/>
            </a:lvl1pPr>
          </a:lstStyle>
          <a:p>
            <a:r>
              <a:rPr lang="en-GB"/>
              <a:t>Click icon to insert image</a:t>
            </a:r>
          </a:p>
        </p:txBody>
      </p:sp>
      <p:sp>
        <p:nvSpPr>
          <p:cNvPr id="17" name="Picture Placeholder 16">
            <a:extLst>
              <a:ext uri="{FF2B5EF4-FFF2-40B4-BE49-F238E27FC236}">
                <a16:creationId xmlns:a16="http://schemas.microsoft.com/office/drawing/2014/main" id="{FEA13534-6BF9-6C2D-1502-6B101138C747}"/>
              </a:ext>
            </a:extLst>
          </p:cNvPr>
          <p:cNvSpPr>
            <a:spLocks noGrp="1"/>
          </p:cNvSpPr>
          <p:nvPr>
            <p:ph type="pic" sz="quarter" idx="15" hasCustomPrompt="1"/>
          </p:nvPr>
        </p:nvSpPr>
        <p:spPr>
          <a:xfrm>
            <a:off x="8384482" y="3968750"/>
            <a:ext cx="3807519" cy="2889250"/>
          </a:xfrm>
          <a:custGeom>
            <a:avLst/>
            <a:gdLst>
              <a:gd name="connsiteX0" fmla="*/ 0 w 3807519"/>
              <a:gd name="connsiteY0" fmla="*/ 0 h 2889250"/>
              <a:gd name="connsiteX1" fmla="*/ 3807519 w 3807519"/>
              <a:gd name="connsiteY1" fmla="*/ 0 h 2889250"/>
              <a:gd name="connsiteX2" fmla="*/ 3807519 w 3807519"/>
              <a:gd name="connsiteY2" fmla="*/ 2889250 h 2889250"/>
              <a:gd name="connsiteX3" fmla="*/ 1670436 w 3807519"/>
              <a:gd name="connsiteY3" fmla="*/ 2889250 h 2889250"/>
            </a:gdLst>
            <a:ahLst/>
            <a:cxnLst>
              <a:cxn ang="0">
                <a:pos x="connsiteX0" y="connsiteY0"/>
              </a:cxn>
              <a:cxn ang="0">
                <a:pos x="connsiteX1" y="connsiteY1"/>
              </a:cxn>
              <a:cxn ang="0">
                <a:pos x="connsiteX2" y="connsiteY2"/>
              </a:cxn>
              <a:cxn ang="0">
                <a:pos x="connsiteX3" y="connsiteY3"/>
              </a:cxn>
            </a:cxnLst>
            <a:rect l="l" t="t" r="r" b="b"/>
            <a:pathLst>
              <a:path w="3807519" h="2889250">
                <a:moveTo>
                  <a:pt x="0" y="0"/>
                </a:moveTo>
                <a:lnTo>
                  <a:pt x="3807519" y="0"/>
                </a:lnTo>
                <a:lnTo>
                  <a:pt x="3807519" y="2889250"/>
                </a:lnTo>
                <a:lnTo>
                  <a:pt x="1670436" y="2889250"/>
                </a:lnTo>
                <a:close/>
              </a:path>
            </a:pathLst>
          </a:custGeom>
        </p:spPr>
        <p:txBody>
          <a:bodyPr wrap="square" bIns="648000" anchor="ctr">
            <a:noAutofit/>
          </a:bodyPr>
          <a:lstStyle>
            <a:lvl1pPr algn="ctr">
              <a:defRPr sz="1200"/>
            </a:lvl1pPr>
          </a:lstStyle>
          <a:p>
            <a:r>
              <a:rPr lang="en-GB"/>
              <a:t>Click icon to insert image</a:t>
            </a:r>
          </a:p>
        </p:txBody>
      </p:sp>
      <p:sp>
        <p:nvSpPr>
          <p:cNvPr id="13" name="Picture Placeholder 12">
            <a:extLst>
              <a:ext uri="{FF2B5EF4-FFF2-40B4-BE49-F238E27FC236}">
                <a16:creationId xmlns:a16="http://schemas.microsoft.com/office/drawing/2014/main" id="{F726A9E3-2CE7-17EA-94BA-AF62FCACA41D}"/>
              </a:ext>
            </a:extLst>
          </p:cNvPr>
          <p:cNvSpPr>
            <a:spLocks noGrp="1"/>
          </p:cNvSpPr>
          <p:nvPr>
            <p:ph type="pic" sz="quarter" idx="17" hasCustomPrompt="1"/>
          </p:nvPr>
        </p:nvSpPr>
        <p:spPr>
          <a:xfrm>
            <a:off x="9888994" y="0"/>
            <a:ext cx="2303006" cy="3905250"/>
          </a:xfrm>
          <a:custGeom>
            <a:avLst/>
            <a:gdLst>
              <a:gd name="connsiteX0" fmla="*/ 0 w 2303006"/>
              <a:gd name="connsiteY0" fmla="*/ 0 h 3905250"/>
              <a:gd name="connsiteX1" fmla="*/ 2303006 w 2303006"/>
              <a:gd name="connsiteY1" fmla="*/ 0 h 3905250"/>
              <a:gd name="connsiteX2" fmla="*/ 2303006 w 2303006"/>
              <a:gd name="connsiteY2" fmla="*/ 3905250 h 3905250"/>
              <a:gd name="connsiteX3" fmla="*/ 0 w 2303006"/>
              <a:gd name="connsiteY3" fmla="*/ 3905250 h 3905250"/>
            </a:gdLst>
            <a:ahLst/>
            <a:cxnLst>
              <a:cxn ang="0">
                <a:pos x="connsiteX0" y="connsiteY0"/>
              </a:cxn>
              <a:cxn ang="0">
                <a:pos x="connsiteX1" y="connsiteY1"/>
              </a:cxn>
              <a:cxn ang="0">
                <a:pos x="connsiteX2" y="connsiteY2"/>
              </a:cxn>
              <a:cxn ang="0">
                <a:pos x="connsiteX3" y="connsiteY3"/>
              </a:cxn>
            </a:cxnLst>
            <a:rect l="l" t="t" r="r" b="b"/>
            <a:pathLst>
              <a:path w="2303006" h="3905250">
                <a:moveTo>
                  <a:pt x="0" y="0"/>
                </a:moveTo>
                <a:lnTo>
                  <a:pt x="2303006" y="0"/>
                </a:lnTo>
                <a:lnTo>
                  <a:pt x="2303006" y="3905250"/>
                </a:lnTo>
                <a:lnTo>
                  <a:pt x="0" y="3905250"/>
                </a:lnTo>
                <a:close/>
              </a:path>
            </a:pathLst>
          </a:custGeom>
        </p:spPr>
        <p:txBody>
          <a:bodyPr wrap="square" bIns="648000" anchor="ctr">
            <a:noAutofit/>
          </a:bodyPr>
          <a:lstStyle>
            <a:lvl1pPr algn="ctr">
              <a:defRPr sz="1200"/>
            </a:lvl1pPr>
          </a:lstStyle>
          <a:p>
            <a:r>
              <a:rPr lang="en-GB"/>
              <a:t>Click icon to insert image</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a:p>
        </p:txBody>
      </p:sp>
      <p:grpSp>
        <p:nvGrpSpPr>
          <p:cNvPr id="14" name="Group 13">
            <a:extLst>
              <a:ext uri="{FF2B5EF4-FFF2-40B4-BE49-F238E27FC236}">
                <a16:creationId xmlns:a16="http://schemas.microsoft.com/office/drawing/2014/main" id="{5383C520-C41B-AE29-D3EF-C2A6F12CAFDB}"/>
              </a:ext>
            </a:extLst>
          </p:cNvPr>
          <p:cNvGrpSpPr/>
          <p:nvPr userDrawn="1"/>
        </p:nvGrpSpPr>
        <p:grpSpPr>
          <a:xfrm>
            <a:off x="-3626001" y="0"/>
            <a:ext cx="3513653" cy="4531360"/>
            <a:chOff x="-3626001" y="0"/>
            <a:chExt cx="3513653" cy="4531360"/>
          </a:xfrm>
        </p:grpSpPr>
        <p:sp>
          <p:nvSpPr>
            <p:cNvPr id="18" name="Rectangle 17">
              <a:extLst>
                <a:ext uri="{FF2B5EF4-FFF2-40B4-BE49-F238E27FC236}">
                  <a16:creationId xmlns:a16="http://schemas.microsoft.com/office/drawing/2014/main" id="{1E8516C7-BAFF-A425-0C1E-88C701547A6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9" name="Rectangle 18">
              <a:extLst>
                <a:ext uri="{FF2B5EF4-FFF2-40B4-BE49-F238E27FC236}">
                  <a16:creationId xmlns:a16="http://schemas.microsoft.com/office/drawing/2014/main" id="{EA980AAF-CD63-3FBC-83D4-3397464F1C0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20" name="TextBox 19">
              <a:extLst>
                <a:ext uri="{FF2B5EF4-FFF2-40B4-BE49-F238E27FC236}">
                  <a16:creationId xmlns:a16="http://schemas.microsoft.com/office/drawing/2014/main" id="{9BA96D33-FB5F-235D-B0FE-3C748665E948}"/>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21" name="TextBox 20">
              <a:extLst>
                <a:ext uri="{FF2B5EF4-FFF2-40B4-BE49-F238E27FC236}">
                  <a16:creationId xmlns:a16="http://schemas.microsoft.com/office/drawing/2014/main" id="{6D9733EA-F4B3-A15F-C978-B266EEABE48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0658EE0F-E821-7465-F130-72AB25DC1B0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6271967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w/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4" y="472593"/>
            <a:ext cx="3727810"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a:xfrm>
            <a:off x="413582" y="6330950"/>
            <a:ext cx="4413599" cy="346298"/>
          </a:xfrm>
        </p:spPr>
        <p:txBody>
          <a:bodyPr/>
          <a:lstStyle/>
          <a:p>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3727451" cy="508000"/>
          </a:xfrm>
        </p:spPr>
        <p:txBody>
          <a:bodyPr/>
          <a:lstStyle>
            <a:lvl1pPr>
              <a:defRPr b="1"/>
            </a:lvl1pPr>
          </a:lstStyle>
          <a:p>
            <a:pPr lvl="0"/>
            <a:r>
              <a:rPr lang="en-US"/>
              <a:t>Add subheading</a:t>
            </a:r>
            <a:endParaRPr lang="en-GB"/>
          </a:p>
        </p:txBody>
      </p:sp>
      <p:sp>
        <p:nvSpPr>
          <p:cNvPr id="9" name="Text Placeholder 8">
            <a:extLst>
              <a:ext uri="{FF2B5EF4-FFF2-40B4-BE49-F238E27FC236}">
                <a16:creationId xmlns:a16="http://schemas.microsoft.com/office/drawing/2014/main" id="{671C46A3-88D5-4217-97B8-DFAB1BDB70D6}"/>
              </a:ext>
            </a:extLst>
          </p:cNvPr>
          <p:cNvSpPr>
            <a:spLocks noGrp="1"/>
          </p:cNvSpPr>
          <p:nvPr>
            <p:ph type="body" sz="quarter" idx="13" hasCustomPrompt="1"/>
          </p:nvPr>
        </p:nvSpPr>
        <p:spPr>
          <a:xfrm>
            <a:off x="413581" y="1641565"/>
            <a:ext cx="4406069" cy="4527459"/>
          </a:xfrm>
        </p:spPr>
        <p:txBody>
          <a:bodyPr numCol="1" spcCol="360000"/>
          <a:lstStyle>
            <a:lvl1pPr>
              <a:defRPr/>
            </a:lvl1p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Freeform: Shape 14">
            <a:extLst>
              <a:ext uri="{FF2B5EF4-FFF2-40B4-BE49-F238E27FC236}">
                <a16:creationId xmlns:a16="http://schemas.microsoft.com/office/drawing/2014/main" id="{8E773EE0-56FD-857D-BE01-E630F22C77E7}"/>
              </a:ext>
            </a:extLst>
          </p:cNvPr>
          <p:cNvSpPr/>
          <p:nvPr userDrawn="1"/>
        </p:nvSpPr>
        <p:spPr>
          <a:xfrm>
            <a:off x="5600860" y="5350192"/>
            <a:ext cx="6591140" cy="1507808"/>
          </a:xfrm>
          <a:custGeom>
            <a:avLst/>
            <a:gdLst>
              <a:gd name="connsiteX0" fmla="*/ 871748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1748" y="0"/>
                </a:moveTo>
                <a:lnTo>
                  <a:pt x="6591140" y="0"/>
                </a:lnTo>
                <a:lnTo>
                  <a:pt x="6591140" y="1507808"/>
                </a:lnTo>
                <a:lnTo>
                  <a:pt x="0" y="1507808"/>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endParaRPr lang="en-GB"/>
          </a:p>
        </p:txBody>
      </p:sp>
      <p:sp>
        <p:nvSpPr>
          <p:cNvPr id="18" name="Text Placeholder 17">
            <a:extLst>
              <a:ext uri="{FF2B5EF4-FFF2-40B4-BE49-F238E27FC236}">
                <a16:creationId xmlns:a16="http://schemas.microsoft.com/office/drawing/2014/main" id="{B0DB124B-A0F9-82FE-23CC-8CDEA66264B7}"/>
              </a:ext>
            </a:extLst>
          </p:cNvPr>
          <p:cNvSpPr>
            <a:spLocks noGrp="1"/>
          </p:cNvSpPr>
          <p:nvPr>
            <p:ph type="body" sz="quarter" idx="18" hasCustomPrompt="1"/>
          </p:nvPr>
        </p:nvSpPr>
        <p:spPr>
          <a:xfrm>
            <a:off x="6743700" y="5694521"/>
            <a:ext cx="4438650" cy="819150"/>
          </a:xfrm>
        </p:spPr>
        <p:txBody>
          <a:bodyPr anchor="ct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highlight text</a:t>
            </a:r>
          </a:p>
        </p:txBody>
      </p:sp>
      <p:cxnSp>
        <p:nvCxnSpPr>
          <p:cNvPr id="10" name="Straight Connector 9">
            <a:extLst>
              <a:ext uri="{FF2B5EF4-FFF2-40B4-BE49-F238E27FC236}">
                <a16:creationId xmlns:a16="http://schemas.microsoft.com/office/drawing/2014/main" id="{1B2467A3-4D51-98A6-BF0D-DE7289A5EB74}"/>
              </a:ext>
            </a:extLst>
          </p:cNvPr>
          <p:cNvCxnSpPr>
            <a:cxnSpLocks/>
            <a:endCxn id="15" idx="0"/>
          </p:cNvCxnSpPr>
          <p:nvPr userDrawn="1"/>
        </p:nvCxnSpPr>
        <p:spPr>
          <a:xfrm>
            <a:off x="3954463" y="-19616"/>
            <a:ext cx="2518145" cy="5369808"/>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1" name="Chart Placeholder 20">
            <a:extLst>
              <a:ext uri="{FF2B5EF4-FFF2-40B4-BE49-F238E27FC236}">
                <a16:creationId xmlns:a16="http://schemas.microsoft.com/office/drawing/2014/main" id="{75CFD3FE-DBC4-0EAA-E8E2-227FE5A580FF}"/>
              </a:ext>
            </a:extLst>
          </p:cNvPr>
          <p:cNvSpPr>
            <a:spLocks noGrp="1"/>
          </p:cNvSpPr>
          <p:nvPr>
            <p:ph type="chart" sz="quarter" idx="19" hasCustomPrompt="1"/>
          </p:nvPr>
        </p:nvSpPr>
        <p:spPr>
          <a:xfrm>
            <a:off x="6439879" y="812115"/>
            <a:ext cx="3839792" cy="4020922"/>
          </a:xfrm>
        </p:spPr>
        <p:txBody>
          <a:bodyPr bIns="648000" anchor="ctr"/>
          <a:lstStyle>
            <a:lvl1pPr algn="ctr">
              <a:defRPr sz="1200"/>
            </a:lvl1pPr>
          </a:lstStyle>
          <a:p>
            <a:r>
              <a:rPr lang="en-GB"/>
              <a:t>Click icon to insert chart</a:t>
            </a:r>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a:p>
        </p:txBody>
      </p:sp>
      <p:grpSp>
        <p:nvGrpSpPr>
          <p:cNvPr id="8" name="Group 7">
            <a:extLst>
              <a:ext uri="{FF2B5EF4-FFF2-40B4-BE49-F238E27FC236}">
                <a16:creationId xmlns:a16="http://schemas.microsoft.com/office/drawing/2014/main" id="{47E360A4-A3BE-6FEF-4947-AFB9A7FBD6D6}"/>
              </a:ext>
            </a:extLst>
          </p:cNvPr>
          <p:cNvGrpSpPr/>
          <p:nvPr userDrawn="1"/>
        </p:nvGrpSpPr>
        <p:grpSpPr>
          <a:xfrm>
            <a:off x="-3626001" y="0"/>
            <a:ext cx="3513653" cy="2943225"/>
            <a:chOff x="-3626001" y="0"/>
            <a:chExt cx="3513653" cy="2943225"/>
          </a:xfrm>
        </p:grpSpPr>
        <p:sp>
          <p:nvSpPr>
            <p:cNvPr id="11" name="Rectangle 10">
              <a:extLst>
                <a:ext uri="{FF2B5EF4-FFF2-40B4-BE49-F238E27FC236}">
                  <a16:creationId xmlns:a16="http://schemas.microsoft.com/office/drawing/2014/main" id="{CEA7C7C9-1964-A295-F401-29ACFC3A53BB}"/>
                </a:ext>
              </a:extLst>
            </p:cNvPr>
            <p:cNvSpPr/>
            <p:nvPr/>
          </p:nvSpPr>
          <p:spPr>
            <a:xfrm>
              <a:off x="-3626001" y="0"/>
              <a:ext cx="3507557" cy="2943225"/>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CF6210DD-05E8-9A8A-94CB-CD3A67BE10B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6CC476E-B103-8E83-A714-6CE3529171F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CHART</a:t>
              </a:r>
            </a:p>
          </p:txBody>
        </p:sp>
        <p:sp>
          <p:nvSpPr>
            <p:cNvPr id="14" name="TextBox 13">
              <a:extLst>
                <a:ext uri="{FF2B5EF4-FFF2-40B4-BE49-F238E27FC236}">
                  <a16:creationId xmlns:a16="http://schemas.microsoft.com/office/drawing/2014/main" id="{57294A69-C5C1-DA94-B8FB-BB8D1A92E50D}"/>
                </a:ext>
              </a:extLst>
            </p:cNvPr>
            <p:cNvSpPr txBox="1"/>
            <p:nvPr userDrawn="1"/>
          </p:nvSpPr>
          <p:spPr>
            <a:xfrm>
              <a:off x="-3560063" y="1006196"/>
              <a:ext cx="3140964" cy="1784629"/>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icon in the middle of the placeholder.</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chart type you wish to use.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Edit your data under </a:t>
              </a:r>
              <a:r>
                <a:rPr lang="en-US" sz="1200" b="1">
                  <a:solidFill>
                    <a:schemeClr val="tx1"/>
                  </a:solidFill>
                  <a:latin typeface="+mn-lt"/>
                </a:rPr>
                <a:t>Design</a:t>
              </a:r>
              <a:r>
                <a:rPr lang="en-US" sz="1200">
                  <a:solidFill>
                    <a:schemeClr val="tx1"/>
                  </a:solidFill>
                  <a:latin typeface="+mn-lt"/>
                </a:rPr>
                <a:t> in the </a:t>
              </a:r>
              <a:r>
                <a:rPr lang="en-US" sz="1200" b="1">
                  <a:solidFill>
                    <a:schemeClr val="tx1"/>
                  </a:solidFill>
                  <a:latin typeface="+mn-lt"/>
                </a:rPr>
                <a:t>Chart Tools</a:t>
              </a:r>
              <a:r>
                <a:rPr lang="en-US" sz="1200">
                  <a:solidFill>
                    <a:schemeClr val="tx1"/>
                  </a:solidFill>
                  <a:latin typeface="+mn-lt"/>
                </a:rPr>
                <a:t> ribbon.</a:t>
              </a:r>
            </a:p>
            <a:p>
              <a:pPr marL="342900" indent="-342900" algn="l">
                <a:lnSpc>
                  <a:spcPct val="100000"/>
                </a:lnSpc>
                <a:spcBef>
                  <a:spcPts val="0"/>
                </a:spcBef>
                <a:spcAft>
                  <a:spcPts val="800"/>
                </a:spcAft>
                <a:buClr>
                  <a:schemeClr val="accent1"/>
                </a:buClr>
                <a:buFont typeface="+mj-lt"/>
                <a:buAutoNum type="arabicPeriod"/>
              </a:pPr>
              <a:r>
                <a:rPr lang="en-US" sz="1200" err="1">
                  <a:solidFill>
                    <a:schemeClr val="tx1"/>
                  </a:solidFill>
                  <a:latin typeface="+mn-lt"/>
                </a:rPr>
                <a:t>Stylise</a:t>
              </a:r>
              <a:r>
                <a:rPr lang="en-US" sz="1200">
                  <a:solidFill>
                    <a:schemeClr val="tx1"/>
                  </a:solidFill>
                  <a:latin typeface="+mn-lt"/>
                </a:rPr>
                <a:t> your chart under Format in the </a:t>
              </a:r>
              <a:r>
                <a:rPr lang="en-US" sz="1200" b="1">
                  <a:solidFill>
                    <a:schemeClr val="tx1"/>
                  </a:solidFill>
                  <a:latin typeface="+mn-lt"/>
                </a:rPr>
                <a:t>Chart Tools</a:t>
              </a:r>
              <a:r>
                <a:rPr lang="en-US" sz="1200">
                  <a:solidFill>
                    <a:schemeClr val="tx1"/>
                  </a:solidFill>
                  <a:latin typeface="+mn-lt"/>
                </a:rPr>
                <a:t> ribbons.</a:t>
              </a:r>
            </a:p>
          </p:txBody>
        </p:sp>
      </p:grpSp>
      <p:pic>
        <p:nvPicPr>
          <p:cNvPr id="5" name="Picture 4" descr="A black and purple triangle&#10;&#10;Description automatically generated">
            <a:extLst>
              <a:ext uri="{FF2B5EF4-FFF2-40B4-BE49-F238E27FC236}">
                <a16:creationId xmlns:a16="http://schemas.microsoft.com/office/drawing/2014/main" id="{91989A41-8997-463C-8C86-AB42F19E12A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6374047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ree Icon Panels">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E1000538-60E4-C8AB-E925-C494E8455391}"/>
              </a:ext>
            </a:extLst>
          </p:cNvPr>
          <p:cNvSpPr>
            <a:spLocks noGrp="1"/>
          </p:cNvSpPr>
          <p:nvPr>
            <p:ph type="body" sz="quarter" idx="22" hasCustomPrompt="1"/>
          </p:nvPr>
        </p:nvSpPr>
        <p:spPr>
          <a:xfrm>
            <a:off x="546100" y="2184400"/>
            <a:ext cx="3308350" cy="3289300"/>
          </a:xfrm>
          <a:solidFill>
            <a:schemeClr val="accent5"/>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a:t>Add text</a:t>
            </a:r>
          </a:p>
          <a:p>
            <a:pPr lvl="1">
              <a:buClr>
                <a:schemeClr val="tx1"/>
              </a:buClr>
            </a:pPr>
            <a:r>
              <a:rPr lang="en-US"/>
              <a:t>Second level</a:t>
            </a:r>
          </a:p>
          <a:p>
            <a:pPr lvl="2">
              <a:buClr>
                <a:schemeClr val="tx1"/>
              </a:buClr>
            </a:pPr>
            <a:r>
              <a:rPr lang="en-US"/>
              <a:t>Third level</a:t>
            </a:r>
          </a:p>
          <a:p>
            <a:pPr lvl="3">
              <a:buClr>
                <a:schemeClr val="tx1"/>
              </a:buClr>
            </a:pPr>
            <a:r>
              <a:rPr lang="en-US"/>
              <a:t>Fourth level</a:t>
            </a:r>
          </a:p>
          <a:p>
            <a:pPr lvl="4">
              <a:buClr>
                <a:schemeClr val="tx1"/>
              </a:buClr>
            </a:pPr>
            <a:r>
              <a:rPr lang="en-US"/>
              <a:t>Fifth level</a:t>
            </a:r>
            <a:endParaRPr lang="en-GB"/>
          </a:p>
        </p:txBody>
      </p:sp>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sp>
        <p:nvSpPr>
          <p:cNvPr id="16" name="Text Placeholder 15">
            <a:extLst>
              <a:ext uri="{FF2B5EF4-FFF2-40B4-BE49-F238E27FC236}">
                <a16:creationId xmlns:a16="http://schemas.microsoft.com/office/drawing/2014/main" id="{3EDFF97C-A0D0-5AAF-2029-3EB30D20EAB7}"/>
              </a:ext>
            </a:extLst>
          </p:cNvPr>
          <p:cNvSpPr>
            <a:spLocks noGrp="1"/>
          </p:cNvSpPr>
          <p:nvPr>
            <p:ph type="body" sz="quarter" idx="14" hasCustomPrompt="1"/>
          </p:nvPr>
        </p:nvSpPr>
        <p:spPr>
          <a:xfrm>
            <a:off x="858832" y="1801813"/>
            <a:ext cx="773112" cy="773112"/>
          </a:xfrm>
          <a:prstGeom prst="ellipse">
            <a:avLst/>
          </a:prstGeom>
          <a:solidFill>
            <a:schemeClr val="bg1"/>
          </a:solidFill>
          <a:ln w="12700">
            <a:solidFill>
              <a:schemeClr val="accent5"/>
            </a:solidFill>
          </a:ln>
        </p:spPr>
        <p:txBody>
          <a:bodyPr/>
          <a:lstStyle>
            <a:lvl1pPr>
              <a:defRPr>
                <a:ln>
                  <a:solidFill>
                    <a:schemeClr val="accent1"/>
                  </a:solidFill>
                </a:ln>
              </a:defRPr>
            </a:lvl1pPr>
          </a:lstStyle>
          <a:p>
            <a:pPr lvl="0"/>
            <a:r>
              <a:rPr lang="en-US"/>
              <a:t> </a:t>
            </a:r>
            <a:endParaRPr lang="en-GB"/>
          </a:p>
        </p:txBody>
      </p:sp>
      <p:sp>
        <p:nvSpPr>
          <p:cNvPr id="18" name="Picture Placeholder 17">
            <a:extLst>
              <a:ext uri="{FF2B5EF4-FFF2-40B4-BE49-F238E27FC236}">
                <a16:creationId xmlns:a16="http://schemas.microsoft.com/office/drawing/2014/main" id="{AD9EBAE3-C54E-9388-CB54-08278F15C552}"/>
              </a:ext>
            </a:extLst>
          </p:cNvPr>
          <p:cNvSpPr>
            <a:spLocks noGrp="1"/>
          </p:cNvSpPr>
          <p:nvPr>
            <p:ph type="pic" sz="quarter" idx="15" hasCustomPrompt="1"/>
          </p:nvPr>
        </p:nvSpPr>
        <p:spPr>
          <a:xfrm>
            <a:off x="952487" y="1896305"/>
            <a:ext cx="585802" cy="584128"/>
          </a:xfrm>
          <a:prstGeom prst="ellipse">
            <a:avLst/>
          </a:prstGeom>
        </p:spPr>
        <p:txBody>
          <a:bodyPr lIns="0" rIns="0" bIns="576000"/>
          <a:lstStyle>
            <a:lvl1pPr algn="ctr">
              <a:defRPr sz="1200"/>
            </a:lvl1pPr>
          </a:lstStyle>
          <a:p>
            <a:r>
              <a:rPr lang="en-GB"/>
              <a:t>Icon</a:t>
            </a:r>
          </a:p>
        </p:txBody>
      </p:sp>
      <p:sp>
        <p:nvSpPr>
          <p:cNvPr id="27" name="Text Placeholder 25">
            <a:extLst>
              <a:ext uri="{FF2B5EF4-FFF2-40B4-BE49-F238E27FC236}">
                <a16:creationId xmlns:a16="http://schemas.microsoft.com/office/drawing/2014/main" id="{45383CF5-75AA-1EF5-69C0-D82F717FBC01}"/>
              </a:ext>
            </a:extLst>
          </p:cNvPr>
          <p:cNvSpPr>
            <a:spLocks noGrp="1"/>
          </p:cNvSpPr>
          <p:nvPr>
            <p:ph type="body" sz="quarter" idx="23" hasCustomPrompt="1"/>
          </p:nvPr>
        </p:nvSpPr>
        <p:spPr>
          <a:xfrm>
            <a:off x="4441825" y="2184400"/>
            <a:ext cx="3308350" cy="3289300"/>
          </a:xfrm>
          <a:solidFill>
            <a:schemeClr val="accent5"/>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a:t>Add text</a:t>
            </a:r>
          </a:p>
          <a:p>
            <a:pPr lvl="1">
              <a:buClr>
                <a:schemeClr val="tx1"/>
              </a:buClr>
            </a:pPr>
            <a:r>
              <a:rPr lang="en-US"/>
              <a:t>Second level</a:t>
            </a:r>
          </a:p>
          <a:p>
            <a:pPr lvl="2">
              <a:buClr>
                <a:schemeClr val="tx1"/>
              </a:buClr>
            </a:pPr>
            <a:r>
              <a:rPr lang="en-US"/>
              <a:t>Third level</a:t>
            </a:r>
          </a:p>
          <a:p>
            <a:pPr lvl="3">
              <a:buClr>
                <a:schemeClr val="tx1"/>
              </a:buClr>
            </a:pPr>
            <a:r>
              <a:rPr lang="en-US"/>
              <a:t>Fourth level</a:t>
            </a:r>
          </a:p>
          <a:p>
            <a:pPr lvl="4">
              <a:buClr>
                <a:schemeClr val="tx1"/>
              </a:buClr>
            </a:pPr>
            <a:r>
              <a:rPr lang="en-US"/>
              <a:t>Fifth level</a:t>
            </a:r>
            <a:endParaRPr lang="en-GB"/>
          </a:p>
        </p:txBody>
      </p:sp>
      <p:sp>
        <p:nvSpPr>
          <p:cNvPr id="20" name="Text Placeholder 15">
            <a:extLst>
              <a:ext uri="{FF2B5EF4-FFF2-40B4-BE49-F238E27FC236}">
                <a16:creationId xmlns:a16="http://schemas.microsoft.com/office/drawing/2014/main" id="{301E9B1F-E264-4331-7A15-B4369072C1D0}"/>
              </a:ext>
            </a:extLst>
          </p:cNvPr>
          <p:cNvSpPr>
            <a:spLocks noGrp="1"/>
          </p:cNvSpPr>
          <p:nvPr>
            <p:ph type="body" sz="quarter" idx="17" hasCustomPrompt="1"/>
          </p:nvPr>
        </p:nvSpPr>
        <p:spPr>
          <a:xfrm>
            <a:off x="4754557" y="1801813"/>
            <a:ext cx="773112" cy="773112"/>
          </a:xfrm>
          <a:prstGeom prst="ellipse">
            <a:avLst/>
          </a:prstGeom>
          <a:solidFill>
            <a:schemeClr val="bg1"/>
          </a:solidFill>
          <a:ln w="12700">
            <a:solidFill>
              <a:schemeClr val="accent5"/>
            </a:solidFill>
          </a:ln>
        </p:spPr>
        <p:txBody>
          <a:bodyPr/>
          <a:lstStyle>
            <a:lvl1pPr>
              <a:defRPr>
                <a:ln>
                  <a:solidFill>
                    <a:schemeClr val="accent1"/>
                  </a:solidFill>
                </a:ln>
              </a:defRPr>
            </a:lvl1pPr>
          </a:lstStyle>
          <a:p>
            <a:pPr lvl="0"/>
            <a:r>
              <a:rPr lang="en-US"/>
              <a:t> </a:t>
            </a:r>
            <a:endParaRPr lang="en-GB"/>
          </a:p>
        </p:txBody>
      </p:sp>
      <p:sp>
        <p:nvSpPr>
          <p:cNvPr id="21" name="Picture Placeholder 17">
            <a:extLst>
              <a:ext uri="{FF2B5EF4-FFF2-40B4-BE49-F238E27FC236}">
                <a16:creationId xmlns:a16="http://schemas.microsoft.com/office/drawing/2014/main" id="{67D8D77D-EFB1-6AF2-9663-A1E99AAAE025}"/>
              </a:ext>
            </a:extLst>
          </p:cNvPr>
          <p:cNvSpPr>
            <a:spLocks noGrp="1"/>
          </p:cNvSpPr>
          <p:nvPr>
            <p:ph type="pic" sz="quarter" idx="18" hasCustomPrompt="1"/>
          </p:nvPr>
        </p:nvSpPr>
        <p:spPr>
          <a:xfrm>
            <a:off x="4848212" y="1896305"/>
            <a:ext cx="585802" cy="584128"/>
          </a:xfrm>
          <a:prstGeom prst="ellipse">
            <a:avLst/>
          </a:prstGeom>
        </p:spPr>
        <p:txBody>
          <a:bodyPr lIns="0" rIns="0" bIns="576000"/>
          <a:lstStyle>
            <a:lvl1pPr algn="ctr">
              <a:defRPr sz="1200"/>
            </a:lvl1pPr>
          </a:lstStyle>
          <a:p>
            <a:r>
              <a:rPr lang="en-GB"/>
              <a:t>Icon</a:t>
            </a:r>
          </a:p>
        </p:txBody>
      </p:sp>
      <p:sp>
        <p:nvSpPr>
          <p:cNvPr id="28" name="Text Placeholder 25">
            <a:extLst>
              <a:ext uri="{FF2B5EF4-FFF2-40B4-BE49-F238E27FC236}">
                <a16:creationId xmlns:a16="http://schemas.microsoft.com/office/drawing/2014/main" id="{2DDD5F56-676F-99A0-7C98-840D299005F7}"/>
              </a:ext>
            </a:extLst>
          </p:cNvPr>
          <p:cNvSpPr>
            <a:spLocks noGrp="1"/>
          </p:cNvSpPr>
          <p:nvPr>
            <p:ph type="body" sz="quarter" idx="24" hasCustomPrompt="1"/>
          </p:nvPr>
        </p:nvSpPr>
        <p:spPr>
          <a:xfrm>
            <a:off x="8337550" y="2184400"/>
            <a:ext cx="3308350" cy="3289300"/>
          </a:xfrm>
          <a:solidFill>
            <a:schemeClr val="accent5"/>
          </a:solidFill>
        </p:spPr>
        <p:txBody>
          <a:bodyPr vert="horz" lIns="288000" tIns="504000" rIns="216000" bIns="45720" rtlCol="0">
            <a:noAutofit/>
          </a:bodyPr>
          <a:lstStyle>
            <a:lvl1pPr>
              <a:defRPr lang="en-US" dirty="0"/>
            </a:lvl1pPr>
            <a:lvl2pPr>
              <a:defRPr lang="en-US" dirty="0"/>
            </a:lvl2pPr>
            <a:lvl3pPr>
              <a:defRPr lang="en-US" dirty="0"/>
            </a:lvl3pPr>
            <a:lvl4pPr>
              <a:defRPr lang="en-US" dirty="0"/>
            </a:lvl4pPr>
            <a:lvl5pPr>
              <a:defRPr lang="en-GB" dirty="0"/>
            </a:lvl5pPr>
          </a:lstStyle>
          <a:p>
            <a:pPr lvl="0"/>
            <a:r>
              <a:rPr lang="en-US"/>
              <a:t>Add text</a:t>
            </a:r>
          </a:p>
          <a:p>
            <a:pPr lvl="1">
              <a:buClr>
                <a:schemeClr val="tx1"/>
              </a:buClr>
            </a:pPr>
            <a:r>
              <a:rPr lang="en-US"/>
              <a:t>Second level</a:t>
            </a:r>
          </a:p>
          <a:p>
            <a:pPr lvl="2">
              <a:buClr>
                <a:schemeClr val="tx1"/>
              </a:buClr>
            </a:pPr>
            <a:r>
              <a:rPr lang="en-US"/>
              <a:t>Third level</a:t>
            </a:r>
          </a:p>
          <a:p>
            <a:pPr lvl="3">
              <a:buClr>
                <a:schemeClr val="tx1"/>
              </a:buClr>
            </a:pPr>
            <a:r>
              <a:rPr lang="en-US"/>
              <a:t>Fourth level</a:t>
            </a:r>
          </a:p>
          <a:p>
            <a:pPr lvl="4">
              <a:buClr>
                <a:schemeClr val="tx1"/>
              </a:buClr>
            </a:pPr>
            <a:r>
              <a:rPr lang="en-US"/>
              <a:t>Fifth level</a:t>
            </a:r>
            <a:endParaRPr lang="en-GB"/>
          </a:p>
        </p:txBody>
      </p:sp>
      <p:sp>
        <p:nvSpPr>
          <p:cNvPr id="23" name="Text Placeholder 15">
            <a:extLst>
              <a:ext uri="{FF2B5EF4-FFF2-40B4-BE49-F238E27FC236}">
                <a16:creationId xmlns:a16="http://schemas.microsoft.com/office/drawing/2014/main" id="{5089AE3D-0216-7372-42C5-554A58E4A010}"/>
              </a:ext>
            </a:extLst>
          </p:cNvPr>
          <p:cNvSpPr>
            <a:spLocks noGrp="1"/>
          </p:cNvSpPr>
          <p:nvPr>
            <p:ph type="body" sz="quarter" idx="20" hasCustomPrompt="1"/>
          </p:nvPr>
        </p:nvSpPr>
        <p:spPr>
          <a:xfrm>
            <a:off x="8650282" y="1801813"/>
            <a:ext cx="773112" cy="773112"/>
          </a:xfrm>
          <a:prstGeom prst="ellipse">
            <a:avLst/>
          </a:prstGeom>
          <a:solidFill>
            <a:schemeClr val="bg1"/>
          </a:solidFill>
          <a:ln w="12700">
            <a:solidFill>
              <a:schemeClr val="accent5"/>
            </a:solidFill>
          </a:ln>
        </p:spPr>
        <p:txBody>
          <a:bodyPr/>
          <a:lstStyle>
            <a:lvl1pPr>
              <a:defRPr>
                <a:ln>
                  <a:solidFill>
                    <a:schemeClr val="accent1"/>
                  </a:solidFill>
                </a:ln>
              </a:defRPr>
            </a:lvl1pPr>
          </a:lstStyle>
          <a:p>
            <a:pPr lvl="0"/>
            <a:r>
              <a:rPr lang="en-US"/>
              <a:t> </a:t>
            </a:r>
            <a:endParaRPr lang="en-GB"/>
          </a:p>
        </p:txBody>
      </p:sp>
      <p:sp>
        <p:nvSpPr>
          <p:cNvPr id="24" name="Picture Placeholder 17">
            <a:extLst>
              <a:ext uri="{FF2B5EF4-FFF2-40B4-BE49-F238E27FC236}">
                <a16:creationId xmlns:a16="http://schemas.microsoft.com/office/drawing/2014/main" id="{5EE02A8C-E7D1-C518-CBC2-2F17DA7AC175}"/>
              </a:ext>
            </a:extLst>
          </p:cNvPr>
          <p:cNvSpPr>
            <a:spLocks noGrp="1"/>
          </p:cNvSpPr>
          <p:nvPr>
            <p:ph type="pic" sz="quarter" idx="21" hasCustomPrompt="1"/>
          </p:nvPr>
        </p:nvSpPr>
        <p:spPr>
          <a:xfrm>
            <a:off x="8743937" y="1896305"/>
            <a:ext cx="585802" cy="584128"/>
          </a:xfrm>
          <a:prstGeom prst="ellipse">
            <a:avLst/>
          </a:prstGeom>
        </p:spPr>
        <p:txBody>
          <a:bodyPr lIns="0" rIns="0" bIns="576000"/>
          <a:lstStyle>
            <a:lvl1pPr algn="ctr">
              <a:defRPr sz="1200"/>
            </a:lvl1pPr>
          </a:lstStyle>
          <a:p>
            <a:r>
              <a:rPr lang="en-GB"/>
              <a:t>Icon</a:t>
            </a:r>
          </a:p>
        </p:txBody>
      </p:sp>
      <p:pic>
        <p:nvPicPr>
          <p:cNvPr id="5" name="Picture 4" descr="A black and purple triangle&#10;&#10;Description automatically generated">
            <a:extLst>
              <a:ext uri="{FF2B5EF4-FFF2-40B4-BE49-F238E27FC236}">
                <a16:creationId xmlns:a16="http://schemas.microsoft.com/office/drawing/2014/main" id="{989F9DBC-EDD4-97CC-638B-D4B3F786BD9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13" name="Group 12">
            <a:extLst>
              <a:ext uri="{FF2B5EF4-FFF2-40B4-BE49-F238E27FC236}">
                <a16:creationId xmlns:a16="http://schemas.microsoft.com/office/drawing/2014/main" id="{FF385467-AA31-8D0A-486A-97D6EC9359F3}"/>
              </a:ext>
            </a:extLst>
          </p:cNvPr>
          <p:cNvGrpSpPr/>
          <p:nvPr userDrawn="1"/>
        </p:nvGrpSpPr>
        <p:grpSpPr>
          <a:xfrm>
            <a:off x="-3626001" y="0"/>
            <a:ext cx="3513653" cy="4531360"/>
            <a:chOff x="-3626001" y="0"/>
            <a:chExt cx="3513653" cy="4531360"/>
          </a:xfrm>
        </p:grpSpPr>
        <p:sp>
          <p:nvSpPr>
            <p:cNvPr id="14" name="Rectangle 13">
              <a:extLst>
                <a:ext uri="{FF2B5EF4-FFF2-40B4-BE49-F238E27FC236}">
                  <a16:creationId xmlns:a16="http://schemas.microsoft.com/office/drawing/2014/main" id="{4865D3FD-14AC-075C-24AC-1141E722266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5" name="Rectangle 14">
              <a:extLst>
                <a:ext uri="{FF2B5EF4-FFF2-40B4-BE49-F238E27FC236}">
                  <a16:creationId xmlns:a16="http://schemas.microsoft.com/office/drawing/2014/main" id="{BE5755B2-1293-8BF8-4569-0131D0FBE4D5}"/>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7" name="TextBox 16">
              <a:extLst>
                <a:ext uri="{FF2B5EF4-FFF2-40B4-BE49-F238E27FC236}">
                  <a16:creationId xmlns:a16="http://schemas.microsoft.com/office/drawing/2014/main" id="{5F8A1459-E057-E1AE-E1F8-D801F8C280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9" name="TextBox 18">
              <a:extLst>
                <a:ext uri="{FF2B5EF4-FFF2-40B4-BE49-F238E27FC236}">
                  <a16:creationId xmlns:a16="http://schemas.microsoft.com/office/drawing/2014/main" id="{C2DEFB2C-1BD9-56E2-B91B-757ED6687B3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9603555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413583" y="2396084"/>
            <a:ext cx="4315897" cy="1830476"/>
          </a:xfrm>
        </p:spPr>
        <p:txBody>
          <a:bodyPr anchor="t"/>
          <a:lstStyle>
            <a:lvl1pPr>
              <a:defRPr>
                <a:solidFill>
                  <a:schemeClr val="tx1"/>
                </a:solidFill>
              </a:defRPr>
            </a:lvl1pPr>
          </a:lstStyle>
          <a:p>
            <a:r>
              <a:rPr lang="en-US"/>
              <a:t>Add quote</a:t>
            </a:r>
            <a:endParaRPr lang="en-GB"/>
          </a:p>
        </p:txBody>
      </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p:txBody>
          <a:bodyPr/>
          <a:lstStyle/>
          <a:p>
            <a:endParaRPr lang="en-GB"/>
          </a:p>
        </p:txBody>
      </p:sp>
      <p:sp>
        <p:nvSpPr>
          <p:cNvPr id="11" name="Picture Placeholder 4">
            <a:extLst>
              <a:ext uri="{FF2B5EF4-FFF2-40B4-BE49-F238E27FC236}">
                <a16:creationId xmlns:a16="http://schemas.microsoft.com/office/drawing/2014/main" id="{5E2EB1A3-7036-4947-4249-9A6C4291D1CA}"/>
              </a:ext>
            </a:extLst>
          </p:cNvPr>
          <p:cNvSpPr>
            <a:spLocks noGrp="1"/>
          </p:cNvSpPr>
          <p:nvPr>
            <p:ph type="pic" sz="quarter" idx="12" hasCustomPrompt="1"/>
          </p:nvPr>
        </p:nvSpPr>
        <p:spPr>
          <a:xfrm>
            <a:off x="4153040" y="0"/>
            <a:ext cx="8038960" cy="6858000"/>
          </a:xfrm>
          <a:custGeom>
            <a:avLst/>
            <a:gdLst>
              <a:gd name="connsiteX0" fmla="*/ 0 w 8038960"/>
              <a:gd name="connsiteY0" fmla="*/ 0 h 6858000"/>
              <a:gd name="connsiteX1" fmla="*/ 8038960 w 8038960"/>
              <a:gd name="connsiteY1" fmla="*/ 0 h 6858000"/>
              <a:gd name="connsiteX2" fmla="*/ 8038960 w 8038960"/>
              <a:gd name="connsiteY2" fmla="*/ 6858000 h 6858000"/>
              <a:gd name="connsiteX3" fmla="*/ 3964992 w 8038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38960" h="6858000">
                <a:moveTo>
                  <a:pt x="0" y="0"/>
                </a:moveTo>
                <a:lnTo>
                  <a:pt x="8038960" y="0"/>
                </a:lnTo>
                <a:lnTo>
                  <a:pt x="8038960" y="6858000"/>
                </a:lnTo>
                <a:lnTo>
                  <a:pt x="3964992" y="6858000"/>
                </a:lnTo>
                <a:close/>
              </a:path>
            </a:pathLst>
          </a:custGeom>
          <a:noFill/>
        </p:spPr>
        <p:txBody>
          <a:bodyPr wrap="square" bIns="648000" anchor="ctr">
            <a:noAutofit/>
          </a:bodyPr>
          <a:lstStyle>
            <a:lvl1pPr algn="ctr">
              <a:defRPr sz="1200"/>
            </a:lvl1pPr>
          </a:lstStyle>
          <a:p>
            <a:r>
              <a:rPr lang="en-GB"/>
              <a:t>Click icon to insert image</a:t>
            </a:r>
          </a:p>
        </p:txBody>
      </p:sp>
      <p:sp>
        <p:nvSpPr>
          <p:cNvPr id="16" name="Text Placeholder 15">
            <a:extLst>
              <a:ext uri="{FF2B5EF4-FFF2-40B4-BE49-F238E27FC236}">
                <a16:creationId xmlns:a16="http://schemas.microsoft.com/office/drawing/2014/main" id="{484CC794-E93A-86EB-9716-B1AE51482A95}"/>
              </a:ext>
            </a:extLst>
          </p:cNvPr>
          <p:cNvSpPr>
            <a:spLocks noGrp="1"/>
          </p:cNvSpPr>
          <p:nvPr>
            <p:ph type="body" sz="quarter" idx="17" hasCustomPrompt="1"/>
          </p:nvPr>
        </p:nvSpPr>
        <p:spPr>
          <a:xfrm>
            <a:off x="497155" y="1686560"/>
            <a:ext cx="716909" cy="458392"/>
          </a:xfrm>
          <a:custGeom>
            <a:avLst/>
            <a:gdLst/>
            <a:ahLst/>
            <a:cxnLst/>
            <a:rect l="l" t="t" r="r" b="b"/>
            <a:pathLst>
              <a:path w="1069795" h="684028">
                <a:moveTo>
                  <a:pt x="751814" y="0"/>
                </a:moveTo>
                <a:lnTo>
                  <a:pt x="1069795" y="0"/>
                </a:lnTo>
                <a:lnTo>
                  <a:pt x="891085" y="684028"/>
                </a:lnTo>
                <a:lnTo>
                  <a:pt x="527502" y="684028"/>
                </a:lnTo>
                <a:close/>
                <a:moveTo>
                  <a:pt x="229241" y="0"/>
                </a:moveTo>
                <a:lnTo>
                  <a:pt x="547222" y="0"/>
                </a:lnTo>
                <a:lnTo>
                  <a:pt x="361117" y="684028"/>
                </a:lnTo>
                <a:lnTo>
                  <a:pt x="0" y="684028"/>
                </a:lnTo>
                <a:close/>
              </a:path>
            </a:pathLst>
          </a:custGeom>
          <a:solidFill>
            <a:schemeClr val="accent5"/>
          </a:solidFill>
        </p:spPr>
        <p:txBody>
          <a:bodyPr wrap="square">
            <a:noAutofit/>
          </a:bodyPr>
          <a:lstStyle>
            <a:lvl1pPr>
              <a:defRPr/>
            </a:lvl1pPr>
          </a:lstStyle>
          <a:p>
            <a:pPr lvl="0"/>
            <a:r>
              <a:rPr lang="en-US"/>
              <a:t> </a:t>
            </a:r>
            <a:endParaRPr lang="en-GB"/>
          </a:p>
        </p:txBody>
      </p:sp>
      <p:sp>
        <p:nvSpPr>
          <p:cNvPr id="17" name="Text Placeholder 6">
            <a:extLst>
              <a:ext uri="{FF2B5EF4-FFF2-40B4-BE49-F238E27FC236}">
                <a16:creationId xmlns:a16="http://schemas.microsoft.com/office/drawing/2014/main" id="{C56EA86E-26B7-D57F-56C1-784C8AE4725C}"/>
              </a:ext>
            </a:extLst>
          </p:cNvPr>
          <p:cNvSpPr>
            <a:spLocks noGrp="1"/>
          </p:cNvSpPr>
          <p:nvPr>
            <p:ph type="body" sz="quarter" idx="18" hasCustomPrompt="1"/>
          </p:nvPr>
        </p:nvSpPr>
        <p:spPr>
          <a:xfrm>
            <a:off x="414338" y="4363403"/>
            <a:ext cx="4315142" cy="508000"/>
          </a:xfrm>
        </p:spPr>
        <p:txBody>
          <a:bodyPr/>
          <a:lstStyle>
            <a:lvl1pPr>
              <a:defRPr b="0"/>
            </a:lvl1pPr>
          </a:lstStyle>
          <a:p>
            <a:pPr lvl="0"/>
            <a:r>
              <a:rPr lang="en-US"/>
              <a:t>Add source</a:t>
            </a:r>
            <a:endParaRPr lang="en-GB"/>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p>
            <a:fld id="{E8F1A65C-595C-4736-BF40-F7D31E789466}" type="slidenum">
              <a:rPr lang="en-GB" smtClean="0"/>
              <a:pPr/>
              <a:t>‹#›</a:t>
            </a:fld>
            <a:endParaRPr lang="en-GB"/>
          </a:p>
        </p:txBody>
      </p:sp>
      <p:grpSp>
        <p:nvGrpSpPr>
          <p:cNvPr id="12" name="Group 11">
            <a:extLst>
              <a:ext uri="{FF2B5EF4-FFF2-40B4-BE49-F238E27FC236}">
                <a16:creationId xmlns:a16="http://schemas.microsoft.com/office/drawing/2014/main" id="{FD8C2D7A-3ECB-FA64-1DFF-D4E592BF097D}"/>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553C8B57-A0A7-0C2B-B362-1818AB93625D}"/>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0F963A3C-816C-D1FF-C6E9-4DDB10D1B9CF}"/>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64E45D50-5C4B-B85F-0E6B-9174452C14AC}"/>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8" name="TextBox 17">
              <a:extLst>
                <a:ext uri="{FF2B5EF4-FFF2-40B4-BE49-F238E27FC236}">
                  <a16:creationId xmlns:a16="http://schemas.microsoft.com/office/drawing/2014/main" id="{39ABDF14-75C2-7C06-DD3D-EFE5AD0CCBE8}"/>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pic>
        <p:nvPicPr>
          <p:cNvPr id="5" name="Picture 4" descr="A black and purple triangle&#10;&#10;Description automatically generated">
            <a:extLst>
              <a:ext uri="{FF2B5EF4-FFF2-40B4-BE49-F238E27FC236}">
                <a16:creationId xmlns:a16="http://schemas.microsoft.com/office/drawing/2014/main" id="{5B8DBDC2-E576-B391-677D-BBAC5AB1CF1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32495972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95FD0-EA6F-2F78-3CA8-E761768C1CE2}"/>
              </a:ext>
            </a:extLst>
          </p:cNvPr>
          <p:cNvSpPr>
            <a:spLocks noGrp="1"/>
          </p:cNvSpPr>
          <p:nvPr>
            <p:ph type="title" hasCustomPrompt="1"/>
          </p:nvPr>
        </p:nvSpPr>
        <p:spPr>
          <a:xfrm>
            <a:off x="2997201" y="2076450"/>
            <a:ext cx="6197598" cy="2705100"/>
          </a:xfrm>
          <a:solidFill>
            <a:schemeClr val="tx1"/>
          </a:solidFill>
        </p:spPr>
        <p:txBody>
          <a:bodyPr anchor="ctr"/>
          <a:lstStyle>
            <a:lvl1pPr algn="ctr">
              <a:defRPr sz="3600">
                <a:solidFill>
                  <a:schemeClr val="bg1"/>
                </a:solidFill>
              </a:defRPr>
            </a:lvl1pPr>
          </a:lstStyle>
          <a:p>
            <a:r>
              <a:rPr lang="en-US"/>
              <a:t>Add statement</a:t>
            </a:r>
            <a:endParaRPr lang="en-GB"/>
          </a:p>
        </p:txBody>
      </p:sp>
      <p:sp>
        <p:nvSpPr>
          <p:cNvPr id="24" name="Picture Placeholder 23">
            <a:extLst>
              <a:ext uri="{FF2B5EF4-FFF2-40B4-BE49-F238E27FC236}">
                <a16:creationId xmlns:a16="http://schemas.microsoft.com/office/drawing/2014/main" id="{D5A43392-B67A-2D5D-F46C-8E26CB2187FE}"/>
              </a:ext>
            </a:extLst>
          </p:cNvPr>
          <p:cNvSpPr>
            <a:spLocks noGrp="1"/>
          </p:cNvSpPr>
          <p:nvPr>
            <p:ph type="pic" sz="quarter" idx="17" hasCustomPrompt="1"/>
          </p:nvPr>
        </p:nvSpPr>
        <p:spPr>
          <a:xfrm>
            <a:off x="0" y="0"/>
            <a:ext cx="12192000" cy="6858000"/>
          </a:xfrm>
        </p:spPr>
        <p:txBody>
          <a:bodyPr bIns="792000" anchor="ctr"/>
          <a:lstStyle>
            <a:lvl1pPr algn="ctr">
              <a:defRPr>
                <a:solidFill>
                  <a:schemeClr val="bg1"/>
                </a:solidFill>
              </a:defRPr>
            </a:lvl1pPr>
          </a:lstStyle>
          <a:p>
            <a:r>
              <a:rPr lang="en-GB"/>
              <a:t>Click icon to insert image &gt; Right Click &gt; Send to Back</a:t>
            </a:r>
          </a:p>
        </p:txBody>
      </p:sp>
      <p:grpSp>
        <p:nvGrpSpPr>
          <p:cNvPr id="7" name="Group 6">
            <a:extLst>
              <a:ext uri="{FF2B5EF4-FFF2-40B4-BE49-F238E27FC236}">
                <a16:creationId xmlns:a16="http://schemas.microsoft.com/office/drawing/2014/main" id="{0C1A7A36-7636-04C1-003C-CAC969C9C1F1}"/>
              </a:ext>
            </a:extLst>
          </p:cNvPr>
          <p:cNvGrpSpPr/>
          <p:nvPr userDrawn="1"/>
        </p:nvGrpSpPr>
        <p:grpSpPr>
          <a:xfrm>
            <a:off x="-3626001" y="0"/>
            <a:ext cx="3513653" cy="4531360"/>
            <a:chOff x="-3626001" y="0"/>
            <a:chExt cx="3513653" cy="4531360"/>
          </a:xfrm>
        </p:grpSpPr>
        <p:sp>
          <p:nvSpPr>
            <p:cNvPr id="8" name="Rectangle 7">
              <a:extLst>
                <a:ext uri="{FF2B5EF4-FFF2-40B4-BE49-F238E27FC236}">
                  <a16:creationId xmlns:a16="http://schemas.microsoft.com/office/drawing/2014/main" id="{C6EB9268-99D8-8D68-9368-A069A625EF8A}"/>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9" name="Rectangle 8">
              <a:extLst>
                <a:ext uri="{FF2B5EF4-FFF2-40B4-BE49-F238E27FC236}">
                  <a16:creationId xmlns:a16="http://schemas.microsoft.com/office/drawing/2014/main" id="{983391B7-080B-7418-2B91-FCFD284C5E17}"/>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0" name="TextBox 9">
              <a:extLst>
                <a:ext uri="{FF2B5EF4-FFF2-40B4-BE49-F238E27FC236}">
                  <a16:creationId xmlns:a16="http://schemas.microsoft.com/office/drawing/2014/main" id="{DAD65270-4D44-634E-09BE-45F67322792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tx1"/>
                  </a:solidFill>
                  <a:latin typeface="+mn-lt"/>
                  <a:ea typeface="Inter Semi Bold" panose="02000703000000020004" pitchFamily="50" charset="0"/>
                  <a:cs typeface="Inter Semi Bold" panose="02000703000000020004" pitchFamily="50" charset="0"/>
                </a:rPr>
                <a:t>How to insert </a:t>
              </a:r>
              <a:br>
                <a:rPr lang="en-GB" sz="2400">
                  <a:solidFill>
                    <a:schemeClr val="tx1"/>
                  </a:solidFill>
                  <a:latin typeface="+mn-lt"/>
                  <a:ea typeface="Inter Semi Bold" panose="02000703000000020004" pitchFamily="50" charset="0"/>
                  <a:cs typeface="Inter Semi Bold" panose="02000703000000020004" pitchFamily="50" charset="0"/>
                </a:rPr>
              </a:br>
              <a:r>
                <a:rPr lang="en-GB" sz="2400">
                  <a:solidFill>
                    <a:schemeClr val="tx1"/>
                  </a:solidFill>
                  <a:latin typeface="+mn-lt"/>
                  <a:ea typeface="Inter Semi Bold" panose="02000703000000020004" pitchFamily="50" charset="0"/>
                  <a:cs typeface="Inter Semi Bold" panose="02000703000000020004" pitchFamily="50" charset="0"/>
                </a:rPr>
                <a:t>an image</a:t>
              </a:r>
            </a:p>
          </p:txBody>
        </p:sp>
        <p:sp>
          <p:nvSpPr>
            <p:cNvPr id="11" name="TextBox 10">
              <a:extLst>
                <a:ext uri="{FF2B5EF4-FFF2-40B4-BE49-F238E27FC236}">
                  <a16:creationId xmlns:a16="http://schemas.microsoft.com/office/drawing/2014/main" id="{F4271B73-870E-30AF-0010-BB6A935E342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the icon in the middle of the placeholder and choose an image from file, or select the placeholder and paste an image in using </a:t>
              </a:r>
              <a:r>
                <a:rPr lang="en-US" sz="1200" b="1">
                  <a:solidFill>
                    <a:schemeClr val="bg1"/>
                  </a:solidFill>
                  <a:latin typeface="+mn-lt"/>
                </a:rPr>
                <a:t>Ctrl + V</a:t>
              </a:r>
              <a:r>
                <a:rPr lang="en-US" sz="1200">
                  <a:solidFill>
                    <a:schemeClr val="bg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Click on the </a:t>
              </a:r>
              <a:r>
                <a:rPr lang="en-US" sz="1200" b="1">
                  <a:solidFill>
                    <a:schemeClr val="bg1"/>
                  </a:solidFill>
                  <a:latin typeface="+mn-lt"/>
                </a:rPr>
                <a:t>Format Picture </a:t>
              </a:r>
              <a:r>
                <a:rPr lang="en-US" sz="1200">
                  <a:solidFill>
                    <a:schemeClr val="bg1"/>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Choose </a:t>
              </a:r>
              <a:r>
                <a:rPr lang="en-US" sz="1200" b="1">
                  <a:solidFill>
                    <a:schemeClr val="bg1"/>
                  </a:solidFill>
                  <a:latin typeface="+mn-lt"/>
                </a:rPr>
                <a:t>Crop</a:t>
              </a:r>
              <a:r>
                <a:rPr lang="en-US" sz="1200">
                  <a:solidFill>
                    <a:schemeClr val="bg1"/>
                  </a:solidFill>
                  <a:latin typeface="+mn-lt"/>
                </a:rPr>
                <a:t> to resize and move the image within the placeholder, using the white circles in the corners of the image. Click on the drop down arrow and choose </a:t>
              </a:r>
              <a:r>
                <a:rPr lang="en-US" sz="1200" b="1">
                  <a:solidFill>
                    <a:schemeClr val="bg1"/>
                  </a:solidFill>
                  <a:latin typeface="+mn-lt"/>
                </a:rPr>
                <a:t>Fit</a:t>
              </a:r>
              <a:r>
                <a:rPr lang="en-US" sz="1200">
                  <a:solidFill>
                    <a:schemeClr val="bg1"/>
                  </a:solidFill>
                  <a:latin typeface="+mn-lt"/>
                </a:rPr>
                <a:t> or </a:t>
              </a:r>
              <a:r>
                <a:rPr lang="en-US" sz="1200" b="1">
                  <a:solidFill>
                    <a:schemeClr val="bg1"/>
                  </a:solidFill>
                  <a:latin typeface="+mn-lt"/>
                </a:rPr>
                <a:t>Fill</a:t>
              </a:r>
              <a:r>
                <a:rPr lang="en-US" sz="1200">
                  <a:solidFill>
                    <a:schemeClr val="bg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bg1"/>
                  </a:solidFill>
                  <a:latin typeface="+mn-lt"/>
                </a:rPr>
                <a:t>Right click the image and choose </a:t>
              </a:r>
              <a:r>
                <a:rPr lang="en-US" sz="1200" b="1">
                  <a:solidFill>
                    <a:schemeClr val="bg1"/>
                  </a:solidFill>
                  <a:latin typeface="+mn-lt"/>
                </a:rPr>
                <a:t>Send to back </a:t>
              </a:r>
              <a:r>
                <a:rPr lang="en-US" sz="1200">
                  <a:solidFill>
                    <a:schemeClr val="bg1"/>
                  </a:solidFill>
                  <a:latin typeface="+mn-lt"/>
                </a:rPr>
                <a:t>if it is obscuring any other elements.</a:t>
              </a:r>
            </a:p>
          </p:txBody>
        </p:sp>
      </p:grpSp>
      <p:sp>
        <p:nvSpPr>
          <p:cNvPr id="3" name="Footer Placeholder 2">
            <a:extLst>
              <a:ext uri="{FF2B5EF4-FFF2-40B4-BE49-F238E27FC236}">
                <a16:creationId xmlns:a16="http://schemas.microsoft.com/office/drawing/2014/main" id="{8EED790E-FEC8-12FA-FE70-3982C6DCCC5E}"/>
              </a:ext>
            </a:extLst>
          </p:cNvPr>
          <p:cNvSpPr>
            <a:spLocks noGrp="1"/>
          </p:cNvSpPr>
          <p:nvPr>
            <p:ph type="ftr" sz="quarter" idx="10"/>
          </p:nvPr>
        </p:nvSpPr>
        <p:spPr>
          <a:xfrm>
            <a:off x="3531432" y="6330949"/>
            <a:ext cx="5474137" cy="365125"/>
          </a:xfrm>
        </p:spPr>
        <p:txBody>
          <a:bodyPr/>
          <a:lstStyle/>
          <a:p>
            <a:endParaRPr lang="en-GB"/>
          </a:p>
        </p:txBody>
      </p:sp>
      <p:sp>
        <p:nvSpPr>
          <p:cNvPr id="4" name="Slide Number Placeholder 3">
            <a:extLst>
              <a:ext uri="{FF2B5EF4-FFF2-40B4-BE49-F238E27FC236}">
                <a16:creationId xmlns:a16="http://schemas.microsoft.com/office/drawing/2014/main" id="{C20BADA5-FE49-3FD5-F354-D7118B18B09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a:p>
        </p:txBody>
      </p:sp>
      <p:pic>
        <p:nvPicPr>
          <p:cNvPr id="5" name="Picture 4" descr="A black and purple triangle&#10;&#10;Description automatically generated">
            <a:extLst>
              <a:ext uri="{FF2B5EF4-FFF2-40B4-BE49-F238E27FC236}">
                <a16:creationId xmlns:a16="http://schemas.microsoft.com/office/drawing/2014/main" id="{1C2A0759-78D7-A029-8245-6E1C819CFF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
        <p:nvSpPr>
          <p:cNvPr id="21" name="Text Placeholder 20">
            <a:extLst>
              <a:ext uri="{FF2B5EF4-FFF2-40B4-BE49-F238E27FC236}">
                <a16:creationId xmlns:a16="http://schemas.microsoft.com/office/drawing/2014/main" id="{999563FA-14B9-4919-E106-8B0B596846D3}"/>
              </a:ext>
            </a:extLst>
          </p:cNvPr>
          <p:cNvSpPr>
            <a:spLocks noGrp="1"/>
          </p:cNvSpPr>
          <p:nvPr>
            <p:ph type="body" sz="quarter" idx="13" hasCustomPrompt="1"/>
          </p:nvPr>
        </p:nvSpPr>
        <p:spPr>
          <a:xfrm flipH="1" flipV="1">
            <a:off x="8966200" y="0"/>
            <a:ext cx="3225800" cy="5588000"/>
          </a:xfrm>
          <a:custGeom>
            <a:avLst/>
            <a:gdLst>
              <a:gd name="connsiteX0" fmla="*/ 0 w 3225800"/>
              <a:gd name="connsiteY0" fmla="*/ 0 h 5588000"/>
              <a:gd name="connsiteX1" fmla="*/ 3225800 w 3225800"/>
              <a:gd name="connsiteY1" fmla="*/ 5588000 h 5588000"/>
              <a:gd name="connsiteX2" fmla="*/ 0 w 3225800"/>
              <a:gd name="connsiteY2" fmla="*/ 5588000 h 5588000"/>
            </a:gdLst>
            <a:ahLst/>
            <a:cxnLst>
              <a:cxn ang="0">
                <a:pos x="connsiteX0" y="connsiteY0"/>
              </a:cxn>
              <a:cxn ang="0">
                <a:pos x="connsiteX1" y="connsiteY1"/>
              </a:cxn>
              <a:cxn ang="0">
                <a:pos x="connsiteX2" y="connsiteY2"/>
              </a:cxn>
            </a:cxnLst>
            <a:rect l="l" t="t" r="r" b="b"/>
            <a:pathLst>
              <a:path w="3225800" h="5588000">
                <a:moveTo>
                  <a:pt x="0" y="0"/>
                </a:moveTo>
                <a:lnTo>
                  <a:pt x="3225800" y="5588000"/>
                </a:lnTo>
                <a:lnTo>
                  <a:pt x="0" y="5588000"/>
                </a:lnTo>
                <a:close/>
              </a:path>
            </a:pathLst>
          </a:custGeom>
          <a:solidFill>
            <a:schemeClr val="accent5"/>
          </a:solidFill>
        </p:spPr>
        <p:txBody>
          <a:bodyPr wrap="square">
            <a:noAutofit/>
          </a:bodyPr>
          <a:lstStyle>
            <a:lvl1pPr>
              <a:defRPr/>
            </a:lvl1pPr>
          </a:lstStyle>
          <a:p>
            <a:pPr lvl="0"/>
            <a:r>
              <a:rPr lang="en-US"/>
              <a:t>  </a:t>
            </a:r>
            <a:endParaRPr lang="en-GB"/>
          </a:p>
        </p:txBody>
      </p:sp>
      <p:sp>
        <p:nvSpPr>
          <p:cNvPr id="6" name="Text Placeholder 18">
            <a:extLst>
              <a:ext uri="{FF2B5EF4-FFF2-40B4-BE49-F238E27FC236}">
                <a16:creationId xmlns:a16="http://schemas.microsoft.com/office/drawing/2014/main" id="{46F9FD50-6FB1-6F5C-4AEC-819F1E717EF6}"/>
              </a:ext>
            </a:extLst>
          </p:cNvPr>
          <p:cNvSpPr>
            <a:spLocks noGrp="1"/>
          </p:cNvSpPr>
          <p:nvPr>
            <p:ph type="body" sz="quarter" idx="16" hasCustomPrompt="1"/>
          </p:nvPr>
        </p:nvSpPr>
        <p:spPr>
          <a:xfrm>
            <a:off x="10566400" y="390842"/>
            <a:ext cx="1223964" cy="814389"/>
          </a:xfrm>
          <a:blipFill>
            <a:blip>
              <a:lum bright="-100000"/>
              <a:extLst>
                <a:ext uri="{96DAC541-7B7A-43D3-8B79-37D633B846F1}">
                  <asvg:svgBlip xmlns:asvg="http://schemas.microsoft.com/office/drawing/2016/SVG/main" r:embed="rId4"/>
                </a:ext>
              </a:extLst>
            </a:blip>
            <a:stretch>
              <a:fillRect/>
            </a:stretch>
          </a:blipFill>
        </p:spPr>
        <p:txBody>
          <a:bodyPr/>
          <a:lstStyle>
            <a:lvl1pPr>
              <a:defRPr/>
            </a:lvl1pPr>
          </a:lstStyle>
          <a:p>
            <a:pPr lvl="0"/>
            <a:r>
              <a:rPr lang="en-US"/>
              <a:t>  </a:t>
            </a:r>
            <a:endParaRPr lang="en-GB"/>
          </a:p>
        </p:txBody>
      </p:sp>
    </p:spTree>
    <p:custDataLst>
      <p:tags r:id="rId1"/>
    </p:custDataLst>
    <p:extLst>
      <p:ext uri="{BB962C8B-B14F-4D97-AF65-F5344CB8AC3E}">
        <p14:creationId xmlns:p14="http://schemas.microsoft.com/office/powerpoint/2010/main" val="1893083069"/>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pic>
        <p:nvPicPr>
          <p:cNvPr id="5" name="Picture 4" descr="A black and purple triangle&#10;&#10;Description automatically generated">
            <a:extLst>
              <a:ext uri="{FF2B5EF4-FFF2-40B4-BE49-F238E27FC236}">
                <a16:creationId xmlns:a16="http://schemas.microsoft.com/office/drawing/2014/main" id="{E289E477-866F-3114-8486-EE68695A78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7330929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Colou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1C0-487A-B785-0EA6-A4112C75E729}"/>
              </a:ext>
            </a:extLst>
          </p:cNvPr>
          <p:cNvSpPr>
            <a:spLocks noGrp="1"/>
          </p:cNvSpPr>
          <p:nvPr>
            <p:ph type="title" hasCustomPrompt="1"/>
          </p:nvPr>
        </p:nvSpPr>
        <p:spPr>
          <a:xfrm>
            <a:off x="413583" y="472593"/>
            <a:ext cx="7841417" cy="512927"/>
          </a:xfrm>
        </p:spPr>
        <p:txBody>
          <a:bodyPr/>
          <a:lstStyle>
            <a:lvl1pPr>
              <a:defRPr>
                <a:solidFill>
                  <a:schemeClr val="tx1"/>
                </a:solidFill>
              </a:defRPr>
            </a:lvl1pPr>
          </a:lstStyle>
          <a:p>
            <a:r>
              <a:rPr lang="en-US"/>
              <a:t>Add title</a:t>
            </a:r>
            <a:endParaRPr lang="en-GB"/>
          </a:p>
        </p:txBody>
      </p:sp>
      <p:sp>
        <p:nvSpPr>
          <p:cNvPr id="3" name="Footer Placeholder 2">
            <a:extLst>
              <a:ext uri="{FF2B5EF4-FFF2-40B4-BE49-F238E27FC236}">
                <a16:creationId xmlns:a16="http://schemas.microsoft.com/office/drawing/2014/main" id="{EC12A74D-D6BE-3755-0782-1F9DB1FB0C75}"/>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01479F40-818A-13AA-DF6F-3BB4CE6DC4C2}"/>
              </a:ext>
            </a:extLst>
          </p:cNvPr>
          <p:cNvSpPr>
            <a:spLocks noGrp="1"/>
          </p:cNvSpPr>
          <p:nvPr>
            <p:ph type="sldNum" sz="quarter" idx="11"/>
          </p:nvPr>
        </p:nvSpPr>
        <p:spPr/>
        <p:txBody>
          <a:bodyPr/>
          <a:lstStyle>
            <a:lvl1pPr>
              <a:defRPr>
                <a:solidFill>
                  <a:schemeClr val="tx1"/>
                </a:solidFill>
              </a:defRPr>
            </a:lvl1pPr>
          </a:lstStyle>
          <a:p>
            <a:fld id="{E8F1A65C-595C-4736-BF40-F7D31E789466}" type="slidenum">
              <a:rPr lang="en-GB" smtClean="0"/>
              <a:pPr/>
              <a:t>‹#›</a:t>
            </a:fld>
            <a:endParaRPr lang="en-GB"/>
          </a:p>
        </p:txBody>
      </p:sp>
      <p:sp>
        <p:nvSpPr>
          <p:cNvPr id="7" name="Text Placeholder 6">
            <a:extLst>
              <a:ext uri="{FF2B5EF4-FFF2-40B4-BE49-F238E27FC236}">
                <a16:creationId xmlns:a16="http://schemas.microsoft.com/office/drawing/2014/main" id="{95190BBA-18D3-D3A1-0D88-0F02E882C8D2}"/>
              </a:ext>
            </a:extLst>
          </p:cNvPr>
          <p:cNvSpPr>
            <a:spLocks noGrp="1"/>
          </p:cNvSpPr>
          <p:nvPr>
            <p:ph type="body" sz="quarter" idx="12" hasCustomPrompt="1"/>
          </p:nvPr>
        </p:nvSpPr>
        <p:spPr>
          <a:xfrm>
            <a:off x="414338" y="944563"/>
            <a:ext cx="7840662" cy="508000"/>
          </a:xfrm>
        </p:spPr>
        <p:txBody>
          <a:bodyPr/>
          <a:lstStyle>
            <a:lvl1pPr>
              <a:defRPr b="1"/>
            </a:lvl1pPr>
          </a:lstStyle>
          <a:p>
            <a:pPr lvl="0"/>
            <a:r>
              <a:rPr lang="en-US"/>
              <a:t>Add subheading</a:t>
            </a:r>
            <a:endParaRPr lang="en-GB"/>
          </a:p>
        </p:txBody>
      </p:sp>
      <p:pic>
        <p:nvPicPr>
          <p:cNvPr id="6" name="Picture 5" descr="A black and purple triangle&#10;&#10;Description automatically generated">
            <a:extLst>
              <a:ext uri="{FF2B5EF4-FFF2-40B4-BE49-F238E27FC236}">
                <a16:creationId xmlns:a16="http://schemas.microsoft.com/office/drawing/2014/main" id="{25F43DC9-9EDC-0E60-9499-DEFF08707710}"/>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spTree>
    <p:custDataLst>
      <p:tags r:id="rId1"/>
    </p:custDataLst>
    <p:extLst>
      <p:ext uri="{BB962C8B-B14F-4D97-AF65-F5344CB8AC3E}">
        <p14:creationId xmlns:p14="http://schemas.microsoft.com/office/powerpoint/2010/main" val="1404035172"/>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5"/>
          </a:solidFill>
        </p:spPr>
        <p:txBody>
          <a:bodyPr wrap="square" lIns="1260000" anchor="ctr">
            <a:noAutofit/>
          </a:bodyP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text here</a:t>
            </a:r>
            <a:endParaRPr lang="en-GB"/>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2005566840"/>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Image Alt.">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a:t>Click icon to insert image</a:t>
            </a:r>
          </a:p>
        </p:txBody>
      </p:sp>
      <p:sp>
        <p:nvSpPr>
          <p:cNvPr id="6" name="Text Placeholder 5">
            <a:extLst>
              <a:ext uri="{FF2B5EF4-FFF2-40B4-BE49-F238E27FC236}">
                <a16:creationId xmlns:a16="http://schemas.microsoft.com/office/drawing/2014/main" id="{AB2D815A-BCD0-8EE1-D91A-4D5E04735C89}"/>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5"/>
          </a:solidFill>
        </p:spPr>
        <p:txBody>
          <a:bodyPr vert="horz" wrap="square" lIns="900000" tIns="45720" rIns="91440" bIns="45720" rtlCol="0" anchor="ctr">
            <a:noAutofit/>
          </a:bodyPr>
          <a:lstStyle>
            <a:lvl1pPr>
              <a:defRPr lang="en-GB" sz="1800" b="1" dirty="0">
                <a:solidFill>
                  <a:schemeClr val="tx1"/>
                </a:solidFill>
              </a:defRPr>
            </a:lvl1pPr>
          </a:lstStyle>
          <a:p>
            <a:pPr lvl="0"/>
            <a:r>
              <a:rPr lang="en-US"/>
              <a:t>Add text here</a:t>
            </a:r>
            <a:endParaRPr lang="en-GB"/>
          </a:p>
        </p:txBody>
      </p:sp>
      <p:grpSp>
        <p:nvGrpSpPr>
          <p:cNvPr id="2" name="Group 1">
            <a:extLst>
              <a:ext uri="{FF2B5EF4-FFF2-40B4-BE49-F238E27FC236}">
                <a16:creationId xmlns:a16="http://schemas.microsoft.com/office/drawing/2014/main" id="{8E312553-A210-E683-B189-DD886093AF69}"/>
              </a:ext>
            </a:extLst>
          </p:cNvPr>
          <p:cNvGrpSpPr/>
          <p:nvPr userDrawn="1"/>
        </p:nvGrpSpPr>
        <p:grpSpPr>
          <a:xfrm>
            <a:off x="-3626001" y="0"/>
            <a:ext cx="3513653" cy="4531360"/>
            <a:chOff x="-3626001" y="0"/>
            <a:chExt cx="3513653" cy="4531360"/>
          </a:xfrm>
        </p:grpSpPr>
        <p:sp>
          <p:nvSpPr>
            <p:cNvPr id="7" name="Rectangle 6">
              <a:extLst>
                <a:ext uri="{FF2B5EF4-FFF2-40B4-BE49-F238E27FC236}">
                  <a16:creationId xmlns:a16="http://schemas.microsoft.com/office/drawing/2014/main" id="{F80B538F-9918-D8A2-44CE-97FC55849190}"/>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1" name="Rectangle 10">
              <a:extLst>
                <a:ext uri="{FF2B5EF4-FFF2-40B4-BE49-F238E27FC236}">
                  <a16:creationId xmlns:a16="http://schemas.microsoft.com/office/drawing/2014/main" id="{09C6BA4B-821B-0778-A999-74288840B7FC}"/>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2" name="TextBox 11">
              <a:extLst>
                <a:ext uri="{FF2B5EF4-FFF2-40B4-BE49-F238E27FC236}">
                  <a16:creationId xmlns:a16="http://schemas.microsoft.com/office/drawing/2014/main" id="{101C8818-5024-2801-0CFA-2F9E9B30414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3" name="TextBox 12">
              <a:extLst>
                <a:ext uri="{FF2B5EF4-FFF2-40B4-BE49-F238E27FC236}">
                  <a16:creationId xmlns:a16="http://schemas.microsoft.com/office/drawing/2014/main" id="{51ED1437-2555-00A0-F479-764F7B6C1E22}"/>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213709408"/>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Video">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If there is already a video present, delete </a:t>
              </a:r>
              <a:br>
                <a:rPr lang="en-US" sz="1200">
                  <a:solidFill>
                    <a:schemeClr val="tx1"/>
                  </a:solidFill>
                  <a:latin typeface="+mn-lt"/>
                </a:rPr>
              </a:br>
              <a:r>
                <a:rPr lang="en-US" sz="120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 video from file, or select the placeholder and paste an video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Video </a:t>
              </a:r>
              <a:r>
                <a:rPr lang="en-US" sz="120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video within the placeholder, using the white circles in the corners of the video.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video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sp>
        <p:nvSpPr>
          <p:cNvPr id="2" name="Text Placeholder 1">
            <a:extLst>
              <a:ext uri="{FF2B5EF4-FFF2-40B4-BE49-F238E27FC236}">
                <a16:creationId xmlns:a16="http://schemas.microsoft.com/office/drawing/2014/main" id="{639B4901-3D87-BA88-2DF5-7187417C170B}"/>
              </a:ext>
            </a:extLst>
          </p:cNvPr>
          <p:cNvSpPr>
            <a:spLocks noGrp="1"/>
          </p:cNvSpPr>
          <p:nvPr>
            <p:ph type="body" sz="quarter" idx="14" hasCustomPrompt="1"/>
          </p:nvPr>
        </p:nvSpPr>
        <p:spPr>
          <a:xfrm>
            <a:off x="5600860"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5"/>
          </a:solidFill>
        </p:spPr>
        <p:txBody>
          <a:bodyPr wrap="square" lIns="1260000" anchor="ctr">
            <a:noAutofit/>
          </a:bodyPr>
          <a:lstStyle>
            <a:lvl1pPr>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Add text here</a:t>
            </a:r>
            <a:endParaRPr lang="en-GB"/>
          </a:p>
        </p:txBody>
      </p:sp>
    </p:spTree>
    <p:custDataLst>
      <p:tags r:id="rId1"/>
    </p:custDataLst>
    <p:extLst>
      <p:ext uri="{BB962C8B-B14F-4D97-AF65-F5344CB8AC3E}">
        <p14:creationId xmlns:p14="http://schemas.microsoft.com/office/powerpoint/2010/main" val="1797413484"/>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ull Video Alt.">
    <p:bg>
      <p:bgRef idx="1001">
        <a:schemeClr val="bg1"/>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EA51839B-7161-8DBD-F7D1-02E67725D1F4}"/>
              </a:ext>
            </a:extLst>
          </p:cNvPr>
          <p:cNvSpPr>
            <a:spLocks noGrp="1"/>
          </p:cNvSpPr>
          <p:nvPr>
            <p:ph type="media" sz="quarter" idx="13" hasCustomPrompt="1"/>
          </p:nvPr>
        </p:nvSpPr>
        <p:spPr>
          <a:xfrm>
            <a:off x="0" y="0"/>
            <a:ext cx="12192000" cy="6858000"/>
          </a:xfrm>
        </p:spPr>
        <p:txBody>
          <a:bodyPr bIns="648000" anchor="ctr"/>
          <a:lstStyle>
            <a:lvl1pPr algn="ctr">
              <a:defRPr sz="1200"/>
            </a:lvl1pPr>
          </a:lstStyle>
          <a:p>
            <a:r>
              <a:rPr lang="en-GB"/>
              <a:t>Click icon to insert video</a:t>
            </a:r>
          </a:p>
        </p:txBody>
      </p:sp>
      <p:grpSp>
        <p:nvGrpSpPr>
          <p:cNvPr id="8" name="Group 7">
            <a:extLst>
              <a:ext uri="{FF2B5EF4-FFF2-40B4-BE49-F238E27FC236}">
                <a16:creationId xmlns:a16="http://schemas.microsoft.com/office/drawing/2014/main" id="{78365652-DAE9-2EFC-D762-DAC602DD1CC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BE0F1162-1DEC-B2E1-0D5E-762134DF9FCF}"/>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12C2D990-AF5F-DD1C-4963-96DEDDFAE558}"/>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1874C6C4-5F5C-3AFE-9051-CD2F025EED0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 VIDEO</a:t>
              </a:r>
            </a:p>
          </p:txBody>
        </p:sp>
        <p:sp>
          <p:nvSpPr>
            <p:cNvPr id="14" name="TextBox 13">
              <a:extLst>
                <a:ext uri="{FF2B5EF4-FFF2-40B4-BE49-F238E27FC236}">
                  <a16:creationId xmlns:a16="http://schemas.microsoft.com/office/drawing/2014/main" id="{52B28849-D146-298A-CC50-F0E4B229582B}"/>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If there is already a video present, delete </a:t>
              </a:r>
              <a:br>
                <a:rPr lang="en-US" sz="1200">
                  <a:solidFill>
                    <a:schemeClr val="tx1"/>
                  </a:solidFill>
                  <a:latin typeface="+mn-lt"/>
                </a:rPr>
              </a:br>
              <a:r>
                <a:rPr lang="en-US" sz="1200">
                  <a:solidFill>
                    <a:schemeClr val="tx1"/>
                  </a:solidFill>
                  <a:latin typeface="+mn-lt"/>
                </a:rPr>
                <a:t>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the icon in the middle of the placeholder and choose a video from file, or select the placeholder and paste an video in using </a:t>
              </a:r>
              <a:r>
                <a:rPr lang="en-US" sz="1200" b="1">
                  <a:solidFill>
                    <a:schemeClr val="tx1"/>
                  </a:solidFill>
                  <a:latin typeface="+mn-lt"/>
                </a:rPr>
                <a:t>Ctrl + V</a:t>
              </a:r>
              <a:r>
                <a:rPr lang="en-US" sz="1200">
                  <a:solidFill>
                    <a:schemeClr val="tx1"/>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Click on the </a:t>
              </a:r>
              <a:r>
                <a:rPr lang="en-US" sz="1200" b="1">
                  <a:solidFill>
                    <a:schemeClr val="tx1"/>
                  </a:solidFill>
                  <a:latin typeface="+mn-lt"/>
                </a:rPr>
                <a:t>Format Video </a:t>
              </a:r>
              <a:r>
                <a:rPr lang="en-US" sz="1200">
                  <a:solidFill>
                    <a:schemeClr val="tx1"/>
                  </a:solidFill>
                  <a:latin typeface="+mn-lt"/>
                </a:rPr>
                <a:t>tab in the ribbon and use the tools to edit the video.</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Choose </a:t>
              </a:r>
              <a:r>
                <a:rPr lang="en-US" sz="1200" b="1">
                  <a:solidFill>
                    <a:schemeClr val="tx1"/>
                  </a:solidFill>
                  <a:latin typeface="+mn-lt"/>
                </a:rPr>
                <a:t>Crop</a:t>
              </a:r>
              <a:r>
                <a:rPr lang="en-US" sz="1200">
                  <a:solidFill>
                    <a:schemeClr val="tx1"/>
                  </a:solidFill>
                  <a:latin typeface="+mn-lt"/>
                </a:rPr>
                <a:t> to resize and move the video within the placeholder, using the white circles in the corners of the video. Click on the drop down arrow and choose </a:t>
              </a:r>
              <a:r>
                <a:rPr lang="en-US" sz="1200" b="1">
                  <a:solidFill>
                    <a:schemeClr val="tx1"/>
                  </a:solidFill>
                  <a:latin typeface="+mn-lt"/>
                </a:rPr>
                <a:t>Fit</a:t>
              </a:r>
              <a:r>
                <a:rPr lang="en-US" sz="1200">
                  <a:solidFill>
                    <a:schemeClr val="tx1"/>
                  </a:solidFill>
                  <a:latin typeface="+mn-lt"/>
                </a:rPr>
                <a:t> or </a:t>
              </a:r>
              <a:r>
                <a:rPr lang="en-US" sz="1200" b="1">
                  <a:solidFill>
                    <a:schemeClr val="tx1"/>
                  </a:solidFill>
                  <a:latin typeface="+mn-lt"/>
                </a:rPr>
                <a:t>Fill</a:t>
              </a:r>
              <a:r>
                <a:rPr lang="en-US" sz="1200">
                  <a:solidFill>
                    <a:schemeClr val="tx1"/>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1"/>
                  </a:solidFill>
                  <a:latin typeface="+mn-lt"/>
                </a:rPr>
                <a:t>Right click the video and choose </a:t>
              </a:r>
              <a:r>
                <a:rPr lang="en-US" sz="1200" b="1">
                  <a:solidFill>
                    <a:schemeClr val="tx1"/>
                  </a:solidFill>
                  <a:latin typeface="+mn-lt"/>
                </a:rPr>
                <a:t>Send to back </a:t>
              </a:r>
              <a:r>
                <a:rPr lang="en-US" sz="1200">
                  <a:solidFill>
                    <a:schemeClr val="tx1"/>
                  </a:solidFill>
                  <a:latin typeface="+mn-lt"/>
                </a:rPr>
                <a:t>if it is obscuring any other elements.</a:t>
              </a:r>
            </a:p>
          </p:txBody>
        </p:sp>
      </p:grpSp>
      <p:sp>
        <p:nvSpPr>
          <p:cNvPr id="3" name="Text Placeholder 2">
            <a:extLst>
              <a:ext uri="{FF2B5EF4-FFF2-40B4-BE49-F238E27FC236}">
                <a16:creationId xmlns:a16="http://schemas.microsoft.com/office/drawing/2014/main" id="{50015D82-FE8C-DFDA-93EF-12937E7C738B}"/>
              </a:ext>
            </a:extLst>
          </p:cNvPr>
          <p:cNvSpPr>
            <a:spLocks noGrp="1"/>
          </p:cNvSpPr>
          <p:nvPr>
            <p:ph type="body" sz="quarter" idx="14" hasCustomPrompt="1"/>
          </p:nvPr>
        </p:nvSpPr>
        <p:spPr>
          <a:xfrm>
            <a:off x="1" y="0"/>
            <a:ext cx="6365567" cy="1507808"/>
          </a:xfrm>
          <a:custGeom>
            <a:avLst/>
            <a:gdLst>
              <a:gd name="connsiteX0" fmla="*/ 0 w 6365567"/>
              <a:gd name="connsiteY0" fmla="*/ 0 h 1507808"/>
              <a:gd name="connsiteX1" fmla="*/ 6365567 w 6365567"/>
              <a:gd name="connsiteY1" fmla="*/ 0 h 1507808"/>
              <a:gd name="connsiteX2" fmla="*/ 5486063 w 6365567"/>
              <a:gd name="connsiteY2" fmla="*/ 1507808 h 1507808"/>
              <a:gd name="connsiteX3" fmla="*/ 0 w 6365567"/>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365567" h="1507808">
                <a:moveTo>
                  <a:pt x="0" y="0"/>
                </a:moveTo>
                <a:lnTo>
                  <a:pt x="6365567" y="0"/>
                </a:lnTo>
                <a:lnTo>
                  <a:pt x="5486063" y="1507808"/>
                </a:lnTo>
                <a:lnTo>
                  <a:pt x="0" y="1507808"/>
                </a:lnTo>
                <a:close/>
              </a:path>
            </a:pathLst>
          </a:custGeom>
          <a:solidFill>
            <a:schemeClr val="accent5"/>
          </a:solidFill>
        </p:spPr>
        <p:txBody>
          <a:bodyPr vert="horz" wrap="square" lIns="900000" tIns="45720" rIns="91440" bIns="45720" rtlCol="0" anchor="ctr">
            <a:noAutofit/>
          </a:bodyPr>
          <a:lstStyle>
            <a:lvl1pPr>
              <a:defRPr lang="en-GB" sz="1800" b="1" dirty="0">
                <a:solidFill>
                  <a:schemeClr val="tx1"/>
                </a:solidFill>
              </a:defRPr>
            </a:lvl1pPr>
          </a:lstStyle>
          <a:p>
            <a:pPr lvl="0"/>
            <a:r>
              <a:rPr lang="en-US"/>
              <a:t>Add text here</a:t>
            </a:r>
            <a:endParaRPr lang="en-GB"/>
          </a:p>
        </p:txBody>
      </p:sp>
    </p:spTree>
    <p:custDataLst>
      <p:tags r:id="rId1"/>
    </p:custDataLst>
    <p:extLst>
      <p:ext uri="{BB962C8B-B14F-4D97-AF65-F5344CB8AC3E}">
        <p14:creationId xmlns:p14="http://schemas.microsoft.com/office/powerpoint/2010/main" val="720057678"/>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 Light No Partn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a:t>add thank you</a:t>
            </a:r>
            <a:endParaRPr lang="en-GB"/>
          </a:p>
        </p:txBody>
      </p:sp>
      <p:pic>
        <p:nvPicPr>
          <p:cNvPr id="7" name="Picture 6" descr="A black and purple triangle&#10;&#10;Description automatically generated">
            <a:extLst>
              <a:ext uri="{FF2B5EF4-FFF2-40B4-BE49-F238E27FC236}">
                <a16:creationId xmlns:a16="http://schemas.microsoft.com/office/drawing/2014/main" id="{31B5A21A-4F0D-0994-FCA9-13151A74A9D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8" name="Group 7">
            <a:extLst>
              <a:ext uri="{FF2B5EF4-FFF2-40B4-BE49-F238E27FC236}">
                <a16:creationId xmlns:a16="http://schemas.microsoft.com/office/drawing/2014/main" id="{40B9DE8C-3439-9569-073F-074B5FA5DB32}"/>
              </a:ext>
            </a:extLst>
          </p:cNvPr>
          <p:cNvGrpSpPr/>
          <p:nvPr userDrawn="1"/>
        </p:nvGrpSpPr>
        <p:grpSpPr>
          <a:xfrm>
            <a:off x="-3626001" y="0"/>
            <a:ext cx="3513653" cy="4531360"/>
            <a:chOff x="-3626001" y="0"/>
            <a:chExt cx="3513653" cy="4531360"/>
          </a:xfrm>
        </p:grpSpPr>
        <p:sp>
          <p:nvSpPr>
            <p:cNvPr id="11" name="Rectangle 10">
              <a:extLst>
                <a:ext uri="{FF2B5EF4-FFF2-40B4-BE49-F238E27FC236}">
                  <a16:creationId xmlns:a16="http://schemas.microsoft.com/office/drawing/2014/main" id="{72216337-78C2-3C47-1C86-158F9D788744}"/>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2" name="Rectangle 11">
              <a:extLst>
                <a:ext uri="{FF2B5EF4-FFF2-40B4-BE49-F238E27FC236}">
                  <a16:creationId xmlns:a16="http://schemas.microsoft.com/office/drawing/2014/main" id="{AACDE491-A55F-B9DD-EB5D-4D5A549C3783}"/>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3" name="TextBox 12">
              <a:extLst>
                <a:ext uri="{FF2B5EF4-FFF2-40B4-BE49-F238E27FC236}">
                  <a16:creationId xmlns:a16="http://schemas.microsoft.com/office/drawing/2014/main" id="{23939E1C-799B-0A69-DAA7-A204F20B281B}"/>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4" name="TextBox 13">
              <a:extLst>
                <a:ext uri="{FF2B5EF4-FFF2-40B4-BE49-F238E27FC236}">
                  <a16:creationId xmlns:a16="http://schemas.microsoft.com/office/drawing/2014/main" id="{C0E4E3B0-3F56-66FB-6517-B89F8ABB285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
        <p:nvSpPr>
          <p:cNvPr id="18" name="Picture Placeholder 17">
            <a:extLst>
              <a:ext uri="{FF2B5EF4-FFF2-40B4-BE49-F238E27FC236}">
                <a16:creationId xmlns:a16="http://schemas.microsoft.com/office/drawing/2014/main" id="{01EDC27E-1CA8-D683-4481-2230402E2F87}"/>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a:t>Click icon to insert image</a:t>
            </a:r>
          </a:p>
        </p:txBody>
      </p:sp>
    </p:spTree>
    <p:custDataLst>
      <p:tags r:id="rId1"/>
    </p:custDataLst>
    <p:extLst>
      <p:ext uri="{BB962C8B-B14F-4D97-AF65-F5344CB8AC3E}">
        <p14:creationId xmlns:p14="http://schemas.microsoft.com/office/powerpoint/2010/main" val="802154219"/>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ank You Colour No Partne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a:t>add thank you</a:t>
            </a:r>
            <a:endParaRPr lang="en-GB"/>
          </a:p>
        </p:txBody>
      </p:sp>
      <p:sp>
        <p:nvSpPr>
          <p:cNvPr id="20" name="Picture Placeholder 19">
            <a:extLst>
              <a:ext uri="{FF2B5EF4-FFF2-40B4-BE49-F238E27FC236}">
                <a16:creationId xmlns:a16="http://schemas.microsoft.com/office/drawing/2014/main" id="{8DA519AD-A2D1-C834-C760-7B31987EB8B5}"/>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a:t>Click icon to insert image</a:t>
            </a:r>
          </a:p>
        </p:txBody>
      </p:sp>
      <p:pic>
        <p:nvPicPr>
          <p:cNvPr id="4" name="Picture 3" descr="A black and purple triangle&#10;&#10;Description automatically generated">
            <a:extLst>
              <a:ext uri="{FF2B5EF4-FFF2-40B4-BE49-F238E27FC236}">
                <a16:creationId xmlns:a16="http://schemas.microsoft.com/office/drawing/2014/main" id="{F92F1844-445C-D1D8-0214-8D980269BCEF}"/>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10566400" y="390842"/>
            <a:ext cx="1223964" cy="814388"/>
          </a:xfrm>
          <a:prstGeom prst="rect">
            <a:avLst/>
          </a:prstGeom>
        </p:spPr>
      </p:pic>
      <p:grpSp>
        <p:nvGrpSpPr>
          <p:cNvPr id="5" name="Group 4">
            <a:extLst>
              <a:ext uri="{FF2B5EF4-FFF2-40B4-BE49-F238E27FC236}">
                <a16:creationId xmlns:a16="http://schemas.microsoft.com/office/drawing/2014/main" id="{8A92C3C5-B2E4-0CB0-4482-299BB3D75F12}"/>
              </a:ext>
            </a:extLst>
          </p:cNvPr>
          <p:cNvGrpSpPr/>
          <p:nvPr userDrawn="1"/>
        </p:nvGrpSpPr>
        <p:grpSpPr>
          <a:xfrm>
            <a:off x="-3626001" y="0"/>
            <a:ext cx="3513653" cy="4531360"/>
            <a:chOff x="-3626001" y="0"/>
            <a:chExt cx="3513653" cy="4531360"/>
          </a:xfrm>
        </p:grpSpPr>
        <p:sp>
          <p:nvSpPr>
            <p:cNvPr id="6" name="Rectangle 5">
              <a:extLst>
                <a:ext uri="{FF2B5EF4-FFF2-40B4-BE49-F238E27FC236}">
                  <a16:creationId xmlns:a16="http://schemas.microsoft.com/office/drawing/2014/main" id="{30F09EFA-F5F7-E682-33C6-620F705DDC95}"/>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7" name="Rectangle 6">
              <a:extLst>
                <a:ext uri="{FF2B5EF4-FFF2-40B4-BE49-F238E27FC236}">
                  <a16:creationId xmlns:a16="http://schemas.microsoft.com/office/drawing/2014/main" id="{32D05137-F705-B7C0-D5AC-85C787BD98FB}"/>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8" name="TextBox 7">
              <a:extLst>
                <a:ext uri="{FF2B5EF4-FFF2-40B4-BE49-F238E27FC236}">
                  <a16:creationId xmlns:a16="http://schemas.microsoft.com/office/drawing/2014/main" id="{0DBB841A-51B1-DD11-53A5-6CEE96A49149}"/>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9" name="TextBox 8">
              <a:extLst>
                <a:ext uri="{FF2B5EF4-FFF2-40B4-BE49-F238E27FC236}">
                  <a16:creationId xmlns:a16="http://schemas.microsoft.com/office/drawing/2014/main" id="{EFEEE51C-F59D-A67D-0F46-2A86250ED5E5}"/>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3207636842"/>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ank You Ligh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DB8-5D1E-8892-C236-0B4719AE437D}"/>
              </a:ext>
            </a:extLst>
          </p:cNvPr>
          <p:cNvSpPr>
            <a:spLocks noGrp="1"/>
          </p:cNvSpPr>
          <p:nvPr>
            <p:ph type="title" hasCustomPrompt="1"/>
          </p:nvPr>
        </p:nvSpPr>
        <p:spPr>
          <a:xfrm>
            <a:off x="6842958" y="2414631"/>
            <a:ext cx="4366697" cy="1563010"/>
          </a:xfrm>
        </p:spPr>
        <p:txBody>
          <a:bodyPr anchor="b"/>
          <a:lstStyle>
            <a:lvl1pPr>
              <a:defRPr sz="3600" cap="all" baseline="0">
                <a:solidFill>
                  <a:schemeClr val="accent1"/>
                </a:solidFill>
              </a:defRPr>
            </a:lvl1pPr>
          </a:lstStyle>
          <a:p>
            <a:r>
              <a:rPr lang="en-US"/>
              <a:t>add thank you</a:t>
            </a:r>
            <a:endParaRPr lang="en-GB"/>
          </a:p>
        </p:txBody>
      </p:sp>
      <p:pic>
        <p:nvPicPr>
          <p:cNvPr id="8" name="Picture 7" descr="A black and purple triangle&#10;&#10;Description automatically generated">
            <a:extLst>
              <a:ext uri="{FF2B5EF4-FFF2-40B4-BE49-F238E27FC236}">
                <a16:creationId xmlns:a16="http://schemas.microsoft.com/office/drawing/2014/main" id="{B548C9AC-BCF5-51FE-2836-E8AFAF2349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5" r="145"/>
          <a:stretch/>
        </p:blipFill>
        <p:spPr>
          <a:xfrm>
            <a:off x="8372252" y="5685698"/>
            <a:ext cx="1048505" cy="697644"/>
          </a:xfrm>
          <a:prstGeom prst="rect">
            <a:avLst/>
          </a:prstGeom>
        </p:spPr>
      </p:pic>
      <p:sp>
        <p:nvSpPr>
          <p:cNvPr id="7" name="Picture Placeholder 6">
            <a:extLst>
              <a:ext uri="{FF2B5EF4-FFF2-40B4-BE49-F238E27FC236}">
                <a16:creationId xmlns:a16="http://schemas.microsoft.com/office/drawing/2014/main" id="{A70A8D77-5378-63BA-9926-00E6C63BB443}"/>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a:t>Add partner logo</a:t>
            </a:r>
          </a:p>
        </p:txBody>
      </p:sp>
      <p:cxnSp>
        <p:nvCxnSpPr>
          <p:cNvPr id="14" name="Straight Connector 13">
            <a:extLst>
              <a:ext uri="{FF2B5EF4-FFF2-40B4-BE49-F238E27FC236}">
                <a16:creationId xmlns:a16="http://schemas.microsoft.com/office/drawing/2014/main" id="{EDF3BB5C-94E2-C279-DD21-9BF28E34248E}"/>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5A42BE7-9F4B-179B-DA24-65C12C340EDF}"/>
              </a:ext>
            </a:extLst>
          </p:cNvPr>
          <p:cNvGrpSpPr/>
          <p:nvPr userDrawn="1"/>
        </p:nvGrpSpPr>
        <p:grpSpPr>
          <a:xfrm>
            <a:off x="-3626001" y="0"/>
            <a:ext cx="3513653" cy="4531360"/>
            <a:chOff x="-3626001" y="0"/>
            <a:chExt cx="3513653" cy="4531360"/>
          </a:xfrm>
        </p:grpSpPr>
        <p:sp>
          <p:nvSpPr>
            <p:cNvPr id="12" name="Rectangle 11">
              <a:extLst>
                <a:ext uri="{FF2B5EF4-FFF2-40B4-BE49-F238E27FC236}">
                  <a16:creationId xmlns:a16="http://schemas.microsoft.com/office/drawing/2014/main" id="{6ECC094F-20FD-45E3-0447-ED321F3ACD36}"/>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3" name="Rectangle 12">
              <a:extLst>
                <a:ext uri="{FF2B5EF4-FFF2-40B4-BE49-F238E27FC236}">
                  <a16:creationId xmlns:a16="http://schemas.microsoft.com/office/drawing/2014/main" id="{9F9B0806-A32D-E9F6-1A04-D2B5C5DFD359}"/>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9F254AEC-00E0-65ED-5EF0-286AE37C979E}"/>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7D62B3C-B227-2C79-517E-4B7AC888D8FE}"/>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
        <p:nvSpPr>
          <p:cNvPr id="17" name="Picture Placeholder 16">
            <a:extLst>
              <a:ext uri="{FF2B5EF4-FFF2-40B4-BE49-F238E27FC236}">
                <a16:creationId xmlns:a16="http://schemas.microsoft.com/office/drawing/2014/main" id="{9D264348-9633-9893-C33D-60F167EB7FB3}"/>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a:t>Click icon to insert image</a:t>
            </a:r>
          </a:p>
        </p:txBody>
      </p:sp>
    </p:spTree>
    <p:custDataLst>
      <p:tags r:id="rId1"/>
    </p:custDataLst>
    <p:extLst>
      <p:ext uri="{BB962C8B-B14F-4D97-AF65-F5344CB8AC3E}">
        <p14:creationId xmlns:p14="http://schemas.microsoft.com/office/powerpoint/2010/main" val="2753321823"/>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ank You Colour">
    <p:bg>
      <p:bgPr>
        <a:solidFill>
          <a:schemeClr val="accent5"/>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FE9A9EA-D005-0594-2B0A-7806ECBC8D04}"/>
              </a:ext>
            </a:extLst>
          </p:cNvPr>
          <p:cNvSpPr>
            <a:spLocks noGrp="1"/>
          </p:cNvSpPr>
          <p:nvPr>
            <p:ph type="title" hasCustomPrompt="1"/>
          </p:nvPr>
        </p:nvSpPr>
        <p:spPr>
          <a:xfrm>
            <a:off x="6842958" y="2414631"/>
            <a:ext cx="4366697" cy="1563010"/>
          </a:xfrm>
        </p:spPr>
        <p:txBody>
          <a:bodyPr anchor="b"/>
          <a:lstStyle>
            <a:lvl1pPr>
              <a:defRPr sz="3600" cap="all" baseline="0">
                <a:solidFill>
                  <a:schemeClr val="tx1"/>
                </a:solidFill>
              </a:defRPr>
            </a:lvl1pPr>
          </a:lstStyle>
          <a:p>
            <a:r>
              <a:rPr lang="en-US"/>
              <a:t>add thank you</a:t>
            </a:r>
            <a:endParaRPr lang="en-GB"/>
          </a:p>
        </p:txBody>
      </p:sp>
      <p:sp>
        <p:nvSpPr>
          <p:cNvPr id="7" name="Picture Placeholder 6">
            <a:extLst>
              <a:ext uri="{FF2B5EF4-FFF2-40B4-BE49-F238E27FC236}">
                <a16:creationId xmlns:a16="http://schemas.microsoft.com/office/drawing/2014/main" id="{06B2CACF-942F-06F1-7DB8-BA716808C901}"/>
              </a:ext>
            </a:extLst>
          </p:cNvPr>
          <p:cNvSpPr>
            <a:spLocks noGrp="1"/>
          </p:cNvSpPr>
          <p:nvPr>
            <p:ph type="pic" sz="quarter" idx="13" hasCustomPrompt="1"/>
          </p:nvPr>
        </p:nvSpPr>
        <p:spPr>
          <a:xfrm>
            <a:off x="9853614" y="5686063"/>
            <a:ext cx="1936750" cy="696913"/>
          </a:xfrm>
        </p:spPr>
        <p:txBody>
          <a:bodyPr/>
          <a:lstStyle>
            <a:lvl1pPr algn="ctr">
              <a:defRPr sz="1200"/>
            </a:lvl1pPr>
          </a:lstStyle>
          <a:p>
            <a:r>
              <a:rPr lang="en-GB"/>
              <a:t>Add partner logo</a:t>
            </a:r>
          </a:p>
        </p:txBody>
      </p:sp>
      <p:cxnSp>
        <p:nvCxnSpPr>
          <p:cNvPr id="8" name="Straight Connector 7">
            <a:extLst>
              <a:ext uri="{FF2B5EF4-FFF2-40B4-BE49-F238E27FC236}">
                <a16:creationId xmlns:a16="http://schemas.microsoft.com/office/drawing/2014/main" id="{06DA4408-30C4-6C74-B259-C1F5B271E647}"/>
              </a:ext>
            </a:extLst>
          </p:cNvPr>
          <p:cNvCxnSpPr>
            <a:cxnSpLocks/>
          </p:cNvCxnSpPr>
          <p:nvPr userDrawn="1"/>
        </p:nvCxnSpPr>
        <p:spPr>
          <a:xfrm>
            <a:off x="9637185" y="5685698"/>
            <a:ext cx="0" cy="6972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Picture Placeholder 1">
            <a:extLst>
              <a:ext uri="{FF2B5EF4-FFF2-40B4-BE49-F238E27FC236}">
                <a16:creationId xmlns:a16="http://schemas.microsoft.com/office/drawing/2014/main" id="{4DF12B62-201B-1063-AD01-C30225E54FB9}"/>
              </a:ext>
            </a:extLst>
          </p:cNvPr>
          <p:cNvSpPr>
            <a:spLocks noGrp="1"/>
          </p:cNvSpPr>
          <p:nvPr>
            <p:ph type="pic" sz="quarter" idx="10" hasCustomPrompt="1"/>
          </p:nvPr>
        </p:nvSpPr>
        <p:spPr>
          <a:xfrm>
            <a:off x="0" y="0"/>
            <a:ext cx="8061583" cy="6858000"/>
          </a:xfrm>
          <a:custGeom>
            <a:avLst/>
            <a:gdLst>
              <a:gd name="connsiteX0" fmla="*/ 0 w 8061583"/>
              <a:gd name="connsiteY0" fmla="*/ 0 h 6858000"/>
              <a:gd name="connsiteX1" fmla="*/ 8061583 w 8061583"/>
              <a:gd name="connsiteY1" fmla="*/ 0 h 6858000"/>
              <a:gd name="connsiteX2" fmla="*/ 4104437 w 8061583"/>
              <a:gd name="connsiteY2" fmla="*/ 6858000 h 6858000"/>
              <a:gd name="connsiteX3" fmla="*/ 0 w 8061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61583" h="6858000">
                <a:moveTo>
                  <a:pt x="0" y="0"/>
                </a:moveTo>
                <a:lnTo>
                  <a:pt x="8061583" y="0"/>
                </a:lnTo>
                <a:lnTo>
                  <a:pt x="4104437" y="6858000"/>
                </a:lnTo>
                <a:lnTo>
                  <a:pt x="0" y="6858000"/>
                </a:lnTo>
                <a:close/>
              </a:path>
            </a:pathLst>
          </a:custGeom>
        </p:spPr>
        <p:txBody>
          <a:bodyPr wrap="square" bIns="864000" anchor="ctr">
            <a:noAutofit/>
          </a:bodyPr>
          <a:lstStyle>
            <a:lvl1pPr algn="ctr">
              <a:defRPr/>
            </a:lvl1pPr>
          </a:lstStyle>
          <a:p>
            <a:r>
              <a:rPr lang="en-GB"/>
              <a:t>Click icon to insert image</a:t>
            </a:r>
          </a:p>
        </p:txBody>
      </p:sp>
      <p:pic>
        <p:nvPicPr>
          <p:cNvPr id="5" name="Picture 4" descr="A black and purple triangle&#10;&#10;Description automatically generated">
            <a:extLst>
              <a:ext uri="{FF2B5EF4-FFF2-40B4-BE49-F238E27FC236}">
                <a16:creationId xmlns:a16="http://schemas.microsoft.com/office/drawing/2014/main" id="{40A3A165-C5DD-7085-AA3A-715215B48488}"/>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145" r="145"/>
          <a:stretch/>
        </p:blipFill>
        <p:spPr>
          <a:xfrm>
            <a:off x="8372252" y="5685698"/>
            <a:ext cx="1048505" cy="697644"/>
          </a:xfrm>
          <a:prstGeom prst="rect">
            <a:avLst/>
          </a:prstGeom>
        </p:spPr>
      </p:pic>
      <p:grpSp>
        <p:nvGrpSpPr>
          <p:cNvPr id="12" name="Group 11">
            <a:extLst>
              <a:ext uri="{FF2B5EF4-FFF2-40B4-BE49-F238E27FC236}">
                <a16:creationId xmlns:a16="http://schemas.microsoft.com/office/drawing/2014/main" id="{378A973C-E1F1-1085-9DD6-FED79A51CFEA}"/>
              </a:ext>
            </a:extLst>
          </p:cNvPr>
          <p:cNvGrpSpPr/>
          <p:nvPr userDrawn="1"/>
        </p:nvGrpSpPr>
        <p:grpSpPr>
          <a:xfrm>
            <a:off x="-3626001" y="0"/>
            <a:ext cx="3513653" cy="4531360"/>
            <a:chOff x="-3626001" y="0"/>
            <a:chExt cx="3513653" cy="4531360"/>
          </a:xfrm>
        </p:grpSpPr>
        <p:sp>
          <p:nvSpPr>
            <p:cNvPr id="13" name="Rectangle 12">
              <a:extLst>
                <a:ext uri="{FF2B5EF4-FFF2-40B4-BE49-F238E27FC236}">
                  <a16:creationId xmlns:a16="http://schemas.microsoft.com/office/drawing/2014/main" id="{49CD2909-B5FD-21E1-FCAA-CD5C3B09D741}"/>
                </a:ext>
              </a:extLst>
            </p:cNvPr>
            <p:cNvSpPr/>
            <p:nvPr/>
          </p:nvSpPr>
          <p:spPr>
            <a:xfrm>
              <a:off x="-3626001" y="0"/>
              <a:ext cx="3507557" cy="453136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333333"/>
                </a:solidFill>
                <a:latin typeface="+mn-lt"/>
              </a:endParaRPr>
            </a:p>
          </p:txBody>
        </p:sp>
        <p:sp>
          <p:nvSpPr>
            <p:cNvPr id="14" name="Rectangle 13">
              <a:extLst>
                <a:ext uri="{FF2B5EF4-FFF2-40B4-BE49-F238E27FC236}">
                  <a16:creationId xmlns:a16="http://schemas.microsoft.com/office/drawing/2014/main" id="{15FCE852-56BF-B005-0F25-39B98283BA0D}"/>
                </a:ext>
              </a:extLst>
            </p:cNvPr>
            <p:cNvSpPr/>
            <p:nvPr/>
          </p:nvSpPr>
          <p:spPr>
            <a:xfrm>
              <a:off x="-3626001" y="0"/>
              <a:ext cx="3507557" cy="890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rgbClr val="333333"/>
                </a:solidFill>
                <a:latin typeface="+mn-lt"/>
              </a:endParaRPr>
            </a:p>
          </p:txBody>
        </p:sp>
        <p:sp>
          <p:nvSpPr>
            <p:cNvPr id="15" name="TextBox 14">
              <a:extLst>
                <a:ext uri="{FF2B5EF4-FFF2-40B4-BE49-F238E27FC236}">
                  <a16:creationId xmlns:a16="http://schemas.microsoft.com/office/drawing/2014/main" id="{E3326265-8815-ABF3-34B1-FC0084522910}"/>
                </a:ext>
              </a:extLst>
            </p:cNvPr>
            <p:cNvSpPr txBox="1"/>
            <p:nvPr/>
          </p:nvSpPr>
          <p:spPr>
            <a:xfrm>
              <a:off x="-3560064" y="77902"/>
              <a:ext cx="3447716" cy="734213"/>
            </a:xfrm>
            <a:prstGeom prst="rect">
              <a:avLst/>
            </a:prstGeom>
          </p:spPr>
          <p:txBody>
            <a:bodyPr vert="horz" lIns="91440" tIns="45720" rIns="91440" bIns="45720" rtlCol="0" anchor="ctr">
              <a:noAutofit/>
            </a:bodyPr>
            <a:lstStyle>
              <a:lvl1pPr>
                <a:lnSpc>
                  <a:spcPct val="70000"/>
                </a:lnSpc>
                <a:spcBef>
                  <a:spcPct val="0"/>
                </a:spcBef>
                <a:buNone/>
                <a:defRPr sz="11500" cap="all" baseline="0">
                  <a:latin typeface="+mj-lt"/>
                  <a:ea typeface="+mj-ea"/>
                  <a:cs typeface="+mj-cs"/>
                </a:defRPr>
              </a:lvl1pPr>
            </a:lstStyle>
            <a:p>
              <a:pPr lvl="0">
                <a:lnSpc>
                  <a:spcPct val="100000"/>
                </a:lnSpc>
              </a:pPr>
              <a:r>
                <a:rPr lang="en-GB" sz="2400">
                  <a:solidFill>
                    <a:schemeClr val="bg1"/>
                  </a:solidFill>
                  <a:latin typeface="+mn-lt"/>
                  <a:ea typeface="Inter Semi Bold" panose="02000703000000020004" pitchFamily="50" charset="0"/>
                  <a:cs typeface="Inter Semi Bold" panose="02000703000000020004" pitchFamily="50" charset="0"/>
                </a:rPr>
                <a:t>How to insert </a:t>
              </a:r>
              <a:br>
                <a:rPr lang="en-GB" sz="2400">
                  <a:solidFill>
                    <a:schemeClr val="bg1"/>
                  </a:solidFill>
                  <a:latin typeface="+mn-lt"/>
                  <a:ea typeface="Inter Semi Bold" panose="02000703000000020004" pitchFamily="50" charset="0"/>
                  <a:cs typeface="Inter Semi Bold" panose="02000703000000020004" pitchFamily="50" charset="0"/>
                </a:rPr>
              </a:br>
              <a:r>
                <a:rPr lang="en-GB" sz="2400">
                  <a:solidFill>
                    <a:schemeClr val="bg1"/>
                  </a:solidFill>
                  <a:latin typeface="+mn-lt"/>
                  <a:ea typeface="Inter Semi Bold" panose="02000703000000020004" pitchFamily="50" charset="0"/>
                  <a:cs typeface="Inter Semi Bold" panose="02000703000000020004" pitchFamily="50" charset="0"/>
                </a:rPr>
                <a:t>an image</a:t>
              </a:r>
            </a:p>
          </p:txBody>
        </p:sp>
        <p:sp>
          <p:nvSpPr>
            <p:cNvPr id="16" name="TextBox 15">
              <a:extLst>
                <a:ext uri="{FF2B5EF4-FFF2-40B4-BE49-F238E27FC236}">
                  <a16:creationId xmlns:a16="http://schemas.microsoft.com/office/drawing/2014/main" id="{D5EC8893-5791-A47A-8D5C-A0070CBB1974}"/>
                </a:ext>
              </a:extLst>
            </p:cNvPr>
            <p:cNvSpPr txBox="1"/>
            <p:nvPr userDrawn="1"/>
          </p:nvSpPr>
          <p:spPr>
            <a:xfrm>
              <a:off x="-3560064" y="1006196"/>
              <a:ext cx="3340989" cy="2746654"/>
            </a:xfrm>
            <a:prstGeom prst="rect">
              <a:avLst/>
            </a:prstGeom>
            <a:noFill/>
          </p:spPr>
          <p:txBody>
            <a:bodyPr wrap="square" rtlCol="0">
              <a:noAutofit/>
            </a:bodyPr>
            <a:lstStyle/>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If there is already an image present, delete this first.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the icon in the middle of the placeholder and choose an image from file, or select the placeholder and paste an image in using </a:t>
              </a:r>
              <a:r>
                <a:rPr lang="en-US" sz="1200" b="1">
                  <a:solidFill>
                    <a:schemeClr val="tx2"/>
                  </a:solidFill>
                  <a:latin typeface="+mn-lt"/>
                </a:rPr>
                <a:t>Ctrl + V</a:t>
              </a:r>
              <a:r>
                <a:rPr lang="en-US" sz="1200">
                  <a:solidFill>
                    <a:schemeClr val="tx2"/>
                  </a:solidFill>
                  <a:latin typeface="+mn-lt"/>
                </a:rPr>
                <a:t>.</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Click on the </a:t>
              </a:r>
              <a:r>
                <a:rPr lang="en-US" sz="1200" b="1">
                  <a:solidFill>
                    <a:schemeClr val="tx2"/>
                  </a:solidFill>
                  <a:latin typeface="+mn-lt"/>
                </a:rPr>
                <a:t>Format Picture </a:t>
              </a:r>
              <a:r>
                <a:rPr lang="en-US" sz="1200">
                  <a:solidFill>
                    <a:schemeClr val="tx2"/>
                  </a:solidFill>
                  <a:latin typeface="+mn-lt"/>
                </a:rPr>
                <a:t>tab in the ribbon and use the tools to edit the image.</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Choose </a:t>
              </a:r>
              <a:r>
                <a:rPr lang="en-US" sz="1200" b="1">
                  <a:solidFill>
                    <a:schemeClr val="tx2"/>
                  </a:solidFill>
                  <a:latin typeface="+mn-lt"/>
                </a:rPr>
                <a:t>Crop</a:t>
              </a:r>
              <a:r>
                <a:rPr lang="en-US" sz="1200">
                  <a:solidFill>
                    <a:schemeClr val="tx2"/>
                  </a:solidFill>
                  <a:latin typeface="+mn-lt"/>
                </a:rPr>
                <a:t> to resize and move the image within the placeholder, using the white circles in the corners of the image. Click on the drop down arrow and choose </a:t>
              </a:r>
              <a:r>
                <a:rPr lang="en-US" sz="1200" b="1">
                  <a:solidFill>
                    <a:schemeClr val="tx2"/>
                  </a:solidFill>
                  <a:latin typeface="+mn-lt"/>
                </a:rPr>
                <a:t>Fit</a:t>
              </a:r>
              <a:r>
                <a:rPr lang="en-US" sz="1200">
                  <a:solidFill>
                    <a:schemeClr val="tx2"/>
                  </a:solidFill>
                  <a:latin typeface="+mn-lt"/>
                </a:rPr>
                <a:t> or </a:t>
              </a:r>
              <a:r>
                <a:rPr lang="en-US" sz="1200" b="1">
                  <a:solidFill>
                    <a:schemeClr val="tx2"/>
                  </a:solidFill>
                  <a:latin typeface="+mn-lt"/>
                </a:rPr>
                <a:t>Fill</a:t>
              </a:r>
              <a:r>
                <a:rPr lang="en-US" sz="1200">
                  <a:solidFill>
                    <a:schemeClr val="tx2"/>
                  </a:solidFill>
                  <a:latin typeface="+mn-lt"/>
                </a:rPr>
                <a:t> to fit the image to the placeholder as needed.</a:t>
              </a:r>
            </a:p>
            <a:p>
              <a:pPr marL="342900" indent="-342900" algn="l">
                <a:lnSpc>
                  <a:spcPct val="100000"/>
                </a:lnSpc>
                <a:spcBef>
                  <a:spcPts val="0"/>
                </a:spcBef>
                <a:spcAft>
                  <a:spcPts val="800"/>
                </a:spcAft>
                <a:buClr>
                  <a:schemeClr val="accent1"/>
                </a:buClr>
                <a:buFont typeface="+mj-lt"/>
                <a:buAutoNum type="arabicPeriod"/>
              </a:pPr>
              <a:r>
                <a:rPr lang="en-US" sz="1200">
                  <a:solidFill>
                    <a:schemeClr val="tx2"/>
                  </a:solidFill>
                  <a:latin typeface="+mn-lt"/>
                </a:rPr>
                <a:t>Right click the image and choose </a:t>
              </a:r>
              <a:r>
                <a:rPr lang="en-US" sz="1200" b="1">
                  <a:solidFill>
                    <a:schemeClr val="tx2"/>
                  </a:solidFill>
                  <a:latin typeface="+mn-lt"/>
                </a:rPr>
                <a:t>Send to back </a:t>
              </a:r>
              <a:r>
                <a:rPr lang="en-US" sz="1200">
                  <a:solidFill>
                    <a:schemeClr val="tx2"/>
                  </a:solidFill>
                  <a:latin typeface="+mn-lt"/>
                </a:rPr>
                <a:t>if it is obscuring any other elements.</a:t>
              </a:r>
            </a:p>
          </p:txBody>
        </p:sp>
      </p:grpSp>
    </p:spTree>
    <p:custDataLst>
      <p:tags r:id="rId1"/>
    </p:custDataLst>
    <p:extLst>
      <p:ext uri="{BB962C8B-B14F-4D97-AF65-F5344CB8AC3E}">
        <p14:creationId xmlns:p14="http://schemas.microsoft.com/office/powerpoint/2010/main" val="160121877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theme" Target="../theme/theme2.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tags" Target="../tags/tag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a:p>
        </p:txBody>
      </p:sp>
    </p:spTree>
    <p:custDataLst>
      <p:tags r:id="rId27"/>
    </p:custDataLst>
    <p:extLst>
      <p:ext uri="{BB962C8B-B14F-4D97-AF65-F5344CB8AC3E}">
        <p14:creationId xmlns:p14="http://schemas.microsoft.com/office/powerpoint/2010/main" val="21786023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6" r:id="rId4"/>
    <p:sldLayoutId id="2147483665" r:id="rId5"/>
    <p:sldLayoutId id="2147483654" r:id="rId6"/>
    <p:sldLayoutId id="2147483669" r:id="rId7"/>
    <p:sldLayoutId id="2147483663" r:id="rId8"/>
    <p:sldLayoutId id="2147483657" r:id="rId9"/>
    <p:sldLayoutId id="2147483655" r:id="rId10"/>
    <p:sldLayoutId id="2147483662" r:id="rId11"/>
    <p:sldLayoutId id="2147483659" r:id="rId12"/>
    <p:sldLayoutId id="2147483656" r:id="rId13"/>
    <p:sldLayoutId id="2147483668" r:id="rId14"/>
    <p:sldLayoutId id="2147483671" r:id="rId15"/>
    <p:sldLayoutId id="2147483780" r:id="rId16"/>
    <p:sldLayoutId id="2147483670" r:id="rId17"/>
    <p:sldLayoutId id="2147483760" r:id="rId18"/>
    <p:sldLayoutId id="2147483906" r:id="rId19"/>
    <p:sldLayoutId id="2147483761" r:id="rId20"/>
    <p:sldLayoutId id="2147483907" r:id="rId21"/>
    <p:sldLayoutId id="2147483667" r:id="rId22"/>
    <p:sldLayoutId id="2147483771" r:id="rId23"/>
    <p:sldLayoutId id="2147483770" r:id="rId24"/>
    <p:sldLayoutId id="2147483660" r:id="rId25"/>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defRPr>
            </a:lvl1pPr>
          </a:lstStyle>
          <a:p>
            <a:fld id="{E8F1A65C-595C-4736-BF40-F7D31E789466}" type="slidenum">
              <a:rPr lang="en-GB" smtClean="0"/>
              <a:pPr/>
              <a:t>‹#›</a:t>
            </a:fld>
            <a:endParaRPr lang="en-GB"/>
          </a:p>
        </p:txBody>
      </p:sp>
    </p:spTree>
    <p:custDataLst>
      <p:tags r:id="rId27"/>
    </p:custDataLst>
    <p:extLst>
      <p:ext uri="{BB962C8B-B14F-4D97-AF65-F5344CB8AC3E}">
        <p14:creationId xmlns:p14="http://schemas.microsoft.com/office/powerpoint/2010/main" val="190197105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8" r:id="rId16"/>
    <p:sldLayoutId id="2147483849" r:id="rId17"/>
    <p:sldLayoutId id="2147483850" r:id="rId18"/>
    <p:sldLayoutId id="2147483912" r:id="rId19"/>
    <p:sldLayoutId id="2147483851" r:id="rId20"/>
    <p:sldLayoutId id="2147483913" r:id="rId21"/>
    <p:sldLayoutId id="2147483852" r:id="rId22"/>
    <p:sldLayoutId id="2147483853" r:id="rId23"/>
    <p:sldLayoutId id="2147483854" r:id="rId24"/>
    <p:sldLayoutId id="2147483855" r:id="rId25"/>
  </p:sldLayoutIdLst>
  <p:hf hdr="0" dt="0"/>
  <p:txStyles>
    <p:titleStyle>
      <a:lvl1pPr algn="l" defTabSz="914400" rtl="0" eaLnBrk="1" latinLnBrk="0" hangingPunct="1">
        <a:lnSpc>
          <a:spcPct val="90000"/>
        </a:lnSpc>
        <a:spcBef>
          <a:spcPct val="0"/>
        </a:spcBef>
        <a:buNone/>
        <a:defRPr sz="22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mn-lt"/>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mn-lt"/>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0.xml"/><Relationship Id="rId1" Type="http://schemas.openxmlformats.org/officeDocument/2006/relationships/tags" Target="../tags/tag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F3CDDCC-8924-65CA-5526-F249CCD7A334}"/>
              </a:ext>
            </a:extLst>
          </p:cNvPr>
          <p:cNvSpPr>
            <a:spLocks noGrp="1"/>
          </p:cNvSpPr>
          <p:nvPr>
            <p:ph type="title"/>
          </p:nvPr>
        </p:nvSpPr>
        <p:spPr>
          <a:xfrm>
            <a:off x="413584" y="241684"/>
            <a:ext cx="5474136" cy="709200"/>
          </a:xfrm>
        </p:spPr>
        <p:txBody>
          <a:bodyPr/>
          <a:lstStyle/>
          <a:p>
            <a:br>
              <a:rPr lang="en-US">
                <a:ea typeface="+mj-lt"/>
                <a:cs typeface="+mj-lt"/>
              </a:rPr>
            </a:br>
            <a:br>
              <a:rPr lang="en-US">
                <a:ea typeface="+mj-lt"/>
                <a:cs typeface="+mj-lt"/>
              </a:rPr>
            </a:br>
            <a:endParaRPr lang="en-US">
              <a:ea typeface="Calibri"/>
              <a:cs typeface="Calibri"/>
            </a:endParaRPr>
          </a:p>
          <a:p>
            <a:pPr>
              <a:lnSpc>
                <a:spcPct val="100000"/>
              </a:lnSpc>
              <a:spcBef>
                <a:spcPts val="0"/>
              </a:spcBef>
              <a:spcAft>
                <a:spcPts val="800"/>
              </a:spcAft>
            </a:pPr>
            <a:br>
              <a:rPr lang="en-US">
                <a:ea typeface="Calibri"/>
                <a:cs typeface="Calibri"/>
              </a:rPr>
            </a:br>
            <a:endParaRPr lang="en-US" b="0" err="1">
              <a:solidFill>
                <a:srgbClr val="000000"/>
              </a:solidFill>
              <a:ea typeface="Calibri"/>
              <a:cs typeface="Calibri"/>
            </a:endParaRPr>
          </a:p>
        </p:txBody>
      </p:sp>
      <p:sp>
        <p:nvSpPr>
          <p:cNvPr id="8" name="Footer Placeholder 7">
            <a:extLst>
              <a:ext uri="{FF2B5EF4-FFF2-40B4-BE49-F238E27FC236}">
                <a16:creationId xmlns:a16="http://schemas.microsoft.com/office/drawing/2014/main" id="{55AC1B70-1012-06E6-0F35-3F8F1E2E122D}"/>
              </a:ext>
            </a:extLst>
          </p:cNvPr>
          <p:cNvSpPr>
            <a:spLocks noGrp="1"/>
          </p:cNvSpPr>
          <p:nvPr>
            <p:ph type="ftr" sz="quarter" idx="10"/>
          </p:nvPr>
        </p:nvSpPr>
        <p:spPr>
          <a:xfrm>
            <a:off x="7697585" y="6059978"/>
            <a:ext cx="4344784" cy="677659"/>
          </a:xfrm>
        </p:spPr>
        <p:txBody>
          <a:bodyPr/>
          <a:lstStyle/>
          <a:p>
            <a:pPr algn="r"/>
            <a:r>
              <a:rPr lang="en-GB" sz="1200"/>
              <a:t>The University of Warwick </a:t>
            </a:r>
          </a:p>
          <a:p>
            <a:pPr algn="r"/>
            <a:r>
              <a:rPr lang="en-GB" sz="1200"/>
              <a:t>Talent and Development</a:t>
            </a:r>
          </a:p>
        </p:txBody>
      </p:sp>
      <p:sp>
        <p:nvSpPr>
          <p:cNvPr id="12" name="Text Placeholder 11">
            <a:extLst>
              <a:ext uri="{FF2B5EF4-FFF2-40B4-BE49-F238E27FC236}">
                <a16:creationId xmlns:a16="http://schemas.microsoft.com/office/drawing/2014/main" id="{BD5B36B9-BBAF-5257-319A-85662572A8C9}"/>
              </a:ext>
            </a:extLst>
          </p:cNvPr>
          <p:cNvSpPr>
            <a:spLocks noGrp="1"/>
          </p:cNvSpPr>
          <p:nvPr>
            <p:ph type="body" sz="quarter" idx="12"/>
          </p:nvPr>
        </p:nvSpPr>
        <p:spPr/>
        <p:txBody>
          <a:bodyPr vert="horz" lIns="91440" tIns="45720" rIns="91440" bIns="45720" rtlCol="0" anchor="t">
            <a:noAutofit/>
          </a:bodyPr>
          <a:lstStyle/>
          <a:p>
            <a:r>
              <a:rPr lang="en-US" sz="2200">
                <a:solidFill>
                  <a:srgbClr val="3C1053"/>
                </a:solidFill>
                <a:ea typeface="Calibri"/>
                <a:cs typeface="Calibri"/>
              </a:rPr>
              <a:t>Talent Management Officer, Fulya Goray</a:t>
            </a:r>
          </a:p>
        </p:txBody>
      </p:sp>
      <p:sp>
        <p:nvSpPr>
          <p:cNvPr id="13" name="Text Placeholder 12">
            <a:extLst>
              <a:ext uri="{FF2B5EF4-FFF2-40B4-BE49-F238E27FC236}">
                <a16:creationId xmlns:a16="http://schemas.microsoft.com/office/drawing/2014/main" id="{2727409A-5F40-1FC0-EB44-65C5F0C13409}"/>
              </a:ext>
            </a:extLst>
          </p:cNvPr>
          <p:cNvSpPr>
            <a:spLocks noGrp="1"/>
          </p:cNvSpPr>
          <p:nvPr>
            <p:ph type="body" sz="quarter" idx="13"/>
          </p:nvPr>
        </p:nvSpPr>
        <p:spPr>
          <a:xfrm>
            <a:off x="413584" y="1541812"/>
            <a:ext cx="7558324" cy="4975119"/>
          </a:xfrm>
        </p:spPr>
        <p:txBody>
          <a:bodyPr vert="horz" lIns="91440" tIns="45720" rIns="91440" bIns="45720" numCol="1" spcCol="360000" rtlCol="0" anchor="t">
            <a:noAutofit/>
          </a:bodyPr>
          <a:lstStyle/>
          <a:p>
            <a:r>
              <a:rPr lang="en-GB" sz="1800" dirty="0">
                <a:ea typeface="Calibri"/>
                <a:cs typeface="Calibri"/>
              </a:rPr>
              <a:t>Fulya has experience across talent management, leadership development and talent acquisition. She has worked with senior leaders and executive teams on a range of talent and development initiatives, including succession planning, leadership development and talent assessment.</a:t>
            </a:r>
          </a:p>
          <a:p>
            <a:endParaRPr lang="en-GB" sz="1800" dirty="0">
              <a:ea typeface="Calibri"/>
              <a:cs typeface="Calibri"/>
            </a:endParaRPr>
          </a:p>
          <a:p>
            <a:r>
              <a:rPr lang="en-GB" sz="1800" dirty="0">
                <a:ea typeface="Calibri"/>
                <a:cs typeface="Calibri"/>
              </a:rPr>
              <a:t>Fulya is an ILM Level 7 qualified coach, Hogan accredited practitioner and CIPD qualified. She also holds a Master’s degree in Comparative Studies in History and Sociology.</a:t>
            </a:r>
          </a:p>
          <a:p>
            <a:endParaRPr lang="en-GB" sz="1800" dirty="0">
              <a:ea typeface="Calibri"/>
              <a:cs typeface="Calibri"/>
            </a:endParaRPr>
          </a:p>
          <a:p>
            <a:r>
              <a:rPr lang="en-GB" sz="1800" dirty="0">
                <a:ea typeface="Calibri"/>
                <a:cs typeface="Calibri"/>
              </a:rPr>
              <a:t>Fulya is passionate about helping people see how they can progress in their careers and unlock their potential. She particularly enjoys coaching and using the right diagnostic and assessment tools to help people better understand their strengths, development areas and what they want from their careers.</a:t>
            </a:r>
          </a:p>
        </p:txBody>
      </p:sp>
      <p:sp>
        <p:nvSpPr>
          <p:cNvPr id="14" name="Picture Placeholder 13">
            <a:extLst>
              <a:ext uri="{FF2B5EF4-FFF2-40B4-BE49-F238E27FC236}">
                <a16:creationId xmlns:a16="http://schemas.microsoft.com/office/drawing/2014/main" id="{EE0E9669-3EE4-FDCE-9C00-860DD824D606}"/>
              </a:ext>
            </a:extLst>
          </p:cNvPr>
          <p:cNvSpPr>
            <a:spLocks noGrp="1"/>
          </p:cNvSpPr>
          <p:nvPr>
            <p:ph type="pic" sz="quarter" idx="14"/>
          </p:nvPr>
        </p:nvSpPr>
        <p:spPr>
          <a:xfrm>
            <a:off x="7880464" y="1475509"/>
            <a:ext cx="4228407" cy="3387436"/>
          </a:xfrm>
        </p:spPr>
        <p:txBody>
          <a:bodyPr/>
          <a:lstStyle/>
          <a:p>
            <a:r>
              <a:rPr lang="en-GB"/>
              <a:t>Insert your photo</a:t>
            </a:r>
          </a:p>
        </p:txBody>
      </p:sp>
      <p:pic>
        <p:nvPicPr>
          <p:cNvPr id="3" name="Picture 2">
            <a:extLst>
              <a:ext uri="{FF2B5EF4-FFF2-40B4-BE49-F238E27FC236}">
                <a16:creationId xmlns:a16="http://schemas.microsoft.com/office/drawing/2014/main" id="{37504D75-DDFE-088F-111D-49C04EEA7980}"/>
              </a:ext>
            </a:extLst>
          </p:cNvPr>
          <p:cNvPicPr>
            <a:picLocks noChangeAspect="1"/>
          </p:cNvPicPr>
          <p:nvPr/>
        </p:nvPicPr>
        <p:blipFill>
          <a:blip r:embed="rId3">
            <a:extLst>
              <a:ext uri="{28A0092B-C50C-407E-A947-70E740481C1C}">
                <a14:useLocalDpi xmlns:a14="http://schemas.microsoft.com/office/drawing/2010/main" val="0"/>
              </a:ext>
            </a:extLst>
          </a:blip>
          <a:srcRect b="27455"/>
          <a:stretch>
            <a:fillRect/>
          </a:stretch>
        </p:blipFill>
        <p:spPr>
          <a:xfrm>
            <a:off x="8073624" y="1541812"/>
            <a:ext cx="3968745" cy="3838822"/>
          </a:xfrm>
          <a:prstGeom prst="rect">
            <a:avLst/>
          </a:prstGeom>
        </p:spPr>
      </p:pic>
    </p:spTree>
    <p:custDataLst>
      <p:tags r:id="rId1"/>
    </p:custDataLst>
    <p:extLst>
      <p:ext uri="{BB962C8B-B14F-4D97-AF65-F5344CB8AC3E}">
        <p14:creationId xmlns:p14="http://schemas.microsoft.com/office/powerpoint/2010/main" val="3606340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1_BRIGHT BLUE" val="uZ3judsJ"/>
  <p:tag name="ARTICULATE_DESIGN_ID_1_BRIGHT ORANGE" val="pOoiGpez"/>
  <p:tag name="ARTICULATE_DESIGN_ID_1_BRIGHT TEAL" val="DsamqdXS"/>
  <p:tag name="ARTICULATE_DESIGN_ID_1_GREEN" val="A9jtIQJD"/>
  <p:tag name="ARTICULATE_DESIGN_ID_1_ORANGE" val="DYW5gw80"/>
  <p:tag name="ARTICULATE_DESIGN_ID_1_PURPLE" val="AduQcjRa"/>
  <p:tag name="ARTICULATE_DESIGN_ID_1_RED" val="4zeqPENU"/>
  <p:tag name="ARTICULATE_DESIGN_ID_1_UNIVERSITY OF WARWICK" val="8P3AOuwW"/>
  <p:tag name="ARTICULATE_DESIGN_ID_5_UNIVERSITY OF WARWICK" val="Rm1u8kJp"/>
  <p:tag name="ARTICULATE_DESIGN_ID_BLUE" val="sVk99ODY"/>
  <p:tag name="ARTICULATE_DESIGN_ID_BRIGHT BLUE" val="uV00Dvu6"/>
  <p:tag name="ARTICULATE_DESIGN_ID_BRIGHT GOLD" val="ml7Vg9xM"/>
  <p:tag name="ARTICULATE_DESIGN_ID_BRIGHT ORANGE" val="WLP2QPCx"/>
  <p:tag name="ARTICULATE_DESIGN_ID_BRIGHT RUBY" val="TYXO80EN"/>
  <p:tag name="ARTICULATE_DESIGN_ID_BRIGHT TEAL" val="9kJ2EVKG"/>
  <p:tag name="ARTICULATE_DESIGN_ID_GREEN" val="GS3ERbu0"/>
  <p:tag name="ARTICULATE_DESIGN_ID_ORANGE" val="lGEOL85f"/>
  <p:tag name="ARTICULATE_DESIGN_ID_PURPLE" val="H2tNWEnT"/>
  <p:tag name="ARTICULATE_DESIGN_ID_RED" val="HToPVZQA"/>
  <p:tag name="ARTICULATE_DESIGN_ID_UNIVERSITY OF WARWICK" val="76Q5vuZC"/>
  <p:tag name="ARTICULATE_DESIGN_ID_UNIVERSITY OF WARWICK TEMPLATE" val="o3vyYe39"/>
  <p:tag name="ARTICULATE_PROJECT_OPEN" val="0"/>
  <p:tag name="ARTICULATE_SLIDE_COUNT" val="42"/>
  <p:tag name="PRESGUID" val="0c4b2974-b076-4de0-abb9-2a1dba2ff14f"/>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niversity of Warwick">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7EB86DD2-3F2D-44FE-9459-B2FCDD5A0F47}"/>
    </a:ext>
  </a:extLst>
</a:theme>
</file>

<file path=ppt/theme/theme2.xml><?xml version="1.0" encoding="utf-8"?>
<a:theme xmlns:a="http://schemas.openxmlformats.org/drawingml/2006/main" name="Bright Orange">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1026240F-7360-42FC-A9DA-A44170D985C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5dca101-e50a-45d6-8fd9-196082ea6373" xsi:nil="true"/>
    <lcf76f155ced4ddcb4097134ff3c332f xmlns="261d1170-53ab-4cbb-8372-81bb9454fbf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91D74DA8B84094D94391A7E79E613A7" ma:contentTypeVersion="14" ma:contentTypeDescription="Create a new document." ma:contentTypeScope="" ma:versionID="ad2a02775d56abb81a06d0aba1b53d3a">
  <xsd:schema xmlns:xsd="http://www.w3.org/2001/XMLSchema" xmlns:xs="http://www.w3.org/2001/XMLSchema" xmlns:p="http://schemas.microsoft.com/office/2006/metadata/properties" xmlns:ns2="261d1170-53ab-4cbb-8372-81bb9454fbf0" xmlns:ns3="95dca101-e50a-45d6-8fd9-196082ea6373" targetNamespace="http://schemas.microsoft.com/office/2006/metadata/properties" ma:root="true" ma:fieldsID="ee972ff341726bc03ef06de4eba30690" ns2:_="" ns3:_="">
    <xsd:import namespace="261d1170-53ab-4cbb-8372-81bb9454fbf0"/>
    <xsd:import namespace="95dca101-e50a-45d6-8fd9-196082ea637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1d1170-53ab-4cbb-8372-81bb9454fb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5dca101-e50a-45d6-8fd9-196082ea637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a55ed8a-4d75-4824-b67c-564966f483ea}" ma:internalName="TaxCatchAll" ma:showField="CatchAllData" ma:web="95dca101-e50a-45d6-8fd9-196082ea63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4A923B-E8BB-4977-BA8B-3AE9050D6269}">
  <ds:schemaRefs>
    <ds:schemaRef ds:uri="261d1170-53ab-4cbb-8372-81bb9454fbf0"/>
    <ds:schemaRef ds:uri="95dca101-e50a-45d6-8fd9-196082ea637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64D7996-9552-489E-9D05-5851A458A546}">
  <ds:schemaRefs>
    <ds:schemaRef ds:uri="261d1170-53ab-4cbb-8372-81bb9454fbf0"/>
    <ds:schemaRef ds:uri="95dca101-e50a-45d6-8fd9-196082ea637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B1AD365-066E-4C75-BC30-2E671592AC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University_of_Warwick_Template_v9</Template>
  <TotalTime>10</TotalTime>
  <Words>139</Words>
  <Application>Microsoft Office PowerPoint</Application>
  <PresentationFormat>Widescreen</PresentationFormat>
  <Paragraphs>11</Paragraphs>
  <Slides>1</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vt:i4>
      </vt:variant>
    </vt:vector>
  </HeadingPairs>
  <TitlesOfParts>
    <vt:vector size="5" baseType="lpstr">
      <vt:lpstr>Arial</vt:lpstr>
      <vt:lpstr>Calibri</vt:lpstr>
      <vt:lpstr>University of Warwick</vt:lpstr>
      <vt:lpstr>Bright Orange</vt:lpstr>
      <vt:lpstr>    </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your template</dc:title>
  <dc:creator>Kelleher, Lucy</dc:creator>
  <cp:lastModifiedBy>VILLIERS, Katie</cp:lastModifiedBy>
  <cp:revision>5</cp:revision>
  <dcterms:created xsi:type="dcterms:W3CDTF">2023-11-28T11:44:59Z</dcterms:created>
  <dcterms:modified xsi:type="dcterms:W3CDTF">2026-09-21T09:26:26Z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53154194-7411-4916-863E-B7DFE5A19319</vt:lpwstr>
  </property>
  <property fmtid="{D5CDD505-2E9C-101B-9397-08002B2CF9AE}" pid="3" name="ArticulatePath">
    <vt:lpwstr>Presentation1</vt:lpwstr>
  </property>
  <property fmtid="{D5CDD505-2E9C-101B-9397-08002B2CF9AE}" pid="4" name="ContentTypeId">
    <vt:lpwstr>0x010100D91D74DA8B84094D94391A7E79E613A7</vt:lpwstr>
  </property>
  <property fmtid="{D5CDD505-2E9C-101B-9397-08002B2CF9AE}" pid="5" name="MediaServiceImageTags">
    <vt:lpwstr/>
  </property>
</Properties>
</file>