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4.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5.xml" ContentType="application/vnd.openxmlformats-officedocument.them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6.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158.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81" r:id="rId5"/>
    <p:sldMasterId id="2147483806" r:id="rId6"/>
    <p:sldMasterId id="2147483831" r:id="rId7"/>
    <p:sldMasterId id="2147483856" r:id="rId8"/>
    <p:sldMasterId id="2147483881" r:id="rId9"/>
  </p:sldMasterIdLst>
  <p:notesMasterIdLst>
    <p:notesMasterId r:id="rId11"/>
  </p:notesMasterIdLst>
  <p:handoutMasterIdLst>
    <p:handoutMasterId r:id="rId12"/>
  </p:handoutMasterIdLst>
  <p:sldIdLst>
    <p:sldId id="308" r:id="rId10"/>
  </p:sldIdLst>
  <p:sldSz cx="12192000" cy="6858000"/>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ABEBBF96-933D-4ADE-AE1A-06C450A86C39}">
          <p14:sldIdLst/>
        </p14:section>
        <p14:section name="Assets" id="{2250CCF0-DAA3-4CD7-B563-1C83EE4A9EE8}">
          <p14:sldIdLst/>
        </p14:section>
        <p14:section name="Presentation" id="{513FA30C-6103-448B-8BE6-B9AC89BE9187}">
          <p14:sldIdLst>
            <p14:sldId id="30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7F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5917" autoAdjust="0"/>
  </p:normalViewPr>
  <p:slideViewPr>
    <p:cSldViewPr snapToGrid="0">
      <p:cViewPr varScale="1">
        <p:scale>
          <a:sx n="109" d="100"/>
          <a:sy n="109" d="100"/>
        </p:scale>
        <p:origin x="1260" y="11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7" d="100"/>
          <a:sy n="117" d="100"/>
        </p:scale>
        <p:origin x="422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tags" Target="tags/tag1.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B36A93E-21D6-7260-B4CA-702624F8E3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1E1B07E-215B-B252-5460-C51F4696354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3F8B5B-D173-4426-BBAF-D7AE8121D62E}" type="datetimeFigureOut">
              <a:rPr lang="en-GB" smtClean="0"/>
              <a:t>15/12/2025</a:t>
            </a:fld>
            <a:endParaRPr lang="en-GB"/>
          </a:p>
        </p:txBody>
      </p:sp>
      <p:sp>
        <p:nvSpPr>
          <p:cNvPr id="4" name="Footer Placeholder 3">
            <a:extLst>
              <a:ext uri="{FF2B5EF4-FFF2-40B4-BE49-F238E27FC236}">
                <a16:creationId xmlns:a16="http://schemas.microsoft.com/office/drawing/2014/main" id="{9B2D4238-B7BE-7475-11C6-32646A93982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DF4D755-64E4-2DA6-A761-A7E77CBDBB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A844C1-B26F-4131-9395-099589957D58}" type="slidenum">
              <a:rPr lang="en-GB" smtClean="0"/>
              <a:t>‹#›</a:t>
            </a:fld>
            <a:endParaRPr lang="en-GB"/>
          </a:p>
        </p:txBody>
      </p:sp>
    </p:spTree>
    <p:extLst>
      <p:ext uri="{BB962C8B-B14F-4D97-AF65-F5344CB8AC3E}">
        <p14:creationId xmlns:p14="http://schemas.microsoft.com/office/powerpoint/2010/main" val="1597687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C553F-3012-4BB0-8A17-A95503C494F8}" type="datetimeFigureOut">
              <a:rPr lang="en-GB" smtClean="0"/>
              <a:t>15/12/2025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35119-E922-49E8-9185-26F250BE64A2}" type="slidenum">
              <a:rPr lang="en-GB" smtClean="0"/>
              <a:t>‹#›</a:t>
            </a:fld>
            <a:endParaRPr lang="en-GB"/>
          </a:p>
        </p:txBody>
      </p:sp>
    </p:spTree>
    <p:extLst>
      <p:ext uri="{BB962C8B-B14F-4D97-AF65-F5344CB8AC3E}">
        <p14:creationId xmlns:p14="http://schemas.microsoft.com/office/powerpoint/2010/main" val="3683507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5.xml"/><Relationship Id="rId4" Type="http://schemas.microsoft.com/office/2007/relationships/hdphoto" Target="../media/hdphoto1.wdp"/></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7.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08.xml"/><Relationship Id="rId4" Type="http://schemas.microsoft.com/office/2007/relationships/hdphoto" Target="../media/hdphoto1.wdp"/></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09.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0.xml"/><Relationship Id="rId4" Type="http://schemas.openxmlformats.org/officeDocument/2006/relationships/image" Target="../media/image1.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5.xml"/><Relationship Id="rId1" Type="http://schemas.openxmlformats.org/officeDocument/2006/relationships/tags" Target="../tags/tag111.xml"/><Relationship Id="rId5" Type="http://schemas.microsoft.com/office/2007/relationships/hdphoto" Target="../media/hdphoto1.wdp"/><Relationship Id="rId4" Type="http://schemas.openxmlformats.org/officeDocument/2006/relationships/image" Target="../media/image8.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2.xml"/><Relationship Id="rId4" Type="http://schemas.microsoft.com/office/2007/relationships/hdphoto" Target="../media/hdphoto1.wdp"/></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3.xml"/><Relationship Id="rId4" Type="http://schemas.microsoft.com/office/2007/relationships/hdphoto" Target="../media/hdphoto1.wdp"/></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14.xml"/><Relationship Id="rId4" Type="http://schemas.microsoft.com/office/2007/relationships/hdphoto" Target="../media/hdphoto1.wdp"/></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7.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1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1.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3.xml"/><Relationship Id="rId4" Type="http://schemas.microsoft.com/office/2007/relationships/hdphoto" Target="../media/hdphoto1.wdp"/></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29.xml"/><Relationship Id="rId4" Type="http://schemas.microsoft.com/office/2007/relationships/hdphoto" Target="../media/hdphoto1.wdp"/></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5.xml"/><Relationship Id="rId1" Type="http://schemas.openxmlformats.org/officeDocument/2006/relationships/tags" Target="../tags/tag131.xml"/><Relationship Id="rId4" Type="http://schemas.microsoft.com/office/2007/relationships/hdphoto" Target="../media/hdphoto1.wdp"/></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4.xml"/><Relationship Id="rId4" Type="http://schemas.microsoft.com/office/2007/relationships/hdphoto" Target="../media/hdphoto1.wdp"/></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3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6.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6.xml"/><Relationship Id="rId1" Type="http://schemas.openxmlformats.org/officeDocument/2006/relationships/tags" Target="../tags/tag137.xml"/><Relationship Id="rId5" Type="http://schemas.microsoft.com/office/2007/relationships/hdphoto" Target="../media/hdphoto1.wdp"/><Relationship Id="rId4" Type="http://schemas.openxmlformats.org/officeDocument/2006/relationships/image" Target="../media/image9.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8.xml"/><Relationship Id="rId4" Type="http://schemas.microsoft.com/office/2007/relationships/hdphoto" Target="../media/hdphoto1.wdp"/></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39.xml"/><Relationship Id="rId4" Type="http://schemas.microsoft.com/office/2007/relationships/hdphoto" Target="../media/hdphoto1.wdp"/></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0.xml"/><Relationship Id="rId4" Type="http://schemas.microsoft.com/office/2007/relationships/hdphoto" Target="../media/hdphoto1.wdp"/></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1.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48.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49.xml"/><Relationship Id="rId4" Type="http://schemas.microsoft.com/office/2007/relationships/hdphoto" Target="../media/hdphoto1.wdp"/></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0.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1.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2.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53.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4.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5.xml"/><Relationship Id="rId4" Type="http://schemas.microsoft.com/office/2007/relationships/hdphoto" Target="../media/hdphoto1.wdp"/></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6.xml"/><Relationship Id="rId1" Type="http://schemas.openxmlformats.org/officeDocument/2006/relationships/tags" Target="../tags/tag15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6.xml"/><Relationship Id="rId1" Type="http://schemas.openxmlformats.org/officeDocument/2006/relationships/tags" Target="../tags/tag157.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2.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0.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45.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6.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7.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8.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0.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5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56.xml"/><Relationship Id="rId4" Type="http://schemas.microsoft.com/office/2007/relationships/hdphoto" Target="../media/hdphoto1.wdp"/></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8.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59.xml"/><Relationship Id="rId5" Type="http://schemas.microsoft.com/office/2007/relationships/hdphoto" Target="../media/hdphoto1.wdp"/><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0.xml"/><Relationship Id="rId4" Type="http://schemas.microsoft.com/office/2007/relationships/hdphoto" Target="../media/hdphoto1.wdp"/></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1.xml"/><Relationship Id="rId4" Type="http://schemas.microsoft.com/office/2007/relationships/hdphoto" Target="../media/hdphoto1.wdp"/></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62.xml"/><Relationship Id="rId4" Type="http://schemas.microsoft.com/office/2007/relationships/hdphoto" Target="../media/hdphoto1.wdp"/></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7.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69.xml"/><Relationship Id="rId5" Type="http://schemas.microsoft.com/office/2007/relationships/hdphoto" Target="../media/hdphoto1.wdp"/><Relationship Id="rId4" Type="http://schemas.openxmlformats.org/officeDocument/2006/relationships/image" Target="../media/image9.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0.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1.xml"/><Relationship Id="rId4" Type="http://schemas.microsoft.com/office/2007/relationships/hdphoto" Target="../media/hdphoto1.wdp"/></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2.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4.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7.xml"/><Relationship Id="rId4" Type="http://schemas.microsoft.com/office/2007/relationships/hdphoto" Target="../media/hdphoto1.wdp"/></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3.xml"/><Relationship Id="rId1" Type="http://schemas.openxmlformats.org/officeDocument/2006/relationships/tags" Target="../tags/tag7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79.xml"/><Relationship Id="rId4" Type="http://schemas.microsoft.com/office/2007/relationships/hdphoto" Target="../media/hdphoto1.wdp"/></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2.xml"/><Relationship Id="rId4" Type="http://schemas.microsoft.com/office/2007/relationships/hdphoto" Target="../media/hdphoto1.wdp"/></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4.x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4.xml"/><Relationship Id="rId1" Type="http://schemas.openxmlformats.org/officeDocument/2006/relationships/tags" Target="../tags/tag85.xml"/><Relationship Id="rId5" Type="http://schemas.microsoft.com/office/2007/relationships/hdphoto" Target="../media/hdphoto1.wdp"/><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6.xml"/><Relationship Id="rId4" Type="http://schemas.microsoft.com/office/2007/relationships/hdphoto" Target="../media/hdphoto1.wdp"/></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7.xml"/><Relationship Id="rId4" Type="http://schemas.microsoft.com/office/2007/relationships/hdphoto" Target="../media/hdphoto1.wdp"/></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88.xml"/><Relationship Id="rId4" Type="http://schemas.microsoft.com/office/2007/relationships/hdphoto" Target="../media/hdphoto1.wdp"/></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5.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97.xml"/><Relationship Id="rId4" Type="http://schemas.microsoft.com/office/2007/relationships/hdphoto" Target="../media/hdphoto1.wdp"/></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Master" Target="../slideMasters/slideMaster4.xml"/><Relationship Id="rId1" Type="http://schemas.openxmlformats.org/officeDocument/2006/relationships/tags" Target="../tags/tag103.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4.xml"/><Relationship Id="rId1" Type="http://schemas.openxmlformats.org/officeDocument/2006/relationships/tags" Target="../tags/tag10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435677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4372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1218779"/>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050989E2-1353-0DE7-37C6-2D5D421EF74F}"/>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8266451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5E1F7D06-6BB8-E45F-D16F-E86D01E52D34}"/>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86199642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815535C1-7CA2-4B53-2453-2624F0AF3701}"/>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5133776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12755544"/>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3"/>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36690654"/>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8965739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56611392-9887-6F0A-F534-BA299185E6C2}"/>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A3E85899-B818-E9E3-1704-68DD0EB1F976}"/>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92B59ADE-8C21-2FC6-7372-648A2D33CA2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4672393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ECF90906-584B-2D5F-FAB4-6695D586E9D9}"/>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4CCED74E-1CD9-6E1C-650F-F6FA36BEF854}"/>
                </a:ext>
              </a:extLst>
            </p:cNvPr>
            <p:cNvSpPr/>
            <p:nvPr userDrawn="1"/>
          </p:nvSpPr>
          <p:spPr>
            <a:xfrm rot="10800000">
              <a:off x="8966200" y="0"/>
              <a:ext cx="3225800" cy="5588000"/>
            </a:xfrm>
            <a:prstGeom prst="rtTriangl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42CB962B-4F60-3B09-1414-02BC4C0A95A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760041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45496" cy="37819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314716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1500270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971797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161582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2"/>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5905807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buClr>
                <a:schemeClr val="accent1"/>
              </a:buClr>
              <a:defRPr lang="en-US" smtClean="0">
                <a:solidFill>
                  <a:schemeClr val="bg2"/>
                </a:solidFill>
              </a:defRPr>
            </a:lvl2pPr>
            <a:lvl3pPr>
              <a:buClr>
                <a:schemeClr val="accent1"/>
              </a:buClr>
              <a:defRPr lang="en-US" smtClean="0">
                <a:solidFill>
                  <a:schemeClr val="bg2"/>
                </a:solidFill>
              </a:defRPr>
            </a:lvl3pPr>
            <a:lvl4pPr>
              <a:buClr>
                <a:schemeClr val="accent1"/>
              </a:buClr>
              <a:defRPr lang="en-US" smtClean="0">
                <a:solidFill>
                  <a:schemeClr val="bg2"/>
                </a:solidFill>
              </a:defRPr>
            </a:lvl4pPr>
            <a:lvl5pPr>
              <a:buClr>
                <a:schemeClr val="accent1"/>
              </a:buCl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3"/>
          </a:solidFill>
        </p:spPr>
        <p:txBody>
          <a:bodyPr vert="horz" wrap="square" lIns="288000" tIns="504000" rIns="216000" bIns="45720" rtlCol="0">
            <a:noAutofit/>
          </a:bodyPr>
          <a:lstStyle>
            <a:lvl1pPr>
              <a:defRPr lang="en-US" smtClean="0">
                <a:solidFill>
                  <a:schemeClr val="bg2"/>
                </a:solidFill>
              </a:defRPr>
            </a:lvl1pPr>
            <a:lvl2pPr>
              <a:defRPr lang="en-US" smtClean="0">
                <a:solidFill>
                  <a:schemeClr val="bg2"/>
                </a:solidFill>
              </a:defRPr>
            </a:lvl2pPr>
            <a:lvl3pPr>
              <a:defRPr lang="en-US" smtClean="0">
                <a:solidFill>
                  <a:schemeClr val="bg2"/>
                </a:solidFill>
              </a:defRPr>
            </a:lvl3pPr>
            <a:lvl4pPr>
              <a:defRPr lang="en-US" smtClean="0">
                <a:solidFill>
                  <a:schemeClr val="bg2"/>
                </a:solidFill>
              </a:defRPr>
            </a:lvl4pPr>
            <a:lvl5pPr>
              <a:defRPr lang="en-GB">
                <a:solidFill>
                  <a:schemeClr val="bg2"/>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3"/>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E5C1FA72-45A4-73AE-89FE-5220D139A213}"/>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C8CEEC13-52E5-F083-3396-72211E222F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59254A9A-3015-15E7-6C74-B33A070F815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B8949B4D-A009-348D-4A96-0819BB3086C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B362E8D3-E436-724C-74D3-695526981466}"/>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5332804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792685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3"/>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446318755"/>
      </p:ext>
    </p:extLst>
  </p:cSld>
  <p:clrMapOvr>
    <a:overrideClrMapping bg1="dk1" tx1="lt1" bg2="dk2" tx2="lt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1519781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7941278"/>
      </p:ext>
    </p:extLst>
  </p:cSld>
  <p:clrMapOvr>
    <a:overrideClrMapping bg1="dk1" tx1="lt1" bg2="dk2" tx2="lt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66792747"/>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88409038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144838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3"/>
          </a:solidFill>
        </p:spPr>
        <p:txBody>
          <a:bodyPr wrap="square" lIns="1260000" anchor="ctr">
            <a:noAutofit/>
          </a:bodyPr>
          <a:lstStyle>
            <a:lvl1pPr>
              <a:defRPr sz="1800" b="1">
                <a:solidFill>
                  <a:schemeClr val="bg2"/>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998900471"/>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3"/>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614636798"/>
      </p:ext>
    </p:extLst>
  </p:cSld>
  <p:clrMapOvr>
    <a:overrideClrMapping bg1="lt1" tx1="dk1" bg2="lt2" tx2="dk2" accent1="accent1" accent2="accent2" accent3="accent3" accent4="accent4" accent5="accent5" accent6="accent6" hlink="hlink" folHlink="folHlink"/>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659637000"/>
      </p:ext>
    </p:extLst>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664511191"/>
      </p:ext>
    </p:extLst>
  </p:cSld>
  <p:clrMapOvr>
    <a:overrideClrMapping bg1="dk1" tx1="lt1" bg2="dk2" tx2="lt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15086913"/>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3"/>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4139619841"/>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EEA5B55A-F056-77FE-860F-CD35DAC313EE}"/>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025746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ADB5ABCE-32D3-4D7C-4032-83590C3BAA96}"/>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6702764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FCF4B08-D8E3-3D4F-78E1-3003B5910B9F}"/>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67927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7762804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dirty="0"/>
              <a:t>Add text</a:t>
            </a:r>
          </a:p>
          <a:p>
            <a:pPr lvl="1">
              <a:buClr>
                <a:schemeClr val="bg1"/>
              </a:buClr>
            </a:pPr>
            <a:r>
              <a:rPr lang="en-US" dirty="0"/>
              <a:t>Second level</a:t>
            </a:r>
          </a:p>
          <a:p>
            <a:pPr lvl="2">
              <a:buClr>
                <a:schemeClr val="bg1"/>
              </a:buClr>
            </a:pPr>
            <a:r>
              <a:rPr lang="en-US" dirty="0"/>
              <a:t>Third level</a:t>
            </a:r>
          </a:p>
          <a:p>
            <a:pPr lvl="3">
              <a:buClr>
                <a:schemeClr val="bg1"/>
              </a:buClr>
            </a:pPr>
            <a:r>
              <a:rPr lang="en-US" dirty="0"/>
              <a:t>Fourth level</a:t>
            </a:r>
          </a:p>
          <a:p>
            <a:pPr lvl="4">
              <a:buClr>
                <a:schemeClr val="bg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762018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4"/>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90285582"/>
      </p:ext>
    </p:extLst>
  </p:cSld>
  <p:clrMapOvr>
    <a:overrideClrMapping bg1="lt1" tx1="dk1" bg2="lt2" tx2="dk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09088975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C34D64F-39FB-8253-59F3-52A6B0CAF7B8}"/>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803AB2DE-C646-1F51-5EF9-E5CDF0B38C14}"/>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7" name="Picture 16" descr="A black and purple triangle&#10;&#10;Description automatically generated">
              <a:extLst>
                <a:ext uri="{FF2B5EF4-FFF2-40B4-BE49-F238E27FC236}">
                  <a16:creationId xmlns:a16="http://schemas.microsoft.com/office/drawing/2014/main" id="{64510EE8-9FA2-9237-3A47-6FB922F07F3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10875779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0" name="Group 9">
            <a:extLst>
              <a:ext uri="{FF2B5EF4-FFF2-40B4-BE49-F238E27FC236}">
                <a16:creationId xmlns:a16="http://schemas.microsoft.com/office/drawing/2014/main" id="{B929A55E-0516-AA22-5CAE-B3B32D9995FE}"/>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61088543-7380-3DC5-E61F-CF4564B00135}"/>
                </a:ext>
              </a:extLst>
            </p:cNvPr>
            <p:cNvSpPr/>
            <p:nvPr userDrawn="1"/>
          </p:nvSpPr>
          <p:spPr>
            <a:xfrm rot="10800000">
              <a:off x="8966200" y="0"/>
              <a:ext cx="3225800" cy="558800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1" name="Picture 20" descr="A black and purple triangle&#10;&#10;Description automatically generated">
              <a:extLst>
                <a:ext uri="{FF2B5EF4-FFF2-40B4-BE49-F238E27FC236}">
                  <a16:creationId xmlns:a16="http://schemas.microsoft.com/office/drawing/2014/main" id="{86C40597-2EAD-F31C-C9DF-9762F32C83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018911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8890885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9577377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4165618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755518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4"/>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4"/>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4" name="Group 13">
            <a:extLst>
              <a:ext uri="{FF2B5EF4-FFF2-40B4-BE49-F238E27FC236}">
                <a16:creationId xmlns:a16="http://schemas.microsoft.com/office/drawing/2014/main" id="{5F7A086D-BA2D-3387-1F71-EC1954DCE146}"/>
              </a:ext>
            </a:extLst>
          </p:cNvPr>
          <p:cNvGrpSpPr/>
          <p:nvPr userDrawn="1"/>
        </p:nvGrpSpPr>
        <p:grpSpPr>
          <a:xfrm>
            <a:off x="-3626001" y="0"/>
            <a:ext cx="3513653" cy="4531360"/>
            <a:chOff x="-3626001" y="0"/>
            <a:chExt cx="3513653" cy="4531360"/>
          </a:xfrm>
        </p:grpSpPr>
        <p:sp>
          <p:nvSpPr>
            <p:cNvPr id="15" name="Rectangle 14">
              <a:extLst>
                <a:ext uri="{FF2B5EF4-FFF2-40B4-BE49-F238E27FC236}">
                  <a16:creationId xmlns:a16="http://schemas.microsoft.com/office/drawing/2014/main" id="{6CA15479-1A5F-0895-AF7C-44754A5CE213}"/>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1379D7A3-EB98-64C5-042E-B6445B7DD82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AE7210DE-51A9-013C-BAE5-37BBA79DF863}"/>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2" name="TextBox 21">
              <a:extLst>
                <a:ext uri="{FF2B5EF4-FFF2-40B4-BE49-F238E27FC236}">
                  <a16:creationId xmlns:a16="http://schemas.microsoft.com/office/drawing/2014/main" id="{17C2960B-004B-DEC9-BE9E-82C6AC0E271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50790166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8788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9936291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4"/>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2745054692"/>
      </p:ext>
    </p:extLst>
  </p:cSld>
  <p:clrMapOvr>
    <a:overrideClrMapping bg1="dk1" tx1="lt1" bg2="dk2" tx2="lt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16319715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4847355"/>
      </p:ext>
    </p:extLst>
  </p:cSld>
  <p:clrMapOvr>
    <a:overrideClrMapping bg1="lt1" tx1="dk1" bg2="lt2" tx2="dk2" accent1="accent1" accent2="accent2" accent3="accent3" accent4="accent4" accent5="accent5" accent6="accent6" hlink="hlink" folHlink="folHlink"/>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10831495"/>
      </p:ext>
    </p:extLst>
  </p:cSld>
  <p:clrMapOvr>
    <a:overrideClrMapping bg1="lt1" tx1="dk1" bg2="lt2" tx2="dk2" accent1="accent1" accent2="accent2" accent3="accent3" accent4="accent4" accent5="accent5" accent6="accent6" hlink="hlink" folHlink="folHlink"/>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71610648"/>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4"/>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2065829"/>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4"/>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46425544"/>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644392519"/>
      </p:ext>
    </p:extLst>
  </p:cSld>
  <p:clrMapOvr>
    <a:overrideClrMapping bg1="lt1" tx1="dk1" bg2="lt2" tx2="dk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462319"/>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42065614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4115258563"/>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4"/>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4444034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86633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93435715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102227147"/>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76760045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35247726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041276008"/>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3733501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378940050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dirty="0"/>
              <a:t>add thank you</a:t>
            </a:r>
            <a:endParaRPr lang="en-GB" dirty="0"/>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058195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53281043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1"/>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81240531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5A84D9F-0121-34AB-8997-C34013DC93D8}"/>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4480026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accent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E039F4A9-D8CA-40EE-7AAC-FCDDA72850A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2718763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D0758348-F182-4750-124C-AA98CD81E576}"/>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15546239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830194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40040374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2"/>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57795011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9012977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01F2BB5C-5546-4D1C-C205-D55ED6A0643B}"/>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8F36E84-4A38-613C-18F7-22FADC8FBE6B}"/>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3DF83B20-A248-43C2-B605-4829186D09F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37376097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B8AA8F44-B006-5391-A3E1-18C6CECF36A1}"/>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CB94AC52-4964-D4D9-959F-72B5668CF896}"/>
                </a:ext>
              </a:extLst>
            </p:cNvPr>
            <p:cNvSpPr/>
            <p:nvPr userDrawn="1"/>
          </p:nvSpPr>
          <p:spPr>
            <a:xfrm rot="10800000">
              <a:off x="8966200" y="0"/>
              <a:ext cx="3225800" cy="5588000"/>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0836C59B-AAFE-D7A4-02FE-F6A3EE920D4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1290089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45497"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567779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41703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01004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53450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2"/>
          </a:solidFill>
        </p:spPr>
        <p:txBody>
          <a:bodyPr vert="horz" lIns="288000" tIns="504000" rIns="216000" bIns="45720" rtlCol="0">
            <a:noAutofit/>
          </a:bodyPr>
          <a:lstStyle>
            <a:lvl1pPr>
              <a:defRPr lang="en-US" dirty="0">
                <a:solidFill>
                  <a:schemeClr val="accent1"/>
                </a:solidFill>
              </a:defRPr>
            </a:lvl1pPr>
            <a:lvl2pPr>
              <a:defRPr lang="en-US" dirty="0">
                <a:solidFill>
                  <a:schemeClr val="accent1"/>
                </a:solidFill>
              </a:defRPr>
            </a:lvl2pPr>
            <a:lvl3pPr>
              <a:defRPr lang="en-US" dirty="0">
                <a:solidFill>
                  <a:schemeClr val="accent1"/>
                </a:solidFill>
              </a:defRPr>
            </a:lvl3pPr>
            <a:lvl4pPr>
              <a:defRPr lang="en-US" dirty="0">
                <a:solidFill>
                  <a:schemeClr val="accent1"/>
                </a:solidFill>
              </a:defRPr>
            </a:lvl4pPr>
            <a:lvl5pPr>
              <a:defRPr lang="en-GB" dirty="0">
                <a:solidFill>
                  <a:schemeClr val="accent1"/>
                </a:solidFill>
              </a:defRPr>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2"/>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FD6AA1-5B65-4199-97DF-E2FFAAB77048}"/>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9E385304-1526-3B82-7D4A-5A8964E1C4B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1BB6F85B-ED4D-CEFA-F032-BE496D297AEE}"/>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42200E60-2E3C-45D6-C83C-23DD581280E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5B67B417-70CB-682A-5B31-9AE9653F34CD}"/>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7062975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2"/>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400859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310977870"/>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2"/>
          </a:solidFill>
        </p:spPr>
        <p:txBody>
          <a:bodyPr wrap="square">
            <a:noAutofit/>
          </a:bodyPr>
          <a:lstStyle>
            <a:lvl1pPr>
              <a:defRPr/>
            </a:lvl1pPr>
          </a:lstStyle>
          <a:p>
            <a:pPr lvl="0"/>
            <a:r>
              <a:rPr lang="en-US" dirty="0"/>
              <a:t>  </a:t>
            </a:r>
            <a:endParaRPr lang="en-GB" dirty="0"/>
          </a:p>
        </p:txBody>
      </p:sp>
      <p:pic>
        <p:nvPicPr>
          <p:cNvPr id="12" name="Picture 11" descr="A black and purple triangle&#10;&#10;Description automatically generated">
            <a:extLst>
              <a:ext uri="{FF2B5EF4-FFF2-40B4-BE49-F238E27FC236}">
                <a16:creationId xmlns:a16="http://schemas.microsoft.com/office/drawing/2014/main" id="{534DF519-E848-7AD3-580A-7CDD1837616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644371" y="426284"/>
            <a:ext cx="1223964" cy="814388"/>
          </a:xfrm>
          <a:prstGeom prst="rect">
            <a:avLst/>
          </a:prstGeom>
        </p:spPr>
      </p:pic>
    </p:spTree>
    <p:custDataLst>
      <p:tags r:id="rId1"/>
    </p:custDataLst>
    <p:extLst>
      <p:ext uri="{BB962C8B-B14F-4D97-AF65-F5344CB8AC3E}">
        <p14:creationId xmlns:p14="http://schemas.microsoft.com/office/powerpoint/2010/main" val="3832808394"/>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484764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014036958"/>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185984736"/>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620013461"/>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2"/>
          </a:solidFill>
        </p:spPr>
        <p:txBody>
          <a:bodyPr wrap="square" lIns="1260000" anchor="ctr">
            <a:noAutofit/>
          </a:bodyPr>
          <a:lstStyle>
            <a:lvl1pPr>
              <a:defRPr sz="1800" b="1">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581015449"/>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2"/>
          </a:solidFill>
        </p:spPr>
        <p:txBody>
          <a:bodyPr vert="horz" wrap="square" lIns="900000" tIns="45720" rIns="91440" bIns="45720" rtlCol="0" anchor="ctr">
            <a:noAutofit/>
          </a:bodyPr>
          <a:lstStyle>
            <a:lvl1pPr>
              <a:defRPr lang="en-GB" sz="1800" b="1" dirty="0">
                <a:solidFill>
                  <a:schemeClr val="accent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3805212451"/>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053697707"/>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913243173"/>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18679890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1"/>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2"/>
                  </a:solidFill>
                  <a:latin typeface="+mn-lt"/>
                  <a:ea typeface="Inter Semi Bold" panose="02000703000000020004" pitchFamily="50" charset="0"/>
                  <a:cs typeface="Inter Semi Bold" panose="02000703000000020004" pitchFamily="50" charset="0"/>
                </a:rPr>
                <a:t>How to insert </a:t>
              </a:r>
              <a:br>
                <a:rPr lang="en-GB" sz="2400" dirty="0">
                  <a:solidFill>
                    <a:schemeClr val="tx2"/>
                  </a:solidFill>
                  <a:latin typeface="+mn-lt"/>
                  <a:ea typeface="Inter Semi Bold" panose="02000703000000020004" pitchFamily="50" charset="0"/>
                  <a:cs typeface="Inter Semi Bold" panose="02000703000000020004" pitchFamily="50" charset="0"/>
                </a:rPr>
              </a:br>
              <a:r>
                <a:rPr lang="en-GB" sz="2400" dirty="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the icon in the middle of the placeholder and choose an image from file, or select the placeholder and paste an image in using </a:t>
              </a:r>
              <a:r>
                <a:rPr lang="en-US" sz="1200" b="1" dirty="0">
                  <a:solidFill>
                    <a:schemeClr val="bg2"/>
                  </a:solidFill>
                  <a:latin typeface="+mn-lt"/>
                </a:rPr>
                <a:t>Ctrl + V</a:t>
              </a:r>
              <a:r>
                <a:rPr lang="en-US" sz="1200" dirty="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Click on the </a:t>
              </a:r>
              <a:r>
                <a:rPr lang="en-US" sz="1200" b="1" dirty="0">
                  <a:solidFill>
                    <a:schemeClr val="bg2"/>
                  </a:solidFill>
                  <a:latin typeface="+mn-lt"/>
                </a:rPr>
                <a:t>Format Picture </a:t>
              </a:r>
              <a:r>
                <a:rPr lang="en-US" sz="1200" dirty="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Choose </a:t>
              </a:r>
              <a:r>
                <a:rPr lang="en-US" sz="1200" b="1" dirty="0">
                  <a:solidFill>
                    <a:schemeClr val="bg2"/>
                  </a:solidFill>
                  <a:latin typeface="+mn-lt"/>
                </a:rPr>
                <a:t>Crop</a:t>
              </a:r>
              <a:r>
                <a:rPr lang="en-US" sz="1200" dirty="0">
                  <a:solidFill>
                    <a:schemeClr val="bg2"/>
                  </a:solidFill>
                  <a:latin typeface="+mn-lt"/>
                </a:rPr>
                <a:t> to resize and move the image within the placeholder, using the white circles in the corners of the image. Click on the drop down arrow and choose </a:t>
              </a:r>
              <a:r>
                <a:rPr lang="en-US" sz="1200" b="1" dirty="0">
                  <a:solidFill>
                    <a:schemeClr val="bg2"/>
                  </a:solidFill>
                  <a:latin typeface="+mn-lt"/>
                </a:rPr>
                <a:t>Fit</a:t>
              </a:r>
              <a:r>
                <a:rPr lang="en-US" sz="1200" dirty="0">
                  <a:solidFill>
                    <a:schemeClr val="bg2"/>
                  </a:solidFill>
                  <a:latin typeface="+mn-lt"/>
                </a:rPr>
                <a:t> or </a:t>
              </a:r>
              <a:r>
                <a:rPr lang="en-US" sz="1200" b="1" dirty="0">
                  <a:solidFill>
                    <a:schemeClr val="bg2"/>
                  </a:solidFill>
                  <a:latin typeface="+mn-lt"/>
                </a:rPr>
                <a:t>Fill</a:t>
              </a:r>
              <a:r>
                <a:rPr lang="en-US" sz="1200" dirty="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2"/>
                  </a:solidFill>
                  <a:latin typeface="+mn-lt"/>
                </a:rPr>
                <a:t>Right click the image and choose </a:t>
              </a:r>
              <a:r>
                <a:rPr lang="en-US" sz="1200" b="1" dirty="0">
                  <a:solidFill>
                    <a:schemeClr val="bg2"/>
                  </a:solidFill>
                  <a:latin typeface="+mn-lt"/>
                </a:rPr>
                <a:t>Send to back </a:t>
              </a:r>
              <a:r>
                <a:rPr lang="en-US" sz="1200" dirty="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397215179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2"/>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5" name="Picture 4" descr="A black and purple triangle&#10;&#10;Description automatically generated">
            <a:extLst>
              <a:ext uri="{FF2B5EF4-FFF2-40B4-BE49-F238E27FC236}">
                <a16:creationId xmlns:a16="http://schemas.microsoft.com/office/drawing/2014/main" id="{40A3A165-C5DD-7085-AA3A-715215B484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81986793"/>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512A8F45-77B9-F5D0-BB2C-FE2A970B6BC1}"/>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382835772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E1FDFD6-ECEC-B4B9-A7BC-C972F1406CB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0364" y="677920"/>
            <a:ext cx="1588784" cy="1057128"/>
          </a:xfrm>
          <a:prstGeom prst="rect">
            <a:avLst/>
          </a:prstGeom>
        </p:spPr>
      </p:pic>
      <p:sp>
        <p:nvSpPr>
          <p:cNvPr id="4" name="Picture Placeholder 8">
            <a:extLst>
              <a:ext uri="{FF2B5EF4-FFF2-40B4-BE49-F238E27FC236}">
                <a16:creationId xmlns:a16="http://schemas.microsoft.com/office/drawing/2014/main" id="{33B0431F-B431-0950-04D3-52DC1949312C}"/>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75489596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33871360-CA7B-3A94-1D37-1882152DCD2D}"/>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2953083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47702910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6"/>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6" name="Picture 5" descr="A black and purple triangle&#10;&#10;Description automatically generated">
            <a:extLst>
              <a:ext uri="{FF2B5EF4-FFF2-40B4-BE49-F238E27FC236}">
                <a16:creationId xmlns:a16="http://schemas.microsoft.com/office/drawing/2014/main" id="{779329D7-AF7F-2B1A-2662-68ADF615AD9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76791360"/>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8" name="Picture 7" descr="A black and purple triangle&#10;&#10;Description automatically generated">
            <a:extLst>
              <a:ext uri="{FF2B5EF4-FFF2-40B4-BE49-F238E27FC236}">
                <a16:creationId xmlns:a16="http://schemas.microsoft.com/office/drawing/2014/main" id="{F3D50928-5D16-FF6A-AF6E-F5891ADCEC8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86526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448C5033-6EB2-BF8E-6B91-12853985213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4" name="Picture 13" descr="A black and purple triangle&#10;&#10;Description automatically generated">
            <a:extLst>
              <a:ext uri="{FF2B5EF4-FFF2-40B4-BE49-F238E27FC236}">
                <a16:creationId xmlns:a16="http://schemas.microsoft.com/office/drawing/2014/main" id="{DE6D62F9-4CA3-DB7F-839F-C2F7BB59323C}"/>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02072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
        <p:nvSpPr>
          <p:cNvPr id="11" name="Right Triangle 10">
            <a:extLst>
              <a:ext uri="{FF2B5EF4-FFF2-40B4-BE49-F238E27FC236}">
                <a16:creationId xmlns:a16="http://schemas.microsoft.com/office/drawing/2014/main" id="{A0FE8A72-855C-4810-AF74-6DDCC81A194A}"/>
              </a:ext>
            </a:extLst>
          </p:cNvPr>
          <p:cNvSpPr/>
          <p:nvPr userDrawn="1"/>
        </p:nvSpPr>
        <p:spPr>
          <a:xfrm rot="10800000">
            <a:off x="8966200" y="0"/>
            <a:ext cx="3225800" cy="5588000"/>
          </a:xfrm>
          <a:prstGeom prst="rtTriangl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8" name="Picture 17" descr="A black and purple triangle&#10;&#10;Description automatically generated">
            <a:extLst>
              <a:ext uri="{FF2B5EF4-FFF2-40B4-BE49-F238E27FC236}">
                <a16:creationId xmlns:a16="http://schemas.microsoft.com/office/drawing/2014/main" id="{02686373-1102-B275-25AC-6FC32E341B37}"/>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3819461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50"/>
            <a:ext cx="4424232"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110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86288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30207125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5864660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3" y="6330949"/>
            <a:ext cx="4424232" cy="335665"/>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4474116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6"/>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6"/>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145B722F-9A3E-DA79-61FE-AAB93CC14404}"/>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7A99F97D-3F91-EADE-21B2-6FF4435B69C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3A5B2ED1-51F0-1B23-85C1-E25EBB550CE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1D06F239-1BA4-4E31-9A41-356203A6AD3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D7C207A0-935B-C8DD-9762-F6E3A4251CCF}"/>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3266555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 &gt; Right Click &gt; Send to Back</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6"/>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6310272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6"/>
          </a:solidFill>
        </p:spPr>
        <p:txBody>
          <a:bodyPr wrap="square">
            <a:noAutofit/>
          </a:bodyPr>
          <a:lstStyle>
            <a:lvl1pPr>
              <a:defRPr/>
            </a:lvl1pPr>
          </a:lstStyle>
          <a:p>
            <a:pPr lvl="0"/>
            <a:r>
              <a:rPr lang="en-US" dirty="0"/>
              <a:t>  </a:t>
            </a:r>
            <a:endParaRPr lang="en-GB" dirty="0"/>
          </a:p>
        </p:txBody>
      </p:sp>
      <p:pic>
        <p:nvPicPr>
          <p:cNvPr id="6" name="Picture 5" descr="A black and purple triangle&#10;&#10;Description automatically generated">
            <a:extLst>
              <a:ext uri="{FF2B5EF4-FFF2-40B4-BE49-F238E27FC236}">
                <a16:creationId xmlns:a16="http://schemas.microsoft.com/office/drawing/2014/main" id="{F094A313-A495-3F7A-8B34-C12E7A1371B8}"/>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718800" y="543242"/>
            <a:ext cx="1223964" cy="814388"/>
          </a:xfrm>
          <a:prstGeom prst="rect">
            <a:avLst/>
          </a:prstGeom>
        </p:spPr>
      </p:pic>
    </p:spTree>
    <p:custDataLst>
      <p:tags r:id="rId1"/>
    </p:custDataLst>
    <p:extLst>
      <p:ext uri="{BB962C8B-B14F-4D97-AF65-F5344CB8AC3E}">
        <p14:creationId xmlns:p14="http://schemas.microsoft.com/office/powerpoint/2010/main" val="3029483279"/>
      </p:ext>
    </p:extLst>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60018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54FA8906-BA4E-F42E-D9C0-EECAE4602F3A}"/>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4718800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58995636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96268865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0449081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6"/>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4067001284"/>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6"/>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2292336827"/>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4148392566"/>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18CBD6A1-DCAD-135A-0146-35DB2E4CCAF1}"/>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787870391"/>
      </p:ext>
    </p:extLst>
  </p:cSld>
  <p:clrMapOvr>
    <a:overrideClrMapping bg1="lt1" tx1="dk1" bg2="lt2" tx2="dk2" accent1="accent1" accent2="accent2" accent3="accent3" accent4="accent4" accent5="accent5" accent6="accent6" hlink="hlink" folHlink="folHlink"/>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64071041"/>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hank You Colour">
    <p:bg>
      <p:bgPr>
        <a:solidFill>
          <a:schemeClr val="accent6"/>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grpSp>
        <p:nvGrpSpPr>
          <p:cNvPr id="12" name="Group 11">
            <a:extLst>
              <a:ext uri="{FF2B5EF4-FFF2-40B4-BE49-F238E27FC236}">
                <a16:creationId xmlns:a16="http://schemas.microsoft.com/office/drawing/2014/main" id="{378A973C-E1F1-1085-9DD6-FED79A51CFEA}"/>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49CD2909-B5FD-21E1-FCAA-CD5C3B09D74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15FCE852-56BF-B005-0F25-39B98283BA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3326265-8815-ABF3-34B1-FC008452291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5EC8893-5791-A47A-8D5C-A0070CBB197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67DC8EC8-07EB-27D4-C418-3BDBF3428C45}"/>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Tree>
    <p:custDataLst>
      <p:tags r:id="rId1"/>
    </p:custDataLst>
    <p:extLst>
      <p:ext uri="{BB962C8B-B14F-4D97-AF65-F5344CB8AC3E}">
        <p14:creationId xmlns:p14="http://schemas.microsoft.com/office/powerpoint/2010/main" val="939210252"/>
      </p:ext>
    </p:extLst>
  </p:cSld>
  <p:clrMapOvr>
    <a:overrideClrMapping bg1="lt1" tx1="dk1" bg2="lt2" tx2="dk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dirty="0"/>
              <a:t>add title</a:t>
            </a:r>
            <a:endParaRPr lang="en-GB" dirty="0"/>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dirty="0"/>
              <a:t>Add date / location / additional info</a:t>
            </a:r>
            <a:endParaRPr lang="en-GB" dirty="0"/>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3" name="Picture Placeholder 8">
            <a:extLst>
              <a:ext uri="{FF2B5EF4-FFF2-40B4-BE49-F238E27FC236}">
                <a16:creationId xmlns:a16="http://schemas.microsoft.com/office/drawing/2014/main" id="{C96D1B8D-880F-0224-C11A-A32E0444EB40}"/>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029900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dirty="0"/>
              <a:t>add title</a:t>
            </a:r>
            <a:endParaRPr lang="en-GB" dirty="0"/>
          </a:p>
        </p:txBody>
      </p:sp>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solidFill>
                  <a:schemeClr val="tx1"/>
                </a:solidFill>
              </a:defRPr>
            </a:lvl1pPr>
          </a:lstStyle>
          <a:p>
            <a:pPr lvl="0"/>
            <a:r>
              <a:rPr lang="en-US" dirty="0"/>
              <a:t>Add date / location / additional info</a:t>
            </a:r>
            <a:endParaRPr lang="en-GB" dirty="0"/>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3" name="Picture 2" descr="A black and purple triangle&#10;&#10;Description automatically generated">
            <a:extLst>
              <a:ext uri="{FF2B5EF4-FFF2-40B4-BE49-F238E27FC236}">
                <a16:creationId xmlns:a16="http://schemas.microsoft.com/office/drawing/2014/main" id="{5EDBC723-2355-9FFD-1B28-EDA36F48AE7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4" name="Picture Placeholder 8">
            <a:extLst>
              <a:ext uri="{FF2B5EF4-FFF2-40B4-BE49-F238E27FC236}">
                <a16:creationId xmlns:a16="http://schemas.microsoft.com/office/drawing/2014/main" id="{FDED245D-130D-6B8C-CFF9-549B8476E5BD}"/>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dirty="0"/>
              <a:t>Click icon to insert image</a:t>
            </a:r>
          </a:p>
        </p:txBody>
      </p:sp>
    </p:spTree>
    <p:custDataLst>
      <p:tags r:id="rId1"/>
    </p:custDataLst>
    <p:extLst>
      <p:ext uri="{BB962C8B-B14F-4D97-AF65-F5344CB8AC3E}">
        <p14:creationId xmlns:p14="http://schemas.microsoft.com/office/powerpoint/2010/main" val="18804993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dirty="0"/>
              <a:t>Add agenda title</a:t>
            </a:r>
            <a:endParaRPr lang="en-GB" dirty="0"/>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dirty="0"/>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dirty="0"/>
              <a:t>XX</a:t>
            </a:r>
            <a:endParaRPr lang="en-GB" dirty="0"/>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dirty="0"/>
              <a:t>XX</a:t>
            </a:r>
            <a:endParaRPr lang="en-GB" dirty="0"/>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dirty="0"/>
              <a:t>XX</a:t>
            </a:r>
            <a:endParaRPr lang="en-GB" dirty="0"/>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dirty="0"/>
              <a:t>XX</a:t>
            </a:r>
            <a:endParaRPr lang="en-GB" dirty="0"/>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dirty="0"/>
              <a:t>XX</a:t>
            </a:r>
            <a:endParaRPr lang="en-GB" dirty="0"/>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dirty="0"/>
              <a:t>Add section title</a:t>
            </a:r>
            <a:endParaRPr lang="en-GB" dirty="0"/>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dirty="0"/>
              <a:t>XX</a:t>
            </a:r>
            <a:endParaRPr lang="en-GB" dirty="0"/>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dirty="0"/>
              <a:t>Add section title</a:t>
            </a:r>
            <a:endParaRPr lang="en-GB" dirty="0"/>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dirty="0"/>
          </a:p>
        </p:txBody>
      </p:sp>
      <p:sp>
        <p:nvSpPr>
          <p:cNvPr id="6" name="Freeform: Shape 5">
            <a:extLst>
              <a:ext uri="{FF2B5EF4-FFF2-40B4-BE49-F238E27FC236}">
                <a16:creationId xmlns:a16="http://schemas.microsoft.com/office/drawing/2014/main" id="{F837BD50-2EEA-E5CC-6BFE-F8C21426AAEB}"/>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Tree>
    <p:custDataLst>
      <p:tags r:id="rId1"/>
    </p:custDataLst>
    <p:extLst>
      <p:ext uri="{BB962C8B-B14F-4D97-AF65-F5344CB8AC3E}">
        <p14:creationId xmlns:p14="http://schemas.microsoft.com/office/powerpoint/2010/main" val="30960404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Light">
    <p:bg>
      <p:bgRef idx="1001">
        <a:schemeClr val="bg1"/>
      </p:bgRef>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dirty="0"/>
              <a:t>XX</a:t>
            </a:r>
            <a:endParaRPr lang="en-GB" dirty="0"/>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83451757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spTree>
    <p:custDataLst>
      <p:tags r:id="rId1"/>
    </p:custDataLst>
    <p:extLst>
      <p:ext uri="{BB962C8B-B14F-4D97-AF65-F5344CB8AC3E}">
        <p14:creationId xmlns:p14="http://schemas.microsoft.com/office/powerpoint/2010/main" val="22073920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ivider Colour">
    <p:bg>
      <p:bgPr>
        <a:solidFill>
          <a:schemeClr val="accent5"/>
        </a:solidFill>
        <a:effectLst/>
      </p:bgPr>
    </p:bg>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dirty="0"/>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dirty="0"/>
              <a:t>Add section title</a:t>
            </a:r>
            <a:endParaRPr lang="en-GB" dirty="0"/>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dirty="0"/>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dirty="0"/>
              <a:t>XX</a:t>
            </a:r>
            <a:endParaRPr lang="en-GB" dirty="0"/>
          </a:p>
        </p:txBody>
      </p:sp>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4" name="Picture 3" descr="A black and purple triangle&#10;&#10;Description automatically generated">
            <a:extLst>
              <a:ext uri="{FF2B5EF4-FFF2-40B4-BE49-F238E27FC236}">
                <a16:creationId xmlns:a16="http://schemas.microsoft.com/office/drawing/2014/main" id="{883F13CB-442E-F12E-9EE3-7E403C77D6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675587631"/>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dirty="0"/>
              <a:t>Add text to appear in two column layout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6F25C7CE-065F-AD32-8AE1-654E94F37765}"/>
              </a:ext>
            </a:extLst>
          </p:cNvPr>
          <p:cNvGrpSpPr/>
          <p:nvPr userDrawn="1"/>
        </p:nvGrpSpPr>
        <p:grpSpPr>
          <a:xfrm>
            <a:off x="8966200" y="0"/>
            <a:ext cx="3225800" cy="5588000"/>
            <a:chOff x="8966200" y="0"/>
            <a:chExt cx="3225800" cy="558800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5" name="Picture 4" descr="A black and purple triangle&#10;&#10;Description automatically generated">
              <a:extLst>
                <a:ext uri="{FF2B5EF4-FFF2-40B4-BE49-F238E27FC236}">
                  <a16:creationId xmlns:a16="http://schemas.microsoft.com/office/drawing/2014/main" id="{3DC423C4-6861-9C6E-2707-C0A967675C4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50291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dirty="0"/>
              <a:t>Add text to appear in single column layout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4" name="Group 13">
            <a:extLst>
              <a:ext uri="{FF2B5EF4-FFF2-40B4-BE49-F238E27FC236}">
                <a16:creationId xmlns:a16="http://schemas.microsoft.com/office/drawing/2014/main" id="{69ED4337-6F2C-651D-D973-C5C1EA941E6A}"/>
              </a:ext>
            </a:extLst>
          </p:cNvPr>
          <p:cNvGrpSpPr/>
          <p:nvPr userDrawn="1"/>
        </p:nvGrpSpPr>
        <p:grpSpPr>
          <a:xfrm>
            <a:off x="8966200" y="0"/>
            <a:ext cx="3225800" cy="5588000"/>
            <a:chOff x="8966200" y="0"/>
            <a:chExt cx="3225800" cy="5588000"/>
          </a:xfrm>
        </p:grpSpPr>
        <p:sp>
          <p:nvSpPr>
            <p:cNvPr id="15" name="Right Triangle 14">
              <a:extLst>
                <a:ext uri="{FF2B5EF4-FFF2-40B4-BE49-F238E27FC236}">
                  <a16:creationId xmlns:a16="http://schemas.microsoft.com/office/drawing/2014/main" id="{16A8F1D9-A544-47C8-0A2C-C80F74A46B49}"/>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6" name="Picture 15" descr="A black and purple triangle&#10;&#10;Description automatically generated">
              <a:extLst>
                <a:ext uri="{FF2B5EF4-FFF2-40B4-BE49-F238E27FC236}">
                  <a16:creationId xmlns:a16="http://schemas.microsoft.com/office/drawing/2014/main" id="{D3530EFC-44B7-2610-7232-860BA72EAA53}"/>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294787378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dirty="0"/>
              <a:t>Add heading (two lines max)</a:t>
            </a:r>
            <a:endParaRPr lang="en-GB" dirty="0"/>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dirty="0"/>
              <a:t>Add text or click icon to insert content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dirty="0"/>
              <a:t>Add heading (two lines max)</a:t>
            </a:r>
            <a:endParaRPr lang="en-GB" dirty="0"/>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grpSp>
        <p:nvGrpSpPr>
          <p:cNvPr id="18" name="Group 17">
            <a:extLst>
              <a:ext uri="{FF2B5EF4-FFF2-40B4-BE49-F238E27FC236}">
                <a16:creationId xmlns:a16="http://schemas.microsoft.com/office/drawing/2014/main" id="{8A1ADF51-ED23-7D9A-18A1-D7BA4F0F1C63}"/>
              </a:ext>
            </a:extLst>
          </p:cNvPr>
          <p:cNvGrpSpPr/>
          <p:nvPr userDrawn="1"/>
        </p:nvGrpSpPr>
        <p:grpSpPr>
          <a:xfrm>
            <a:off x="8966200" y="0"/>
            <a:ext cx="3225800" cy="5588000"/>
            <a:chOff x="8966200" y="0"/>
            <a:chExt cx="3225800" cy="5588000"/>
          </a:xfrm>
        </p:grpSpPr>
        <p:sp>
          <p:nvSpPr>
            <p:cNvPr id="19" name="Right Triangle 18">
              <a:extLst>
                <a:ext uri="{FF2B5EF4-FFF2-40B4-BE49-F238E27FC236}">
                  <a16:creationId xmlns:a16="http://schemas.microsoft.com/office/drawing/2014/main" id="{B980D404-E9D4-FACF-7F32-045EE60D1582}"/>
                </a:ext>
              </a:extLst>
            </p:cNvPr>
            <p:cNvSpPr/>
            <p:nvPr userDrawn="1"/>
          </p:nvSpPr>
          <p:spPr>
            <a:xfrm rot="10800000">
              <a:off x="8966200" y="0"/>
              <a:ext cx="3225800" cy="5588000"/>
            </a:xfrm>
            <a:prstGeom prst="rtTriangl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20" name="Picture 19" descr="A black and purple triangle&#10;&#10;Description automatically generated">
              <a:extLst>
                <a:ext uri="{FF2B5EF4-FFF2-40B4-BE49-F238E27FC236}">
                  <a16:creationId xmlns:a16="http://schemas.microsoft.com/office/drawing/2014/main" id="{BF000745-DFD9-BA7A-0371-79CE308CC65B}"/>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spTree>
    <p:custDataLst>
      <p:tags r:id="rId1"/>
    </p:custDataLst>
    <p:extLst>
      <p:ext uri="{BB962C8B-B14F-4D97-AF65-F5344CB8AC3E}">
        <p14:creationId xmlns:p14="http://schemas.microsoft.com/office/powerpoint/2010/main" val="4678051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13599" cy="356930"/>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52588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47449144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dirty="0"/>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dirty="0"/>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dirty="0"/>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2719677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13599" cy="346298"/>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dirty="0"/>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Edit your data under </a:t>
              </a:r>
              <a:r>
                <a:rPr lang="en-US" sz="1200" b="1" dirty="0">
                  <a:solidFill>
                    <a:schemeClr val="tx1"/>
                  </a:solidFill>
                  <a:latin typeface="+mn-lt"/>
                </a:rPr>
                <a:t>Design</a:t>
              </a:r>
              <a:r>
                <a:rPr lang="en-US" sz="1200" dirty="0">
                  <a:solidFill>
                    <a:schemeClr val="tx1"/>
                  </a:solidFill>
                  <a:latin typeface="+mn-lt"/>
                </a:rPr>
                <a:t> in the </a:t>
              </a:r>
              <a:r>
                <a:rPr lang="en-US" sz="1200" b="1" dirty="0">
                  <a:solidFill>
                    <a:schemeClr val="tx1"/>
                  </a:solidFill>
                  <a:latin typeface="+mn-lt"/>
                </a:rPr>
                <a:t>Chart Tools</a:t>
              </a:r>
              <a:r>
                <a:rPr lang="en-US" sz="1200" dirty="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dirty="0" err="1">
                  <a:solidFill>
                    <a:schemeClr val="tx1"/>
                  </a:solidFill>
                  <a:latin typeface="+mn-lt"/>
                </a:rPr>
                <a:t>Stylise</a:t>
              </a:r>
              <a:r>
                <a:rPr lang="en-US" sz="1200" dirty="0">
                  <a:solidFill>
                    <a:schemeClr val="tx1"/>
                  </a:solidFill>
                  <a:latin typeface="+mn-lt"/>
                </a:rPr>
                <a:t> your chart under Format in the </a:t>
              </a:r>
              <a:r>
                <a:rPr lang="en-US" sz="1200" b="1" dirty="0">
                  <a:solidFill>
                    <a:schemeClr val="tx1"/>
                  </a:solidFill>
                  <a:latin typeface="+mn-lt"/>
                </a:rPr>
                <a:t>Chart Tools</a:t>
              </a:r>
              <a:r>
                <a:rPr lang="en-US" sz="1200" dirty="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6374047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dirty="0"/>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dirty="0"/>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5"/>
          </a:solidFill>
        </p:spPr>
        <p:txBody>
          <a:bodyPr vert="horz" lIns="288000" tIns="504000" rIns="216000" bIns="45720" rtlCol="0">
            <a:noAutofit/>
          </a:bodyPr>
          <a:lstStyle>
            <a:lvl1pPr>
              <a:defRPr lang="en-US" dirty="0"/>
            </a:lvl1pPr>
            <a:lvl2pPr>
              <a:defRPr lang="en-US" dirty="0"/>
            </a:lvl2pPr>
            <a:lvl3pPr>
              <a:defRPr lang="en-US" dirty="0"/>
            </a:lvl3pPr>
            <a:lvl4pPr>
              <a:defRPr lang="en-US" dirty="0"/>
            </a:lvl4pPr>
            <a:lvl5pPr>
              <a:defRPr lang="en-GB" dirty="0"/>
            </a:lvl5pPr>
          </a:lstStyle>
          <a:p>
            <a:pPr lvl="0"/>
            <a:r>
              <a:rPr lang="en-US" dirty="0"/>
              <a:t>Add text</a:t>
            </a:r>
          </a:p>
          <a:p>
            <a:pPr lvl="1">
              <a:buClr>
                <a:schemeClr val="tx1"/>
              </a:buClr>
            </a:pPr>
            <a:r>
              <a:rPr lang="en-US" dirty="0"/>
              <a:t>Second level</a:t>
            </a:r>
          </a:p>
          <a:p>
            <a:pPr lvl="2">
              <a:buClr>
                <a:schemeClr val="tx1"/>
              </a:buClr>
            </a:pPr>
            <a:r>
              <a:rPr lang="en-US" dirty="0"/>
              <a:t>Third level</a:t>
            </a:r>
          </a:p>
          <a:p>
            <a:pPr lvl="3">
              <a:buClr>
                <a:schemeClr val="tx1"/>
              </a:buClr>
            </a:pPr>
            <a:r>
              <a:rPr lang="en-US" dirty="0"/>
              <a:t>Fourth level</a:t>
            </a:r>
          </a:p>
          <a:p>
            <a:pPr lvl="4">
              <a:buClr>
                <a:schemeClr val="tx1"/>
              </a:buClr>
            </a:pPr>
            <a:r>
              <a:rPr lang="en-US" dirty="0"/>
              <a:t>Fifth level</a:t>
            </a:r>
            <a:endParaRPr lang="en-GB" dirty="0"/>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5"/>
            </a:solidFill>
          </a:ln>
        </p:spPr>
        <p:txBody>
          <a:bodyPr/>
          <a:lstStyle>
            <a:lvl1pPr>
              <a:defRPr>
                <a:ln>
                  <a:solidFill>
                    <a:schemeClr val="accent1"/>
                  </a:solidFill>
                </a:ln>
              </a:defRPr>
            </a:lvl1pPr>
          </a:lstStyle>
          <a:p>
            <a:pPr lvl="0"/>
            <a:r>
              <a:rPr lang="en-US" dirty="0"/>
              <a:t> </a:t>
            </a:r>
            <a:endParaRPr lang="en-GB" dirty="0"/>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dirty="0"/>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3" name="Group 12">
            <a:extLst>
              <a:ext uri="{FF2B5EF4-FFF2-40B4-BE49-F238E27FC236}">
                <a16:creationId xmlns:a16="http://schemas.microsoft.com/office/drawing/2014/main" id="{FF385467-AA31-8D0A-486A-97D6EC9359F3}"/>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4865D3FD-14AC-075C-24AC-1141E722266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5" name="Rectangle 14">
              <a:extLst>
                <a:ext uri="{FF2B5EF4-FFF2-40B4-BE49-F238E27FC236}">
                  <a16:creationId xmlns:a16="http://schemas.microsoft.com/office/drawing/2014/main" id="{BE5755B2-1293-8BF8-4569-0131D0FBE4D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7" name="TextBox 16">
              <a:extLst>
                <a:ext uri="{FF2B5EF4-FFF2-40B4-BE49-F238E27FC236}">
                  <a16:creationId xmlns:a16="http://schemas.microsoft.com/office/drawing/2014/main" id="{5F8A1459-E057-E1AE-E1F8-D801F8C280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C2DEFB2C-1BD9-56E2-B91B-757ED6687B3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960355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dirty="0"/>
              <a:t>Add quote</a:t>
            </a:r>
            <a:endParaRPr lang="en-GB" dirty="0"/>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dirty="0"/>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dirty="0"/>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dirty="0"/>
              <a:t>Add source</a:t>
            </a:r>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dirty="0"/>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4959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dirty="0"/>
              <a:t>Add subheading</a:t>
            </a:r>
            <a:endParaRPr lang="en-GB" dirty="0"/>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dirty="0"/>
              <a:t>Add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dirty="0"/>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dirty="0"/>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dirty="0"/>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99386852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tatem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dirty="0"/>
              <a:t>Add statement</a:t>
            </a:r>
            <a:endParaRPr lang="en-GB" dirty="0"/>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dirty="0"/>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tx1"/>
                  </a:solidFill>
                  <a:latin typeface="+mn-lt"/>
                  <a:ea typeface="Inter Semi Bold" panose="02000703000000020004" pitchFamily="50" charset="0"/>
                  <a:cs typeface="Inter Semi Bold" panose="02000703000000020004" pitchFamily="50" charset="0"/>
                </a:rPr>
                <a:t>How to insert </a:t>
              </a:r>
              <a:br>
                <a:rPr lang="en-GB" sz="2400" dirty="0">
                  <a:solidFill>
                    <a:schemeClr val="tx1"/>
                  </a:solidFill>
                  <a:latin typeface="+mn-lt"/>
                  <a:ea typeface="Inter Semi Bold" panose="02000703000000020004" pitchFamily="50" charset="0"/>
                  <a:cs typeface="Inter Semi Bold" panose="02000703000000020004" pitchFamily="50" charset="0"/>
                </a:rPr>
              </a:br>
              <a:r>
                <a:rPr lang="en-GB" sz="2400" dirty="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the icon in the middle of the placeholder and choose an image from file, or select the placeholder and paste an image in using </a:t>
              </a:r>
              <a:r>
                <a:rPr lang="en-US" sz="1200" b="1" dirty="0">
                  <a:solidFill>
                    <a:schemeClr val="bg1"/>
                  </a:solidFill>
                  <a:latin typeface="+mn-lt"/>
                </a:rPr>
                <a:t>Ctrl + V</a:t>
              </a:r>
              <a:r>
                <a:rPr lang="en-US" sz="1200" dirty="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Click on the </a:t>
              </a:r>
              <a:r>
                <a:rPr lang="en-US" sz="1200" b="1" dirty="0">
                  <a:solidFill>
                    <a:schemeClr val="bg1"/>
                  </a:solidFill>
                  <a:latin typeface="+mn-lt"/>
                </a:rPr>
                <a:t>Format Picture </a:t>
              </a:r>
              <a:r>
                <a:rPr lang="en-US" sz="1200" dirty="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Choose </a:t>
              </a:r>
              <a:r>
                <a:rPr lang="en-US" sz="1200" b="1" dirty="0">
                  <a:solidFill>
                    <a:schemeClr val="bg1"/>
                  </a:solidFill>
                  <a:latin typeface="+mn-lt"/>
                </a:rPr>
                <a:t>Crop</a:t>
              </a:r>
              <a:r>
                <a:rPr lang="en-US" sz="1200" dirty="0">
                  <a:solidFill>
                    <a:schemeClr val="bg1"/>
                  </a:solidFill>
                  <a:latin typeface="+mn-lt"/>
                </a:rPr>
                <a:t> to resize and move the image within the placeholder, using the white circles in the corners of the image. Click on the drop down arrow and choose </a:t>
              </a:r>
              <a:r>
                <a:rPr lang="en-US" sz="1200" b="1" dirty="0">
                  <a:solidFill>
                    <a:schemeClr val="bg1"/>
                  </a:solidFill>
                  <a:latin typeface="+mn-lt"/>
                </a:rPr>
                <a:t>Fit</a:t>
              </a:r>
              <a:r>
                <a:rPr lang="en-US" sz="1200" dirty="0">
                  <a:solidFill>
                    <a:schemeClr val="bg1"/>
                  </a:solidFill>
                  <a:latin typeface="+mn-lt"/>
                </a:rPr>
                <a:t> or </a:t>
              </a:r>
              <a:r>
                <a:rPr lang="en-US" sz="1200" b="1" dirty="0">
                  <a:solidFill>
                    <a:schemeClr val="bg1"/>
                  </a:solidFill>
                  <a:latin typeface="+mn-lt"/>
                </a:rPr>
                <a:t>Fill</a:t>
              </a:r>
              <a:r>
                <a:rPr lang="en-US" sz="1200" dirty="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bg1"/>
                  </a:solidFill>
                  <a:latin typeface="+mn-lt"/>
                </a:rPr>
                <a:t>Right click the image and choose </a:t>
              </a:r>
              <a:r>
                <a:rPr lang="en-US" sz="1200" b="1" dirty="0">
                  <a:solidFill>
                    <a:schemeClr val="bg1"/>
                  </a:solidFill>
                  <a:latin typeface="+mn-lt"/>
                </a:rPr>
                <a:t>Send to back </a:t>
              </a:r>
              <a:r>
                <a:rPr lang="en-US" sz="1200" dirty="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dirty="0"/>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5"/>
          </a:solidFill>
        </p:spPr>
        <p:txBody>
          <a:bodyPr wrap="square">
            <a:noAutofit/>
          </a:bodyPr>
          <a:lstStyle>
            <a:lvl1pPr>
              <a:defRPr/>
            </a:lvl1pPr>
          </a:lstStyle>
          <a:p>
            <a:pPr lvl="0"/>
            <a:r>
              <a:rPr lang="en-US" dirty="0"/>
              <a:t>  </a:t>
            </a:r>
            <a:endParaRPr lang="en-GB" dirty="0"/>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dirty="0"/>
              <a:t>  </a:t>
            </a:r>
            <a:endParaRPr lang="en-GB" dirty="0"/>
          </a:p>
        </p:txBody>
      </p:sp>
    </p:spTree>
    <p:custDataLst>
      <p:tags r:id="rId1"/>
    </p:custDataLst>
    <p:extLst>
      <p:ext uri="{BB962C8B-B14F-4D97-AF65-F5344CB8AC3E}">
        <p14:creationId xmlns:p14="http://schemas.microsoft.com/office/powerpoint/2010/main" val="1893083069"/>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7330929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Colou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dirty="0"/>
              <a:t>Add title</a:t>
            </a:r>
            <a:endParaRPr lang="en-GB" dirty="0"/>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dirty="0"/>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dirty="0"/>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dirty="0"/>
              <a:t>Add subheading</a:t>
            </a:r>
            <a:endParaRPr lang="en-GB" dirty="0"/>
          </a:p>
        </p:txBody>
      </p:sp>
      <p:pic>
        <p:nvPicPr>
          <p:cNvPr id="6" name="Picture 5" descr="A black and purple triangle&#10;&#10;Description automatically generated">
            <a:extLst>
              <a:ext uri="{FF2B5EF4-FFF2-40B4-BE49-F238E27FC236}">
                <a16:creationId xmlns:a16="http://schemas.microsoft.com/office/drawing/2014/main" id="{25F43DC9-9EDC-0E60-9499-DEFF08707710}"/>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404035172"/>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Full Image">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2005566840"/>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Image Alt.">
    <p:bg>
      <p:bgRef idx="1001">
        <a:schemeClr val="bg1"/>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dirty="0"/>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13709408"/>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ull Video">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5"/>
          </a:solidFill>
        </p:spPr>
        <p:txBody>
          <a:bodyPr wrap="square" lIns="1260000" anchor="ctr">
            <a:noAutofit/>
          </a:bodyPr>
          <a:lstStyle>
            <a:lvl1pPr>
              <a:defRPr sz="18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1797413484"/>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ull Video Alt.">
    <p:bg>
      <p:bgRef idx="1001">
        <a:schemeClr val="bg1"/>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dirty="0"/>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If there is already a video present, delete </a:t>
              </a:r>
              <a:br>
                <a:rPr lang="en-US" sz="1200" dirty="0">
                  <a:solidFill>
                    <a:schemeClr val="tx1"/>
                  </a:solidFill>
                  <a:latin typeface="+mn-lt"/>
                </a:rPr>
              </a:br>
              <a:r>
                <a:rPr lang="en-US" sz="1200" dirty="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the icon in the middle of the placeholder and choose a video from file, or select the placeholder and paste an video in using </a:t>
              </a:r>
              <a:r>
                <a:rPr lang="en-US" sz="1200" b="1" dirty="0">
                  <a:solidFill>
                    <a:schemeClr val="tx1"/>
                  </a:solidFill>
                  <a:latin typeface="+mn-lt"/>
                </a:rPr>
                <a:t>Ctrl + V</a:t>
              </a:r>
              <a:r>
                <a:rPr lang="en-US" sz="1200" dirty="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Click on the </a:t>
              </a:r>
              <a:r>
                <a:rPr lang="en-US" sz="1200" b="1" dirty="0">
                  <a:solidFill>
                    <a:schemeClr val="tx1"/>
                  </a:solidFill>
                  <a:latin typeface="+mn-lt"/>
                </a:rPr>
                <a:t>Format Video </a:t>
              </a:r>
              <a:r>
                <a:rPr lang="en-US" sz="1200" dirty="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Choose </a:t>
              </a:r>
              <a:r>
                <a:rPr lang="en-US" sz="1200" b="1" dirty="0">
                  <a:solidFill>
                    <a:schemeClr val="tx1"/>
                  </a:solidFill>
                  <a:latin typeface="+mn-lt"/>
                </a:rPr>
                <a:t>Crop</a:t>
              </a:r>
              <a:r>
                <a:rPr lang="en-US" sz="1200" dirty="0">
                  <a:solidFill>
                    <a:schemeClr val="tx1"/>
                  </a:solidFill>
                  <a:latin typeface="+mn-lt"/>
                </a:rPr>
                <a:t> to resize and move the video within the placeholder, using the white circles in the corners of the video. Click on the drop down arrow and choose </a:t>
              </a:r>
              <a:r>
                <a:rPr lang="en-US" sz="1200" b="1" dirty="0">
                  <a:solidFill>
                    <a:schemeClr val="tx1"/>
                  </a:solidFill>
                  <a:latin typeface="+mn-lt"/>
                </a:rPr>
                <a:t>Fit</a:t>
              </a:r>
              <a:r>
                <a:rPr lang="en-US" sz="1200" dirty="0">
                  <a:solidFill>
                    <a:schemeClr val="tx1"/>
                  </a:solidFill>
                  <a:latin typeface="+mn-lt"/>
                </a:rPr>
                <a:t> or </a:t>
              </a:r>
              <a:r>
                <a:rPr lang="en-US" sz="1200" b="1" dirty="0">
                  <a:solidFill>
                    <a:schemeClr val="tx1"/>
                  </a:solidFill>
                  <a:latin typeface="+mn-lt"/>
                </a:rPr>
                <a:t>Fill</a:t>
              </a:r>
              <a:r>
                <a:rPr lang="en-US" sz="1200" dirty="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1"/>
                  </a:solidFill>
                  <a:latin typeface="+mn-lt"/>
                </a:rPr>
                <a:t>Right click the video and choose </a:t>
              </a:r>
              <a:r>
                <a:rPr lang="en-US" sz="1200" b="1" dirty="0">
                  <a:solidFill>
                    <a:schemeClr val="tx1"/>
                  </a:solidFill>
                  <a:latin typeface="+mn-lt"/>
                </a:rPr>
                <a:t>Send to back </a:t>
              </a:r>
              <a:r>
                <a:rPr lang="en-US" sz="1200" dirty="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5"/>
          </a:solidFill>
        </p:spPr>
        <p:txBody>
          <a:bodyPr vert="horz" wrap="square" lIns="900000" tIns="45720" rIns="91440" bIns="45720" rtlCol="0" anchor="ctr">
            <a:noAutofit/>
          </a:bodyPr>
          <a:lstStyle>
            <a:lvl1pPr>
              <a:defRPr lang="en-GB" sz="1800" b="1" dirty="0">
                <a:solidFill>
                  <a:schemeClr val="tx1"/>
                </a:solidFill>
              </a:defRPr>
            </a:lvl1pPr>
          </a:lstStyle>
          <a:p>
            <a:pPr lvl="0"/>
            <a:r>
              <a:rPr lang="en-US" dirty="0"/>
              <a:t>Add text here</a:t>
            </a:r>
            <a:endParaRPr lang="en-GB" dirty="0"/>
          </a:p>
        </p:txBody>
      </p:sp>
    </p:spTree>
    <p:custDataLst>
      <p:tags r:id="rId1"/>
    </p:custDataLst>
    <p:extLst>
      <p:ext uri="{BB962C8B-B14F-4D97-AF65-F5344CB8AC3E}">
        <p14:creationId xmlns:p14="http://schemas.microsoft.com/office/powerpoint/2010/main" val="720057678"/>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hank You Light No Partner">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802154219"/>
      </p:ext>
    </p:extLst>
  </p:cSld>
  <p:clrMapOvr>
    <a:overrideClrMapping bg1="lt1" tx1="dk1" bg2="lt2" tx2="dk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Colour No Partne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dirty="0"/>
              <a:t>add thank you</a:t>
            </a:r>
            <a:endParaRPr lang="en-GB" dirty="0"/>
          </a:p>
        </p:txBody>
      </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pic>
        <p:nvPicPr>
          <p:cNvPr id="4" name="Picture 3" descr="A black and purple triangle&#10;&#10;Description automatically generated">
            <a:extLst>
              <a:ext uri="{FF2B5EF4-FFF2-40B4-BE49-F238E27FC236}">
                <a16:creationId xmlns:a16="http://schemas.microsoft.com/office/drawing/2014/main" id="{F92F1844-445C-D1D8-0214-8D980269BCEF}"/>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5" name="Group 4">
            <a:extLst>
              <a:ext uri="{FF2B5EF4-FFF2-40B4-BE49-F238E27FC236}">
                <a16:creationId xmlns:a16="http://schemas.microsoft.com/office/drawing/2014/main" id="{8A92C3C5-B2E4-0CB0-4482-299BB3D75F12}"/>
              </a:ext>
            </a:extLst>
          </p:cNvPr>
          <p:cNvGrpSpPr/>
          <p:nvPr userDrawn="1"/>
        </p:nvGrpSpPr>
        <p:grpSpPr>
          <a:xfrm>
            <a:off x="-3626001" y="0"/>
            <a:ext cx="3513653" cy="4531360"/>
            <a:chOff x="-3626001" y="0"/>
            <a:chExt cx="3513653" cy="4531360"/>
          </a:xfrm>
        </p:grpSpPr>
        <p:sp>
          <p:nvSpPr>
            <p:cNvPr id="6" name="Rectangle 5">
              <a:extLst>
                <a:ext uri="{FF2B5EF4-FFF2-40B4-BE49-F238E27FC236}">
                  <a16:creationId xmlns:a16="http://schemas.microsoft.com/office/drawing/2014/main" id="{30F09EFA-F5F7-E682-33C6-620F705DDC9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7" name="Rectangle 6">
              <a:extLst>
                <a:ext uri="{FF2B5EF4-FFF2-40B4-BE49-F238E27FC236}">
                  <a16:creationId xmlns:a16="http://schemas.microsoft.com/office/drawing/2014/main" id="{32D05137-F705-B7C0-D5AC-85C787BD98FB}"/>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8" name="TextBox 7">
              <a:extLst>
                <a:ext uri="{FF2B5EF4-FFF2-40B4-BE49-F238E27FC236}">
                  <a16:creationId xmlns:a16="http://schemas.microsoft.com/office/drawing/2014/main" id="{0DBB841A-51B1-DD11-53A5-6CEE96A4914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9" name="TextBox 8">
              <a:extLst>
                <a:ext uri="{FF2B5EF4-FFF2-40B4-BE49-F238E27FC236}">
                  <a16:creationId xmlns:a16="http://schemas.microsoft.com/office/drawing/2014/main" id="{EFEEE51C-F59D-A67D-0F46-2A86250ED5E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207636842"/>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Ligh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dirty="0"/>
              <a:t>add thank you</a:t>
            </a:r>
            <a:endParaRPr lang="en-GB" dirty="0"/>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dirty="0"/>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dirty="0">
                  <a:solidFill>
                    <a:schemeClr val="bg1"/>
                  </a:solidFill>
                  <a:latin typeface="+mn-lt"/>
                  <a:ea typeface="Inter Semi Bold" panose="02000703000000020004" pitchFamily="50" charset="0"/>
                  <a:cs typeface="Inter Semi Bold" panose="02000703000000020004" pitchFamily="50" charset="0"/>
                </a:rPr>
                <a:t>How to insert </a:t>
              </a:r>
              <a:br>
                <a:rPr lang="en-GB" sz="2400" dirty="0">
                  <a:solidFill>
                    <a:schemeClr val="bg1"/>
                  </a:solidFill>
                  <a:latin typeface="+mn-lt"/>
                  <a:ea typeface="Inter Semi Bold" panose="02000703000000020004" pitchFamily="50" charset="0"/>
                  <a:cs typeface="Inter Semi Bold" panose="02000703000000020004" pitchFamily="50" charset="0"/>
                </a:rPr>
              </a:br>
              <a:r>
                <a:rPr lang="en-GB" sz="2400" dirty="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the icon in the middle of the placeholder and choose an image from file, or select the placeholder and paste an image in using </a:t>
              </a:r>
              <a:r>
                <a:rPr lang="en-US" sz="1200" b="1" dirty="0">
                  <a:solidFill>
                    <a:schemeClr val="tx2"/>
                  </a:solidFill>
                  <a:latin typeface="+mn-lt"/>
                </a:rPr>
                <a:t>Ctrl + V</a:t>
              </a:r>
              <a:r>
                <a:rPr lang="en-US" sz="1200" dirty="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Click on the </a:t>
              </a:r>
              <a:r>
                <a:rPr lang="en-US" sz="1200" b="1" dirty="0">
                  <a:solidFill>
                    <a:schemeClr val="tx2"/>
                  </a:solidFill>
                  <a:latin typeface="+mn-lt"/>
                </a:rPr>
                <a:t>Format Picture </a:t>
              </a:r>
              <a:r>
                <a:rPr lang="en-US" sz="1200" dirty="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Choose </a:t>
              </a:r>
              <a:r>
                <a:rPr lang="en-US" sz="1200" b="1" dirty="0">
                  <a:solidFill>
                    <a:schemeClr val="tx2"/>
                  </a:solidFill>
                  <a:latin typeface="+mn-lt"/>
                </a:rPr>
                <a:t>Crop</a:t>
              </a:r>
              <a:r>
                <a:rPr lang="en-US" sz="1200" dirty="0">
                  <a:solidFill>
                    <a:schemeClr val="tx2"/>
                  </a:solidFill>
                  <a:latin typeface="+mn-lt"/>
                </a:rPr>
                <a:t> to resize and move the image within the placeholder, using the white circles in the corners of the image. Click on the drop down arrow and choose </a:t>
              </a:r>
              <a:r>
                <a:rPr lang="en-US" sz="1200" b="1" dirty="0">
                  <a:solidFill>
                    <a:schemeClr val="tx2"/>
                  </a:solidFill>
                  <a:latin typeface="+mn-lt"/>
                </a:rPr>
                <a:t>Fit</a:t>
              </a:r>
              <a:r>
                <a:rPr lang="en-US" sz="1200" dirty="0">
                  <a:solidFill>
                    <a:schemeClr val="tx2"/>
                  </a:solidFill>
                  <a:latin typeface="+mn-lt"/>
                </a:rPr>
                <a:t> or </a:t>
              </a:r>
              <a:r>
                <a:rPr lang="en-US" sz="1200" b="1" dirty="0">
                  <a:solidFill>
                    <a:schemeClr val="tx2"/>
                  </a:solidFill>
                  <a:latin typeface="+mn-lt"/>
                </a:rPr>
                <a:t>Fill</a:t>
              </a:r>
              <a:r>
                <a:rPr lang="en-US" sz="1200" dirty="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dirty="0">
                  <a:solidFill>
                    <a:schemeClr val="tx2"/>
                  </a:solidFill>
                  <a:latin typeface="+mn-lt"/>
                </a:rPr>
                <a:t>Right click the image and choose </a:t>
              </a:r>
              <a:r>
                <a:rPr lang="en-US" sz="1200" b="1" dirty="0">
                  <a:solidFill>
                    <a:schemeClr val="tx2"/>
                  </a:solidFill>
                  <a:latin typeface="+mn-lt"/>
                </a:rPr>
                <a:t>Send to back </a:t>
              </a:r>
              <a:r>
                <a:rPr lang="en-US" sz="1200" dirty="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dirty="0"/>
              <a:t>Click icon to insert image</a:t>
            </a:r>
          </a:p>
        </p:txBody>
      </p:sp>
    </p:spTree>
    <p:custDataLst>
      <p:tags r:id="rId1"/>
    </p:custDataLst>
    <p:extLst>
      <p:ext uri="{BB962C8B-B14F-4D97-AF65-F5344CB8AC3E}">
        <p14:creationId xmlns:p14="http://schemas.microsoft.com/office/powerpoint/2010/main" val="275332182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theme" Target="../theme/theme2.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tags" Target="../tags/tag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theme" Target="../theme/theme3.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ags" Target="../tags/tag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theme" Target="../theme/theme4.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tags" Target="../tags/tag8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26" Type="http://schemas.openxmlformats.org/officeDocument/2006/relationships/theme" Target="../theme/theme5.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5" Type="http://schemas.openxmlformats.org/officeDocument/2006/relationships/slideLayout" Target="../slideLayouts/slideLayout125.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slideLayout" Target="../slideLayouts/slideLayout124.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 Id="rId27" Type="http://schemas.openxmlformats.org/officeDocument/2006/relationships/tags" Target="../tags/tag10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slideLayout" Target="../slideLayouts/slideLayout143.xml"/><Relationship Id="rId26" Type="http://schemas.openxmlformats.org/officeDocument/2006/relationships/theme" Target="../theme/theme6.xml"/><Relationship Id="rId3" Type="http://schemas.openxmlformats.org/officeDocument/2006/relationships/slideLayout" Target="../slideLayouts/slideLayout128.xml"/><Relationship Id="rId21" Type="http://schemas.openxmlformats.org/officeDocument/2006/relationships/slideLayout" Target="../slideLayouts/slideLayout146.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slideLayout" Target="../slideLayouts/slideLayout142.xml"/><Relationship Id="rId25" Type="http://schemas.openxmlformats.org/officeDocument/2006/relationships/slideLayout" Target="../slideLayouts/slideLayout150.xml"/><Relationship Id="rId2" Type="http://schemas.openxmlformats.org/officeDocument/2006/relationships/slideLayout" Target="../slideLayouts/slideLayout127.xml"/><Relationship Id="rId16" Type="http://schemas.openxmlformats.org/officeDocument/2006/relationships/slideLayout" Target="../slideLayouts/slideLayout141.xml"/><Relationship Id="rId20" Type="http://schemas.openxmlformats.org/officeDocument/2006/relationships/slideLayout" Target="../slideLayouts/slideLayout145.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24" Type="http://schemas.openxmlformats.org/officeDocument/2006/relationships/slideLayout" Target="../slideLayouts/slideLayout149.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23" Type="http://schemas.openxmlformats.org/officeDocument/2006/relationships/slideLayout" Target="../slideLayouts/slideLayout148.xml"/><Relationship Id="rId10" Type="http://schemas.openxmlformats.org/officeDocument/2006/relationships/slideLayout" Target="../slideLayouts/slideLayout135.xml"/><Relationship Id="rId19" Type="http://schemas.openxmlformats.org/officeDocument/2006/relationships/slideLayout" Target="../slideLayouts/slideLayout144.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 Id="rId22" Type="http://schemas.openxmlformats.org/officeDocument/2006/relationships/slideLayout" Target="../slideLayouts/slideLayout147.xml"/><Relationship Id="rId27" Type="http://schemas.openxmlformats.org/officeDocument/2006/relationships/tags" Target="../tags/tag1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17860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6" r:id="rId4"/>
    <p:sldLayoutId id="2147483665" r:id="rId5"/>
    <p:sldLayoutId id="2147483654" r:id="rId6"/>
    <p:sldLayoutId id="2147483669" r:id="rId7"/>
    <p:sldLayoutId id="2147483663" r:id="rId8"/>
    <p:sldLayoutId id="2147483657" r:id="rId9"/>
    <p:sldLayoutId id="2147483655" r:id="rId10"/>
    <p:sldLayoutId id="2147483662" r:id="rId11"/>
    <p:sldLayoutId id="2147483659" r:id="rId12"/>
    <p:sldLayoutId id="2147483656" r:id="rId13"/>
    <p:sldLayoutId id="2147483668" r:id="rId14"/>
    <p:sldLayoutId id="2147483671" r:id="rId15"/>
    <p:sldLayoutId id="2147483780" r:id="rId16"/>
    <p:sldLayoutId id="2147483670" r:id="rId17"/>
    <p:sldLayoutId id="2147483760" r:id="rId18"/>
    <p:sldLayoutId id="2147483906" r:id="rId19"/>
    <p:sldLayoutId id="2147483761" r:id="rId20"/>
    <p:sldLayoutId id="2147483907" r:id="rId21"/>
    <p:sldLayoutId id="2147483667" r:id="rId22"/>
    <p:sldLayoutId id="2147483771" r:id="rId23"/>
    <p:sldLayoutId id="2147483770" r:id="rId24"/>
    <p:sldLayoutId id="214748366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4024493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8" r:id="rId16"/>
    <p:sldLayoutId id="2147483799" r:id="rId17"/>
    <p:sldLayoutId id="2147483800" r:id="rId18"/>
    <p:sldLayoutId id="2147483908" r:id="rId19"/>
    <p:sldLayoutId id="2147483801" r:id="rId20"/>
    <p:sldLayoutId id="2147483909" r:id="rId21"/>
    <p:sldLayoutId id="2147483802" r:id="rId22"/>
    <p:sldLayoutId id="2147483803" r:id="rId23"/>
    <p:sldLayoutId id="2147483804" r:id="rId24"/>
    <p:sldLayoutId id="21474838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537537829"/>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3" r:id="rId16"/>
    <p:sldLayoutId id="2147483824" r:id="rId17"/>
    <p:sldLayoutId id="2147483825" r:id="rId18"/>
    <p:sldLayoutId id="2147483910" r:id="rId19"/>
    <p:sldLayoutId id="2147483826" r:id="rId20"/>
    <p:sldLayoutId id="2147483911" r:id="rId21"/>
    <p:sldLayoutId id="2147483827" r:id="rId22"/>
    <p:sldLayoutId id="2147483828" r:id="rId23"/>
    <p:sldLayoutId id="2147483829" r:id="rId24"/>
    <p:sldLayoutId id="214748383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190197105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4" r:id="rId13"/>
    <p:sldLayoutId id="2147483845" r:id="rId14"/>
    <p:sldLayoutId id="2147483846" r:id="rId15"/>
    <p:sldLayoutId id="2147483848" r:id="rId16"/>
    <p:sldLayoutId id="2147483849" r:id="rId17"/>
    <p:sldLayoutId id="2147483850" r:id="rId18"/>
    <p:sldLayoutId id="2147483912" r:id="rId19"/>
    <p:sldLayoutId id="2147483851" r:id="rId20"/>
    <p:sldLayoutId id="2147483913" r:id="rId21"/>
    <p:sldLayoutId id="2147483852" r:id="rId22"/>
    <p:sldLayoutId id="2147483853" r:id="rId23"/>
    <p:sldLayoutId id="2147483854" r:id="rId24"/>
    <p:sldLayoutId id="214748385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2675682169"/>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 id="2147483871" r:id="rId15"/>
    <p:sldLayoutId id="2147483873" r:id="rId16"/>
    <p:sldLayoutId id="2147483874" r:id="rId17"/>
    <p:sldLayoutId id="2147483875" r:id="rId18"/>
    <p:sldLayoutId id="2147483914" r:id="rId19"/>
    <p:sldLayoutId id="2147483876" r:id="rId20"/>
    <p:sldLayoutId id="2147483915" r:id="rId21"/>
    <p:sldLayoutId id="2147483877" r:id="rId22"/>
    <p:sldLayoutId id="2147483878" r:id="rId23"/>
    <p:sldLayoutId id="2147483879" r:id="rId24"/>
    <p:sldLayoutId id="2147483880"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dirty="0"/>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dirty="0"/>
          </a:p>
        </p:txBody>
      </p:sp>
    </p:spTree>
    <p:custDataLst>
      <p:tags r:id="rId27"/>
    </p:custDataLst>
    <p:extLst>
      <p:ext uri="{BB962C8B-B14F-4D97-AF65-F5344CB8AC3E}">
        <p14:creationId xmlns:p14="http://schemas.microsoft.com/office/powerpoint/2010/main" val="3319380951"/>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8" r:id="rId16"/>
    <p:sldLayoutId id="2147483899" r:id="rId17"/>
    <p:sldLayoutId id="2147483900" r:id="rId18"/>
    <p:sldLayoutId id="2147483916" r:id="rId19"/>
    <p:sldLayoutId id="2147483901" r:id="rId20"/>
    <p:sldLayoutId id="2147483917" r:id="rId21"/>
    <p:sldLayoutId id="2147483902" r:id="rId22"/>
    <p:sldLayoutId id="2147483903" r:id="rId23"/>
    <p:sldLayoutId id="2147483904" r:id="rId24"/>
    <p:sldLayoutId id="2147483905" r:id="rId25"/>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Layout" Target="../slideLayouts/slideLayout10.xml"/><Relationship Id="rId1" Type="http://schemas.openxmlformats.org/officeDocument/2006/relationships/tags" Target="../tags/tag1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E725F-C59C-101D-459B-3D458ABA889A}"/>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152CE05A-1466-0E15-5D57-76693EF64C21}"/>
              </a:ext>
            </a:extLst>
          </p:cNvPr>
          <p:cNvSpPr>
            <a:spLocks noGrp="1"/>
          </p:cNvSpPr>
          <p:nvPr>
            <p:ph type="title"/>
          </p:nvPr>
        </p:nvSpPr>
        <p:spPr/>
        <p:txBody>
          <a:bodyPr/>
          <a:lstStyle/>
          <a:p>
            <a:r>
              <a:rPr lang="en-US" dirty="0"/>
              <a:t>Talent Coordinator</a:t>
            </a:r>
          </a:p>
        </p:txBody>
      </p:sp>
      <p:sp>
        <p:nvSpPr>
          <p:cNvPr id="8" name="Footer Placeholder 7">
            <a:extLst>
              <a:ext uri="{FF2B5EF4-FFF2-40B4-BE49-F238E27FC236}">
                <a16:creationId xmlns:a16="http://schemas.microsoft.com/office/drawing/2014/main" id="{CF851C59-C0E4-FF3F-61AC-65D663621647}"/>
              </a:ext>
            </a:extLst>
          </p:cNvPr>
          <p:cNvSpPr>
            <a:spLocks noGrp="1"/>
          </p:cNvSpPr>
          <p:nvPr>
            <p:ph type="ftr" sz="quarter" idx="10"/>
          </p:nvPr>
        </p:nvSpPr>
        <p:spPr>
          <a:xfrm>
            <a:off x="7697585" y="6059978"/>
            <a:ext cx="4344784" cy="677659"/>
          </a:xfrm>
        </p:spPr>
        <p:txBody>
          <a:bodyPr/>
          <a:lstStyle/>
          <a:p>
            <a:pPr algn="r"/>
            <a:r>
              <a:rPr lang="en-GB" sz="1200" dirty="0"/>
              <a:t>The University of Warwick </a:t>
            </a:r>
          </a:p>
          <a:p>
            <a:pPr algn="r"/>
            <a:r>
              <a:rPr lang="en-GB" sz="1200" dirty="0"/>
              <a:t>Talent and Development</a:t>
            </a:r>
          </a:p>
        </p:txBody>
      </p:sp>
      <p:sp>
        <p:nvSpPr>
          <p:cNvPr id="12" name="Text Placeholder 11">
            <a:extLst>
              <a:ext uri="{FF2B5EF4-FFF2-40B4-BE49-F238E27FC236}">
                <a16:creationId xmlns:a16="http://schemas.microsoft.com/office/drawing/2014/main" id="{C6EFD031-70CD-FE42-DB7F-C0239A2FB149}"/>
              </a:ext>
            </a:extLst>
          </p:cNvPr>
          <p:cNvSpPr>
            <a:spLocks noGrp="1"/>
          </p:cNvSpPr>
          <p:nvPr>
            <p:ph type="body" sz="quarter" idx="12"/>
          </p:nvPr>
        </p:nvSpPr>
        <p:spPr/>
        <p:txBody>
          <a:bodyPr/>
          <a:lstStyle/>
          <a:p>
            <a:r>
              <a:rPr lang="en-GB" sz="2000" dirty="0"/>
              <a:t>Ruby Koca </a:t>
            </a:r>
          </a:p>
        </p:txBody>
      </p:sp>
      <p:sp>
        <p:nvSpPr>
          <p:cNvPr id="13" name="Text Placeholder 12">
            <a:extLst>
              <a:ext uri="{FF2B5EF4-FFF2-40B4-BE49-F238E27FC236}">
                <a16:creationId xmlns:a16="http://schemas.microsoft.com/office/drawing/2014/main" id="{0C671C61-5015-A23E-2EBF-38DF713E2BEF}"/>
              </a:ext>
            </a:extLst>
          </p:cNvPr>
          <p:cNvSpPr>
            <a:spLocks noGrp="1"/>
          </p:cNvSpPr>
          <p:nvPr>
            <p:ph type="body" sz="quarter" idx="13"/>
          </p:nvPr>
        </p:nvSpPr>
        <p:spPr>
          <a:xfrm>
            <a:off x="413584" y="1835418"/>
            <a:ext cx="7558324" cy="4549990"/>
          </a:xfrm>
        </p:spPr>
        <p:txBody>
          <a:bodyPr vert="horz" lIns="91440" tIns="45720" rIns="91440" bIns="45720" numCol="1" spcCol="360000" rtlCol="0" anchor="t">
            <a:noAutofit/>
          </a:bodyPr>
          <a:lstStyle/>
          <a:p>
            <a:r>
              <a:rPr lang="en-GB" sz="1800" dirty="0">
                <a:ea typeface="Calibri"/>
                <a:cs typeface="Calibri"/>
              </a:rPr>
              <a:t>Ruby is a Talent Coordinator within the Talent and Development function, supporting the delivery of learning programmes and systems across the organisation. She has experience in data management, learning management systems (LMS), and the design and implementation of digital learning platforms.</a:t>
            </a:r>
          </a:p>
          <a:p>
            <a:r>
              <a:rPr lang="en-GB" sz="1800" dirty="0">
                <a:ea typeface="Calibri"/>
                <a:cs typeface="Calibri"/>
              </a:rPr>
              <a:t>Her responsibilities include coordinating programme logistics, maintaining accurate learner data, and managing administrative processes to improve efficiency and learner experience. Ruby also oversees financial tasks such as processing invoices for learning and development activities.</a:t>
            </a:r>
          </a:p>
          <a:p>
            <a:r>
              <a:rPr lang="en-GB" sz="1800" dirty="0">
                <a:ea typeface="Calibri"/>
                <a:cs typeface="Calibri"/>
              </a:rPr>
              <a:t>Passionate about digital learning, Ruby is currently undertaking a Master’s in Biomedical Research with Warwick Medical School, where she is exploring technology-driven approaches to learning and applying advanced analytical skills to support evidence-based development solutions.</a:t>
            </a:r>
          </a:p>
        </p:txBody>
      </p:sp>
      <p:pic>
        <p:nvPicPr>
          <p:cNvPr id="6" name="Picture 5" descr="A person with long hair wearing a black jacket&#10;&#10;AI-generated content may be incorrect.">
            <a:extLst>
              <a:ext uri="{FF2B5EF4-FFF2-40B4-BE49-F238E27FC236}">
                <a16:creationId xmlns:a16="http://schemas.microsoft.com/office/drawing/2014/main" id="{4F8424C0-BDBA-315B-88D2-4E63D2EB36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3603" y="1762410"/>
            <a:ext cx="2500269" cy="3128090"/>
          </a:xfrm>
          <a:prstGeom prst="rect">
            <a:avLst/>
          </a:prstGeom>
        </p:spPr>
      </p:pic>
    </p:spTree>
    <p:custDataLst>
      <p:tags r:id="rId1"/>
    </p:custDataLst>
    <p:extLst>
      <p:ext uri="{BB962C8B-B14F-4D97-AF65-F5344CB8AC3E}">
        <p14:creationId xmlns:p14="http://schemas.microsoft.com/office/powerpoint/2010/main" val="22575205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UNIVERSITY OF WARWICK TEMPLATE" val="o3vyYe39"/>
  <p:tag name="ARTICULATE_DESIGN_ID_1_PURPLE" val="AduQcjRa"/>
  <p:tag name="ARTICULATE_DESIGN_ID_PURPLE" val="H2tNWEnT"/>
  <p:tag name="ARTICULATE_DESIGN_ID_1_GREEN" val="A9jtIQJD"/>
  <p:tag name="ARTICULATE_DESIGN_ID_1_ORANGE" val="DYW5gw80"/>
  <p:tag name="ARTICULATE_DESIGN_ID_1_RED" val="4zeqPENU"/>
  <p:tag name="ARTICULATE_DESIGN_ID_BLUE" val="sVk99ODY"/>
  <p:tag name="ARTICULATE_DESIGN_ID_GREEN" val="GS3ERbu0"/>
  <p:tag name="ARTICULATE_DESIGN_ID_ORANGE" val="lGEOL85f"/>
  <p:tag name="ARTICULATE_DESIGN_ID_RED" val="HToPVZQA"/>
  <p:tag name="PRESGUID" val="0c4b2974-b076-4de0-abb9-2a1dba2ff14f"/>
  <p:tag name="ARTICULATE_DESIGN_ID_5_UNIVERSITY OF WARWICK" val="Rm1u8kJp"/>
  <p:tag name="ARTICULATE_DESIGN_ID_UNIVERSITY OF WARWICK" val="76Q5vuZC"/>
  <p:tag name="ARTICULATE_PROJECT_OPEN" val="0"/>
  <p:tag name="ARTICULATE_DESIGN_ID_1_UNIVERSITY OF WARWICK" val="8P3AOuwW"/>
  <p:tag name="ARTICULATE_DESIGN_ID_BRIGHT TEAL" val="9kJ2EVKG"/>
  <p:tag name="ARTICULATE_DESIGN_ID_1_BRIGHT TEAL" val="DsamqdXS"/>
  <p:tag name="ARTICULATE_DESIGN_ID_BRIGHT BLUE" val="uV00Dvu6"/>
  <p:tag name="ARTICULATE_DESIGN_ID_1_BRIGHT BLUE" val="uZ3judsJ"/>
  <p:tag name="ARTICULATE_DESIGN_ID_BRIGHT ORANGE" val="WLP2QPCx"/>
  <p:tag name="ARTICULATE_DESIGN_ID_1_BRIGHT ORANGE" val="pOoiGpez"/>
  <p:tag name="ARTICULATE_DESIGN_ID_BRIGHT RUBY" val="TYXO80EN"/>
  <p:tag name="ARTICULATE_DESIGN_ID_BRIGHT GOLD" val="ml7Vg9xM"/>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Bright Teal">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354E357C-859A-4614-8A2D-C90D06BDD0E7}"/>
    </a:ext>
  </a:extLst>
</a:theme>
</file>

<file path=ppt/theme/theme3.xml><?xml version="1.0" encoding="utf-8"?>
<a:theme xmlns:a="http://schemas.openxmlformats.org/drawingml/2006/main" name="Bright Blu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32FAF07-4AEC-49C5-80C8-9A7AB155F0B7}"/>
    </a:ext>
  </a:extLst>
</a:theme>
</file>

<file path=ppt/theme/theme4.xml><?xml version="1.0" encoding="utf-8"?>
<a:theme xmlns:a="http://schemas.openxmlformats.org/drawingml/2006/main" name="Bright Orange">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1026240F-7360-42FC-A9DA-A44170D985CB}"/>
    </a:ext>
  </a:extLst>
</a:theme>
</file>

<file path=ppt/theme/theme5.xml><?xml version="1.0" encoding="utf-8"?>
<a:theme xmlns:a="http://schemas.openxmlformats.org/drawingml/2006/main" name="Dark Ruby">
  <a:themeElements>
    <a:clrScheme name="Uni Of Warwick">
      <a:dk1>
        <a:sysClr val="windowText" lastClr="000000"/>
      </a:dk1>
      <a:lt1>
        <a:sysClr val="window" lastClr="FFFFFF"/>
      </a:lt1>
      <a:dk2>
        <a:srgbClr val="3F4246"/>
      </a:dk2>
      <a:lt2>
        <a:srgbClr val="FFFFFF"/>
      </a:lt2>
      <a:accent1>
        <a:srgbClr val="3C1053"/>
      </a:accent1>
      <a:accent2>
        <a:srgbClr val="6DCDB8"/>
      </a:accent2>
      <a:accent3>
        <a:srgbClr val="9D2235"/>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2A9E9CC-1D69-4533-9D26-0FE921900D47}"/>
    </a:ext>
  </a:extLst>
</a:theme>
</file>

<file path=ppt/theme/theme6.xml><?xml version="1.0" encoding="utf-8"?>
<a:theme xmlns:a="http://schemas.openxmlformats.org/drawingml/2006/main" name="Bright Gold">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C207D76F-168D-4246-91B2-54AF695E71C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5dca101-e50a-45d6-8fd9-196082ea6373" xsi:nil="true"/>
    <lcf76f155ced4ddcb4097134ff3c332f xmlns="261d1170-53ab-4cbb-8372-81bb9454fbf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1D74DA8B84094D94391A7E79E613A7" ma:contentTypeVersion="13" ma:contentTypeDescription="Create a new document." ma:contentTypeScope="" ma:versionID="44bd07d763e4c71cb2a76f8a2d759cee">
  <xsd:schema xmlns:xsd="http://www.w3.org/2001/XMLSchema" xmlns:xs="http://www.w3.org/2001/XMLSchema" xmlns:p="http://schemas.microsoft.com/office/2006/metadata/properties" xmlns:ns2="261d1170-53ab-4cbb-8372-81bb9454fbf0" xmlns:ns3="95dca101-e50a-45d6-8fd9-196082ea6373" targetNamespace="http://schemas.microsoft.com/office/2006/metadata/properties" ma:root="true" ma:fieldsID="402ef27201cf51c6679f69dda22c98af" ns2:_="" ns3:_="">
    <xsd:import namespace="261d1170-53ab-4cbb-8372-81bb9454fbf0"/>
    <xsd:import namespace="95dca101-e50a-45d6-8fd9-196082ea637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1d1170-53ab-4cbb-8372-81bb9454fb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dca101-e50a-45d6-8fd9-196082ea6373"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a55ed8a-4d75-4824-b67c-564966f483ea}" ma:internalName="TaxCatchAll" ma:showField="CatchAllData" ma:web="95dca101-e50a-45d6-8fd9-196082ea637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4A923B-E8BB-4977-BA8B-3AE9050D6269}">
  <ds:schemaRefs>
    <ds:schemaRef ds:uri="http://schemas.microsoft.com/office/2006/metadata/properties"/>
    <ds:schemaRef ds:uri="http://schemas.microsoft.com/office/infopath/2007/PartnerControls"/>
    <ds:schemaRef ds:uri="95dca101-e50a-45d6-8fd9-196082ea6373"/>
    <ds:schemaRef ds:uri="261d1170-53ab-4cbb-8372-81bb9454fbf0"/>
  </ds:schemaRefs>
</ds:datastoreItem>
</file>

<file path=customXml/itemProps2.xml><?xml version="1.0" encoding="utf-8"?>
<ds:datastoreItem xmlns:ds="http://schemas.openxmlformats.org/officeDocument/2006/customXml" ds:itemID="{1B1AD365-066E-4C75-BC30-2E671592ACB8}">
  <ds:schemaRefs>
    <ds:schemaRef ds:uri="http://schemas.microsoft.com/sharepoint/v3/contenttype/forms"/>
  </ds:schemaRefs>
</ds:datastoreItem>
</file>

<file path=customXml/itemProps3.xml><?xml version="1.0" encoding="utf-8"?>
<ds:datastoreItem xmlns:ds="http://schemas.openxmlformats.org/officeDocument/2006/customXml" ds:itemID="{5BFA87CA-44C9-4992-AF11-B82DF4082E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61d1170-53ab-4cbb-8372-81bb9454fbf0"/>
    <ds:schemaRef ds:uri="95dca101-e50a-45d6-8fd9-196082ea63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University_of_Warwick_Template_v9</Template>
  <TotalTime>59</TotalTime>
  <Words>134</Words>
  <Application>Microsoft Office PowerPoint</Application>
  <PresentationFormat>Widescreen</PresentationFormat>
  <Paragraphs>7</Paragraphs>
  <Slides>1</Slides>
  <Notes>0</Notes>
  <HiddenSlides>0</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1</vt:i4>
      </vt:variant>
    </vt:vector>
  </HeadingPairs>
  <TitlesOfParts>
    <vt:vector size="9" baseType="lpstr">
      <vt:lpstr>Arial</vt:lpstr>
      <vt:lpstr>Calibri</vt:lpstr>
      <vt:lpstr>University of Warwick</vt:lpstr>
      <vt:lpstr>Bright Teal</vt:lpstr>
      <vt:lpstr>Bright Blue</vt:lpstr>
      <vt:lpstr>Bright Orange</vt:lpstr>
      <vt:lpstr>Dark Ruby</vt:lpstr>
      <vt:lpstr>Bright Gold</vt:lpstr>
      <vt:lpstr>Talent Coordinator</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your template</dc:title>
  <dc:creator>Kelleher, Lucy</dc:creator>
  <cp:lastModifiedBy>VILLIERS, Katie</cp:lastModifiedBy>
  <cp:revision>78</cp:revision>
  <dcterms:created xsi:type="dcterms:W3CDTF">2023-11-28T11:44:59Z</dcterms:created>
  <dcterms:modified xsi:type="dcterms:W3CDTF">2025-12-15T09:22:42Z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53154194-7411-4916-863E-B7DFE5A19319</vt:lpwstr>
  </property>
  <property fmtid="{D5CDD505-2E9C-101B-9397-08002B2CF9AE}" pid="3" name="ArticulatePath">
    <vt:lpwstr>Presentation1</vt:lpwstr>
  </property>
  <property fmtid="{D5CDD505-2E9C-101B-9397-08002B2CF9AE}" pid="4" name="ContentTypeId">
    <vt:lpwstr>0x010100D91D74DA8B84094D94391A7E79E613A7</vt:lpwstr>
  </property>
  <property fmtid="{D5CDD505-2E9C-101B-9397-08002B2CF9AE}" pid="5" name="MediaServiceImageTags">
    <vt:lpwstr/>
  </property>
</Properties>
</file>