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4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6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heme/theme7.xml" ContentType="application/vnd.openxmlformats-officedocument.theme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828" r:id="rId4"/>
    <p:sldMasterId id="2147484097" r:id="rId5"/>
    <p:sldMasterId id="2147484061" r:id="rId6"/>
    <p:sldMasterId id="2147484043" r:id="rId7"/>
    <p:sldMasterId id="2147484079" r:id="rId8"/>
    <p:sldMasterId id="2147483989" r:id="rId9"/>
    <p:sldMasterId id="2147484007" r:id="rId10"/>
    <p:sldMasterId id="2147484025" r:id="rId11"/>
  </p:sldMasterIdLst>
  <p:notesMasterIdLst>
    <p:notesMasterId r:id="rId141"/>
  </p:notesMasterIdLst>
  <p:handoutMasterIdLst>
    <p:handoutMasterId r:id="rId142"/>
  </p:handoutMasterIdLst>
  <p:sldIdLst>
    <p:sldId id="563" r:id="rId12"/>
    <p:sldId id="564" r:id="rId13"/>
    <p:sldId id="565" r:id="rId14"/>
    <p:sldId id="567" r:id="rId15"/>
    <p:sldId id="566" r:id="rId16"/>
    <p:sldId id="417" r:id="rId17"/>
    <p:sldId id="418" r:id="rId18"/>
    <p:sldId id="429" r:id="rId19"/>
    <p:sldId id="419" r:id="rId20"/>
    <p:sldId id="420" r:id="rId21"/>
    <p:sldId id="568" r:id="rId22"/>
    <p:sldId id="569" r:id="rId23"/>
    <p:sldId id="570" r:id="rId24"/>
    <p:sldId id="571" r:id="rId25"/>
    <p:sldId id="572" r:id="rId26"/>
    <p:sldId id="573" r:id="rId27"/>
    <p:sldId id="574" r:id="rId28"/>
    <p:sldId id="575" r:id="rId29"/>
    <p:sldId id="576" r:id="rId30"/>
    <p:sldId id="577" r:id="rId31"/>
    <p:sldId id="578" r:id="rId32"/>
    <p:sldId id="579" r:id="rId33"/>
    <p:sldId id="580" r:id="rId34"/>
    <p:sldId id="581" r:id="rId35"/>
    <p:sldId id="582" r:id="rId36"/>
    <p:sldId id="583" r:id="rId37"/>
    <p:sldId id="584" r:id="rId38"/>
    <p:sldId id="585" r:id="rId39"/>
    <p:sldId id="586" r:id="rId40"/>
    <p:sldId id="587" r:id="rId41"/>
    <p:sldId id="588" r:id="rId42"/>
    <p:sldId id="589" r:id="rId43"/>
    <p:sldId id="590" r:id="rId44"/>
    <p:sldId id="591" r:id="rId45"/>
    <p:sldId id="592" r:id="rId46"/>
    <p:sldId id="593" r:id="rId47"/>
    <p:sldId id="594" r:id="rId48"/>
    <p:sldId id="595" r:id="rId49"/>
    <p:sldId id="596" r:id="rId50"/>
    <p:sldId id="597" r:id="rId51"/>
    <p:sldId id="598" r:id="rId52"/>
    <p:sldId id="599" r:id="rId53"/>
    <p:sldId id="600" r:id="rId54"/>
    <p:sldId id="601" r:id="rId55"/>
    <p:sldId id="602" r:id="rId56"/>
    <p:sldId id="603" r:id="rId57"/>
    <p:sldId id="604" r:id="rId58"/>
    <p:sldId id="605" r:id="rId59"/>
    <p:sldId id="606" r:id="rId60"/>
    <p:sldId id="607" r:id="rId61"/>
    <p:sldId id="608" r:id="rId62"/>
    <p:sldId id="609" r:id="rId63"/>
    <p:sldId id="610" r:id="rId64"/>
    <p:sldId id="611" r:id="rId65"/>
    <p:sldId id="612" r:id="rId66"/>
    <p:sldId id="613" r:id="rId67"/>
    <p:sldId id="614" r:id="rId68"/>
    <p:sldId id="615" r:id="rId69"/>
    <p:sldId id="616" r:id="rId70"/>
    <p:sldId id="617" r:id="rId71"/>
    <p:sldId id="618" r:id="rId72"/>
    <p:sldId id="619" r:id="rId73"/>
    <p:sldId id="620" r:id="rId74"/>
    <p:sldId id="621" r:id="rId75"/>
    <p:sldId id="622" r:id="rId76"/>
    <p:sldId id="623" r:id="rId77"/>
    <p:sldId id="624" r:id="rId78"/>
    <p:sldId id="625" r:id="rId79"/>
    <p:sldId id="626" r:id="rId80"/>
    <p:sldId id="627" r:id="rId81"/>
    <p:sldId id="628" r:id="rId82"/>
    <p:sldId id="629" r:id="rId83"/>
    <p:sldId id="630" r:id="rId84"/>
    <p:sldId id="631" r:id="rId85"/>
    <p:sldId id="632" r:id="rId86"/>
    <p:sldId id="633" r:id="rId87"/>
    <p:sldId id="634" r:id="rId88"/>
    <p:sldId id="635" r:id="rId89"/>
    <p:sldId id="636" r:id="rId90"/>
    <p:sldId id="637" r:id="rId91"/>
    <p:sldId id="638" r:id="rId92"/>
    <p:sldId id="639" r:id="rId93"/>
    <p:sldId id="640" r:id="rId94"/>
    <p:sldId id="641" r:id="rId95"/>
    <p:sldId id="642" r:id="rId96"/>
    <p:sldId id="643" r:id="rId97"/>
    <p:sldId id="644" r:id="rId98"/>
    <p:sldId id="645" r:id="rId99"/>
    <p:sldId id="646" r:id="rId100"/>
    <p:sldId id="647" r:id="rId101"/>
    <p:sldId id="648" r:id="rId102"/>
    <p:sldId id="649" r:id="rId103"/>
    <p:sldId id="650" r:id="rId104"/>
    <p:sldId id="651" r:id="rId105"/>
    <p:sldId id="652" r:id="rId106"/>
    <p:sldId id="653" r:id="rId107"/>
    <p:sldId id="654" r:id="rId108"/>
    <p:sldId id="655" r:id="rId109"/>
    <p:sldId id="656" r:id="rId110"/>
    <p:sldId id="657" r:id="rId111"/>
    <p:sldId id="658" r:id="rId112"/>
    <p:sldId id="659" r:id="rId113"/>
    <p:sldId id="660" r:id="rId114"/>
    <p:sldId id="661" r:id="rId115"/>
    <p:sldId id="662" r:id="rId116"/>
    <p:sldId id="663" r:id="rId117"/>
    <p:sldId id="664" r:id="rId118"/>
    <p:sldId id="665" r:id="rId119"/>
    <p:sldId id="666" r:id="rId120"/>
    <p:sldId id="667" r:id="rId121"/>
    <p:sldId id="668" r:id="rId122"/>
    <p:sldId id="669" r:id="rId123"/>
    <p:sldId id="670" r:id="rId124"/>
    <p:sldId id="671" r:id="rId125"/>
    <p:sldId id="672" r:id="rId126"/>
    <p:sldId id="673" r:id="rId127"/>
    <p:sldId id="674" r:id="rId128"/>
    <p:sldId id="675" r:id="rId129"/>
    <p:sldId id="676" r:id="rId130"/>
    <p:sldId id="677" r:id="rId131"/>
    <p:sldId id="678" r:id="rId132"/>
    <p:sldId id="679" r:id="rId133"/>
    <p:sldId id="680" r:id="rId134"/>
    <p:sldId id="681" r:id="rId135"/>
    <p:sldId id="682" r:id="rId136"/>
    <p:sldId id="683" r:id="rId137"/>
    <p:sldId id="684" r:id="rId138"/>
    <p:sldId id="685" r:id="rId139"/>
    <p:sldId id="686" r:id="rId140"/>
  </p:sldIdLst>
  <p:sldSz cx="36576000" cy="20574000"/>
  <p:notesSz cx="6858000" cy="9144000"/>
  <p:defaultTextStyle>
    <a:defPPr>
      <a:defRPr lang="en-US"/>
    </a:defPPr>
    <a:lvl1pPr marL="0" algn="l" defTabSz="2743194" rtl="0" eaLnBrk="1" latinLnBrk="0" hangingPunct="1">
      <a:defRPr sz="5399" kern="1200">
        <a:solidFill>
          <a:schemeClr val="tx1"/>
        </a:solidFill>
        <a:latin typeface="+mn-lt"/>
        <a:ea typeface="+mn-ea"/>
        <a:cs typeface="+mn-cs"/>
      </a:defRPr>
    </a:lvl1pPr>
    <a:lvl2pPr marL="1371597" algn="l" defTabSz="2743194" rtl="0" eaLnBrk="1" latinLnBrk="0" hangingPunct="1">
      <a:defRPr sz="5399" kern="1200">
        <a:solidFill>
          <a:schemeClr val="tx1"/>
        </a:solidFill>
        <a:latin typeface="+mn-lt"/>
        <a:ea typeface="+mn-ea"/>
        <a:cs typeface="+mn-cs"/>
      </a:defRPr>
    </a:lvl2pPr>
    <a:lvl3pPr marL="2743194" algn="l" defTabSz="2743194" rtl="0" eaLnBrk="1" latinLnBrk="0" hangingPunct="1">
      <a:defRPr sz="5399" kern="1200">
        <a:solidFill>
          <a:schemeClr val="tx1"/>
        </a:solidFill>
        <a:latin typeface="+mn-lt"/>
        <a:ea typeface="+mn-ea"/>
        <a:cs typeface="+mn-cs"/>
      </a:defRPr>
    </a:lvl3pPr>
    <a:lvl4pPr marL="4114791" algn="l" defTabSz="2743194" rtl="0" eaLnBrk="1" latinLnBrk="0" hangingPunct="1">
      <a:defRPr sz="5399" kern="1200">
        <a:solidFill>
          <a:schemeClr val="tx1"/>
        </a:solidFill>
        <a:latin typeface="+mn-lt"/>
        <a:ea typeface="+mn-ea"/>
        <a:cs typeface="+mn-cs"/>
      </a:defRPr>
    </a:lvl4pPr>
    <a:lvl5pPr marL="5486388" algn="l" defTabSz="2743194" rtl="0" eaLnBrk="1" latinLnBrk="0" hangingPunct="1">
      <a:defRPr sz="5399" kern="1200">
        <a:solidFill>
          <a:schemeClr val="tx1"/>
        </a:solidFill>
        <a:latin typeface="+mn-lt"/>
        <a:ea typeface="+mn-ea"/>
        <a:cs typeface="+mn-cs"/>
      </a:defRPr>
    </a:lvl5pPr>
    <a:lvl6pPr marL="6857985" algn="l" defTabSz="2743194" rtl="0" eaLnBrk="1" latinLnBrk="0" hangingPunct="1">
      <a:defRPr sz="5399" kern="1200">
        <a:solidFill>
          <a:schemeClr val="tx1"/>
        </a:solidFill>
        <a:latin typeface="+mn-lt"/>
        <a:ea typeface="+mn-ea"/>
        <a:cs typeface="+mn-cs"/>
      </a:defRPr>
    </a:lvl6pPr>
    <a:lvl7pPr marL="8229582" algn="l" defTabSz="2743194" rtl="0" eaLnBrk="1" latinLnBrk="0" hangingPunct="1">
      <a:defRPr sz="5399" kern="1200">
        <a:solidFill>
          <a:schemeClr val="tx1"/>
        </a:solidFill>
        <a:latin typeface="+mn-lt"/>
        <a:ea typeface="+mn-ea"/>
        <a:cs typeface="+mn-cs"/>
      </a:defRPr>
    </a:lvl7pPr>
    <a:lvl8pPr marL="9601179" algn="l" defTabSz="2743194" rtl="0" eaLnBrk="1" latinLnBrk="0" hangingPunct="1">
      <a:defRPr sz="5399" kern="1200">
        <a:solidFill>
          <a:schemeClr val="tx1"/>
        </a:solidFill>
        <a:latin typeface="+mn-lt"/>
        <a:ea typeface="+mn-ea"/>
        <a:cs typeface="+mn-cs"/>
      </a:defRPr>
    </a:lvl8pPr>
    <a:lvl9pPr marL="10972776" algn="l" defTabSz="2743194" rtl="0" eaLnBrk="1" latinLnBrk="0" hangingPunct="1">
      <a:defRPr sz="53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uidance" id="{DF27C7D5-B301-0F4B-AA0B-9F4B850547A4}">
          <p14:sldIdLst>
            <p14:sldId id="563"/>
          </p14:sldIdLst>
        </p14:section>
        <p14:section name="Lavender" id="{B846B62C-4984-4242-9F5F-6B2742DA145C}">
          <p14:sldIdLst>
            <p14:sldId id="564"/>
            <p14:sldId id="565"/>
            <p14:sldId id="567"/>
            <p14:sldId id="566"/>
            <p14:sldId id="417"/>
            <p14:sldId id="418"/>
            <p14:sldId id="429"/>
            <p14:sldId id="419"/>
            <p14:sldId id="420"/>
            <p14:sldId id="568"/>
            <p14:sldId id="569"/>
            <p14:sldId id="570"/>
            <p14:sldId id="571"/>
            <p14:sldId id="572"/>
            <p14:sldId id="573"/>
            <p14:sldId id="574"/>
          </p14:sldIdLst>
        </p14:section>
        <p14:section name="Green" id="{3D352DFF-B416-D346-BAA5-C4A1A502E74F}">
          <p14:sldIdLst>
            <p14:sldId id="575"/>
            <p14:sldId id="576"/>
            <p14:sldId id="577"/>
            <p14:sldId id="578"/>
            <p14:sldId id="579"/>
            <p14:sldId id="580"/>
            <p14:sldId id="581"/>
            <p14:sldId id="582"/>
            <p14:sldId id="583"/>
            <p14:sldId id="584"/>
            <p14:sldId id="585"/>
            <p14:sldId id="586"/>
            <p14:sldId id="587"/>
            <p14:sldId id="588"/>
            <p14:sldId id="589"/>
            <p14:sldId id="590"/>
          </p14:sldIdLst>
        </p14:section>
        <p14:section name="Yellow" id="{45827EED-3254-2D48-B20C-27FF2F0542F5}">
          <p14:sldIdLst>
            <p14:sldId id="591"/>
            <p14:sldId id="592"/>
            <p14:sldId id="593"/>
            <p14:sldId id="594"/>
            <p14:sldId id="595"/>
            <p14:sldId id="596"/>
            <p14:sldId id="597"/>
            <p14:sldId id="598"/>
            <p14:sldId id="599"/>
            <p14:sldId id="600"/>
            <p14:sldId id="601"/>
            <p14:sldId id="602"/>
            <p14:sldId id="603"/>
            <p14:sldId id="604"/>
            <p14:sldId id="605"/>
            <p14:sldId id="606"/>
          </p14:sldIdLst>
        </p14:section>
        <p14:section name="Blue" id="{B0F91FE1-4528-482B-B295-355A0F41A287}">
          <p14:sldIdLst>
            <p14:sldId id="607"/>
            <p14:sldId id="608"/>
            <p14:sldId id="609"/>
            <p14:sldId id="610"/>
            <p14:sldId id="611"/>
            <p14:sldId id="612"/>
            <p14:sldId id="613"/>
            <p14:sldId id="614"/>
            <p14:sldId id="615"/>
            <p14:sldId id="616"/>
            <p14:sldId id="617"/>
            <p14:sldId id="618"/>
            <p14:sldId id="619"/>
            <p14:sldId id="620"/>
            <p14:sldId id="621"/>
            <p14:sldId id="622"/>
          </p14:sldIdLst>
        </p14:section>
        <p14:section name="Coral" id="{6F808D31-5624-5543-A22F-BFDC3869E295}">
          <p14:sldIdLst>
            <p14:sldId id="623"/>
            <p14:sldId id="624"/>
            <p14:sldId id="625"/>
            <p14:sldId id="626"/>
            <p14:sldId id="627"/>
            <p14:sldId id="628"/>
            <p14:sldId id="629"/>
            <p14:sldId id="630"/>
            <p14:sldId id="631"/>
            <p14:sldId id="632"/>
            <p14:sldId id="633"/>
            <p14:sldId id="634"/>
            <p14:sldId id="635"/>
            <p14:sldId id="636"/>
            <p14:sldId id="637"/>
            <p14:sldId id="638"/>
          </p14:sldIdLst>
        </p14:section>
        <p14:section name="Purple" id="{A3F9A47D-752D-DC41-9132-53AC10FA915F}">
          <p14:sldIdLst>
            <p14:sldId id="639"/>
            <p14:sldId id="640"/>
            <p14:sldId id="641"/>
            <p14:sldId id="642"/>
            <p14:sldId id="643"/>
            <p14:sldId id="644"/>
            <p14:sldId id="645"/>
            <p14:sldId id="646"/>
            <p14:sldId id="647"/>
            <p14:sldId id="648"/>
            <p14:sldId id="649"/>
            <p14:sldId id="650"/>
            <p14:sldId id="651"/>
            <p14:sldId id="652"/>
            <p14:sldId id="653"/>
            <p14:sldId id="654"/>
          </p14:sldIdLst>
        </p14:section>
        <p14:section name="White" id="{6DB83866-5AAC-FC4C-94F2-B98DE37EED89}">
          <p14:sldIdLst>
            <p14:sldId id="655"/>
            <p14:sldId id="656"/>
            <p14:sldId id="657"/>
            <p14:sldId id="658"/>
            <p14:sldId id="659"/>
            <p14:sldId id="660"/>
            <p14:sldId id="661"/>
            <p14:sldId id="662"/>
            <p14:sldId id="663"/>
            <p14:sldId id="664"/>
            <p14:sldId id="665"/>
            <p14:sldId id="666"/>
            <p14:sldId id="667"/>
            <p14:sldId id="668"/>
            <p14:sldId id="669"/>
            <p14:sldId id="670"/>
          </p14:sldIdLst>
        </p14:section>
        <p14:section name="Black" id="{AED667F0-7735-E04F-A613-085AB7E22BD8}">
          <p14:sldIdLst>
            <p14:sldId id="671"/>
            <p14:sldId id="672"/>
            <p14:sldId id="673"/>
            <p14:sldId id="674"/>
            <p14:sldId id="675"/>
            <p14:sldId id="676"/>
            <p14:sldId id="677"/>
            <p14:sldId id="678"/>
            <p14:sldId id="679"/>
            <p14:sldId id="680"/>
            <p14:sldId id="681"/>
            <p14:sldId id="682"/>
            <p14:sldId id="683"/>
            <p14:sldId id="684"/>
            <p14:sldId id="685"/>
            <p14:sldId id="68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42B6F1D-ED99-5349-7F51-0CB9D3AA4303}" name="Kelleher, Lucy" initials="KL" userId="S::u1774172@live.warwick.ac.uk::a7d460b6-a904-4b89-9e64-58119e2e7618" providerId="AD"/>
  <p188:author id="{FC9FCF26-F0F8-4972-3715-BDE043EC4023}" name="Lawson, Holly" initials="LH" userId="S::u2271473@live.warwick.ac.uk::0de7dddd-20ce-43a4-8d85-02704f67e7b2" providerId="AD"/>
  <p188:author id="{F73A01AF-3AAF-8A96-B34A-4ECD0F6DD2D2}" name="Bodely, Ana" initials="BA" userId="S::u2172734@live.warwick.ac.uk::08ec00ae-aea7-4bf9-9869-9b75fae083f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0C0C0C"/>
    <a:srgbClr val="FDFC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–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Light Style 1 –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–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–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edium Style 3 –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–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660B408-B3CF-4A94-85FC-2B1E0A45F4A2}" styleName="Dark Style 2 –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Medium Style 4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–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–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8603FDC-E32A-4AB5-989C-0864C3EAD2B8}" styleName="Themed Style 2 –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–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Themed Style 2 –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–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–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–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719"/>
  </p:normalViewPr>
  <p:slideViewPr>
    <p:cSldViewPr snapToGrid="0">
      <p:cViewPr varScale="1">
        <p:scale>
          <a:sx n="36" d="100"/>
          <a:sy n="36" d="100"/>
        </p:scale>
        <p:origin x="7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06.xml"/><Relationship Id="rId21" Type="http://schemas.openxmlformats.org/officeDocument/2006/relationships/slide" Target="slides/slide10.xml"/><Relationship Id="rId42" Type="http://schemas.openxmlformats.org/officeDocument/2006/relationships/slide" Target="slides/slide31.xml"/><Relationship Id="rId63" Type="http://schemas.openxmlformats.org/officeDocument/2006/relationships/slide" Target="slides/slide52.xml"/><Relationship Id="rId84" Type="http://schemas.openxmlformats.org/officeDocument/2006/relationships/slide" Target="slides/slide73.xml"/><Relationship Id="rId138" Type="http://schemas.openxmlformats.org/officeDocument/2006/relationships/slide" Target="slides/slide127.xml"/><Relationship Id="rId107" Type="http://schemas.openxmlformats.org/officeDocument/2006/relationships/slide" Target="slides/slide96.xml"/><Relationship Id="rId11" Type="http://schemas.openxmlformats.org/officeDocument/2006/relationships/slideMaster" Target="slideMasters/slideMaster8.xml"/><Relationship Id="rId32" Type="http://schemas.openxmlformats.org/officeDocument/2006/relationships/slide" Target="slides/slide21.xml"/><Relationship Id="rId53" Type="http://schemas.openxmlformats.org/officeDocument/2006/relationships/slide" Target="slides/slide42.xml"/><Relationship Id="rId74" Type="http://schemas.openxmlformats.org/officeDocument/2006/relationships/slide" Target="slides/slide63.xml"/><Relationship Id="rId128" Type="http://schemas.openxmlformats.org/officeDocument/2006/relationships/slide" Target="slides/slide117.xml"/><Relationship Id="rId5" Type="http://schemas.openxmlformats.org/officeDocument/2006/relationships/slideMaster" Target="slideMasters/slideMaster2.xml"/><Relationship Id="rId90" Type="http://schemas.openxmlformats.org/officeDocument/2006/relationships/slide" Target="slides/slide79.xml"/><Relationship Id="rId95" Type="http://schemas.openxmlformats.org/officeDocument/2006/relationships/slide" Target="slides/slide84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64" Type="http://schemas.openxmlformats.org/officeDocument/2006/relationships/slide" Target="slides/slide53.xml"/><Relationship Id="rId69" Type="http://schemas.openxmlformats.org/officeDocument/2006/relationships/slide" Target="slides/slide58.xml"/><Relationship Id="rId113" Type="http://schemas.openxmlformats.org/officeDocument/2006/relationships/slide" Target="slides/slide102.xml"/><Relationship Id="rId118" Type="http://schemas.openxmlformats.org/officeDocument/2006/relationships/slide" Target="slides/slide107.xml"/><Relationship Id="rId134" Type="http://schemas.openxmlformats.org/officeDocument/2006/relationships/slide" Target="slides/slide123.xml"/><Relationship Id="rId139" Type="http://schemas.openxmlformats.org/officeDocument/2006/relationships/slide" Target="slides/slide128.xml"/><Relationship Id="rId80" Type="http://schemas.openxmlformats.org/officeDocument/2006/relationships/slide" Target="slides/slide69.xml"/><Relationship Id="rId85" Type="http://schemas.openxmlformats.org/officeDocument/2006/relationships/slide" Target="slides/slide74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59" Type="http://schemas.openxmlformats.org/officeDocument/2006/relationships/slide" Target="slides/slide48.xml"/><Relationship Id="rId103" Type="http://schemas.openxmlformats.org/officeDocument/2006/relationships/slide" Target="slides/slide92.xml"/><Relationship Id="rId108" Type="http://schemas.openxmlformats.org/officeDocument/2006/relationships/slide" Target="slides/slide97.xml"/><Relationship Id="rId124" Type="http://schemas.openxmlformats.org/officeDocument/2006/relationships/slide" Target="slides/slide113.xml"/><Relationship Id="rId129" Type="http://schemas.openxmlformats.org/officeDocument/2006/relationships/slide" Target="slides/slide118.xml"/><Relationship Id="rId54" Type="http://schemas.openxmlformats.org/officeDocument/2006/relationships/slide" Target="slides/slide43.xml"/><Relationship Id="rId70" Type="http://schemas.openxmlformats.org/officeDocument/2006/relationships/slide" Target="slides/slide59.xml"/><Relationship Id="rId75" Type="http://schemas.openxmlformats.org/officeDocument/2006/relationships/slide" Target="slides/slide64.xml"/><Relationship Id="rId91" Type="http://schemas.openxmlformats.org/officeDocument/2006/relationships/slide" Target="slides/slide80.xml"/><Relationship Id="rId96" Type="http://schemas.openxmlformats.org/officeDocument/2006/relationships/slide" Target="slides/slide85.xml"/><Relationship Id="rId140" Type="http://schemas.openxmlformats.org/officeDocument/2006/relationships/slide" Target="slides/slide129.xml"/><Relationship Id="rId145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49" Type="http://schemas.openxmlformats.org/officeDocument/2006/relationships/slide" Target="slides/slide38.xml"/><Relationship Id="rId114" Type="http://schemas.openxmlformats.org/officeDocument/2006/relationships/slide" Target="slides/slide103.xml"/><Relationship Id="rId119" Type="http://schemas.openxmlformats.org/officeDocument/2006/relationships/slide" Target="slides/slide108.xml"/><Relationship Id="rId44" Type="http://schemas.openxmlformats.org/officeDocument/2006/relationships/slide" Target="slides/slide33.xml"/><Relationship Id="rId60" Type="http://schemas.openxmlformats.org/officeDocument/2006/relationships/slide" Target="slides/slide49.xml"/><Relationship Id="rId65" Type="http://schemas.openxmlformats.org/officeDocument/2006/relationships/slide" Target="slides/slide54.xml"/><Relationship Id="rId81" Type="http://schemas.openxmlformats.org/officeDocument/2006/relationships/slide" Target="slides/slide70.xml"/><Relationship Id="rId86" Type="http://schemas.openxmlformats.org/officeDocument/2006/relationships/slide" Target="slides/slide75.xml"/><Relationship Id="rId130" Type="http://schemas.openxmlformats.org/officeDocument/2006/relationships/slide" Target="slides/slide119.xml"/><Relationship Id="rId135" Type="http://schemas.openxmlformats.org/officeDocument/2006/relationships/slide" Target="slides/slide124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39" Type="http://schemas.openxmlformats.org/officeDocument/2006/relationships/slide" Target="slides/slide28.xml"/><Relationship Id="rId109" Type="http://schemas.openxmlformats.org/officeDocument/2006/relationships/slide" Target="slides/slide98.xml"/><Relationship Id="rId34" Type="http://schemas.openxmlformats.org/officeDocument/2006/relationships/slide" Target="slides/slide23.xml"/><Relationship Id="rId50" Type="http://schemas.openxmlformats.org/officeDocument/2006/relationships/slide" Target="slides/slide39.xml"/><Relationship Id="rId55" Type="http://schemas.openxmlformats.org/officeDocument/2006/relationships/slide" Target="slides/slide44.xml"/><Relationship Id="rId76" Type="http://schemas.openxmlformats.org/officeDocument/2006/relationships/slide" Target="slides/slide65.xml"/><Relationship Id="rId97" Type="http://schemas.openxmlformats.org/officeDocument/2006/relationships/slide" Target="slides/slide86.xml"/><Relationship Id="rId104" Type="http://schemas.openxmlformats.org/officeDocument/2006/relationships/slide" Target="slides/slide93.xml"/><Relationship Id="rId120" Type="http://schemas.openxmlformats.org/officeDocument/2006/relationships/slide" Target="slides/slide109.xml"/><Relationship Id="rId125" Type="http://schemas.openxmlformats.org/officeDocument/2006/relationships/slide" Target="slides/slide114.xml"/><Relationship Id="rId141" Type="http://schemas.openxmlformats.org/officeDocument/2006/relationships/notesMaster" Target="notesMasters/notesMaster1.xml"/><Relationship Id="rId146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71" Type="http://schemas.openxmlformats.org/officeDocument/2006/relationships/slide" Target="slides/slide60.xml"/><Relationship Id="rId92" Type="http://schemas.openxmlformats.org/officeDocument/2006/relationships/slide" Target="slides/slide81.xml"/><Relationship Id="rId2" Type="http://schemas.openxmlformats.org/officeDocument/2006/relationships/customXml" Target="../customXml/item2.xml"/><Relationship Id="rId29" Type="http://schemas.openxmlformats.org/officeDocument/2006/relationships/slide" Target="slides/slide18.xml"/><Relationship Id="rId24" Type="http://schemas.openxmlformats.org/officeDocument/2006/relationships/slide" Target="slides/slide13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66" Type="http://schemas.openxmlformats.org/officeDocument/2006/relationships/slide" Target="slides/slide55.xml"/><Relationship Id="rId87" Type="http://schemas.openxmlformats.org/officeDocument/2006/relationships/slide" Target="slides/slide76.xml"/><Relationship Id="rId110" Type="http://schemas.openxmlformats.org/officeDocument/2006/relationships/slide" Target="slides/slide99.xml"/><Relationship Id="rId115" Type="http://schemas.openxmlformats.org/officeDocument/2006/relationships/slide" Target="slides/slide104.xml"/><Relationship Id="rId131" Type="http://schemas.openxmlformats.org/officeDocument/2006/relationships/slide" Target="slides/slide120.xml"/><Relationship Id="rId136" Type="http://schemas.openxmlformats.org/officeDocument/2006/relationships/slide" Target="slides/slide125.xml"/><Relationship Id="rId61" Type="http://schemas.openxmlformats.org/officeDocument/2006/relationships/slide" Target="slides/slide50.xml"/><Relationship Id="rId82" Type="http://schemas.openxmlformats.org/officeDocument/2006/relationships/slide" Target="slides/slide71.xml"/><Relationship Id="rId19" Type="http://schemas.openxmlformats.org/officeDocument/2006/relationships/slide" Target="slides/slide8.xml"/><Relationship Id="rId14" Type="http://schemas.openxmlformats.org/officeDocument/2006/relationships/slide" Target="slides/slide3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56" Type="http://schemas.openxmlformats.org/officeDocument/2006/relationships/slide" Target="slides/slide45.xml"/><Relationship Id="rId77" Type="http://schemas.openxmlformats.org/officeDocument/2006/relationships/slide" Target="slides/slide66.xml"/><Relationship Id="rId100" Type="http://schemas.openxmlformats.org/officeDocument/2006/relationships/slide" Target="slides/slide89.xml"/><Relationship Id="rId105" Type="http://schemas.openxmlformats.org/officeDocument/2006/relationships/slide" Target="slides/slide94.xml"/><Relationship Id="rId126" Type="http://schemas.openxmlformats.org/officeDocument/2006/relationships/slide" Target="slides/slide115.xml"/><Relationship Id="rId147" Type="http://schemas.microsoft.com/office/2018/10/relationships/authors" Target="authors.xml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40.xml"/><Relationship Id="rId72" Type="http://schemas.openxmlformats.org/officeDocument/2006/relationships/slide" Target="slides/slide61.xml"/><Relationship Id="rId93" Type="http://schemas.openxmlformats.org/officeDocument/2006/relationships/slide" Target="slides/slide82.xml"/><Relationship Id="rId98" Type="http://schemas.openxmlformats.org/officeDocument/2006/relationships/slide" Target="slides/slide87.xml"/><Relationship Id="rId121" Type="http://schemas.openxmlformats.org/officeDocument/2006/relationships/slide" Target="slides/slide110.xml"/><Relationship Id="rId142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5" Type="http://schemas.openxmlformats.org/officeDocument/2006/relationships/slide" Target="slides/slide14.xml"/><Relationship Id="rId46" Type="http://schemas.openxmlformats.org/officeDocument/2006/relationships/slide" Target="slides/slide35.xml"/><Relationship Id="rId67" Type="http://schemas.openxmlformats.org/officeDocument/2006/relationships/slide" Target="slides/slide56.xml"/><Relationship Id="rId116" Type="http://schemas.openxmlformats.org/officeDocument/2006/relationships/slide" Target="slides/slide105.xml"/><Relationship Id="rId137" Type="http://schemas.openxmlformats.org/officeDocument/2006/relationships/slide" Target="slides/slide126.xml"/><Relationship Id="rId20" Type="http://schemas.openxmlformats.org/officeDocument/2006/relationships/slide" Target="slides/slide9.xml"/><Relationship Id="rId41" Type="http://schemas.openxmlformats.org/officeDocument/2006/relationships/slide" Target="slides/slide30.xml"/><Relationship Id="rId62" Type="http://schemas.openxmlformats.org/officeDocument/2006/relationships/slide" Target="slides/slide51.xml"/><Relationship Id="rId83" Type="http://schemas.openxmlformats.org/officeDocument/2006/relationships/slide" Target="slides/slide72.xml"/><Relationship Id="rId88" Type="http://schemas.openxmlformats.org/officeDocument/2006/relationships/slide" Target="slides/slide77.xml"/><Relationship Id="rId111" Type="http://schemas.openxmlformats.org/officeDocument/2006/relationships/slide" Target="slides/slide100.xml"/><Relationship Id="rId132" Type="http://schemas.openxmlformats.org/officeDocument/2006/relationships/slide" Target="slides/slide121.xml"/><Relationship Id="rId15" Type="http://schemas.openxmlformats.org/officeDocument/2006/relationships/slide" Target="slides/slide4.xml"/><Relationship Id="rId36" Type="http://schemas.openxmlformats.org/officeDocument/2006/relationships/slide" Target="slides/slide25.xml"/><Relationship Id="rId57" Type="http://schemas.openxmlformats.org/officeDocument/2006/relationships/slide" Target="slides/slide46.xml"/><Relationship Id="rId106" Type="http://schemas.openxmlformats.org/officeDocument/2006/relationships/slide" Target="slides/slide95.xml"/><Relationship Id="rId127" Type="http://schemas.openxmlformats.org/officeDocument/2006/relationships/slide" Target="slides/slide116.xml"/><Relationship Id="rId10" Type="http://schemas.openxmlformats.org/officeDocument/2006/relationships/slideMaster" Target="slideMasters/slideMaster7.xml"/><Relationship Id="rId31" Type="http://schemas.openxmlformats.org/officeDocument/2006/relationships/slide" Target="slides/slide20.xml"/><Relationship Id="rId52" Type="http://schemas.openxmlformats.org/officeDocument/2006/relationships/slide" Target="slides/slide41.xml"/><Relationship Id="rId73" Type="http://schemas.openxmlformats.org/officeDocument/2006/relationships/slide" Target="slides/slide62.xml"/><Relationship Id="rId78" Type="http://schemas.openxmlformats.org/officeDocument/2006/relationships/slide" Target="slides/slide67.xml"/><Relationship Id="rId94" Type="http://schemas.openxmlformats.org/officeDocument/2006/relationships/slide" Target="slides/slide83.xml"/><Relationship Id="rId99" Type="http://schemas.openxmlformats.org/officeDocument/2006/relationships/slide" Target="slides/slide88.xml"/><Relationship Id="rId101" Type="http://schemas.openxmlformats.org/officeDocument/2006/relationships/slide" Target="slides/slide90.xml"/><Relationship Id="rId122" Type="http://schemas.openxmlformats.org/officeDocument/2006/relationships/slide" Target="slides/slide111.xml"/><Relationship Id="rId14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26" Type="http://schemas.openxmlformats.org/officeDocument/2006/relationships/slide" Target="slides/slide15.xml"/><Relationship Id="rId47" Type="http://schemas.openxmlformats.org/officeDocument/2006/relationships/slide" Target="slides/slide36.xml"/><Relationship Id="rId68" Type="http://schemas.openxmlformats.org/officeDocument/2006/relationships/slide" Target="slides/slide57.xml"/><Relationship Id="rId89" Type="http://schemas.openxmlformats.org/officeDocument/2006/relationships/slide" Target="slides/slide78.xml"/><Relationship Id="rId112" Type="http://schemas.openxmlformats.org/officeDocument/2006/relationships/slide" Target="slides/slide101.xml"/><Relationship Id="rId133" Type="http://schemas.openxmlformats.org/officeDocument/2006/relationships/slide" Target="slides/slide122.xml"/><Relationship Id="rId16" Type="http://schemas.openxmlformats.org/officeDocument/2006/relationships/slide" Target="slides/slide5.xml"/><Relationship Id="rId37" Type="http://schemas.openxmlformats.org/officeDocument/2006/relationships/slide" Target="slides/slide26.xml"/><Relationship Id="rId58" Type="http://schemas.openxmlformats.org/officeDocument/2006/relationships/slide" Target="slides/slide47.xml"/><Relationship Id="rId79" Type="http://schemas.openxmlformats.org/officeDocument/2006/relationships/slide" Target="slides/slide68.xml"/><Relationship Id="rId102" Type="http://schemas.openxmlformats.org/officeDocument/2006/relationships/slide" Target="slides/slide91.xml"/><Relationship Id="rId123" Type="http://schemas.openxmlformats.org/officeDocument/2006/relationships/slide" Target="slides/slide112.xml"/><Relationship Id="rId14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11662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681825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274319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1371597" algn="l" defTabSz="274319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2743194" algn="l" defTabSz="274319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4114791" algn="l" defTabSz="274319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5486388" algn="l" defTabSz="274319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6857985" algn="l" defTabSz="274319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8229582" algn="l" defTabSz="274319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9601179" algn="l" defTabSz="274319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10972776" algn="l" defTabSz="274319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7079226"/>
            <a:ext cx="19623600" cy="11984124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199" y="1245338"/>
            <a:ext cx="19627539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180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here </a:t>
            </a:r>
            <a:br>
              <a:rPr lang="en-GB" dirty="0"/>
            </a:br>
            <a:r>
              <a:rPr lang="en-GB" dirty="0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034507" y="1"/>
            <a:ext cx="12042296" cy="190633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3371641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9BE374B3-9BB3-3993-5205-DACD8521FF6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7945995" y="0"/>
            <a:ext cx="18630002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247D0FD-6198-AED6-8BFB-68FF711B43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7"/>
            <a:ext cx="14989497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C84566B0-775F-522F-5694-0E110C51522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499197" y="7611526"/>
            <a:ext cx="14989497" cy="2268543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</a:t>
            </a:r>
          </a:p>
          <a:p>
            <a:r>
              <a:rPr lang="en-GB" dirty="0"/>
              <a:t>(two lines max)</a:t>
            </a:r>
          </a:p>
        </p:txBody>
      </p:sp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144D2A09-73BF-9015-742F-855B3C1454D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99197" y="10287001"/>
            <a:ext cx="14989497" cy="867138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254503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5" y="1615613"/>
            <a:ext cx="24870916" cy="23013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sz="18000"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" y="10287000"/>
            <a:ext cx="23803895" cy="10287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33FFCF8E-02C1-19B0-8705-CA70673EE80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8518244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225B314C-1B51-4471-C55D-BF1F1DB3890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5303097" y="6813755"/>
            <a:ext cx="10152022" cy="5279922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67EA9C9C-4D70-968C-EBE9-C592BE6337E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8975442" y="123747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279750313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3" y="1615613"/>
            <a:ext cx="23012616" cy="23013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sz="18000"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" y="10287000"/>
            <a:ext cx="21503148" cy="10287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33FFCF8E-02C1-19B0-8705-CA70673EE80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8518244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225B314C-1B51-4471-C55D-BF1F1DB3890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2358559" y="6813755"/>
            <a:ext cx="13096559" cy="5279922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67EA9C9C-4D70-968C-EBE9-C592BE6337E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8975442" y="123747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5B41F18A-F1E8-CE80-CB64-3C4E8115F6D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2427158" y="12999305"/>
            <a:ext cx="5181825" cy="6099519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49037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46247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7079226"/>
            <a:ext cx="19623600" cy="11984124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199" y="1245338"/>
            <a:ext cx="19627539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180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here </a:t>
            </a:r>
            <a:br>
              <a:rPr lang="en-GB" dirty="0"/>
            </a:br>
            <a:r>
              <a:rPr lang="en-GB" dirty="0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034507" y="1"/>
            <a:ext cx="12042296" cy="190633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220230615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7079226"/>
            <a:ext cx="20416906" cy="11984124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42556" y="1245338"/>
            <a:ext cx="13273549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180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034507" y="1"/>
            <a:ext cx="12042296" cy="190633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7EBAAD7A-5D10-627F-1740-3DD6D18087A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499197" y="122231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421753440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7079228"/>
            <a:ext cx="19623600" cy="5420715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199" y="1245338"/>
            <a:ext cx="19627539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180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here </a:t>
            </a:r>
            <a:br>
              <a:rPr lang="en-GB" dirty="0"/>
            </a:br>
            <a:r>
              <a:rPr lang="en-GB" dirty="0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034507" y="1"/>
            <a:ext cx="12042296" cy="190633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D2AC858B-54A8-CE0D-6E72-56F5D85F45E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9" y="12963834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63470F5D-8D88-9A4D-FDBC-E3CF620F096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476203" y="12963834"/>
            <a:ext cx="12646598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509241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7079228"/>
            <a:ext cx="20239924" cy="5420715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76200" y="1245338"/>
            <a:ext cx="13262922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180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034507" y="1"/>
            <a:ext cx="12042296" cy="190633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D2AC858B-54A8-CE0D-6E72-56F5D85F45E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9" y="12963834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63470F5D-8D88-9A4D-FDBC-E3CF620F096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476204" y="12963834"/>
            <a:ext cx="13262919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E1065314-B443-CFB7-3C65-C22F900B481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499197" y="122231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25190695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99194" y="4421182"/>
            <a:ext cx="15228000" cy="2215591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   </a:t>
            </a:r>
          </a:p>
          <a:p>
            <a:r>
              <a:rPr lang="en-GB" dirty="0"/>
              <a:t>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19857502" y="7167715"/>
            <a:ext cx="15219272" cy="11790673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4800" b="0" i="0"/>
            </a:lvl1pPr>
          </a:lstStyle>
          <a:p>
            <a:endParaRPr lang="en-GB" dirty="0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9857503" y="4421181"/>
            <a:ext cx="15219296" cy="2215593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      </a:t>
            </a:r>
          </a:p>
          <a:p>
            <a:r>
              <a:rPr lang="en-GB" dirty="0"/>
              <a:t>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18288001" y="4421183"/>
            <a:ext cx="0" cy="145372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3"/>
            <a:ext cx="33577601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here to insert title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FB52B97-9558-7F3E-4D37-C678F7B42D4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99195" y="7167714"/>
            <a:ext cx="15219286" cy="1179067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60202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3002399" y="4377138"/>
            <a:ext cx="12074403" cy="14179908"/>
          </a:xfrm>
          <a:prstGeom prst="rect">
            <a:avLst/>
          </a:prstGeom>
        </p:spPr>
        <p:txBody>
          <a:bodyPr/>
          <a:lstStyle>
            <a:lvl1pPr>
              <a:defRPr sz="4800" b="0" i="0"/>
            </a:lvl1pPr>
          </a:lstStyle>
          <a:p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3"/>
            <a:ext cx="33577601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499198" y="7256202"/>
            <a:ext cx="19626269" cy="11300842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4800" b="0" i="0"/>
            </a:lvl1pPr>
          </a:lstStyle>
          <a:p>
            <a:endParaRPr lang="en-GB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99193" y="4377140"/>
            <a:ext cx="19626269" cy="2348126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                        </a:t>
            </a:r>
          </a:p>
          <a:p>
            <a:r>
              <a:rPr lang="en-GB" dirty="0"/>
              <a:t>(two lines max)</a:t>
            </a:r>
          </a:p>
        </p:txBody>
      </p:sp>
    </p:spTree>
    <p:extLst>
      <p:ext uri="{BB962C8B-B14F-4D97-AF65-F5344CB8AC3E}">
        <p14:creationId xmlns:p14="http://schemas.microsoft.com/office/powerpoint/2010/main" val="383204799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3002399" y="4377138"/>
            <a:ext cx="12074403" cy="14179908"/>
          </a:xfrm>
          <a:prstGeom prst="rect">
            <a:avLst/>
          </a:prstGeom>
        </p:spPr>
        <p:txBody>
          <a:bodyPr/>
          <a:lstStyle>
            <a:lvl1pPr>
              <a:defRPr sz="4800" b="0" i="0"/>
            </a:lvl1pPr>
          </a:lstStyle>
          <a:p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0546" y="1615613"/>
            <a:ext cx="26316258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499198" y="7256202"/>
            <a:ext cx="19626269" cy="11300842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4800" b="0" i="0"/>
            </a:lvl1pPr>
          </a:lstStyle>
          <a:p>
            <a:endParaRPr lang="en-GB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760543" y="4377140"/>
            <a:ext cx="12364920" cy="2348126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                        (two lines max)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098CC159-8CE8-6755-8DC9-6B132C688FE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499197" y="122231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3266162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7"/>
            <a:ext cx="14901006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7945995" y="0"/>
            <a:ext cx="18630002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33FFCF8E-02C1-19B0-8705-CA70673EE80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7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FB6D8750-0F7B-225B-D585-1712B215DAE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24656" y="12997578"/>
            <a:ext cx="6875540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225B314C-1B51-4471-C55D-BF1F1DB3890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499193" y="7574696"/>
            <a:ext cx="14901006" cy="4165023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9256400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3"/>
            <a:ext cx="33577601" cy="23013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sz="18000" b="1" i="0"/>
            </a:lvl1pPr>
          </a:lstStyle>
          <a:p>
            <a:r>
              <a:rPr lang="en-GB" dirty="0"/>
              <a:t>Click here to insert title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19268389" y="4807978"/>
            <a:ext cx="15808414" cy="14289116"/>
          </a:xfrm>
          <a:prstGeom prst="rect">
            <a:avLst/>
          </a:prstGeom>
        </p:spPr>
        <p:txBody>
          <a:bodyPr/>
          <a:lstStyle>
            <a:lvl1pPr>
              <a:defRPr sz="4800" b="0" i="0"/>
            </a:lvl1pPr>
          </a:lstStyle>
          <a:p>
            <a:endParaRPr lang="en-GB" dirty="0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F452715-B2DC-9DF1-3F21-D0B5812AEF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7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B283A977-4EC7-08A5-30AE-DB9177E3800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401712" y="12997578"/>
            <a:ext cx="8443837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F78E2E0B-7A23-B57F-EC2D-ABCFE3E802B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499194" y="4807978"/>
            <a:ext cx="16346356" cy="713821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377717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3"/>
            <a:ext cx="33577601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here to insert title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99194" y="4377138"/>
            <a:ext cx="9916058" cy="243661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</a:t>
            </a:r>
          </a:p>
          <a:p>
            <a:r>
              <a:rPr lang="en-GB" dirty="0"/>
              <a:t>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12860593" y="4377140"/>
            <a:ext cx="22216209" cy="14581248"/>
          </a:xfrm>
          <a:prstGeom prst="rect">
            <a:avLst/>
          </a:prstGeom>
        </p:spPr>
        <p:txBody>
          <a:bodyPr/>
          <a:lstStyle>
            <a:lvl1pPr>
              <a:defRPr sz="4800" b="0" i="0"/>
            </a:lvl1pPr>
          </a:lstStyle>
          <a:p>
            <a:endParaRPr lang="en-GB" dirty="0"/>
          </a:p>
        </p:txBody>
      </p:sp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3F170024-F116-9C3F-1D06-8E0C7715E70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99197" y="7580671"/>
            <a:ext cx="9916058" cy="1137771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83150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9BE374B3-9BB3-3993-5205-DACD8521FF6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7945995" y="0"/>
            <a:ext cx="18630002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247D0FD-6198-AED6-8BFB-68FF711B43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7"/>
            <a:ext cx="14989497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C84566B0-775F-522F-5694-0E110C51522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499197" y="7611526"/>
            <a:ext cx="14989497" cy="2268543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</a:t>
            </a:r>
          </a:p>
          <a:p>
            <a:r>
              <a:rPr lang="en-GB" dirty="0"/>
              <a:t>(two lines max)</a:t>
            </a:r>
          </a:p>
        </p:txBody>
      </p:sp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144D2A09-73BF-9015-742F-855B3C1454D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99197" y="10287001"/>
            <a:ext cx="14989497" cy="867138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30907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7"/>
            <a:ext cx="14901006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7945995" y="0"/>
            <a:ext cx="18630002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33FFCF8E-02C1-19B0-8705-CA70673EE80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7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FB6D8750-0F7B-225B-D585-1712B215DAE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24656" y="12997578"/>
            <a:ext cx="6875540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225B314C-1B51-4471-C55D-BF1F1DB3890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499193" y="7574696"/>
            <a:ext cx="14901006" cy="4165023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40457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7"/>
            <a:ext cx="14930505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432001" y="0"/>
            <a:ext cx="7644801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7958062" y="5687702"/>
            <a:ext cx="9473932" cy="14886298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6A6F6C75-D2A5-E05B-2BCE-798B8F09BB8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7958051" y="0"/>
            <a:ext cx="9473932" cy="56916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02966FA7-D124-58CA-BA31-4A4250D10A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499202" y="7698656"/>
            <a:ext cx="14930505" cy="1125973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25740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432001" y="0"/>
            <a:ext cx="7644801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7958062" y="5687702"/>
            <a:ext cx="9473932" cy="14886298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7"/>
            <a:ext cx="14989497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8CEB787-490E-53D2-9EBC-81E529CEA45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7958051" y="0"/>
            <a:ext cx="9473932" cy="56916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79752B3F-4849-C7D8-2CD8-0DDA1506033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7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48CCFFD-F555-FD40-50E0-979EC1C2C7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261989" y="12997578"/>
            <a:ext cx="7226704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9F009AC-B4F8-3492-43F7-3DACDDF03F0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499197" y="7574699"/>
            <a:ext cx="14989497" cy="431250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81236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432001" y="0"/>
            <a:ext cx="7644801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7958062" y="5687702"/>
            <a:ext cx="9473932" cy="14886298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7"/>
            <a:ext cx="14989497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8CEB787-490E-53D2-9EBC-81E529CEA45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7958051" y="0"/>
            <a:ext cx="9473932" cy="56916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79752B3F-4849-C7D8-2CD8-0DDA1506033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7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9F009AC-B4F8-3492-43F7-3DACDDF03F0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499197" y="7574699"/>
            <a:ext cx="14989497" cy="431250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193A5503-21BA-1F70-C665-CD03CE3BE21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12602" y="14442586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16133131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5" y="1615613"/>
            <a:ext cx="24870916" cy="23013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sz="18000"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" y="10287000"/>
            <a:ext cx="23803895" cy="10287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33FFCF8E-02C1-19B0-8705-CA70673EE80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8518244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225B314C-1B51-4471-C55D-BF1F1DB3890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5303097" y="6813755"/>
            <a:ext cx="10152022" cy="5279922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67EA9C9C-4D70-968C-EBE9-C592BE6337E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8975442" y="123747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69617717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3" y="1615613"/>
            <a:ext cx="24369468" cy="23013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sz="18000"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" y="10287000"/>
            <a:ext cx="21503148" cy="10287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33FFCF8E-02C1-19B0-8705-CA70673EE80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8518244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225B314C-1B51-4471-C55D-BF1F1DB3890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2358559" y="6813755"/>
            <a:ext cx="13096559" cy="5279922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67EA9C9C-4D70-968C-EBE9-C592BE6337E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8975442" y="123747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5B41F18A-F1E8-CE80-CB64-3C4E8115F6D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2427158" y="12999305"/>
            <a:ext cx="5181825" cy="6099519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85450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30048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7"/>
            <a:ext cx="14930505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432001" y="0"/>
            <a:ext cx="7644801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7958062" y="5687702"/>
            <a:ext cx="9473932" cy="14886298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6A6F6C75-D2A5-E05B-2BCE-798B8F09BB8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7958051" y="0"/>
            <a:ext cx="9473932" cy="56916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02966FA7-D124-58CA-BA31-4A4250D10A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499202" y="7698656"/>
            <a:ext cx="14930505" cy="1125973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978369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7079226"/>
            <a:ext cx="19623600" cy="11984124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199" y="1245338"/>
            <a:ext cx="19627539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180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here </a:t>
            </a:r>
            <a:br>
              <a:rPr lang="en-GB" dirty="0"/>
            </a:br>
            <a:r>
              <a:rPr lang="en-GB" dirty="0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034507" y="1"/>
            <a:ext cx="12042296" cy="190633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2307853225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7079226"/>
            <a:ext cx="20416906" cy="11984124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42556" y="1245338"/>
            <a:ext cx="13273549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180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034507" y="1"/>
            <a:ext cx="12042296" cy="190633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7EBAAD7A-5D10-627F-1740-3DD6D18087A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499197" y="122231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275490773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7079228"/>
            <a:ext cx="19623600" cy="5420715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199" y="1245338"/>
            <a:ext cx="19627539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180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here </a:t>
            </a:r>
            <a:br>
              <a:rPr lang="en-GB" dirty="0"/>
            </a:br>
            <a:r>
              <a:rPr lang="en-GB" dirty="0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034507" y="1"/>
            <a:ext cx="12042296" cy="190633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D2AC858B-54A8-CE0D-6E72-56F5D85F45E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9" y="12963834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63470F5D-8D88-9A4D-FDBC-E3CF620F096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476203" y="12963834"/>
            <a:ext cx="12646598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41973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7079228"/>
            <a:ext cx="20239924" cy="5420715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76200" y="1245338"/>
            <a:ext cx="13262922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180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034507" y="1"/>
            <a:ext cx="12042296" cy="190633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D2AC858B-54A8-CE0D-6E72-56F5D85F45E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9" y="12963834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63470F5D-8D88-9A4D-FDBC-E3CF620F096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476204" y="12963834"/>
            <a:ext cx="13262919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E1065314-B443-CFB7-3C65-C22F900B481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499197" y="122231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1390531020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99194" y="4421182"/>
            <a:ext cx="15228000" cy="2215591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   </a:t>
            </a:r>
          </a:p>
          <a:p>
            <a:r>
              <a:rPr lang="en-GB" dirty="0"/>
              <a:t>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19857502" y="7167715"/>
            <a:ext cx="15219272" cy="11790673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4800" b="0" i="0"/>
            </a:lvl1pPr>
          </a:lstStyle>
          <a:p>
            <a:endParaRPr lang="en-GB" dirty="0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9857503" y="4421181"/>
            <a:ext cx="15219296" cy="2215593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      </a:t>
            </a:r>
          </a:p>
          <a:p>
            <a:r>
              <a:rPr lang="en-GB" dirty="0"/>
              <a:t>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18288001" y="4421183"/>
            <a:ext cx="0" cy="145372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3"/>
            <a:ext cx="33577601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here to insert title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FB52B97-9558-7F3E-4D37-C678F7B42D4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99195" y="7167714"/>
            <a:ext cx="15219286" cy="1179067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03158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3002399" y="4377138"/>
            <a:ext cx="12074403" cy="14179908"/>
          </a:xfrm>
          <a:prstGeom prst="rect">
            <a:avLst/>
          </a:prstGeom>
        </p:spPr>
        <p:txBody>
          <a:bodyPr/>
          <a:lstStyle>
            <a:lvl1pPr>
              <a:defRPr sz="4800" b="0" i="0"/>
            </a:lvl1pPr>
          </a:lstStyle>
          <a:p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3"/>
            <a:ext cx="33577601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499198" y="7256202"/>
            <a:ext cx="19626269" cy="11300842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4800" b="0" i="0"/>
            </a:lvl1pPr>
          </a:lstStyle>
          <a:p>
            <a:endParaRPr lang="en-GB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99193" y="4377140"/>
            <a:ext cx="19626269" cy="2348126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                        </a:t>
            </a:r>
          </a:p>
          <a:p>
            <a:r>
              <a:rPr lang="en-GB" dirty="0"/>
              <a:t>(two lines max)</a:t>
            </a:r>
          </a:p>
        </p:txBody>
      </p:sp>
    </p:spTree>
    <p:extLst>
      <p:ext uri="{BB962C8B-B14F-4D97-AF65-F5344CB8AC3E}">
        <p14:creationId xmlns:p14="http://schemas.microsoft.com/office/powerpoint/2010/main" val="2864760021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3002399" y="4377138"/>
            <a:ext cx="12074403" cy="14179908"/>
          </a:xfrm>
          <a:prstGeom prst="rect">
            <a:avLst/>
          </a:prstGeom>
        </p:spPr>
        <p:txBody>
          <a:bodyPr/>
          <a:lstStyle>
            <a:lvl1pPr>
              <a:defRPr sz="4800" b="0" i="0"/>
            </a:lvl1pPr>
          </a:lstStyle>
          <a:p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0546" y="1615613"/>
            <a:ext cx="26316258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499198" y="7256202"/>
            <a:ext cx="19626269" cy="11300842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4800" b="0" i="0"/>
            </a:lvl1pPr>
          </a:lstStyle>
          <a:p>
            <a:endParaRPr lang="en-GB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760543" y="4377140"/>
            <a:ext cx="12364920" cy="2348126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                        (two lines max)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098CC159-8CE8-6755-8DC9-6B132C688FE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499197" y="122231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214092458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3"/>
            <a:ext cx="33577601" cy="23013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sz="18000" b="1" i="0"/>
            </a:lvl1pPr>
          </a:lstStyle>
          <a:p>
            <a:r>
              <a:rPr lang="en-GB" dirty="0"/>
              <a:t>Click here to insert title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19268389" y="4807978"/>
            <a:ext cx="15808414" cy="14289116"/>
          </a:xfrm>
          <a:prstGeom prst="rect">
            <a:avLst/>
          </a:prstGeom>
        </p:spPr>
        <p:txBody>
          <a:bodyPr/>
          <a:lstStyle>
            <a:lvl1pPr>
              <a:defRPr sz="4800" b="0" i="0"/>
            </a:lvl1pPr>
          </a:lstStyle>
          <a:p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F452715-B2DC-9DF1-3F21-D0B5812AEF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7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B283A977-4EC7-08A5-30AE-DB9177E3800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401712" y="12997578"/>
            <a:ext cx="8443837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F78E2E0B-7A23-B57F-EC2D-ABCFE3E802B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499194" y="4807978"/>
            <a:ext cx="16346356" cy="713821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910455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3"/>
            <a:ext cx="33577601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here to insert title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99194" y="4377138"/>
            <a:ext cx="9916058" cy="243661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</a:t>
            </a:r>
          </a:p>
          <a:p>
            <a:r>
              <a:rPr lang="en-GB" dirty="0"/>
              <a:t>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12860593" y="4377140"/>
            <a:ext cx="22216209" cy="14581248"/>
          </a:xfrm>
          <a:prstGeom prst="rect">
            <a:avLst/>
          </a:prstGeom>
        </p:spPr>
        <p:txBody>
          <a:bodyPr/>
          <a:lstStyle>
            <a:lvl1pPr>
              <a:defRPr sz="4800" b="0" i="0"/>
            </a:lvl1pPr>
          </a:lstStyle>
          <a:p>
            <a:endParaRPr lang="en-GB" dirty="0"/>
          </a:p>
        </p:txBody>
      </p:sp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3F170024-F116-9C3F-1D06-8E0C7715E70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99197" y="7580671"/>
            <a:ext cx="9916058" cy="1137771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61178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9BE374B3-9BB3-3993-5205-DACD8521FF6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7945995" y="0"/>
            <a:ext cx="18630002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247D0FD-6198-AED6-8BFB-68FF711B43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7"/>
            <a:ext cx="14989497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C84566B0-775F-522F-5694-0E110C51522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499197" y="7611526"/>
            <a:ext cx="14989497" cy="2268543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</a:t>
            </a:r>
          </a:p>
          <a:p>
            <a:r>
              <a:rPr lang="en-GB" dirty="0"/>
              <a:t>(two lines max)</a:t>
            </a:r>
          </a:p>
        </p:txBody>
      </p:sp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144D2A09-73BF-9015-742F-855B3C1454D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99197" y="10287001"/>
            <a:ext cx="14989497" cy="867138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767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432001" y="0"/>
            <a:ext cx="7644801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7958062" y="5687702"/>
            <a:ext cx="9473932" cy="14886298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7"/>
            <a:ext cx="14989497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8CEB787-490E-53D2-9EBC-81E529CEA45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7958051" y="0"/>
            <a:ext cx="9473932" cy="56916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79752B3F-4849-C7D8-2CD8-0DDA1506033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7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48CCFFD-F555-FD40-50E0-979EC1C2C7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261989" y="12997578"/>
            <a:ext cx="7226704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9F009AC-B4F8-3492-43F7-3DACDDF03F0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499197" y="7574699"/>
            <a:ext cx="14989497" cy="431250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399694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7"/>
            <a:ext cx="14901006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7945995" y="0"/>
            <a:ext cx="18630002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33FFCF8E-02C1-19B0-8705-CA70673EE80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7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FB6D8750-0F7B-225B-D585-1712B215DAE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24656" y="12997578"/>
            <a:ext cx="6875540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225B314C-1B51-4471-C55D-BF1F1DB3890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499193" y="7574696"/>
            <a:ext cx="14901006" cy="4165023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48330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7"/>
            <a:ext cx="14930505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432001" y="0"/>
            <a:ext cx="7644801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7958062" y="5687702"/>
            <a:ext cx="9473932" cy="14886298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6A6F6C75-D2A5-E05B-2BCE-798B8F09BB8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7958051" y="0"/>
            <a:ext cx="9473932" cy="56916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02966FA7-D124-58CA-BA31-4A4250D10A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499202" y="7698656"/>
            <a:ext cx="14930505" cy="1125973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225203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432001" y="0"/>
            <a:ext cx="7644801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7958062" y="5687702"/>
            <a:ext cx="9473932" cy="14886298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7"/>
            <a:ext cx="14989497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8CEB787-490E-53D2-9EBC-81E529CEA45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7958051" y="0"/>
            <a:ext cx="9473932" cy="56916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79752B3F-4849-C7D8-2CD8-0DDA1506033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7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48CCFFD-F555-FD40-50E0-979EC1C2C7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261989" y="12997578"/>
            <a:ext cx="7226704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9F009AC-B4F8-3492-43F7-3DACDDF03F0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499197" y="7574699"/>
            <a:ext cx="14989497" cy="431250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14070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432001" y="0"/>
            <a:ext cx="7644801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7958062" y="5687702"/>
            <a:ext cx="9473932" cy="14886298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7"/>
            <a:ext cx="14989497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8CEB787-490E-53D2-9EBC-81E529CEA45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7958051" y="0"/>
            <a:ext cx="9473932" cy="56916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79752B3F-4849-C7D8-2CD8-0DDA1506033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7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9F009AC-B4F8-3492-43F7-3DACDDF03F0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499197" y="7574699"/>
            <a:ext cx="14989497" cy="431250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193A5503-21BA-1F70-C665-CD03CE3BE21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12602" y="14442586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1719927024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5" y="1615613"/>
            <a:ext cx="24870916" cy="23013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sz="18000"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" y="10287000"/>
            <a:ext cx="23803895" cy="10287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33FFCF8E-02C1-19B0-8705-CA70673EE80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8518244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225B314C-1B51-4471-C55D-BF1F1DB3890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5303097" y="6813755"/>
            <a:ext cx="10152022" cy="5279922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67EA9C9C-4D70-968C-EBE9-C592BE6337E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8975442" y="123747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3117429063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3" y="1615613"/>
            <a:ext cx="22245700" cy="23013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sz="18000"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" y="10287000"/>
            <a:ext cx="21503148" cy="10287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33FFCF8E-02C1-19B0-8705-CA70673EE80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8518244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225B314C-1B51-4471-C55D-BF1F1DB3890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2358559" y="6813755"/>
            <a:ext cx="13096559" cy="5279922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67EA9C9C-4D70-968C-EBE9-C592BE6337E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8975442" y="123747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5B41F18A-F1E8-CE80-CB64-3C4E8115F6D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2427158" y="12999305"/>
            <a:ext cx="5181825" cy="6099519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499963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70838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432001" y="0"/>
            <a:ext cx="7644801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7958062" y="5687702"/>
            <a:ext cx="9473932" cy="14886298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7"/>
            <a:ext cx="14989497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8CEB787-490E-53D2-9EBC-81E529CEA45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7958051" y="0"/>
            <a:ext cx="9473932" cy="56916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79752B3F-4849-C7D8-2CD8-0DDA1506033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7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9F009AC-B4F8-3492-43F7-3DACDDF03F0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499197" y="7574699"/>
            <a:ext cx="14989497" cy="431250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193A5503-21BA-1F70-C665-CD03CE3BE21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12602" y="14442586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26997930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5" y="1615613"/>
            <a:ext cx="24870916" cy="23013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sz="18000"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" y="10287000"/>
            <a:ext cx="23803895" cy="10287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33FFCF8E-02C1-19B0-8705-CA70673EE80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8518244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225B314C-1B51-4471-C55D-BF1F1DB3890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5303097" y="6813755"/>
            <a:ext cx="10152022" cy="5279922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67EA9C9C-4D70-968C-EBE9-C592BE6337E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8975442" y="123747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31489883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3" y="1615613"/>
            <a:ext cx="23012616" cy="23013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sz="18000"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" y="10287000"/>
            <a:ext cx="21503148" cy="10287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33FFCF8E-02C1-19B0-8705-CA70673EE80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8518244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225B314C-1B51-4471-C55D-BF1F1DB3890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2358559" y="6813755"/>
            <a:ext cx="13096559" cy="5279922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67EA9C9C-4D70-968C-EBE9-C592BE6337E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8975442" y="123747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5B41F18A-F1E8-CE80-CB64-3C4E8115F6D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2427158" y="12999305"/>
            <a:ext cx="5181825" cy="609951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50885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10447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7079226"/>
            <a:ext cx="19623600" cy="11984124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199" y="1245338"/>
            <a:ext cx="19627539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180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here </a:t>
            </a:r>
            <a:br>
              <a:rPr lang="en-GB" dirty="0"/>
            </a:br>
            <a:r>
              <a:rPr lang="en-GB" dirty="0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034507" y="1"/>
            <a:ext cx="12042296" cy="190633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23584010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7079226"/>
            <a:ext cx="20416906" cy="11984124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42556" y="1245338"/>
            <a:ext cx="13273549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180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034507" y="1"/>
            <a:ext cx="12042296" cy="190633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7EBAAD7A-5D10-627F-1740-3DD6D18087A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499197" y="122231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3297987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7079226"/>
            <a:ext cx="20416906" cy="11984124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42556" y="1245338"/>
            <a:ext cx="13273549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180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034507" y="1"/>
            <a:ext cx="12042296" cy="190633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7EBAAD7A-5D10-627F-1740-3DD6D18087A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499197" y="122231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33135450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7079228"/>
            <a:ext cx="19623600" cy="5420715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199" y="1245338"/>
            <a:ext cx="19627539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180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here </a:t>
            </a:r>
            <a:br>
              <a:rPr lang="en-GB" dirty="0"/>
            </a:br>
            <a:r>
              <a:rPr lang="en-GB" dirty="0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034507" y="1"/>
            <a:ext cx="12042296" cy="190633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D2AC858B-54A8-CE0D-6E72-56F5D85F45E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9" y="12963834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63470F5D-8D88-9A4D-FDBC-E3CF620F096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476203" y="12963834"/>
            <a:ext cx="12646598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0440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7079228"/>
            <a:ext cx="20239924" cy="5420715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76200" y="1245338"/>
            <a:ext cx="13262922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180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034507" y="1"/>
            <a:ext cx="12042296" cy="190633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D2AC858B-54A8-CE0D-6E72-56F5D85F45E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9" y="12963834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63470F5D-8D88-9A4D-FDBC-E3CF620F096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476204" y="12963834"/>
            <a:ext cx="13262919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E1065314-B443-CFB7-3C65-C22F900B481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499197" y="122231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10244678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99194" y="4421182"/>
            <a:ext cx="15228000" cy="2215591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   </a:t>
            </a:r>
          </a:p>
          <a:p>
            <a:r>
              <a:rPr lang="en-GB" dirty="0"/>
              <a:t>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19857502" y="7167715"/>
            <a:ext cx="15219272" cy="11790673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4800" b="0" i="0"/>
            </a:lvl1pPr>
          </a:lstStyle>
          <a:p>
            <a:endParaRPr lang="en-GB" dirty="0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9857503" y="4421181"/>
            <a:ext cx="15219296" cy="2215593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      </a:t>
            </a:r>
          </a:p>
          <a:p>
            <a:r>
              <a:rPr lang="en-GB" dirty="0"/>
              <a:t>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18288001" y="4421183"/>
            <a:ext cx="0" cy="145372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3"/>
            <a:ext cx="33577601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here to insert title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FB52B97-9558-7F3E-4D37-C678F7B42D4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99195" y="7167714"/>
            <a:ext cx="15219286" cy="1179067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1444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3002399" y="4377138"/>
            <a:ext cx="12074403" cy="14179908"/>
          </a:xfrm>
          <a:prstGeom prst="rect">
            <a:avLst/>
          </a:prstGeom>
        </p:spPr>
        <p:txBody>
          <a:bodyPr/>
          <a:lstStyle>
            <a:lvl1pPr>
              <a:defRPr sz="4800" b="0" i="0"/>
            </a:lvl1pPr>
          </a:lstStyle>
          <a:p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3"/>
            <a:ext cx="33577601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499198" y="7256202"/>
            <a:ext cx="19626269" cy="11300842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4800" b="0" i="0"/>
            </a:lvl1pPr>
          </a:lstStyle>
          <a:p>
            <a:endParaRPr lang="en-GB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99193" y="4377140"/>
            <a:ext cx="19626269" cy="2348126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                        </a:t>
            </a:r>
          </a:p>
          <a:p>
            <a:r>
              <a:rPr lang="en-GB" dirty="0"/>
              <a:t>(two lines max)</a:t>
            </a:r>
          </a:p>
        </p:txBody>
      </p:sp>
    </p:spTree>
    <p:extLst>
      <p:ext uri="{BB962C8B-B14F-4D97-AF65-F5344CB8AC3E}">
        <p14:creationId xmlns:p14="http://schemas.microsoft.com/office/powerpoint/2010/main" val="34283214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3002399" y="4377138"/>
            <a:ext cx="12074403" cy="14179908"/>
          </a:xfrm>
          <a:prstGeom prst="rect">
            <a:avLst/>
          </a:prstGeom>
        </p:spPr>
        <p:txBody>
          <a:bodyPr/>
          <a:lstStyle>
            <a:lvl1pPr>
              <a:defRPr sz="4800" b="0" i="0"/>
            </a:lvl1pPr>
          </a:lstStyle>
          <a:p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0546" y="1615613"/>
            <a:ext cx="26316258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499198" y="7256202"/>
            <a:ext cx="19626269" cy="11300842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4800" b="0" i="0"/>
            </a:lvl1pPr>
          </a:lstStyle>
          <a:p>
            <a:endParaRPr lang="en-GB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760543" y="4377140"/>
            <a:ext cx="12364920" cy="2348126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                        (two lines max)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098CC159-8CE8-6755-8DC9-6B132C688FE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499197" y="122231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2313832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3"/>
            <a:ext cx="33577601" cy="23013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sz="18000" b="1" i="0"/>
            </a:lvl1pPr>
          </a:lstStyle>
          <a:p>
            <a:r>
              <a:rPr lang="en-GB" dirty="0"/>
              <a:t>Click here to insert title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19268389" y="4807978"/>
            <a:ext cx="15808414" cy="14289116"/>
          </a:xfrm>
          <a:prstGeom prst="rect">
            <a:avLst/>
          </a:prstGeom>
        </p:spPr>
        <p:txBody>
          <a:bodyPr/>
          <a:lstStyle>
            <a:lvl1pPr>
              <a:defRPr sz="4800" b="0" i="0"/>
            </a:lvl1pPr>
          </a:lstStyle>
          <a:p>
            <a:endParaRPr lang="en-GB" dirty="0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F452715-B2DC-9DF1-3F21-D0B5812AEF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7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B283A977-4EC7-08A5-30AE-DB9177E3800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401712" y="12997578"/>
            <a:ext cx="8443837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F78E2E0B-7A23-B57F-EC2D-ABCFE3E802B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499194" y="4807978"/>
            <a:ext cx="16346356" cy="713821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0548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3"/>
            <a:ext cx="33577601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here to insert title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99194" y="4377138"/>
            <a:ext cx="9916058" cy="243661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</a:t>
            </a:r>
          </a:p>
          <a:p>
            <a:r>
              <a:rPr lang="en-GB" dirty="0"/>
              <a:t>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12860593" y="4377140"/>
            <a:ext cx="22216209" cy="14581248"/>
          </a:xfrm>
          <a:prstGeom prst="rect">
            <a:avLst/>
          </a:prstGeom>
        </p:spPr>
        <p:txBody>
          <a:bodyPr/>
          <a:lstStyle>
            <a:lvl1pPr>
              <a:defRPr sz="4800" b="0" i="0"/>
            </a:lvl1pPr>
          </a:lstStyle>
          <a:p>
            <a:endParaRPr lang="en-GB" dirty="0"/>
          </a:p>
        </p:txBody>
      </p:sp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3F170024-F116-9C3F-1D06-8E0C7715E70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99197" y="7580671"/>
            <a:ext cx="9916058" cy="1137771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1025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9BE374B3-9BB3-3993-5205-DACD8521FF6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7945995" y="0"/>
            <a:ext cx="18630002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247D0FD-6198-AED6-8BFB-68FF711B43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7"/>
            <a:ext cx="14989497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C84566B0-775F-522F-5694-0E110C51522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499197" y="7611526"/>
            <a:ext cx="14989497" cy="2268543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</a:t>
            </a:r>
          </a:p>
          <a:p>
            <a:r>
              <a:rPr lang="en-GB" dirty="0"/>
              <a:t>(two lines max)</a:t>
            </a:r>
          </a:p>
        </p:txBody>
      </p:sp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144D2A09-73BF-9015-742F-855B3C1454D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99197" y="10287001"/>
            <a:ext cx="14989497" cy="867138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8486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7"/>
            <a:ext cx="14901006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7945995" y="0"/>
            <a:ext cx="18630002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33FFCF8E-02C1-19B0-8705-CA70673EE80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7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FB6D8750-0F7B-225B-D585-1712B215DAE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24656" y="12997578"/>
            <a:ext cx="6875540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225B314C-1B51-4471-C55D-BF1F1DB3890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499193" y="7574696"/>
            <a:ext cx="14901006" cy="4165023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6793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7"/>
            <a:ext cx="14930505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432001" y="0"/>
            <a:ext cx="7644801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7958062" y="5687702"/>
            <a:ext cx="9473932" cy="14886298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6A6F6C75-D2A5-E05B-2BCE-798B8F09BB8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7958051" y="0"/>
            <a:ext cx="9473932" cy="56916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02966FA7-D124-58CA-BA31-4A4250D10A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499202" y="7698656"/>
            <a:ext cx="14930505" cy="1125973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006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7079228"/>
            <a:ext cx="19623600" cy="5420715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199" y="1245338"/>
            <a:ext cx="19627539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180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here </a:t>
            </a:r>
            <a:br>
              <a:rPr lang="en-GB" dirty="0"/>
            </a:br>
            <a:r>
              <a:rPr lang="en-GB" dirty="0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034507" y="1"/>
            <a:ext cx="12042296" cy="190633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D2AC858B-54A8-CE0D-6E72-56F5D85F45E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9" y="12963834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63470F5D-8D88-9A4D-FDBC-E3CF620F096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476203" y="12963834"/>
            <a:ext cx="12646598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85265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432001" y="0"/>
            <a:ext cx="7644801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7958062" y="5687702"/>
            <a:ext cx="9473932" cy="14886298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7"/>
            <a:ext cx="14989497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8CEB787-490E-53D2-9EBC-81E529CEA45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7958051" y="0"/>
            <a:ext cx="9473932" cy="56916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79752B3F-4849-C7D8-2CD8-0DDA1506033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7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48CCFFD-F555-FD40-50E0-979EC1C2C7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261989" y="12997578"/>
            <a:ext cx="7226704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9F009AC-B4F8-3492-43F7-3DACDDF03F0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499197" y="7574699"/>
            <a:ext cx="14989497" cy="431250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4679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432001" y="0"/>
            <a:ext cx="7644801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7958062" y="5687702"/>
            <a:ext cx="9473932" cy="14886298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7"/>
            <a:ext cx="14989497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8CEB787-490E-53D2-9EBC-81E529CEA45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7958051" y="0"/>
            <a:ext cx="9473932" cy="56916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79752B3F-4849-C7D8-2CD8-0DDA1506033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7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9F009AC-B4F8-3492-43F7-3DACDDF03F0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499197" y="7574699"/>
            <a:ext cx="14989497" cy="431250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193A5503-21BA-1F70-C665-CD03CE3BE21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12602" y="14442586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 dirty="0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14297800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5" y="1615613"/>
            <a:ext cx="24870916" cy="23013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sz="18000"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" y="10287000"/>
            <a:ext cx="23803895" cy="10287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33FFCF8E-02C1-19B0-8705-CA70673EE80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8518244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225B314C-1B51-4471-C55D-BF1F1DB3890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5303097" y="6813755"/>
            <a:ext cx="10152022" cy="5279922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67EA9C9C-4D70-968C-EBE9-C592BE6337E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8975442" y="123747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6833850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3" y="1615613"/>
            <a:ext cx="22658655" cy="23013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sz="18000"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" y="10287000"/>
            <a:ext cx="21503148" cy="10287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33FFCF8E-02C1-19B0-8705-CA70673EE80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8518244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225B314C-1B51-4471-C55D-BF1F1DB3890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2358559" y="6813755"/>
            <a:ext cx="13096559" cy="5279922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67EA9C9C-4D70-968C-EBE9-C592BE6337E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8975442" y="123747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5B41F18A-F1E8-CE80-CB64-3C4E8115F6D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2427158" y="12999305"/>
            <a:ext cx="5181825" cy="6099519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04714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48402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7079226"/>
            <a:ext cx="19623600" cy="11984124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199" y="1245338"/>
            <a:ext cx="19627539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180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here </a:t>
            </a:r>
            <a:br>
              <a:rPr lang="en-GB" dirty="0"/>
            </a:br>
            <a:r>
              <a:rPr lang="en-GB" dirty="0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034507" y="1"/>
            <a:ext cx="12042296" cy="190633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61176727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7079226"/>
            <a:ext cx="20416906" cy="11984124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42556" y="1245338"/>
            <a:ext cx="13273549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180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034507" y="1"/>
            <a:ext cx="12042296" cy="190633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7EBAAD7A-5D10-627F-1740-3DD6D18087A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499197" y="122231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56418242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7079228"/>
            <a:ext cx="19623600" cy="5420715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199" y="1245338"/>
            <a:ext cx="19627539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180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here </a:t>
            </a:r>
            <a:br>
              <a:rPr lang="en-GB" dirty="0"/>
            </a:br>
            <a:r>
              <a:rPr lang="en-GB" dirty="0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034507" y="1"/>
            <a:ext cx="12042296" cy="190633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D2AC858B-54A8-CE0D-6E72-56F5D85F45E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9" y="12963834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63470F5D-8D88-9A4D-FDBC-E3CF620F096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476203" y="12963834"/>
            <a:ext cx="12646598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3960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7079228"/>
            <a:ext cx="20239924" cy="5420715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76200" y="1245338"/>
            <a:ext cx="13262922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180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034507" y="1"/>
            <a:ext cx="12042296" cy="190633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D2AC858B-54A8-CE0D-6E72-56F5D85F45E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9" y="12963834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63470F5D-8D88-9A4D-FDBC-E3CF620F096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476204" y="12963834"/>
            <a:ext cx="13262919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E1065314-B443-CFB7-3C65-C22F900B481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499197" y="122231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134258011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99194" y="4421182"/>
            <a:ext cx="15228000" cy="2215591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  </a:t>
            </a:r>
          </a:p>
          <a:p>
            <a:r>
              <a:rPr lang="en-GB" dirty="0"/>
              <a:t>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19857502" y="7167715"/>
            <a:ext cx="15219272" cy="11790673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4800" b="0" i="0"/>
            </a:lvl1pPr>
          </a:lstStyle>
          <a:p>
            <a:endParaRPr lang="en-GB" dirty="0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9857503" y="4421181"/>
            <a:ext cx="15219296" cy="2215593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      </a:t>
            </a:r>
          </a:p>
          <a:p>
            <a:r>
              <a:rPr lang="en-GB" dirty="0"/>
              <a:t>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18288001" y="4421183"/>
            <a:ext cx="0" cy="145372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3"/>
            <a:ext cx="33577601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here to insert title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FB52B97-9558-7F3E-4D37-C678F7B42D4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99195" y="7167714"/>
            <a:ext cx="15219286" cy="1179067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824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7079228"/>
            <a:ext cx="20239924" cy="5420715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76200" y="1245338"/>
            <a:ext cx="13262922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180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034507" y="1"/>
            <a:ext cx="12042296" cy="190633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D2AC858B-54A8-CE0D-6E72-56F5D85F45E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9" y="12963834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63470F5D-8D88-9A4D-FDBC-E3CF620F096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476204" y="12963834"/>
            <a:ext cx="13262919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E1065314-B443-CFB7-3C65-C22F900B481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499197" y="122231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5101226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3002399" y="4377138"/>
            <a:ext cx="12074403" cy="14179908"/>
          </a:xfrm>
          <a:prstGeom prst="rect">
            <a:avLst/>
          </a:prstGeom>
        </p:spPr>
        <p:txBody>
          <a:bodyPr/>
          <a:lstStyle>
            <a:lvl1pPr>
              <a:defRPr sz="4800" b="0" i="0"/>
            </a:lvl1pPr>
          </a:lstStyle>
          <a:p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3"/>
            <a:ext cx="33577601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499198" y="7256202"/>
            <a:ext cx="19626269" cy="11300842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4800" b="0" i="0"/>
            </a:lvl1pPr>
          </a:lstStyle>
          <a:p>
            <a:endParaRPr lang="en-GB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99193" y="4377140"/>
            <a:ext cx="19626269" cy="2348126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                        </a:t>
            </a:r>
          </a:p>
          <a:p>
            <a:r>
              <a:rPr lang="en-GB" dirty="0"/>
              <a:t>(two lines max)</a:t>
            </a:r>
          </a:p>
        </p:txBody>
      </p:sp>
    </p:spTree>
    <p:extLst>
      <p:ext uri="{BB962C8B-B14F-4D97-AF65-F5344CB8AC3E}">
        <p14:creationId xmlns:p14="http://schemas.microsoft.com/office/powerpoint/2010/main" val="36180307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3002399" y="4377138"/>
            <a:ext cx="12074403" cy="14179908"/>
          </a:xfrm>
          <a:prstGeom prst="rect">
            <a:avLst/>
          </a:prstGeom>
        </p:spPr>
        <p:txBody>
          <a:bodyPr/>
          <a:lstStyle>
            <a:lvl1pPr>
              <a:defRPr sz="4800" b="0" i="0"/>
            </a:lvl1pPr>
          </a:lstStyle>
          <a:p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0546" y="1615613"/>
            <a:ext cx="26316258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499198" y="7256202"/>
            <a:ext cx="19626269" cy="11300842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4800" b="0" i="0"/>
            </a:lvl1pPr>
          </a:lstStyle>
          <a:p>
            <a:endParaRPr lang="en-GB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760543" y="4377140"/>
            <a:ext cx="12364920" cy="2348126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                        (two lines max)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098CC159-8CE8-6755-8DC9-6B132C688FE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499197" y="122231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403896103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3"/>
            <a:ext cx="33577601" cy="23013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sz="18000" b="1" i="0"/>
            </a:lvl1pPr>
          </a:lstStyle>
          <a:p>
            <a:r>
              <a:rPr lang="en-GB" dirty="0"/>
              <a:t>Click here to insert title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19268389" y="4807978"/>
            <a:ext cx="15808414" cy="14289116"/>
          </a:xfrm>
          <a:prstGeom prst="rect">
            <a:avLst/>
          </a:prstGeom>
        </p:spPr>
        <p:txBody>
          <a:bodyPr/>
          <a:lstStyle>
            <a:lvl1pPr>
              <a:defRPr sz="4800" b="0" i="0"/>
            </a:lvl1pPr>
          </a:lstStyle>
          <a:p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F452715-B2DC-9DF1-3F21-D0B5812AEF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7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B283A977-4EC7-08A5-30AE-DB9177E3800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401712" y="12997578"/>
            <a:ext cx="8443837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F78E2E0B-7A23-B57F-EC2D-ABCFE3E802B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499194" y="4807978"/>
            <a:ext cx="16346356" cy="713821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1117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3"/>
            <a:ext cx="33577601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here to insert title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99194" y="4377138"/>
            <a:ext cx="9916058" cy="243661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</a:t>
            </a:r>
          </a:p>
          <a:p>
            <a:r>
              <a:rPr lang="en-GB" dirty="0"/>
              <a:t>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12860593" y="4377140"/>
            <a:ext cx="22216209" cy="14581248"/>
          </a:xfrm>
          <a:prstGeom prst="rect">
            <a:avLst/>
          </a:prstGeom>
        </p:spPr>
        <p:txBody>
          <a:bodyPr/>
          <a:lstStyle>
            <a:lvl1pPr>
              <a:defRPr sz="4800" b="0" i="0"/>
            </a:lvl1pPr>
          </a:lstStyle>
          <a:p>
            <a:endParaRPr lang="en-GB" dirty="0"/>
          </a:p>
        </p:txBody>
      </p:sp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3F170024-F116-9C3F-1D06-8E0C7715E70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99197" y="7580671"/>
            <a:ext cx="9916058" cy="1137771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33396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9BE374B3-9BB3-3993-5205-DACD8521FF6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7945995" y="0"/>
            <a:ext cx="18630002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247D0FD-6198-AED6-8BFB-68FF711B43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7"/>
            <a:ext cx="14989497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C84566B0-775F-522F-5694-0E110C51522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499197" y="7611526"/>
            <a:ext cx="14989497" cy="2268543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</a:t>
            </a:r>
          </a:p>
          <a:p>
            <a:r>
              <a:rPr lang="en-GB" dirty="0"/>
              <a:t>(two lines max)</a:t>
            </a:r>
          </a:p>
        </p:txBody>
      </p:sp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144D2A09-73BF-9015-742F-855B3C1454D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99197" y="10287001"/>
            <a:ext cx="14989497" cy="867138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17832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7"/>
            <a:ext cx="14901006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7945995" y="0"/>
            <a:ext cx="18630002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33FFCF8E-02C1-19B0-8705-CA70673EE80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7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FB6D8750-0F7B-225B-D585-1712B215DAE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24656" y="12997578"/>
            <a:ext cx="6875540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225B314C-1B51-4471-C55D-BF1F1DB3890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499193" y="7574696"/>
            <a:ext cx="14901006" cy="4165023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67514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7"/>
            <a:ext cx="14930505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432001" y="0"/>
            <a:ext cx="7644801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7958062" y="5687702"/>
            <a:ext cx="9473932" cy="14886298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6A6F6C75-D2A5-E05B-2BCE-798B8F09BB8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7958051" y="0"/>
            <a:ext cx="9473932" cy="56916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02966FA7-D124-58CA-BA31-4A4250D10A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499202" y="7698656"/>
            <a:ext cx="14930505" cy="1125973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73058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432001" y="0"/>
            <a:ext cx="7644801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7958062" y="5687702"/>
            <a:ext cx="9473932" cy="14886298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7"/>
            <a:ext cx="14989497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8CEB787-490E-53D2-9EBC-81E529CEA45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7958051" y="0"/>
            <a:ext cx="9473932" cy="56916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79752B3F-4849-C7D8-2CD8-0DDA1506033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7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48CCFFD-F555-FD40-50E0-979EC1C2C7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261989" y="12997578"/>
            <a:ext cx="7226704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9F009AC-B4F8-3492-43F7-3DACDDF03F0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499197" y="7574699"/>
            <a:ext cx="14989497" cy="431250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23734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432001" y="0"/>
            <a:ext cx="7644801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7958062" y="5687702"/>
            <a:ext cx="9473932" cy="14886298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7"/>
            <a:ext cx="14989497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8CEB787-490E-53D2-9EBC-81E529CEA45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7958051" y="0"/>
            <a:ext cx="9473932" cy="56916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79752B3F-4849-C7D8-2CD8-0DDA1506033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7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9F009AC-B4F8-3492-43F7-3DACDDF03F0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499197" y="7574699"/>
            <a:ext cx="14989497" cy="431250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193A5503-21BA-1F70-C665-CD03CE3BE21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12602" y="14442586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48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150497025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5" y="1615613"/>
            <a:ext cx="24870916" cy="23013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sz="18000"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" y="10287000"/>
            <a:ext cx="23803895" cy="10287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33FFCF8E-02C1-19B0-8705-CA70673EE80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8518244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225B314C-1B51-4471-C55D-BF1F1DB3890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5303097" y="6813755"/>
            <a:ext cx="10152022" cy="5279922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67EA9C9C-4D70-968C-EBE9-C592BE6337E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8975442" y="123747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69648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99194" y="4421182"/>
            <a:ext cx="15228000" cy="2215591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   </a:t>
            </a:r>
          </a:p>
          <a:p>
            <a:r>
              <a:rPr lang="en-GB" dirty="0"/>
              <a:t>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19857502" y="7167715"/>
            <a:ext cx="15219272" cy="11790673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4800" b="0" i="0"/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9857503" y="4421181"/>
            <a:ext cx="15219296" cy="2215593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      </a:t>
            </a:r>
          </a:p>
          <a:p>
            <a:r>
              <a:rPr lang="en-GB" dirty="0"/>
              <a:t>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18288001" y="4421183"/>
            <a:ext cx="0" cy="145372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3"/>
            <a:ext cx="33577601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here to insert title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FB52B97-9558-7F3E-4D37-C678F7B42D4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99195" y="7167714"/>
            <a:ext cx="15219286" cy="1179067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140321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3" y="1615613"/>
            <a:ext cx="20003947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sz="18000"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" y="10287000"/>
            <a:ext cx="21503148" cy="10287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33FFCF8E-02C1-19B0-8705-CA70673EE80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8518244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225B314C-1B51-4471-C55D-BF1F1DB3890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2358559" y="6813755"/>
            <a:ext cx="13096559" cy="5279922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67EA9C9C-4D70-968C-EBE9-C592BE6337E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8975442" y="123747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5B41F18A-F1E8-CE80-CB64-3C4E8115F6D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2427158" y="12999305"/>
            <a:ext cx="5181825" cy="6099519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109998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37335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7079226"/>
            <a:ext cx="19623600" cy="11984124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199" y="1245338"/>
            <a:ext cx="19627539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180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here </a:t>
            </a:r>
            <a:br>
              <a:rPr lang="en-GB" dirty="0"/>
            </a:br>
            <a:r>
              <a:rPr lang="en-GB" dirty="0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034507" y="1"/>
            <a:ext cx="12042296" cy="190633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75839348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7079226"/>
            <a:ext cx="20416906" cy="11984124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42556" y="1245338"/>
            <a:ext cx="13273549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180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034507" y="1"/>
            <a:ext cx="12042296" cy="190633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7EBAAD7A-5D10-627F-1740-3DD6D18087A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499197" y="122231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373441762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7079228"/>
            <a:ext cx="19623600" cy="5420715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199" y="1245338"/>
            <a:ext cx="19627539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180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here </a:t>
            </a:r>
            <a:br>
              <a:rPr lang="en-GB" dirty="0"/>
            </a:br>
            <a:r>
              <a:rPr lang="en-GB" dirty="0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034507" y="1"/>
            <a:ext cx="12042296" cy="190633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D2AC858B-54A8-CE0D-6E72-56F5D85F45E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9" y="12963834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63470F5D-8D88-9A4D-FDBC-E3CF620F096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476203" y="12963834"/>
            <a:ext cx="12646598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25248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7079228"/>
            <a:ext cx="20239924" cy="5420715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76200" y="1245338"/>
            <a:ext cx="13262922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180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034507" y="1"/>
            <a:ext cx="12042296" cy="190633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D2AC858B-54A8-CE0D-6E72-56F5D85F45E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9" y="12963834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63470F5D-8D88-9A4D-FDBC-E3CF620F096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476204" y="12963834"/>
            <a:ext cx="13262919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E1065314-B443-CFB7-3C65-C22F900B481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499197" y="122231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299877158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99194" y="4421182"/>
            <a:ext cx="15228000" cy="2215591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   </a:t>
            </a:r>
          </a:p>
          <a:p>
            <a:r>
              <a:rPr lang="en-GB" dirty="0"/>
              <a:t>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19857502" y="7167715"/>
            <a:ext cx="15219272" cy="11790673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4800" b="0" i="0"/>
            </a:lvl1pPr>
          </a:lstStyle>
          <a:p>
            <a:endParaRPr lang="en-GB" dirty="0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9857503" y="4421181"/>
            <a:ext cx="15219296" cy="2215593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      </a:t>
            </a:r>
          </a:p>
          <a:p>
            <a:r>
              <a:rPr lang="en-GB" dirty="0"/>
              <a:t>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18288001" y="4421183"/>
            <a:ext cx="0" cy="145372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3"/>
            <a:ext cx="33577601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here to insert title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FB52B97-9558-7F3E-4D37-C678F7B42D4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99195" y="7167714"/>
            <a:ext cx="15219286" cy="1179067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54265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3002399" y="4377138"/>
            <a:ext cx="12074403" cy="14179908"/>
          </a:xfrm>
          <a:prstGeom prst="rect">
            <a:avLst/>
          </a:prstGeom>
        </p:spPr>
        <p:txBody>
          <a:bodyPr/>
          <a:lstStyle>
            <a:lvl1pPr>
              <a:defRPr sz="4800" b="0" i="0"/>
            </a:lvl1pPr>
          </a:lstStyle>
          <a:p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3"/>
            <a:ext cx="33577601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499198" y="7256202"/>
            <a:ext cx="19626269" cy="11300842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4800" b="0" i="0"/>
            </a:lvl1pPr>
          </a:lstStyle>
          <a:p>
            <a:endParaRPr lang="en-GB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99193" y="4377140"/>
            <a:ext cx="19626269" cy="2348126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                        </a:t>
            </a:r>
          </a:p>
          <a:p>
            <a:r>
              <a:rPr lang="en-GB" dirty="0"/>
              <a:t>(two lines max)</a:t>
            </a:r>
          </a:p>
        </p:txBody>
      </p:sp>
    </p:spTree>
    <p:extLst>
      <p:ext uri="{BB962C8B-B14F-4D97-AF65-F5344CB8AC3E}">
        <p14:creationId xmlns:p14="http://schemas.microsoft.com/office/powerpoint/2010/main" val="420240420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3002399" y="4377138"/>
            <a:ext cx="12074403" cy="14179908"/>
          </a:xfrm>
          <a:prstGeom prst="rect">
            <a:avLst/>
          </a:prstGeom>
        </p:spPr>
        <p:txBody>
          <a:bodyPr/>
          <a:lstStyle>
            <a:lvl1pPr>
              <a:defRPr sz="4800" b="0" i="0"/>
            </a:lvl1pPr>
          </a:lstStyle>
          <a:p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0546" y="1615613"/>
            <a:ext cx="26316258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499198" y="7256202"/>
            <a:ext cx="19626269" cy="11300842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4800" b="0" i="0"/>
            </a:lvl1pPr>
          </a:lstStyle>
          <a:p>
            <a:endParaRPr lang="en-GB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760543" y="4377140"/>
            <a:ext cx="12364920" cy="2348126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                        (two lines max)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098CC159-8CE8-6755-8DC9-6B132C688FE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499197" y="122231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326402189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3"/>
            <a:ext cx="33577601" cy="23013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sz="18000" b="1" i="0"/>
            </a:lvl1pPr>
          </a:lstStyle>
          <a:p>
            <a:r>
              <a:rPr lang="en-GB" dirty="0"/>
              <a:t>Click here to insert title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19268389" y="4807978"/>
            <a:ext cx="15808414" cy="14289116"/>
          </a:xfrm>
          <a:prstGeom prst="rect">
            <a:avLst/>
          </a:prstGeom>
        </p:spPr>
        <p:txBody>
          <a:bodyPr/>
          <a:lstStyle>
            <a:lvl1pPr>
              <a:defRPr sz="4800" b="0" i="0"/>
            </a:lvl1pPr>
          </a:lstStyle>
          <a:p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F452715-B2DC-9DF1-3F21-D0B5812AEF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7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B283A977-4EC7-08A5-30AE-DB9177E3800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401712" y="12997578"/>
            <a:ext cx="8443837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F78E2E0B-7A23-B57F-EC2D-ABCFE3E802B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499194" y="4807978"/>
            <a:ext cx="16346356" cy="713821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671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3002399" y="4377138"/>
            <a:ext cx="12074403" cy="14179908"/>
          </a:xfrm>
          <a:prstGeom prst="rect">
            <a:avLst/>
          </a:prstGeom>
        </p:spPr>
        <p:txBody>
          <a:bodyPr/>
          <a:lstStyle>
            <a:lvl1pPr>
              <a:defRPr sz="4800" b="0" i="0"/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3"/>
            <a:ext cx="33577601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499198" y="7256202"/>
            <a:ext cx="19626269" cy="11300842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4800" b="0" i="0"/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99193" y="4377140"/>
            <a:ext cx="19626269" cy="2348126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                        </a:t>
            </a:r>
          </a:p>
          <a:p>
            <a:r>
              <a:rPr lang="en-GB" dirty="0"/>
              <a:t>(two lines max)</a:t>
            </a:r>
          </a:p>
        </p:txBody>
      </p:sp>
    </p:spTree>
    <p:extLst>
      <p:ext uri="{BB962C8B-B14F-4D97-AF65-F5344CB8AC3E}">
        <p14:creationId xmlns:p14="http://schemas.microsoft.com/office/powerpoint/2010/main" val="378422665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3"/>
            <a:ext cx="33577601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here to insert title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99194" y="4377138"/>
            <a:ext cx="9916058" cy="243661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</a:t>
            </a:r>
          </a:p>
          <a:p>
            <a:r>
              <a:rPr lang="en-GB" dirty="0"/>
              <a:t>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12860593" y="4377140"/>
            <a:ext cx="22216209" cy="14581248"/>
          </a:xfrm>
          <a:prstGeom prst="rect">
            <a:avLst/>
          </a:prstGeom>
        </p:spPr>
        <p:txBody>
          <a:bodyPr/>
          <a:lstStyle>
            <a:lvl1pPr>
              <a:defRPr sz="4800" b="0" i="0"/>
            </a:lvl1pPr>
          </a:lstStyle>
          <a:p>
            <a:endParaRPr lang="en-GB" dirty="0"/>
          </a:p>
        </p:txBody>
      </p:sp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3F170024-F116-9C3F-1D06-8E0C7715E70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99197" y="7580671"/>
            <a:ext cx="9916058" cy="1137771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64903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9BE374B3-9BB3-3993-5205-DACD8521FF6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7945995" y="0"/>
            <a:ext cx="18630002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247D0FD-6198-AED6-8BFB-68FF711B43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7"/>
            <a:ext cx="14989497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C84566B0-775F-522F-5694-0E110C51522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499197" y="7611526"/>
            <a:ext cx="14989497" cy="2268543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</a:t>
            </a:r>
          </a:p>
          <a:p>
            <a:r>
              <a:rPr lang="en-GB" dirty="0"/>
              <a:t>(two lines max)</a:t>
            </a:r>
          </a:p>
        </p:txBody>
      </p:sp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144D2A09-73BF-9015-742F-855B3C1454D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99197" y="10287001"/>
            <a:ext cx="14989497" cy="867138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27044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7"/>
            <a:ext cx="14901006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7945995" y="0"/>
            <a:ext cx="18630002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33FFCF8E-02C1-19B0-8705-CA70673EE80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7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FB6D8750-0F7B-225B-D585-1712B215DAE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24656" y="12997578"/>
            <a:ext cx="6875540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225B314C-1B51-4471-C55D-BF1F1DB3890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499193" y="7574696"/>
            <a:ext cx="14901006" cy="4165023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62814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7"/>
            <a:ext cx="14930505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432001" y="0"/>
            <a:ext cx="7644801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7958062" y="5687702"/>
            <a:ext cx="9473932" cy="14886298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6A6F6C75-D2A5-E05B-2BCE-798B8F09BB8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7958051" y="0"/>
            <a:ext cx="9473932" cy="56916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02966FA7-D124-58CA-BA31-4A4250D10A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499202" y="7698656"/>
            <a:ext cx="14930505" cy="1125973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62027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432001" y="0"/>
            <a:ext cx="7644801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7958062" y="5687702"/>
            <a:ext cx="9473932" cy="14886298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7"/>
            <a:ext cx="14989497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8CEB787-490E-53D2-9EBC-81E529CEA45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7958051" y="0"/>
            <a:ext cx="9473932" cy="56916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79752B3F-4849-C7D8-2CD8-0DDA1506033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7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48CCFFD-F555-FD40-50E0-979EC1C2C7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261989" y="12997578"/>
            <a:ext cx="7226704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9F009AC-B4F8-3492-43F7-3DACDDF03F0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499197" y="7574699"/>
            <a:ext cx="14989497" cy="431250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49494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432001" y="0"/>
            <a:ext cx="7644801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7958062" y="5687702"/>
            <a:ext cx="9473932" cy="14886298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7"/>
            <a:ext cx="14989497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8CEB787-490E-53D2-9EBC-81E529CEA45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7958051" y="0"/>
            <a:ext cx="9473932" cy="56916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79752B3F-4849-C7D8-2CD8-0DDA1506033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7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9F009AC-B4F8-3492-43F7-3DACDDF03F0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499197" y="7574699"/>
            <a:ext cx="14989497" cy="431250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193A5503-21BA-1F70-C665-CD03CE3BE21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12602" y="14442586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220422606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5" y="1615613"/>
            <a:ext cx="24870916" cy="23013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sz="18000"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" y="10287000"/>
            <a:ext cx="23803895" cy="10287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33FFCF8E-02C1-19B0-8705-CA70673EE80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8518244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225B314C-1B51-4471-C55D-BF1F1DB3890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5303097" y="6813755"/>
            <a:ext cx="10152022" cy="5279922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67EA9C9C-4D70-968C-EBE9-C592BE6337E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8975442" y="123747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155312523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3" y="1615613"/>
            <a:ext cx="22953623" cy="23013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sz="18000"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" y="10287000"/>
            <a:ext cx="21503148" cy="10287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33FFCF8E-02C1-19B0-8705-CA70673EE80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8518244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225B314C-1B51-4471-C55D-BF1F1DB3890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2358559" y="6813755"/>
            <a:ext cx="13096559" cy="5279922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67EA9C9C-4D70-968C-EBE9-C592BE6337E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8975442" y="123747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5B41F18A-F1E8-CE80-CB64-3C4E8115F6D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2427158" y="12999305"/>
            <a:ext cx="5181825" cy="6099519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465585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598877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7079226"/>
            <a:ext cx="19623600" cy="11984124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199" y="1245338"/>
            <a:ext cx="19627539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180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here </a:t>
            </a:r>
            <a:br>
              <a:rPr lang="en-GB" dirty="0"/>
            </a:br>
            <a:r>
              <a:rPr lang="en-GB" dirty="0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034507" y="1"/>
            <a:ext cx="12042296" cy="190633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1847639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3002399" y="4377138"/>
            <a:ext cx="12074403" cy="14179908"/>
          </a:xfrm>
          <a:prstGeom prst="rect">
            <a:avLst/>
          </a:prstGeom>
        </p:spPr>
        <p:txBody>
          <a:bodyPr/>
          <a:lstStyle>
            <a:lvl1pPr>
              <a:defRPr sz="4800" b="0" i="0"/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0546" y="1615613"/>
            <a:ext cx="26316258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499198" y="7256202"/>
            <a:ext cx="19626269" cy="11300842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4800" b="0" i="0"/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760543" y="4377140"/>
            <a:ext cx="12364920" cy="2348126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                        (two lines max)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098CC159-8CE8-6755-8DC9-6B132C688FE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499197" y="122231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379983604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7079226"/>
            <a:ext cx="20416906" cy="11984124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42556" y="1245338"/>
            <a:ext cx="13273549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180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034507" y="1"/>
            <a:ext cx="12042296" cy="190633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7EBAAD7A-5D10-627F-1740-3DD6D18087A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499197" y="122231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40364593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7079228"/>
            <a:ext cx="19623600" cy="5420715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199" y="1245338"/>
            <a:ext cx="19627539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180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here </a:t>
            </a:r>
            <a:br>
              <a:rPr lang="en-GB" dirty="0"/>
            </a:br>
            <a:r>
              <a:rPr lang="en-GB" dirty="0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034507" y="1"/>
            <a:ext cx="12042296" cy="190633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D2AC858B-54A8-CE0D-6E72-56F5D85F45E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9" y="12963834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63470F5D-8D88-9A4D-FDBC-E3CF620F096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476203" y="12963834"/>
            <a:ext cx="12646598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96047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7079228"/>
            <a:ext cx="20239924" cy="5420715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76200" y="1245338"/>
            <a:ext cx="13262922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180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034507" y="1"/>
            <a:ext cx="12042296" cy="190633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D2AC858B-54A8-CE0D-6E72-56F5D85F45E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9" y="12963834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63470F5D-8D88-9A4D-FDBC-E3CF620F096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476204" y="12963834"/>
            <a:ext cx="13262919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E1065314-B443-CFB7-3C65-C22F900B481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499197" y="122231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94735139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99194" y="4421182"/>
            <a:ext cx="15228000" cy="2215591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   </a:t>
            </a:r>
          </a:p>
          <a:p>
            <a:r>
              <a:rPr lang="en-GB" dirty="0"/>
              <a:t>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19857502" y="7167715"/>
            <a:ext cx="15219272" cy="11790673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4800" b="0" i="0"/>
            </a:lvl1pPr>
          </a:lstStyle>
          <a:p>
            <a:endParaRPr lang="en-GB" dirty="0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9857503" y="4421181"/>
            <a:ext cx="15219296" cy="2215593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      </a:t>
            </a:r>
          </a:p>
          <a:p>
            <a:r>
              <a:rPr lang="en-GB" dirty="0"/>
              <a:t>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18288001" y="4421183"/>
            <a:ext cx="0" cy="145372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3"/>
            <a:ext cx="33577601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here to insert title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FB52B97-9558-7F3E-4D37-C678F7B42D4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99195" y="7167714"/>
            <a:ext cx="15219286" cy="1179067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24650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3002399" y="4377138"/>
            <a:ext cx="12074403" cy="14179908"/>
          </a:xfrm>
          <a:prstGeom prst="rect">
            <a:avLst/>
          </a:prstGeom>
        </p:spPr>
        <p:txBody>
          <a:bodyPr/>
          <a:lstStyle>
            <a:lvl1pPr>
              <a:defRPr sz="4800" b="0" i="0"/>
            </a:lvl1pPr>
          </a:lstStyle>
          <a:p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3"/>
            <a:ext cx="33577601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499198" y="7256202"/>
            <a:ext cx="19626269" cy="11300842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4800" b="0" i="0"/>
            </a:lvl1pPr>
          </a:lstStyle>
          <a:p>
            <a:endParaRPr lang="en-GB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99193" y="4377140"/>
            <a:ext cx="19626269" cy="2348126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                        </a:t>
            </a:r>
          </a:p>
          <a:p>
            <a:r>
              <a:rPr lang="en-GB" dirty="0"/>
              <a:t>(two lines max)</a:t>
            </a:r>
          </a:p>
        </p:txBody>
      </p:sp>
    </p:spTree>
    <p:extLst>
      <p:ext uri="{BB962C8B-B14F-4D97-AF65-F5344CB8AC3E}">
        <p14:creationId xmlns:p14="http://schemas.microsoft.com/office/powerpoint/2010/main" val="319891879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3002399" y="4377138"/>
            <a:ext cx="12074403" cy="14179908"/>
          </a:xfrm>
          <a:prstGeom prst="rect">
            <a:avLst/>
          </a:prstGeom>
        </p:spPr>
        <p:txBody>
          <a:bodyPr/>
          <a:lstStyle>
            <a:lvl1pPr>
              <a:defRPr sz="4800" b="0" i="0"/>
            </a:lvl1pPr>
          </a:lstStyle>
          <a:p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0546" y="1615613"/>
            <a:ext cx="26316258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499198" y="7256202"/>
            <a:ext cx="19626269" cy="11300842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4800" b="0" i="0"/>
            </a:lvl1pPr>
          </a:lstStyle>
          <a:p>
            <a:endParaRPr lang="en-GB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760543" y="4377140"/>
            <a:ext cx="12364920" cy="2348126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                        (two lines max)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098CC159-8CE8-6755-8DC9-6B132C688FE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499197" y="122231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53218491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3"/>
            <a:ext cx="33577601" cy="23013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sz="18000" b="1" i="0"/>
            </a:lvl1pPr>
          </a:lstStyle>
          <a:p>
            <a:r>
              <a:rPr lang="en-GB" dirty="0"/>
              <a:t>Click here to insert title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19268389" y="4807978"/>
            <a:ext cx="15808414" cy="14289116"/>
          </a:xfrm>
          <a:prstGeom prst="rect">
            <a:avLst/>
          </a:prstGeom>
        </p:spPr>
        <p:txBody>
          <a:bodyPr/>
          <a:lstStyle>
            <a:lvl1pPr>
              <a:defRPr sz="4800" b="0" i="0"/>
            </a:lvl1pPr>
          </a:lstStyle>
          <a:p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F452715-B2DC-9DF1-3F21-D0B5812AEF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7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B283A977-4EC7-08A5-30AE-DB9177E3800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401712" y="12997578"/>
            <a:ext cx="8443837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F78E2E0B-7A23-B57F-EC2D-ABCFE3E802B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499194" y="4807978"/>
            <a:ext cx="16346356" cy="713821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6690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3"/>
            <a:ext cx="33577601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here to insert title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99194" y="4377138"/>
            <a:ext cx="9916058" cy="243661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</a:t>
            </a:r>
          </a:p>
          <a:p>
            <a:r>
              <a:rPr lang="en-GB" dirty="0"/>
              <a:t>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12860593" y="4377140"/>
            <a:ext cx="22216209" cy="14581248"/>
          </a:xfrm>
          <a:prstGeom prst="rect">
            <a:avLst/>
          </a:prstGeom>
        </p:spPr>
        <p:txBody>
          <a:bodyPr/>
          <a:lstStyle>
            <a:lvl1pPr>
              <a:defRPr sz="4800" b="0" i="0"/>
            </a:lvl1pPr>
          </a:lstStyle>
          <a:p>
            <a:endParaRPr lang="en-GB" dirty="0"/>
          </a:p>
        </p:txBody>
      </p:sp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3F170024-F116-9C3F-1D06-8E0C7715E70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99197" y="7580671"/>
            <a:ext cx="9916058" cy="1137771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46521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9BE374B3-9BB3-3993-5205-DACD8521FF6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7945995" y="0"/>
            <a:ext cx="18630002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247D0FD-6198-AED6-8BFB-68FF711B43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7"/>
            <a:ext cx="14989497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C84566B0-775F-522F-5694-0E110C51522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499197" y="7611526"/>
            <a:ext cx="14989497" cy="2268543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</a:t>
            </a:r>
          </a:p>
          <a:p>
            <a:r>
              <a:rPr lang="en-GB" dirty="0"/>
              <a:t>(two lines max)</a:t>
            </a:r>
          </a:p>
        </p:txBody>
      </p:sp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144D2A09-73BF-9015-742F-855B3C1454D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99197" y="10287001"/>
            <a:ext cx="14989497" cy="867138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61809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7"/>
            <a:ext cx="14901006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7945995" y="0"/>
            <a:ext cx="18630002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33FFCF8E-02C1-19B0-8705-CA70673EE80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7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FB6D8750-0F7B-225B-D585-1712B215DAE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24656" y="12997578"/>
            <a:ext cx="6875540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225B314C-1B51-4471-C55D-BF1F1DB3890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499193" y="7574696"/>
            <a:ext cx="14901006" cy="4165023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866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3"/>
            <a:ext cx="33577601" cy="23013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sz="18000" b="1" i="0"/>
            </a:lvl1pPr>
          </a:lstStyle>
          <a:p>
            <a:r>
              <a:rPr lang="en-GB" dirty="0"/>
              <a:t>Click here to insert title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19268389" y="4807978"/>
            <a:ext cx="15808414" cy="14289116"/>
          </a:xfrm>
          <a:prstGeom prst="rect">
            <a:avLst/>
          </a:prstGeom>
        </p:spPr>
        <p:txBody>
          <a:bodyPr/>
          <a:lstStyle>
            <a:lvl1pPr>
              <a:defRPr sz="4800" b="0" i="0"/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F452715-B2DC-9DF1-3F21-D0B5812AEF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7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B283A977-4EC7-08A5-30AE-DB9177E3800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401712" y="12997578"/>
            <a:ext cx="8443837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F78E2E0B-7A23-B57F-EC2D-ABCFE3E802B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499194" y="4807978"/>
            <a:ext cx="16346356" cy="713821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079621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7"/>
            <a:ext cx="14930505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432001" y="0"/>
            <a:ext cx="7644801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7958062" y="5687702"/>
            <a:ext cx="9473932" cy="14886298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6A6F6C75-D2A5-E05B-2BCE-798B8F09BB8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7958051" y="0"/>
            <a:ext cx="9473932" cy="56916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02966FA7-D124-58CA-BA31-4A4250D10A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499202" y="7698656"/>
            <a:ext cx="14930505" cy="1125973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979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432001" y="0"/>
            <a:ext cx="7644801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7958062" y="5687702"/>
            <a:ext cx="9473932" cy="14886298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7"/>
            <a:ext cx="14989497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8CEB787-490E-53D2-9EBC-81E529CEA45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7958051" y="0"/>
            <a:ext cx="9473932" cy="56916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79752B3F-4849-C7D8-2CD8-0DDA1506033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7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48CCFFD-F555-FD40-50E0-979EC1C2C7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261989" y="12997578"/>
            <a:ext cx="7226704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9F009AC-B4F8-3492-43F7-3DACDDF03F0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499197" y="7574699"/>
            <a:ext cx="14989497" cy="431250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80247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432001" y="0"/>
            <a:ext cx="7644801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7958062" y="5687702"/>
            <a:ext cx="9473932" cy="14886298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7"/>
            <a:ext cx="14989497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8CEB787-490E-53D2-9EBC-81E529CEA45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7958051" y="0"/>
            <a:ext cx="9473932" cy="56916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79752B3F-4849-C7D8-2CD8-0DDA1506033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7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9F009AC-B4F8-3492-43F7-3DACDDF03F0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499197" y="7574699"/>
            <a:ext cx="14989497" cy="431250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193A5503-21BA-1F70-C665-CD03CE3BE21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12602" y="14442586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75593338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5" y="1615613"/>
            <a:ext cx="24870916" cy="23013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sz="18000"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" y="10287000"/>
            <a:ext cx="23803895" cy="10287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33FFCF8E-02C1-19B0-8705-CA70673EE80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8518244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225B314C-1B51-4471-C55D-BF1F1DB3890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5303097" y="6813755"/>
            <a:ext cx="10152022" cy="5279922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67EA9C9C-4D70-968C-EBE9-C592BE6337E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8975442" y="123747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103897995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3"/>
            <a:ext cx="22806139" cy="23013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sz="18000"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" y="10287000"/>
            <a:ext cx="21503148" cy="10287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33FFCF8E-02C1-19B0-8705-CA70673EE80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8518244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225B314C-1B51-4471-C55D-BF1F1DB3890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2358559" y="6813755"/>
            <a:ext cx="13096559" cy="5279922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67EA9C9C-4D70-968C-EBE9-C592BE6337E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8975442" y="123747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5B41F18A-F1E8-CE80-CB64-3C4E8115F6D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2427158" y="12999305"/>
            <a:ext cx="5181825" cy="6099519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2726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93711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7079226"/>
            <a:ext cx="19623600" cy="11984124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199" y="1245338"/>
            <a:ext cx="19627539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180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here </a:t>
            </a:r>
            <a:br>
              <a:rPr lang="en-GB" dirty="0"/>
            </a:br>
            <a:r>
              <a:rPr lang="en-GB" dirty="0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034507" y="1"/>
            <a:ext cx="12042296" cy="190633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107277173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7079226"/>
            <a:ext cx="20416906" cy="11984124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42556" y="1245338"/>
            <a:ext cx="13273549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180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034507" y="1"/>
            <a:ext cx="12042296" cy="190633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7EBAAD7A-5D10-627F-1740-3DD6D18087A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499197" y="122231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425361125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7079228"/>
            <a:ext cx="19623600" cy="5420715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199" y="1245338"/>
            <a:ext cx="19627539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180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here </a:t>
            </a:r>
            <a:br>
              <a:rPr lang="en-GB" dirty="0"/>
            </a:br>
            <a:r>
              <a:rPr lang="en-GB" dirty="0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034507" y="1"/>
            <a:ext cx="12042296" cy="190633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D2AC858B-54A8-CE0D-6E72-56F5D85F45E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9" y="12963834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63470F5D-8D88-9A4D-FDBC-E3CF620F096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476203" y="12963834"/>
            <a:ext cx="12646598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68764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7079228"/>
            <a:ext cx="20239924" cy="5420715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76200" y="1245338"/>
            <a:ext cx="13262922" cy="451732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180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034507" y="1"/>
            <a:ext cx="12042296" cy="190633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D2AC858B-54A8-CE0D-6E72-56F5D85F45E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9" y="12963834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63470F5D-8D88-9A4D-FDBC-E3CF620F096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476204" y="12963834"/>
            <a:ext cx="13262919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E1065314-B443-CFB7-3C65-C22F900B481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499197" y="122231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1651633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3"/>
            <a:ext cx="33577601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here to insert title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99194" y="4377138"/>
            <a:ext cx="9916058" cy="243661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</a:t>
            </a:r>
          </a:p>
          <a:p>
            <a:r>
              <a:rPr lang="en-GB" dirty="0"/>
              <a:t>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12860593" y="4377140"/>
            <a:ext cx="22216209" cy="14581248"/>
          </a:xfrm>
          <a:prstGeom prst="rect">
            <a:avLst/>
          </a:prstGeom>
        </p:spPr>
        <p:txBody>
          <a:bodyPr/>
          <a:lstStyle>
            <a:lvl1pPr>
              <a:defRPr sz="4800" b="0" i="0"/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3F170024-F116-9C3F-1D06-8E0C7715E70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99197" y="7580671"/>
            <a:ext cx="9916058" cy="1137771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825585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99194" y="4421182"/>
            <a:ext cx="15228000" cy="2215591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   </a:t>
            </a:r>
          </a:p>
          <a:p>
            <a:r>
              <a:rPr lang="en-GB" dirty="0"/>
              <a:t>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19857502" y="7167715"/>
            <a:ext cx="15219272" cy="11790673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6000" b="0" i="0"/>
            </a:lvl1pPr>
          </a:lstStyle>
          <a:p>
            <a:endParaRPr lang="en-GB" dirty="0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9857503" y="4421181"/>
            <a:ext cx="15219296" cy="2215593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      </a:t>
            </a:r>
          </a:p>
          <a:p>
            <a:r>
              <a:rPr lang="en-GB" dirty="0"/>
              <a:t>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18288001" y="4421183"/>
            <a:ext cx="0" cy="145372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3"/>
            <a:ext cx="33577601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here to insert title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FB52B97-9558-7F3E-4D37-C678F7B42D4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99195" y="7167714"/>
            <a:ext cx="15219286" cy="1179067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60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84288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3002399" y="4377138"/>
            <a:ext cx="12074403" cy="14179908"/>
          </a:xfrm>
          <a:prstGeom prst="rect">
            <a:avLst/>
          </a:prstGeom>
        </p:spPr>
        <p:txBody>
          <a:bodyPr/>
          <a:lstStyle>
            <a:lvl1pPr>
              <a:defRPr sz="4800" b="0" i="0"/>
            </a:lvl1pPr>
          </a:lstStyle>
          <a:p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3"/>
            <a:ext cx="33577601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499198" y="7256202"/>
            <a:ext cx="19626269" cy="11300842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4800" b="0" i="0"/>
            </a:lvl1pPr>
          </a:lstStyle>
          <a:p>
            <a:endParaRPr lang="en-GB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99193" y="4377140"/>
            <a:ext cx="19626269" cy="2348126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                        </a:t>
            </a:r>
          </a:p>
          <a:p>
            <a:r>
              <a:rPr lang="en-GB" dirty="0"/>
              <a:t>(two lines max)</a:t>
            </a:r>
          </a:p>
        </p:txBody>
      </p:sp>
    </p:spTree>
    <p:extLst>
      <p:ext uri="{BB962C8B-B14F-4D97-AF65-F5344CB8AC3E}">
        <p14:creationId xmlns:p14="http://schemas.microsoft.com/office/powerpoint/2010/main" val="1477877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3002399" y="4377138"/>
            <a:ext cx="12074403" cy="14179908"/>
          </a:xfrm>
          <a:prstGeom prst="rect">
            <a:avLst/>
          </a:prstGeom>
        </p:spPr>
        <p:txBody>
          <a:bodyPr/>
          <a:lstStyle>
            <a:lvl1pPr>
              <a:defRPr sz="4800" b="0" i="0"/>
            </a:lvl1pPr>
          </a:lstStyle>
          <a:p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0546" y="1615613"/>
            <a:ext cx="26316258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499198" y="7256202"/>
            <a:ext cx="19626269" cy="11300842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4800" b="0" i="0"/>
            </a:lvl1pPr>
          </a:lstStyle>
          <a:p>
            <a:endParaRPr lang="en-GB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760543" y="4377140"/>
            <a:ext cx="12364920" cy="2348126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                        (two lines max)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098CC159-8CE8-6755-8DC9-6B132C688FE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499197" y="1222312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96660400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3"/>
            <a:ext cx="33577601" cy="23013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sz="18000" b="1" i="0"/>
            </a:lvl1pPr>
          </a:lstStyle>
          <a:p>
            <a:r>
              <a:rPr lang="en-GB" dirty="0"/>
              <a:t>Click here to insert title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19268389" y="4807978"/>
            <a:ext cx="15808414" cy="14289116"/>
          </a:xfrm>
          <a:prstGeom prst="rect">
            <a:avLst/>
          </a:prstGeom>
        </p:spPr>
        <p:txBody>
          <a:bodyPr/>
          <a:lstStyle>
            <a:lvl1pPr>
              <a:defRPr sz="4800" b="0" i="0"/>
            </a:lvl1pPr>
          </a:lstStyle>
          <a:p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F452715-B2DC-9DF1-3F21-D0B5812AEF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7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B283A977-4EC7-08A5-30AE-DB9177E3800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401712" y="12997578"/>
            <a:ext cx="8443837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F78E2E0B-7A23-B57F-EC2D-ABCFE3E802B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499194" y="4807978"/>
            <a:ext cx="16346356" cy="713821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54198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3"/>
            <a:ext cx="33577601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here to insert title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99194" y="4377138"/>
            <a:ext cx="9916058" cy="243661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</a:t>
            </a:r>
          </a:p>
          <a:p>
            <a:r>
              <a:rPr lang="en-GB" dirty="0"/>
              <a:t>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12860593" y="4377140"/>
            <a:ext cx="22216209" cy="14581248"/>
          </a:xfrm>
          <a:prstGeom prst="rect">
            <a:avLst/>
          </a:prstGeom>
        </p:spPr>
        <p:txBody>
          <a:bodyPr/>
          <a:lstStyle>
            <a:lvl1pPr>
              <a:defRPr sz="4800" b="0" i="0"/>
            </a:lvl1pPr>
          </a:lstStyle>
          <a:p>
            <a:endParaRPr lang="en-GB" dirty="0"/>
          </a:p>
        </p:txBody>
      </p:sp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3F170024-F116-9C3F-1D06-8E0C7715E70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99197" y="7580671"/>
            <a:ext cx="9916058" cy="1137771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24596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9BE374B3-9BB3-3993-5205-DACD8521FF6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7945995" y="0"/>
            <a:ext cx="18630002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247D0FD-6198-AED6-8BFB-68FF711B43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7"/>
            <a:ext cx="14989497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C84566B0-775F-522F-5694-0E110C51522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499197" y="7611526"/>
            <a:ext cx="14989497" cy="2268543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6000" b="1" i="0"/>
            </a:lvl1pPr>
          </a:lstStyle>
          <a:p>
            <a:r>
              <a:rPr lang="en-GB" dirty="0"/>
              <a:t>Add heading                                        </a:t>
            </a:r>
          </a:p>
          <a:p>
            <a:r>
              <a:rPr lang="en-GB" dirty="0"/>
              <a:t>(two lines max)</a:t>
            </a:r>
          </a:p>
        </p:txBody>
      </p:sp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144D2A09-73BF-9015-742F-855B3C1454D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99197" y="10287001"/>
            <a:ext cx="14989497" cy="867138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99414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1" y="1615617"/>
            <a:ext cx="14901006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7945995" y="0"/>
            <a:ext cx="18630002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33FFCF8E-02C1-19B0-8705-CA70673EE80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7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FB6D8750-0F7B-225B-D585-1712B215DAE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24656" y="12997578"/>
            <a:ext cx="6875540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225B314C-1B51-4471-C55D-BF1F1DB3890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499193" y="7574696"/>
            <a:ext cx="14901006" cy="4165023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86992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7"/>
            <a:ext cx="14930505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432001" y="0"/>
            <a:ext cx="7644801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7958062" y="5687702"/>
            <a:ext cx="9473932" cy="14886298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6A6F6C75-D2A5-E05B-2BCE-798B8F09BB8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7958051" y="0"/>
            <a:ext cx="9473932" cy="56916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02966FA7-D124-58CA-BA31-4A4250D10A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499202" y="7698656"/>
            <a:ext cx="14930505" cy="1125973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82777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432001" y="0"/>
            <a:ext cx="7644801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7958062" y="5687702"/>
            <a:ext cx="9473932" cy="14886298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7"/>
            <a:ext cx="14989497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8CEB787-490E-53D2-9EBC-81E529CEA45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7958051" y="0"/>
            <a:ext cx="9473932" cy="56916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79752B3F-4849-C7D8-2CD8-0DDA1506033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7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48CCFFD-F555-FD40-50E0-979EC1C2C7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261989" y="12997578"/>
            <a:ext cx="7226704" cy="609951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9F009AC-B4F8-3492-43F7-3DACDDF03F0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499197" y="7574699"/>
            <a:ext cx="14989497" cy="431250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32254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432001" y="0"/>
            <a:ext cx="7644801" cy="20574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7958062" y="5687702"/>
            <a:ext cx="9473932" cy="14886298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9202" y="1615617"/>
            <a:ext cx="14989497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 dirty="0"/>
              <a:t>Click to add title here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8CEB787-490E-53D2-9EBC-81E529CEA45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7958051" y="0"/>
            <a:ext cx="9473932" cy="56916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79752B3F-4849-C7D8-2CD8-0DDA1506033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99197" y="12999308"/>
            <a:ext cx="6479678" cy="60995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9F009AC-B4F8-3492-43F7-3DACDDF03F0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499197" y="7574699"/>
            <a:ext cx="14989497" cy="431250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4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193A5503-21BA-1F70-C665-CD03CE3BE21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12602" y="14442586"/>
            <a:ext cx="6479678" cy="4654511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4034946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slideLayout" Target="../slideLayouts/slideLayout81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3.xml"/><Relationship Id="rId13" Type="http://schemas.openxmlformats.org/officeDocument/2006/relationships/slideLayout" Target="../slideLayouts/slideLayout98.xml"/><Relationship Id="rId18" Type="http://schemas.openxmlformats.org/officeDocument/2006/relationships/theme" Target="../theme/theme6.xml"/><Relationship Id="rId3" Type="http://schemas.openxmlformats.org/officeDocument/2006/relationships/slideLayout" Target="../slideLayouts/slideLayout88.xml"/><Relationship Id="rId7" Type="http://schemas.openxmlformats.org/officeDocument/2006/relationships/slideLayout" Target="../slideLayouts/slideLayout92.xml"/><Relationship Id="rId12" Type="http://schemas.openxmlformats.org/officeDocument/2006/relationships/slideLayout" Target="../slideLayouts/slideLayout97.xml"/><Relationship Id="rId17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87.xml"/><Relationship Id="rId16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86.xml"/><Relationship Id="rId6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0.xml"/><Relationship Id="rId1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95.xml"/><Relationship Id="rId4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4.xml"/><Relationship Id="rId14" Type="http://schemas.openxmlformats.org/officeDocument/2006/relationships/slideLayout" Target="../slideLayouts/slideLayout9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slideLayout" Target="../slideLayouts/slideLayout115.xml"/><Relationship Id="rId18" Type="http://schemas.openxmlformats.org/officeDocument/2006/relationships/theme" Target="../theme/theme7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4.xml"/><Relationship Id="rId17" Type="http://schemas.openxmlformats.org/officeDocument/2006/relationships/slideLayout" Target="../slideLayouts/slideLayout119.xml"/><Relationship Id="rId2" Type="http://schemas.openxmlformats.org/officeDocument/2006/relationships/slideLayout" Target="../slideLayouts/slideLayout104.xml"/><Relationship Id="rId16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5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Relationship Id="rId14" Type="http://schemas.openxmlformats.org/officeDocument/2006/relationships/slideLayout" Target="../slideLayouts/slideLayout11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7.xml"/><Relationship Id="rId13" Type="http://schemas.openxmlformats.org/officeDocument/2006/relationships/slideLayout" Target="../slideLayouts/slideLayout132.xml"/><Relationship Id="rId18" Type="http://schemas.openxmlformats.org/officeDocument/2006/relationships/theme" Target="../theme/theme8.xml"/><Relationship Id="rId3" Type="http://schemas.openxmlformats.org/officeDocument/2006/relationships/slideLayout" Target="../slideLayouts/slideLayout122.xml"/><Relationship Id="rId7" Type="http://schemas.openxmlformats.org/officeDocument/2006/relationships/slideLayout" Target="../slideLayouts/slideLayout126.xml"/><Relationship Id="rId12" Type="http://schemas.openxmlformats.org/officeDocument/2006/relationships/slideLayout" Target="../slideLayouts/slideLayout131.xml"/><Relationship Id="rId17" Type="http://schemas.openxmlformats.org/officeDocument/2006/relationships/slideLayout" Target="../slideLayouts/slideLayout136.xml"/><Relationship Id="rId2" Type="http://schemas.openxmlformats.org/officeDocument/2006/relationships/slideLayout" Target="../slideLayouts/slideLayout121.xml"/><Relationship Id="rId16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20.xml"/><Relationship Id="rId6" Type="http://schemas.openxmlformats.org/officeDocument/2006/relationships/slideLayout" Target="../slideLayouts/slideLayout125.xml"/><Relationship Id="rId11" Type="http://schemas.openxmlformats.org/officeDocument/2006/relationships/slideLayout" Target="../slideLayouts/slideLayout130.xml"/><Relationship Id="rId5" Type="http://schemas.openxmlformats.org/officeDocument/2006/relationships/slideLayout" Target="../slideLayouts/slideLayout124.xml"/><Relationship Id="rId15" Type="http://schemas.openxmlformats.org/officeDocument/2006/relationships/slideLayout" Target="../slideLayouts/slideLayout134.xml"/><Relationship Id="rId10" Type="http://schemas.openxmlformats.org/officeDocument/2006/relationships/slideLayout" Target="../slideLayouts/slideLayout129.xml"/><Relationship Id="rId4" Type="http://schemas.openxmlformats.org/officeDocument/2006/relationships/slideLayout" Target="../slideLayouts/slideLayout123.xml"/><Relationship Id="rId9" Type="http://schemas.openxmlformats.org/officeDocument/2006/relationships/slideLayout" Target="../slideLayouts/slideLayout128.xml"/><Relationship Id="rId14" Type="http://schemas.openxmlformats.org/officeDocument/2006/relationships/slideLayout" Target="../slideLayouts/slideLayout1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99201" y="4840941"/>
            <a:ext cx="33577601" cy="141174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 dirty="0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201" y="1615613"/>
            <a:ext cx="33577601" cy="23013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 dirty="0"/>
              <a:t>Click here to insert title</a:t>
            </a:r>
          </a:p>
        </p:txBody>
      </p:sp>
    </p:spTree>
    <p:extLst>
      <p:ext uri="{BB962C8B-B14F-4D97-AF65-F5344CB8AC3E}">
        <p14:creationId xmlns:p14="http://schemas.microsoft.com/office/powerpoint/2010/main" val="1830631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986" r:id="rId2"/>
    <p:sldLayoutId id="2147483982" r:id="rId3"/>
    <p:sldLayoutId id="2147483985" r:id="rId4"/>
    <p:sldLayoutId id="2147483832" r:id="rId5"/>
    <p:sldLayoutId id="2147483909" r:id="rId6"/>
    <p:sldLayoutId id="2147483987" r:id="rId7"/>
    <p:sldLayoutId id="2147483910" r:id="rId8"/>
    <p:sldLayoutId id="2147483911" r:id="rId9"/>
    <p:sldLayoutId id="2147483837" r:id="rId10"/>
    <p:sldLayoutId id="2147483838" r:id="rId11"/>
    <p:sldLayoutId id="2147483839" r:id="rId12"/>
    <p:sldLayoutId id="2147483840" r:id="rId13"/>
    <p:sldLayoutId id="2147483988" r:id="rId14"/>
    <p:sldLayoutId id="2147483983" r:id="rId15"/>
    <p:sldLayoutId id="2147483984" r:id="rId16"/>
    <p:sldLayoutId id="2147483961" r:id="rId17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18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48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99201" y="5014456"/>
            <a:ext cx="33577601" cy="1394393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 dirty="0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201" y="1615613"/>
            <a:ext cx="33577601" cy="23013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 dirty="0"/>
              <a:t>Click here to insert title</a:t>
            </a:r>
          </a:p>
        </p:txBody>
      </p:sp>
    </p:spTree>
    <p:extLst>
      <p:ext uri="{BB962C8B-B14F-4D97-AF65-F5344CB8AC3E}">
        <p14:creationId xmlns:p14="http://schemas.microsoft.com/office/powerpoint/2010/main" val="562039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8" r:id="rId1"/>
    <p:sldLayoutId id="2147484099" r:id="rId2"/>
    <p:sldLayoutId id="2147484100" r:id="rId3"/>
    <p:sldLayoutId id="2147484101" r:id="rId4"/>
    <p:sldLayoutId id="2147484102" r:id="rId5"/>
    <p:sldLayoutId id="2147484103" r:id="rId6"/>
    <p:sldLayoutId id="2147484104" r:id="rId7"/>
    <p:sldLayoutId id="2147484105" r:id="rId8"/>
    <p:sldLayoutId id="2147484106" r:id="rId9"/>
    <p:sldLayoutId id="2147484107" r:id="rId10"/>
    <p:sldLayoutId id="2147484108" r:id="rId11"/>
    <p:sldLayoutId id="2147484109" r:id="rId12"/>
    <p:sldLayoutId id="2147484110" r:id="rId13"/>
    <p:sldLayoutId id="2147484111" r:id="rId14"/>
    <p:sldLayoutId id="2147484112" r:id="rId15"/>
    <p:sldLayoutId id="2147484113" r:id="rId16"/>
    <p:sldLayoutId id="2147484114" r:id="rId17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18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48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99201" y="5014456"/>
            <a:ext cx="33577601" cy="1394393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 dirty="0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201" y="1615613"/>
            <a:ext cx="33577601" cy="23013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 dirty="0"/>
              <a:t>Click here to insert title</a:t>
            </a:r>
          </a:p>
        </p:txBody>
      </p:sp>
    </p:spTree>
    <p:extLst>
      <p:ext uri="{BB962C8B-B14F-4D97-AF65-F5344CB8AC3E}">
        <p14:creationId xmlns:p14="http://schemas.microsoft.com/office/powerpoint/2010/main" val="1553285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2" r:id="rId1"/>
    <p:sldLayoutId id="2147484063" r:id="rId2"/>
    <p:sldLayoutId id="2147484064" r:id="rId3"/>
    <p:sldLayoutId id="2147484065" r:id="rId4"/>
    <p:sldLayoutId id="2147484066" r:id="rId5"/>
    <p:sldLayoutId id="2147484067" r:id="rId6"/>
    <p:sldLayoutId id="2147484068" r:id="rId7"/>
    <p:sldLayoutId id="2147484069" r:id="rId8"/>
    <p:sldLayoutId id="2147484070" r:id="rId9"/>
    <p:sldLayoutId id="2147484071" r:id="rId10"/>
    <p:sldLayoutId id="2147484072" r:id="rId11"/>
    <p:sldLayoutId id="2147484073" r:id="rId12"/>
    <p:sldLayoutId id="2147484074" r:id="rId13"/>
    <p:sldLayoutId id="2147484075" r:id="rId14"/>
    <p:sldLayoutId id="2147484076" r:id="rId15"/>
    <p:sldLayoutId id="2147484077" r:id="rId16"/>
    <p:sldLayoutId id="2147484078" r:id="rId17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18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48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99201" y="5014456"/>
            <a:ext cx="33577601" cy="1394393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 dirty="0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201" y="1615613"/>
            <a:ext cx="33577601" cy="23013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 dirty="0"/>
              <a:t>Click here to insert title</a:t>
            </a:r>
          </a:p>
        </p:txBody>
      </p:sp>
    </p:spTree>
    <p:extLst>
      <p:ext uri="{BB962C8B-B14F-4D97-AF65-F5344CB8AC3E}">
        <p14:creationId xmlns:p14="http://schemas.microsoft.com/office/powerpoint/2010/main" val="4065981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4" r:id="rId1"/>
    <p:sldLayoutId id="2147484045" r:id="rId2"/>
    <p:sldLayoutId id="2147484046" r:id="rId3"/>
    <p:sldLayoutId id="2147484047" r:id="rId4"/>
    <p:sldLayoutId id="2147484048" r:id="rId5"/>
    <p:sldLayoutId id="2147484049" r:id="rId6"/>
    <p:sldLayoutId id="2147484050" r:id="rId7"/>
    <p:sldLayoutId id="2147484051" r:id="rId8"/>
    <p:sldLayoutId id="2147484052" r:id="rId9"/>
    <p:sldLayoutId id="2147484053" r:id="rId10"/>
    <p:sldLayoutId id="2147484054" r:id="rId11"/>
    <p:sldLayoutId id="2147484055" r:id="rId12"/>
    <p:sldLayoutId id="2147484056" r:id="rId13"/>
    <p:sldLayoutId id="2147484057" r:id="rId14"/>
    <p:sldLayoutId id="2147484058" r:id="rId15"/>
    <p:sldLayoutId id="2147484059" r:id="rId16"/>
    <p:sldLayoutId id="2147484060" r:id="rId17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18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48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99201" y="5014456"/>
            <a:ext cx="33577601" cy="1394393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 dirty="0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201" y="1615613"/>
            <a:ext cx="33577601" cy="23013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 dirty="0"/>
              <a:t>Click here to insert title</a:t>
            </a:r>
          </a:p>
        </p:txBody>
      </p:sp>
    </p:spTree>
    <p:extLst>
      <p:ext uri="{BB962C8B-B14F-4D97-AF65-F5344CB8AC3E}">
        <p14:creationId xmlns:p14="http://schemas.microsoft.com/office/powerpoint/2010/main" val="3915642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0" r:id="rId1"/>
    <p:sldLayoutId id="2147484081" r:id="rId2"/>
    <p:sldLayoutId id="2147484082" r:id="rId3"/>
    <p:sldLayoutId id="2147484083" r:id="rId4"/>
    <p:sldLayoutId id="2147484084" r:id="rId5"/>
    <p:sldLayoutId id="2147484085" r:id="rId6"/>
    <p:sldLayoutId id="2147484086" r:id="rId7"/>
    <p:sldLayoutId id="2147484087" r:id="rId8"/>
    <p:sldLayoutId id="2147484088" r:id="rId9"/>
    <p:sldLayoutId id="2147484089" r:id="rId10"/>
    <p:sldLayoutId id="2147484090" r:id="rId11"/>
    <p:sldLayoutId id="2147484091" r:id="rId12"/>
    <p:sldLayoutId id="2147484092" r:id="rId13"/>
    <p:sldLayoutId id="2147484093" r:id="rId14"/>
    <p:sldLayoutId id="2147484094" r:id="rId15"/>
    <p:sldLayoutId id="2147484095" r:id="rId16"/>
    <p:sldLayoutId id="2147484096" r:id="rId17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18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48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99201" y="5014456"/>
            <a:ext cx="33577601" cy="1394393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 dirty="0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201" y="1615613"/>
            <a:ext cx="33577601" cy="23013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 dirty="0"/>
              <a:t>Click here to insert title</a:t>
            </a:r>
          </a:p>
        </p:txBody>
      </p:sp>
    </p:spTree>
    <p:extLst>
      <p:ext uri="{BB962C8B-B14F-4D97-AF65-F5344CB8AC3E}">
        <p14:creationId xmlns:p14="http://schemas.microsoft.com/office/powerpoint/2010/main" val="12759092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90" r:id="rId1"/>
    <p:sldLayoutId id="2147483991" r:id="rId2"/>
    <p:sldLayoutId id="2147483992" r:id="rId3"/>
    <p:sldLayoutId id="2147483993" r:id="rId4"/>
    <p:sldLayoutId id="2147483994" r:id="rId5"/>
    <p:sldLayoutId id="2147483995" r:id="rId6"/>
    <p:sldLayoutId id="2147483996" r:id="rId7"/>
    <p:sldLayoutId id="2147483997" r:id="rId8"/>
    <p:sldLayoutId id="2147483998" r:id="rId9"/>
    <p:sldLayoutId id="2147483999" r:id="rId10"/>
    <p:sldLayoutId id="2147484000" r:id="rId11"/>
    <p:sldLayoutId id="2147484001" r:id="rId12"/>
    <p:sldLayoutId id="2147484002" r:id="rId13"/>
    <p:sldLayoutId id="2147484003" r:id="rId14"/>
    <p:sldLayoutId id="2147484004" r:id="rId15"/>
    <p:sldLayoutId id="2147484005" r:id="rId16"/>
    <p:sldLayoutId id="2147484006" r:id="rId17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18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48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99201" y="5014456"/>
            <a:ext cx="33577601" cy="1394393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 dirty="0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201" y="1615613"/>
            <a:ext cx="33577601" cy="23013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 dirty="0"/>
              <a:t>Click here to insert title</a:t>
            </a:r>
          </a:p>
        </p:txBody>
      </p:sp>
    </p:spTree>
    <p:extLst>
      <p:ext uri="{BB962C8B-B14F-4D97-AF65-F5344CB8AC3E}">
        <p14:creationId xmlns:p14="http://schemas.microsoft.com/office/powerpoint/2010/main" val="894798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  <p:sldLayoutId id="2147484019" r:id="rId12"/>
    <p:sldLayoutId id="2147484020" r:id="rId13"/>
    <p:sldLayoutId id="2147484021" r:id="rId14"/>
    <p:sldLayoutId id="2147484022" r:id="rId15"/>
    <p:sldLayoutId id="2147484023" r:id="rId16"/>
    <p:sldLayoutId id="2147484024" r:id="rId17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18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48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99201" y="5014456"/>
            <a:ext cx="33577601" cy="1394393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 dirty="0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201" y="1615613"/>
            <a:ext cx="33577601" cy="23013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 dirty="0"/>
              <a:t>Click here to insert title</a:t>
            </a:r>
          </a:p>
        </p:txBody>
      </p:sp>
    </p:spTree>
    <p:extLst>
      <p:ext uri="{BB962C8B-B14F-4D97-AF65-F5344CB8AC3E}">
        <p14:creationId xmlns:p14="http://schemas.microsoft.com/office/powerpoint/2010/main" val="38805146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26" r:id="rId1"/>
    <p:sldLayoutId id="2147484027" r:id="rId2"/>
    <p:sldLayoutId id="2147484028" r:id="rId3"/>
    <p:sldLayoutId id="2147484029" r:id="rId4"/>
    <p:sldLayoutId id="2147484030" r:id="rId5"/>
    <p:sldLayoutId id="2147484031" r:id="rId6"/>
    <p:sldLayoutId id="2147484032" r:id="rId7"/>
    <p:sldLayoutId id="2147484033" r:id="rId8"/>
    <p:sldLayoutId id="2147484034" r:id="rId9"/>
    <p:sldLayoutId id="2147484035" r:id="rId10"/>
    <p:sldLayoutId id="2147484036" r:id="rId11"/>
    <p:sldLayoutId id="2147484037" r:id="rId12"/>
    <p:sldLayoutId id="2147484038" r:id="rId13"/>
    <p:sldLayoutId id="2147484039" r:id="rId14"/>
    <p:sldLayoutId id="2147484040" r:id="rId15"/>
    <p:sldLayoutId id="2147484041" r:id="rId16"/>
    <p:sldLayoutId id="2147484042" r:id="rId17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18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48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magelibrary.warwick.ac.uk/assetbank-warwick/action/viewLogin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106.xml"/><Relationship Id="rId4" Type="http://schemas.openxmlformats.org/officeDocument/2006/relationships/image" Target="../media/image3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105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8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9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10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1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112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113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114.xml"/><Relationship Id="rId4" Type="http://schemas.openxmlformats.org/officeDocument/2006/relationships/image" Target="../media/image46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0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115.xml"/><Relationship Id="rId5" Type="http://schemas.openxmlformats.org/officeDocument/2006/relationships/image" Target="../media/image5.jpg"/><Relationship Id="rId4" Type="http://schemas.openxmlformats.org/officeDocument/2006/relationships/image" Target="../media/image46.jpg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116.xml"/><Relationship Id="rId6" Type="http://schemas.openxmlformats.org/officeDocument/2006/relationships/image" Target="../media/image3.png"/><Relationship Id="rId5" Type="http://schemas.openxmlformats.org/officeDocument/2006/relationships/image" Target="../media/image5.jpg"/><Relationship Id="rId4" Type="http://schemas.openxmlformats.org/officeDocument/2006/relationships/image" Target="../media/image46.jpg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117.xml"/><Relationship Id="rId4" Type="http://schemas.openxmlformats.org/officeDocument/2006/relationships/image" Target="../media/image3.png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118.xml"/><Relationship Id="rId4" Type="http://schemas.openxmlformats.org/officeDocument/2006/relationships/image" Target="../media/image3.png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120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121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123.xml"/><Relationship Id="rId4" Type="http://schemas.openxmlformats.org/officeDocument/2006/relationships/image" Target="../media/image37.png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12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4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1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6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7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8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129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130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131.xml"/><Relationship Id="rId4" Type="http://schemas.openxmlformats.org/officeDocument/2006/relationships/image" Target="../media/image52.jpg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132.xml"/><Relationship Id="rId5" Type="http://schemas.openxmlformats.org/officeDocument/2006/relationships/image" Target="../media/image5.jpg"/><Relationship Id="rId4" Type="http://schemas.openxmlformats.org/officeDocument/2006/relationships/image" Target="../media/image52.jpg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133.xml"/><Relationship Id="rId6" Type="http://schemas.openxmlformats.org/officeDocument/2006/relationships/image" Target="../media/image37.png"/><Relationship Id="rId5" Type="http://schemas.openxmlformats.org/officeDocument/2006/relationships/image" Target="../media/image5.jpg"/><Relationship Id="rId4" Type="http://schemas.openxmlformats.org/officeDocument/2006/relationships/image" Target="../media/image52.jpg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134.xml"/><Relationship Id="rId4" Type="http://schemas.openxmlformats.org/officeDocument/2006/relationships/image" Target="../media/image37.png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135.xml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g"/><Relationship Id="rId4" Type="http://schemas.openxmlformats.org/officeDocument/2006/relationships/image" Target="../media/image1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.png"/><Relationship Id="rId5" Type="http://schemas.openxmlformats.org/officeDocument/2006/relationships/image" Target="../media/image5.jpg"/><Relationship Id="rId4" Type="http://schemas.openxmlformats.org/officeDocument/2006/relationships/image" Target="../media/image10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5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1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4.xml"/><Relationship Id="rId5" Type="http://schemas.openxmlformats.org/officeDocument/2006/relationships/image" Target="../media/image5.jpg"/><Relationship Id="rId4" Type="http://schemas.openxmlformats.org/officeDocument/2006/relationships/image" Target="../media/image16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3.png"/><Relationship Id="rId5" Type="http://schemas.openxmlformats.org/officeDocument/2006/relationships/image" Target="../media/image5.jpg"/><Relationship Id="rId4" Type="http://schemas.openxmlformats.org/officeDocument/2006/relationships/image" Target="../media/image16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6.xml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7.xml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22.jp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7.xml"/><Relationship Id="rId5" Type="http://schemas.openxmlformats.org/officeDocument/2006/relationships/image" Target="../media/image5.jpg"/><Relationship Id="rId4" Type="http://schemas.openxmlformats.org/officeDocument/2006/relationships/image" Target="../media/image22.jp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3.png"/><Relationship Id="rId5" Type="http://schemas.openxmlformats.org/officeDocument/2006/relationships/image" Target="../media/image5.jpg"/><Relationship Id="rId4" Type="http://schemas.openxmlformats.org/officeDocument/2006/relationships/image" Target="../media/image22.jp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9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0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8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8.jp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5.jpg"/><Relationship Id="rId4" Type="http://schemas.openxmlformats.org/officeDocument/2006/relationships/image" Target="../media/image28.jp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3.png"/><Relationship Id="rId5" Type="http://schemas.openxmlformats.org/officeDocument/2006/relationships/image" Target="../media/image5.jpg"/><Relationship Id="rId4" Type="http://schemas.openxmlformats.org/officeDocument/2006/relationships/image" Target="../media/image28.jp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3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3.pn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69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0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2.xml"/><Relationship Id="rId4" Type="http://schemas.openxmlformats.org/officeDocument/2006/relationships/image" Target="../media/image3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8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9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80.xml"/><Relationship Id="rId4" Type="http://schemas.openxmlformats.org/officeDocument/2006/relationships/image" Target="../media/image34.jp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81.xml"/><Relationship Id="rId5" Type="http://schemas.openxmlformats.org/officeDocument/2006/relationships/image" Target="../media/image5.jpg"/><Relationship Id="rId4" Type="http://schemas.openxmlformats.org/officeDocument/2006/relationships/image" Target="../media/image34.jp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82.xml"/><Relationship Id="rId6" Type="http://schemas.openxmlformats.org/officeDocument/2006/relationships/image" Target="../media/image3.png"/><Relationship Id="rId5" Type="http://schemas.openxmlformats.org/officeDocument/2006/relationships/image" Target="../media/image5.jpg"/><Relationship Id="rId4" Type="http://schemas.openxmlformats.org/officeDocument/2006/relationships/image" Target="../media/image34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83.xml"/><Relationship Id="rId4" Type="http://schemas.openxmlformats.org/officeDocument/2006/relationships/image" Target="../media/image3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84.xml"/><Relationship Id="rId4" Type="http://schemas.openxmlformats.org/officeDocument/2006/relationships/image" Target="../media/image3.png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86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87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89.xml"/><Relationship Id="rId4" Type="http://schemas.openxmlformats.org/officeDocument/2006/relationships/image" Target="../media/image37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88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9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95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96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97.xml"/><Relationship Id="rId4" Type="http://schemas.openxmlformats.org/officeDocument/2006/relationships/image" Target="../media/image41.jp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98.xml"/><Relationship Id="rId5" Type="http://schemas.openxmlformats.org/officeDocument/2006/relationships/image" Target="../media/image5.jpg"/><Relationship Id="rId4" Type="http://schemas.openxmlformats.org/officeDocument/2006/relationships/image" Target="../media/image41.jp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99.xml"/><Relationship Id="rId6" Type="http://schemas.openxmlformats.org/officeDocument/2006/relationships/image" Target="../media/image37.png"/><Relationship Id="rId5" Type="http://schemas.openxmlformats.org/officeDocument/2006/relationships/image" Target="../media/image5.jpg"/><Relationship Id="rId4" Type="http://schemas.openxmlformats.org/officeDocument/2006/relationships/image" Target="../media/image41.jp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00.xml"/><Relationship Id="rId4" Type="http://schemas.openxmlformats.org/officeDocument/2006/relationships/image" Target="../media/image37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01.xml"/><Relationship Id="rId4" Type="http://schemas.openxmlformats.org/officeDocument/2006/relationships/image" Target="../media/image37.png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103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10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A screen with a couple of images&#10;&#10;AI-generated content may be incorrect.">
            <a:extLst>
              <a:ext uri="{FF2B5EF4-FFF2-40B4-BE49-F238E27FC236}">
                <a16:creationId xmlns:a16="http://schemas.microsoft.com/office/drawing/2014/main" id="{373825BD-858C-1353-C9E0-75175BE15D6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137" b="137"/>
          <a:stretch>
            <a:fillRect/>
          </a:stretch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C7C6CC3-2815-9A35-D735-CB8367BEC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8461" y="1687488"/>
            <a:ext cx="15818570" cy="1227324"/>
          </a:xfrm>
        </p:spPr>
        <p:txBody>
          <a:bodyPr/>
          <a:lstStyle/>
          <a:p>
            <a:r>
              <a:rPr lang="en-GB" sz="9600" dirty="0"/>
              <a:t>Guidance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AA2B96-DF99-C589-5AD2-05DF5015646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228459" y="3295074"/>
            <a:ext cx="15818570" cy="3739969"/>
          </a:xfrm>
        </p:spPr>
        <p:txBody>
          <a:bodyPr/>
          <a:lstStyle/>
          <a:p>
            <a:r>
              <a:rPr lang="en-GB" sz="4800" dirty="0"/>
              <a:t>Maximise your digital signage</a:t>
            </a:r>
          </a:p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6C8D70-C921-3B04-06D6-2DCD228A89D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28459" y="4800599"/>
            <a:ext cx="15818570" cy="15087599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en-GB" sz="4000" b="1" dirty="0"/>
              <a:t>Choose a template </a:t>
            </a:r>
            <a:r>
              <a:rPr lang="en-GB" sz="4000" dirty="0"/>
              <a:t>from this selection to suit your content.</a:t>
            </a:r>
          </a:p>
          <a:p>
            <a:pPr marL="342900" indent="-342900">
              <a:buAutoNum type="arabicPeriod"/>
            </a:pPr>
            <a:r>
              <a:rPr lang="en-GB" sz="4000" b="1" dirty="0"/>
              <a:t>Don’t add extra UoW logos </a:t>
            </a:r>
            <a:r>
              <a:rPr lang="en-GB" sz="4000" dirty="0"/>
              <a:t>- branding is already in the screen frame (see example, right).</a:t>
            </a:r>
          </a:p>
          <a:p>
            <a:pPr marL="342900" indent="-342900">
              <a:buAutoNum type="arabicPeriod"/>
            </a:pPr>
            <a:r>
              <a:rPr lang="en-GB" sz="4000" b="1" dirty="0"/>
              <a:t>Keep copy to a minimum</a:t>
            </a:r>
            <a:r>
              <a:rPr lang="en-GB" sz="4000" dirty="0"/>
              <a:t>.</a:t>
            </a:r>
          </a:p>
          <a:p>
            <a:pPr marL="342900" indent="-342900">
              <a:buAutoNum type="arabicPeriod"/>
            </a:pPr>
            <a:r>
              <a:rPr lang="en-GB" sz="4000" dirty="0"/>
              <a:t>Always </a:t>
            </a:r>
            <a:r>
              <a:rPr lang="en-GB" sz="4000" b="1" dirty="0"/>
              <a:t>use the Aptos font </a:t>
            </a:r>
            <a:r>
              <a:rPr lang="en-GB" sz="4000" dirty="0"/>
              <a:t>in </a:t>
            </a:r>
            <a:r>
              <a:rPr lang="en-GB" sz="4000" b="1" dirty="0"/>
              <a:t>black</a:t>
            </a:r>
            <a:r>
              <a:rPr lang="en-GB" sz="4000" dirty="0"/>
              <a:t>. </a:t>
            </a:r>
          </a:p>
          <a:p>
            <a:pPr marL="342900" indent="-342900">
              <a:buAutoNum type="arabicPeriod"/>
            </a:pPr>
            <a:r>
              <a:rPr lang="en-GB" sz="4000" b="1" dirty="0"/>
              <a:t>Make</a:t>
            </a:r>
            <a:r>
              <a:rPr lang="en-GB" sz="4000" dirty="0"/>
              <a:t> </a:t>
            </a:r>
            <a:r>
              <a:rPr lang="en-GB" sz="4000" b="1" dirty="0"/>
              <a:t>important text bold </a:t>
            </a:r>
            <a:r>
              <a:rPr lang="en-GB" sz="4000" dirty="0"/>
              <a:t>and keep less important text in regular weight to show what matters most.</a:t>
            </a:r>
          </a:p>
          <a:p>
            <a:pPr marL="342900" indent="-342900">
              <a:buAutoNum type="arabicPeriod"/>
            </a:pPr>
            <a:r>
              <a:rPr lang="en-GB" sz="4000" dirty="0"/>
              <a:t>If using a </a:t>
            </a:r>
            <a:r>
              <a:rPr lang="en-GB" sz="4000" b="1" dirty="0"/>
              <a:t>QR code</a:t>
            </a:r>
            <a:r>
              <a:rPr lang="en-GB" sz="4000" dirty="0"/>
              <a:t>, don’t make it any smaller than shown in these templates. </a:t>
            </a:r>
          </a:p>
          <a:p>
            <a:pPr marL="342900" indent="-342900">
              <a:buAutoNum type="arabicPeriod"/>
            </a:pPr>
            <a:r>
              <a:rPr lang="en-GB" sz="4000" dirty="0"/>
              <a:t>If using a </a:t>
            </a:r>
            <a:r>
              <a:rPr lang="en-GB" sz="4000" b="1" dirty="0"/>
              <a:t>departmental lockup</a:t>
            </a:r>
            <a:r>
              <a:rPr lang="en-GB" sz="4000" dirty="0"/>
              <a:t>, always use the .</a:t>
            </a:r>
            <a:r>
              <a:rPr lang="en-GB" sz="4000" dirty="0" err="1"/>
              <a:t>png</a:t>
            </a:r>
            <a:r>
              <a:rPr lang="en-GB" sz="4000" dirty="0"/>
              <a:t> RGB files (as shown in examples).</a:t>
            </a:r>
          </a:p>
          <a:p>
            <a:pPr marL="342900" indent="-342900">
              <a:buAutoNum type="arabicPeriod"/>
            </a:pPr>
            <a:r>
              <a:rPr lang="en-GB" sz="4000" dirty="0"/>
              <a:t>Ensure you have </a:t>
            </a:r>
            <a:r>
              <a:rPr lang="en-GB" sz="4000" b="1" dirty="0"/>
              <a:t>consent to use images / videos </a:t>
            </a:r>
            <a:r>
              <a:rPr lang="en-GB" sz="4000" dirty="0"/>
              <a:t>(check out our </a:t>
            </a:r>
            <a:r>
              <a:rPr lang="en-GB" sz="4000" dirty="0">
                <a:hlinkClick r:id="rId3"/>
              </a:rPr>
              <a:t>Asset Bank</a:t>
            </a:r>
            <a:r>
              <a:rPr lang="en-GB" sz="4000" dirty="0"/>
              <a:t> for options).  </a:t>
            </a:r>
          </a:p>
          <a:p>
            <a:pPr marL="342900" indent="-342900">
              <a:buAutoNum type="arabicPeriod"/>
            </a:pPr>
            <a:endParaRPr lang="en-GB" sz="4000" dirty="0"/>
          </a:p>
          <a:p>
            <a:r>
              <a:rPr lang="en-GB" sz="4000" b="1" dirty="0"/>
              <a:t>Remember people will be viewing your slide very briefly and from a distance.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72076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D80FD-AB7B-662C-7849-472977292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629D8E-7448-9BBC-64AB-4A3A8A85BBA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3068E8-3125-89EB-451B-02726F73455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697CB6-CED8-D94D-0BF9-0DB90BAF52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5940913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EEAACC-6385-CDD3-6C51-5C73AEBE2F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81B57AA-2DDC-0BB5-2AF4-1B481FD79DE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E497CAE-1CF8-72D3-5FF6-0FD37E885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BC78CBE6-7E80-3520-715A-32E6492F135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60" b="60"/>
          <a:stretch/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723F72AB-1F44-DBEB-442F-B38D70EDDA5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78" b="2978"/>
          <a:stretch>
            <a:fillRect/>
          </a:stretch>
        </p:blipFill>
        <p:spPr/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63B8D32-515D-DAAC-B7F1-09FA14E9106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9AC7D073-75FD-AFA6-79DF-F71B120D23F3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/>
          <a:srcRect t="1082" b="10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86041483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9DDAD6-5BD5-782D-813A-DAFEA09DD3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D3AD291-C3B1-D1B4-BED3-5A78224B7C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E574DC3-DC19-32CF-B755-9D537E4A3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199" y="1245338"/>
            <a:ext cx="19627539" cy="920508"/>
          </a:xfrm>
        </p:spPr>
        <p:txBody>
          <a:bodyPr/>
          <a:lstStyle/>
          <a:p>
            <a:endParaRPr lang="en-GB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7C84D2FF-3F39-09A1-604B-84076B20A84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60" b="60"/>
          <a:stretch/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F48C1228-414D-DBFB-2F07-D3B08590991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78" b="2978"/>
          <a:stretch>
            <a:fillRect/>
          </a:stretch>
        </p:blipFill>
        <p:spPr/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1EBCAF0-6437-383E-870A-0A81DA07CA2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858890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D63DD1-77E4-141F-26AF-7174BA8199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E22430-EDAA-09A9-CAD2-CC29F8FC6E4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77EF8B-B62E-6B39-FDBB-F0DD28AA9A00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339778-7D2D-4B02-0427-D8E35D8DA8C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7BE27C4-AAF4-1283-2A84-DEBAB842F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EA1D135-3571-C0EF-C6EB-2DBA2271EB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580078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0FA3AA-F9D4-EA88-EBA1-63CF75815A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F1D576-CBBD-A810-0A5A-D30FA5A5C3EA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6A4D622-A427-1955-407F-285AC98C9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F94610-A905-242E-5367-8FC8572F7A89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4A773E-F16B-9DEA-3A59-8F15684DD26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780777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7F1E7D-D3EA-6CFB-6DE5-F02B3B5E50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22D673-F264-FB7C-C155-E9FDAFE0D8FB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0CBF74-AD6C-8647-26CB-A3ADB8961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6BD39C-F8D1-6DFD-A080-E52A71A68FBC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3AC718-D200-C163-1D44-5E4DE606204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2312C6C8-4A52-E0D9-37F8-EC7E801BFB79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t="1082" b="10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15860167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2CB41A-B9CF-DBAC-F201-1B17814EC1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BCA81-B305-B8EF-897A-646C85ECC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ECD81-B525-2429-D852-B10874ABF5EF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Placeholder 8" descr="A pink background with black letters&#10;&#10;AI-generated content may be incorrect.">
            <a:extLst>
              <a:ext uri="{FF2B5EF4-FFF2-40B4-BE49-F238E27FC236}">
                <a16:creationId xmlns:a16="http://schemas.microsoft.com/office/drawing/2014/main" id="{AD5A12DA-4524-C23C-B1CA-7BDBCA1100B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2941" b="2941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C12B2D-BCC8-FCEA-D1C2-3F4990D004B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2954A77-9623-1D08-07F5-DCA7F25F216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881665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1C4925-EE91-E1D0-FDB6-A5DD48250E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0D0DB-C010-39EB-298E-5041308C5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9E7B23-E75E-2403-6B98-00CC0B2103F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6185A6-3971-DD00-3F0B-4D243B006AE7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BDF82-04E1-4801-E2A7-9F1C28055DC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1434377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77C4D3-24A0-6BE0-3287-5DE0078453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1A130D01-C49A-DAB3-105B-5BF7F77C616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/>
          <a:stretch/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44C268E-1207-17A4-F2C4-59A84CFBE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46A430-85E5-6CAA-D58E-3FDE23E19E9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93DA0B-4868-5720-04FC-69C48F1E030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470728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396437-38EF-33AB-F82D-A86BCF3A2F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DC005-35AE-017A-6FFA-AA6316A81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20F8FFE7-25BC-E362-56AD-4E03D62A578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/>
          <a:stretch/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BEC36610-3A15-A036-FB8A-D22BFA7C764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78" b="2978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2DAA47-60BC-8929-A32A-136B9944644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583B771-C864-BC55-ADA6-C06CA39D6B7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929725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B0A4FE-2039-545C-4E98-78F2E29527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14CDC-AD16-B75A-F8DB-2873F7F3C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5FCF040D-1596-2E7A-4ADC-10B5B5A2E7A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57" b="57"/>
          <a:stretch/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87E8888F-6D27-4C11-45AB-A1901BB23FAF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77" r="77"/>
          <a:stretch/>
        </p:blipFill>
        <p:spPr/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97B14AAA-E8A8-68BE-7767-5F76677DBA07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/>
          <a:srcRect l="11" r="11"/>
          <a:stretch/>
        </p:blipFill>
        <p:spPr/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67A0739-65F6-0594-CCA6-2E55E4FAB5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2870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90BD69DC-F143-1772-21DF-BDDB9762116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/>
          <a:stretch>
            <a:fillRect/>
          </a:stretch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0FB9155-9E4C-7BDB-2BC3-02E077405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ACB292-0B29-6173-A349-5AC33F58546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313813-7FE2-3B5F-D2DC-CE7F0187EF3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2056701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8266C4-E48A-DA4B-B699-A2F48C1F35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94CF09F2-2AAA-8DE1-4724-4FAA0052492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57" b="57"/>
          <a:stretch/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26FAA6EF-9994-58EA-76EC-5DE002CED022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77" r="77"/>
          <a:stretch/>
        </p:blipFill>
        <p:spPr/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8CFA6DFF-B4EB-A50F-3F61-82CA11621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14EB3218-CDFB-CBED-6D63-57B98C37B4E7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/>
          <a:srcRect l="11" r="11"/>
          <a:stretch/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DBC79C27-1410-89F6-D06C-3DAC6D02008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5"/>
          <a:srcRect t="2978" b="2978"/>
          <a:stretch>
            <a:fillRect/>
          </a:stretch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021B48C-A9F0-5A83-D440-409788B59EE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340D68C-3216-780C-E48B-6419FE4738C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978518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5F929C-11C8-DCD0-04D1-BCF3992C9D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7969E50F-52D2-F7DE-8BEC-A1A30D92AFF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57" b="57"/>
          <a:stretch/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22D4614B-E279-15C9-FA09-7294C25561AE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77" r="77"/>
          <a:stretch/>
        </p:blipFill>
        <p:spPr/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84FC8124-F69E-AA3E-6D23-6394CD85D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E6E91DEE-F409-B20A-D85E-CDFA3488E56E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/>
          <a:srcRect l="11" r="11"/>
          <a:stretch/>
        </p:blipFill>
        <p:spPr/>
      </p:pic>
      <p:pic>
        <p:nvPicPr>
          <p:cNvPr id="16" name="Picture Placeholder 15" descr="A pink background with black letters&#10;&#10;AI-generated content may be incorrect.">
            <a:extLst>
              <a:ext uri="{FF2B5EF4-FFF2-40B4-BE49-F238E27FC236}">
                <a16:creationId xmlns:a16="http://schemas.microsoft.com/office/drawing/2014/main" id="{B9052202-0AD0-C404-E597-CD5E6AD6876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5"/>
          <a:srcRect t="2978" b="2978"/>
          <a:stretch>
            <a:fillRect/>
          </a:stretch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A3081E0-DDCF-0A2D-A685-B237366F3CC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5D52604C-9E6C-D420-7496-9EDF5DD14B4C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6"/>
          <a:srcRect t="1050" b="10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27757107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0ABB32-BD30-D111-0958-BC4B435263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6C086-966B-83C2-D4E9-A8756E4F6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F8717403-A404-86CC-A656-6CD4E95DD4D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21" b="21"/>
          <a:stretch/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BE9C855D-83AA-C275-FF07-8D9DCB0F7C1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47" b="2947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91E509-C0AE-B4FB-BD23-1D6585CADA1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44246B98-3698-C450-0AB8-810AB82B3EA3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/>
          <a:srcRect t="1127" b="11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88898160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390D13-AB0A-997D-07D9-6D8FEBF12B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285CC-913F-A0D2-8FA7-FB5515A21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B6085403-B398-A3F5-0CFA-29539AB37DA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4813" r="4813"/>
          <a:stretch/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6B79D9BE-0585-6014-83D1-6A305874F1F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47" b="2947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0A5201-DF33-202E-6AAE-B9FD142F697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C67524B3-7EDD-B772-65E7-EA25D3D2338B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/>
          <a:srcRect t="1127" b="1127"/>
          <a:stretch>
            <a:fillRect/>
          </a:stretch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52B021F-D65B-B1D1-D780-2FF8DCE0BDD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925820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EC91E1-21E9-8B83-700B-6BD9A2797A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B3309FC-14BE-4068-FEDB-B134D45AFC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B2107F-01A5-E257-0111-8E17F06FC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199" y="1245338"/>
            <a:ext cx="19627539" cy="920508"/>
          </a:xfrm>
        </p:spPr>
        <p:txBody>
          <a:bodyPr/>
          <a:lstStyle/>
          <a:p>
            <a:endParaRPr lang="en-GB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629A1FD6-84C8-EB14-8134-B40E4233228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60" b="60"/>
          <a:stretch/>
        </p:blipFill>
        <p:spPr/>
      </p:pic>
    </p:spTree>
    <p:extLst>
      <p:ext uri="{BB962C8B-B14F-4D97-AF65-F5344CB8AC3E}">
        <p14:creationId xmlns:p14="http://schemas.microsoft.com/office/powerpoint/2010/main" val="1738999767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029223-10D9-2A65-B22B-F043DE7F8C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79481EE-9D58-6872-F49C-A3DFBA3771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61FECC1-F13A-8FE5-4590-B685E632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2AEFC5CD-AA79-FA5C-880C-49E9A1EFDAE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60" b="60"/>
          <a:stretch/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1CEB24D4-314E-E3A2-D21E-F65B4A1113CC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t="1192" b="1192"/>
          <a:stretch/>
        </p:blipFill>
        <p:spPr/>
      </p:pic>
    </p:spTree>
    <p:extLst>
      <p:ext uri="{BB962C8B-B14F-4D97-AF65-F5344CB8AC3E}">
        <p14:creationId xmlns:p14="http://schemas.microsoft.com/office/powerpoint/2010/main" val="2857922283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B507C3-BE7D-7FE6-9A8E-A5604263E3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300757F-45CE-B8AB-8017-B554E8F5F9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74C5E5-0E27-E215-8DA4-2387E7303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8F5F8A0F-F012-BB35-C26B-B4955D353CA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60" b="60"/>
          <a:stretch/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11D3C95C-1E18-E718-4C1C-DA5CFA99DE1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78" b="2978"/>
          <a:stretch>
            <a:fillRect/>
          </a:stretch>
        </p:blipFill>
        <p:spPr/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E2DDE2-1B80-8306-8D85-2891139F4C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4C231DE4-8F52-3CEA-BE29-3CC7A846507D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/>
          <a:srcRect t="1192" b="1192"/>
          <a:stretch/>
        </p:blipFill>
        <p:spPr/>
      </p:pic>
    </p:spTree>
    <p:extLst>
      <p:ext uri="{BB962C8B-B14F-4D97-AF65-F5344CB8AC3E}">
        <p14:creationId xmlns:p14="http://schemas.microsoft.com/office/powerpoint/2010/main" val="3684286577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12CF3C-9ADE-2AE3-3A70-379D4ED8BA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49F338D-CCB0-0439-C40C-DABBBF5184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AC71401-F34E-98C3-DAF9-4C1EFBD15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199" y="1245338"/>
            <a:ext cx="19627539" cy="920508"/>
          </a:xfrm>
        </p:spPr>
        <p:txBody>
          <a:bodyPr/>
          <a:lstStyle/>
          <a:p>
            <a:endParaRPr lang="en-GB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DB370AF5-4354-2009-B543-82C7B56A1FC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60" b="60"/>
          <a:stretch/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52188D02-C634-BC58-1E95-9258B6F8335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78" b="2978"/>
          <a:stretch>
            <a:fillRect/>
          </a:stretch>
        </p:blipFill>
        <p:spPr/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4BDC51C-C37D-83A9-F69B-37B519B6D2A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3551785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4107C6-0641-D2E6-3A37-6F30EE5B0E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C428CAC-AE57-F0CB-56A0-6F1912BE25B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B4B9A7-C7E3-BD91-C0DE-E00A0E3577E3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3AB87F-2CF6-8519-D9FC-7631E5F6299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BC3E65A-E8B7-46E9-C6B0-0F2813CF1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DB9EE12-BB7B-F5D1-3D61-F4D1965CAF5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064077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D2E413-FE32-816A-1DDC-65990B49F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07F7EF2-D655-4E62-01E1-0EBB67C5C5DC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FD72AE-EBAF-5998-9745-402D8115C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EC8C03-33F1-3C50-DFDD-0E2C239C73D9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BDD1B2-56D6-23EB-3D0C-DEE33F28929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383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1FEEC-4AC6-A1CA-E0EB-7E24E750A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47A9A679-D38C-EA50-F2AC-985958A580B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BA102DBE-21BE-9818-B9BE-61192B5F53A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78" b="2978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2222B8-1089-AA0B-1011-1EDCCE7FAC3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D5E077E-79C2-03BF-EF87-5C2BE6F9C36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09637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443322-96C4-6641-5774-E060B48C2F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7978F1-04F6-42F7-09C6-0BD64F16A7F5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DD19433-C980-0BD9-4C57-3BA996FB3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8B053C-9D5B-BC0D-CE8B-FB0B94BD9575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A278B8-4860-B00C-3308-D6895383C76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BEFCEBEF-33D8-A7F8-0322-FC6C44A23086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t="1192" b="1192"/>
          <a:stretch/>
        </p:blipFill>
        <p:spPr/>
      </p:pic>
    </p:spTree>
    <p:extLst>
      <p:ext uri="{BB962C8B-B14F-4D97-AF65-F5344CB8AC3E}">
        <p14:creationId xmlns:p14="http://schemas.microsoft.com/office/powerpoint/2010/main" val="1294740588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A68876-69CB-CAA9-2854-1E6A6E9C60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F3E43-CDE3-E79D-2077-2F489B63E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ECC071-6034-B931-042E-05D4A531F56D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Placeholder 8" descr="A pink background with black letters&#10;&#10;AI-generated content may be incorrect.">
            <a:extLst>
              <a:ext uri="{FF2B5EF4-FFF2-40B4-BE49-F238E27FC236}">
                <a16:creationId xmlns:a16="http://schemas.microsoft.com/office/drawing/2014/main" id="{4234AB70-13C0-97F9-E077-875FE0BBF1D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2941" b="2941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89E0E9-B0B3-327E-1174-5637BC7A623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D93D7FF-F773-961F-B806-6214608F88E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8740182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4B1A7B-AF57-7673-3746-9E83E8D3DB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AF82D-A10F-4A38-C457-A01873C29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B0B6AE-73C9-F0C9-43B6-3E07B952890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FB139-C970-2923-1FDF-5455CB93979F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DC752A-3509-8DB0-F0C4-BE8BB0E59CD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7602805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EC1D69-3923-5C5B-3233-EFD24352F3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CF9A1842-586B-2A13-5DE0-5C110B56EDB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/>
          <a:stretch/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64C4F01-BEA9-839C-70D7-93342D3F0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216EB6-9764-342D-E5DC-2A0D50AD455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A19314-A623-63B4-A4DF-0ED4F27630E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3171509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94DF96-718A-DE65-0FE2-0158E15D9D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E5AE0-8F48-2E64-BB12-7CBDDC213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1F72DAB6-CC24-5005-78E3-41857EBE472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/>
          <a:stretch/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377A74B2-A684-BE57-E34C-78E0DDB6B68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78" b="2978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1598D7-AF6F-2369-3978-60DE3F10CFF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33E6A79-E42F-FE5A-2EE1-9E13CCD7A13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254757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D9CCBF-2237-BE0A-0F17-F1C0B99EEC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19761-4E92-55CE-7D04-7ACEB4CFD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722F7D42-FD53-C885-F19B-EECE859945A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57" b="57"/>
          <a:stretch/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B7653C00-9325-1F11-2B16-C30CFFB3DF56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77" r="77"/>
          <a:stretch/>
        </p:blipFill>
        <p:spPr/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2173F005-4A06-6398-98FA-4FBBCA6DC090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/>
          <a:srcRect l="11" r="11"/>
          <a:stretch/>
        </p:blipFill>
        <p:spPr/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AA52FFD-8E9C-BD7C-06E6-95F64385F67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271454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46955A-8B1A-CD29-5D45-7C61DCD8ED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BC359C04-8EF4-ED3B-C393-561805DF500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57" b="57"/>
          <a:stretch/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CB98AB04-62E6-567A-5E72-88F0BB83CB27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77" r="77"/>
          <a:stretch/>
        </p:blipFill>
        <p:spPr/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418E24A-032B-9B0A-1A7F-6AD5C6162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A8EC5C50-BD91-E185-4D96-43A233B5E237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/>
          <a:srcRect l="11" r="11"/>
          <a:stretch/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FF665443-9086-0663-B875-021727E0408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5"/>
          <a:srcRect t="2978" b="2978"/>
          <a:stretch>
            <a:fillRect/>
          </a:stretch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BC160F2-3513-E846-0F64-AD8650C643D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B68D184-3510-D9A5-D97D-F87D19F1C97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491104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83E200-4D7D-AAEC-B2E5-328E918AF9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1F4E7F99-2524-9F46-12CC-168D3A723AF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57" b="57"/>
          <a:stretch/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6D47254E-F8C6-43A5-FD08-9080BB7933E7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77" r="77"/>
          <a:stretch/>
        </p:blipFill>
        <p:spPr/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42C55F0-22DD-0293-CB41-3F2BE09CE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5B7457CA-543F-DFBD-31AE-56E3EC09CF00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/>
          <a:srcRect l="11" r="11"/>
          <a:stretch/>
        </p:blipFill>
        <p:spPr/>
      </p:pic>
      <p:pic>
        <p:nvPicPr>
          <p:cNvPr id="16" name="Picture Placeholder 15" descr="A pink background with black letters&#10;&#10;AI-generated content may be incorrect.">
            <a:extLst>
              <a:ext uri="{FF2B5EF4-FFF2-40B4-BE49-F238E27FC236}">
                <a16:creationId xmlns:a16="http://schemas.microsoft.com/office/drawing/2014/main" id="{A5175B23-663C-A23A-3371-1EACA0B14C7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5"/>
          <a:srcRect t="2978" b="2978"/>
          <a:stretch>
            <a:fillRect/>
          </a:stretch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CDB0E5B-A362-7F8D-D07D-2AB74593851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51273924-511B-26A9-D155-B718E7171C37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6"/>
          <a:srcRect t="1192" b="1192"/>
          <a:stretch/>
        </p:blipFill>
        <p:spPr/>
      </p:pic>
    </p:spTree>
    <p:extLst>
      <p:ext uri="{BB962C8B-B14F-4D97-AF65-F5344CB8AC3E}">
        <p14:creationId xmlns:p14="http://schemas.microsoft.com/office/powerpoint/2010/main" val="764064377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418C61-117E-93E3-497F-3605C6ED32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04F1B-5789-FB69-8D4B-9589BF85E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0D2BCD9B-2B13-FA81-C4F4-5A5F475B5DD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21" b="21"/>
          <a:stretch/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1AEDF837-19C5-BC5A-DC9D-06E29474D37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47" b="2947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5215F6-EA98-CEBA-2462-20DA63C9C58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0C3D8411-F7F1-25A8-8C25-530553714B08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/>
          <a:srcRect t="1192" b="1192"/>
          <a:stretch/>
        </p:blipFill>
        <p:spPr/>
      </p:pic>
    </p:spTree>
    <p:extLst>
      <p:ext uri="{BB962C8B-B14F-4D97-AF65-F5344CB8AC3E}">
        <p14:creationId xmlns:p14="http://schemas.microsoft.com/office/powerpoint/2010/main" val="2360784403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DECF07-04CE-1C70-6BD2-74DBA15002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99156-8E1E-FDBE-0BBA-62CB44815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5562892A-2405-C424-188F-BFC447D6303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4813" r="4813"/>
          <a:stretch/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C139856D-7725-9850-EA34-2F0F396D5ED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47" b="2947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C4A620-0ED2-2758-E0C9-4679BABB24B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900F7EA3-B23A-A7BE-24A9-C3EF95871E4B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/>
          <a:srcRect t="1192" b="1192"/>
          <a:stretch/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C7A9772-5506-AF9C-9E4D-52C3C92E431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7503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2C58B-7223-5F6A-D886-8C9F6172D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Placeholder 9" descr="A white wall with lights on&#10;&#10;AI-generated content may be incorrect.">
            <a:extLst>
              <a:ext uri="{FF2B5EF4-FFF2-40B4-BE49-F238E27FC236}">
                <a16:creationId xmlns:a16="http://schemas.microsoft.com/office/drawing/2014/main" id="{9AA9381B-EFD5-BBBC-C413-C5A728203D2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54" b="54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8B6ECA11-5D3A-5CE6-427B-42CBBCB7F8E0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7500" r="7500"/>
          <a:stretch>
            <a:fillRect/>
          </a:stretch>
        </p:blipFill>
        <p:spPr/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49555E3B-2A1C-20D7-5F6A-73F5356BB859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/>
          <a:srcRect l="11" r="11"/>
          <a:stretch>
            <a:fillRect/>
          </a:stretch>
        </p:blipFill>
        <p:spPr/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C7EEF4F-67CC-E72A-F7DF-46934A38A62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3865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03E4DBE4-B589-3BF5-34EF-7997F215B0F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54" b="54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CD5A48C2-E825-7D0B-1EF2-25EE688ED9E4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7500" r="7500"/>
          <a:stretch>
            <a:fillRect/>
          </a:stretch>
        </p:blipFill>
        <p:spPr/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10D30455-AAE0-4257-FDDD-02F9D09AE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B011E91A-96AF-159D-85E5-C4860F553515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/>
          <a:srcRect l="11" r="11"/>
          <a:stretch>
            <a:fillRect/>
          </a:stretch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79BC3CEF-6CD5-B363-7E4B-734BDCE52DB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5"/>
          <a:srcRect t="2978" b="2978"/>
          <a:stretch>
            <a:fillRect/>
          </a:stretch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F89C204-E011-7C82-B6AE-1081F8E2590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290F115-2988-C6F3-6511-5F881BE1607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2149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E9B133F1-5EC8-AFC8-A188-2AB729302D7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54" b="54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894013ED-63F9-4883-EB4B-81D04D401461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7500" r="7500"/>
          <a:stretch>
            <a:fillRect/>
          </a:stretch>
        </p:blipFill>
        <p:spPr/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FEBCE05-5B40-E5BF-D6E7-7524C3DF1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076FC9AC-E35F-6F83-F165-87DC5A665B53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/>
          <a:srcRect l="11" r="11"/>
          <a:stretch>
            <a:fillRect/>
          </a:stretch>
        </p:blipFill>
        <p:spPr/>
      </p:pic>
      <p:pic>
        <p:nvPicPr>
          <p:cNvPr id="16" name="Picture Placeholder 15" descr="A pink background with black letters&#10;&#10;AI-generated content may be incorrect.">
            <a:extLst>
              <a:ext uri="{FF2B5EF4-FFF2-40B4-BE49-F238E27FC236}">
                <a16:creationId xmlns:a16="http://schemas.microsoft.com/office/drawing/2014/main" id="{671292D9-8B41-AA76-19AB-7413D76C14E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5"/>
          <a:srcRect t="2978" b="2978"/>
          <a:stretch>
            <a:fillRect/>
          </a:stretch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903377C-D579-979C-83E6-C8EB5B59326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1F286EAB-92CB-030E-C403-3B7FE4B01450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6"/>
          <a:srcRect t="1050" b="10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858629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DACCA-BBB1-0EDD-9E35-70F600016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C623234E-1ACC-A56E-4027-015E9AA7421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9" b="9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F9675BA4-BA13-90CF-FA6F-89D19DECC73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47" b="2947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821211-8196-9DFA-D855-42188EFBE55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CAB5D6D1-381C-DCC3-59A1-2A627C2EFBAE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/>
          <a:srcRect t="1127" b="11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716018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FD848-329E-CD2D-9C58-86C315D05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5A709A73-5BA9-9A1D-2EEE-664D2B6287B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28339" b="28339"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82AE7BE0-E826-6C62-3151-F857DAB6669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47" b="2947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9842DA-B1D4-7B2C-7EEA-26AE05879BD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3B88FF85-1A5A-9E9C-5BDE-AA74B3EF5E1B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/>
          <a:srcRect t="1127" b="1127"/>
          <a:stretch>
            <a:fillRect/>
          </a:stretch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A9D64B6-2FA4-14E4-98C4-1A25B1F8689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9986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528387-029D-B8EA-3C59-CCB6B979F8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B530E2B-EE41-1F69-5549-FE75E393C2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D91BF4-ACAB-3AFE-CBC6-D9F09AA3F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199" y="1245338"/>
            <a:ext cx="19627539" cy="920508"/>
          </a:xfrm>
        </p:spPr>
        <p:txBody>
          <a:bodyPr/>
          <a:lstStyle/>
          <a:p>
            <a:endParaRPr lang="en-GB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BCE407D2-D854-CD4E-426A-595A006EEA9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60" b="60"/>
          <a:stretch/>
        </p:blipFill>
        <p:spPr/>
      </p:pic>
    </p:spTree>
    <p:extLst>
      <p:ext uri="{BB962C8B-B14F-4D97-AF65-F5344CB8AC3E}">
        <p14:creationId xmlns:p14="http://schemas.microsoft.com/office/powerpoint/2010/main" val="16429824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8A6AEA-3085-C98F-4A4B-86B66ED098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21CC9F3-818B-E443-BF9D-D88502F251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0147F9E-8EB6-E5B3-C5B8-706236FDC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6695E7F8-8EDB-06D5-0FC4-C6CC406FC82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60" b="60"/>
          <a:stretch/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71518A8E-3408-2217-AF75-E7DEC694427F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t="1082" b="10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04985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70BA050-9D88-E31F-460D-A3AC8B4F86B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F2FE51-2AE8-9F3D-9A5B-846D0B550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199" y="1245338"/>
            <a:ext cx="19627539" cy="920508"/>
          </a:xfrm>
        </p:spPr>
        <p:txBody>
          <a:bodyPr/>
          <a:lstStyle/>
          <a:p>
            <a:endParaRPr lang="en-GB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7F96D4BD-1699-B0F1-39F5-68B48B25D13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66" b="6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12396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116C3E-B3F4-8DB7-589B-CE238F21B0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C295A2A-F5DD-C0C3-6D3E-5887C6F05E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3194EF-C1DE-0483-EC5C-545ECCF25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BA055DE7-CC9D-E715-979B-4EF858040B4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60" b="60"/>
          <a:stretch/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099FAA73-EC5B-1136-51AD-86DED8BBBFC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78" b="2978"/>
          <a:stretch>
            <a:fillRect/>
          </a:stretch>
        </p:blipFill>
        <p:spPr/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5F6D4DF-32B6-9785-F102-97811697762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802CD12A-454C-42F8-8CD2-98A557F9D465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/>
          <a:srcRect t="1082" b="10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153267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AD0D62-7B94-8CA0-F3DB-61C1D69564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C046C9-11AC-CDDF-F166-90BE8F9046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656D6A-8BAC-95DE-C40C-F573077AE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199" y="1245338"/>
            <a:ext cx="19627539" cy="920508"/>
          </a:xfrm>
        </p:spPr>
        <p:txBody>
          <a:bodyPr/>
          <a:lstStyle/>
          <a:p>
            <a:endParaRPr lang="en-GB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C7CA7176-0446-2E76-0C62-D98905A7309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60" b="60"/>
          <a:stretch/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73B55636-2F9E-5326-188D-9DF3CC5F9C2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78" b="2978"/>
          <a:stretch>
            <a:fillRect/>
          </a:stretch>
        </p:blipFill>
        <p:spPr/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320F845-2971-0FFE-186A-4E93881FAEE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2010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AFC08D-4859-C5F4-56FA-4A5B97F744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20CEB2F-787A-0617-688F-CBC99FE779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F2B605-6F01-ADD9-1A55-3F613AD7E51A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D97D90-AD11-167A-20B8-FF31BDED292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C4EC33F-51D9-CFD3-39CF-5CD290AF5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C0259BF-2F06-B3A6-C74F-420D0B1F64F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2134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20AF3E-FB67-B7A8-77F8-4CB474933B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FD05EA5-4E6B-E1FD-90B3-9C7525B4D697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A07069-52A9-C961-CDB4-800AF1DA6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9CFDDB-B3C5-D4AE-4D3F-5BE537B15603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CB760B-D5DE-8566-8788-F5C13145A03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0601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E63A1E-A373-7AF9-7000-F42BB4EB59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3D9E19-9BD9-6555-DF36-3342E688FBA7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C3308A-7462-D7B3-084D-999435D07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081832-48B3-591A-24E2-7DB383EBF613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B7110D-596C-B5D9-865D-E40477AD600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1CFE9A93-966D-F4F8-827B-75B5311C98B8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t="1082" b="10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055524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FEDD49-2576-FA0E-872E-2CC9D6E990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4F58E-0B55-82F8-27F2-E69177461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4D06B-3A56-28D2-488E-F213E5DA71C8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Placeholder 8" descr="A pink background with black letters&#10;&#10;AI-generated content may be incorrect.">
            <a:extLst>
              <a:ext uri="{FF2B5EF4-FFF2-40B4-BE49-F238E27FC236}">
                <a16:creationId xmlns:a16="http://schemas.microsoft.com/office/drawing/2014/main" id="{1F6A0BD5-10F0-5BD3-49E8-1EA7DDA6091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2941" b="2941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FA071B-EE03-E4B2-DAA8-CB1E9FAF9BF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72533F7-1B83-6F49-E1DB-DE48FFF1B41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5567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D7C6F5-54D3-7D3D-7CB5-82249D5910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3B3B2-E0B2-F59D-3E60-48F8725F6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027FDB-DCCD-1D87-AD27-6D9F7DF9952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9627A2-A9EC-6E03-CEC9-21C61A3E3478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0DAA21-E0D6-61D0-4B95-A6EDB260B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06177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A01AFD-5B1D-6C4F-32B7-B36183B413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AD9796C3-0A6D-3621-CFA8-D6AB37A41A2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/>
          <a:stretch/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8447014-DF2E-880F-F083-B7429D1DA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DF95E7-F0E5-92F7-418E-846C4F2750F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FB0351-566B-3932-8DCC-EA3A42C7795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688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C17D0E-0644-165D-55CC-5064F47C6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0742E-9410-9860-5C14-CA70521E8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44691713-3729-626B-9517-6B2E4412717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/>
          <a:stretch/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B4D924E8-39DD-6EA2-4CE9-0C23A1DF61C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78" b="2978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DC4C31-C3E8-4BF5-88BB-31141340C5C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360A460-E267-61D6-92C8-1C66D4F2614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5721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E97FD3-CE6F-26DC-D634-28071AAAA1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EB73B-BDA3-B203-59C2-7364DE90F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7B5A4128-0609-27E3-D7D4-26749544F8F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57" b="57"/>
          <a:stretch/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2BFFAB82-F024-97EE-1EAF-DB97EFDFD403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77" r="77"/>
          <a:stretch/>
        </p:blipFill>
        <p:spPr/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5AF14BA4-282C-F328-8777-C7F41755A7AF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/>
          <a:srcRect l="11" r="11"/>
          <a:stretch/>
        </p:blipFill>
        <p:spPr/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22BEA8F-BEE5-E9C3-E88B-2FC1A366A94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95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83BAEC0-0CF3-F73F-5937-E184F4E8AB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99199" y="6204857"/>
            <a:ext cx="20416906" cy="1285849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B6E5D2-67E4-0BDA-59E3-F20DCC297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324978F-B02F-757D-9CEC-5D91436025A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66" b="66"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841C2F80-7DD7-D17C-65E2-9D63284549E0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t="1082" b="1082"/>
          <a:stretch>
            <a:fillRect/>
          </a:stretch>
        </p:blipFill>
        <p:spPr>
          <a:xfrm>
            <a:off x="650111" y="601826"/>
            <a:ext cx="6479678" cy="4654511"/>
          </a:xfrm>
        </p:spPr>
      </p:pic>
    </p:spTree>
    <p:extLst>
      <p:ext uri="{BB962C8B-B14F-4D97-AF65-F5344CB8AC3E}">
        <p14:creationId xmlns:p14="http://schemas.microsoft.com/office/powerpoint/2010/main" val="5452045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1C34B6-B264-8855-0063-BD45C191FB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426D10D3-535E-7C35-A726-A37263490D4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57" b="57"/>
          <a:stretch/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78368874-CFE1-CCF0-EBAA-F185E2F18673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77" r="77"/>
          <a:stretch/>
        </p:blipFill>
        <p:spPr/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68E3884-4AA9-DA41-9062-C646E4A37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61927401-27C4-D993-BFF1-EBF55F99BE15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/>
          <a:srcRect l="11" r="11"/>
          <a:stretch/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5C4329B9-6140-ED6B-FB4F-F4457C46F1E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5"/>
          <a:srcRect t="2978" b="2978"/>
          <a:stretch>
            <a:fillRect/>
          </a:stretch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BF857D9-42DF-357B-9289-6B0B623011B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1529E9A-D32B-946E-523E-1846284BB82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8022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48D6FE-70FC-BDA2-88AB-1DC8A2FF0F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91DE26AB-2064-D629-2ACD-8618A723F39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57" b="57"/>
          <a:stretch/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862AACF1-CDD7-7565-DE6B-07B4329D2B6F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77" r="77"/>
          <a:stretch/>
        </p:blipFill>
        <p:spPr/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96914D9-D5EA-E132-4B2F-CCD3B836F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39F7469F-483F-7958-C18F-DFDC43413280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/>
          <a:srcRect l="11" r="11"/>
          <a:stretch/>
        </p:blipFill>
        <p:spPr/>
      </p:pic>
      <p:pic>
        <p:nvPicPr>
          <p:cNvPr id="16" name="Picture Placeholder 15" descr="A pink background with black letters&#10;&#10;AI-generated content may be incorrect.">
            <a:extLst>
              <a:ext uri="{FF2B5EF4-FFF2-40B4-BE49-F238E27FC236}">
                <a16:creationId xmlns:a16="http://schemas.microsoft.com/office/drawing/2014/main" id="{56DF6059-C981-EDBC-0BA9-3A2469441A3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5"/>
          <a:srcRect t="2978" b="2978"/>
          <a:stretch>
            <a:fillRect/>
          </a:stretch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938FA3E-237F-0E10-44D9-76D4E56E3E3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4E37A039-FDED-44A1-7C27-59DDBF0B8052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6"/>
          <a:srcRect t="1050" b="10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913163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6EF142-C8ED-FEC9-108B-FAAFA21DD5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FE315-38BC-815B-56FA-A7D085B44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39FBBAB1-279F-E980-A8AD-E5D5D3DE23D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21" b="21"/>
          <a:stretch/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0AF84AEA-7303-735A-C235-8375C6CA905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47" b="2947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25E483-8E4E-E37D-1C01-705EA2F04D3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7A3F4906-E6DE-24EC-008C-1838442445AB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/>
          <a:srcRect t="1127" b="11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360445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67EF2A-E784-3F27-94FA-4692766CBC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C61DB-9E63-09DC-FF59-8273CCBEF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927259B2-C6CE-CCA6-879A-BF259A59914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4813" r="4813"/>
          <a:stretch/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8B2F060B-CE34-178F-47C1-B8FFD62EF54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47" b="2947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450466-C6B3-C6E0-BC3E-40DD1E44445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387F50DB-4BA9-A4A1-9C89-DEE27C96A921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/>
          <a:srcRect t="1127" b="1127"/>
          <a:stretch>
            <a:fillRect/>
          </a:stretch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C33209B-93C0-D332-5F55-FDCC3DEAD01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76882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2A9918-50F5-D3BF-2A60-9B57034950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77FE4C-5E08-6F87-A2A2-A1503324E04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487E50-ED2C-A8AC-6BE8-EBE7B9BAE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199" y="1245338"/>
            <a:ext cx="19627539" cy="920508"/>
          </a:xfrm>
        </p:spPr>
        <p:txBody>
          <a:bodyPr/>
          <a:lstStyle/>
          <a:p>
            <a:endParaRPr lang="en-GB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218BBDE3-A622-B37E-D80A-FCA891F10A0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60" b="60"/>
          <a:stretch/>
        </p:blipFill>
        <p:spPr/>
      </p:pic>
    </p:spTree>
    <p:extLst>
      <p:ext uri="{BB962C8B-B14F-4D97-AF65-F5344CB8AC3E}">
        <p14:creationId xmlns:p14="http://schemas.microsoft.com/office/powerpoint/2010/main" val="33198766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D28A81-08F6-456E-F1E8-284CE9AEDF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E457E66-0B42-68EC-9B96-68022ACC2A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0C3F87-68AE-B93E-2E4B-FC24469B0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5DEC95C7-B899-BB7C-EC8F-9B2020A880F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60" b="60"/>
          <a:stretch/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E539B124-D4E1-4614-456B-3E9ADA529EEA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t="1082" b="10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596092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68AFD0-25D9-4708-4163-03772BAD88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CA35943-6324-5038-0095-D52C20D8F4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FB9768-10D0-4FCE-500C-FD6969FB6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BCBD1181-C4F8-DDAB-A09D-217B777B42A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60" b="60"/>
          <a:stretch/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18B815A1-71F5-4701-81FE-00BF08C0591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78" b="2978"/>
          <a:stretch>
            <a:fillRect/>
          </a:stretch>
        </p:blipFill>
        <p:spPr/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C1B1D0-FFF3-89E6-B356-2D486E864FE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A4F90695-C8EA-0E73-15F0-5E39C30EA5BF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/>
          <a:srcRect t="1082" b="10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797500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4C4DA9-AE83-A456-6154-AA9718FE96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D166ECB-1334-0CBE-A456-73188463823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5B5625-A78B-92DC-C4FE-A4C59F17E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199" y="1245338"/>
            <a:ext cx="19627539" cy="920508"/>
          </a:xfrm>
        </p:spPr>
        <p:txBody>
          <a:bodyPr/>
          <a:lstStyle/>
          <a:p>
            <a:endParaRPr lang="en-GB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E8C73026-9A47-02C2-388B-F8FA7634A6C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60" b="60"/>
          <a:stretch/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E2EEE9B6-AB0E-317C-CDF6-449D02C39EE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78" b="2978"/>
          <a:stretch>
            <a:fillRect/>
          </a:stretch>
        </p:blipFill>
        <p:spPr/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03102A9-9E63-4BC9-63B0-49FD51965E8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10749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DFE53F-EC8D-4E77-D18E-DFF8596C99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49AC22-8FEA-F0EB-1652-E7DBF059BE3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9E0E1-A139-FFC8-86AF-FF3DB4C681FD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5BC667-94F8-7822-0044-101372415EF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18A144D-0DE3-63D1-2397-AD21A4126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5653336-58AC-A51A-3F60-11528F48BF2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6674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FC24C6-4467-2F28-FB5D-87BF098828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7E7963-8678-5606-3AF5-98845FE0B4EA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AC7C386-3B1B-981C-9569-14D8848C9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798BC2-BD5A-D544-0FF3-975605DEFA8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E8E172-3074-1AB2-AA9C-5D691ECD779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495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9E69F3-1352-E247-84D2-772F9DEBC1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0EAB0E-36F7-E306-287D-28AE64A3D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1982A0FD-2C2A-C6E0-87E6-B637E5D9D7B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34" b="34"/>
          <a:stretch/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01385363-1C90-837C-ACDD-FE6C56E57D4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78" b="2978"/>
          <a:stretch>
            <a:fillRect/>
          </a:stretch>
        </p:blipFill>
        <p:spPr/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46AB444-E5B5-CC2D-FD59-E122A6CCA9D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9CE83E63-F370-A43A-4EF0-94D758C059CB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/>
          <a:srcRect t="1082" b="10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6677530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9C3C74-60AA-5E93-3609-7EAA907043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6C66430-E67D-BCD6-6EA3-F0E89164881A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10CB6F1-DD42-5EE2-E1BA-587060BE4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035316-638D-2583-DC4D-0786AA5A3274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34F71B-914C-F695-D123-47FFEC0CC16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0DF2107C-4377-C8A7-2452-B561CD83A5EB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t="1082" b="10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290973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D4DCF3-25D0-3AA9-5DEB-77458671D0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DD0C7-31E5-14CE-2A86-C655EA081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E738A1-12DB-9B32-DF00-D704AEDE6DA7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Placeholder 8" descr="A pink background with black letters&#10;&#10;AI-generated content may be incorrect.">
            <a:extLst>
              <a:ext uri="{FF2B5EF4-FFF2-40B4-BE49-F238E27FC236}">
                <a16:creationId xmlns:a16="http://schemas.microsoft.com/office/drawing/2014/main" id="{80853ECD-84CC-63B8-E3D9-BE86BF1CEF7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2941" b="2941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AFE124-681E-0767-04DA-A52F2AB85D0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F2B9F21-4BBB-586B-651A-EF5734147C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83834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BC7ABB-46FE-39D0-5B6D-CEA52EF413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23CBF-B7F2-E4AE-3E7E-826C91212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D87F11-7982-0A91-4D4E-34FF932D3A0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6F40B8-12B9-9650-8F54-AF0AC4225193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AF1798-B565-FEC8-60F7-578035580B7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9563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32CFEC-7627-FC34-9779-FC5016A69F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D15874B6-7CD6-AE61-04E5-EEB17C0656E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/>
          <a:stretch/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1065663-9886-BC4B-1166-84095170F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FAD717-4DE3-7C15-2E1A-5B5D3DAD468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C37495-E9EB-75A5-25E4-8E4DDD54F37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87247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92A352-CDDD-AD51-B03B-C6EFC9A4D7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8ED4F-EAB9-1E52-A198-8D87E2F0B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8CAD7E56-3979-702E-45E9-A4E18F04257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/>
          <a:stretch/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DF8283C8-4E2B-01E2-A98E-5183189F951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78" b="2978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868EE6-C302-0DA4-48CC-1D6DBB3360C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A48BCCD-5BC9-0190-7373-F10B6685801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43529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F6B6C3-22B0-D71D-E768-9491A4960E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E88AF-8BCC-C480-3E52-33A6AB2F8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9B5C6A56-E6E4-4134-3397-6CDB5142950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57" b="57"/>
          <a:stretch/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10844D01-9521-C890-9ADA-A3AE8BDD26E2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77" r="77"/>
          <a:stretch/>
        </p:blipFill>
        <p:spPr/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A69BB922-CDCC-6127-C276-56D547031A89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/>
          <a:srcRect l="11" r="11"/>
          <a:stretch/>
        </p:blipFill>
        <p:spPr/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90C1547-E73D-F79E-56B9-1C28945AC9C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16148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65583D-752F-017E-C8BA-DAAE2F6A45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483AB415-B8BF-1239-3874-062740C9681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57" b="57"/>
          <a:stretch/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608762F6-6198-054A-FEEE-85DECEF2652C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77" r="77"/>
          <a:stretch/>
        </p:blipFill>
        <p:spPr/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A30D1DC6-FF3D-2ACF-D711-DADB02700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BB098355-E481-A2AE-F8AA-C8D9D9C61949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/>
          <a:srcRect l="11" r="11"/>
          <a:stretch/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8CF76B5A-B366-FD98-EE07-7C6F3ED2A80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5"/>
          <a:srcRect t="2978" b="2978"/>
          <a:stretch>
            <a:fillRect/>
          </a:stretch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197FEFF-6FD2-A971-109D-E1DF5C0320B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2EA0B13-A340-6FB3-37C7-B3AE6AAF751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73647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5C49ED-DF73-A4F3-C244-3A38FD9915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716480AF-5BAD-C7BB-6B50-9E7159CCD4F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57" b="57"/>
          <a:stretch/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729ABE9A-1D14-0497-3505-DAA9B9C5C48F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77" r="77"/>
          <a:stretch/>
        </p:blipFill>
        <p:spPr/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B2A18D2-B474-61E9-DDF2-9E354129D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4E0805A1-5E49-676E-C801-25525EDC3E63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/>
          <a:srcRect l="11" r="11"/>
          <a:stretch/>
        </p:blipFill>
        <p:spPr/>
      </p:pic>
      <p:pic>
        <p:nvPicPr>
          <p:cNvPr id="16" name="Picture Placeholder 15" descr="A pink background with black letters&#10;&#10;AI-generated content may be incorrect.">
            <a:extLst>
              <a:ext uri="{FF2B5EF4-FFF2-40B4-BE49-F238E27FC236}">
                <a16:creationId xmlns:a16="http://schemas.microsoft.com/office/drawing/2014/main" id="{925F151E-0AC8-C185-A2DF-704EB2A1798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5"/>
          <a:srcRect t="2978" b="2978"/>
          <a:stretch>
            <a:fillRect/>
          </a:stretch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23424C3-2CAB-FC03-FD5E-377375428C6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C24E8A13-81CF-F657-9627-B5A139D90674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6"/>
          <a:srcRect t="1050" b="10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9629219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605E9A-CCC4-6FF5-6EB3-A5E17FFAAB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CCFAE-9B6E-2815-17AB-9CBA05AFD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A83332DA-1D38-5096-CAC7-DB77ACB7942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21" b="21"/>
          <a:stretch/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220F2F53-FF3B-A3D2-0965-1CED1E38BFB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47" b="2947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CECB8A-95A4-A565-AAC0-9F862A998A8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CC6CD400-4A7D-D1A4-BC66-856AD60699CD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/>
          <a:srcRect t="1127" b="11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5781749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BDB167-039C-2890-22EF-665F2A4D62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C7D32-C18D-2BCD-8085-198C800A1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D7384A09-F7A5-1203-D304-05418054C55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4813" r="4813"/>
          <a:stretch/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F748DDFD-D451-0AAF-3EEC-4CB5D102185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47" b="2947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164D3C-2BE6-CE6A-744E-D91BCACFF86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118C7A91-A5FE-E5A4-43A5-AB29ADE1C6B9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/>
          <a:srcRect t="1127" b="1127"/>
          <a:stretch>
            <a:fillRect/>
          </a:stretch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EBFECC6-A9C5-E5A0-85B0-32B5EC135CA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494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ED28CB9-15BC-5BC6-9F35-B6787F10E5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71AD33-6C31-4D5B-00EF-6BFC58A0C4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199" y="1245338"/>
            <a:ext cx="19627539" cy="920508"/>
          </a:xfrm>
        </p:spPr>
        <p:txBody>
          <a:bodyPr/>
          <a:lstStyle/>
          <a:p>
            <a:endParaRPr lang="en-GB"/>
          </a:p>
        </p:txBody>
      </p:sp>
      <p:pic>
        <p:nvPicPr>
          <p:cNvPr id="8" name="Picture Placeholder 7" descr="A person looking at a computer&#10;&#10;AI-generated content may be incorrect.">
            <a:extLst>
              <a:ext uri="{FF2B5EF4-FFF2-40B4-BE49-F238E27FC236}">
                <a16:creationId xmlns:a16="http://schemas.microsoft.com/office/drawing/2014/main" id="{9C65C46C-C95B-9524-5A62-A9C045AB928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40" b="40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243BA117-9565-4603-6C1A-3CFDE072840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78" b="2978"/>
          <a:stretch>
            <a:fillRect/>
          </a:stretch>
        </p:blipFill>
        <p:spPr/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614A14E-5FBC-5575-47B2-5B51BE93940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66183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17AB3A-AC10-46C9-D8BB-F37361E9E4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2031B9-EFE5-3796-EB5D-D55D98EA55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957222-4B30-B3AB-5310-770D1F967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199" y="1245338"/>
            <a:ext cx="19627539" cy="920508"/>
          </a:xfrm>
        </p:spPr>
        <p:txBody>
          <a:bodyPr/>
          <a:lstStyle/>
          <a:p>
            <a:endParaRPr lang="en-GB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8B369925-62F2-DD6D-2FA9-1791788758B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60" b="60"/>
          <a:stretch/>
        </p:blipFill>
        <p:spPr/>
      </p:pic>
    </p:spTree>
    <p:extLst>
      <p:ext uri="{BB962C8B-B14F-4D97-AF65-F5344CB8AC3E}">
        <p14:creationId xmlns:p14="http://schemas.microsoft.com/office/powerpoint/2010/main" val="380680566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CDD08B-40CC-82CD-543E-65FAC373E4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36A0D2-5D80-DD2D-F5BD-7C2A1084B0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31156F0-969B-B51B-077C-A8F8C59B7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D3FB8176-F37D-1094-0434-A94E3A86A61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60" b="60"/>
          <a:stretch/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B08B0CC2-8A3D-DA2E-A72B-0E1A91A688DE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t="1082" b="10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3609033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F87E88-0A6E-B4E4-A4D7-7845962F15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C74521A-78E1-06D0-D49A-0D57CBEEF04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20E299-4BC7-923A-CA1C-85251FB6D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CF786BF5-FC3A-FF15-4F4A-81CA57C59B3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60" b="60"/>
          <a:stretch/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7F07C0BD-ADBD-7814-AEBC-02906BA52FF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78" b="2978"/>
          <a:stretch>
            <a:fillRect/>
          </a:stretch>
        </p:blipFill>
        <p:spPr/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C093358-688C-0091-51F2-C56AB364C0D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3CBFFDED-0512-3C29-1C44-C24DA387516C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/>
          <a:srcRect t="1082" b="10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1014755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0E71CC-D5C2-80AE-E337-51AB8995F4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0411482-7C5F-6165-6437-0A80599CAA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26D84C4-0585-4162-F595-9CBD4E0CF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199" y="1245338"/>
            <a:ext cx="19627539" cy="920508"/>
          </a:xfrm>
        </p:spPr>
        <p:txBody>
          <a:bodyPr/>
          <a:lstStyle/>
          <a:p>
            <a:endParaRPr lang="en-GB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6F5DCC5A-FF51-A428-8F81-0C7580D34CF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60" b="60"/>
          <a:stretch/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C6BD7922-DFEF-58BF-CA8A-A8E66AF2A3A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78" b="2978"/>
          <a:stretch>
            <a:fillRect/>
          </a:stretch>
        </p:blipFill>
        <p:spPr/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5A90947-56D8-9F2C-1511-6C9B90A93C8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43748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560609-483B-4606-929B-D2A24EF10A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624C5B0-07BF-9F8B-6F42-ECCABB1B887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C504A2-BE87-30C6-513E-0EA8E7A1F4EA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2CA960-B064-D686-3E1C-84DB504E8B9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3F98202-6375-6BB0-36F4-8C649BA1B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5D14E54-E9A1-68E6-273A-F7BC2D13EDC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064894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64E45E-E2F6-7103-FE98-0358CD1C66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8AA1B0F-F9DB-EA6F-0CEE-B148A3FEB8FA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A406517-4317-F301-367E-D95A89CD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E32627-0062-44A2-E6CD-607A1B4E0022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F0DF57-E1B9-DD1A-9003-FA9B7F679B8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64042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DC4FB2-D0D4-3ABD-EEA3-17524D088D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DE3535-DE11-B5FF-FDF4-BE772BA75184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EA750E5-C364-F5C3-F50B-35A8D3645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CDDC12-BED3-C6BD-C418-4A1A5450D313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3B559B-DD01-ADED-4B7A-E25EA508C29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D7446408-BCA1-9E97-4E99-D93588A6D92E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t="1082" b="10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0563658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9A5A75-87BD-13D0-FDCB-E5102FFDB5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749101-10C4-99BF-CE04-E7B844D17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0D0BFD-199D-5549-B9D7-58E3651FBA3F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Placeholder 8" descr="A pink background with black letters&#10;&#10;AI-generated content may be incorrect.">
            <a:extLst>
              <a:ext uri="{FF2B5EF4-FFF2-40B4-BE49-F238E27FC236}">
                <a16:creationId xmlns:a16="http://schemas.microsoft.com/office/drawing/2014/main" id="{C08E6CD3-76E1-37BA-A52C-1E5332F240C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2941" b="2941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48A81F-6F88-A6CF-8A29-62885FE5BD3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8657949-9DE9-EF43-1272-A52155D2B6A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48723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8764C2-0153-933D-1F17-BD1F5EC719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8C824-D74E-2D19-F4C9-81655C6E2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412F1E-747C-3BCE-405D-6290E3ED66F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079807-9E00-4E98-513E-9146FBEF00C6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3495E5-CAF0-0338-8588-2D4A6138AA2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01536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400CA0-2EA8-00F2-5AC7-F54604BF13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9A05EF13-172F-9B40-C937-7EEFC6E657E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/>
          <a:stretch/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47487DB-4CED-07B9-94E0-C8DBB04E5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6E6DE5-00E6-A5DF-2379-3839DDB7951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B73205-078D-BC64-9EC6-4AB80D44CA8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9658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079E93-4D4B-5600-9DC9-31D0745518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99236A-4149-746B-08B1-C0D03ADA5C74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8B5FAB-1462-9C95-51B4-61CB9647452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DFE35E9-82DA-D8AF-9E35-4C8EEBFCE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F830B4-A361-E8F7-14E6-48759A6E624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439610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246AD8-E3C1-F86C-B677-951FF3515E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47395-D209-550F-F3EA-23C85DC78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0E251960-64E0-6B5A-76A2-6DC6746F017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/>
          <a:stretch/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09798DE9-54D4-12D3-B011-027BE8978BF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78" b="2978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FEF97B-C778-504A-F258-35B6DE557D1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8AD3BA2-C50F-12CE-DBDF-D321AD3D4D1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49487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0C8C44-D959-D28F-07DD-3FE42917FB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E24F1-5111-86D0-FCD0-4793BA7AE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FF3C4919-A7CC-974F-F2BF-D558D2CA509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57" b="57"/>
          <a:stretch/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7228F83D-622C-F65F-F21C-EEDB3DBFDF21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77" r="77"/>
          <a:stretch/>
        </p:blipFill>
        <p:spPr/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AD389E9A-73CF-31FE-52DF-B55495C891FD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/>
          <a:srcRect l="11" r="11"/>
          <a:stretch/>
        </p:blipFill>
        <p:spPr/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81D25BD-174B-53AE-B8DA-11CF11FE10C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391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ABB318-BA7F-F185-1BC2-7D505516EF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3FBB8900-356D-0A91-98F8-03AB606BF58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57" b="57"/>
          <a:stretch/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8F6DAD45-504F-72E5-70AE-65CF92A2FF65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77" r="77"/>
          <a:stretch/>
        </p:blipFill>
        <p:spPr/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A89BBB0E-8D8B-9CC1-CAD7-937C2A469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26C205D3-735B-06AD-E109-1DAA5471E182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/>
          <a:srcRect l="11" r="11"/>
          <a:stretch/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80AE8143-C08D-5D14-743F-33F3241D34A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5"/>
          <a:srcRect t="2978" b="2978"/>
          <a:stretch>
            <a:fillRect/>
          </a:stretch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BE2E4F5-A63A-302A-7890-4FF8EC1498F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CEF2BDD-E9F7-C3E2-4696-E512C124130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7063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C52F89-0455-D443-2EC3-9E64D2B85F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CC40CFEC-3299-96D1-73E5-3D261E21710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57" b="57"/>
          <a:stretch/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E9A6FF91-AB21-4D6E-9C00-EC033AFC9A5E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77" r="77"/>
          <a:stretch/>
        </p:blipFill>
        <p:spPr/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3B124C7-D1F5-AE9E-5065-6AC68A3BC9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67DA1440-63E2-B311-A66D-70433DC1AD75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/>
          <a:srcRect l="11" r="11"/>
          <a:stretch/>
        </p:blipFill>
        <p:spPr/>
      </p:pic>
      <p:pic>
        <p:nvPicPr>
          <p:cNvPr id="16" name="Picture Placeholder 15" descr="A pink background with black letters&#10;&#10;AI-generated content may be incorrect.">
            <a:extLst>
              <a:ext uri="{FF2B5EF4-FFF2-40B4-BE49-F238E27FC236}">
                <a16:creationId xmlns:a16="http://schemas.microsoft.com/office/drawing/2014/main" id="{C46BBD23-DF80-CD9A-4720-836558C8B60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5"/>
          <a:srcRect t="2978" b="2978"/>
          <a:stretch>
            <a:fillRect/>
          </a:stretch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981B0B7-E454-B1BD-6083-B6769BAE0B9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D08BFBB7-000B-0D4D-E0C3-B1F5BE96B3DB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6"/>
          <a:srcRect t="1050" b="10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279730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BF1D9E-4E8C-4AEA-7EB2-89DD577907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3C930-9882-81E8-3F41-362C06F61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5AA7A598-84DE-83A8-70DA-3340844B359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21" b="21"/>
          <a:stretch/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8117C7C0-A43C-52EA-15FA-2928A4578FD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47" b="2947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1BA745-4DB4-EEC9-7EF1-51838982233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6BE1EB34-E90C-11B2-C05C-A1CA21DD5EF4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/>
          <a:srcRect t="1127" b="11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8304647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689514-35E1-BC0A-7138-1A4BC49A13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EBAAA-1C62-F589-F4D4-A600F3A92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BCAF5726-35E7-D2C3-C024-FFE9CE6FF39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4813" r="4813"/>
          <a:stretch/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0AD78F7D-B76E-AA2D-58A0-DD2E0EDC624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47" b="2947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CE2D65-F1BA-840A-D259-A8B6C26DE89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A73BE13D-28E0-E6C6-80C6-BB3F8A134D7D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/>
          <a:srcRect t="1127" b="1127"/>
          <a:stretch>
            <a:fillRect/>
          </a:stretch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C84777F-7582-2E25-E636-257A6C27BA4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67481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AF410A-19B7-D3CC-4A7D-D766AA1031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DD1C294-3C1E-1C23-EF4B-F4EB7B8CD1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2D6272-7C56-D4EF-8F4B-4D7F949AD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199" y="1245338"/>
            <a:ext cx="19627539" cy="920508"/>
          </a:xfrm>
        </p:spPr>
        <p:txBody>
          <a:bodyPr/>
          <a:lstStyle/>
          <a:p>
            <a:endParaRPr lang="en-GB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3DBDA47F-02C0-C0A5-5718-BCA73C77312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60" b="60"/>
          <a:stretch/>
        </p:blipFill>
        <p:spPr/>
      </p:pic>
    </p:spTree>
    <p:extLst>
      <p:ext uri="{BB962C8B-B14F-4D97-AF65-F5344CB8AC3E}">
        <p14:creationId xmlns:p14="http://schemas.microsoft.com/office/powerpoint/2010/main" val="271205988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6DFAAC-A893-AF25-B819-A96350C4A3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66D7FC7-C84A-66D9-F6F4-5CBC558F26A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147810D-E8D9-8043-1F10-C28E3262B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E92B6331-8271-E481-55F7-D9C00246D51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60" b="60"/>
          <a:stretch/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BDF4CF9C-2596-4233-149E-6A5AA78B7651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t="1082" b="10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7627611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6602E1-912F-DEF4-4B28-F22D438B4C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C54C856-6F64-763F-E9A6-8C016D3A1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252878-DD6B-6A91-8214-5AD8DFF9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68947078-64CF-B3F0-A285-4147A4E7672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60" b="60"/>
          <a:stretch/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E7F12E0A-DE28-43FB-DC27-B2B2A329CE5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78" b="2978"/>
          <a:stretch>
            <a:fillRect/>
          </a:stretch>
        </p:blipFill>
        <p:spPr/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27324E2-D643-1C5C-C1E1-E63030A417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AF987F81-4453-6F17-ECDC-A0717D5F5BA9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/>
          <a:srcRect t="1082" b="10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1182788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BD60DC-ECF6-8841-158E-12C97B9A1A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924201D-FD36-453B-22F4-1AE0894722E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5B83508-CF0A-E2F5-781B-1CDA149FB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199" y="1245338"/>
            <a:ext cx="19627539" cy="920508"/>
          </a:xfrm>
        </p:spPr>
        <p:txBody>
          <a:bodyPr/>
          <a:lstStyle/>
          <a:p>
            <a:endParaRPr lang="en-GB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FE16CE43-7368-6332-A09D-A537809A023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60" b="60"/>
          <a:stretch/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907B5E4E-F0F5-3B7C-9D56-20D6CE8CFA9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78" b="2978"/>
          <a:stretch>
            <a:fillRect/>
          </a:stretch>
        </p:blipFill>
        <p:spPr/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212920-850B-FF3A-D5B3-0F7AF6EB126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307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7956E67-4B9C-01CA-3D56-6B741B3AC77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E6FDEB-1416-093F-173C-627768E25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CE77B4-4AE2-7111-1204-975621BC6374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59F3E9-ACC9-E20A-8D4D-9E6D7162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450354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98B8CD-B8EB-89AE-D2C5-032E94E8BA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6CC7DF1-8498-98B9-6D93-697DAA779E9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80C2D-9EC3-5C52-B933-867DC8976F67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E3BFC0-1F21-D42A-F297-1CF2CBAC676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9336831-059C-594B-6E01-834AFD25E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1772B5B-308D-9438-0FC1-3D0615E8B7A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71297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CD63D8-9405-0CF6-9869-D45E699CE6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D89FFC-7CB6-93DB-C3E9-1DCDEC6DDD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573327-3D8B-91B6-BB7B-628D01CFB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18E437-A120-5BDA-C36E-916BDDA6CB9A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E8649C-22AF-2A32-D247-A8B08244F7B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67666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57B415-48EA-4F21-0C9E-F6775E3845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8F9CFD-9FE7-C2F0-FD8E-297D9B40DC4F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3793E3B-3851-8F55-229C-0807B7B56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651601-36D6-4AD6-D619-503F522B2343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F5A846-9168-443C-88C4-8E5D569B539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0678D002-92B5-8D13-4B2F-DFF3022F25CF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t="1082" b="10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7730673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1A39E6-5B55-5379-74F1-D85D5D7FD9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12367-ED34-1B23-2F3D-1CF972DA0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68257A-8023-9758-A38A-AAA3B6E5B2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Placeholder 8" descr="A pink background with black letters&#10;&#10;AI-generated content may be incorrect.">
            <a:extLst>
              <a:ext uri="{FF2B5EF4-FFF2-40B4-BE49-F238E27FC236}">
                <a16:creationId xmlns:a16="http://schemas.microsoft.com/office/drawing/2014/main" id="{0A923C49-5E69-760E-98F7-582F6D59E90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2941" b="2941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A476E6-A8CA-27D3-3FE8-32CFF5AB651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45365E9-E70B-9271-FE95-BEBED26D592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63128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2F52FB-03C3-C00E-203D-ADA1708D06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E3551-5A13-6DFC-3CDE-5A5E8DC84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8BD852-EB6E-E53A-9139-91CC9B15F56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2CBCC9-60AD-D64E-1470-86D3DA26D518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1383A2-9188-DFD8-D9D2-B49192DD2CE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80115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6AF42D-A2C1-84EE-E9E1-DA282781AD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CEBB4931-CFDC-8B2C-D5F0-625321F1123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/>
          <a:stretch/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FECBB09-FA9B-B08C-6752-CB2B9DD3D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CABFED-9CB5-430F-7183-CECF5EF6043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74A16E-7CDA-AF72-3399-5C34544B194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7190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C4291A-9C4A-80E2-EA65-6F1DD13A03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80D89-7160-9501-CAB6-4FA843C6D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19C9B9D9-B088-8982-208A-F9735B9EF89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/>
          <a:stretch/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9529F26B-9250-7592-34AD-92F46D8EE53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78" b="2978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8626BA-0E59-B941-DE14-09C957C8F4B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000766-3094-9E24-7C03-B5B15BD3B36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69075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148DDD-57F7-2BA3-40A1-1975403841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94CE2-E2E5-2819-14C3-4B995C22C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95D9AEF9-6484-C6A9-98CB-4AA75680FD0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57" b="57"/>
          <a:stretch/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67E16F60-447F-9728-8ED6-F560BF567A04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77" r="77"/>
          <a:stretch/>
        </p:blipFill>
        <p:spPr/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5CDF5A13-4DB1-434F-9FCC-DAD09483293B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/>
          <a:srcRect l="11" r="11"/>
          <a:stretch/>
        </p:blipFill>
        <p:spPr/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D287FC6-1E55-6FA3-20E7-C81B4A814E5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753587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B2552B-62F4-9D5E-402C-174E172A4E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17B6C67E-10DE-19ED-264D-61973A0CECE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57" b="57"/>
          <a:stretch/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661F072F-83DB-3AF4-142D-40D4EABAFBD9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77" r="77"/>
          <a:stretch/>
        </p:blipFill>
        <p:spPr/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0B1B74D-3AB0-923A-1593-D12496F30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595B9F58-FE32-1C57-AFBA-4B559C1DA919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/>
          <a:srcRect l="11" r="11"/>
          <a:stretch/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D7B9DF50-AFCD-14A5-6614-660E68B605C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5"/>
          <a:srcRect t="2978" b="2978"/>
          <a:stretch>
            <a:fillRect/>
          </a:stretch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1AE440-D01C-A53B-78BD-8DBCBDB30D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F1D91FA-F898-FFCB-E1DD-1DEF43CD147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49246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D46827-93D3-799F-4EA9-7FF4D23F0D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924243DD-7906-D4CF-D03E-4B2797D9053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57" b="57"/>
          <a:stretch/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27F2C3F1-EE65-E829-F5CF-4846A796F990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77" r="77"/>
          <a:stretch/>
        </p:blipFill>
        <p:spPr/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25666BA0-20CD-49CF-2989-87FFA9533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336C9C18-066D-E6F4-7943-3EF3166987E7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/>
          <a:srcRect l="11" r="11"/>
          <a:stretch/>
        </p:blipFill>
        <p:spPr/>
      </p:pic>
      <p:pic>
        <p:nvPicPr>
          <p:cNvPr id="16" name="Picture Placeholder 15" descr="A pink background with black letters&#10;&#10;AI-generated content may be incorrect.">
            <a:extLst>
              <a:ext uri="{FF2B5EF4-FFF2-40B4-BE49-F238E27FC236}">
                <a16:creationId xmlns:a16="http://schemas.microsoft.com/office/drawing/2014/main" id="{B68BC642-C2CB-10D3-5FF0-508331594CC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5"/>
          <a:srcRect t="2978" b="2978"/>
          <a:stretch>
            <a:fillRect/>
          </a:stretch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AF1AD26-135B-8CA7-5B31-C73AF818723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DDBFEE34-7230-3DEE-501D-048F49441C06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6"/>
          <a:srcRect t="1050" b="10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7454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2E92378-1969-E993-1A26-522080AC469A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CBD72FC-D6D2-C50D-FFE2-F7EC24C74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A5132A-074E-2356-57AD-71E0250AC093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7CF8BF-DAFF-E9CF-BCF1-99F45980C30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59FCE8B1-C774-C5AC-3637-92FE0EAC804F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t="1082" b="10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1972830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0AA04D-8D72-4B93-DBB4-4CAB7E49C7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CC523-AF1D-A582-1073-AFCB7635D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92FD13E5-162C-97A2-94B3-5C4E792EE9C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21" b="21"/>
          <a:stretch/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1D0B973B-4BDA-B76D-2803-FC98EFC45E5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47" b="2947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F93EA2-74A7-700D-ECAD-A5AB7985657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890829F6-9935-9B03-6A55-9A81CF2AA7AF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/>
          <a:srcRect t="1127" b="11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6015261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DC0350-EE90-1624-2EDA-795FBD94FB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F47275-0EC4-F230-D51E-4EEB5A3B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E616CDF2-AFFA-1170-1F00-20C90BB198B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4813" r="4813"/>
          <a:stretch/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9901D13D-2C30-2FC7-0791-EE18817D113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47" b="2947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1E89F0-7D49-861A-62F6-F3D8FE59DD2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FE6339A5-5572-8FD1-BF2E-29EA1252209A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/>
          <a:srcRect t="1127" b="1127"/>
          <a:stretch>
            <a:fillRect/>
          </a:stretch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A2B04B4-FD92-BE2A-B663-5D52A14F61F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721473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F27622-B747-C5C1-BC99-6C9EEC8570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47E4806-9F9D-96BC-6988-D92BC8001E8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1BFD114-9D69-9D1B-7FE1-18701F7F6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199" y="1245338"/>
            <a:ext cx="19627539" cy="920508"/>
          </a:xfrm>
        </p:spPr>
        <p:txBody>
          <a:bodyPr/>
          <a:lstStyle/>
          <a:p>
            <a:endParaRPr lang="en-GB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D00EA1B3-CE8A-6D99-031E-FB8D2272917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60" b="60"/>
          <a:stretch/>
        </p:blipFill>
        <p:spPr/>
      </p:pic>
    </p:spTree>
    <p:extLst>
      <p:ext uri="{BB962C8B-B14F-4D97-AF65-F5344CB8AC3E}">
        <p14:creationId xmlns:p14="http://schemas.microsoft.com/office/powerpoint/2010/main" val="26183658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4B8F4F-12B3-724F-57FF-60C4CDC4C6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119F85D-7463-E17F-9E40-FED4660D1E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BA043D-259D-C682-157B-661A8D8EA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147B6F14-1C0C-69F7-B815-270ACD88823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60" b="60"/>
          <a:stretch/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52601311-B789-CB01-82E1-31C682092810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t="1192" b="1192"/>
          <a:stretch/>
        </p:blipFill>
        <p:spPr/>
      </p:pic>
    </p:spTree>
    <p:extLst>
      <p:ext uri="{BB962C8B-B14F-4D97-AF65-F5344CB8AC3E}">
        <p14:creationId xmlns:p14="http://schemas.microsoft.com/office/powerpoint/2010/main" val="205290492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450702-8A5C-75A1-0E24-809B60A3B1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540FC9A-1070-EC2A-2CD5-1DE3762F5C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1D8E6A3-33CB-CC70-1B94-215D7DB5F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248BCD87-6ACD-50AB-4D8D-788760AE444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60" b="60"/>
          <a:stretch/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991F9B86-05A7-74F8-EE30-8E2AE72A263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78" b="2978"/>
          <a:stretch>
            <a:fillRect/>
          </a:stretch>
        </p:blipFill>
        <p:spPr/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915593-7498-986C-8B30-F2509DADAFE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4EDD7C48-C8BD-74B9-19D0-4270E789A6E6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/>
          <a:srcRect t="1192" b="1192"/>
          <a:stretch/>
        </p:blipFill>
        <p:spPr/>
      </p:pic>
    </p:spTree>
    <p:extLst>
      <p:ext uri="{BB962C8B-B14F-4D97-AF65-F5344CB8AC3E}">
        <p14:creationId xmlns:p14="http://schemas.microsoft.com/office/powerpoint/2010/main" val="160090662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4886C1-ADB8-B9F6-51E4-88594FDC67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B9CBA1-B3B2-5D1D-F891-394D3D0F5B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6D6E173-76E4-F904-F568-85A3445AE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199" y="1245338"/>
            <a:ext cx="19627539" cy="920508"/>
          </a:xfrm>
        </p:spPr>
        <p:txBody>
          <a:bodyPr/>
          <a:lstStyle/>
          <a:p>
            <a:endParaRPr lang="en-GB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C0DAD209-0044-774C-F91A-349FD60A84B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60" b="60"/>
          <a:stretch/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5CF1E8CB-91E0-0F07-0368-454A67421E4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78" b="2978"/>
          <a:stretch>
            <a:fillRect/>
          </a:stretch>
        </p:blipFill>
        <p:spPr/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7541C95-6763-AB7B-6F2F-63C7FCDA214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581302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801A58-5AFF-CD3B-19F2-E0E61FE4D5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82B6A59-B768-F0BD-71F8-56A3513530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50D730-926C-A55E-37E9-A172A9921809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F631E6-285D-87C0-F86D-5E2DF4610EB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2923A8D-BFEE-DDBF-4E90-563E690ED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B154671-E6A4-3822-DFF5-70EBFA9F9C0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7208340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3E78CA-F3A0-FE9E-CD07-EF1B078F4D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AED34D8-928E-E0AF-6AA9-BC465A9517C0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CB05EDA-BA13-083C-3083-845C6D6A2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89B68C-9CDA-B871-E8D6-1624A509EE4E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159668-D243-E7F9-E42D-F3A77FE2346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25628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DEE0BD-B081-D1EB-E685-A58E8D58E1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332EE89-5A3B-49D7-6ECA-B2D58DC917C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45EE8C-A084-FADC-BEAB-AD7E2D290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5AD10D-7413-49AD-F01E-0C28530E11F7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0AF93F-4495-0D20-5844-8CEA1C44BE7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99AA67BB-24E7-D214-8D06-9ED48AC890D5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t="1192" b="1192"/>
          <a:stretch/>
        </p:blipFill>
        <p:spPr/>
      </p:pic>
    </p:spTree>
    <p:extLst>
      <p:ext uri="{BB962C8B-B14F-4D97-AF65-F5344CB8AC3E}">
        <p14:creationId xmlns:p14="http://schemas.microsoft.com/office/powerpoint/2010/main" val="525715287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519A7D-F6E1-968D-A5D5-0D397A2349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DB231-84AB-8EE7-9594-0DB8A6B8A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739214-925B-3821-7207-BA726FBFE3FE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Placeholder 8" descr="A pink background with black letters&#10;&#10;AI-generated content may be incorrect.">
            <a:extLst>
              <a:ext uri="{FF2B5EF4-FFF2-40B4-BE49-F238E27FC236}">
                <a16:creationId xmlns:a16="http://schemas.microsoft.com/office/drawing/2014/main" id="{E41B3C5F-397B-83A7-44BC-1F34645F23C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2941" b="2941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C2EB25-8102-5F8A-E441-4757D8E5886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71956BD-ECAE-42B5-15E2-1E6CB181547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133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351338-299D-A13B-FBF7-0CA00687A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AEC85B-67D3-4C03-3BAE-6243DFC5B91C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Placeholder 8" descr="A pink background with black letters&#10;&#10;AI-generated content may be incorrect.">
            <a:extLst>
              <a:ext uri="{FF2B5EF4-FFF2-40B4-BE49-F238E27FC236}">
                <a16:creationId xmlns:a16="http://schemas.microsoft.com/office/drawing/2014/main" id="{C2302F03-0D4B-D471-3178-85EFFB96410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2941" b="2941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217CCE-7466-F30A-B017-C9531A34891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DCE8ACD-83D0-A167-81A2-32DF16E46C1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13298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37DF53-5643-CB0B-2431-604CBB9147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BBE12-978A-791B-48A7-51068257C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CA26E6-B1D6-ECC2-7F98-673656D8363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6DB83F-41F6-2493-A51C-C3E0E1265D47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98D348-32C7-78B4-CA08-D7062BD0E1F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228971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5215BA-C39C-E800-C28A-C3E170CD9D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94814032-4BEB-C91F-DCB3-656E5066638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/>
          <a:stretch/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9068A54-42D5-B57E-4774-5D06DC11C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A4EE68-51E6-6970-EA43-68CE87A0541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D7CBEF-E543-3ABB-8821-B55A0300CE5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3976127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186431-5CB0-37B6-55DA-659915C2FD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F4874-9A48-C7E9-16F8-4ED67A7D7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FA7769DF-CE44-EAC5-4E6B-7D74B383786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/>
          <a:stretch/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BAFF3B2B-4768-08F3-3194-A5C397EC5FF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78" b="2978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42D6AD-F527-F82C-72BE-CA286F5244A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717DE17-1D32-E121-1AFA-2746628701B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5139073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EADC60-DDE1-64B3-1F73-A1E868D3AB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3001A-5965-457A-1C48-930186B30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6AAD3CC4-3FAD-94C0-783C-7AABF1A9169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57" b="57"/>
          <a:stretch/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0457FADB-528A-F948-394D-34097CF12C6B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t="106" b="106"/>
          <a:stretch/>
        </p:blipFill>
        <p:spPr/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C6DCBB3C-2392-91E6-BF5E-03F3BAC55484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/>
          <a:srcRect l="11" r="11"/>
          <a:stretch/>
        </p:blipFill>
        <p:spPr/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2FA5813-3F0E-E62E-51EB-B390C9802CB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488534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61217B-E0C7-5D08-E4C4-189BB66649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E35B654A-F866-E394-0482-835DDFEEA9B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57" b="57"/>
          <a:stretch/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3D4654C4-DA37-2390-F5FD-34EBE8F808E5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t="106" b="106"/>
          <a:stretch/>
        </p:blipFill>
        <p:spPr/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A0EF0D09-B10B-1984-5270-C440F23C4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9661B702-67F8-42C7-1F00-7587B8EB28BF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/>
          <a:srcRect l="11" r="11"/>
          <a:stretch/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7B59BFFC-16C2-860B-61A3-015E352D3AC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5"/>
          <a:srcRect t="2978" b="2978"/>
          <a:stretch>
            <a:fillRect/>
          </a:stretch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4DB8E9F-24CC-8E94-B0AD-0D734CD3693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EA5317D-5C7F-5F46-1747-4472524E580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9035628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490C6A-2C28-F200-2737-BE6F2CD9CF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3E2B8123-8D7E-EAC1-0061-F2044952291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57" b="57"/>
          <a:stretch/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D74D90BF-60E4-BDB6-58B1-7394BC352EF5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t="106" b="106"/>
          <a:stretch/>
        </p:blipFill>
        <p:spPr/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4D0A3B6A-3A0D-7F45-97D9-E7F314233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2DD81281-6A58-7209-495F-78077BE4ED47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/>
          <a:srcRect l="11" r="11"/>
          <a:stretch/>
        </p:blipFill>
        <p:spPr/>
      </p:pic>
      <p:pic>
        <p:nvPicPr>
          <p:cNvPr id="16" name="Picture Placeholder 15" descr="A pink background with black letters&#10;&#10;AI-generated content may be incorrect.">
            <a:extLst>
              <a:ext uri="{FF2B5EF4-FFF2-40B4-BE49-F238E27FC236}">
                <a16:creationId xmlns:a16="http://schemas.microsoft.com/office/drawing/2014/main" id="{6893C664-886E-A11D-CD2D-778C4F58CFD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5"/>
          <a:srcRect t="2978" b="2978"/>
          <a:stretch>
            <a:fillRect/>
          </a:stretch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8D2CBB-1210-36A5-DC8C-847065A1FDA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DDD13E58-1D90-F049-7A2D-A0405E9C6D51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6"/>
          <a:srcRect t="1192" b="1192"/>
          <a:stretch/>
        </p:blipFill>
        <p:spPr/>
      </p:pic>
    </p:spTree>
    <p:extLst>
      <p:ext uri="{BB962C8B-B14F-4D97-AF65-F5344CB8AC3E}">
        <p14:creationId xmlns:p14="http://schemas.microsoft.com/office/powerpoint/2010/main" val="4233984641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B7BEA4-FFDF-1CFD-6DAB-E7A3996C7B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8CB3E-0BB7-D235-9C4A-2FA8E9A9D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55B306ED-8999-089D-5CD9-F0985E6C464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30432" b="30432"/>
          <a:stretch/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A673BAFF-143D-EED1-4297-B6AD3ECCA5F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47" b="2947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26D93F-021D-69AA-8712-A6ED37707FC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5DAFB0D1-CB32-F4BC-6CEF-54B9A2742B9A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/>
          <a:srcRect t="1192" b="1192"/>
          <a:stretch/>
        </p:blipFill>
        <p:spPr/>
      </p:pic>
    </p:spTree>
    <p:extLst>
      <p:ext uri="{BB962C8B-B14F-4D97-AF65-F5344CB8AC3E}">
        <p14:creationId xmlns:p14="http://schemas.microsoft.com/office/powerpoint/2010/main" val="370481580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30E6A2-D66C-A665-C60C-06AD8E066B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DBAD6-414C-AEDA-0D97-E4B2676DB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D3BB4A52-1684-02F0-84B3-F4827CF3BAA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28339" b="28339"/>
          <a:stretch/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B295E524-1C01-B874-1098-CD6F5935C52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947" b="2947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3C6080-A269-4244-DCC6-D6E3421DC02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358D942F-DA2C-668E-2465-E578850FC53B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/>
          <a:srcRect t="1192" b="1192"/>
          <a:stretch/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08FDFBA-3775-7913-ACA9-11C08B0F14B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2146719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CADD83-4F7C-7710-D2CF-610D0B8984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1FC18BA-0CB6-9048-8435-5E161C359F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451166-5936-EFE1-6F97-A40A429CA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199" y="1245338"/>
            <a:ext cx="19627539" cy="920508"/>
          </a:xfrm>
        </p:spPr>
        <p:txBody>
          <a:bodyPr/>
          <a:lstStyle/>
          <a:p>
            <a:endParaRPr lang="en-GB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1B08FEC8-5FD5-C06A-F238-FA241D45877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60" b="60"/>
          <a:stretch/>
        </p:blipFill>
        <p:spPr/>
      </p:pic>
    </p:spTree>
    <p:extLst>
      <p:ext uri="{BB962C8B-B14F-4D97-AF65-F5344CB8AC3E}">
        <p14:creationId xmlns:p14="http://schemas.microsoft.com/office/powerpoint/2010/main" val="1071838730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7C7F24-50DC-095A-8BFF-9B38AD2C25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82D21BE-7165-AF26-0515-6596B338BC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8376DF-8A3A-A670-F650-B1CCE766F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15DC507C-9E7E-FBC2-241B-5770D635F0E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60" b="60"/>
          <a:stretch/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CDFAE802-2AEB-6B7A-FF93-A73C027D7C2F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t="1082" b="10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82478046"/>
      </p:ext>
    </p:extLst>
  </p:cSld>
  <p:clrMapOvr>
    <a:masterClrMapping/>
  </p:clrMapOvr>
</p:sld>
</file>

<file path=ppt/theme/theme1.xml><?xml version="1.0" encoding="utf-8"?>
<a:theme xmlns:a="http://schemas.openxmlformats.org/drawingml/2006/main" name="UoW_Template_Lavender">
  <a:themeElements>
    <a:clrScheme name="Black Hyperlinks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0C0C0C"/>
      </a:hlink>
      <a:folHlink>
        <a:srgbClr val="0C0C0C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DE5FA3A8-55B7-431D-9A78-502F428AC164}" vid="{45872B53-9BBA-4712-B5AB-44732A500518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UoW_Template_Blue">
  <a:themeElements>
    <a:clrScheme name="Black Hyperlinks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0C0C0C"/>
      </a:hlink>
      <a:folHlink>
        <a:srgbClr val="0C0C0C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DE5FA3A8-55B7-431D-9A78-502F428AC164}" vid="{A5A95921-EB6E-4634-A575-63303C066C8B}"/>
    </a:ext>
  </a:extLst>
</a:theme>
</file>

<file path=ppt/theme/theme3.xml><?xml version="1.0" encoding="utf-8"?>
<a:theme xmlns:a="http://schemas.openxmlformats.org/drawingml/2006/main" name="1_UoW_Template_Yellow">
  <a:themeElements>
    <a:clrScheme name="Black Hyperlinks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0C0C0C"/>
      </a:hlink>
      <a:folHlink>
        <a:srgbClr val="0C0C0C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DE5FA3A8-55B7-431D-9A78-502F428AC164}" vid="{39ADA010-A382-457B-9C27-6D0AA5C9375F}"/>
    </a:ext>
  </a:extLst>
</a:theme>
</file>

<file path=ppt/theme/theme4.xml><?xml version="1.0" encoding="utf-8"?>
<a:theme xmlns:a="http://schemas.openxmlformats.org/drawingml/2006/main" name="1_UoW_Template_Green">
  <a:themeElements>
    <a:clrScheme name="Black Hyperlinks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0C0C0C"/>
      </a:hlink>
      <a:folHlink>
        <a:srgbClr val="0C0C0C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DE5FA3A8-55B7-431D-9A78-502F428AC164}" vid="{AF44E076-1FD6-4328-9567-21804D6D3A32}"/>
    </a:ext>
  </a:extLst>
</a:theme>
</file>

<file path=ppt/theme/theme5.xml><?xml version="1.0" encoding="utf-8"?>
<a:theme xmlns:a="http://schemas.openxmlformats.org/drawingml/2006/main" name="2_UoW_Template_Coral">
  <a:themeElements>
    <a:clrScheme name="Black Hyperlinks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0C0C0C"/>
      </a:hlink>
      <a:folHlink>
        <a:srgbClr val="0C0C0C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DE5FA3A8-55B7-431D-9A78-502F428AC164}" vid="{6DF856A3-0558-4967-9487-CD98BD0BB725}"/>
    </a:ext>
  </a:extLst>
</a:theme>
</file>

<file path=ppt/theme/theme6.xml><?xml version="1.0" encoding="utf-8"?>
<a:theme xmlns:a="http://schemas.openxmlformats.org/drawingml/2006/main" name="1_UoW_Template_Purple">
  <a:themeElements>
    <a:clrScheme name="White hyperlink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FDFCFC"/>
      </a:hlink>
      <a:folHlink>
        <a:srgbClr val="FDFCFC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DE5FA3A8-55B7-431D-9A78-502F428AC164}" vid="{7B979A6A-E7D0-42F8-AA43-C6008BAA94B8}"/>
    </a:ext>
  </a:extLst>
</a:theme>
</file>

<file path=ppt/theme/theme7.xml><?xml version="1.0" encoding="utf-8"?>
<a:theme xmlns:a="http://schemas.openxmlformats.org/drawingml/2006/main" name="2_UoW_Template_White">
  <a:themeElements>
    <a:clrScheme name="White hyperlink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FDFCFC"/>
      </a:hlink>
      <a:folHlink>
        <a:srgbClr val="FDFCFC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DE5FA3A8-55B7-431D-9A78-502F428AC164}" vid="{1994DF45-99FA-416C-9722-B9DA1221182A}"/>
    </a:ext>
  </a:extLst>
</a:theme>
</file>

<file path=ppt/theme/theme8.xml><?xml version="1.0" encoding="utf-8"?>
<a:theme xmlns:a="http://schemas.openxmlformats.org/drawingml/2006/main" name="3_UoW_Template_Black">
  <a:themeElements>
    <a:clrScheme name="White hyperlink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FDFCFC"/>
      </a:hlink>
      <a:folHlink>
        <a:srgbClr val="FDFCFC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DE5FA3A8-55B7-431D-9A78-502F428AC164}" vid="{DD9FBA17-EED5-4499-96BB-C26D613F61F4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457cae1-bbb3-49df-91d0-3eeeba63d323">
      <Terms xmlns="http://schemas.microsoft.com/office/infopath/2007/PartnerControls"/>
    </lcf76f155ced4ddcb4097134ff3c332f>
    <TaxCatchAll xmlns="ef19808f-d5e4-40cd-93fa-31b8700ee2c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38BF2393C4EA04AB7F96C5D4020735B" ma:contentTypeVersion="16" ma:contentTypeDescription="Create a new document." ma:contentTypeScope="" ma:versionID="56197af0d605db1deb55bf92904d0d32">
  <xsd:schema xmlns:xsd="http://www.w3.org/2001/XMLSchema" xmlns:xs="http://www.w3.org/2001/XMLSchema" xmlns:p="http://schemas.microsoft.com/office/2006/metadata/properties" xmlns:ns2="2457cae1-bbb3-49df-91d0-3eeeba63d323" xmlns:ns3="ef19808f-d5e4-40cd-93fa-31b8700ee2cf" targetNamespace="http://schemas.microsoft.com/office/2006/metadata/properties" ma:root="true" ma:fieldsID="b26f0930b12609d26d534516ac6d6844" ns2:_="" ns3:_="">
    <xsd:import namespace="2457cae1-bbb3-49df-91d0-3eeeba63d323"/>
    <xsd:import namespace="ef19808f-d5e4-40cd-93fa-31b8700ee2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57cae1-bbb3-49df-91d0-3eeeba63d32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19808f-d5e4-40cd-93fa-31b8700ee2cf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d8248395-1271-4988-af19-f3259ec3d8c6}" ma:internalName="TaxCatchAll" ma:showField="CatchAllData" ma:web="ef19808f-d5e4-40cd-93fa-31b8700ee2c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2889AE9-2A76-4CF2-8699-356903226B0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4299F2F-53D8-4F04-89F8-F8961CB59FBC}">
  <ds:schemaRefs>
    <ds:schemaRef ds:uri="2457cae1-bbb3-49df-91d0-3eeeba63d323"/>
    <ds:schemaRef ds:uri="ef19808f-d5e4-40cd-93fa-31b8700ee2cf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9D48DF6-B83D-4A76-A0C1-C1C39074725F}"/>
</file>

<file path=docProps/app.xml><?xml version="1.0" encoding="utf-8"?>
<Properties xmlns="http://schemas.openxmlformats.org/officeDocument/2006/extended-properties" xmlns:vt="http://schemas.openxmlformats.org/officeDocument/2006/docPropsVTypes">
  <Template>Digital screen templates</Template>
  <TotalTime>42</TotalTime>
  <Words>135</Words>
  <Application>Microsoft Office PowerPoint</Application>
  <PresentationFormat>Custom</PresentationFormat>
  <Paragraphs>12</Paragraphs>
  <Slides>129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129</vt:i4>
      </vt:variant>
    </vt:vector>
  </HeadingPairs>
  <TitlesOfParts>
    <vt:vector size="140" baseType="lpstr">
      <vt:lpstr>Aptos</vt:lpstr>
      <vt:lpstr>Calibri</vt:lpstr>
      <vt:lpstr>Arial</vt:lpstr>
      <vt:lpstr>UoW_Template_Lavender</vt:lpstr>
      <vt:lpstr>1_UoW_Template_Blue</vt:lpstr>
      <vt:lpstr>1_UoW_Template_Yellow</vt:lpstr>
      <vt:lpstr>1_UoW_Template_Green</vt:lpstr>
      <vt:lpstr>2_UoW_Template_Coral</vt:lpstr>
      <vt:lpstr>1_UoW_Template_Purple</vt:lpstr>
      <vt:lpstr>2_UoW_Template_White</vt:lpstr>
      <vt:lpstr>3_UoW_Template_Black</vt:lpstr>
      <vt:lpstr>Guidance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Kelleher, Lucy</dc:creator>
  <cp:lastModifiedBy>Dayoub, Raneem</cp:lastModifiedBy>
  <cp:revision>3</cp:revision>
  <dcterms:created xsi:type="dcterms:W3CDTF">2026-05-19T09:27:12Z</dcterms:created>
  <dcterms:modified xsi:type="dcterms:W3CDTF">2026-05-20T15:43:07Z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0x010100138BF2393C4EA04AB7F96C5D4020735B</vt:lpwstr>
  </property>
  <property fmtid="{D5CDD505-2E9C-101B-9397-08002B2CF9AE}" pid="3" name="MediaServiceImageTags">
    <vt:lpwstr/>
  </property>
</Properties>
</file>