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</p:sldIdLst>
  <p:sldSz cx="36576000" cy="20574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17" autoAdjust="0"/>
    <p:restoredTop sz="94660"/>
  </p:normalViewPr>
  <p:slideViewPr>
    <p:cSldViewPr snapToGrid="0">
      <p:cViewPr varScale="1">
        <p:scale>
          <a:sx n="32" d="100"/>
          <a:sy n="32" d="100"/>
        </p:scale>
        <p:origin x="451" y="10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3367089"/>
            <a:ext cx="27432000" cy="7162800"/>
          </a:xfrm>
        </p:spPr>
        <p:txBody>
          <a:bodyPr anchor="b"/>
          <a:lstStyle>
            <a:lvl1pPr algn="ctr">
              <a:defRPr sz="1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10806114"/>
            <a:ext cx="27432000" cy="4967286"/>
          </a:xfrm>
        </p:spPr>
        <p:txBody>
          <a:bodyPr/>
          <a:lstStyle>
            <a:lvl1pPr marL="0" indent="0" algn="ctr">
              <a:buNone/>
              <a:defRPr sz="7200"/>
            </a:lvl1pPr>
            <a:lvl2pPr marL="1371600" indent="0" algn="ctr">
              <a:buNone/>
              <a:defRPr sz="6000"/>
            </a:lvl2pPr>
            <a:lvl3pPr marL="2743200" indent="0" algn="ctr">
              <a:buNone/>
              <a:defRPr sz="5400"/>
            </a:lvl3pPr>
            <a:lvl4pPr marL="4114800" indent="0" algn="ctr">
              <a:buNone/>
              <a:defRPr sz="4800"/>
            </a:lvl4pPr>
            <a:lvl5pPr marL="5486400" indent="0" algn="ctr">
              <a:buNone/>
              <a:defRPr sz="4800"/>
            </a:lvl5pPr>
            <a:lvl6pPr marL="6858000" indent="0" algn="ctr">
              <a:buNone/>
              <a:defRPr sz="4800"/>
            </a:lvl6pPr>
            <a:lvl7pPr marL="8229600" indent="0" algn="ctr">
              <a:buNone/>
              <a:defRPr sz="4800"/>
            </a:lvl7pPr>
            <a:lvl8pPr marL="9601200" indent="0" algn="ctr">
              <a:buNone/>
              <a:defRPr sz="4800"/>
            </a:lvl8pPr>
            <a:lvl9pPr marL="10972800" indent="0" algn="ctr">
              <a:buNone/>
              <a:defRPr sz="4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A1971-9378-4CC9-A57A-02202197B842}" type="datetimeFigureOut">
              <a:rPr lang="en-GB" smtClean="0"/>
              <a:t>30/09/2025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21681-CC15-46CC-AEDE-34E8365673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8160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A1971-9378-4CC9-A57A-02202197B842}" type="datetimeFigureOut">
              <a:rPr lang="en-GB" smtClean="0"/>
              <a:t>30/09/2025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21681-CC15-46CC-AEDE-34E8365673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78717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6174700" y="1095375"/>
            <a:ext cx="7886700" cy="1743551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14600" y="1095375"/>
            <a:ext cx="23202900" cy="1743551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A1971-9378-4CC9-A57A-02202197B842}" type="datetimeFigureOut">
              <a:rPr lang="en-GB" smtClean="0"/>
              <a:t>30/09/2025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21681-CC15-46CC-AEDE-34E8365673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20523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A1971-9378-4CC9-A57A-02202197B842}" type="datetimeFigureOut">
              <a:rPr lang="en-GB" smtClean="0"/>
              <a:t>30/09/2025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21681-CC15-46CC-AEDE-34E8365673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2481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5550" y="5129216"/>
            <a:ext cx="31546800" cy="8558211"/>
          </a:xfrm>
        </p:spPr>
        <p:txBody>
          <a:bodyPr anchor="b"/>
          <a:lstStyle>
            <a:lvl1pPr>
              <a:defRPr sz="1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95550" y="13768391"/>
            <a:ext cx="31546800" cy="4500561"/>
          </a:xfrm>
        </p:spPr>
        <p:txBody>
          <a:bodyPr/>
          <a:lstStyle>
            <a:lvl1pPr marL="0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1pPr>
            <a:lvl2pPr marL="1371600" indent="0">
              <a:buNone/>
              <a:defRPr sz="6000">
                <a:solidFill>
                  <a:schemeClr val="tx1">
                    <a:tint val="75000"/>
                  </a:schemeClr>
                </a:solidFill>
              </a:defRPr>
            </a:lvl2pPr>
            <a:lvl3pPr marL="2743200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3pPr>
            <a:lvl4pPr marL="41148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4pPr>
            <a:lvl5pPr marL="54864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5pPr>
            <a:lvl6pPr marL="68580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6pPr>
            <a:lvl7pPr marL="82296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7pPr>
            <a:lvl8pPr marL="96012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8pPr>
            <a:lvl9pPr marL="109728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A1971-9378-4CC9-A57A-02202197B842}" type="datetimeFigureOut">
              <a:rPr lang="en-GB" smtClean="0"/>
              <a:t>30/09/2025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21681-CC15-46CC-AEDE-34E8365673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41014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14600" y="5476875"/>
            <a:ext cx="15544800" cy="130540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516600" y="5476875"/>
            <a:ext cx="15544800" cy="130540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A1971-9378-4CC9-A57A-02202197B842}" type="datetimeFigureOut">
              <a:rPr lang="en-GB" smtClean="0"/>
              <a:t>30/09/2025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21681-CC15-46CC-AEDE-34E8365673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212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9364" y="1095377"/>
            <a:ext cx="31546800" cy="397668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9366" y="5043489"/>
            <a:ext cx="15473361" cy="2471736"/>
          </a:xfrm>
        </p:spPr>
        <p:txBody>
          <a:bodyPr anchor="b"/>
          <a:lstStyle>
            <a:lvl1pPr marL="0" indent="0">
              <a:buNone/>
              <a:defRPr sz="7200" b="1"/>
            </a:lvl1pPr>
            <a:lvl2pPr marL="1371600" indent="0">
              <a:buNone/>
              <a:defRPr sz="6000" b="1"/>
            </a:lvl2pPr>
            <a:lvl3pPr marL="2743200" indent="0">
              <a:buNone/>
              <a:defRPr sz="5400" b="1"/>
            </a:lvl3pPr>
            <a:lvl4pPr marL="4114800" indent="0">
              <a:buNone/>
              <a:defRPr sz="4800" b="1"/>
            </a:lvl4pPr>
            <a:lvl5pPr marL="5486400" indent="0">
              <a:buNone/>
              <a:defRPr sz="4800" b="1"/>
            </a:lvl5pPr>
            <a:lvl6pPr marL="6858000" indent="0">
              <a:buNone/>
              <a:defRPr sz="4800" b="1"/>
            </a:lvl6pPr>
            <a:lvl7pPr marL="8229600" indent="0">
              <a:buNone/>
              <a:defRPr sz="4800" b="1"/>
            </a:lvl7pPr>
            <a:lvl8pPr marL="9601200" indent="0">
              <a:buNone/>
              <a:defRPr sz="4800" b="1"/>
            </a:lvl8pPr>
            <a:lvl9pPr marL="10972800" indent="0">
              <a:buNone/>
              <a:defRPr sz="4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19366" y="7515225"/>
            <a:ext cx="15473361" cy="1105376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516600" y="5043489"/>
            <a:ext cx="15549564" cy="2471736"/>
          </a:xfrm>
        </p:spPr>
        <p:txBody>
          <a:bodyPr anchor="b"/>
          <a:lstStyle>
            <a:lvl1pPr marL="0" indent="0">
              <a:buNone/>
              <a:defRPr sz="7200" b="1"/>
            </a:lvl1pPr>
            <a:lvl2pPr marL="1371600" indent="0">
              <a:buNone/>
              <a:defRPr sz="6000" b="1"/>
            </a:lvl2pPr>
            <a:lvl3pPr marL="2743200" indent="0">
              <a:buNone/>
              <a:defRPr sz="5400" b="1"/>
            </a:lvl3pPr>
            <a:lvl4pPr marL="4114800" indent="0">
              <a:buNone/>
              <a:defRPr sz="4800" b="1"/>
            </a:lvl4pPr>
            <a:lvl5pPr marL="5486400" indent="0">
              <a:buNone/>
              <a:defRPr sz="4800" b="1"/>
            </a:lvl5pPr>
            <a:lvl6pPr marL="6858000" indent="0">
              <a:buNone/>
              <a:defRPr sz="4800" b="1"/>
            </a:lvl6pPr>
            <a:lvl7pPr marL="8229600" indent="0">
              <a:buNone/>
              <a:defRPr sz="4800" b="1"/>
            </a:lvl7pPr>
            <a:lvl8pPr marL="9601200" indent="0">
              <a:buNone/>
              <a:defRPr sz="4800" b="1"/>
            </a:lvl8pPr>
            <a:lvl9pPr marL="10972800" indent="0">
              <a:buNone/>
              <a:defRPr sz="4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516600" y="7515225"/>
            <a:ext cx="15549564" cy="1105376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A1971-9378-4CC9-A57A-02202197B842}" type="datetimeFigureOut">
              <a:rPr lang="en-GB" smtClean="0"/>
              <a:t>30/09/2025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21681-CC15-46CC-AEDE-34E8365673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94679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A1971-9378-4CC9-A57A-02202197B842}" type="datetimeFigureOut">
              <a:rPr lang="en-GB" smtClean="0"/>
              <a:t>30/09/2025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21681-CC15-46CC-AEDE-34E8365673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1568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A1971-9378-4CC9-A57A-02202197B842}" type="datetimeFigureOut">
              <a:rPr lang="en-GB" smtClean="0"/>
              <a:t>30/09/2025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21681-CC15-46CC-AEDE-34E8365673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024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9366" y="1371600"/>
            <a:ext cx="11796711" cy="4800600"/>
          </a:xfrm>
        </p:spPr>
        <p:txBody>
          <a:bodyPr anchor="b"/>
          <a:lstStyle>
            <a:lvl1pPr>
              <a:defRPr sz="9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549564" y="2962277"/>
            <a:ext cx="18516600" cy="14620875"/>
          </a:xfrm>
        </p:spPr>
        <p:txBody>
          <a:bodyPr/>
          <a:lstStyle>
            <a:lvl1pPr>
              <a:defRPr sz="9600"/>
            </a:lvl1pPr>
            <a:lvl2pPr>
              <a:defRPr sz="8400"/>
            </a:lvl2pPr>
            <a:lvl3pPr>
              <a:defRPr sz="7200"/>
            </a:lvl3pPr>
            <a:lvl4pPr>
              <a:defRPr sz="6000"/>
            </a:lvl4pPr>
            <a:lvl5pPr>
              <a:defRPr sz="6000"/>
            </a:lvl5pPr>
            <a:lvl6pPr>
              <a:defRPr sz="6000"/>
            </a:lvl6pPr>
            <a:lvl7pPr>
              <a:defRPr sz="6000"/>
            </a:lvl7pPr>
            <a:lvl8pPr>
              <a:defRPr sz="6000"/>
            </a:lvl8pPr>
            <a:lvl9pPr>
              <a:defRPr sz="6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19366" y="6172200"/>
            <a:ext cx="11796711" cy="11434764"/>
          </a:xfrm>
        </p:spPr>
        <p:txBody>
          <a:bodyPr/>
          <a:lstStyle>
            <a:lvl1pPr marL="0" indent="0">
              <a:buNone/>
              <a:defRPr sz="4800"/>
            </a:lvl1pPr>
            <a:lvl2pPr marL="1371600" indent="0">
              <a:buNone/>
              <a:defRPr sz="4200"/>
            </a:lvl2pPr>
            <a:lvl3pPr marL="2743200" indent="0">
              <a:buNone/>
              <a:defRPr sz="3600"/>
            </a:lvl3pPr>
            <a:lvl4pPr marL="4114800" indent="0">
              <a:buNone/>
              <a:defRPr sz="3000"/>
            </a:lvl4pPr>
            <a:lvl5pPr marL="5486400" indent="0">
              <a:buNone/>
              <a:defRPr sz="3000"/>
            </a:lvl5pPr>
            <a:lvl6pPr marL="6858000" indent="0">
              <a:buNone/>
              <a:defRPr sz="3000"/>
            </a:lvl6pPr>
            <a:lvl7pPr marL="8229600" indent="0">
              <a:buNone/>
              <a:defRPr sz="3000"/>
            </a:lvl7pPr>
            <a:lvl8pPr marL="9601200" indent="0">
              <a:buNone/>
              <a:defRPr sz="3000"/>
            </a:lvl8pPr>
            <a:lvl9pPr marL="10972800" indent="0">
              <a:buNone/>
              <a:defRPr sz="3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A1971-9378-4CC9-A57A-02202197B842}" type="datetimeFigureOut">
              <a:rPr lang="en-GB" smtClean="0"/>
              <a:t>30/09/2025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21681-CC15-46CC-AEDE-34E8365673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02627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9366" y="1371600"/>
            <a:ext cx="11796711" cy="4800600"/>
          </a:xfrm>
        </p:spPr>
        <p:txBody>
          <a:bodyPr anchor="b"/>
          <a:lstStyle>
            <a:lvl1pPr>
              <a:defRPr sz="9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549564" y="2962277"/>
            <a:ext cx="18516600" cy="14620875"/>
          </a:xfrm>
        </p:spPr>
        <p:txBody>
          <a:bodyPr anchor="t"/>
          <a:lstStyle>
            <a:lvl1pPr marL="0" indent="0">
              <a:buNone/>
              <a:defRPr sz="9600"/>
            </a:lvl1pPr>
            <a:lvl2pPr marL="1371600" indent="0">
              <a:buNone/>
              <a:defRPr sz="8400"/>
            </a:lvl2pPr>
            <a:lvl3pPr marL="2743200" indent="0">
              <a:buNone/>
              <a:defRPr sz="7200"/>
            </a:lvl3pPr>
            <a:lvl4pPr marL="4114800" indent="0">
              <a:buNone/>
              <a:defRPr sz="6000"/>
            </a:lvl4pPr>
            <a:lvl5pPr marL="5486400" indent="0">
              <a:buNone/>
              <a:defRPr sz="6000"/>
            </a:lvl5pPr>
            <a:lvl6pPr marL="6858000" indent="0">
              <a:buNone/>
              <a:defRPr sz="6000"/>
            </a:lvl6pPr>
            <a:lvl7pPr marL="8229600" indent="0">
              <a:buNone/>
              <a:defRPr sz="6000"/>
            </a:lvl7pPr>
            <a:lvl8pPr marL="9601200" indent="0">
              <a:buNone/>
              <a:defRPr sz="6000"/>
            </a:lvl8pPr>
            <a:lvl9pPr marL="10972800" indent="0">
              <a:buNone/>
              <a:defRPr sz="6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19366" y="6172200"/>
            <a:ext cx="11796711" cy="11434764"/>
          </a:xfrm>
        </p:spPr>
        <p:txBody>
          <a:bodyPr/>
          <a:lstStyle>
            <a:lvl1pPr marL="0" indent="0">
              <a:buNone/>
              <a:defRPr sz="4800"/>
            </a:lvl1pPr>
            <a:lvl2pPr marL="1371600" indent="0">
              <a:buNone/>
              <a:defRPr sz="4200"/>
            </a:lvl2pPr>
            <a:lvl3pPr marL="2743200" indent="0">
              <a:buNone/>
              <a:defRPr sz="3600"/>
            </a:lvl3pPr>
            <a:lvl4pPr marL="4114800" indent="0">
              <a:buNone/>
              <a:defRPr sz="3000"/>
            </a:lvl4pPr>
            <a:lvl5pPr marL="5486400" indent="0">
              <a:buNone/>
              <a:defRPr sz="3000"/>
            </a:lvl5pPr>
            <a:lvl6pPr marL="6858000" indent="0">
              <a:buNone/>
              <a:defRPr sz="3000"/>
            </a:lvl6pPr>
            <a:lvl7pPr marL="8229600" indent="0">
              <a:buNone/>
              <a:defRPr sz="3000"/>
            </a:lvl7pPr>
            <a:lvl8pPr marL="9601200" indent="0">
              <a:buNone/>
              <a:defRPr sz="3000"/>
            </a:lvl8pPr>
            <a:lvl9pPr marL="10972800" indent="0">
              <a:buNone/>
              <a:defRPr sz="3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A1971-9378-4CC9-A57A-02202197B842}" type="datetimeFigureOut">
              <a:rPr lang="en-GB" smtClean="0"/>
              <a:t>30/09/2025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21681-CC15-46CC-AEDE-34E8365673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93748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1095377"/>
            <a:ext cx="31546800" cy="39766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4600" y="5476875"/>
            <a:ext cx="31546800" cy="130540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14600" y="19069052"/>
            <a:ext cx="8229600" cy="1095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DA1971-9378-4CC9-A57A-02202197B842}" type="datetimeFigureOut">
              <a:rPr lang="en-GB" smtClean="0"/>
              <a:t>30/09/2025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115800" y="19069052"/>
            <a:ext cx="12344400" cy="1095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831800" y="19069052"/>
            <a:ext cx="8229600" cy="1095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221681-CC15-46CC-AEDE-34E8365673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0876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2743200" rtl="0" eaLnBrk="1" latinLnBrk="0" hangingPunct="1">
        <a:lnSpc>
          <a:spcPct val="90000"/>
        </a:lnSpc>
        <a:spcBef>
          <a:spcPct val="0"/>
        </a:spcBef>
        <a:buNone/>
        <a:defRPr sz="1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85800" indent="-685800" algn="l" defTabSz="2743200" rtl="0" eaLnBrk="1" latinLnBrk="0" hangingPunct="1">
        <a:lnSpc>
          <a:spcPct val="90000"/>
        </a:lnSpc>
        <a:spcBef>
          <a:spcPts val="3000"/>
        </a:spcBef>
        <a:buFont typeface="Arial" panose="020B0604020202020204" pitchFamily="34" charset="0"/>
        <a:buChar char="•"/>
        <a:defRPr sz="8400" kern="1200">
          <a:solidFill>
            <a:schemeClr val="tx1"/>
          </a:solidFill>
          <a:latin typeface="+mn-lt"/>
          <a:ea typeface="+mn-ea"/>
          <a:cs typeface="+mn-cs"/>
        </a:defRPr>
      </a:lvl1pPr>
      <a:lvl2pPr marL="2057400" indent="-685800" algn="l" defTabSz="27432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0" indent="-685800" algn="l" defTabSz="27432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6000" kern="1200">
          <a:solidFill>
            <a:schemeClr val="tx1"/>
          </a:solidFill>
          <a:latin typeface="+mn-lt"/>
          <a:ea typeface="+mn-ea"/>
          <a:cs typeface="+mn-cs"/>
        </a:defRPr>
      </a:lvl3pPr>
      <a:lvl4pPr marL="4800600" indent="-685800" algn="l" defTabSz="27432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4pPr>
      <a:lvl5pPr marL="6172200" indent="-685800" algn="l" defTabSz="27432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5pPr>
      <a:lvl6pPr marL="7543800" indent="-685800" algn="l" defTabSz="27432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6pPr>
      <a:lvl7pPr marL="8915400" indent="-685800" algn="l" defTabSz="27432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7pPr>
      <a:lvl8pPr marL="10287000" indent="-685800" algn="l" defTabSz="27432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8pPr>
      <a:lvl9pPr marL="11658600" indent="-685800" algn="l" defTabSz="27432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743200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algn="l" defTabSz="2743200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2pPr>
      <a:lvl3pPr marL="2743200" algn="l" defTabSz="2743200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3pPr>
      <a:lvl4pPr marL="4114800" algn="l" defTabSz="2743200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4pPr>
      <a:lvl5pPr marL="5486400" algn="l" defTabSz="2743200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5pPr>
      <a:lvl6pPr marL="6858000" algn="l" defTabSz="2743200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6pPr>
      <a:lvl7pPr marL="8229600" algn="l" defTabSz="2743200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7pPr>
      <a:lvl8pPr marL="9601200" algn="l" defTabSz="2743200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8pPr>
      <a:lvl9pPr marL="10972800" algn="l" defTabSz="2743200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364339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- 2022 Theme">
  <a:themeElements>
    <a:clrScheme name="Office 2013 - 2022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7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2013 - 2022 Theme</vt:lpstr>
      <vt:lpstr>PowerPoint Presentation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Dyer, Edward</dc:creator>
  <cp:lastModifiedBy>Platts, Samantha</cp:lastModifiedBy>
  <cp:revision>3</cp:revision>
  <dcterms:created xsi:type="dcterms:W3CDTF">2022-12-20T14:11:51Z</dcterms:created>
  <dcterms:modified xsi:type="dcterms:W3CDTF">2025-09-30T13:50:12Z</dcterms:modified>
</cp:coreProperties>
</file>