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"/>
  </p:notesMasterIdLst>
  <p:sldIdLst>
    <p:sldId id="273" r:id="rId2"/>
  </p:sldIdLst>
  <p:sldSz cx="9144000" cy="6858000" type="screen4x3"/>
  <p:notesSz cx="6858000" cy="1005205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502603"/>
          </a:xfrm>
          <a:prstGeom prst="rect">
            <a:avLst/>
          </a:prstGeom>
        </p:spPr>
        <p:txBody>
          <a:bodyPr vert="horz" lIns="96618" tIns="48309" rIns="96618" bIns="4830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502603"/>
          </a:xfrm>
          <a:prstGeom prst="rect">
            <a:avLst/>
          </a:prstGeom>
        </p:spPr>
        <p:txBody>
          <a:bodyPr vert="horz" lIns="96618" tIns="48309" rIns="96618" bIns="4830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E477275-7615-4D1B-ADE7-F8E566EBC611}" type="datetimeFigureOut">
              <a:rPr lang="en-GB"/>
              <a:pPr>
                <a:defRPr/>
              </a:pPr>
              <a:t>10/11/2020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4063"/>
            <a:ext cx="5024438" cy="377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8" tIns="48309" rIns="96618" bIns="48309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74724"/>
            <a:ext cx="5486400" cy="4523422"/>
          </a:xfrm>
          <a:prstGeom prst="rect">
            <a:avLst/>
          </a:prstGeom>
        </p:spPr>
        <p:txBody>
          <a:bodyPr vert="horz" lIns="96618" tIns="48309" rIns="96618" bIns="4830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47703"/>
            <a:ext cx="2971800" cy="502603"/>
          </a:xfrm>
          <a:prstGeom prst="rect">
            <a:avLst/>
          </a:prstGeom>
        </p:spPr>
        <p:txBody>
          <a:bodyPr vert="horz" lIns="96618" tIns="48309" rIns="96618" bIns="4830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547703"/>
            <a:ext cx="2971800" cy="502603"/>
          </a:xfrm>
          <a:prstGeom prst="rect">
            <a:avLst/>
          </a:prstGeom>
        </p:spPr>
        <p:txBody>
          <a:bodyPr vert="horz" lIns="96618" tIns="48309" rIns="96618" bIns="4830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CC5DC91-BF5E-4E6C-8412-14A29B0551A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088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5" y="3717032"/>
            <a:ext cx="7056784" cy="1296144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34047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471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184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465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550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4077073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9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211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308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81"/>
            <a:ext cx="7772400" cy="1362075"/>
          </a:xfrm>
        </p:spPr>
        <p:txBody>
          <a:bodyPr anchor="t"/>
          <a:lstStyle>
            <a:lvl1pPr algn="l">
              <a:defRPr sz="3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217842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038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812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819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077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425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662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101855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1180952" cy="1104762"/>
          </a:xfrm>
          <a:prstGeom prst="rect">
            <a:avLst/>
          </a:prstGeom>
        </p:spPr>
      </p:pic>
      <p:cxnSp>
        <p:nvCxnSpPr>
          <p:cNvPr id="21" name="Straight Connector 20"/>
          <p:cNvCxnSpPr>
            <a:stCxn id="14" idx="0"/>
          </p:cNvCxnSpPr>
          <p:nvPr/>
        </p:nvCxnSpPr>
        <p:spPr>
          <a:xfrm flipV="1">
            <a:off x="7092280" y="1196752"/>
            <a:ext cx="1368152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6084168" y="1700808"/>
            <a:ext cx="2016224" cy="1008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Change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Develop the 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Plan</a:t>
            </a:r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79512" y="1318570"/>
            <a:ext cx="8669784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 Define the Change and Develop the Implementation Plan</a:t>
            </a:r>
          </a:p>
          <a:p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Engage with Staff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Agree the baseline ‘As Is’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Define the detailed ‘To Be’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 the Impact on People, Processes, Infrastructure, Structure and Culture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 the Transition and identify the Actions and Support required</a:t>
            </a:r>
          </a:p>
          <a:p>
            <a:pPr marL="719138" indent="-358775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a detailed Change Plan with Timescales and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Milestones </a:t>
            </a:r>
            <a:r>
              <a:rPr lang="en-GB" sz="2000" smtClean="0">
                <a:latin typeface="Arial" panose="020B0604020202020204" pitchFamily="34" charset="0"/>
                <a:cs typeface="Arial" panose="020B0604020202020204" pitchFamily="34" charset="0"/>
              </a:rPr>
              <a:t>(Toolkit 5)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dirty="0" smtClean="0"/>
              <a:t>Define the Change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226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QhXVtrjE"/>
  <p:tag name="ARTICULATE_DESIGN_ID_TEMPLATE_UNI_OF_WARWICK" val="ei2xF8La"/>
  <p:tag name="ARTICULATE_SLIDE_COUNT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6183</TotalTime>
  <Words>74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template_uni_of_warwick</vt:lpstr>
      <vt:lpstr>Define the Change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Framework for Managing Strategic Change</dc:title>
  <dc:creator>Tim</dc:creator>
  <cp:lastModifiedBy>Evans, Rachael</cp:lastModifiedBy>
  <cp:revision>111</cp:revision>
  <cp:lastPrinted>2012-08-15T09:30:06Z</cp:lastPrinted>
  <dcterms:created xsi:type="dcterms:W3CDTF">2010-12-12T21:12:30Z</dcterms:created>
  <dcterms:modified xsi:type="dcterms:W3CDTF">2020-11-10T12:46:35Z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07F07B1A-6119-45C9-AB98-C1D27A34E6C2</vt:lpwstr>
  </property>
  <property fmtid="{D5CDD505-2E9C-101B-9397-08002B2CF9AE}" pid="3" name="ArticulatePath">
    <vt:lpwstr>change_management_framework (5)</vt:lpwstr>
  </property>
</Properties>
</file>