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sldIdLst>
    <p:sldId id="306" r:id="rId5"/>
    <p:sldId id="309" r:id="rId6"/>
    <p:sldId id="304" r:id="rId7"/>
    <p:sldId id="305" r:id="rId8"/>
    <p:sldId id="303" r:id="rId9"/>
    <p:sldId id="310" r:id="rId10"/>
    <p:sldId id="307" r:id="rId11"/>
    <p:sldId id="308" r:id="rId12"/>
    <p:sldId id="311" r:id="rId1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BB06B2-1D8A-5B57-74A5-B08B207B7B4C}" v="610" dt="2023-12-21T12:26:20.185"/>
    <p1510:client id="{8008D5A2-F454-49EA-8F42-9FC5D269BD82}" v="6" dt="2023-12-22T09:14:00.8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k, Jamie" userId="93556d3c-7ef9-46c8-8771-9a0eaa06f56a" providerId="ADAL" clId="{7FBD7294-274D-44FD-838A-B611AA8D32AA}"/>
    <pc:docChg chg="custSel modSld">
      <pc:chgData name="Beck, Jamie" userId="93556d3c-7ef9-46c8-8771-9a0eaa06f56a" providerId="ADAL" clId="{7FBD7294-274D-44FD-838A-B611AA8D32AA}" dt="2023-12-21T13:25:30.747" v="17" actId="113"/>
      <pc:docMkLst>
        <pc:docMk/>
      </pc:docMkLst>
      <pc:sldChg chg="modSp mod">
        <pc:chgData name="Beck, Jamie" userId="93556d3c-7ef9-46c8-8771-9a0eaa06f56a" providerId="ADAL" clId="{7FBD7294-274D-44FD-838A-B611AA8D32AA}" dt="2023-12-21T13:25:22.864" v="16" actId="113"/>
        <pc:sldMkLst>
          <pc:docMk/>
          <pc:sldMk cId="4052989770" sldId="304"/>
        </pc:sldMkLst>
        <pc:spChg chg="mod">
          <ac:chgData name="Beck, Jamie" userId="93556d3c-7ef9-46c8-8771-9a0eaa06f56a" providerId="ADAL" clId="{7FBD7294-274D-44FD-838A-B611AA8D32AA}" dt="2023-12-21T13:25:22.864" v="16" actId="113"/>
          <ac:spMkLst>
            <pc:docMk/>
            <pc:sldMk cId="4052989770" sldId="304"/>
            <ac:spMk id="5" creationId="{EBEC4FEE-43F3-45DE-02D4-E98F09701D04}"/>
          </ac:spMkLst>
        </pc:spChg>
      </pc:sldChg>
      <pc:sldChg chg="modSp mod">
        <pc:chgData name="Beck, Jamie" userId="93556d3c-7ef9-46c8-8771-9a0eaa06f56a" providerId="ADAL" clId="{7FBD7294-274D-44FD-838A-B611AA8D32AA}" dt="2023-12-21T13:25:30.747" v="17" actId="113"/>
        <pc:sldMkLst>
          <pc:docMk/>
          <pc:sldMk cId="3571217166" sldId="305"/>
        </pc:sldMkLst>
        <pc:spChg chg="mod">
          <ac:chgData name="Beck, Jamie" userId="93556d3c-7ef9-46c8-8771-9a0eaa06f56a" providerId="ADAL" clId="{7FBD7294-274D-44FD-838A-B611AA8D32AA}" dt="2023-12-21T13:25:30.747" v="17" actId="113"/>
          <ac:spMkLst>
            <pc:docMk/>
            <pc:sldMk cId="3571217166" sldId="305"/>
            <ac:spMk id="5" creationId="{5074E9E4-C588-5543-768D-84E0158B67DF}"/>
          </ac:spMkLst>
        </pc:spChg>
      </pc:sldChg>
      <pc:sldChg chg="delSp mod">
        <pc:chgData name="Beck, Jamie" userId="93556d3c-7ef9-46c8-8771-9a0eaa06f56a" providerId="ADAL" clId="{7FBD7294-274D-44FD-838A-B611AA8D32AA}" dt="2023-12-21T13:23:06.406" v="1" actId="478"/>
        <pc:sldMkLst>
          <pc:docMk/>
          <pc:sldMk cId="4059959272" sldId="307"/>
        </pc:sldMkLst>
        <pc:spChg chg="del">
          <ac:chgData name="Beck, Jamie" userId="93556d3c-7ef9-46c8-8771-9a0eaa06f56a" providerId="ADAL" clId="{7FBD7294-274D-44FD-838A-B611AA8D32AA}" dt="2023-12-21T13:23:06.406" v="1" actId="478"/>
          <ac:spMkLst>
            <pc:docMk/>
            <pc:sldMk cId="4059959272" sldId="307"/>
            <ac:spMk id="5" creationId="{055CDBD8-EEDA-0BEF-693C-29430F340AC5}"/>
          </ac:spMkLst>
        </pc:spChg>
      </pc:sldChg>
      <pc:sldChg chg="delSp mod">
        <pc:chgData name="Beck, Jamie" userId="93556d3c-7ef9-46c8-8771-9a0eaa06f56a" providerId="ADAL" clId="{7FBD7294-274D-44FD-838A-B611AA8D32AA}" dt="2023-12-21T13:23:10.249" v="2" actId="478"/>
        <pc:sldMkLst>
          <pc:docMk/>
          <pc:sldMk cId="2929106880" sldId="308"/>
        </pc:sldMkLst>
        <pc:spChg chg="del">
          <ac:chgData name="Beck, Jamie" userId="93556d3c-7ef9-46c8-8771-9a0eaa06f56a" providerId="ADAL" clId="{7FBD7294-274D-44FD-838A-B611AA8D32AA}" dt="2023-12-21T13:23:10.249" v="2" actId="478"/>
          <ac:spMkLst>
            <pc:docMk/>
            <pc:sldMk cId="2929106880" sldId="308"/>
            <ac:spMk id="5" creationId="{4D83B103-3DB4-9AE6-648A-144A57CD63F6}"/>
          </ac:spMkLst>
        </pc:spChg>
      </pc:sldChg>
      <pc:sldChg chg="delSp modSp mod">
        <pc:chgData name="Beck, Jamie" userId="93556d3c-7ef9-46c8-8771-9a0eaa06f56a" providerId="ADAL" clId="{7FBD7294-274D-44FD-838A-B611AA8D32AA}" dt="2023-12-21T13:25:07.421" v="15" actId="14100"/>
        <pc:sldMkLst>
          <pc:docMk/>
          <pc:sldMk cId="593700415" sldId="309"/>
        </pc:sldMkLst>
        <pc:spChg chg="del">
          <ac:chgData name="Beck, Jamie" userId="93556d3c-7ef9-46c8-8771-9a0eaa06f56a" providerId="ADAL" clId="{7FBD7294-274D-44FD-838A-B611AA8D32AA}" dt="2023-12-21T13:23:41.278" v="4" actId="478"/>
          <ac:spMkLst>
            <pc:docMk/>
            <pc:sldMk cId="593700415" sldId="309"/>
            <ac:spMk id="5" creationId="{3D7D1065-CE52-559D-8B2C-C1CAE2C78FAA}"/>
          </ac:spMkLst>
        </pc:spChg>
        <pc:spChg chg="mod">
          <ac:chgData name="Beck, Jamie" userId="93556d3c-7ef9-46c8-8771-9a0eaa06f56a" providerId="ADAL" clId="{7FBD7294-274D-44FD-838A-B611AA8D32AA}" dt="2023-12-21T13:25:00.365" v="13" actId="14100"/>
          <ac:spMkLst>
            <pc:docMk/>
            <pc:sldMk cId="593700415" sldId="309"/>
            <ac:spMk id="6" creationId="{ACE1138E-8CEA-34BC-F047-94A0FFE69C95}"/>
          </ac:spMkLst>
        </pc:spChg>
        <pc:picChg chg="mod">
          <ac:chgData name="Beck, Jamie" userId="93556d3c-7ef9-46c8-8771-9a0eaa06f56a" providerId="ADAL" clId="{7FBD7294-274D-44FD-838A-B611AA8D32AA}" dt="2023-12-21T13:25:07.421" v="15" actId="14100"/>
          <ac:picMkLst>
            <pc:docMk/>
            <pc:sldMk cId="593700415" sldId="309"/>
            <ac:picMk id="8" creationId="{1B9D6668-3CCC-4D7E-C32A-4B1C35638DF9}"/>
          </ac:picMkLst>
        </pc:picChg>
      </pc:sldChg>
      <pc:sldChg chg="delSp modSp mod">
        <pc:chgData name="Beck, Jamie" userId="93556d3c-7ef9-46c8-8771-9a0eaa06f56a" providerId="ADAL" clId="{7FBD7294-274D-44FD-838A-B611AA8D32AA}" dt="2023-12-21T13:24:35.104" v="12" actId="14100"/>
        <pc:sldMkLst>
          <pc:docMk/>
          <pc:sldMk cId="3002677987" sldId="310"/>
        </pc:sldMkLst>
        <pc:spChg chg="del">
          <ac:chgData name="Beck, Jamie" userId="93556d3c-7ef9-46c8-8771-9a0eaa06f56a" providerId="ADAL" clId="{7FBD7294-274D-44FD-838A-B611AA8D32AA}" dt="2023-12-21T13:22:43.583" v="0" actId="478"/>
          <ac:spMkLst>
            <pc:docMk/>
            <pc:sldMk cId="3002677987" sldId="310"/>
            <ac:spMk id="5" creationId="{EC5C165B-6C78-9F4B-29CD-2FE44C12A77D}"/>
          </ac:spMkLst>
        </pc:spChg>
        <pc:spChg chg="mod">
          <ac:chgData name="Beck, Jamie" userId="93556d3c-7ef9-46c8-8771-9a0eaa06f56a" providerId="ADAL" clId="{7FBD7294-274D-44FD-838A-B611AA8D32AA}" dt="2023-12-21T13:24:30.288" v="11" actId="20577"/>
          <ac:spMkLst>
            <pc:docMk/>
            <pc:sldMk cId="3002677987" sldId="310"/>
            <ac:spMk id="6" creationId="{ACBE4F70-062B-5926-8F23-F0F99EF53239}"/>
          </ac:spMkLst>
        </pc:spChg>
        <pc:picChg chg="mod">
          <ac:chgData name="Beck, Jamie" userId="93556d3c-7ef9-46c8-8771-9a0eaa06f56a" providerId="ADAL" clId="{7FBD7294-274D-44FD-838A-B611AA8D32AA}" dt="2023-12-21T13:24:35.104" v="12" actId="14100"/>
          <ac:picMkLst>
            <pc:docMk/>
            <pc:sldMk cId="3002677987" sldId="310"/>
            <ac:picMk id="7" creationId="{DDE38453-3903-F6DD-CDAC-7F8644446921}"/>
          </ac:picMkLst>
        </pc:picChg>
      </pc:sldChg>
      <pc:sldChg chg="delSp mod">
        <pc:chgData name="Beck, Jamie" userId="93556d3c-7ef9-46c8-8771-9a0eaa06f56a" providerId="ADAL" clId="{7FBD7294-274D-44FD-838A-B611AA8D32AA}" dt="2023-12-21T13:23:21.075" v="3" actId="478"/>
        <pc:sldMkLst>
          <pc:docMk/>
          <pc:sldMk cId="2613142833" sldId="311"/>
        </pc:sldMkLst>
        <pc:spChg chg="del">
          <ac:chgData name="Beck, Jamie" userId="93556d3c-7ef9-46c8-8771-9a0eaa06f56a" providerId="ADAL" clId="{7FBD7294-274D-44FD-838A-B611AA8D32AA}" dt="2023-12-21T13:23:21.075" v="3" actId="478"/>
          <ac:spMkLst>
            <pc:docMk/>
            <pc:sldMk cId="2613142833" sldId="311"/>
            <ac:spMk id="5" creationId="{ADA3068F-E23E-43C7-261F-BA0B77CCB389}"/>
          </ac:spMkLst>
        </pc:spChg>
      </pc:sldChg>
    </pc:docChg>
  </pc:docChgLst>
  <pc:docChgLst>
    <pc:chgData name="Ridgway, Vicki" userId="S::u2270975@live.warwick.ac.uk::bcd88d66-01be-4cc5-8fa5-259f5f27b6b9" providerId="AD" clId="Web-{4FBB06B2-1D8A-5B57-74A5-B08B207B7B4C}"/>
    <pc:docChg chg="addSld modSld sldOrd">
      <pc:chgData name="Ridgway, Vicki" userId="S::u2270975@live.warwick.ac.uk::bcd88d66-01be-4cc5-8fa5-259f5f27b6b9" providerId="AD" clId="Web-{4FBB06B2-1D8A-5B57-74A5-B08B207B7B4C}" dt="2023-12-21T12:26:20.185" v="601" actId="20577"/>
      <pc:docMkLst>
        <pc:docMk/>
      </pc:docMkLst>
      <pc:sldChg chg="modSp ord">
        <pc:chgData name="Ridgway, Vicki" userId="S::u2270975@live.warwick.ac.uk::bcd88d66-01be-4cc5-8fa5-259f5f27b6b9" providerId="AD" clId="Web-{4FBB06B2-1D8A-5B57-74A5-B08B207B7B4C}" dt="2023-12-21T09:44:57.206" v="509"/>
        <pc:sldMkLst>
          <pc:docMk/>
          <pc:sldMk cId="4052989770" sldId="304"/>
        </pc:sldMkLst>
        <pc:spChg chg="mod">
          <ac:chgData name="Ridgway, Vicki" userId="S::u2270975@live.warwick.ac.uk::bcd88d66-01be-4cc5-8fa5-259f5f27b6b9" providerId="AD" clId="Web-{4FBB06B2-1D8A-5B57-74A5-B08B207B7B4C}" dt="2023-12-21T09:04:45.934" v="11" actId="20577"/>
          <ac:spMkLst>
            <pc:docMk/>
            <pc:sldMk cId="4052989770" sldId="304"/>
            <ac:spMk id="2" creationId="{64D4DD1C-9011-A7C4-9C6D-029D662AFD44}"/>
          </ac:spMkLst>
        </pc:spChg>
      </pc:sldChg>
      <pc:sldChg chg="modSp ord">
        <pc:chgData name="Ridgway, Vicki" userId="S::u2270975@live.warwick.ac.uk::bcd88d66-01be-4cc5-8fa5-259f5f27b6b9" providerId="AD" clId="Web-{4FBB06B2-1D8A-5B57-74A5-B08B207B7B4C}" dt="2023-12-21T09:44:57.206" v="508"/>
        <pc:sldMkLst>
          <pc:docMk/>
          <pc:sldMk cId="3571217166" sldId="305"/>
        </pc:sldMkLst>
        <pc:spChg chg="mod">
          <ac:chgData name="Ridgway, Vicki" userId="S::u2270975@live.warwick.ac.uk::bcd88d66-01be-4cc5-8fa5-259f5f27b6b9" providerId="AD" clId="Web-{4FBB06B2-1D8A-5B57-74A5-B08B207B7B4C}" dt="2023-12-21T09:05:20.482" v="13" actId="20577"/>
          <ac:spMkLst>
            <pc:docMk/>
            <pc:sldMk cId="3571217166" sldId="305"/>
            <ac:spMk id="2" creationId="{6A42DB30-3848-5DAB-F968-F510F693D267}"/>
          </ac:spMkLst>
        </pc:spChg>
      </pc:sldChg>
      <pc:sldChg chg="modSp new ord">
        <pc:chgData name="Ridgway, Vicki" userId="S::u2270975@live.warwick.ac.uk::bcd88d66-01be-4cc5-8fa5-259f5f27b6b9" providerId="AD" clId="Web-{4FBB06B2-1D8A-5B57-74A5-B08B207B7B4C}" dt="2023-12-21T09:45:25.738" v="512"/>
        <pc:sldMkLst>
          <pc:docMk/>
          <pc:sldMk cId="4059959272" sldId="307"/>
        </pc:sldMkLst>
        <pc:spChg chg="mod">
          <ac:chgData name="Ridgway, Vicki" userId="S::u2270975@live.warwick.ac.uk::bcd88d66-01be-4cc5-8fa5-259f5f27b6b9" providerId="AD" clId="Web-{4FBB06B2-1D8A-5B57-74A5-B08B207B7B4C}" dt="2023-12-21T09:07:41.033" v="17" actId="20577"/>
          <ac:spMkLst>
            <pc:docMk/>
            <pc:sldMk cId="4059959272" sldId="307"/>
            <ac:spMk id="2" creationId="{B575CB3A-F302-1A23-F2E7-895732BDBB39}"/>
          </ac:spMkLst>
        </pc:spChg>
        <pc:spChg chg="mod">
          <ac:chgData name="Ridgway, Vicki" userId="S::u2270975@live.warwick.ac.uk::bcd88d66-01be-4cc5-8fa5-259f5f27b6b9" providerId="AD" clId="Web-{4FBB06B2-1D8A-5B57-74A5-B08B207B7B4C}" dt="2023-12-21T09:07:53.378" v="21" actId="20577"/>
          <ac:spMkLst>
            <pc:docMk/>
            <pc:sldMk cId="4059959272" sldId="307"/>
            <ac:spMk id="5" creationId="{055CDBD8-EEDA-0BEF-693C-29430F340AC5}"/>
          </ac:spMkLst>
        </pc:spChg>
        <pc:spChg chg="mod">
          <ac:chgData name="Ridgway, Vicki" userId="S::u2270975@live.warwick.ac.uk::bcd88d66-01be-4cc5-8fa5-259f5f27b6b9" providerId="AD" clId="Web-{4FBB06B2-1D8A-5B57-74A5-B08B207B7B4C}" dt="2023-12-21T09:09:14.177" v="143" actId="20577"/>
          <ac:spMkLst>
            <pc:docMk/>
            <pc:sldMk cId="4059959272" sldId="307"/>
            <ac:spMk id="6" creationId="{E920E006-9772-2505-D7FA-7EA80F134F4F}"/>
          </ac:spMkLst>
        </pc:spChg>
      </pc:sldChg>
      <pc:sldChg chg="modSp new ord">
        <pc:chgData name="Ridgway, Vicki" userId="S::u2270975@live.warwick.ac.uk::bcd88d66-01be-4cc5-8fa5-259f5f27b6b9" providerId="AD" clId="Web-{4FBB06B2-1D8A-5B57-74A5-B08B207B7B4C}" dt="2023-12-21T09:45:17.331" v="511"/>
        <pc:sldMkLst>
          <pc:docMk/>
          <pc:sldMk cId="2929106880" sldId="308"/>
        </pc:sldMkLst>
        <pc:spChg chg="mod">
          <ac:chgData name="Ridgway, Vicki" userId="S::u2270975@live.warwick.ac.uk::bcd88d66-01be-4cc5-8fa5-259f5f27b6b9" providerId="AD" clId="Web-{4FBB06B2-1D8A-5B57-74A5-B08B207B7B4C}" dt="2023-12-21T09:09:31.178" v="154" actId="20577"/>
          <ac:spMkLst>
            <pc:docMk/>
            <pc:sldMk cId="2929106880" sldId="308"/>
            <ac:spMk id="2" creationId="{4460FD04-7129-A6E6-A8B5-0313C606AF9F}"/>
          </ac:spMkLst>
        </pc:spChg>
        <pc:spChg chg="mod">
          <ac:chgData name="Ridgway, Vicki" userId="S::u2270975@live.warwick.ac.uk::bcd88d66-01be-4cc5-8fa5-259f5f27b6b9" providerId="AD" clId="Web-{4FBB06B2-1D8A-5B57-74A5-B08B207B7B4C}" dt="2023-12-21T09:38:36.645" v="438" actId="20577"/>
          <ac:spMkLst>
            <pc:docMk/>
            <pc:sldMk cId="2929106880" sldId="308"/>
            <ac:spMk id="6" creationId="{34DCE870-9DD4-A968-1C98-1687471BB309}"/>
          </ac:spMkLst>
        </pc:spChg>
      </pc:sldChg>
      <pc:sldChg chg="modSp new ord">
        <pc:chgData name="Ridgway, Vicki" userId="S::u2270975@live.warwick.ac.uk::bcd88d66-01be-4cc5-8fa5-259f5f27b6b9" providerId="AD" clId="Web-{4FBB06B2-1D8A-5B57-74A5-B08B207B7B4C}" dt="2023-12-21T09:45:10.112" v="510"/>
        <pc:sldMkLst>
          <pc:docMk/>
          <pc:sldMk cId="593700415" sldId="309"/>
        </pc:sldMkLst>
        <pc:spChg chg="mod">
          <ac:chgData name="Ridgway, Vicki" userId="S::u2270975@live.warwick.ac.uk::bcd88d66-01be-4cc5-8fa5-259f5f27b6b9" providerId="AD" clId="Web-{4FBB06B2-1D8A-5B57-74A5-B08B207B7B4C}" dt="2023-12-21T09:28:35.609" v="392" actId="20577"/>
          <ac:spMkLst>
            <pc:docMk/>
            <pc:sldMk cId="593700415" sldId="309"/>
            <ac:spMk id="2" creationId="{4DF38E07-5D8F-FE3E-105C-2F394AE14B22}"/>
          </ac:spMkLst>
        </pc:spChg>
        <pc:spChg chg="mod">
          <ac:chgData name="Ridgway, Vicki" userId="S::u2270975@live.warwick.ac.uk::bcd88d66-01be-4cc5-8fa5-259f5f27b6b9" providerId="AD" clId="Web-{4FBB06B2-1D8A-5B57-74A5-B08B207B7B4C}" dt="2023-12-21T09:44:12.563" v="507" actId="20577"/>
          <ac:spMkLst>
            <pc:docMk/>
            <pc:sldMk cId="593700415" sldId="309"/>
            <ac:spMk id="6" creationId="{ACE1138E-8CEA-34BC-F047-94A0FFE69C95}"/>
          </ac:spMkLst>
        </pc:spChg>
      </pc:sldChg>
      <pc:sldChg chg="modSp new">
        <pc:chgData name="Ridgway, Vicki" userId="S::u2270975@live.warwick.ac.uk::bcd88d66-01be-4cc5-8fa5-259f5f27b6b9" providerId="AD" clId="Web-{4FBB06B2-1D8A-5B57-74A5-B08B207B7B4C}" dt="2023-12-21T09:47:54.821" v="536" actId="20577"/>
        <pc:sldMkLst>
          <pc:docMk/>
          <pc:sldMk cId="3002677987" sldId="310"/>
        </pc:sldMkLst>
        <pc:spChg chg="mod">
          <ac:chgData name="Ridgway, Vicki" userId="S::u2270975@live.warwick.ac.uk::bcd88d66-01be-4cc5-8fa5-259f5f27b6b9" providerId="AD" clId="Web-{4FBB06B2-1D8A-5B57-74A5-B08B207B7B4C}" dt="2023-12-21T09:45:35.129" v="514" actId="20577"/>
          <ac:spMkLst>
            <pc:docMk/>
            <pc:sldMk cId="3002677987" sldId="310"/>
            <ac:spMk id="2" creationId="{568708BC-8FF3-4FDA-6B84-DFDE4105ECB8}"/>
          </ac:spMkLst>
        </pc:spChg>
        <pc:spChg chg="mod">
          <ac:chgData name="Ridgway, Vicki" userId="S::u2270975@live.warwick.ac.uk::bcd88d66-01be-4cc5-8fa5-259f5f27b6b9" providerId="AD" clId="Web-{4FBB06B2-1D8A-5B57-74A5-B08B207B7B4C}" dt="2023-12-21T09:47:54.821" v="536" actId="20577"/>
          <ac:spMkLst>
            <pc:docMk/>
            <pc:sldMk cId="3002677987" sldId="310"/>
            <ac:spMk id="6" creationId="{ACBE4F70-062B-5926-8F23-F0F99EF53239}"/>
          </ac:spMkLst>
        </pc:spChg>
      </pc:sldChg>
      <pc:sldChg chg="modSp new">
        <pc:chgData name="Ridgway, Vicki" userId="S::u2270975@live.warwick.ac.uk::bcd88d66-01be-4cc5-8fa5-259f5f27b6b9" providerId="AD" clId="Web-{4FBB06B2-1D8A-5B57-74A5-B08B207B7B4C}" dt="2023-12-21T12:26:20.185" v="601" actId="20577"/>
        <pc:sldMkLst>
          <pc:docMk/>
          <pc:sldMk cId="2613142833" sldId="311"/>
        </pc:sldMkLst>
        <pc:spChg chg="mod">
          <ac:chgData name="Ridgway, Vicki" userId="S::u2270975@live.warwick.ac.uk::bcd88d66-01be-4cc5-8fa5-259f5f27b6b9" providerId="AD" clId="Web-{4FBB06B2-1D8A-5B57-74A5-B08B207B7B4C}" dt="2023-12-21T12:24:58.449" v="541" actId="20577"/>
          <ac:spMkLst>
            <pc:docMk/>
            <pc:sldMk cId="2613142833" sldId="311"/>
            <ac:spMk id="2" creationId="{59CA4C09-939F-BA5A-0020-BAFEE29EF6F3}"/>
          </ac:spMkLst>
        </pc:spChg>
        <pc:spChg chg="mod">
          <ac:chgData name="Ridgway, Vicki" userId="S::u2270975@live.warwick.ac.uk::bcd88d66-01be-4cc5-8fa5-259f5f27b6b9" providerId="AD" clId="Web-{4FBB06B2-1D8A-5B57-74A5-B08B207B7B4C}" dt="2023-12-21T12:26:20.185" v="601" actId="20577"/>
          <ac:spMkLst>
            <pc:docMk/>
            <pc:sldMk cId="2613142833" sldId="311"/>
            <ac:spMk id="6" creationId="{EA91CC6D-E32D-64A7-41A8-A8A0A9E33C83}"/>
          </ac:spMkLst>
        </pc:spChg>
      </pc:sldChg>
    </pc:docChg>
  </pc:docChgLst>
  <pc:docChgLst>
    <pc:chgData name="Ridgway, Vicki" userId="bcd88d66-01be-4cc5-8fa5-259f5f27b6b9" providerId="ADAL" clId="{8008D5A2-F454-49EA-8F42-9FC5D269BD82}"/>
    <pc:docChg chg="modSld">
      <pc:chgData name="Ridgway, Vicki" userId="bcd88d66-01be-4cc5-8fa5-259f5f27b6b9" providerId="ADAL" clId="{8008D5A2-F454-49EA-8F42-9FC5D269BD82}" dt="2023-12-21T13:29:42.598" v="75" actId="12"/>
      <pc:docMkLst>
        <pc:docMk/>
      </pc:docMkLst>
      <pc:sldChg chg="modSp mod">
        <pc:chgData name="Ridgway, Vicki" userId="bcd88d66-01be-4cc5-8fa5-259f5f27b6b9" providerId="ADAL" clId="{8008D5A2-F454-49EA-8F42-9FC5D269BD82}" dt="2023-12-21T13:27:36.536" v="70" actId="6549"/>
        <pc:sldMkLst>
          <pc:docMk/>
          <pc:sldMk cId="4052989770" sldId="304"/>
        </pc:sldMkLst>
        <pc:spChg chg="mod">
          <ac:chgData name="Ridgway, Vicki" userId="bcd88d66-01be-4cc5-8fa5-259f5f27b6b9" providerId="ADAL" clId="{8008D5A2-F454-49EA-8F42-9FC5D269BD82}" dt="2023-12-21T13:27:36.536" v="70" actId="6549"/>
          <ac:spMkLst>
            <pc:docMk/>
            <pc:sldMk cId="4052989770" sldId="304"/>
            <ac:spMk id="2" creationId="{64D4DD1C-9011-A7C4-9C6D-029D662AFD44}"/>
          </ac:spMkLst>
        </pc:spChg>
      </pc:sldChg>
      <pc:sldChg chg="modSp mod">
        <pc:chgData name="Ridgway, Vicki" userId="bcd88d66-01be-4cc5-8fa5-259f5f27b6b9" providerId="ADAL" clId="{8008D5A2-F454-49EA-8F42-9FC5D269BD82}" dt="2023-12-21T13:27:39.820" v="71" actId="6549"/>
        <pc:sldMkLst>
          <pc:docMk/>
          <pc:sldMk cId="3571217166" sldId="305"/>
        </pc:sldMkLst>
        <pc:spChg chg="mod">
          <ac:chgData name="Ridgway, Vicki" userId="bcd88d66-01be-4cc5-8fa5-259f5f27b6b9" providerId="ADAL" clId="{8008D5A2-F454-49EA-8F42-9FC5D269BD82}" dt="2023-12-21T13:27:39.820" v="71" actId="6549"/>
          <ac:spMkLst>
            <pc:docMk/>
            <pc:sldMk cId="3571217166" sldId="305"/>
            <ac:spMk id="2" creationId="{6A42DB30-3848-5DAB-F968-F510F693D267}"/>
          </ac:spMkLst>
        </pc:spChg>
      </pc:sldChg>
      <pc:sldChg chg="modSp mod">
        <pc:chgData name="Ridgway, Vicki" userId="bcd88d66-01be-4cc5-8fa5-259f5f27b6b9" providerId="ADAL" clId="{8008D5A2-F454-49EA-8F42-9FC5D269BD82}" dt="2023-12-21T13:29:34.193" v="74" actId="6549"/>
        <pc:sldMkLst>
          <pc:docMk/>
          <pc:sldMk cId="4059959272" sldId="307"/>
        </pc:sldMkLst>
        <pc:spChg chg="mod">
          <ac:chgData name="Ridgway, Vicki" userId="bcd88d66-01be-4cc5-8fa5-259f5f27b6b9" providerId="ADAL" clId="{8008D5A2-F454-49EA-8F42-9FC5D269BD82}" dt="2023-12-21T13:29:34.193" v="74" actId="6549"/>
          <ac:spMkLst>
            <pc:docMk/>
            <pc:sldMk cId="4059959272" sldId="307"/>
            <ac:spMk id="6" creationId="{E920E006-9772-2505-D7FA-7EA80F134F4F}"/>
          </ac:spMkLst>
        </pc:spChg>
      </pc:sldChg>
      <pc:sldChg chg="addSp modSp mod">
        <pc:chgData name="Ridgway, Vicki" userId="bcd88d66-01be-4cc5-8fa5-259f5f27b6b9" providerId="ADAL" clId="{8008D5A2-F454-49EA-8F42-9FC5D269BD82}" dt="2023-12-21T13:05:06.900" v="35" actId="1076"/>
        <pc:sldMkLst>
          <pc:docMk/>
          <pc:sldMk cId="593700415" sldId="309"/>
        </pc:sldMkLst>
        <pc:spChg chg="mod">
          <ac:chgData name="Ridgway, Vicki" userId="bcd88d66-01be-4cc5-8fa5-259f5f27b6b9" providerId="ADAL" clId="{8008D5A2-F454-49EA-8F42-9FC5D269BD82}" dt="2023-12-21T13:04:09.747" v="0" actId="6549"/>
          <ac:spMkLst>
            <pc:docMk/>
            <pc:sldMk cId="593700415" sldId="309"/>
            <ac:spMk id="6" creationId="{ACE1138E-8CEA-34BC-F047-94A0FFE69C95}"/>
          </ac:spMkLst>
        </pc:spChg>
        <pc:picChg chg="add mod modCrop">
          <ac:chgData name="Ridgway, Vicki" userId="bcd88d66-01be-4cc5-8fa5-259f5f27b6b9" providerId="ADAL" clId="{8008D5A2-F454-49EA-8F42-9FC5D269BD82}" dt="2023-12-21T13:05:06.900" v="35" actId="1076"/>
          <ac:picMkLst>
            <pc:docMk/>
            <pc:sldMk cId="593700415" sldId="309"/>
            <ac:picMk id="8" creationId="{1B9D6668-3CCC-4D7E-C32A-4B1C35638DF9}"/>
          </ac:picMkLst>
        </pc:picChg>
      </pc:sldChg>
      <pc:sldChg chg="addSp modSp mod">
        <pc:chgData name="Ridgway, Vicki" userId="bcd88d66-01be-4cc5-8fa5-259f5f27b6b9" providerId="ADAL" clId="{8008D5A2-F454-49EA-8F42-9FC5D269BD82}" dt="2023-12-21T13:05:36.525" v="69" actId="1076"/>
        <pc:sldMkLst>
          <pc:docMk/>
          <pc:sldMk cId="3002677987" sldId="310"/>
        </pc:sldMkLst>
        <pc:spChg chg="mod">
          <ac:chgData name="Ridgway, Vicki" userId="bcd88d66-01be-4cc5-8fa5-259f5f27b6b9" providerId="ADAL" clId="{8008D5A2-F454-49EA-8F42-9FC5D269BD82}" dt="2023-12-21T13:05:29.397" v="67" actId="6549"/>
          <ac:spMkLst>
            <pc:docMk/>
            <pc:sldMk cId="3002677987" sldId="310"/>
            <ac:spMk id="6" creationId="{ACBE4F70-062B-5926-8F23-F0F99EF53239}"/>
          </ac:spMkLst>
        </pc:spChg>
        <pc:picChg chg="add mod">
          <ac:chgData name="Ridgway, Vicki" userId="bcd88d66-01be-4cc5-8fa5-259f5f27b6b9" providerId="ADAL" clId="{8008D5A2-F454-49EA-8F42-9FC5D269BD82}" dt="2023-12-21T13:05:36.525" v="69" actId="1076"/>
          <ac:picMkLst>
            <pc:docMk/>
            <pc:sldMk cId="3002677987" sldId="310"/>
            <ac:picMk id="7" creationId="{DDE38453-3903-F6DD-CDAC-7F8644446921}"/>
          </ac:picMkLst>
        </pc:picChg>
      </pc:sldChg>
      <pc:sldChg chg="modSp mod">
        <pc:chgData name="Ridgway, Vicki" userId="bcd88d66-01be-4cc5-8fa5-259f5f27b6b9" providerId="ADAL" clId="{8008D5A2-F454-49EA-8F42-9FC5D269BD82}" dt="2023-12-21T13:29:42.598" v="75" actId="12"/>
        <pc:sldMkLst>
          <pc:docMk/>
          <pc:sldMk cId="2613142833" sldId="311"/>
        </pc:sldMkLst>
        <pc:spChg chg="mod">
          <ac:chgData name="Ridgway, Vicki" userId="bcd88d66-01be-4cc5-8fa5-259f5f27b6b9" providerId="ADAL" clId="{8008D5A2-F454-49EA-8F42-9FC5D269BD82}" dt="2023-12-21T13:29:42.598" v="75" actId="12"/>
          <ac:spMkLst>
            <pc:docMk/>
            <pc:sldMk cId="2613142833" sldId="311"/>
            <ac:spMk id="6" creationId="{EA91CC6D-E32D-64A7-41A8-A8A0A9E33C8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openxmlformats.org/officeDocument/2006/relationships/image" Target="../media/image7.sv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Relationship Id="rId4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6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/>
              <a:t>Add date / location / additional info</a:t>
            </a:r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98954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81899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82529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34865" cy="35693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6897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192CCE1-FFBF-26E0-1D03-CDAABD92F8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FA02C8-562C-86B6-29DF-9A4D2A6A04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6396F2-A3EB-833C-9C74-606B06E0DF4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0BC600-DA5F-5070-790A-797725BC66C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85EA4D-CD0C-C636-D9B0-E5772986DC0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68857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Add quote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Add source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15814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Add statement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  </a:t>
            </a:r>
            <a:endParaRPr lang="en-GB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90751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078810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45880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text here</a:t>
            </a:r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6378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 here</a:t>
            </a:r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794256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title</a:t>
            </a:r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/>
              <a:t>Add date / location / additional info</a:t>
            </a:r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6194745-32A6-0FAE-1D3F-AAE591D19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04679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>
                  <a:solidFill>
                    <a:schemeClr val="tx1"/>
                  </a:solidFill>
                  <a:latin typeface="+mn-lt"/>
                </a:rPr>
              </a:br>
              <a:r>
                <a:rPr lang="en-US" sz="120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text here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38366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>
                  <a:solidFill>
                    <a:schemeClr val="tx1"/>
                  </a:solidFill>
                  <a:latin typeface="+mn-lt"/>
                </a:rPr>
              </a:br>
              <a:r>
                <a:rPr lang="en-US" sz="120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 here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68738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9695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BA9899-B3B2-89A7-B0CC-C6DD65955A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DF9B6DF-B52E-E903-F6AA-34865ABE16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E5D286-2706-F6B5-4001-4937972429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11BB22-F118-EF82-3F90-DD31320C116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D98133-B13B-E05F-D3F0-FA2AAB0886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20860AF-8ECB-AA14-447F-288467AAE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861744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39585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81713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Add agenda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CBC6BD3-A97E-6424-EBD7-5FB15FCE7033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22915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section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406750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section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087012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/>
              <a:t>Add text to appear in two column layout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15726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1398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heading (two lines max)</a:t>
            </a:r>
            <a:endParaRPr lang="en-GB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heading (two lines max)</a:t>
            </a:r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63381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4865" cy="367563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93709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297579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E787E-2B80-B89E-C7B4-0562D08E4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2317024"/>
            <a:ext cx="7841417" cy="512927"/>
          </a:xfrm>
        </p:spPr>
        <p:txBody>
          <a:bodyPr/>
          <a:lstStyle/>
          <a:p>
            <a:r>
              <a:rPr lang="en-GB" sz="2800"/>
              <a:t>Riley Court Building User Guide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98BDB9-260A-76DD-3795-4CB49764FB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A3140B-EB80-FC60-F15A-64B2B74DE6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3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38E07-5D8F-FE3E-105C-2F394AE14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"/>
              </a:rPr>
              <a:t>Fire Alarm and fire exits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D6789A-9647-4733-D3AD-6781D5BC8B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BFDB57-24D6-6560-4E8F-814BB6F66E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CE1138E-8CEA-34BC-F047-94A0FFE69C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2" y="1062893"/>
            <a:ext cx="9269680" cy="5106132"/>
          </a:xfrm>
        </p:spPr>
        <p:txBody>
          <a:bodyPr vert="horz" lIns="91440" tIns="45720" rIns="91440" bIns="45720" numCol="2" spcCol="540000" rtlCol="0" anchor="t">
            <a:noAutofit/>
          </a:bodyPr>
          <a:lstStyle/>
          <a:p>
            <a:r>
              <a:rPr lang="en-GB">
                <a:cs typeface="Calibri"/>
              </a:rPr>
              <a:t>The weekly fire alarm is tested each Wednesday between 08:00 – 10:00. </a:t>
            </a:r>
          </a:p>
          <a:p>
            <a:r>
              <a:rPr lang="en-GB">
                <a:cs typeface="Calibri"/>
              </a:rPr>
              <a:t>The final exits are marked on the plan below.</a:t>
            </a:r>
          </a:p>
          <a:p>
            <a:endParaRPr lang="en-GB">
              <a:cs typeface="Calibri"/>
            </a:endParaRPr>
          </a:p>
          <a:p>
            <a:endParaRPr lang="en-GB">
              <a:cs typeface="Calibri"/>
            </a:endParaRPr>
          </a:p>
          <a:p>
            <a:endParaRPr lang="en-GB">
              <a:cs typeface="Calibri"/>
            </a:endParaRPr>
          </a:p>
          <a:p>
            <a:endParaRPr lang="en-GB">
              <a:cs typeface="Calibri"/>
            </a:endParaRPr>
          </a:p>
        </p:txBody>
      </p:sp>
      <p:pic>
        <p:nvPicPr>
          <p:cNvPr id="8" name="Picture 7" descr="A map of a shopping center&#10;&#10;Description automatically generated">
            <a:extLst>
              <a:ext uri="{FF2B5EF4-FFF2-40B4-BE49-F238E27FC236}">
                <a16:creationId xmlns:a16="http://schemas.microsoft.com/office/drawing/2014/main" id="{1B9D6668-3CCC-4D7E-C32A-4B1C35638D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8" b="15973"/>
          <a:stretch/>
        </p:blipFill>
        <p:spPr>
          <a:xfrm>
            <a:off x="413581" y="1940309"/>
            <a:ext cx="7573741" cy="413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0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4DD1C-9011-A7C4-9C6D-029D662AF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Riley Court Lighting – RIL.G.03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D9B0D3-9D6C-E01A-925D-457B6F2896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0ADE91-D011-E6F3-EB44-AD86257B4B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EC4FEE-43F3-45DE-02D4-E98F09701D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b="0"/>
              <a:t>Lighting within this room is manually switched on and off. Please switch off lighting upon leaving the room. Switch locations are located as indicated in yellow below.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D058EF-5AEA-BF49-3B9E-8E25A9707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582" y="1495140"/>
            <a:ext cx="9364900" cy="503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989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2DB30-3848-5DAB-F968-F510F693D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Riley Court Lighting – RIL.G.04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3D19B9-43BE-9185-06D3-9A41231834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666B55-A2DE-D23F-0FDF-FC85824C15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74E9E4-C588-5543-768D-84E0158B67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b="0"/>
              <a:t>Lighting within this room is switched Auto on and Auto off. Lighting can be adjusted by the scene setting switch as located adjacent the lectern as indicated in yellow below. </a:t>
            </a:r>
          </a:p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F8B6DA-0FA8-1B4C-162A-CA6E6A750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581" y="1626535"/>
            <a:ext cx="7840661" cy="47099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169046-9AFB-1D2C-F053-455EF1967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4496" y="5234964"/>
            <a:ext cx="2705100" cy="733425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6239DA6-0E76-AE42-6DC9-7270BDB341A3}"/>
              </a:ext>
            </a:extLst>
          </p:cNvPr>
          <p:cNvSpPr txBox="1">
            <a:spLocks/>
          </p:cNvSpPr>
          <p:nvPr/>
        </p:nvSpPr>
        <p:spPr>
          <a:xfrm>
            <a:off x="8424496" y="4937980"/>
            <a:ext cx="3087566" cy="3686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8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65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Scene Setting controls as follows 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217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394C362-0B9C-C459-A5FD-F12118F02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Riley Court Ventilation	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C91053-8D3F-351F-7C4E-C8BA6C4144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8C8718-BFB6-E43D-EF1A-166CB75239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38840" y="6330949"/>
            <a:ext cx="86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D9A76D0-8E6D-E156-862E-B463FE6B2A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/>
              <a:t>Operational instructions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8EC1319-0D51-BA0A-163B-B962958FF1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2" y="1263535"/>
            <a:ext cx="9482258" cy="5121872"/>
          </a:xfrm>
        </p:spPr>
        <p:txBody>
          <a:bodyPr/>
          <a:lstStyle/>
          <a:p>
            <a:r>
              <a:rPr lang="en-GB"/>
              <a:t>If the CO</a:t>
            </a:r>
            <a:r>
              <a:rPr lang="en-GB" baseline="-25000"/>
              <a:t>2</a:t>
            </a:r>
            <a:r>
              <a:rPr lang="en-GB"/>
              <a:t> monitor activates / sounds: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Open the windows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Press and hold the right-hand white “Ventilation Fan High Speed” button down for 3 seconds.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A green light will light up on the left-hand side to indicate it is active.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To turn the system off; Press and hold the same right-hand white “Ventilation Fan High Speed” button down for 3 seconds until green light turns off.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/>
          </a:p>
        </p:txBody>
      </p:sp>
      <p:pic>
        <p:nvPicPr>
          <p:cNvPr id="4" name="Picture 3" descr="A white panel with buttons and switches&#10;&#10;Description automatically generated">
            <a:extLst>
              <a:ext uri="{FF2B5EF4-FFF2-40B4-BE49-F238E27FC236}">
                <a16:creationId xmlns:a16="http://schemas.microsoft.com/office/drawing/2014/main" id="{AA618BBC-2A11-44B0-C801-BCE3697C11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05404" y="1801347"/>
            <a:ext cx="3074150" cy="2763519"/>
          </a:xfrm>
          <a:prstGeom prst="rect">
            <a:avLst/>
          </a:prstGeom>
        </p:spPr>
      </p:pic>
      <p:sp>
        <p:nvSpPr>
          <p:cNvPr id="12" name="Arrow: Bent-Up 11">
            <a:extLst>
              <a:ext uri="{FF2B5EF4-FFF2-40B4-BE49-F238E27FC236}">
                <a16:creationId xmlns:a16="http://schemas.microsoft.com/office/drawing/2014/main" id="{E42B3126-375D-F8BD-18ED-B0033D6E3342}"/>
              </a:ext>
            </a:extLst>
          </p:cNvPr>
          <p:cNvSpPr/>
          <p:nvPr/>
        </p:nvSpPr>
        <p:spPr>
          <a:xfrm>
            <a:off x="863600" y="3355953"/>
            <a:ext cx="6881386" cy="857294"/>
          </a:xfrm>
          <a:prstGeom prst="bentUp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F9D9410-E28A-DCA3-2B0C-17E77009219C}"/>
              </a:ext>
            </a:extLst>
          </p:cNvPr>
          <p:cNvSpPr/>
          <p:nvPr/>
        </p:nvSpPr>
        <p:spPr>
          <a:xfrm>
            <a:off x="7111538" y="2946861"/>
            <a:ext cx="307571" cy="5320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1680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708BC-8FF3-4FDA-6B84-DFDE4105E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"/>
              </a:rPr>
              <a:t>Toilets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5F276B-280C-A39F-AA2B-7ACC3E68E8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0AAC1-7AA2-CE1D-5729-B0051E58BA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CBE4F70-062B-5926-8F23-F0F99EF532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1" y="1187939"/>
            <a:ext cx="9425987" cy="4981086"/>
          </a:xfrm>
        </p:spPr>
        <p:txBody>
          <a:bodyPr vert="horz" lIns="91440" tIns="45720" rIns="91440" bIns="45720" numCol="2" spcCol="540000" rtlCol="0" anchor="t">
            <a:noAutofit/>
          </a:bodyPr>
          <a:lstStyle/>
          <a:p>
            <a:r>
              <a:rPr lang="en-GB">
                <a:cs typeface="Calibri"/>
              </a:rPr>
              <a:t>Accessible, Female and Male toilets are provided on the ground floor. See plan below.</a:t>
            </a:r>
          </a:p>
          <a:p>
            <a:endParaRPr lang="en-GB">
              <a:cs typeface="Calibri"/>
            </a:endParaRPr>
          </a:p>
          <a:p>
            <a:endParaRPr lang="en-GB">
              <a:highlight>
                <a:srgbClr val="FFFF00"/>
              </a:highlight>
              <a:cs typeface="Calibri"/>
            </a:endParaRPr>
          </a:p>
          <a:p>
            <a:endParaRPr lang="en-GB">
              <a:cs typeface="Calibri"/>
            </a:endParaRPr>
          </a:p>
          <a:p>
            <a:endParaRPr lang="en-GB">
              <a:cs typeface="Calibri"/>
            </a:endParaRPr>
          </a:p>
          <a:p>
            <a:endParaRPr lang="en-GB">
              <a:cs typeface="Calibri"/>
            </a:endParaRPr>
          </a:p>
          <a:p>
            <a:endParaRPr lang="en-GB">
              <a:cs typeface="Calibri"/>
            </a:endParaRPr>
          </a:p>
          <a:p>
            <a:endParaRPr lang="en-GB">
              <a:cs typeface="Calibri"/>
            </a:endParaRPr>
          </a:p>
          <a:p>
            <a:endParaRPr lang="en-GB">
              <a:cs typeface="Calibri"/>
            </a:endParaRPr>
          </a:p>
          <a:p>
            <a:endParaRPr lang="en-GB">
              <a:cs typeface="Calibri"/>
            </a:endParaRPr>
          </a:p>
          <a:p>
            <a:endParaRPr lang="en-GB">
              <a:cs typeface="Calibri"/>
            </a:endParaRPr>
          </a:p>
          <a:p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There are additional female toilet provision available on the first floor, via the main entrance stairs. </a:t>
            </a:r>
          </a:p>
        </p:txBody>
      </p:sp>
      <p:pic>
        <p:nvPicPr>
          <p:cNvPr id="7" name="Picture 6" descr="A map of a shopping center&#10;&#10;Description automatically generated">
            <a:extLst>
              <a:ext uri="{FF2B5EF4-FFF2-40B4-BE49-F238E27FC236}">
                <a16:creationId xmlns:a16="http://schemas.microsoft.com/office/drawing/2014/main" id="{DDE38453-3903-F6DD-CDAC-7F8644446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8" b="15973"/>
          <a:stretch/>
        </p:blipFill>
        <p:spPr>
          <a:xfrm>
            <a:off x="413581" y="1856827"/>
            <a:ext cx="6885988" cy="376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677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5CB3A-F302-1A23-F2E7-895732BDB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"/>
              </a:rPr>
              <a:t>Cleaning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31DFE7-C307-D6E8-6DDC-F56EE98ACF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D1197-44F5-5E36-8792-E6985DE160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20E006-9772-2505-D7FA-7EA80F134F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numCol="2" spcCol="540000" rtlCol="0" anchor="t">
            <a:noAutofit/>
          </a:bodyPr>
          <a:lstStyle/>
          <a:p>
            <a:r>
              <a:rPr lang="en-GB">
                <a:cs typeface="Calibri"/>
              </a:rPr>
              <a:t>Cleaning of RIL.G.03 and RIL.G.04, common ground floor areas and toilets will take place each day during Term time.</a:t>
            </a:r>
          </a:p>
          <a:p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The cleaning team will turn on the lights in RIL.G.03 each morning.</a:t>
            </a:r>
          </a:p>
        </p:txBody>
      </p:sp>
    </p:spTree>
    <p:extLst>
      <p:ext uri="{BB962C8B-B14F-4D97-AF65-F5344CB8AC3E}">
        <p14:creationId xmlns:p14="http://schemas.microsoft.com/office/powerpoint/2010/main" val="4059959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0FD04-7129-A6E6-A8B5-0313C606A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"/>
              </a:rPr>
              <a:t>Community Safety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87C1B9-525E-F27B-71F8-93B658428C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982095-48F2-27C3-B117-E1187A04EA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4DCE870-9DD4-A968-1C98-1687471BB3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numCol="2" spcCol="540000" rtlCol="0" anchor="t">
            <a:noAutofit/>
          </a:bodyPr>
          <a:lstStyle/>
          <a:p>
            <a:r>
              <a:rPr lang="en-GB">
                <a:cs typeface="Calibri"/>
              </a:rPr>
              <a:t>There is no central reception area at Riley Court.</a:t>
            </a:r>
            <a:endParaRPr lang="en-US"/>
          </a:p>
          <a:p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In the event of an emergency please contact the Community Safety Team on:</a:t>
            </a:r>
          </a:p>
          <a:p>
            <a:endParaRPr lang="en-GB">
              <a:cs typeface="Calibri"/>
            </a:endParaRPr>
          </a:p>
          <a:p>
            <a:r>
              <a:rPr lang="en-GB">
                <a:latin typeface="Arial"/>
                <a:cs typeface="Arial"/>
              </a:rPr>
              <a:t>•</a:t>
            </a:r>
            <a:r>
              <a:rPr lang="en-GB">
                <a:cs typeface="Calibri"/>
              </a:rPr>
              <a:t>(General) - 024 7652 2083 </a:t>
            </a:r>
            <a:endParaRPr lang="en-GB"/>
          </a:p>
          <a:p>
            <a:r>
              <a:rPr lang="en-GB">
                <a:latin typeface="Arial"/>
                <a:cs typeface="Arial"/>
              </a:rPr>
              <a:t>•</a:t>
            </a:r>
            <a:r>
              <a:rPr lang="en-GB">
                <a:cs typeface="Calibri"/>
              </a:rPr>
              <a:t>(Emergency) - 024 7652 2222</a:t>
            </a:r>
            <a:endParaRPr lang="en-GB"/>
          </a:p>
          <a:p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Building reference: 01.296_Riley Court</a:t>
            </a:r>
            <a:endParaRPr lang="en-GB"/>
          </a:p>
          <a:p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The Community Safety team will undertake a daily evening visit as part of their rounds to ensure the building is secure and lights are turned off.</a:t>
            </a:r>
          </a:p>
          <a:p>
            <a:endParaRPr lang="en-GB">
              <a:ea typeface="+mn-lt"/>
              <a:cs typeface="+mn-lt"/>
            </a:endParaRPr>
          </a:p>
          <a:p>
            <a:r>
              <a:rPr lang="en-GB">
                <a:ea typeface="+mn-lt"/>
                <a:cs typeface="+mn-lt"/>
              </a:rPr>
              <a:t>All keys are currently located within the Zone 2 Hub, which Community Safety have access to.</a:t>
            </a:r>
            <a:endParaRPr lang="en-GB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9106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A4C09-939F-BA5A-0020-BAFEE29EF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ea typeface="Calibri"/>
                <a:cs typeface="Calibri"/>
              </a:rPr>
              <a:t>Term time access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5322F1-D3F3-894B-8258-5AE8D5AFC59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EDD288-FE67-FC1C-5F83-B0DC1C7805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A91CC6D-E32D-64A7-41A8-A8A0A9E33C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numCol="2" spcCol="540000" rtlCol="0" anchor="t">
            <a:noAutofit/>
          </a:bodyPr>
          <a:lstStyle/>
          <a:p>
            <a:r>
              <a:rPr lang="en-GB">
                <a:ea typeface="Calibri"/>
                <a:cs typeface="Calibri"/>
              </a:rPr>
              <a:t>The building will be on open access: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ea typeface="Calibri"/>
                <a:cs typeface="Calibri"/>
              </a:rPr>
              <a:t>Monday, Tuesday, Thursday 08:30 – 19:30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ea typeface="Calibri"/>
                <a:cs typeface="Calibri"/>
              </a:rPr>
              <a:t>Wednesday 08:30 – 13:30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ea typeface="Calibri"/>
                <a:cs typeface="Calibri"/>
              </a:rPr>
              <a:t>Friday 08:30 – 18:30</a:t>
            </a:r>
          </a:p>
          <a:p>
            <a:endParaRPr lang="en-GB">
              <a:ea typeface="Calibri"/>
              <a:cs typeface="Calibri"/>
            </a:endParaRPr>
          </a:p>
          <a:p>
            <a:r>
              <a:rPr lang="en-GB">
                <a:ea typeface="Calibri"/>
                <a:cs typeface="Calibri"/>
              </a:rPr>
              <a:t>At all other times, including weekends, access will be restricted to approved individuals only.</a:t>
            </a:r>
          </a:p>
          <a:p>
            <a:endParaRPr lang="en-GB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31428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niversity of Warwick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EB86DD2-3F2D-44FE-9459-B2FCDD5A0F4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b92f306-89c0-4949-ae8c-1f7680fe878c" xsi:nil="true"/>
    <lcf76f155ced4ddcb4097134ff3c332f xmlns="834a1ee7-6a64-482a-b7a2-e245ecd861ac">
      <Terms xmlns="http://schemas.microsoft.com/office/infopath/2007/PartnerControls"/>
    </lcf76f155ced4ddcb4097134ff3c332f>
    <SharedWithUsers xmlns="2b92f306-89c0-4949-ae8c-1f7680fe878c">
      <UserInfo>
        <DisplayName>Taylor, Jessica</DisplayName>
        <AccountId>35</AccountId>
        <AccountType/>
      </UserInfo>
      <UserInfo>
        <DisplayName>Beck, Jamie</DisplayName>
        <AccountId>15</AccountId>
        <AccountType/>
      </UserInfo>
      <UserInfo>
        <DisplayName>Micklewright, Joey</DisplayName>
        <AccountId>51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C4169788F0694D80588E60DDFF62FF" ma:contentTypeVersion="13" ma:contentTypeDescription="Create a new document." ma:contentTypeScope="" ma:versionID="292df2063dc44c6f591d07d3f085dcc3">
  <xsd:schema xmlns:xsd="http://www.w3.org/2001/XMLSchema" xmlns:xs="http://www.w3.org/2001/XMLSchema" xmlns:p="http://schemas.microsoft.com/office/2006/metadata/properties" xmlns:ns2="834a1ee7-6a64-482a-b7a2-e245ecd861ac" xmlns:ns3="2b92f306-89c0-4949-ae8c-1f7680fe878c" targetNamespace="http://schemas.microsoft.com/office/2006/metadata/properties" ma:root="true" ma:fieldsID="2ec5879cbdfbd8e085d92688cb75f7e6" ns2:_="" ns3:_="">
    <xsd:import namespace="834a1ee7-6a64-482a-b7a2-e245ecd861ac"/>
    <xsd:import namespace="2b92f306-89c0-4949-ae8c-1f7680fe87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4a1ee7-6a64-482a-b7a2-e245ecd861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92f306-89c0-4949-ae8c-1f7680fe878c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60e1847c-48f2-4c7a-b00f-c49f1cedbac6}" ma:internalName="TaxCatchAll" ma:showField="CatchAllData" ma:web="2b92f306-89c0-4949-ae8c-1f7680fe87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F5EF04-815E-4ACB-A0B8-B7063D1F2BEC}">
  <ds:schemaRefs>
    <ds:schemaRef ds:uri="2b92f306-89c0-4949-ae8c-1f7680fe878c"/>
    <ds:schemaRef ds:uri="834a1ee7-6a64-482a-b7a2-e245ecd861a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D21E09C-5195-4B5D-A570-4D851387BF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EA709C-C3A1-4267-A690-DDDBEEDF3769}">
  <ds:schemaRefs>
    <ds:schemaRef ds:uri="2b92f306-89c0-4949-ae8c-1f7680fe878c"/>
    <ds:schemaRef ds:uri="834a1ee7-6a64-482a-b7a2-e245ecd861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University of Warwick</vt:lpstr>
      <vt:lpstr>Riley Court Building User Guide</vt:lpstr>
      <vt:lpstr>Fire Alarm and fire exits</vt:lpstr>
      <vt:lpstr>Riley Court Lighting – RIL.G.03</vt:lpstr>
      <vt:lpstr>Riley Court Lighting – RIL.G.04</vt:lpstr>
      <vt:lpstr>Riley Court Ventilation </vt:lpstr>
      <vt:lpstr>Toilets</vt:lpstr>
      <vt:lpstr>Cleaning</vt:lpstr>
      <vt:lpstr>Community Safety</vt:lpstr>
      <vt:lpstr>Term time access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Ridgway, Vicki</dc:creator>
  <cp:revision>1</cp:revision>
  <cp:lastPrinted>2023-12-22T09:28:06Z</cp:lastPrinted>
  <dcterms:created xsi:type="dcterms:W3CDTF">2023-12-14T11:28:37Z</dcterms:created>
  <dcterms:modified xsi:type="dcterms:W3CDTF">2023-12-22T10:49:25Z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0x01010043C4169788F0694D80588E60DDFF62FF</vt:lpwstr>
  </property>
  <property fmtid="{D5CDD505-2E9C-101B-9397-08002B2CF9AE}" pid="3" name="MediaServiceImageTags">
    <vt:lpwstr/>
  </property>
</Properties>
</file>