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Default Extension="png" ContentType="image/png"/>
  <Override PartName="/ppt/slideMasters/slideMaster1.xml" ContentType="application/vnd.openxmlformats-officedocument.presentationml.slideMaster+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tiff" ContentType="image/tiff"/>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sldIdLst>
    <p:sldId id="256" r:id="rId2"/>
  </p:sldIdLst>
  <p:sldSz cx="21386800" cy="30279975"/>
  <p:notesSz cx="6858000" cy="9144000"/>
  <p:defaultTextStyle>
    <a:defPPr>
      <a:defRPr lang="lt-LT"/>
    </a:defPPr>
    <a:lvl1pPr marL="0" algn="l" defTabSz="2951897" rtl="0" eaLnBrk="1" latinLnBrk="0" hangingPunct="1">
      <a:defRPr sz="5800" kern="1200">
        <a:solidFill>
          <a:schemeClr val="tx1"/>
        </a:solidFill>
        <a:latin typeface="+mn-lt"/>
        <a:ea typeface="+mn-ea"/>
        <a:cs typeface="+mn-cs"/>
      </a:defRPr>
    </a:lvl1pPr>
    <a:lvl2pPr marL="1475949" algn="l" defTabSz="2951897" rtl="0" eaLnBrk="1" latinLnBrk="0" hangingPunct="1">
      <a:defRPr sz="5800" kern="1200">
        <a:solidFill>
          <a:schemeClr val="tx1"/>
        </a:solidFill>
        <a:latin typeface="+mn-lt"/>
        <a:ea typeface="+mn-ea"/>
        <a:cs typeface="+mn-cs"/>
      </a:defRPr>
    </a:lvl2pPr>
    <a:lvl3pPr marL="2951897" algn="l" defTabSz="2951897" rtl="0" eaLnBrk="1" latinLnBrk="0" hangingPunct="1">
      <a:defRPr sz="5800" kern="1200">
        <a:solidFill>
          <a:schemeClr val="tx1"/>
        </a:solidFill>
        <a:latin typeface="+mn-lt"/>
        <a:ea typeface="+mn-ea"/>
        <a:cs typeface="+mn-cs"/>
      </a:defRPr>
    </a:lvl3pPr>
    <a:lvl4pPr marL="4427852" algn="l" defTabSz="2951897" rtl="0" eaLnBrk="1" latinLnBrk="0" hangingPunct="1">
      <a:defRPr sz="5800" kern="1200">
        <a:solidFill>
          <a:schemeClr val="tx1"/>
        </a:solidFill>
        <a:latin typeface="+mn-lt"/>
        <a:ea typeface="+mn-ea"/>
        <a:cs typeface="+mn-cs"/>
      </a:defRPr>
    </a:lvl4pPr>
    <a:lvl5pPr marL="5903801" algn="l" defTabSz="2951897" rtl="0" eaLnBrk="1" latinLnBrk="0" hangingPunct="1">
      <a:defRPr sz="5800" kern="1200">
        <a:solidFill>
          <a:schemeClr val="tx1"/>
        </a:solidFill>
        <a:latin typeface="+mn-lt"/>
        <a:ea typeface="+mn-ea"/>
        <a:cs typeface="+mn-cs"/>
      </a:defRPr>
    </a:lvl5pPr>
    <a:lvl6pPr marL="7379749" algn="l" defTabSz="2951897" rtl="0" eaLnBrk="1" latinLnBrk="0" hangingPunct="1">
      <a:defRPr sz="5800" kern="1200">
        <a:solidFill>
          <a:schemeClr val="tx1"/>
        </a:solidFill>
        <a:latin typeface="+mn-lt"/>
        <a:ea typeface="+mn-ea"/>
        <a:cs typeface="+mn-cs"/>
      </a:defRPr>
    </a:lvl6pPr>
    <a:lvl7pPr marL="8855704" algn="l" defTabSz="2951897" rtl="0" eaLnBrk="1" latinLnBrk="0" hangingPunct="1">
      <a:defRPr sz="5800" kern="1200">
        <a:solidFill>
          <a:schemeClr val="tx1"/>
        </a:solidFill>
        <a:latin typeface="+mn-lt"/>
        <a:ea typeface="+mn-ea"/>
        <a:cs typeface="+mn-cs"/>
      </a:defRPr>
    </a:lvl7pPr>
    <a:lvl8pPr marL="10331653" algn="l" defTabSz="2951897" rtl="0" eaLnBrk="1" latinLnBrk="0" hangingPunct="1">
      <a:defRPr sz="5800" kern="1200">
        <a:solidFill>
          <a:schemeClr val="tx1"/>
        </a:solidFill>
        <a:latin typeface="+mn-lt"/>
        <a:ea typeface="+mn-ea"/>
        <a:cs typeface="+mn-cs"/>
      </a:defRPr>
    </a:lvl8pPr>
    <a:lvl9pPr marL="11807601" algn="l" defTabSz="2951897" rtl="0" eaLnBrk="1" latinLnBrk="0" hangingPunct="1">
      <a:defRPr sz="5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5588" autoAdjust="0"/>
    <p:restoredTop sz="99648" autoAdjust="0"/>
  </p:normalViewPr>
  <p:slideViewPr>
    <p:cSldViewPr snapToGrid="0" showGuides="1">
      <p:cViewPr>
        <p:scale>
          <a:sx n="96" d="100"/>
          <a:sy n="96" d="100"/>
        </p:scale>
        <p:origin x="-78" y="15048"/>
      </p:cViewPr>
      <p:guideLst>
        <p:guide orient="horz" pos="8857"/>
        <p:guide orient="horz" pos="13619"/>
        <p:guide orient="horz" pos="2733"/>
        <p:guide orient="horz" pos="8176"/>
        <p:guide orient="horz" pos="2279"/>
        <p:guide orient="horz" pos="7949"/>
        <p:guide orient="horz" pos="13846"/>
        <p:guide orient="horz" pos="2053"/>
        <p:guide pos="6736"/>
      </p:guideLst>
    </p:cSldViewPr>
  </p:slideViewPr>
  <p:outlineViewPr>
    <p:cViewPr>
      <p:scale>
        <a:sx n="33" d="100"/>
        <a:sy n="33" d="100"/>
      </p:scale>
      <p:origin x="0" y="0"/>
    </p:cViewPr>
  </p:outlineViewPr>
  <p:notesTextViewPr>
    <p:cViewPr>
      <p:scale>
        <a:sx n="100" d="100"/>
        <a:sy n="100" d="100"/>
      </p:scale>
      <p:origin x="0" y="0"/>
    </p:cViewPr>
  </p:notesTextViewPr>
  <p:gridSpacing cx="368685763" cy="368685763"/>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Antraštės vietos rezervavimo ženklas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lt-LT"/>
          </a:p>
        </p:txBody>
      </p:sp>
      <p:sp>
        <p:nvSpPr>
          <p:cNvPr id="3" name="Datos vietos rezervavimo ženklas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5AFAA32-EA9B-4EAE-88CB-858636FDEBE1}" type="datetimeFigureOut">
              <a:rPr lang="lt-LT" smtClean="0"/>
              <a:pPr/>
              <a:t>2009.10.01</a:t>
            </a:fld>
            <a:endParaRPr lang="lt-LT"/>
          </a:p>
        </p:txBody>
      </p:sp>
      <p:sp>
        <p:nvSpPr>
          <p:cNvPr id="4" name="Skaidrės vaizdo vietos rezervavimo ženklas 3"/>
          <p:cNvSpPr>
            <a:spLocks noGrp="1" noRot="1" noChangeAspect="1"/>
          </p:cNvSpPr>
          <p:nvPr>
            <p:ph type="sldImg" idx="2"/>
          </p:nvPr>
        </p:nvSpPr>
        <p:spPr>
          <a:xfrm>
            <a:off x="2217738" y="685800"/>
            <a:ext cx="2422525" cy="3429000"/>
          </a:xfrm>
          <a:prstGeom prst="rect">
            <a:avLst/>
          </a:prstGeom>
          <a:noFill/>
          <a:ln w="12700">
            <a:solidFill>
              <a:prstClr val="black"/>
            </a:solidFill>
          </a:ln>
        </p:spPr>
        <p:txBody>
          <a:bodyPr vert="horz" lIns="91440" tIns="45720" rIns="91440" bIns="45720" rtlCol="0" anchor="ctr"/>
          <a:lstStyle/>
          <a:p>
            <a:endParaRPr lang="lt-LT"/>
          </a:p>
        </p:txBody>
      </p:sp>
      <p:sp>
        <p:nvSpPr>
          <p:cNvPr id="5" name="Pastabų vietos rezervavimo ženklas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lt-LT" smtClean="0"/>
              <a:t>Spustelėkite ruošinio teksto stiliams keisti</a:t>
            </a:r>
          </a:p>
          <a:p>
            <a:pPr lvl="1"/>
            <a:r>
              <a:rPr lang="lt-LT" smtClean="0"/>
              <a:t>Antras lygmuo</a:t>
            </a:r>
          </a:p>
          <a:p>
            <a:pPr lvl="2"/>
            <a:r>
              <a:rPr lang="lt-LT" smtClean="0"/>
              <a:t>Trečias lygmuo</a:t>
            </a:r>
          </a:p>
          <a:p>
            <a:pPr lvl="3"/>
            <a:r>
              <a:rPr lang="lt-LT" smtClean="0"/>
              <a:t>Ketvirtas lygmuo</a:t>
            </a:r>
          </a:p>
          <a:p>
            <a:pPr lvl="4"/>
            <a:r>
              <a:rPr lang="lt-LT" smtClean="0"/>
              <a:t>Penktas lygmuo</a:t>
            </a:r>
            <a:endParaRPr lang="lt-LT"/>
          </a:p>
        </p:txBody>
      </p:sp>
      <p:sp>
        <p:nvSpPr>
          <p:cNvPr id="6" name="Poraštės vietos rezervavimo ženklas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lt-LT"/>
          </a:p>
        </p:txBody>
      </p:sp>
      <p:sp>
        <p:nvSpPr>
          <p:cNvPr id="7" name="Skaidrės numerio vietos rezervavimo ženklas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ECAB353-AD27-409C-9CF6-16752717095D}" type="slidenum">
              <a:rPr lang="lt-LT" smtClean="0"/>
              <a:pPr/>
              <a:t>‹#›</a:t>
            </a:fld>
            <a:endParaRPr lang="lt-LT"/>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kaidrės vaizdo vietos rezervavimo ženklas 1"/>
          <p:cNvSpPr>
            <a:spLocks noGrp="1" noRot="1" noChangeAspect="1"/>
          </p:cNvSpPr>
          <p:nvPr>
            <p:ph type="sldImg"/>
          </p:nvPr>
        </p:nvSpPr>
        <p:spPr/>
      </p:sp>
      <p:sp>
        <p:nvSpPr>
          <p:cNvPr id="3" name="Pastabų vietos rezervavimo ženklas 2"/>
          <p:cNvSpPr>
            <a:spLocks noGrp="1"/>
          </p:cNvSpPr>
          <p:nvPr>
            <p:ph type="body" idx="1"/>
          </p:nvPr>
        </p:nvSpPr>
        <p:spPr/>
        <p:txBody>
          <a:bodyPr>
            <a:normAutofit/>
          </a:bodyPr>
          <a:lstStyle/>
          <a:p>
            <a:endParaRPr lang="lt-LT" dirty="0"/>
          </a:p>
        </p:txBody>
      </p:sp>
      <p:sp>
        <p:nvSpPr>
          <p:cNvPr id="4" name="Skaidrės numerio vietos rezervavimo ženklas 3"/>
          <p:cNvSpPr>
            <a:spLocks noGrp="1"/>
          </p:cNvSpPr>
          <p:nvPr>
            <p:ph type="sldNum" sz="quarter" idx="10"/>
          </p:nvPr>
        </p:nvSpPr>
        <p:spPr/>
        <p:txBody>
          <a:bodyPr/>
          <a:lstStyle/>
          <a:p>
            <a:fld id="{9ECAB353-AD27-409C-9CF6-16752717095D}" type="slidenum">
              <a:rPr lang="lt-LT" smtClean="0"/>
              <a:pPr/>
              <a:t>1</a:t>
            </a:fld>
            <a:endParaRPr lang="lt-LT"/>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Pavadinimo skaidrė">
    <p:spTree>
      <p:nvGrpSpPr>
        <p:cNvPr id="1" name=""/>
        <p:cNvGrpSpPr/>
        <p:nvPr/>
      </p:nvGrpSpPr>
      <p:grpSpPr>
        <a:xfrm>
          <a:off x="0" y="0"/>
          <a:ext cx="0" cy="0"/>
          <a:chOff x="0" y="0"/>
          <a:chExt cx="0" cy="0"/>
        </a:xfrm>
      </p:grpSpPr>
      <p:sp>
        <p:nvSpPr>
          <p:cNvPr id="2" name="Antraštė 1"/>
          <p:cNvSpPr>
            <a:spLocks noGrp="1"/>
          </p:cNvSpPr>
          <p:nvPr>
            <p:ph type="ctrTitle"/>
          </p:nvPr>
        </p:nvSpPr>
        <p:spPr>
          <a:xfrm>
            <a:off x="1604010" y="9406429"/>
            <a:ext cx="18178780" cy="6490569"/>
          </a:xfrm>
        </p:spPr>
        <p:txBody>
          <a:bodyPr/>
          <a:lstStyle/>
          <a:p>
            <a:r>
              <a:rPr lang="lt-LT" smtClean="0"/>
              <a:t>Spustelėkite, jei norite keisite ruoš. pav. stilių</a:t>
            </a:r>
            <a:endParaRPr lang="lt-LT"/>
          </a:p>
        </p:txBody>
      </p:sp>
      <p:sp>
        <p:nvSpPr>
          <p:cNvPr id="3" name="Paantraštė 2"/>
          <p:cNvSpPr>
            <a:spLocks noGrp="1"/>
          </p:cNvSpPr>
          <p:nvPr>
            <p:ph type="subTitle" idx="1"/>
          </p:nvPr>
        </p:nvSpPr>
        <p:spPr>
          <a:xfrm>
            <a:off x="3208020" y="17158652"/>
            <a:ext cx="14970760" cy="7738216"/>
          </a:xfrm>
        </p:spPr>
        <p:txBody>
          <a:bodyPr/>
          <a:lstStyle>
            <a:lvl1pPr marL="0" indent="0" algn="ctr">
              <a:buNone/>
              <a:defRPr>
                <a:solidFill>
                  <a:schemeClr val="tx1">
                    <a:tint val="75000"/>
                  </a:schemeClr>
                </a:solidFill>
              </a:defRPr>
            </a:lvl1pPr>
            <a:lvl2pPr marL="1475949" indent="0" algn="ctr">
              <a:buNone/>
              <a:defRPr>
                <a:solidFill>
                  <a:schemeClr val="tx1">
                    <a:tint val="75000"/>
                  </a:schemeClr>
                </a:solidFill>
              </a:defRPr>
            </a:lvl2pPr>
            <a:lvl3pPr marL="2951897" indent="0" algn="ctr">
              <a:buNone/>
              <a:defRPr>
                <a:solidFill>
                  <a:schemeClr val="tx1">
                    <a:tint val="75000"/>
                  </a:schemeClr>
                </a:solidFill>
              </a:defRPr>
            </a:lvl3pPr>
            <a:lvl4pPr marL="4427852" indent="0" algn="ctr">
              <a:buNone/>
              <a:defRPr>
                <a:solidFill>
                  <a:schemeClr val="tx1">
                    <a:tint val="75000"/>
                  </a:schemeClr>
                </a:solidFill>
              </a:defRPr>
            </a:lvl4pPr>
            <a:lvl5pPr marL="5903801" indent="0" algn="ctr">
              <a:buNone/>
              <a:defRPr>
                <a:solidFill>
                  <a:schemeClr val="tx1">
                    <a:tint val="75000"/>
                  </a:schemeClr>
                </a:solidFill>
              </a:defRPr>
            </a:lvl5pPr>
            <a:lvl6pPr marL="7379749" indent="0" algn="ctr">
              <a:buNone/>
              <a:defRPr>
                <a:solidFill>
                  <a:schemeClr val="tx1">
                    <a:tint val="75000"/>
                  </a:schemeClr>
                </a:solidFill>
              </a:defRPr>
            </a:lvl6pPr>
            <a:lvl7pPr marL="8855704" indent="0" algn="ctr">
              <a:buNone/>
              <a:defRPr>
                <a:solidFill>
                  <a:schemeClr val="tx1">
                    <a:tint val="75000"/>
                  </a:schemeClr>
                </a:solidFill>
              </a:defRPr>
            </a:lvl7pPr>
            <a:lvl8pPr marL="10331653" indent="0" algn="ctr">
              <a:buNone/>
              <a:defRPr>
                <a:solidFill>
                  <a:schemeClr val="tx1">
                    <a:tint val="75000"/>
                  </a:schemeClr>
                </a:solidFill>
              </a:defRPr>
            </a:lvl8pPr>
            <a:lvl9pPr marL="11807601" indent="0" algn="ctr">
              <a:buNone/>
              <a:defRPr>
                <a:solidFill>
                  <a:schemeClr val="tx1">
                    <a:tint val="75000"/>
                  </a:schemeClr>
                </a:solidFill>
              </a:defRPr>
            </a:lvl9pPr>
          </a:lstStyle>
          <a:p>
            <a:r>
              <a:rPr lang="lt-LT" smtClean="0"/>
              <a:t>Spustelėkite ruošinio paantraštės stiliui keisti</a:t>
            </a:r>
            <a:endParaRPr lang="lt-LT"/>
          </a:p>
        </p:txBody>
      </p:sp>
      <p:sp>
        <p:nvSpPr>
          <p:cNvPr id="4" name="Datos vietos rezervavimo ženklas 3"/>
          <p:cNvSpPr>
            <a:spLocks noGrp="1"/>
          </p:cNvSpPr>
          <p:nvPr>
            <p:ph type="dt" sz="half" idx="10"/>
          </p:nvPr>
        </p:nvSpPr>
        <p:spPr/>
        <p:txBody>
          <a:bodyPr/>
          <a:lstStyle/>
          <a:p>
            <a:fld id="{0B4CF3A1-869F-484E-B3D3-03D4E16D1818}" type="datetimeFigureOut">
              <a:rPr lang="lt-LT" smtClean="0"/>
              <a:pPr/>
              <a:t>2009.10.01</a:t>
            </a:fld>
            <a:endParaRPr lang="lt-LT"/>
          </a:p>
        </p:txBody>
      </p:sp>
      <p:sp>
        <p:nvSpPr>
          <p:cNvPr id="5" name="Poraštės vietos rezervavimo ženklas 4"/>
          <p:cNvSpPr>
            <a:spLocks noGrp="1"/>
          </p:cNvSpPr>
          <p:nvPr>
            <p:ph type="ftr" sz="quarter" idx="11"/>
          </p:nvPr>
        </p:nvSpPr>
        <p:spPr/>
        <p:txBody>
          <a:bodyPr/>
          <a:lstStyle/>
          <a:p>
            <a:endParaRPr lang="lt-LT"/>
          </a:p>
        </p:txBody>
      </p:sp>
      <p:sp>
        <p:nvSpPr>
          <p:cNvPr id="6" name="Skaidrės numerio vietos rezervavimo ženklas 5"/>
          <p:cNvSpPr>
            <a:spLocks noGrp="1"/>
          </p:cNvSpPr>
          <p:nvPr>
            <p:ph type="sldNum" sz="quarter" idx="12"/>
          </p:nvPr>
        </p:nvSpPr>
        <p:spPr/>
        <p:txBody>
          <a:bodyPr/>
          <a:lstStyle/>
          <a:p>
            <a:fld id="{23A51D6E-060C-4929-B1EA-6D0EDE7FBFAF}" type="slidenum">
              <a:rPr lang="lt-LT" smtClean="0"/>
              <a:pPr/>
              <a:t>‹#›</a:t>
            </a:fld>
            <a:endParaRPr lang="lt-LT"/>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Pavadinimas ir vertikalus tekstas">
    <p:spTree>
      <p:nvGrpSpPr>
        <p:cNvPr id="1" name=""/>
        <p:cNvGrpSpPr/>
        <p:nvPr/>
      </p:nvGrpSpPr>
      <p:grpSpPr>
        <a:xfrm>
          <a:off x="0" y="0"/>
          <a:ext cx="0" cy="0"/>
          <a:chOff x="0" y="0"/>
          <a:chExt cx="0" cy="0"/>
        </a:xfrm>
      </p:grpSpPr>
      <p:sp>
        <p:nvSpPr>
          <p:cNvPr id="2" name="Antraštė 1"/>
          <p:cNvSpPr>
            <a:spLocks noGrp="1"/>
          </p:cNvSpPr>
          <p:nvPr>
            <p:ph type="title"/>
          </p:nvPr>
        </p:nvSpPr>
        <p:spPr/>
        <p:txBody>
          <a:bodyPr/>
          <a:lstStyle/>
          <a:p>
            <a:r>
              <a:rPr lang="lt-LT" smtClean="0"/>
              <a:t>Spustelėkite, jei norite keisite ruoš. pav. stilių</a:t>
            </a:r>
            <a:endParaRPr lang="lt-LT"/>
          </a:p>
        </p:txBody>
      </p:sp>
      <p:sp>
        <p:nvSpPr>
          <p:cNvPr id="3" name="Vertikalaus teksto vietos rezervavimo ženklas 2"/>
          <p:cNvSpPr>
            <a:spLocks noGrp="1"/>
          </p:cNvSpPr>
          <p:nvPr>
            <p:ph type="body" orient="vert" idx="1"/>
          </p:nvPr>
        </p:nvSpPr>
        <p:spPr/>
        <p:txBody>
          <a:bodyPr vert="eaVert"/>
          <a:lstStyle/>
          <a:p>
            <a:pPr lvl="0"/>
            <a:r>
              <a:rPr lang="lt-LT" smtClean="0"/>
              <a:t>Spustelėkite ruošinio teksto stiliams keisti</a:t>
            </a:r>
          </a:p>
          <a:p>
            <a:pPr lvl="1"/>
            <a:r>
              <a:rPr lang="lt-LT" smtClean="0"/>
              <a:t>Antras lygmuo</a:t>
            </a:r>
          </a:p>
          <a:p>
            <a:pPr lvl="2"/>
            <a:r>
              <a:rPr lang="lt-LT" smtClean="0"/>
              <a:t>Trečias lygmuo</a:t>
            </a:r>
          </a:p>
          <a:p>
            <a:pPr lvl="3"/>
            <a:r>
              <a:rPr lang="lt-LT" smtClean="0"/>
              <a:t>Ketvirtas lygmuo</a:t>
            </a:r>
          </a:p>
          <a:p>
            <a:pPr lvl="4"/>
            <a:r>
              <a:rPr lang="lt-LT" smtClean="0"/>
              <a:t>Penktas lygmuo</a:t>
            </a:r>
            <a:endParaRPr lang="lt-LT"/>
          </a:p>
        </p:txBody>
      </p:sp>
      <p:sp>
        <p:nvSpPr>
          <p:cNvPr id="4" name="Datos vietos rezervavimo ženklas 3"/>
          <p:cNvSpPr>
            <a:spLocks noGrp="1"/>
          </p:cNvSpPr>
          <p:nvPr>
            <p:ph type="dt" sz="half" idx="10"/>
          </p:nvPr>
        </p:nvSpPr>
        <p:spPr/>
        <p:txBody>
          <a:bodyPr/>
          <a:lstStyle/>
          <a:p>
            <a:fld id="{0B4CF3A1-869F-484E-B3D3-03D4E16D1818}" type="datetimeFigureOut">
              <a:rPr lang="lt-LT" smtClean="0"/>
              <a:pPr/>
              <a:t>2009.10.01</a:t>
            </a:fld>
            <a:endParaRPr lang="lt-LT"/>
          </a:p>
        </p:txBody>
      </p:sp>
      <p:sp>
        <p:nvSpPr>
          <p:cNvPr id="5" name="Poraštės vietos rezervavimo ženklas 4"/>
          <p:cNvSpPr>
            <a:spLocks noGrp="1"/>
          </p:cNvSpPr>
          <p:nvPr>
            <p:ph type="ftr" sz="quarter" idx="11"/>
          </p:nvPr>
        </p:nvSpPr>
        <p:spPr/>
        <p:txBody>
          <a:bodyPr/>
          <a:lstStyle/>
          <a:p>
            <a:endParaRPr lang="lt-LT"/>
          </a:p>
        </p:txBody>
      </p:sp>
      <p:sp>
        <p:nvSpPr>
          <p:cNvPr id="6" name="Skaidrės numerio vietos rezervavimo ženklas 5"/>
          <p:cNvSpPr>
            <a:spLocks noGrp="1"/>
          </p:cNvSpPr>
          <p:nvPr>
            <p:ph type="sldNum" sz="quarter" idx="12"/>
          </p:nvPr>
        </p:nvSpPr>
        <p:spPr/>
        <p:txBody>
          <a:bodyPr/>
          <a:lstStyle/>
          <a:p>
            <a:fld id="{23A51D6E-060C-4929-B1EA-6D0EDE7FBFAF}" type="slidenum">
              <a:rPr lang="lt-LT" smtClean="0"/>
              <a:pPr/>
              <a:t>‹#›</a:t>
            </a:fld>
            <a:endParaRPr lang="lt-LT"/>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us pavadinimas ir tekstas">
    <p:spTree>
      <p:nvGrpSpPr>
        <p:cNvPr id="1" name=""/>
        <p:cNvGrpSpPr/>
        <p:nvPr/>
      </p:nvGrpSpPr>
      <p:grpSpPr>
        <a:xfrm>
          <a:off x="0" y="0"/>
          <a:ext cx="0" cy="0"/>
          <a:chOff x="0" y="0"/>
          <a:chExt cx="0" cy="0"/>
        </a:xfrm>
      </p:grpSpPr>
      <p:sp>
        <p:nvSpPr>
          <p:cNvPr id="2" name="Vertikalus pavadinimas 1"/>
          <p:cNvSpPr>
            <a:spLocks noGrp="1"/>
          </p:cNvSpPr>
          <p:nvPr>
            <p:ph type="title" orient="vert"/>
          </p:nvPr>
        </p:nvSpPr>
        <p:spPr>
          <a:xfrm>
            <a:off x="15505430" y="1212605"/>
            <a:ext cx="4812030" cy="25836108"/>
          </a:xfrm>
        </p:spPr>
        <p:txBody>
          <a:bodyPr vert="eaVert"/>
          <a:lstStyle/>
          <a:p>
            <a:r>
              <a:rPr lang="lt-LT" smtClean="0"/>
              <a:t>Spustelėkite, jei norite keisite ruoš. pav. stilių</a:t>
            </a:r>
            <a:endParaRPr lang="lt-LT"/>
          </a:p>
        </p:txBody>
      </p:sp>
      <p:sp>
        <p:nvSpPr>
          <p:cNvPr id="3" name="Vertikalaus teksto vietos rezervavimo ženklas 2"/>
          <p:cNvSpPr>
            <a:spLocks noGrp="1"/>
          </p:cNvSpPr>
          <p:nvPr>
            <p:ph type="body" orient="vert" idx="1"/>
          </p:nvPr>
        </p:nvSpPr>
        <p:spPr>
          <a:xfrm>
            <a:off x="1069340" y="1212605"/>
            <a:ext cx="14079643" cy="25836108"/>
          </a:xfrm>
        </p:spPr>
        <p:txBody>
          <a:bodyPr vert="eaVert"/>
          <a:lstStyle/>
          <a:p>
            <a:pPr lvl="0"/>
            <a:r>
              <a:rPr lang="lt-LT" smtClean="0"/>
              <a:t>Spustelėkite ruošinio teksto stiliams keisti</a:t>
            </a:r>
          </a:p>
          <a:p>
            <a:pPr lvl="1"/>
            <a:r>
              <a:rPr lang="lt-LT" smtClean="0"/>
              <a:t>Antras lygmuo</a:t>
            </a:r>
          </a:p>
          <a:p>
            <a:pPr lvl="2"/>
            <a:r>
              <a:rPr lang="lt-LT" smtClean="0"/>
              <a:t>Trečias lygmuo</a:t>
            </a:r>
          </a:p>
          <a:p>
            <a:pPr lvl="3"/>
            <a:r>
              <a:rPr lang="lt-LT" smtClean="0"/>
              <a:t>Ketvirtas lygmuo</a:t>
            </a:r>
          </a:p>
          <a:p>
            <a:pPr lvl="4"/>
            <a:r>
              <a:rPr lang="lt-LT" smtClean="0"/>
              <a:t>Penktas lygmuo</a:t>
            </a:r>
            <a:endParaRPr lang="lt-LT"/>
          </a:p>
        </p:txBody>
      </p:sp>
      <p:sp>
        <p:nvSpPr>
          <p:cNvPr id="4" name="Datos vietos rezervavimo ženklas 3"/>
          <p:cNvSpPr>
            <a:spLocks noGrp="1"/>
          </p:cNvSpPr>
          <p:nvPr>
            <p:ph type="dt" sz="half" idx="10"/>
          </p:nvPr>
        </p:nvSpPr>
        <p:spPr/>
        <p:txBody>
          <a:bodyPr/>
          <a:lstStyle/>
          <a:p>
            <a:fld id="{0B4CF3A1-869F-484E-B3D3-03D4E16D1818}" type="datetimeFigureOut">
              <a:rPr lang="lt-LT" smtClean="0"/>
              <a:pPr/>
              <a:t>2009.10.01</a:t>
            </a:fld>
            <a:endParaRPr lang="lt-LT"/>
          </a:p>
        </p:txBody>
      </p:sp>
      <p:sp>
        <p:nvSpPr>
          <p:cNvPr id="5" name="Poraštės vietos rezervavimo ženklas 4"/>
          <p:cNvSpPr>
            <a:spLocks noGrp="1"/>
          </p:cNvSpPr>
          <p:nvPr>
            <p:ph type="ftr" sz="quarter" idx="11"/>
          </p:nvPr>
        </p:nvSpPr>
        <p:spPr/>
        <p:txBody>
          <a:bodyPr/>
          <a:lstStyle/>
          <a:p>
            <a:endParaRPr lang="lt-LT"/>
          </a:p>
        </p:txBody>
      </p:sp>
      <p:sp>
        <p:nvSpPr>
          <p:cNvPr id="6" name="Skaidrės numerio vietos rezervavimo ženklas 5"/>
          <p:cNvSpPr>
            <a:spLocks noGrp="1"/>
          </p:cNvSpPr>
          <p:nvPr>
            <p:ph type="sldNum" sz="quarter" idx="12"/>
          </p:nvPr>
        </p:nvSpPr>
        <p:spPr/>
        <p:txBody>
          <a:bodyPr/>
          <a:lstStyle/>
          <a:p>
            <a:fld id="{23A51D6E-060C-4929-B1EA-6D0EDE7FBFAF}" type="slidenum">
              <a:rPr lang="lt-LT" smtClean="0"/>
              <a:pPr/>
              <a:t>‹#›</a:t>
            </a:fld>
            <a:endParaRPr lang="lt-LT"/>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Pavadinimas ir turinys">
    <p:spTree>
      <p:nvGrpSpPr>
        <p:cNvPr id="1" name=""/>
        <p:cNvGrpSpPr/>
        <p:nvPr/>
      </p:nvGrpSpPr>
      <p:grpSpPr>
        <a:xfrm>
          <a:off x="0" y="0"/>
          <a:ext cx="0" cy="0"/>
          <a:chOff x="0" y="0"/>
          <a:chExt cx="0" cy="0"/>
        </a:xfrm>
      </p:grpSpPr>
      <p:sp>
        <p:nvSpPr>
          <p:cNvPr id="2" name="Antraštė 1"/>
          <p:cNvSpPr>
            <a:spLocks noGrp="1"/>
          </p:cNvSpPr>
          <p:nvPr>
            <p:ph type="title"/>
          </p:nvPr>
        </p:nvSpPr>
        <p:spPr/>
        <p:txBody>
          <a:bodyPr/>
          <a:lstStyle/>
          <a:p>
            <a:r>
              <a:rPr lang="lt-LT" smtClean="0"/>
              <a:t>Spustelėkite, jei norite keisite ruoš. pav. stilių</a:t>
            </a:r>
            <a:endParaRPr lang="lt-LT"/>
          </a:p>
        </p:txBody>
      </p:sp>
      <p:sp>
        <p:nvSpPr>
          <p:cNvPr id="3" name="Turinio vietos rezervavimo ženklas 2"/>
          <p:cNvSpPr>
            <a:spLocks noGrp="1"/>
          </p:cNvSpPr>
          <p:nvPr>
            <p:ph idx="1"/>
          </p:nvPr>
        </p:nvSpPr>
        <p:spPr/>
        <p:txBody>
          <a:bodyPr/>
          <a:lstStyle/>
          <a:p>
            <a:pPr lvl="0"/>
            <a:r>
              <a:rPr lang="lt-LT" smtClean="0"/>
              <a:t>Spustelėkite ruošinio teksto stiliams keisti</a:t>
            </a:r>
          </a:p>
          <a:p>
            <a:pPr lvl="1"/>
            <a:r>
              <a:rPr lang="lt-LT" smtClean="0"/>
              <a:t>Antras lygmuo</a:t>
            </a:r>
          </a:p>
          <a:p>
            <a:pPr lvl="2"/>
            <a:r>
              <a:rPr lang="lt-LT" smtClean="0"/>
              <a:t>Trečias lygmuo</a:t>
            </a:r>
          </a:p>
          <a:p>
            <a:pPr lvl="3"/>
            <a:r>
              <a:rPr lang="lt-LT" smtClean="0"/>
              <a:t>Ketvirtas lygmuo</a:t>
            </a:r>
          </a:p>
          <a:p>
            <a:pPr lvl="4"/>
            <a:r>
              <a:rPr lang="lt-LT" smtClean="0"/>
              <a:t>Penktas lygmuo</a:t>
            </a:r>
            <a:endParaRPr lang="lt-LT"/>
          </a:p>
        </p:txBody>
      </p:sp>
      <p:sp>
        <p:nvSpPr>
          <p:cNvPr id="4" name="Datos vietos rezervavimo ženklas 3"/>
          <p:cNvSpPr>
            <a:spLocks noGrp="1"/>
          </p:cNvSpPr>
          <p:nvPr>
            <p:ph type="dt" sz="half" idx="10"/>
          </p:nvPr>
        </p:nvSpPr>
        <p:spPr/>
        <p:txBody>
          <a:bodyPr/>
          <a:lstStyle/>
          <a:p>
            <a:fld id="{0B4CF3A1-869F-484E-B3D3-03D4E16D1818}" type="datetimeFigureOut">
              <a:rPr lang="lt-LT" smtClean="0"/>
              <a:pPr/>
              <a:t>2009.10.01</a:t>
            </a:fld>
            <a:endParaRPr lang="lt-LT"/>
          </a:p>
        </p:txBody>
      </p:sp>
      <p:sp>
        <p:nvSpPr>
          <p:cNvPr id="5" name="Poraštės vietos rezervavimo ženklas 4"/>
          <p:cNvSpPr>
            <a:spLocks noGrp="1"/>
          </p:cNvSpPr>
          <p:nvPr>
            <p:ph type="ftr" sz="quarter" idx="11"/>
          </p:nvPr>
        </p:nvSpPr>
        <p:spPr/>
        <p:txBody>
          <a:bodyPr/>
          <a:lstStyle/>
          <a:p>
            <a:endParaRPr lang="lt-LT"/>
          </a:p>
        </p:txBody>
      </p:sp>
      <p:sp>
        <p:nvSpPr>
          <p:cNvPr id="6" name="Skaidrės numerio vietos rezervavimo ženklas 5"/>
          <p:cNvSpPr>
            <a:spLocks noGrp="1"/>
          </p:cNvSpPr>
          <p:nvPr>
            <p:ph type="sldNum" sz="quarter" idx="12"/>
          </p:nvPr>
        </p:nvSpPr>
        <p:spPr/>
        <p:txBody>
          <a:bodyPr/>
          <a:lstStyle/>
          <a:p>
            <a:fld id="{23A51D6E-060C-4929-B1EA-6D0EDE7FBFAF}" type="slidenum">
              <a:rPr lang="lt-LT" smtClean="0"/>
              <a:pPr/>
              <a:t>‹#›</a:t>
            </a:fld>
            <a:endParaRPr lang="lt-LT"/>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kcijos antraštė">
    <p:spTree>
      <p:nvGrpSpPr>
        <p:cNvPr id="1" name=""/>
        <p:cNvGrpSpPr/>
        <p:nvPr/>
      </p:nvGrpSpPr>
      <p:grpSpPr>
        <a:xfrm>
          <a:off x="0" y="0"/>
          <a:ext cx="0" cy="0"/>
          <a:chOff x="0" y="0"/>
          <a:chExt cx="0" cy="0"/>
        </a:xfrm>
      </p:grpSpPr>
      <p:sp>
        <p:nvSpPr>
          <p:cNvPr id="2" name="Antraštė 1"/>
          <p:cNvSpPr>
            <a:spLocks noGrp="1"/>
          </p:cNvSpPr>
          <p:nvPr>
            <p:ph type="title"/>
          </p:nvPr>
        </p:nvSpPr>
        <p:spPr>
          <a:xfrm>
            <a:off x="1689410" y="19457699"/>
            <a:ext cx="18178780" cy="6013939"/>
          </a:xfrm>
        </p:spPr>
        <p:txBody>
          <a:bodyPr anchor="t"/>
          <a:lstStyle>
            <a:lvl1pPr algn="l">
              <a:defRPr sz="12900" b="1" cap="all"/>
            </a:lvl1pPr>
          </a:lstStyle>
          <a:p>
            <a:r>
              <a:rPr lang="lt-LT" smtClean="0"/>
              <a:t>Spustelėkite, jei norite keisite ruoš. pav. stilių</a:t>
            </a:r>
            <a:endParaRPr lang="lt-LT"/>
          </a:p>
        </p:txBody>
      </p:sp>
      <p:sp>
        <p:nvSpPr>
          <p:cNvPr id="3" name="Teksto vietos rezervavimo ženklas 2"/>
          <p:cNvSpPr>
            <a:spLocks noGrp="1"/>
          </p:cNvSpPr>
          <p:nvPr>
            <p:ph type="body" idx="1"/>
          </p:nvPr>
        </p:nvSpPr>
        <p:spPr>
          <a:xfrm>
            <a:off x="1689410" y="12833952"/>
            <a:ext cx="18178780" cy="6623742"/>
          </a:xfrm>
        </p:spPr>
        <p:txBody>
          <a:bodyPr anchor="b"/>
          <a:lstStyle>
            <a:lvl1pPr marL="0" indent="0">
              <a:buNone/>
              <a:defRPr sz="6500">
                <a:solidFill>
                  <a:schemeClr val="tx1">
                    <a:tint val="75000"/>
                  </a:schemeClr>
                </a:solidFill>
              </a:defRPr>
            </a:lvl1pPr>
            <a:lvl2pPr marL="1475949" indent="0">
              <a:buNone/>
              <a:defRPr sz="5800">
                <a:solidFill>
                  <a:schemeClr val="tx1">
                    <a:tint val="75000"/>
                  </a:schemeClr>
                </a:solidFill>
              </a:defRPr>
            </a:lvl2pPr>
            <a:lvl3pPr marL="2951897" indent="0">
              <a:buNone/>
              <a:defRPr sz="5200">
                <a:solidFill>
                  <a:schemeClr val="tx1">
                    <a:tint val="75000"/>
                  </a:schemeClr>
                </a:solidFill>
              </a:defRPr>
            </a:lvl3pPr>
            <a:lvl4pPr marL="4427852" indent="0">
              <a:buNone/>
              <a:defRPr sz="4500">
                <a:solidFill>
                  <a:schemeClr val="tx1">
                    <a:tint val="75000"/>
                  </a:schemeClr>
                </a:solidFill>
              </a:defRPr>
            </a:lvl4pPr>
            <a:lvl5pPr marL="5903801" indent="0">
              <a:buNone/>
              <a:defRPr sz="4500">
                <a:solidFill>
                  <a:schemeClr val="tx1">
                    <a:tint val="75000"/>
                  </a:schemeClr>
                </a:solidFill>
              </a:defRPr>
            </a:lvl5pPr>
            <a:lvl6pPr marL="7379749" indent="0">
              <a:buNone/>
              <a:defRPr sz="4500">
                <a:solidFill>
                  <a:schemeClr val="tx1">
                    <a:tint val="75000"/>
                  </a:schemeClr>
                </a:solidFill>
              </a:defRPr>
            </a:lvl6pPr>
            <a:lvl7pPr marL="8855704" indent="0">
              <a:buNone/>
              <a:defRPr sz="4500">
                <a:solidFill>
                  <a:schemeClr val="tx1">
                    <a:tint val="75000"/>
                  </a:schemeClr>
                </a:solidFill>
              </a:defRPr>
            </a:lvl7pPr>
            <a:lvl8pPr marL="10331653" indent="0">
              <a:buNone/>
              <a:defRPr sz="4500">
                <a:solidFill>
                  <a:schemeClr val="tx1">
                    <a:tint val="75000"/>
                  </a:schemeClr>
                </a:solidFill>
              </a:defRPr>
            </a:lvl8pPr>
            <a:lvl9pPr marL="11807601" indent="0">
              <a:buNone/>
              <a:defRPr sz="4500">
                <a:solidFill>
                  <a:schemeClr val="tx1">
                    <a:tint val="75000"/>
                  </a:schemeClr>
                </a:solidFill>
              </a:defRPr>
            </a:lvl9pPr>
          </a:lstStyle>
          <a:p>
            <a:pPr lvl="0"/>
            <a:r>
              <a:rPr lang="lt-LT" smtClean="0"/>
              <a:t>Spustelėkite ruošinio teksto stiliams keisti</a:t>
            </a:r>
          </a:p>
        </p:txBody>
      </p:sp>
      <p:sp>
        <p:nvSpPr>
          <p:cNvPr id="4" name="Datos vietos rezervavimo ženklas 3"/>
          <p:cNvSpPr>
            <a:spLocks noGrp="1"/>
          </p:cNvSpPr>
          <p:nvPr>
            <p:ph type="dt" sz="half" idx="10"/>
          </p:nvPr>
        </p:nvSpPr>
        <p:spPr/>
        <p:txBody>
          <a:bodyPr/>
          <a:lstStyle/>
          <a:p>
            <a:fld id="{0B4CF3A1-869F-484E-B3D3-03D4E16D1818}" type="datetimeFigureOut">
              <a:rPr lang="lt-LT" smtClean="0"/>
              <a:pPr/>
              <a:t>2009.10.01</a:t>
            </a:fld>
            <a:endParaRPr lang="lt-LT"/>
          </a:p>
        </p:txBody>
      </p:sp>
      <p:sp>
        <p:nvSpPr>
          <p:cNvPr id="5" name="Poraštės vietos rezervavimo ženklas 4"/>
          <p:cNvSpPr>
            <a:spLocks noGrp="1"/>
          </p:cNvSpPr>
          <p:nvPr>
            <p:ph type="ftr" sz="quarter" idx="11"/>
          </p:nvPr>
        </p:nvSpPr>
        <p:spPr/>
        <p:txBody>
          <a:bodyPr/>
          <a:lstStyle/>
          <a:p>
            <a:endParaRPr lang="lt-LT"/>
          </a:p>
        </p:txBody>
      </p:sp>
      <p:sp>
        <p:nvSpPr>
          <p:cNvPr id="6" name="Skaidrės numerio vietos rezervavimo ženklas 5"/>
          <p:cNvSpPr>
            <a:spLocks noGrp="1"/>
          </p:cNvSpPr>
          <p:nvPr>
            <p:ph type="sldNum" sz="quarter" idx="12"/>
          </p:nvPr>
        </p:nvSpPr>
        <p:spPr/>
        <p:txBody>
          <a:bodyPr/>
          <a:lstStyle/>
          <a:p>
            <a:fld id="{23A51D6E-060C-4929-B1EA-6D0EDE7FBFAF}" type="slidenum">
              <a:rPr lang="lt-LT" smtClean="0"/>
              <a:pPr/>
              <a:t>‹#›</a:t>
            </a:fld>
            <a:endParaRPr lang="lt-LT"/>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 turiniai">
    <p:spTree>
      <p:nvGrpSpPr>
        <p:cNvPr id="1" name=""/>
        <p:cNvGrpSpPr/>
        <p:nvPr/>
      </p:nvGrpSpPr>
      <p:grpSpPr>
        <a:xfrm>
          <a:off x="0" y="0"/>
          <a:ext cx="0" cy="0"/>
          <a:chOff x="0" y="0"/>
          <a:chExt cx="0" cy="0"/>
        </a:xfrm>
      </p:grpSpPr>
      <p:sp>
        <p:nvSpPr>
          <p:cNvPr id="2" name="Antraštė 1"/>
          <p:cNvSpPr>
            <a:spLocks noGrp="1"/>
          </p:cNvSpPr>
          <p:nvPr>
            <p:ph type="title"/>
          </p:nvPr>
        </p:nvSpPr>
        <p:spPr/>
        <p:txBody>
          <a:bodyPr/>
          <a:lstStyle/>
          <a:p>
            <a:r>
              <a:rPr lang="lt-LT" smtClean="0"/>
              <a:t>Spustelėkite, jei norite keisite ruoš. pav. stilių</a:t>
            </a:r>
            <a:endParaRPr lang="lt-LT"/>
          </a:p>
        </p:txBody>
      </p:sp>
      <p:sp>
        <p:nvSpPr>
          <p:cNvPr id="3" name="Turinio vietos rezervavimo ženklas 2"/>
          <p:cNvSpPr>
            <a:spLocks noGrp="1"/>
          </p:cNvSpPr>
          <p:nvPr>
            <p:ph sz="half" idx="1"/>
          </p:nvPr>
        </p:nvSpPr>
        <p:spPr>
          <a:xfrm>
            <a:off x="1069340" y="7065334"/>
            <a:ext cx="9445837" cy="19983384"/>
          </a:xfrm>
        </p:spPr>
        <p:txBody>
          <a:bodyPr/>
          <a:lstStyle>
            <a:lvl1pPr>
              <a:defRPr sz="9000"/>
            </a:lvl1pPr>
            <a:lvl2pPr>
              <a:defRPr sz="7700"/>
            </a:lvl2pPr>
            <a:lvl3pPr>
              <a:defRPr sz="6500"/>
            </a:lvl3pPr>
            <a:lvl4pPr>
              <a:defRPr sz="5800"/>
            </a:lvl4pPr>
            <a:lvl5pPr>
              <a:defRPr sz="5800"/>
            </a:lvl5pPr>
            <a:lvl6pPr>
              <a:defRPr sz="5800"/>
            </a:lvl6pPr>
            <a:lvl7pPr>
              <a:defRPr sz="5800"/>
            </a:lvl7pPr>
            <a:lvl8pPr>
              <a:defRPr sz="5800"/>
            </a:lvl8pPr>
            <a:lvl9pPr>
              <a:defRPr sz="5800"/>
            </a:lvl9pPr>
          </a:lstStyle>
          <a:p>
            <a:pPr lvl="0"/>
            <a:r>
              <a:rPr lang="lt-LT" smtClean="0"/>
              <a:t>Spustelėkite ruošinio teksto stiliams keisti</a:t>
            </a:r>
          </a:p>
          <a:p>
            <a:pPr lvl="1"/>
            <a:r>
              <a:rPr lang="lt-LT" smtClean="0"/>
              <a:t>Antras lygmuo</a:t>
            </a:r>
          </a:p>
          <a:p>
            <a:pPr lvl="2"/>
            <a:r>
              <a:rPr lang="lt-LT" smtClean="0"/>
              <a:t>Trečias lygmuo</a:t>
            </a:r>
          </a:p>
          <a:p>
            <a:pPr lvl="3"/>
            <a:r>
              <a:rPr lang="lt-LT" smtClean="0"/>
              <a:t>Ketvirtas lygmuo</a:t>
            </a:r>
          </a:p>
          <a:p>
            <a:pPr lvl="4"/>
            <a:r>
              <a:rPr lang="lt-LT" smtClean="0"/>
              <a:t>Penktas lygmuo</a:t>
            </a:r>
            <a:endParaRPr lang="lt-LT"/>
          </a:p>
        </p:txBody>
      </p:sp>
      <p:sp>
        <p:nvSpPr>
          <p:cNvPr id="4" name="Turinio vietos rezervavimo ženklas 3"/>
          <p:cNvSpPr>
            <a:spLocks noGrp="1"/>
          </p:cNvSpPr>
          <p:nvPr>
            <p:ph sz="half" idx="2"/>
          </p:nvPr>
        </p:nvSpPr>
        <p:spPr>
          <a:xfrm>
            <a:off x="10871623" y="7065334"/>
            <a:ext cx="9445837" cy="19983384"/>
          </a:xfrm>
        </p:spPr>
        <p:txBody>
          <a:bodyPr/>
          <a:lstStyle>
            <a:lvl1pPr>
              <a:defRPr sz="9000"/>
            </a:lvl1pPr>
            <a:lvl2pPr>
              <a:defRPr sz="7700"/>
            </a:lvl2pPr>
            <a:lvl3pPr>
              <a:defRPr sz="6500"/>
            </a:lvl3pPr>
            <a:lvl4pPr>
              <a:defRPr sz="5800"/>
            </a:lvl4pPr>
            <a:lvl5pPr>
              <a:defRPr sz="5800"/>
            </a:lvl5pPr>
            <a:lvl6pPr>
              <a:defRPr sz="5800"/>
            </a:lvl6pPr>
            <a:lvl7pPr>
              <a:defRPr sz="5800"/>
            </a:lvl7pPr>
            <a:lvl8pPr>
              <a:defRPr sz="5800"/>
            </a:lvl8pPr>
            <a:lvl9pPr>
              <a:defRPr sz="5800"/>
            </a:lvl9pPr>
          </a:lstStyle>
          <a:p>
            <a:pPr lvl="0"/>
            <a:r>
              <a:rPr lang="lt-LT" smtClean="0"/>
              <a:t>Spustelėkite ruošinio teksto stiliams keisti</a:t>
            </a:r>
          </a:p>
          <a:p>
            <a:pPr lvl="1"/>
            <a:r>
              <a:rPr lang="lt-LT" smtClean="0"/>
              <a:t>Antras lygmuo</a:t>
            </a:r>
          </a:p>
          <a:p>
            <a:pPr lvl="2"/>
            <a:r>
              <a:rPr lang="lt-LT" smtClean="0"/>
              <a:t>Trečias lygmuo</a:t>
            </a:r>
          </a:p>
          <a:p>
            <a:pPr lvl="3"/>
            <a:r>
              <a:rPr lang="lt-LT" smtClean="0"/>
              <a:t>Ketvirtas lygmuo</a:t>
            </a:r>
          </a:p>
          <a:p>
            <a:pPr lvl="4"/>
            <a:r>
              <a:rPr lang="lt-LT" smtClean="0"/>
              <a:t>Penktas lygmuo</a:t>
            </a:r>
            <a:endParaRPr lang="lt-LT"/>
          </a:p>
        </p:txBody>
      </p:sp>
      <p:sp>
        <p:nvSpPr>
          <p:cNvPr id="5" name="Datos vietos rezervavimo ženklas 4"/>
          <p:cNvSpPr>
            <a:spLocks noGrp="1"/>
          </p:cNvSpPr>
          <p:nvPr>
            <p:ph type="dt" sz="half" idx="10"/>
          </p:nvPr>
        </p:nvSpPr>
        <p:spPr/>
        <p:txBody>
          <a:bodyPr/>
          <a:lstStyle/>
          <a:p>
            <a:fld id="{0B4CF3A1-869F-484E-B3D3-03D4E16D1818}" type="datetimeFigureOut">
              <a:rPr lang="lt-LT" smtClean="0"/>
              <a:pPr/>
              <a:t>2009.10.01</a:t>
            </a:fld>
            <a:endParaRPr lang="lt-LT"/>
          </a:p>
        </p:txBody>
      </p:sp>
      <p:sp>
        <p:nvSpPr>
          <p:cNvPr id="6" name="Poraštės vietos rezervavimo ženklas 5"/>
          <p:cNvSpPr>
            <a:spLocks noGrp="1"/>
          </p:cNvSpPr>
          <p:nvPr>
            <p:ph type="ftr" sz="quarter" idx="11"/>
          </p:nvPr>
        </p:nvSpPr>
        <p:spPr/>
        <p:txBody>
          <a:bodyPr/>
          <a:lstStyle/>
          <a:p>
            <a:endParaRPr lang="lt-LT"/>
          </a:p>
        </p:txBody>
      </p:sp>
      <p:sp>
        <p:nvSpPr>
          <p:cNvPr id="7" name="Skaidrės numerio vietos rezervavimo ženklas 6"/>
          <p:cNvSpPr>
            <a:spLocks noGrp="1"/>
          </p:cNvSpPr>
          <p:nvPr>
            <p:ph type="sldNum" sz="quarter" idx="12"/>
          </p:nvPr>
        </p:nvSpPr>
        <p:spPr/>
        <p:txBody>
          <a:bodyPr/>
          <a:lstStyle/>
          <a:p>
            <a:fld id="{23A51D6E-060C-4929-B1EA-6D0EDE7FBFAF}" type="slidenum">
              <a:rPr lang="lt-LT" smtClean="0"/>
              <a:pPr/>
              <a:t>‹#›</a:t>
            </a:fld>
            <a:endParaRPr lang="lt-LT"/>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Lyginimas">
    <p:spTree>
      <p:nvGrpSpPr>
        <p:cNvPr id="1" name=""/>
        <p:cNvGrpSpPr/>
        <p:nvPr/>
      </p:nvGrpSpPr>
      <p:grpSpPr>
        <a:xfrm>
          <a:off x="0" y="0"/>
          <a:ext cx="0" cy="0"/>
          <a:chOff x="0" y="0"/>
          <a:chExt cx="0" cy="0"/>
        </a:xfrm>
      </p:grpSpPr>
      <p:sp>
        <p:nvSpPr>
          <p:cNvPr id="2" name="Antraštė 1"/>
          <p:cNvSpPr>
            <a:spLocks noGrp="1"/>
          </p:cNvSpPr>
          <p:nvPr>
            <p:ph type="title"/>
          </p:nvPr>
        </p:nvSpPr>
        <p:spPr/>
        <p:txBody>
          <a:bodyPr/>
          <a:lstStyle>
            <a:lvl1pPr>
              <a:defRPr/>
            </a:lvl1pPr>
          </a:lstStyle>
          <a:p>
            <a:r>
              <a:rPr lang="lt-LT" smtClean="0"/>
              <a:t>Spustelėkite, jei norite keisite ruoš. pav. stilių</a:t>
            </a:r>
            <a:endParaRPr lang="lt-LT"/>
          </a:p>
        </p:txBody>
      </p:sp>
      <p:sp>
        <p:nvSpPr>
          <p:cNvPr id="3" name="Teksto vietos rezervavimo ženklas 2"/>
          <p:cNvSpPr>
            <a:spLocks noGrp="1"/>
          </p:cNvSpPr>
          <p:nvPr>
            <p:ph type="body" idx="1"/>
          </p:nvPr>
        </p:nvSpPr>
        <p:spPr>
          <a:xfrm>
            <a:off x="1069340" y="6777950"/>
            <a:ext cx="9449551" cy="2824727"/>
          </a:xfrm>
        </p:spPr>
        <p:txBody>
          <a:bodyPr anchor="b"/>
          <a:lstStyle>
            <a:lvl1pPr marL="0" indent="0">
              <a:buNone/>
              <a:defRPr sz="7700" b="1"/>
            </a:lvl1pPr>
            <a:lvl2pPr marL="1475949" indent="0">
              <a:buNone/>
              <a:defRPr sz="6500" b="1"/>
            </a:lvl2pPr>
            <a:lvl3pPr marL="2951897" indent="0">
              <a:buNone/>
              <a:defRPr sz="5800" b="1"/>
            </a:lvl3pPr>
            <a:lvl4pPr marL="4427852" indent="0">
              <a:buNone/>
              <a:defRPr sz="5200" b="1"/>
            </a:lvl4pPr>
            <a:lvl5pPr marL="5903801" indent="0">
              <a:buNone/>
              <a:defRPr sz="5200" b="1"/>
            </a:lvl5pPr>
            <a:lvl6pPr marL="7379749" indent="0">
              <a:buNone/>
              <a:defRPr sz="5200" b="1"/>
            </a:lvl6pPr>
            <a:lvl7pPr marL="8855704" indent="0">
              <a:buNone/>
              <a:defRPr sz="5200" b="1"/>
            </a:lvl7pPr>
            <a:lvl8pPr marL="10331653" indent="0">
              <a:buNone/>
              <a:defRPr sz="5200" b="1"/>
            </a:lvl8pPr>
            <a:lvl9pPr marL="11807601" indent="0">
              <a:buNone/>
              <a:defRPr sz="5200" b="1"/>
            </a:lvl9pPr>
          </a:lstStyle>
          <a:p>
            <a:pPr lvl="0"/>
            <a:r>
              <a:rPr lang="lt-LT" smtClean="0"/>
              <a:t>Spustelėkite ruošinio teksto stiliams keisti</a:t>
            </a:r>
          </a:p>
        </p:txBody>
      </p:sp>
      <p:sp>
        <p:nvSpPr>
          <p:cNvPr id="4" name="Turinio vietos rezervavimo ženklas 3"/>
          <p:cNvSpPr>
            <a:spLocks noGrp="1"/>
          </p:cNvSpPr>
          <p:nvPr>
            <p:ph sz="half" idx="2"/>
          </p:nvPr>
        </p:nvSpPr>
        <p:spPr>
          <a:xfrm>
            <a:off x="1069340" y="9602677"/>
            <a:ext cx="9449551" cy="17446034"/>
          </a:xfrm>
        </p:spPr>
        <p:txBody>
          <a:bodyPr/>
          <a:lstStyle>
            <a:lvl1pPr>
              <a:defRPr sz="7700"/>
            </a:lvl1pPr>
            <a:lvl2pPr>
              <a:defRPr sz="6500"/>
            </a:lvl2pPr>
            <a:lvl3pPr>
              <a:defRPr sz="5800"/>
            </a:lvl3pPr>
            <a:lvl4pPr>
              <a:defRPr sz="5200"/>
            </a:lvl4pPr>
            <a:lvl5pPr>
              <a:defRPr sz="5200"/>
            </a:lvl5pPr>
            <a:lvl6pPr>
              <a:defRPr sz="5200"/>
            </a:lvl6pPr>
            <a:lvl7pPr>
              <a:defRPr sz="5200"/>
            </a:lvl7pPr>
            <a:lvl8pPr>
              <a:defRPr sz="5200"/>
            </a:lvl8pPr>
            <a:lvl9pPr>
              <a:defRPr sz="5200"/>
            </a:lvl9pPr>
          </a:lstStyle>
          <a:p>
            <a:pPr lvl="0"/>
            <a:r>
              <a:rPr lang="lt-LT" smtClean="0"/>
              <a:t>Spustelėkite ruošinio teksto stiliams keisti</a:t>
            </a:r>
          </a:p>
          <a:p>
            <a:pPr lvl="1"/>
            <a:r>
              <a:rPr lang="lt-LT" smtClean="0"/>
              <a:t>Antras lygmuo</a:t>
            </a:r>
          </a:p>
          <a:p>
            <a:pPr lvl="2"/>
            <a:r>
              <a:rPr lang="lt-LT" smtClean="0"/>
              <a:t>Trečias lygmuo</a:t>
            </a:r>
          </a:p>
          <a:p>
            <a:pPr lvl="3"/>
            <a:r>
              <a:rPr lang="lt-LT" smtClean="0"/>
              <a:t>Ketvirtas lygmuo</a:t>
            </a:r>
          </a:p>
          <a:p>
            <a:pPr lvl="4"/>
            <a:r>
              <a:rPr lang="lt-LT" smtClean="0"/>
              <a:t>Penktas lygmuo</a:t>
            </a:r>
            <a:endParaRPr lang="lt-LT"/>
          </a:p>
        </p:txBody>
      </p:sp>
      <p:sp>
        <p:nvSpPr>
          <p:cNvPr id="5" name="Teksto vietos rezervavimo ženklas 4"/>
          <p:cNvSpPr>
            <a:spLocks noGrp="1"/>
          </p:cNvSpPr>
          <p:nvPr>
            <p:ph type="body" sz="quarter" idx="3"/>
          </p:nvPr>
        </p:nvSpPr>
        <p:spPr>
          <a:xfrm>
            <a:off x="10864203" y="6777950"/>
            <a:ext cx="9453263" cy="2824727"/>
          </a:xfrm>
        </p:spPr>
        <p:txBody>
          <a:bodyPr anchor="b"/>
          <a:lstStyle>
            <a:lvl1pPr marL="0" indent="0">
              <a:buNone/>
              <a:defRPr sz="7700" b="1"/>
            </a:lvl1pPr>
            <a:lvl2pPr marL="1475949" indent="0">
              <a:buNone/>
              <a:defRPr sz="6500" b="1"/>
            </a:lvl2pPr>
            <a:lvl3pPr marL="2951897" indent="0">
              <a:buNone/>
              <a:defRPr sz="5800" b="1"/>
            </a:lvl3pPr>
            <a:lvl4pPr marL="4427852" indent="0">
              <a:buNone/>
              <a:defRPr sz="5200" b="1"/>
            </a:lvl4pPr>
            <a:lvl5pPr marL="5903801" indent="0">
              <a:buNone/>
              <a:defRPr sz="5200" b="1"/>
            </a:lvl5pPr>
            <a:lvl6pPr marL="7379749" indent="0">
              <a:buNone/>
              <a:defRPr sz="5200" b="1"/>
            </a:lvl6pPr>
            <a:lvl7pPr marL="8855704" indent="0">
              <a:buNone/>
              <a:defRPr sz="5200" b="1"/>
            </a:lvl7pPr>
            <a:lvl8pPr marL="10331653" indent="0">
              <a:buNone/>
              <a:defRPr sz="5200" b="1"/>
            </a:lvl8pPr>
            <a:lvl9pPr marL="11807601" indent="0">
              <a:buNone/>
              <a:defRPr sz="5200" b="1"/>
            </a:lvl9pPr>
          </a:lstStyle>
          <a:p>
            <a:pPr lvl="0"/>
            <a:r>
              <a:rPr lang="lt-LT" smtClean="0"/>
              <a:t>Spustelėkite ruošinio teksto stiliams keisti</a:t>
            </a:r>
          </a:p>
        </p:txBody>
      </p:sp>
      <p:sp>
        <p:nvSpPr>
          <p:cNvPr id="6" name="Turinio vietos rezervavimo ženklas 5"/>
          <p:cNvSpPr>
            <a:spLocks noGrp="1"/>
          </p:cNvSpPr>
          <p:nvPr>
            <p:ph sz="quarter" idx="4"/>
          </p:nvPr>
        </p:nvSpPr>
        <p:spPr>
          <a:xfrm>
            <a:off x="10864203" y="9602677"/>
            <a:ext cx="9453263" cy="17446034"/>
          </a:xfrm>
        </p:spPr>
        <p:txBody>
          <a:bodyPr/>
          <a:lstStyle>
            <a:lvl1pPr>
              <a:defRPr sz="7700"/>
            </a:lvl1pPr>
            <a:lvl2pPr>
              <a:defRPr sz="6500"/>
            </a:lvl2pPr>
            <a:lvl3pPr>
              <a:defRPr sz="5800"/>
            </a:lvl3pPr>
            <a:lvl4pPr>
              <a:defRPr sz="5200"/>
            </a:lvl4pPr>
            <a:lvl5pPr>
              <a:defRPr sz="5200"/>
            </a:lvl5pPr>
            <a:lvl6pPr>
              <a:defRPr sz="5200"/>
            </a:lvl6pPr>
            <a:lvl7pPr>
              <a:defRPr sz="5200"/>
            </a:lvl7pPr>
            <a:lvl8pPr>
              <a:defRPr sz="5200"/>
            </a:lvl8pPr>
            <a:lvl9pPr>
              <a:defRPr sz="5200"/>
            </a:lvl9pPr>
          </a:lstStyle>
          <a:p>
            <a:pPr lvl="0"/>
            <a:r>
              <a:rPr lang="lt-LT" smtClean="0"/>
              <a:t>Spustelėkite ruošinio teksto stiliams keisti</a:t>
            </a:r>
          </a:p>
          <a:p>
            <a:pPr lvl="1"/>
            <a:r>
              <a:rPr lang="lt-LT" smtClean="0"/>
              <a:t>Antras lygmuo</a:t>
            </a:r>
          </a:p>
          <a:p>
            <a:pPr lvl="2"/>
            <a:r>
              <a:rPr lang="lt-LT" smtClean="0"/>
              <a:t>Trečias lygmuo</a:t>
            </a:r>
          </a:p>
          <a:p>
            <a:pPr lvl="3"/>
            <a:r>
              <a:rPr lang="lt-LT" smtClean="0"/>
              <a:t>Ketvirtas lygmuo</a:t>
            </a:r>
          </a:p>
          <a:p>
            <a:pPr lvl="4"/>
            <a:r>
              <a:rPr lang="lt-LT" smtClean="0"/>
              <a:t>Penktas lygmuo</a:t>
            </a:r>
            <a:endParaRPr lang="lt-LT"/>
          </a:p>
        </p:txBody>
      </p:sp>
      <p:sp>
        <p:nvSpPr>
          <p:cNvPr id="7" name="Datos vietos rezervavimo ženklas 6"/>
          <p:cNvSpPr>
            <a:spLocks noGrp="1"/>
          </p:cNvSpPr>
          <p:nvPr>
            <p:ph type="dt" sz="half" idx="10"/>
          </p:nvPr>
        </p:nvSpPr>
        <p:spPr/>
        <p:txBody>
          <a:bodyPr/>
          <a:lstStyle/>
          <a:p>
            <a:fld id="{0B4CF3A1-869F-484E-B3D3-03D4E16D1818}" type="datetimeFigureOut">
              <a:rPr lang="lt-LT" smtClean="0"/>
              <a:pPr/>
              <a:t>2009.10.01</a:t>
            </a:fld>
            <a:endParaRPr lang="lt-LT"/>
          </a:p>
        </p:txBody>
      </p:sp>
      <p:sp>
        <p:nvSpPr>
          <p:cNvPr id="8" name="Poraštės vietos rezervavimo ženklas 7"/>
          <p:cNvSpPr>
            <a:spLocks noGrp="1"/>
          </p:cNvSpPr>
          <p:nvPr>
            <p:ph type="ftr" sz="quarter" idx="11"/>
          </p:nvPr>
        </p:nvSpPr>
        <p:spPr/>
        <p:txBody>
          <a:bodyPr/>
          <a:lstStyle/>
          <a:p>
            <a:endParaRPr lang="lt-LT"/>
          </a:p>
        </p:txBody>
      </p:sp>
      <p:sp>
        <p:nvSpPr>
          <p:cNvPr id="9" name="Skaidrės numerio vietos rezervavimo ženklas 8"/>
          <p:cNvSpPr>
            <a:spLocks noGrp="1"/>
          </p:cNvSpPr>
          <p:nvPr>
            <p:ph type="sldNum" sz="quarter" idx="12"/>
          </p:nvPr>
        </p:nvSpPr>
        <p:spPr/>
        <p:txBody>
          <a:bodyPr/>
          <a:lstStyle/>
          <a:p>
            <a:fld id="{23A51D6E-060C-4929-B1EA-6D0EDE7FBFAF}" type="slidenum">
              <a:rPr lang="lt-LT" smtClean="0"/>
              <a:pPr/>
              <a:t>‹#›</a:t>
            </a:fld>
            <a:endParaRPr lang="lt-LT"/>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k pavadinimas">
    <p:spTree>
      <p:nvGrpSpPr>
        <p:cNvPr id="1" name=""/>
        <p:cNvGrpSpPr/>
        <p:nvPr/>
      </p:nvGrpSpPr>
      <p:grpSpPr>
        <a:xfrm>
          <a:off x="0" y="0"/>
          <a:ext cx="0" cy="0"/>
          <a:chOff x="0" y="0"/>
          <a:chExt cx="0" cy="0"/>
        </a:xfrm>
      </p:grpSpPr>
      <p:sp>
        <p:nvSpPr>
          <p:cNvPr id="2" name="Antraštė 1"/>
          <p:cNvSpPr>
            <a:spLocks noGrp="1"/>
          </p:cNvSpPr>
          <p:nvPr>
            <p:ph type="title"/>
          </p:nvPr>
        </p:nvSpPr>
        <p:spPr/>
        <p:txBody>
          <a:bodyPr/>
          <a:lstStyle/>
          <a:p>
            <a:r>
              <a:rPr lang="lt-LT" smtClean="0"/>
              <a:t>Spustelėkite, jei norite keisite ruoš. pav. stilių</a:t>
            </a:r>
            <a:endParaRPr lang="lt-LT"/>
          </a:p>
        </p:txBody>
      </p:sp>
      <p:sp>
        <p:nvSpPr>
          <p:cNvPr id="3" name="Datos vietos rezervavimo ženklas 2"/>
          <p:cNvSpPr>
            <a:spLocks noGrp="1"/>
          </p:cNvSpPr>
          <p:nvPr>
            <p:ph type="dt" sz="half" idx="10"/>
          </p:nvPr>
        </p:nvSpPr>
        <p:spPr/>
        <p:txBody>
          <a:bodyPr/>
          <a:lstStyle/>
          <a:p>
            <a:fld id="{0B4CF3A1-869F-484E-B3D3-03D4E16D1818}" type="datetimeFigureOut">
              <a:rPr lang="lt-LT" smtClean="0"/>
              <a:pPr/>
              <a:t>2009.10.01</a:t>
            </a:fld>
            <a:endParaRPr lang="lt-LT"/>
          </a:p>
        </p:txBody>
      </p:sp>
      <p:sp>
        <p:nvSpPr>
          <p:cNvPr id="4" name="Poraštės vietos rezervavimo ženklas 3"/>
          <p:cNvSpPr>
            <a:spLocks noGrp="1"/>
          </p:cNvSpPr>
          <p:nvPr>
            <p:ph type="ftr" sz="quarter" idx="11"/>
          </p:nvPr>
        </p:nvSpPr>
        <p:spPr/>
        <p:txBody>
          <a:bodyPr/>
          <a:lstStyle/>
          <a:p>
            <a:endParaRPr lang="lt-LT"/>
          </a:p>
        </p:txBody>
      </p:sp>
      <p:sp>
        <p:nvSpPr>
          <p:cNvPr id="5" name="Skaidrės numerio vietos rezervavimo ženklas 4"/>
          <p:cNvSpPr>
            <a:spLocks noGrp="1"/>
          </p:cNvSpPr>
          <p:nvPr>
            <p:ph type="sldNum" sz="quarter" idx="12"/>
          </p:nvPr>
        </p:nvSpPr>
        <p:spPr/>
        <p:txBody>
          <a:bodyPr/>
          <a:lstStyle/>
          <a:p>
            <a:fld id="{23A51D6E-060C-4929-B1EA-6D0EDE7FBFAF}" type="slidenum">
              <a:rPr lang="lt-LT" smtClean="0"/>
              <a:pPr/>
              <a:t>‹#›</a:t>
            </a:fld>
            <a:endParaRPr lang="lt-LT"/>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Tuščia">
    <p:spTree>
      <p:nvGrpSpPr>
        <p:cNvPr id="1" name=""/>
        <p:cNvGrpSpPr/>
        <p:nvPr/>
      </p:nvGrpSpPr>
      <p:grpSpPr>
        <a:xfrm>
          <a:off x="0" y="0"/>
          <a:ext cx="0" cy="0"/>
          <a:chOff x="0" y="0"/>
          <a:chExt cx="0" cy="0"/>
        </a:xfrm>
      </p:grpSpPr>
      <p:sp>
        <p:nvSpPr>
          <p:cNvPr id="2" name="Datos vietos rezervavimo ženklas 1"/>
          <p:cNvSpPr>
            <a:spLocks noGrp="1"/>
          </p:cNvSpPr>
          <p:nvPr>
            <p:ph type="dt" sz="half" idx="10"/>
          </p:nvPr>
        </p:nvSpPr>
        <p:spPr/>
        <p:txBody>
          <a:bodyPr/>
          <a:lstStyle/>
          <a:p>
            <a:fld id="{0B4CF3A1-869F-484E-B3D3-03D4E16D1818}" type="datetimeFigureOut">
              <a:rPr lang="lt-LT" smtClean="0"/>
              <a:pPr/>
              <a:t>2009.10.01</a:t>
            </a:fld>
            <a:endParaRPr lang="lt-LT"/>
          </a:p>
        </p:txBody>
      </p:sp>
      <p:sp>
        <p:nvSpPr>
          <p:cNvPr id="3" name="Poraštės vietos rezervavimo ženklas 2"/>
          <p:cNvSpPr>
            <a:spLocks noGrp="1"/>
          </p:cNvSpPr>
          <p:nvPr>
            <p:ph type="ftr" sz="quarter" idx="11"/>
          </p:nvPr>
        </p:nvSpPr>
        <p:spPr/>
        <p:txBody>
          <a:bodyPr/>
          <a:lstStyle/>
          <a:p>
            <a:endParaRPr lang="lt-LT"/>
          </a:p>
        </p:txBody>
      </p:sp>
      <p:sp>
        <p:nvSpPr>
          <p:cNvPr id="4" name="Skaidrės numerio vietos rezervavimo ženklas 3"/>
          <p:cNvSpPr>
            <a:spLocks noGrp="1"/>
          </p:cNvSpPr>
          <p:nvPr>
            <p:ph type="sldNum" sz="quarter" idx="12"/>
          </p:nvPr>
        </p:nvSpPr>
        <p:spPr/>
        <p:txBody>
          <a:bodyPr/>
          <a:lstStyle/>
          <a:p>
            <a:fld id="{23A51D6E-060C-4929-B1EA-6D0EDE7FBFAF}" type="slidenum">
              <a:rPr lang="lt-LT" smtClean="0"/>
              <a:pPr/>
              <a:t>‹#›</a:t>
            </a:fld>
            <a:endParaRPr lang="lt-LT"/>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Turinys ir antraštė">
    <p:spTree>
      <p:nvGrpSpPr>
        <p:cNvPr id="1" name=""/>
        <p:cNvGrpSpPr/>
        <p:nvPr/>
      </p:nvGrpSpPr>
      <p:grpSpPr>
        <a:xfrm>
          <a:off x="0" y="0"/>
          <a:ext cx="0" cy="0"/>
          <a:chOff x="0" y="0"/>
          <a:chExt cx="0" cy="0"/>
        </a:xfrm>
      </p:grpSpPr>
      <p:sp>
        <p:nvSpPr>
          <p:cNvPr id="2" name="Antraštė 1"/>
          <p:cNvSpPr>
            <a:spLocks noGrp="1"/>
          </p:cNvSpPr>
          <p:nvPr>
            <p:ph type="title"/>
          </p:nvPr>
        </p:nvSpPr>
        <p:spPr>
          <a:xfrm>
            <a:off x="1069341" y="1205591"/>
            <a:ext cx="7036110" cy="5130774"/>
          </a:xfrm>
        </p:spPr>
        <p:txBody>
          <a:bodyPr anchor="b"/>
          <a:lstStyle>
            <a:lvl1pPr algn="l">
              <a:defRPr sz="6500" b="1"/>
            </a:lvl1pPr>
          </a:lstStyle>
          <a:p>
            <a:r>
              <a:rPr lang="lt-LT" smtClean="0"/>
              <a:t>Spustelėkite, jei norite keisite ruoš. pav. stilių</a:t>
            </a:r>
            <a:endParaRPr lang="lt-LT"/>
          </a:p>
        </p:txBody>
      </p:sp>
      <p:sp>
        <p:nvSpPr>
          <p:cNvPr id="3" name="Turinio vietos rezervavimo ženklas 2"/>
          <p:cNvSpPr>
            <a:spLocks noGrp="1"/>
          </p:cNvSpPr>
          <p:nvPr>
            <p:ph idx="1"/>
          </p:nvPr>
        </p:nvSpPr>
        <p:spPr>
          <a:xfrm>
            <a:off x="8361645" y="1205598"/>
            <a:ext cx="11955815" cy="25843120"/>
          </a:xfrm>
        </p:spPr>
        <p:txBody>
          <a:bodyPr/>
          <a:lstStyle>
            <a:lvl1pPr>
              <a:defRPr sz="10300"/>
            </a:lvl1pPr>
            <a:lvl2pPr>
              <a:defRPr sz="9000"/>
            </a:lvl2pPr>
            <a:lvl3pPr>
              <a:defRPr sz="7700"/>
            </a:lvl3pPr>
            <a:lvl4pPr>
              <a:defRPr sz="6500"/>
            </a:lvl4pPr>
            <a:lvl5pPr>
              <a:defRPr sz="6500"/>
            </a:lvl5pPr>
            <a:lvl6pPr>
              <a:defRPr sz="6500"/>
            </a:lvl6pPr>
            <a:lvl7pPr>
              <a:defRPr sz="6500"/>
            </a:lvl7pPr>
            <a:lvl8pPr>
              <a:defRPr sz="6500"/>
            </a:lvl8pPr>
            <a:lvl9pPr>
              <a:defRPr sz="6500"/>
            </a:lvl9pPr>
          </a:lstStyle>
          <a:p>
            <a:pPr lvl="0"/>
            <a:r>
              <a:rPr lang="lt-LT" smtClean="0"/>
              <a:t>Spustelėkite ruošinio teksto stiliams keisti</a:t>
            </a:r>
          </a:p>
          <a:p>
            <a:pPr lvl="1"/>
            <a:r>
              <a:rPr lang="lt-LT" smtClean="0"/>
              <a:t>Antras lygmuo</a:t>
            </a:r>
          </a:p>
          <a:p>
            <a:pPr lvl="2"/>
            <a:r>
              <a:rPr lang="lt-LT" smtClean="0"/>
              <a:t>Trečias lygmuo</a:t>
            </a:r>
          </a:p>
          <a:p>
            <a:pPr lvl="3"/>
            <a:r>
              <a:rPr lang="lt-LT" smtClean="0"/>
              <a:t>Ketvirtas lygmuo</a:t>
            </a:r>
          </a:p>
          <a:p>
            <a:pPr lvl="4"/>
            <a:r>
              <a:rPr lang="lt-LT" smtClean="0"/>
              <a:t>Penktas lygmuo</a:t>
            </a:r>
            <a:endParaRPr lang="lt-LT"/>
          </a:p>
        </p:txBody>
      </p:sp>
      <p:sp>
        <p:nvSpPr>
          <p:cNvPr id="4" name="Teksto vietos rezervavimo ženklas 3"/>
          <p:cNvSpPr>
            <a:spLocks noGrp="1"/>
          </p:cNvSpPr>
          <p:nvPr>
            <p:ph type="body" sz="half" idx="2"/>
          </p:nvPr>
        </p:nvSpPr>
        <p:spPr>
          <a:xfrm>
            <a:off x="1069341" y="6336367"/>
            <a:ext cx="7036110" cy="20712346"/>
          </a:xfrm>
        </p:spPr>
        <p:txBody>
          <a:bodyPr/>
          <a:lstStyle>
            <a:lvl1pPr marL="0" indent="0">
              <a:buNone/>
              <a:defRPr sz="4500"/>
            </a:lvl1pPr>
            <a:lvl2pPr marL="1475949" indent="0">
              <a:buNone/>
              <a:defRPr sz="3900"/>
            </a:lvl2pPr>
            <a:lvl3pPr marL="2951897" indent="0">
              <a:buNone/>
              <a:defRPr sz="3200"/>
            </a:lvl3pPr>
            <a:lvl4pPr marL="4427852" indent="0">
              <a:buNone/>
              <a:defRPr sz="2900"/>
            </a:lvl4pPr>
            <a:lvl5pPr marL="5903801" indent="0">
              <a:buNone/>
              <a:defRPr sz="2900"/>
            </a:lvl5pPr>
            <a:lvl6pPr marL="7379749" indent="0">
              <a:buNone/>
              <a:defRPr sz="2900"/>
            </a:lvl6pPr>
            <a:lvl7pPr marL="8855704" indent="0">
              <a:buNone/>
              <a:defRPr sz="2900"/>
            </a:lvl7pPr>
            <a:lvl8pPr marL="10331653" indent="0">
              <a:buNone/>
              <a:defRPr sz="2900"/>
            </a:lvl8pPr>
            <a:lvl9pPr marL="11807601" indent="0">
              <a:buNone/>
              <a:defRPr sz="2900"/>
            </a:lvl9pPr>
          </a:lstStyle>
          <a:p>
            <a:pPr lvl="0"/>
            <a:r>
              <a:rPr lang="lt-LT" smtClean="0"/>
              <a:t>Spustelėkite ruošinio teksto stiliams keisti</a:t>
            </a:r>
          </a:p>
        </p:txBody>
      </p:sp>
      <p:sp>
        <p:nvSpPr>
          <p:cNvPr id="5" name="Datos vietos rezervavimo ženklas 4"/>
          <p:cNvSpPr>
            <a:spLocks noGrp="1"/>
          </p:cNvSpPr>
          <p:nvPr>
            <p:ph type="dt" sz="half" idx="10"/>
          </p:nvPr>
        </p:nvSpPr>
        <p:spPr/>
        <p:txBody>
          <a:bodyPr/>
          <a:lstStyle/>
          <a:p>
            <a:fld id="{0B4CF3A1-869F-484E-B3D3-03D4E16D1818}" type="datetimeFigureOut">
              <a:rPr lang="lt-LT" smtClean="0"/>
              <a:pPr/>
              <a:t>2009.10.01</a:t>
            </a:fld>
            <a:endParaRPr lang="lt-LT"/>
          </a:p>
        </p:txBody>
      </p:sp>
      <p:sp>
        <p:nvSpPr>
          <p:cNvPr id="6" name="Poraštės vietos rezervavimo ženklas 5"/>
          <p:cNvSpPr>
            <a:spLocks noGrp="1"/>
          </p:cNvSpPr>
          <p:nvPr>
            <p:ph type="ftr" sz="quarter" idx="11"/>
          </p:nvPr>
        </p:nvSpPr>
        <p:spPr/>
        <p:txBody>
          <a:bodyPr/>
          <a:lstStyle/>
          <a:p>
            <a:endParaRPr lang="lt-LT"/>
          </a:p>
        </p:txBody>
      </p:sp>
      <p:sp>
        <p:nvSpPr>
          <p:cNvPr id="7" name="Skaidrės numerio vietos rezervavimo ženklas 6"/>
          <p:cNvSpPr>
            <a:spLocks noGrp="1"/>
          </p:cNvSpPr>
          <p:nvPr>
            <p:ph type="sldNum" sz="quarter" idx="12"/>
          </p:nvPr>
        </p:nvSpPr>
        <p:spPr/>
        <p:txBody>
          <a:bodyPr/>
          <a:lstStyle/>
          <a:p>
            <a:fld id="{23A51D6E-060C-4929-B1EA-6D0EDE7FBFAF}" type="slidenum">
              <a:rPr lang="lt-LT" smtClean="0"/>
              <a:pPr/>
              <a:t>‹#›</a:t>
            </a:fld>
            <a:endParaRPr lang="lt-LT"/>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aveikslėlis ir antraštė">
    <p:spTree>
      <p:nvGrpSpPr>
        <p:cNvPr id="1" name=""/>
        <p:cNvGrpSpPr/>
        <p:nvPr/>
      </p:nvGrpSpPr>
      <p:grpSpPr>
        <a:xfrm>
          <a:off x="0" y="0"/>
          <a:ext cx="0" cy="0"/>
          <a:chOff x="0" y="0"/>
          <a:chExt cx="0" cy="0"/>
        </a:xfrm>
      </p:grpSpPr>
      <p:sp>
        <p:nvSpPr>
          <p:cNvPr id="2" name="Antraštė 1"/>
          <p:cNvSpPr>
            <a:spLocks noGrp="1"/>
          </p:cNvSpPr>
          <p:nvPr>
            <p:ph type="title"/>
          </p:nvPr>
        </p:nvSpPr>
        <p:spPr>
          <a:xfrm>
            <a:off x="4191962" y="21195982"/>
            <a:ext cx="12832080" cy="2502306"/>
          </a:xfrm>
        </p:spPr>
        <p:txBody>
          <a:bodyPr anchor="b"/>
          <a:lstStyle>
            <a:lvl1pPr algn="l">
              <a:defRPr sz="6500" b="1"/>
            </a:lvl1pPr>
          </a:lstStyle>
          <a:p>
            <a:r>
              <a:rPr lang="lt-LT" smtClean="0"/>
              <a:t>Spustelėkite, jei norite keisite ruoš. pav. stilių</a:t>
            </a:r>
            <a:endParaRPr lang="lt-LT"/>
          </a:p>
        </p:txBody>
      </p:sp>
      <p:sp>
        <p:nvSpPr>
          <p:cNvPr id="3" name="Paveikslėlio vietos rezervavimo ženklas 2"/>
          <p:cNvSpPr>
            <a:spLocks noGrp="1"/>
          </p:cNvSpPr>
          <p:nvPr>
            <p:ph type="pic" idx="1"/>
          </p:nvPr>
        </p:nvSpPr>
        <p:spPr>
          <a:xfrm>
            <a:off x="4191962" y="2705572"/>
            <a:ext cx="12832080" cy="18167985"/>
          </a:xfrm>
        </p:spPr>
        <p:txBody>
          <a:bodyPr/>
          <a:lstStyle>
            <a:lvl1pPr marL="0" indent="0">
              <a:buNone/>
              <a:defRPr sz="10300"/>
            </a:lvl1pPr>
            <a:lvl2pPr marL="1475949" indent="0">
              <a:buNone/>
              <a:defRPr sz="9000"/>
            </a:lvl2pPr>
            <a:lvl3pPr marL="2951897" indent="0">
              <a:buNone/>
              <a:defRPr sz="7700"/>
            </a:lvl3pPr>
            <a:lvl4pPr marL="4427852" indent="0">
              <a:buNone/>
              <a:defRPr sz="6500"/>
            </a:lvl4pPr>
            <a:lvl5pPr marL="5903801" indent="0">
              <a:buNone/>
              <a:defRPr sz="6500"/>
            </a:lvl5pPr>
            <a:lvl6pPr marL="7379749" indent="0">
              <a:buNone/>
              <a:defRPr sz="6500"/>
            </a:lvl6pPr>
            <a:lvl7pPr marL="8855704" indent="0">
              <a:buNone/>
              <a:defRPr sz="6500"/>
            </a:lvl7pPr>
            <a:lvl8pPr marL="10331653" indent="0">
              <a:buNone/>
              <a:defRPr sz="6500"/>
            </a:lvl8pPr>
            <a:lvl9pPr marL="11807601" indent="0">
              <a:buNone/>
              <a:defRPr sz="6500"/>
            </a:lvl9pPr>
          </a:lstStyle>
          <a:p>
            <a:endParaRPr lang="lt-LT"/>
          </a:p>
        </p:txBody>
      </p:sp>
      <p:sp>
        <p:nvSpPr>
          <p:cNvPr id="4" name="Teksto vietos rezervavimo ženklas 3"/>
          <p:cNvSpPr>
            <a:spLocks noGrp="1"/>
          </p:cNvSpPr>
          <p:nvPr>
            <p:ph type="body" sz="half" idx="2"/>
          </p:nvPr>
        </p:nvSpPr>
        <p:spPr>
          <a:xfrm>
            <a:off x="4191962" y="23698288"/>
            <a:ext cx="12832080" cy="3553689"/>
          </a:xfrm>
        </p:spPr>
        <p:txBody>
          <a:bodyPr/>
          <a:lstStyle>
            <a:lvl1pPr marL="0" indent="0">
              <a:buNone/>
              <a:defRPr sz="4500"/>
            </a:lvl1pPr>
            <a:lvl2pPr marL="1475949" indent="0">
              <a:buNone/>
              <a:defRPr sz="3900"/>
            </a:lvl2pPr>
            <a:lvl3pPr marL="2951897" indent="0">
              <a:buNone/>
              <a:defRPr sz="3200"/>
            </a:lvl3pPr>
            <a:lvl4pPr marL="4427852" indent="0">
              <a:buNone/>
              <a:defRPr sz="2900"/>
            </a:lvl4pPr>
            <a:lvl5pPr marL="5903801" indent="0">
              <a:buNone/>
              <a:defRPr sz="2900"/>
            </a:lvl5pPr>
            <a:lvl6pPr marL="7379749" indent="0">
              <a:buNone/>
              <a:defRPr sz="2900"/>
            </a:lvl6pPr>
            <a:lvl7pPr marL="8855704" indent="0">
              <a:buNone/>
              <a:defRPr sz="2900"/>
            </a:lvl7pPr>
            <a:lvl8pPr marL="10331653" indent="0">
              <a:buNone/>
              <a:defRPr sz="2900"/>
            </a:lvl8pPr>
            <a:lvl9pPr marL="11807601" indent="0">
              <a:buNone/>
              <a:defRPr sz="2900"/>
            </a:lvl9pPr>
          </a:lstStyle>
          <a:p>
            <a:pPr lvl="0"/>
            <a:r>
              <a:rPr lang="lt-LT" smtClean="0"/>
              <a:t>Spustelėkite ruošinio teksto stiliams keisti</a:t>
            </a:r>
          </a:p>
        </p:txBody>
      </p:sp>
      <p:sp>
        <p:nvSpPr>
          <p:cNvPr id="5" name="Datos vietos rezervavimo ženklas 4"/>
          <p:cNvSpPr>
            <a:spLocks noGrp="1"/>
          </p:cNvSpPr>
          <p:nvPr>
            <p:ph type="dt" sz="half" idx="10"/>
          </p:nvPr>
        </p:nvSpPr>
        <p:spPr/>
        <p:txBody>
          <a:bodyPr/>
          <a:lstStyle/>
          <a:p>
            <a:fld id="{0B4CF3A1-869F-484E-B3D3-03D4E16D1818}" type="datetimeFigureOut">
              <a:rPr lang="lt-LT" smtClean="0"/>
              <a:pPr/>
              <a:t>2009.10.01</a:t>
            </a:fld>
            <a:endParaRPr lang="lt-LT"/>
          </a:p>
        </p:txBody>
      </p:sp>
      <p:sp>
        <p:nvSpPr>
          <p:cNvPr id="6" name="Poraštės vietos rezervavimo ženklas 5"/>
          <p:cNvSpPr>
            <a:spLocks noGrp="1"/>
          </p:cNvSpPr>
          <p:nvPr>
            <p:ph type="ftr" sz="quarter" idx="11"/>
          </p:nvPr>
        </p:nvSpPr>
        <p:spPr/>
        <p:txBody>
          <a:bodyPr/>
          <a:lstStyle/>
          <a:p>
            <a:endParaRPr lang="lt-LT"/>
          </a:p>
        </p:txBody>
      </p:sp>
      <p:sp>
        <p:nvSpPr>
          <p:cNvPr id="7" name="Skaidrės numerio vietos rezervavimo ženklas 6"/>
          <p:cNvSpPr>
            <a:spLocks noGrp="1"/>
          </p:cNvSpPr>
          <p:nvPr>
            <p:ph type="sldNum" sz="quarter" idx="12"/>
          </p:nvPr>
        </p:nvSpPr>
        <p:spPr/>
        <p:txBody>
          <a:bodyPr/>
          <a:lstStyle/>
          <a:p>
            <a:fld id="{23A51D6E-060C-4929-B1EA-6D0EDE7FBFAF}" type="slidenum">
              <a:rPr lang="lt-LT" smtClean="0"/>
              <a:pPr/>
              <a:t>‹#›</a:t>
            </a:fld>
            <a:endParaRPr lang="lt-LT"/>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avadinimo vietos rezervavimo ženklas 1"/>
          <p:cNvSpPr>
            <a:spLocks noGrp="1"/>
          </p:cNvSpPr>
          <p:nvPr>
            <p:ph type="title"/>
          </p:nvPr>
        </p:nvSpPr>
        <p:spPr>
          <a:xfrm>
            <a:off x="1069340" y="1212603"/>
            <a:ext cx="19248120" cy="5046663"/>
          </a:xfrm>
          <a:prstGeom prst="rect">
            <a:avLst/>
          </a:prstGeom>
        </p:spPr>
        <p:txBody>
          <a:bodyPr vert="horz" lIns="295190" tIns="147597" rIns="295190" bIns="147597" rtlCol="0" anchor="ctr">
            <a:normAutofit/>
          </a:bodyPr>
          <a:lstStyle/>
          <a:p>
            <a:r>
              <a:rPr lang="lt-LT" smtClean="0"/>
              <a:t>Spustelėkite, jei norite keisite ruoš. pav. stilių</a:t>
            </a:r>
            <a:endParaRPr lang="lt-LT"/>
          </a:p>
        </p:txBody>
      </p:sp>
      <p:sp>
        <p:nvSpPr>
          <p:cNvPr id="3" name="Teksto vietos rezervavimo ženklas 2"/>
          <p:cNvSpPr>
            <a:spLocks noGrp="1"/>
          </p:cNvSpPr>
          <p:nvPr>
            <p:ph type="body" idx="1"/>
          </p:nvPr>
        </p:nvSpPr>
        <p:spPr>
          <a:xfrm>
            <a:off x="1069340" y="7065334"/>
            <a:ext cx="19248120" cy="19983384"/>
          </a:xfrm>
          <a:prstGeom prst="rect">
            <a:avLst/>
          </a:prstGeom>
        </p:spPr>
        <p:txBody>
          <a:bodyPr vert="horz" lIns="295190" tIns="147597" rIns="295190" bIns="147597" rtlCol="0">
            <a:normAutofit/>
          </a:bodyPr>
          <a:lstStyle/>
          <a:p>
            <a:pPr lvl="0"/>
            <a:r>
              <a:rPr lang="lt-LT" smtClean="0"/>
              <a:t>Spustelėkite ruošinio teksto stiliams keisti</a:t>
            </a:r>
          </a:p>
          <a:p>
            <a:pPr lvl="1"/>
            <a:r>
              <a:rPr lang="lt-LT" smtClean="0"/>
              <a:t>Antras lygmuo</a:t>
            </a:r>
          </a:p>
          <a:p>
            <a:pPr lvl="2"/>
            <a:r>
              <a:rPr lang="lt-LT" smtClean="0"/>
              <a:t>Trečias lygmuo</a:t>
            </a:r>
          </a:p>
          <a:p>
            <a:pPr lvl="3"/>
            <a:r>
              <a:rPr lang="lt-LT" smtClean="0"/>
              <a:t>Ketvirtas lygmuo</a:t>
            </a:r>
          </a:p>
          <a:p>
            <a:pPr lvl="4"/>
            <a:r>
              <a:rPr lang="lt-LT" smtClean="0"/>
              <a:t>Penktas lygmuo</a:t>
            </a:r>
            <a:endParaRPr lang="lt-LT"/>
          </a:p>
        </p:txBody>
      </p:sp>
      <p:sp>
        <p:nvSpPr>
          <p:cNvPr id="4" name="Datos vietos rezervavimo ženklas 3"/>
          <p:cNvSpPr>
            <a:spLocks noGrp="1"/>
          </p:cNvSpPr>
          <p:nvPr>
            <p:ph type="dt" sz="half" idx="2"/>
          </p:nvPr>
        </p:nvSpPr>
        <p:spPr>
          <a:xfrm>
            <a:off x="1069340" y="28065053"/>
            <a:ext cx="4990253" cy="1612128"/>
          </a:xfrm>
          <a:prstGeom prst="rect">
            <a:avLst/>
          </a:prstGeom>
        </p:spPr>
        <p:txBody>
          <a:bodyPr vert="horz" lIns="295190" tIns="147597" rIns="295190" bIns="147597" rtlCol="0" anchor="ctr"/>
          <a:lstStyle>
            <a:lvl1pPr algn="l">
              <a:defRPr sz="3900">
                <a:solidFill>
                  <a:schemeClr val="tx1">
                    <a:tint val="75000"/>
                  </a:schemeClr>
                </a:solidFill>
              </a:defRPr>
            </a:lvl1pPr>
          </a:lstStyle>
          <a:p>
            <a:fld id="{0B4CF3A1-869F-484E-B3D3-03D4E16D1818}" type="datetimeFigureOut">
              <a:rPr lang="lt-LT" smtClean="0"/>
              <a:pPr/>
              <a:t>2009.10.01</a:t>
            </a:fld>
            <a:endParaRPr lang="lt-LT"/>
          </a:p>
        </p:txBody>
      </p:sp>
      <p:sp>
        <p:nvSpPr>
          <p:cNvPr id="5" name="Poraštės vietos rezervavimo ženklas 4"/>
          <p:cNvSpPr>
            <a:spLocks noGrp="1"/>
          </p:cNvSpPr>
          <p:nvPr>
            <p:ph type="ftr" sz="quarter" idx="3"/>
          </p:nvPr>
        </p:nvSpPr>
        <p:spPr>
          <a:xfrm>
            <a:off x="7307157" y="28065053"/>
            <a:ext cx="6772487" cy="1612128"/>
          </a:xfrm>
          <a:prstGeom prst="rect">
            <a:avLst/>
          </a:prstGeom>
        </p:spPr>
        <p:txBody>
          <a:bodyPr vert="horz" lIns="295190" tIns="147597" rIns="295190" bIns="147597" rtlCol="0" anchor="ctr"/>
          <a:lstStyle>
            <a:lvl1pPr algn="ctr">
              <a:defRPr sz="3900">
                <a:solidFill>
                  <a:schemeClr val="tx1">
                    <a:tint val="75000"/>
                  </a:schemeClr>
                </a:solidFill>
              </a:defRPr>
            </a:lvl1pPr>
          </a:lstStyle>
          <a:p>
            <a:endParaRPr lang="lt-LT"/>
          </a:p>
        </p:txBody>
      </p:sp>
      <p:sp>
        <p:nvSpPr>
          <p:cNvPr id="6" name="Skaidrės numerio vietos rezervavimo ženklas 5"/>
          <p:cNvSpPr>
            <a:spLocks noGrp="1"/>
          </p:cNvSpPr>
          <p:nvPr>
            <p:ph type="sldNum" sz="quarter" idx="4"/>
          </p:nvPr>
        </p:nvSpPr>
        <p:spPr>
          <a:xfrm>
            <a:off x="15327207" y="28065053"/>
            <a:ext cx="4990253" cy="1612128"/>
          </a:xfrm>
          <a:prstGeom prst="rect">
            <a:avLst/>
          </a:prstGeom>
        </p:spPr>
        <p:txBody>
          <a:bodyPr vert="horz" lIns="295190" tIns="147597" rIns="295190" bIns="147597" rtlCol="0" anchor="ctr"/>
          <a:lstStyle>
            <a:lvl1pPr algn="r">
              <a:defRPr sz="3900">
                <a:solidFill>
                  <a:schemeClr val="tx1">
                    <a:tint val="75000"/>
                  </a:schemeClr>
                </a:solidFill>
              </a:defRPr>
            </a:lvl1pPr>
          </a:lstStyle>
          <a:p>
            <a:fld id="{23A51D6E-060C-4929-B1EA-6D0EDE7FBFAF}" type="slidenum">
              <a:rPr lang="lt-LT" smtClean="0"/>
              <a:pPr/>
              <a:t>‹#›</a:t>
            </a:fld>
            <a:endParaRPr lang="lt-LT"/>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2951897" rtl="0" eaLnBrk="1" latinLnBrk="0" hangingPunct="1">
        <a:spcBef>
          <a:spcPct val="0"/>
        </a:spcBef>
        <a:buNone/>
        <a:defRPr sz="14200" kern="1200">
          <a:solidFill>
            <a:schemeClr val="tx1"/>
          </a:solidFill>
          <a:latin typeface="+mj-lt"/>
          <a:ea typeface="+mj-ea"/>
          <a:cs typeface="+mj-cs"/>
        </a:defRPr>
      </a:lvl1pPr>
    </p:titleStyle>
    <p:bodyStyle>
      <a:lvl1pPr marL="1106963" indent="-1106963" algn="l" defTabSz="2951897" rtl="0" eaLnBrk="1" latinLnBrk="0" hangingPunct="1">
        <a:spcBef>
          <a:spcPct val="20000"/>
        </a:spcBef>
        <a:buFont typeface="Arial" pitchFamily="34" charset="0"/>
        <a:buChar char="•"/>
        <a:defRPr sz="10300" kern="1200">
          <a:solidFill>
            <a:schemeClr val="tx1"/>
          </a:solidFill>
          <a:latin typeface="+mn-lt"/>
          <a:ea typeface="+mn-ea"/>
          <a:cs typeface="+mn-cs"/>
        </a:defRPr>
      </a:lvl1pPr>
      <a:lvl2pPr marL="2398420" indent="-922469" algn="l" defTabSz="2951897" rtl="0" eaLnBrk="1" latinLnBrk="0" hangingPunct="1">
        <a:spcBef>
          <a:spcPct val="20000"/>
        </a:spcBef>
        <a:buFont typeface="Arial" pitchFamily="34" charset="0"/>
        <a:buChar char="–"/>
        <a:defRPr sz="9000" kern="1200">
          <a:solidFill>
            <a:schemeClr val="tx1"/>
          </a:solidFill>
          <a:latin typeface="+mn-lt"/>
          <a:ea typeface="+mn-ea"/>
          <a:cs typeface="+mn-cs"/>
        </a:defRPr>
      </a:lvl2pPr>
      <a:lvl3pPr marL="3689875" indent="-737978" algn="l" defTabSz="2951897" rtl="0" eaLnBrk="1" latinLnBrk="0" hangingPunct="1">
        <a:spcBef>
          <a:spcPct val="20000"/>
        </a:spcBef>
        <a:buFont typeface="Arial" pitchFamily="34" charset="0"/>
        <a:buChar char="•"/>
        <a:defRPr sz="7700" kern="1200">
          <a:solidFill>
            <a:schemeClr val="tx1"/>
          </a:solidFill>
          <a:latin typeface="+mn-lt"/>
          <a:ea typeface="+mn-ea"/>
          <a:cs typeface="+mn-cs"/>
        </a:defRPr>
      </a:lvl3pPr>
      <a:lvl4pPr marL="5165823" indent="-737978" algn="l" defTabSz="2951897" rtl="0" eaLnBrk="1" latinLnBrk="0" hangingPunct="1">
        <a:spcBef>
          <a:spcPct val="20000"/>
        </a:spcBef>
        <a:buFont typeface="Arial" pitchFamily="34" charset="0"/>
        <a:buChar char="–"/>
        <a:defRPr sz="6500" kern="1200">
          <a:solidFill>
            <a:schemeClr val="tx1"/>
          </a:solidFill>
          <a:latin typeface="+mn-lt"/>
          <a:ea typeface="+mn-ea"/>
          <a:cs typeface="+mn-cs"/>
        </a:defRPr>
      </a:lvl4pPr>
      <a:lvl5pPr marL="6641778" indent="-737978" algn="l" defTabSz="2951897" rtl="0" eaLnBrk="1" latinLnBrk="0" hangingPunct="1">
        <a:spcBef>
          <a:spcPct val="20000"/>
        </a:spcBef>
        <a:buFont typeface="Arial" pitchFamily="34" charset="0"/>
        <a:buChar char="»"/>
        <a:defRPr sz="6500" kern="1200">
          <a:solidFill>
            <a:schemeClr val="tx1"/>
          </a:solidFill>
          <a:latin typeface="+mn-lt"/>
          <a:ea typeface="+mn-ea"/>
          <a:cs typeface="+mn-cs"/>
        </a:defRPr>
      </a:lvl5pPr>
      <a:lvl6pPr marL="8117727" indent="-737978" algn="l" defTabSz="2951897" rtl="0" eaLnBrk="1" latinLnBrk="0" hangingPunct="1">
        <a:spcBef>
          <a:spcPct val="20000"/>
        </a:spcBef>
        <a:buFont typeface="Arial" pitchFamily="34" charset="0"/>
        <a:buChar char="•"/>
        <a:defRPr sz="6500" kern="1200">
          <a:solidFill>
            <a:schemeClr val="tx1"/>
          </a:solidFill>
          <a:latin typeface="+mn-lt"/>
          <a:ea typeface="+mn-ea"/>
          <a:cs typeface="+mn-cs"/>
        </a:defRPr>
      </a:lvl6pPr>
      <a:lvl7pPr marL="9593675" indent="-737978" algn="l" defTabSz="2951897" rtl="0" eaLnBrk="1" latinLnBrk="0" hangingPunct="1">
        <a:spcBef>
          <a:spcPct val="20000"/>
        </a:spcBef>
        <a:buFont typeface="Arial" pitchFamily="34" charset="0"/>
        <a:buChar char="•"/>
        <a:defRPr sz="6500" kern="1200">
          <a:solidFill>
            <a:schemeClr val="tx1"/>
          </a:solidFill>
          <a:latin typeface="+mn-lt"/>
          <a:ea typeface="+mn-ea"/>
          <a:cs typeface="+mn-cs"/>
        </a:defRPr>
      </a:lvl7pPr>
      <a:lvl8pPr marL="11069624" indent="-737978" algn="l" defTabSz="2951897" rtl="0" eaLnBrk="1" latinLnBrk="0" hangingPunct="1">
        <a:spcBef>
          <a:spcPct val="20000"/>
        </a:spcBef>
        <a:buFont typeface="Arial" pitchFamily="34" charset="0"/>
        <a:buChar char="•"/>
        <a:defRPr sz="6500" kern="1200">
          <a:solidFill>
            <a:schemeClr val="tx1"/>
          </a:solidFill>
          <a:latin typeface="+mn-lt"/>
          <a:ea typeface="+mn-ea"/>
          <a:cs typeface="+mn-cs"/>
        </a:defRPr>
      </a:lvl8pPr>
      <a:lvl9pPr marL="12545579" indent="-737978" algn="l" defTabSz="2951897" rtl="0" eaLnBrk="1" latinLnBrk="0" hangingPunct="1">
        <a:spcBef>
          <a:spcPct val="20000"/>
        </a:spcBef>
        <a:buFont typeface="Arial" pitchFamily="34" charset="0"/>
        <a:buChar char="•"/>
        <a:defRPr sz="6500" kern="1200">
          <a:solidFill>
            <a:schemeClr val="tx1"/>
          </a:solidFill>
          <a:latin typeface="+mn-lt"/>
          <a:ea typeface="+mn-ea"/>
          <a:cs typeface="+mn-cs"/>
        </a:defRPr>
      </a:lvl9pPr>
    </p:bodyStyle>
    <p:otherStyle>
      <a:defPPr>
        <a:defRPr lang="lt-LT"/>
      </a:defPPr>
      <a:lvl1pPr marL="0" algn="l" defTabSz="2951897" rtl="0" eaLnBrk="1" latinLnBrk="0" hangingPunct="1">
        <a:defRPr sz="5800" kern="1200">
          <a:solidFill>
            <a:schemeClr val="tx1"/>
          </a:solidFill>
          <a:latin typeface="+mn-lt"/>
          <a:ea typeface="+mn-ea"/>
          <a:cs typeface="+mn-cs"/>
        </a:defRPr>
      </a:lvl1pPr>
      <a:lvl2pPr marL="1475949" algn="l" defTabSz="2951897" rtl="0" eaLnBrk="1" latinLnBrk="0" hangingPunct="1">
        <a:defRPr sz="5800" kern="1200">
          <a:solidFill>
            <a:schemeClr val="tx1"/>
          </a:solidFill>
          <a:latin typeface="+mn-lt"/>
          <a:ea typeface="+mn-ea"/>
          <a:cs typeface="+mn-cs"/>
        </a:defRPr>
      </a:lvl2pPr>
      <a:lvl3pPr marL="2951897" algn="l" defTabSz="2951897" rtl="0" eaLnBrk="1" latinLnBrk="0" hangingPunct="1">
        <a:defRPr sz="5800" kern="1200">
          <a:solidFill>
            <a:schemeClr val="tx1"/>
          </a:solidFill>
          <a:latin typeface="+mn-lt"/>
          <a:ea typeface="+mn-ea"/>
          <a:cs typeface="+mn-cs"/>
        </a:defRPr>
      </a:lvl3pPr>
      <a:lvl4pPr marL="4427852" algn="l" defTabSz="2951897" rtl="0" eaLnBrk="1" latinLnBrk="0" hangingPunct="1">
        <a:defRPr sz="5800" kern="1200">
          <a:solidFill>
            <a:schemeClr val="tx1"/>
          </a:solidFill>
          <a:latin typeface="+mn-lt"/>
          <a:ea typeface="+mn-ea"/>
          <a:cs typeface="+mn-cs"/>
        </a:defRPr>
      </a:lvl4pPr>
      <a:lvl5pPr marL="5903801" algn="l" defTabSz="2951897" rtl="0" eaLnBrk="1" latinLnBrk="0" hangingPunct="1">
        <a:defRPr sz="5800" kern="1200">
          <a:solidFill>
            <a:schemeClr val="tx1"/>
          </a:solidFill>
          <a:latin typeface="+mn-lt"/>
          <a:ea typeface="+mn-ea"/>
          <a:cs typeface="+mn-cs"/>
        </a:defRPr>
      </a:lvl5pPr>
      <a:lvl6pPr marL="7379749" algn="l" defTabSz="2951897" rtl="0" eaLnBrk="1" latinLnBrk="0" hangingPunct="1">
        <a:defRPr sz="5800" kern="1200">
          <a:solidFill>
            <a:schemeClr val="tx1"/>
          </a:solidFill>
          <a:latin typeface="+mn-lt"/>
          <a:ea typeface="+mn-ea"/>
          <a:cs typeface="+mn-cs"/>
        </a:defRPr>
      </a:lvl6pPr>
      <a:lvl7pPr marL="8855704" algn="l" defTabSz="2951897" rtl="0" eaLnBrk="1" latinLnBrk="0" hangingPunct="1">
        <a:defRPr sz="5800" kern="1200">
          <a:solidFill>
            <a:schemeClr val="tx1"/>
          </a:solidFill>
          <a:latin typeface="+mn-lt"/>
          <a:ea typeface="+mn-ea"/>
          <a:cs typeface="+mn-cs"/>
        </a:defRPr>
      </a:lvl7pPr>
      <a:lvl8pPr marL="10331653" algn="l" defTabSz="2951897" rtl="0" eaLnBrk="1" latinLnBrk="0" hangingPunct="1">
        <a:defRPr sz="5800" kern="1200">
          <a:solidFill>
            <a:schemeClr val="tx1"/>
          </a:solidFill>
          <a:latin typeface="+mn-lt"/>
          <a:ea typeface="+mn-ea"/>
          <a:cs typeface="+mn-cs"/>
        </a:defRPr>
      </a:lvl8pPr>
      <a:lvl9pPr marL="11807601" algn="l" defTabSz="2951897" rtl="0" eaLnBrk="1" latinLnBrk="0" hangingPunct="1">
        <a:defRPr sz="5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tiff"/><Relationship Id="rId13" Type="http://schemas.openxmlformats.org/officeDocument/2006/relationships/image" Target="../media/image11.png"/><Relationship Id="rId18" Type="http://schemas.openxmlformats.org/officeDocument/2006/relationships/image" Target="../media/image16.png"/><Relationship Id="rId3" Type="http://schemas.openxmlformats.org/officeDocument/2006/relationships/image" Target="../media/image1.jpeg"/><Relationship Id="rId7" Type="http://schemas.openxmlformats.org/officeDocument/2006/relationships/image" Target="../media/image5.png"/><Relationship Id="rId12" Type="http://schemas.openxmlformats.org/officeDocument/2006/relationships/image" Target="../media/image10.png"/><Relationship Id="rId17" Type="http://schemas.openxmlformats.org/officeDocument/2006/relationships/image" Target="../media/image15.png"/><Relationship Id="rId2" Type="http://schemas.openxmlformats.org/officeDocument/2006/relationships/notesSlide" Target="../notesSlides/notesSlide1.xml"/><Relationship Id="rId16" Type="http://schemas.openxmlformats.org/officeDocument/2006/relationships/image" Target="../media/image14.png"/><Relationship Id="rId1" Type="http://schemas.openxmlformats.org/officeDocument/2006/relationships/slideLayout" Target="../slideLayouts/slideLayout7.xml"/><Relationship Id="rId6" Type="http://schemas.openxmlformats.org/officeDocument/2006/relationships/image" Target="../media/image4.jpeg"/><Relationship Id="rId11" Type="http://schemas.openxmlformats.org/officeDocument/2006/relationships/image" Target="../media/image9.png"/><Relationship Id="rId5" Type="http://schemas.openxmlformats.org/officeDocument/2006/relationships/image" Target="../media/image3.jpeg"/><Relationship Id="rId15" Type="http://schemas.openxmlformats.org/officeDocument/2006/relationships/image" Target="../media/image13.png"/><Relationship Id="rId10" Type="http://schemas.openxmlformats.org/officeDocument/2006/relationships/image" Target="../media/image8.png"/><Relationship Id="rId19" Type="http://schemas.openxmlformats.org/officeDocument/2006/relationships/image" Target="../media/image17.png"/><Relationship Id="rId4" Type="http://schemas.openxmlformats.org/officeDocument/2006/relationships/image" Target="../media/image2.jpeg"/><Relationship Id="rId9" Type="http://schemas.openxmlformats.org/officeDocument/2006/relationships/image" Target="../media/image7.tiff"/><Relationship Id="rId14" Type="http://schemas.openxmlformats.org/officeDocument/2006/relationships/image" Target="../media/image1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 name="Stačiakampis 48"/>
          <p:cNvSpPr/>
          <p:nvPr/>
        </p:nvSpPr>
        <p:spPr>
          <a:xfrm>
            <a:off x="11717518" y="15615501"/>
            <a:ext cx="334652" cy="10840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lt-LT" dirty="0"/>
          </a:p>
        </p:txBody>
      </p:sp>
      <p:sp>
        <p:nvSpPr>
          <p:cNvPr id="54" name="Stačiakampis 53"/>
          <p:cNvSpPr/>
          <p:nvPr/>
        </p:nvSpPr>
        <p:spPr>
          <a:xfrm>
            <a:off x="11053763" y="16214719"/>
            <a:ext cx="9729801" cy="5405444"/>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lt-LT" dirty="0"/>
          </a:p>
        </p:txBody>
      </p:sp>
      <p:sp>
        <p:nvSpPr>
          <p:cNvPr id="2" name="TextBox 1"/>
          <p:cNvSpPr txBox="1"/>
          <p:nvPr/>
        </p:nvSpPr>
        <p:spPr>
          <a:xfrm>
            <a:off x="3486140" y="725467"/>
            <a:ext cx="14774883" cy="1877437"/>
          </a:xfrm>
          <a:prstGeom prst="rect">
            <a:avLst/>
          </a:prstGeom>
          <a:noFill/>
        </p:spPr>
        <p:txBody>
          <a:bodyPr wrap="square" rtlCol="0">
            <a:spAutoFit/>
          </a:bodyPr>
          <a:lstStyle/>
          <a:p>
            <a:pPr algn="ctr"/>
            <a:r>
              <a:rPr lang="en-US" dirty="0" smtClean="0"/>
              <a:t>The role of the BRSK gene in neural development</a:t>
            </a:r>
          </a:p>
        </p:txBody>
      </p:sp>
      <p:sp>
        <p:nvSpPr>
          <p:cNvPr id="3" name="TextBox 2"/>
          <p:cNvSpPr txBox="1"/>
          <p:nvPr/>
        </p:nvSpPr>
        <p:spPr>
          <a:xfrm>
            <a:off x="2166124" y="2527282"/>
            <a:ext cx="17054551" cy="461665"/>
          </a:xfrm>
          <a:prstGeom prst="rect">
            <a:avLst/>
          </a:prstGeom>
          <a:noFill/>
        </p:spPr>
        <p:txBody>
          <a:bodyPr wrap="square" rtlCol="0">
            <a:spAutoFit/>
          </a:bodyPr>
          <a:lstStyle/>
          <a:p>
            <a:pPr algn="ctr"/>
            <a:r>
              <a:rPr lang="en-US" sz="2400" dirty="0" err="1" smtClean="0"/>
              <a:t>Marija</a:t>
            </a:r>
            <a:r>
              <a:rPr lang="en-US" sz="2400" dirty="0" smtClean="0"/>
              <a:t> </a:t>
            </a:r>
            <a:r>
              <a:rPr lang="en-US" sz="2400" dirty="0" err="1" smtClean="0"/>
              <a:t>Navickaite</a:t>
            </a:r>
            <a:r>
              <a:rPr lang="en-US" sz="2400" dirty="0" smtClean="0"/>
              <a:t> and Kevin Moffat, Biological Sciences Department, University of Warwick, Coventry CV4 7AL United Kingdom  </a:t>
            </a:r>
            <a:endParaRPr lang="lt-LT" sz="2400" dirty="0"/>
          </a:p>
        </p:txBody>
      </p:sp>
      <p:pic>
        <p:nvPicPr>
          <p:cNvPr id="1026" name="Picture 2" descr="C:\Users\Marija\Desktop\the_warwick_uni_black[1].jpg"/>
          <p:cNvPicPr>
            <a:picLocks noChangeAspect="1" noChangeArrowheads="1"/>
          </p:cNvPicPr>
          <p:nvPr/>
        </p:nvPicPr>
        <p:blipFill>
          <a:blip r:embed="rId3" cstate="print"/>
          <a:srcRect/>
          <a:stretch>
            <a:fillRect/>
          </a:stretch>
        </p:blipFill>
        <p:spPr bwMode="auto">
          <a:xfrm>
            <a:off x="0" y="365104"/>
            <a:ext cx="3724275" cy="1447800"/>
          </a:xfrm>
          <a:prstGeom prst="rect">
            <a:avLst/>
          </a:prstGeom>
          <a:noFill/>
        </p:spPr>
      </p:pic>
      <p:pic>
        <p:nvPicPr>
          <p:cNvPr id="1027" name="Picture 3" descr="C:\Users\Marija\Desktop\urss_logo[1].jpg"/>
          <p:cNvPicPr>
            <a:picLocks noChangeAspect="1" noChangeArrowheads="1"/>
          </p:cNvPicPr>
          <p:nvPr/>
        </p:nvPicPr>
        <p:blipFill>
          <a:blip r:embed="rId4" cstate="print"/>
          <a:srcRect/>
          <a:stretch>
            <a:fillRect/>
          </a:stretch>
        </p:blipFill>
        <p:spPr bwMode="auto">
          <a:xfrm>
            <a:off x="18261023" y="624184"/>
            <a:ext cx="2522541" cy="1188720"/>
          </a:xfrm>
          <a:prstGeom prst="rect">
            <a:avLst/>
          </a:prstGeom>
          <a:noFill/>
        </p:spPr>
      </p:pic>
      <p:sp>
        <p:nvSpPr>
          <p:cNvPr id="7" name="TextBox 6"/>
          <p:cNvSpPr txBox="1"/>
          <p:nvPr/>
        </p:nvSpPr>
        <p:spPr>
          <a:xfrm>
            <a:off x="1173149" y="4338638"/>
            <a:ext cx="9369438" cy="3970318"/>
          </a:xfrm>
          <a:prstGeom prst="rect">
            <a:avLst/>
          </a:prstGeom>
          <a:noFill/>
        </p:spPr>
        <p:txBody>
          <a:bodyPr wrap="square" rtlCol="0">
            <a:spAutoFit/>
          </a:bodyPr>
          <a:lstStyle/>
          <a:p>
            <a:r>
              <a:rPr lang="en-US" sz="2800" dirty="0" smtClean="0"/>
              <a:t>Alzheimer (AD) disease is a chronic neurodegenerative disease that is characterized clinically by a progressive decline of cognitive function, leading to dementia.</a:t>
            </a:r>
          </a:p>
          <a:p>
            <a:endParaRPr lang="en-US" sz="2800" dirty="0" smtClean="0"/>
          </a:p>
          <a:p>
            <a:r>
              <a:rPr lang="en-US" sz="2800" dirty="0" smtClean="0"/>
              <a:t>One of the major </a:t>
            </a:r>
            <a:r>
              <a:rPr lang="en-US" sz="2800" dirty="0" err="1" smtClean="0"/>
              <a:t>neuropathological</a:t>
            </a:r>
            <a:r>
              <a:rPr lang="en-US" sz="2800" dirty="0" smtClean="0"/>
              <a:t> hallmarks of AD are intracellular </a:t>
            </a:r>
            <a:r>
              <a:rPr lang="en-US" sz="2800" dirty="0" err="1" smtClean="0"/>
              <a:t>neurofibrillary</a:t>
            </a:r>
            <a:r>
              <a:rPr lang="en-US" sz="2800" dirty="0" smtClean="0"/>
              <a:t> tangles (NFTs).</a:t>
            </a:r>
          </a:p>
          <a:p>
            <a:endParaRPr lang="en-US" sz="2800" dirty="0"/>
          </a:p>
          <a:p>
            <a:pPr>
              <a:buFont typeface="Arial" pitchFamily="34" charset="0"/>
              <a:buChar char="•"/>
            </a:pPr>
            <a:endParaRPr lang="en-US" sz="2800" dirty="0" smtClean="0"/>
          </a:p>
          <a:p>
            <a:pPr>
              <a:buFont typeface="Arial" pitchFamily="34" charset="0"/>
              <a:buChar char="•"/>
            </a:pPr>
            <a:endParaRPr lang="lt-LT" sz="2800" dirty="0"/>
          </a:p>
        </p:txBody>
      </p:sp>
      <p:pic>
        <p:nvPicPr>
          <p:cNvPr id="1030" name="Picture 6" descr="C:\Users\Marija\Desktop\070905224343-large[1].jpg"/>
          <p:cNvPicPr>
            <a:picLocks noChangeAspect="1" noChangeArrowheads="1"/>
          </p:cNvPicPr>
          <p:nvPr/>
        </p:nvPicPr>
        <p:blipFill>
          <a:blip r:embed="rId5" cstate="print"/>
          <a:srcRect/>
          <a:stretch>
            <a:fillRect/>
          </a:stretch>
        </p:blipFill>
        <p:spPr bwMode="auto">
          <a:xfrm>
            <a:off x="5268905" y="7031030"/>
            <a:ext cx="2909316" cy="2161540"/>
          </a:xfrm>
          <a:prstGeom prst="rect">
            <a:avLst/>
          </a:prstGeom>
          <a:noFill/>
          <a:ln w="6350">
            <a:solidFill>
              <a:schemeClr val="tx1"/>
            </a:solidFill>
          </a:ln>
        </p:spPr>
      </p:pic>
      <p:pic>
        <p:nvPicPr>
          <p:cNvPr id="1031" name="Picture 7" descr="C:\Users\Marija\Desktop\070905224343-large[1].jpg"/>
          <p:cNvPicPr>
            <a:picLocks noChangeAspect="1" noChangeArrowheads="1"/>
          </p:cNvPicPr>
          <p:nvPr/>
        </p:nvPicPr>
        <p:blipFill>
          <a:blip r:embed="rId6" cstate="print"/>
          <a:srcRect/>
          <a:stretch>
            <a:fillRect/>
          </a:stretch>
        </p:blipFill>
        <p:spPr bwMode="auto">
          <a:xfrm>
            <a:off x="1343016" y="7031030"/>
            <a:ext cx="2903474" cy="2155698"/>
          </a:xfrm>
          <a:prstGeom prst="rect">
            <a:avLst/>
          </a:prstGeom>
          <a:noFill/>
          <a:ln>
            <a:solidFill>
              <a:schemeClr val="tx1"/>
            </a:solidFill>
          </a:ln>
        </p:spPr>
      </p:pic>
      <p:sp>
        <p:nvSpPr>
          <p:cNvPr id="12" name="TextBox 11"/>
          <p:cNvSpPr txBox="1"/>
          <p:nvPr/>
        </p:nvSpPr>
        <p:spPr>
          <a:xfrm>
            <a:off x="1304912" y="9269404"/>
            <a:ext cx="3771913" cy="307777"/>
          </a:xfrm>
          <a:prstGeom prst="rect">
            <a:avLst/>
          </a:prstGeom>
          <a:noFill/>
        </p:spPr>
        <p:txBody>
          <a:bodyPr wrap="square" rtlCol="0">
            <a:spAutoFit/>
          </a:bodyPr>
          <a:lstStyle/>
          <a:p>
            <a:r>
              <a:rPr lang="en-US" sz="1400" dirty="0" smtClean="0"/>
              <a:t>Neurofibrillary tangles of Non-damaged brain</a:t>
            </a:r>
            <a:endParaRPr lang="lt-LT" sz="1400" dirty="0"/>
          </a:p>
        </p:txBody>
      </p:sp>
      <p:sp>
        <p:nvSpPr>
          <p:cNvPr id="13" name="TextBox 12"/>
          <p:cNvSpPr txBox="1"/>
          <p:nvPr/>
        </p:nvSpPr>
        <p:spPr>
          <a:xfrm>
            <a:off x="5230805" y="9269404"/>
            <a:ext cx="3963993" cy="307777"/>
          </a:xfrm>
          <a:prstGeom prst="rect">
            <a:avLst/>
          </a:prstGeom>
          <a:noFill/>
        </p:spPr>
        <p:txBody>
          <a:bodyPr wrap="square" rtlCol="0">
            <a:spAutoFit/>
          </a:bodyPr>
          <a:lstStyle/>
          <a:p>
            <a:r>
              <a:rPr lang="en-US" sz="1400" dirty="0" smtClean="0"/>
              <a:t>Affected </a:t>
            </a:r>
            <a:r>
              <a:rPr lang="en-US" sz="1400" dirty="0" err="1"/>
              <a:t>n</a:t>
            </a:r>
            <a:r>
              <a:rPr lang="en-US" sz="1400" dirty="0" err="1" smtClean="0"/>
              <a:t>eurofibrillary</a:t>
            </a:r>
            <a:r>
              <a:rPr lang="en-US" sz="1400" dirty="0" smtClean="0"/>
              <a:t> tangles </a:t>
            </a:r>
            <a:endParaRPr lang="lt-LT" sz="1400" dirty="0"/>
          </a:p>
        </p:txBody>
      </p:sp>
      <p:sp>
        <p:nvSpPr>
          <p:cNvPr id="15" name="Stačiakampis 14"/>
          <p:cNvSpPr/>
          <p:nvPr/>
        </p:nvSpPr>
        <p:spPr>
          <a:xfrm>
            <a:off x="603236" y="3617913"/>
            <a:ext cx="732893" cy="923330"/>
          </a:xfrm>
          <a:prstGeom prst="rect">
            <a:avLst/>
          </a:prstGeom>
          <a:noFill/>
        </p:spPr>
        <p:txBody>
          <a:bodyPr wrap="non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en-US" sz="5400" b="1" cap="none"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1.</a:t>
            </a:r>
            <a:endParaRPr lang="lt-LT" sz="5400" b="1" cap="none"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
        <p:nvSpPr>
          <p:cNvPr id="14" name="Stačiakampis 13"/>
          <p:cNvSpPr/>
          <p:nvPr/>
        </p:nvSpPr>
        <p:spPr>
          <a:xfrm>
            <a:off x="10776527" y="3617913"/>
            <a:ext cx="732893" cy="923330"/>
          </a:xfrm>
          <a:prstGeom prst="rect">
            <a:avLst/>
          </a:prstGeom>
          <a:noFill/>
        </p:spPr>
        <p:txBody>
          <a:bodyPr wrap="non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en-US" sz="5400" b="1" cap="none"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2.</a:t>
            </a:r>
            <a:endParaRPr lang="lt-LT" sz="5400" b="1" cap="none"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
        <p:nvSpPr>
          <p:cNvPr id="16" name="TextBox 15"/>
          <p:cNvSpPr txBox="1"/>
          <p:nvPr/>
        </p:nvSpPr>
        <p:spPr>
          <a:xfrm>
            <a:off x="11414126" y="4338638"/>
            <a:ext cx="9369438" cy="9140964"/>
          </a:xfrm>
          <a:prstGeom prst="rect">
            <a:avLst/>
          </a:prstGeom>
          <a:noFill/>
        </p:spPr>
        <p:txBody>
          <a:bodyPr wrap="square" rtlCol="0">
            <a:spAutoFit/>
          </a:bodyPr>
          <a:lstStyle/>
          <a:p>
            <a:r>
              <a:rPr lang="en-US" sz="2800" dirty="0" smtClean="0"/>
              <a:t>A </a:t>
            </a:r>
            <a:r>
              <a:rPr lang="en-US" sz="2800" dirty="0" err="1" smtClean="0"/>
              <a:t>kinase</a:t>
            </a:r>
            <a:r>
              <a:rPr lang="en-US" sz="2800" dirty="0" smtClean="0"/>
              <a:t> transfers phosphate groups from high energy donor donor molecules, such as ATP, to specific substrates. This process is referred to as </a:t>
            </a:r>
            <a:r>
              <a:rPr lang="en-US" sz="2800" dirty="0" err="1" smtClean="0"/>
              <a:t>phosphorylation</a:t>
            </a:r>
            <a:r>
              <a:rPr lang="en-US" sz="2800" dirty="0" smtClean="0"/>
              <a:t>.</a:t>
            </a:r>
          </a:p>
          <a:p>
            <a:r>
              <a:rPr lang="en-US" sz="2800" dirty="0" err="1" smtClean="0"/>
              <a:t>Kinases</a:t>
            </a:r>
            <a:r>
              <a:rPr lang="en-US" sz="2800" dirty="0" smtClean="0"/>
              <a:t> that target tau are important candidates for intervention in AD</a:t>
            </a:r>
          </a:p>
          <a:p>
            <a:r>
              <a:rPr lang="en-US" sz="2800" dirty="0" smtClean="0"/>
              <a:t>Brain specific </a:t>
            </a:r>
            <a:r>
              <a:rPr lang="en-US" sz="2800" dirty="0" err="1" smtClean="0"/>
              <a:t>kinases</a:t>
            </a:r>
            <a:r>
              <a:rPr lang="en-US" sz="2800" dirty="0" smtClean="0"/>
              <a:t> (BRSKs) which </a:t>
            </a:r>
            <a:r>
              <a:rPr lang="en-US" sz="2800" u="sng" dirty="0" err="1" smtClean="0"/>
              <a:t>hyper</a:t>
            </a:r>
            <a:r>
              <a:rPr lang="en-US" sz="2800" dirty="0" err="1" smtClean="0"/>
              <a:t>phosphorylate</a:t>
            </a:r>
            <a:r>
              <a:rPr lang="en-US" sz="2800" dirty="0" smtClean="0"/>
              <a:t> Tau causes its accumulation and lead to </a:t>
            </a:r>
            <a:r>
              <a:rPr lang="en-US" sz="2800" dirty="0" err="1" smtClean="0"/>
              <a:t>neurodegeneration</a:t>
            </a:r>
            <a:endParaRPr lang="en-US" sz="2800" dirty="0" smtClean="0"/>
          </a:p>
          <a:p>
            <a:endParaRPr lang="en-US" sz="2800" dirty="0" smtClean="0"/>
          </a:p>
          <a:p>
            <a:endParaRPr lang="en-US" sz="2800" dirty="0" smtClean="0"/>
          </a:p>
          <a:p>
            <a:endParaRPr lang="en-US" sz="2800" dirty="0" smtClean="0"/>
          </a:p>
          <a:p>
            <a:endParaRPr lang="en-US" sz="2800" dirty="0" smtClean="0"/>
          </a:p>
          <a:p>
            <a:endParaRPr lang="en-US" sz="2800" dirty="0" smtClean="0"/>
          </a:p>
          <a:p>
            <a:endParaRPr lang="en-US" sz="2800" dirty="0" smtClean="0"/>
          </a:p>
          <a:p>
            <a:endParaRPr lang="en-US" sz="2800" dirty="0" smtClean="0"/>
          </a:p>
          <a:p>
            <a:endParaRPr lang="en-US" sz="2800" dirty="0" smtClean="0"/>
          </a:p>
          <a:p>
            <a:endParaRPr lang="en-US" sz="2800" dirty="0" smtClean="0"/>
          </a:p>
          <a:p>
            <a:r>
              <a:rPr lang="en-US" sz="2800" dirty="0" smtClean="0"/>
              <a:t>To learn more about the normal role of the BRSK </a:t>
            </a:r>
            <a:r>
              <a:rPr lang="en-US" sz="2800" dirty="0" err="1" smtClean="0"/>
              <a:t>kinases</a:t>
            </a:r>
            <a:r>
              <a:rPr lang="en-US" sz="2800" dirty="0" smtClean="0"/>
              <a:t> we have initiated a study of a fly homologue of the human</a:t>
            </a:r>
          </a:p>
          <a:p>
            <a:r>
              <a:rPr lang="en-US" sz="2800" dirty="0" smtClean="0"/>
              <a:t>BRSK. This will allow future interpretations of the use of model animals to study AD. </a:t>
            </a:r>
          </a:p>
          <a:p>
            <a:pPr>
              <a:buFont typeface="Arial" pitchFamily="34" charset="0"/>
              <a:buChar char="•"/>
            </a:pPr>
            <a:endParaRPr lang="lt-LT" sz="2800" dirty="0"/>
          </a:p>
        </p:txBody>
      </p:sp>
      <p:sp>
        <p:nvSpPr>
          <p:cNvPr id="17" name="Stačiakampis 16"/>
          <p:cNvSpPr/>
          <p:nvPr/>
        </p:nvSpPr>
        <p:spPr>
          <a:xfrm>
            <a:off x="603236" y="13353473"/>
            <a:ext cx="732893" cy="923330"/>
          </a:xfrm>
          <a:prstGeom prst="rect">
            <a:avLst/>
          </a:prstGeom>
          <a:noFill/>
        </p:spPr>
        <p:txBody>
          <a:bodyPr wrap="non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en-US" sz="5400" b="1" cap="none"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3.</a:t>
            </a:r>
            <a:endParaRPr lang="lt-LT" sz="5400" b="1" cap="none"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
        <p:nvSpPr>
          <p:cNvPr id="18" name="Stačiakampis 17"/>
          <p:cNvSpPr/>
          <p:nvPr/>
        </p:nvSpPr>
        <p:spPr>
          <a:xfrm>
            <a:off x="10776527" y="13353473"/>
            <a:ext cx="732893" cy="923330"/>
          </a:xfrm>
          <a:prstGeom prst="rect">
            <a:avLst/>
          </a:prstGeom>
          <a:noFill/>
        </p:spPr>
        <p:txBody>
          <a:bodyPr wrap="non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en-US" sz="5400" b="1" cap="none"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4.</a:t>
            </a:r>
            <a:endParaRPr lang="lt-LT" sz="5400" b="1" cap="none"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
        <p:nvSpPr>
          <p:cNvPr id="19" name="Stačiakampis 18"/>
          <p:cNvSpPr/>
          <p:nvPr/>
        </p:nvSpPr>
        <p:spPr>
          <a:xfrm>
            <a:off x="603236" y="21986884"/>
            <a:ext cx="732893" cy="923330"/>
          </a:xfrm>
          <a:prstGeom prst="rect">
            <a:avLst/>
          </a:prstGeom>
          <a:noFill/>
        </p:spPr>
        <p:txBody>
          <a:bodyPr wrap="non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en-US" sz="5400" b="1" cap="none"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5.</a:t>
            </a:r>
            <a:endParaRPr lang="lt-LT" sz="5400" b="1" cap="none"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
        <p:nvSpPr>
          <p:cNvPr id="20" name="Stačiakampis 19"/>
          <p:cNvSpPr/>
          <p:nvPr/>
        </p:nvSpPr>
        <p:spPr>
          <a:xfrm>
            <a:off x="10776527" y="21986884"/>
            <a:ext cx="732893" cy="923330"/>
          </a:xfrm>
          <a:prstGeom prst="rect">
            <a:avLst/>
          </a:prstGeom>
          <a:noFill/>
        </p:spPr>
        <p:txBody>
          <a:bodyPr wrap="non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en-US" sz="5400" b="1" cap="none"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6.</a:t>
            </a:r>
            <a:endParaRPr lang="lt-LT" sz="5400" b="1" cap="none"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pic>
        <p:nvPicPr>
          <p:cNvPr id="4" name="Picture 2"/>
          <p:cNvPicPr>
            <a:picLocks noChangeAspect="1" noChangeArrowheads="1"/>
          </p:cNvPicPr>
          <p:nvPr/>
        </p:nvPicPr>
        <p:blipFill>
          <a:blip r:embed="rId7" cstate="print"/>
          <a:srcRect/>
          <a:stretch>
            <a:fillRect/>
          </a:stretch>
        </p:blipFill>
        <p:spPr bwMode="auto">
          <a:xfrm>
            <a:off x="1271024" y="16940292"/>
            <a:ext cx="7339576" cy="4776708"/>
          </a:xfrm>
          <a:prstGeom prst="rect">
            <a:avLst/>
          </a:prstGeom>
          <a:solidFill>
            <a:schemeClr val="accent2">
              <a:lumMod val="20000"/>
              <a:lumOff val="80000"/>
            </a:schemeClr>
          </a:solidFill>
          <a:ln w="9525">
            <a:noFill/>
            <a:miter lim="800000"/>
            <a:headEnd/>
            <a:tailEnd/>
          </a:ln>
        </p:spPr>
      </p:pic>
      <p:sp>
        <p:nvSpPr>
          <p:cNvPr id="21" name="TextBox 20"/>
          <p:cNvSpPr txBox="1"/>
          <p:nvPr/>
        </p:nvSpPr>
        <p:spPr>
          <a:xfrm>
            <a:off x="1684326" y="13587554"/>
            <a:ext cx="6486534" cy="646331"/>
          </a:xfrm>
          <a:prstGeom prst="rect">
            <a:avLst/>
          </a:prstGeom>
          <a:noFill/>
        </p:spPr>
        <p:txBody>
          <a:bodyPr wrap="square" rtlCol="0">
            <a:spAutoFit/>
          </a:bodyPr>
          <a:lstStyle/>
          <a:p>
            <a:pPr algn="ctr"/>
            <a:r>
              <a:rPr lang="en-US" sz="3600" b="1" dirty="0" smtClean="0"/>
              <a:t>UAS- GAL4 System</a:t>
            </a:r>
            <a:endParaRPr lang="lt-LT" sz="3600" b="1" dirty="0"/>
          </a:p>
        </p:txBody>
      </p:sp>
      <p:sp>
        <p:nvSpPr>
          <p:cNvPr id="22" name="TextBox 21"/>
          <p:cNvSpPr txBox="1"/>
          <p:nvPr/>
        </p:nvSpPr>
        <p:spPr>
          <a:xfrm>
            <a:off x="1173149" y="14419261"/>
            <a:ext cx="9369438" cy="2246769"/>
          </a:xfrm>
          <a:prstGeom prst="rect">
            <a:avLst/>
          </a:prstGeom>
          <a:noFill/>
        </p:spPr>
        <p:txBody>
          <a:bodyPr wrap="square" rtlCol="0">
            <a:spAutoFit/>
          </a:bodyPr>
          <a:lstStyle/>
          <a:p>
            <a:r>
              <a:rPr lang="en-US" sz="2800" dirty="0" smtClean="0"/>
              <a:t>This system allows selective activation of any cloned gene. GAL4 is a yeast transcription factor which is incorporated into </a:t>
            </a:r>
            <a:r>
              <a:rPr lang="en-US" sz="2800" i="1" dirty="0" smtClean="0"/>
              <a:t>Drosophila</a:t>
            </a:r>
            <a:r>
              <a:rPr lang="en-US" sz="2800" dirty="0" smtClean="0"/>
              <a:t> genome to drive the GAL4 expression. To activate the target gene, flies carrying the target (UAS-</a:t>
            </a:r>
            <a:r>
              <a:rPr lang="en-US" sz="2800" dirty="0" err="1" smtClean="0"/>
              <a:t>GeneX</a:t>
            </a:r>
            <a:r>
              <a:rPr lang="en-US" sz="2800" dirty="0" smtClean="0"/>
              <a:t>) are crossed to flies expressing GAL4. </a:t>
            </a:r>
            <a:endParaRPr lang="lt-LT" sz="2800" dirty="0"/>
          </a:p>
        </p:txBody>
      </p:sp>
      <p:sp>
        <p:nvSpPr>
          <p:cNvPr id="23" name="TextBox 22"/>
          <p:cNvSpPr txBox="1"/>
          <p:nvPr/>
        </p:nvSpPr>
        <p:spPr>
          <a:xfrm>
            <a:off x="11515181" y="22115235"/>
            <a:ext cx="8288349" cy="646331"/>
          </a:xfrm>
          <a:prstGeom prst="rect">
            <a:avLst/>
          </a:prstGeom>
          <a:noFill/>
        </p:spPr>
        <p:txBody>
          <a:bodyPr wrap="square" rtlCol="0">
            <a:spAutoFit/>
          </a:bodyPr>
          <a:lstStyle/>
          <a:p>
            <a:pPr algn="ctr"/>
            <a:r>
              <a:rPr lang="en-US" sz="3600" b="1" dirty="0" smtClean="0"/>
              <a:t>Conclusions</a:t>
            </a:r>
            <a:endParaRPr lang="lt-LT" sz="3600" b="1" dirty="0"/>
          </a:p>
        </p:txBody>
      </p:sp>
      <p:sp>
        <p:nvSpPr>
          <p:cNvPr id="24" name="TextBox 23"/>
          <p:cNvSpPr txBox="1"/>
          <p:nvPr/>
        </p:nvSpPr>
        <p:spPr>
          <a:xfrm>
            <a:off x="11414126" y="22909721"/>
            <a:ext cx="9369438" cy="3970318"/>
          </a:xfrm>
          <a:prstGeom prst="rect">
            <a:avLst/>
          </a:prstGeom>
          <a:noFill/>
        </p:spPr>
        <p:txBody>
          <a:bodyPr wrap="square" rtlCol="0">
            <a:spAutoFit/>
          </a:bodyPr>
          <a:lstStyle/>
          <a:p>
            <a:pPr>
              <a:buFont typeface="Arial" pitchFamily="34" charset="0"/>
              <a:buChar char="•"/>
            </a:pPr>
            <a:r>
              <a:rPr lang="en-US" sz="2800" dirty="0" smtClean="0"/>
              <a:t> The fly BRSK homologue is expressed in the nervous system</a:t>
            </a:r>
          </a:p>
          <a:p>
            <a:pPr>
              <a:buFont typeface="Arial" pitchFamily="34" charset="0"/>
              <a:buChar char="•"/>
            </a:pPr>
            <a:r>
              <a:rPr lang="en-US" sz="2800" dirty="0" smtClean="0"/>
              <a:t> Reduction of BRSK expression in embryos results in defects in neural development. </a:t>
            </a:r>
            <a:endParaRPr lang="en-US" sz="2800" dirty="0" smtClean="0"/>
          </a:p>
          <a:p>
            <a:pPr>
              <a:buFont typeface="Arial" pitchFamily="34" charset="0"/>
              <a:buChar char="•"/>
            </a:pPr>
            <a:r>
              <a:rPr lang="en-US" sz="2800" dirty="0" smtClean="0"/>
              <a:t> BRSK gene homologues are also found in human brains.</a:t>
            </a:r>
          </a:p>
          <a:p>
            <a:pPr>
              <a:buFont typeface="Arial" pitchFamily="34" charset="0"/>
              <a:buChar char="•"/>
            </a:pPr>
            <a:r>
              <a:rPr lang="en-US" sz="2800" i="1" dirty="0" smtClean="0"/>
              <a:t> </a:t>
            </a:r>
            <a:r>
              <a:rPr lang="en-US" sz="2800" dirty="0" smtClean="0"/>
              <a:t>While the fly is a good model to investigate AD this work shows that if BRSK is to be a therapeutic target then care must taken to ensure potential </a:t>
            </a:r>
            <a:r>
              <a:rPr lang="en-US" sz="2800" dirty="0" err="1" smtClean="0"/>
              <a:t>neurodevelopmental</a:t>
            </a:r>
            <a:r>
              <a:rPr lang="en-US" sz="2800" dirty="0" smtClean="0"/>
              <a:t> defects are not a side-effect</a:t>
            </a:r>
          </a:p>
          <a:p>
            <a:endParaRPr lang="en-US" sz="2800" dirty="0" smtClean="0"/>
          </a:p>
        </p:txBody>
      </p:sp>
      <p:sp>
        <p:nvSpPr>
          <p:cNvPr id="25" name="TextBox 24"/>
          <p:cNvSpPr txBox="1"/>
          <p:nvPr/>
        </p:nvSpPr>
        <p:spPr>
          <a:xfrm>
            <a:off x="11414126" y="13587554"/>
            <a:ext cx="9369438" cy="646331"/>
          </a:xfrm>
          <a:prstGeom prst="rect">
            <a:avLst/>
          </a:prstGeom>
          <a:noFill/>
        </p:spPr>
        <p:txBody>
          <a:bodyPr wrap="square" rtlCol="0">
            <a:spAutoFit/>
          </a:bodyPr>
          <a:lstStyle/>
          <a:p>
            <a:pPr algn="ctr"/>
            <a:r>
              <a:rPr lang="en-US" sz="3600" b="1" dirty="0" smtClean="0"/>
              <a:t>Removal of BRSK affects the nervous system</a:t>
            </a:r>
            <a:endParaRPr lang="lt-LT" sz="3600" b="1" dirty="0"/>
          </a:p>
        </p:txBody>
      </p:sp>
      <p:sp>
        <p:nvSpPr>
          <p:cNvPr id="29" name="TextBox 28"/>
          <p:cNvSpPr txBox="1"/>
          <p:nvPr/>
        </p:nvSpPr>
        <p:spPr>
          <a:xfrm>
            <a:off x="1684325" y="22115235"/>
            <a:ext cx="6126171" cy="646331"/>
          </a:xfrm>
          <a:prstGeom prst="rect">
            <a:avLst/>
          </a:prstGeom>
          <a:noFill/>
        </p:spPr>
        <p:txBody>
          <a:bodyPr wrap="square" rtlCol="0">
            <a:spAutoFit/>
          </a:bodyPr>
          <a:lstStyle/>
          <a:p>
            <a:pPr algn="ctr"/>
            <a:r>
              <a:rPr lang="en-US" sz="3600" b="1" dirty="0" smtClean="0"/>
              <a:t>BRSK expression</a:t>
            </a:r>
            <a:endParaRPr lang="lt-LT" sz="3600" b="1" dirty="0"/>
          </a:p>
        </p:txBody>
      </p:sp>
      <p:sp>
        <p:nvSpPr>
          <p:cNvPr id="36" name="TextBox 35"/>
          <p:cNvSpPr txBox="1"/>
          <p:nvPr/>
        </p:nvSpPr>
        <p:spPr>
          <a:xfrm>
            <a:off x="11462252" y="26796272"/>
            <a:ext cx="9369438" cy="3046988"/>
          </a:xfrm>
          <a:prstGeom prst="rect">
            <a:avLst/>
          </a:prstGeom>
          <a:noFill/>
        </p:spPr>
        <p:txBody>
          <a:bodyPr wrap="square" rtlCol="0">
            <a:spAutoFit/>
          </a:bodyPr>
          <a:lstStyle/>
          <a:p>
            <a:r>
              <a:rPr lang="en-US" sz="2400" dirty="0" smtClean="0"/>
              <a:t>References:</a:t>
            </a:r>
          </a:p>
          <a:p>
            <a:pPr>
              <a:buFont typeface="Arial" pitchFamily="34" charset="0"/>
              <a:buChar char="•"/>
            </a:pPr>
            <a:r>
              <a:rPr lang="lt-LT" sz="2400" dirty="0" smtClean="0"/>
              <a:t>GAL4 </a:t>
            </a:r>
            <a:r>
              <a:rPr lang="lt-LT" sz="2400" dirty="0" err="1" smtClean="0"/>
              <a:t>System</a:t>
            </a:r>
            <a:r>
              <a:rPr lang="lt-LT" sz="2400" dirty="0" smtClean="0"/>
              <a:t> </a:t>
            </a:r>
            <a:r>
              <a:rPr lang="lt-LT" sz="2400" dirty="0" err="1" smtClean="0"/>
              <a:t>in</a:t>
            </a:r>
            <a:r>
              <a:rPr lang="lt-LT" sz="2400" dirty="0" smtClean="0"/>
              <a:t> </a:t>
            </a:r>
            <a:r>
              <a:rPr lang="lt-LT" sz="2400" i="1" dirty="0" err="1" smtClean="0"/>
              <a:t>Drosophila</a:t>
            </a:r>
            <a:r>
              <a:rPr lang="lt-LT" sz="2400" i="1" dirty="0" smtClean="0"/>
              <a:t>:</a:t>
            </a:r>
            <a:r>
              <a:rPr lang="en-US" sz="2400" dirty="0" smtClean="0"/>
              <a:t>A Fly Geneticist’s Swiss Army Knife </a:t>
            </a:r>
          </a:p>
          <a:p>
            <a:r>
              <a:rPr lang="en-US" sz="2400" dirty="0" smtClean="0"/>
              <a:t>(</a:t>
            </a:r>
            <a:r>
              <a:rPr lang="lt-LT" sz="2400" dirty="0" err="1" smtClean="0"/>
              <a:t>Joseph</a:t>
            </a:r>
            <a:r>
              <a:rPr lang="lt-LT" sz="2400" dirty="0" smtClean="0"/>
              <a:t> B. </a:t>
            </a:r>
            <a:r>
              <a:rPr lang="lt-LT" sz="2400" dirty="0" err="1" smtClean="0"/>
              <a:t>Duffy</a:t>
            </a:r>
            <a:r>
              <a:rPr lang="en-US" sz="2400" dirty="0" smtClean="0"/>
              <a:t> 2002)</a:t>
            </a:r>
          </a:p>
          <a:p>
            <a:pPr>
              <a:buFont typeface="Arial" pitchFamily="34" charset="0"/>
              <a:buChar char="•"/>
            </a:pPr>
            <a:r>
              <a:rPr lang="en-US" sz="2400" dirty="0" smtClean="0"/>
              <a:t>Targeted gene expression as a means of altering cell fates and generating</a:t>
            </a:r>
          </a:p>
          <a:p>
            <a:r>
              <a:rPr lang="lt-LT" sz="2400" dirty="0" smtClean="0"/>
              <a:t>dominant </a:t>
            </a:r>
            <a:r>
              <a:rPr lang="lt-LT" sz="2400" dirty="0" err="1" smtClean="0"/>
              <a:t>phenotypes</a:t>
            </a:r>
            <a:r>
              <a:rPr lang="en-US" sz="2400" dirty="0" smtClean="0"/>
              <a:t> (Andrea H. Brand and Norbert </a:t>
            </a:r>
            <a:r>
              <a:rPr lang="en-US" sz="2400" dirty="0" err="1" smtClean="0"/>
              <a:t>Perrimon</a:t>
            </a:r>
            <a:r>
              <a:rPr lang="en-US" sz="2400" dirty="0" smtClean="0"/>
              <a:t> 1993)</a:t>
            </a:r>
          </a:p>
          <a:p>
            <a:pPr>
              <a:buFont typeface="Arial" pitchFamily="34" charset="0"/>
              <a:buChar char="•"/>
            </a:pPr>
            <a:r>
              <a:rPr lang="en-US" sz="2400" dirty="0" smtClean="0"/>
              <a:t>http://www.nature.com/nrd/journal/v6/n6/images/nrd2111-f1.jpg</a:t>
            </a:r>
          </a:p>
          <a:p>
            <a:pPr>
              <a:buFont typeface="Arial" pitchFamily="34" charset="0"/>
              <a:buChar char="•"/>
            </a:pPr>
            <a:r>
              <a:rPr lang="en-US" sz="2400" dirty="0" smtClean="0"/>
              <a:t>http://www.sciencedaily.com/releases/2007/09/070905224343.htm</a:t>
            </a:r>
          </a:p>
          <a:p>
            <a:endParaRPr lang="lt-LT" sz="2400" dirty="0"/>
          </a:p>
        </p:txBody>
      </p:sp>
      <p:pic>
        <p:nvPicPr>
          <p:cNvPr id="8" name="Picture 2" descr="C:\Users\Marija\Desktop\fly.tif"/>
          <p:cNvPicPr>
            <a:picLocks noChangeAspect="1" noChangeArrowheads="1"/>
          </p:cNvPicPr>
          <p:nvPr/>
        </p:nvPicPr>
        <p:blipFill>
          <a:blip r:embed="rId8" cstate="print"/>
          <a:srcRect/>
          <a:stretch>
            <a:fillRect/>
          </a:stretch>
        </p:blipFill>
        <p:spPr bwMode="auto">
          <a:xfrm>
            <a:off x="17705934" y="9220200"/>
            <a:ext cx="2957431" cy="1855788"/>
          </a:xfrm>
          <a:prstGeom prst="rect">
            <a:avLst/>
          </a:prstGeom>
          <a:noFill/>
          <a:ln>
            <a:solidFill>
              <a:schemeClr val="tx1"/>
            </a:solidFill>
          </a:ln>
        </p:spPr>
      </p:pic>
      <p:sp>
        <p:nvSpPr>
          <p:cNvPr id="38" name="TextBox 37"/>
          <p:cNvSpPr txBox="1"/>
          <p:nvPr/>
        </p:nvSpPr>
        <p:spPr>
          <a:xfrm>
            <a:off x="2405051" y="3692307"/>
            <a:ext cx="5405445" cy="646331"/>
          </a:xfrm>
          <a:prstGeom prst="rect">
            <a:avLst/>
          </a:prstGeom>
          <a:noFill/>
        </p:spPr>
        <p:txBody>
          <a:bodyPr wrap="square" rtlCol="0">
            <a:spAutoFit/>
          </a:bodyPr>
          <a:lstStyle/>
          <a:p>
            <a:pPr algn="ctr"/>
            <a:r>
              <a:rPr lang="en-US" sz="3600" b="1" dirty="0" smtClean="0"/>
              <a:t>Alzheimer’s disease</a:t>
            </a:r>
            <a:endParaRPr lang="lt-LT" sz="3600" b="1" dirty="0"/>
          </a:p>
        </p:txBody>
      </p:sp>
      <p:sp>
        <p:nvSpPr>
          <p:cNvPr id="39" name="TextBox 38"/>
          <p:cNvSpPr txBox="1"/>
          <p:nvPr/>
        </p:nvSpPr>
        <p:spPr>
          <a:xfrm>
            <a:off x="12134852" y="3692307"/>
            <a:ext cx="7927986" cy="646331"/>
          </a:xfrm>
          <a:prstGeom prst="rect">
            <a:avLst/>
          </a:prstGeom>
          <a:noFill/>
        </p:spPr>
        <p:txBody>
          <a:bodyPr wrap="square" rtlCol="0">
            <a:spAutoFit/>
          </a:bodyPr>
          <a:lstStyle/>
          <a:p>
            <a:pPr algn="ctr"/>
            <a:r>
              <a:rPr lang="en-US" sz="3600" b="1" dirty="0" smtClean="0"/>
              <a:t>Neurofibrillary tangles and protein Tau</a:t>
            </a:r>
            <a:endParaRPr lang="lt-LT" sz="3600" b="1" dirty="0"/>
          </a:p>
        </p:txBody>
      </p:sp>
      <p:pic>
        <p:nvPicPr>
          <p:cNvPr id="9" name="Picture 3" descr="C:\Users\Marija\Desktop\m.tif"/>
          <p:cNvPicPr>
            <a:picLocks noChangeAspect="1" noChangeArrowheads="1"/>
          </p:cNvPicPr>
          <p:nvPr/>
        </p:nvPicPr>
        <p:blipFill>
          <a:blip r:embed="rId9" cstate="print"/>
          <a:srcRect/>
          <a:stretch>
            <a:fillRect/>
          </a:stretch>
        </p:blipFill>
        <p:spPr bwMode="auto">
          <a:xfrm>
            <a:off x="11369678" y="7242163"/>
            <a:ext cx="6242304" cy="3444240"/>
          </a:xfrm>
          <a:prstGeom prst="rect">
            <a:avLst/>
          </a:prstGeom>
          <a:noFill/>
        </p:spPr>
      </p:pic>
      <p:pic>
        <p:nvPicPr>
          <p:cNvPr id="11" name="Picture 5"/>
          <p:cNvPicPr>
            <a:picLocks noChangeAspect="1" noChangeArrowheads="1"/>
          </p:cNvPicPr>
          <p:nvPr/>
        </p:nvPicPr>
        <p:blipFill>
          <a:blip r:embed="rId10" cstate="print"/>
          <a:srcRect/>
          <a:stretch>
            <a:fillRect/>
          </a:stretch>
        </p:blipFill>
        <p:spPr bwMode="auto">
          <a:xfrm rot="1562731">
            <a:off x="13406743" y="16335205"/>
            <a:ext cx="1954998" cy="2036051"/>
          </a:xfrm>
          <a:prstGeom prst="rect">
            <a:avLst/>
          </a:prstGeom>
          <a:noFill/>
          <a:ln w="9525">
            <a:noFill/>
            <a:miter lim="800000"/>
            <a:headEnd/>
            <a:tailEnd/>
          </a:ln>
        </p:spPr>
      </p:pic>
      <p:pic>
        <p:nvPicPr>
          <p:cNvPr id="1036" name="Picture 12"/>
          <p:cNvPicPr>
            <a:picLocks noChangeAspect="1" noChangeArrowheads="1"/>
          </p:cNvPicPr>
          <p:nvPr/>
        </p:nvPicPr>
        <p:blipFill>
          <a:blip r:embed="rId11" cstate="print"/>
          <a:srcRect/>
          <a:stretch>
            <a:fillRect/>
          </a:stretch>
        </p:blipFill>
        <p:spPr bwMode="auto">
          <a:xfrm rot="1686653">
            <a:off x="15473814" y="16336890"/>
            <a:ext cx="2354961" cy="1602867"/>
          </a:xfrm>
          <a:prstGeom prst="rect">
            <a:avLst/>
          </a:prstGeom>
          <a:noFill/>
          <a:ln w="9525">
            <a:noFill/>
            <a:miter lim="800000"/>
            <a:headEnd/>
            <a:tailEnd/>
          </a:ln>
        </p:spPr>
      </p:pic>
      <p:sp>
        <p:nvSpPr>
          <p:cNvPr id="43" name="Stačiakampis 42"/>
          <p:cNvSpPr/>
          <p:nvPr/>
        </p:nvSpPr>
        <p:spPr>
          <a:xfrm>
            <a:off x="1173149" y="9642257"/>
            <a:ext cx="9369438" cy="3539430"/>
          </a:xfrm>
          <a:prstGeom prst="rect">
            <a:avLst/>
          </a:prstGeom>
        </p:spPr>
        <p:txBody>
          <a:bodyPr wrap="square">
            <a:spAutoFit/>
          </a:bodyPr>
          <a:lstStyle/>
          <a:p>
            <a:r>
              <a:rPr lang="en-US" sz="2800" dirty="0" smtClean="0"/>
              <a:t>Causes of </a:t>
            </a:r>
            <a:r>
              <a:rPr lang="en-US" sz="2800" dirty="0" err="1" smtClean="0"/>
              <a:t>neurofibrillary</a:t>
            </a:r>
            <a:r>
              <a:rPr lang="en-US" sz="2800" dirty="0" smtClean="0"/>
              <a:t> tangles</a:t>
            </a:r>
          </a:p>
          <a:p>
            <a:pPr>
              <a:buFont typeface="Arial" pitchFamily="34" charset="0"/>
              <a:buChar char="•"/>
            </a:pPr>
            <a:r>
              <a:rPr lang="en-US" sz="2800" dirty="0" smtClean="0"/>
              <a:t> NFTs are composed of Tau protein, which plays an important role in neuron structure. </a:t>
            </a:r>
          </a:p>
          <a:p>
            <a:pPr>
              <a:buFont typeface="Arial" pitchFamily="34" charset="0"/>
              <a:buChar char="•"/>
            </a:pPr>
            <a:r>
              <a:rPr lang="en-US" sz="2800" dirty="0" smtClean="0"/>
              <a:t> Overactive enzymes (</a:t>
            </a:r>
            <a:r>
              <a:rPr lang="en-US" sz="2800" dirty="0" err="1" smtClean="0"/>
              <a:t>kinases</a:t>
            </a:r>
            <a:r>
              <a:rPr lang="en-US" sz="2800" dirty="0" smtClean="0"/>
              <a:t>) causes accumulation of Tau and formation of NFT.</a:t>
            </a:r>
          </a:p>
          <a:p>
            <a:pPr>
              <a:buFont typeface="Arial" pitchFamily="34" charset="0"/>
              <a:buChar char="•"/>
            </a:pPr>
            <a:r>
              <a:rPr lang="en-US" sz="2800" dirty="0" smtClean="0"/>
              <a:t> It is hoped that investigations into this pathway will lead to the development of drugs that will reduce or even prevent the accumulation of </a:t>
            </a:r>
            <a:r>
              <a:rPr lang="en-US" sz="2800" dirty="0" err="1" smtClean="0"/>
              <a:t>pathalogical</a:t>
            </a:r>
            <a:r>
              <a:rPr lang="en-US" sz="2800" dirty="0" smtClean="0"/>
              <a:t> Tau in AD.</a:t>
            </a:r>
          </a:p>
        </p:txBody>
      </p:sp>
      <p:pic>
        <p:nvPicPr>
          <p:cNvPr id="6" name="Picture 3"/>
          <p:cNvPicPr>
            <a:picLocks noChangeAspect="1" noChangeArrowheads="1"/>
          </p:cNvPicPr>
          <p:nvPr/>
        </p:nvPicPr>
        <p:blipFill>
          <a:blip r:embed="rId12" cstate="print"/>
          <a:srcRect/>
          <a:stretch>
            <a:fillRect/>
          </a:stretch>
        </p:blipFill>
        <p:spPr bwMode="auto">
          <a:xfrm rot="8616512">
            <a:off x="18208684" y="16172799"/>
            <a:ext cx="2481977" cy="2046964"/>
          </a:xfrm>
          <a:prstGeom prst="rect">
            <a:avLst/>
          </a:prstGeom>
          <a:noFill/>
          <a:ln w="9525">
            <a:noFill/>
            <a:miter lim="800000"/>
            <a:headEnd/>
            <a:tailEnd/>
          </a:ln>
        </p:spPr>
      </p:pic>
      <p:pic>
        <p:nvPicPr>
          <p:cNvPr id="1028" name="Picture 4"/>
          <p:cNvPicPr>
            <a:picLocks noChangeAspect="1" noChangeArrowheads="1"/>
          </p:cNvPicPr>
          <p:nvPr/>
        </p:nvPicPr>
        <p:blipFill>
          <a:blip r:embed="rId13" cstate="print"/>
          <a:srcRect/>
          <a:stretch>
            <a:fillRect/>
          </a:stretch>
        </p:blipFill>
        <p:spPr bwMode="auto">
          <a:xfrm rot="13459966">
            <a:off x="13964346" y="19095898"/>
            <a:ext cx="1816513" cy="2143411"/>
          </a:xfrm>
          <a:prstGeom prst="rect">
            <a:avLst/>
          </a:prstGeom>
          <a:noFill/>
          <a:ln w="9525">
            <a:noFill/>
            <a:miter lim="800000"/>
            <a:headEnd/>
            <a:tailEnd/>
          </a:ln>
        </p:spPr>
      </p:pic>
      <p:pic>
        <p:nvPicPr>
          <p:cNvPr id="1029" name="Picture 5"/>
          <p:cNvPicPr>
            <a:picLocks noChangeAspect="1" noChangeArrowheads="1"/>
          </p:cNvPicPr>
          <p:nvPr/>
        </p:nvPicPr>
        <p:blipFill>
          <a:blip r:embed="rId14" cstate="print"/>
          <a:srcRect/>
          <a:stretch>
            <a:fillRect/>
          </a:stretch>
        </p:blipFill>
        <p:spPr bwMode="auto">
          <a:xfrm rot="1047398">
            <a:off x="18505708" y="18765700"/>
            <a:ext cx="2010114" cy="2010114"/>
          </a:xfrm>
          <a:prstGeom prst="rect">
            <a:avLst/>
          </a:prstGeom>
          <a:noFill/>
          <a:ln w="9525">
            <a:noFill/>
            <a:miter lim="800000"/>
            <a:headEnd/>
            <a:tailEnd/>
          </a:ln>
        </p:spPr>
      </p:pic>
      <p:pic>
        <p:nvPicPr>
          <p:cNvPr id="10" name="Picture 4"/>
          <p:cNvPicPr>
            <a:picLocks noChangeAspect="1" noChangeArrowheads="1"/>
          </p:cNvPicPr>
          <p:nvPr/>
        </p:nvPicPr>
        <p:blipFill>
          <a:blip r:embed="rId15" cstate="print"/>
          <a:srcRect/>
          <a:stretch>
            <a:fillRect/>
          </a:stretch>
        </p:blipFill>
        <p:spPr bwMode="auto">
          <a:xfrm rot="2807180">
            <a:off x="10894170" y="16173744"/>
            <a:ext cx="2045778" cy="2042535"/>
          </a:xfrm>
          <a:prstGeom prst="rect">
            <a:avLst/>
          </a:prstGeom>
          <a:noFill/>
          <a:ln w="9525">
            <a:noFill/>
            <a:miter lim="800000"/>
            <a:headEnd/>
            <a:tailEnd/>
          </a:ln>
        </p:spPr>
      </p:pic>
      <p:pic>
        <p:nvPicPr>
          <p:cNvPr id="1032" name="Picture 8"/>
          <p:cNvPicPr>
            <a:picLocks noChangeAspect="1" noChangeArrowheads="1"/>
          </p:cNvPicPr>
          <p:nvPr/>
        </p:nvPicPr>
        <p:blipFill>
          <a:blip r:embed="rId16" cstate="print"/>
          <a:srcRect/>
          <a:stretch>
            <a:fillRect/>
          </a:stretch>
        </p:blipFill>
        <p:spPr bwMode="auto">
          <a:xfrm rot="20532269">
            <a:off x="11103045" y="19581263"/>
            <a:ext cx="2390814" cy="1359279"/>
          </a:xfrm>
          <a:prstGeom prst="rect">
            <a:avLst/>
          </a:prstGeom>
          <a:noFill/>
          <a:ln w="9525">
            <a:noFill/>
            <a:miter lim="800000"/>
            <a:headEnd/>
            <a:tailEnd/>
          </a:ln>
        </p:spPr>
      </p:pic>
      <p:pic>
        <p:nvPicPr>
          <p:cNvPr id="5" name="Picture 2"/>
          <p:cNvPicPr>
            <a:picLocks noChangeAspect="1" noChangeArrowheads="1"/>
          </p:cNvPicPr>
          <p:nvPr/>
        </p:nvPicPr>
        <p:blipFill>
          <a:blip r:embed="rId17" cstate="print"/>
          <a:srcRect/>
          <a:stretch>
            <a:fillRect/>
          </a:stretch>
        </p:blipFill>
        <p:spPr bwMode="auto">
          <a:xfrm rot="19835201">
            <a:off x="16331562" y="18850728"/>
            <a:ext cx="2010114" cy="2006249"/>
          </a:xfrm>
          <a:prstGeom prst="rect">
            <a:avLst/>
          </a:prstGeom>
          <a:noFill/>
          <a:ln w="9525">
            <a:noFill/>
            <a:miter lim="800000"/>
            <a:headEnd/>
            <a:tailEnd/>
          </a:ln>
        </p:spPr>
      </p:pic>
      <p:sp>
        <p:nvSpPr>
          <p:cNvPr id="46" name="Stačiakampis 45"/>
          <p:cNvSpPr/>
          <p:nvPr/>
        </p:nvSpPr>
        <p:spPr>
          <a:xfrm>
            <a:off x="15628620" y="15781020"/>
            <a:ext cx="1165860" cy="41529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lt-LT"/>
          </a:p>
        </p:txBody>
      </p:sp>
      <p:sp>
        <p:nvSpPr>
          <p:cNvPr id="47" name="Stačiakampis 46"/>
          <p:cNvSpPr/>
          <p:nvPr/>
        </p:nvSpPr>
        <p:spPr>
          <a:xfrm>
            <a:off x="15752189" y="16129262"/>
            <a:ext cx="1018095" cy="7541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lt-LT"/>
          </a:p>
        </p:txBody>
      </p:sp>
      <p:sp>
        <p:nvSpPr>
          <p:cNvPr id="48" name="Stačiakampis 47"/>
          <p:cNvSpPr/>
          <p:nvPr/>
        </p:nvSpPr>
        <p:spPr>
          <a:xfrm>
            <a:off x="11137769" y="15709769"/>
            <a:ext cx="1503575" cy="49019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lt-LT"/>
          </a:p>
        </p:txBody>
      </p:sp>
      <p:sp>
        <p:nvSpPr>
          <p:cNvPr id="50" name="Stačiakampis 49"/>
          <p:cNvSpPr/>
          <p:nvPr/>
        </p:nvSpPr>
        <p:spPr>
          <a:xfrm>
            <a:off x="13781988" y="15898305"/>
            <a:ext cx="772998" cy="306371"/>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lt-LT"/>
          </a:p>
        </p:txBody>
      </p:sp>
      <p:sp>
        <p:nvSpPr>
          <p:cNvPr id="51" name="Stačiakampis 50"/>
          <p:cNvSpPr/>
          <p:nvPr/>
        </p:nvSpPr>
        <p:spPr>
          <a:xfrm>
            <a:off x="10350631" y="16440346"/>
            <a:ext cx="692870" cy="147058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lt-LT"/>
          </a:p>
        </p:txBody>
      </p:sp>
      <p:cxnSp>
        <p:nvCxnSpPr>
          <p:cNvPr id="53" name="Tiesioji jungtis 52"/>
          <p:cNvCxnSpPr/>
          <p:nvPr/>
        </p:nvCxnSpPr>
        <p:spPr>
          <a:xfrm rot="5400000">
            <a:off x="10246936" y="17232198"/>
            <a:ext cx="1621410" cy="0"/>
          </a:xfrm>
          <a:prstGeom prst="line">
            <a:avLst/>
          </a:prstGeom>
        </p:spPr>
        <p:style>
          <a:lnRef idx="1">
            <a:schemeClr val="dk1"/>
          </a:lnRef>
          <a:fillRef idx="0">
            <a:schemeClr val="dk1"/>
          </a:fillRef>
          <a:effectRef idx="0">
            <a:schemeClr val="dk1"/>
          </a:effectRef>
          <a:fontRef idx="minor">
            <a:schemeClr val="tx1"/>
          </a:fontRef>
        </p:style>
      </p:cxnSp>
      <p:cxnSp>
        <p:nvCxnSpPr>
          <p:cNvPr id="58" name="Tiesioji jungtis 57"/>
          <p:cNvCxnSpPr/>
          <p:nvPr/>
        </p:nvCxnSpPr>
        <p:spPr>
          <a:xfrm>
            <a:off x="13758421" y="16218816"/>
            <a:ext cx="914400" cy="0"/>
          </a:xfrm>
          <a:prstGeom prst="line">
            <a:avLst/>
          </a:prstGeom>
        </p:spPr>
        <p:style>
          <a:lnRef idx="1">
            <a:schemeClr val="dk1"/>
          </a:lnRef>
          <a:fillRef idx="0">
            <a:schemeClr val="dk1"/>
          </a:fillRef>
          <a:effectRef idx="0">
            <a:schemeClr val="dk1"/>
          </a:effectRef>
          <a:fontRef idx="minor">
            <a:schemeClr val="tx1"/>
          </a:fontRef>
        </p:style>
      </p:cxnSp>
      <p:cxnSp>
        <p:nvCxnSpPr>
          <p:cNvPr id="62" name="Tiesioji jungtis 61"/>
          <p:cNvCxnSpPr/>
          <p:nvPr/>
        </p:nvCxnSpPr>
        <p:spPr>
          <a:xfrm>
            <a:off x="15733336" y="16218816"/>
            <a:ext cx="1234911" cy="0"/>
          </a:xfrm>
          <a:prstGeom prst="line">
            <a:avLst/>
          </a:prstGeom>
        </p:spPr>
        <p:style>
          <a:lnRef idx="1">
            <a:schemeClr val="dk1"/>
          </a:lnRef>
          <a:fillRef idx="0">
            <a:schemeClr val="dk1"/>
          </a:fillRef>
          <a:effectRef idx="0">
            <a:schemeClr val="dk1"/>
          </a:effectRef>
          <a:fontRef idx="minor">
            <a:schemeClr val="tx1"/>
          </a:fontRef>
        </p:style>
      </p:cxnSp>
      <p:sp>
        <p:nvSpPr>
          <p:cNvPr id="63" name="Stačiakampis 62"/>
          <p:cNvSpPr/>
          <p:nvPr/>
        </p:nvSpPr>
        <p:spPr>
          <a:xfrm>
            <a:off x="18900742" y="15620214"/>
            <a:ext cx="1550710" cy="579749"/>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lt-LT"/>
          </a:p>
        </p:txBody>
      </p:sp>
      <p:sp>
        <p:nvSpPr>
          <p:cNvPr id="65" name="Stačiakampis 64"/>
          <p:cNvSpPr/>
          <p:nvPr/>
        </p:nvSpPr>
        <p:spPr>
          <a:xfrm>
            <a:off x="20790816" y="16774998"/>
            <a:ext cx="325225" cy="80127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lt-LT"/>
          </a:p>
        </p:txBody>
      </p:sp>
      <p:sp>
        <p:nvSpPr>
          <p:cNvPr id="66" name="Stačiakampis 65"/>
          <p:cNvSpPr/>
          <p:nvPr/>
        </p:nvSpPr>
        <p:spPr>
          <a:xfrm>
            <a:off x="10869105" y="19862276"/>
            <a:ext cx="169683" cy="49019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lt-LT"/>
          </a:p>
        </p:txBody>
      </p:sp>
      <p:sp>
        <p:nvSpPr>
          <p:cNvPr id="67" name="TextBox 66"/>
          <p:cNvSpPr txBox="1"/>
          <p:nvPr/>
        </p:nvSpPr>
        <p:spPr>
          <a:xfrm>
            <a:off x="11045170" y="18553522"/>
            <a:ext cx="1762813" cy="276999"/>
          </a:xfrm>
          <a:prstGeom prst="rect">
            <a:avLst/>
          </a:prstGeom>
          <a:noFill/>
        </p:spPr>
        <p:txBody>
          <a:bodyPr wrap="square" rtlCol="0">
            <a:spAutoFit/>
          </a:bodyPr>
          <a:lstStyle/>
          <a:p>
            <a:r>
              <a:rPr lang="en-US" sz="1200" dirty="0" smtClean="0">
                <a:solidFill>
                  <a:schemeClr val="bg1"/>
                </a:solidFill>
              </a:rPr>
              <a:t>Wild type CNS</a:t>
            </a:r>
            <a:endParaRPr lang="lt-LT" sz="1200" dirty="0">
              <a:solidFill>
                <a:schemeClr val="bg1"/>
              </a:solidFill>
            </a:endParaRPr>
          </a:p>
        </p:txBody>
      </p:sp>
      <p:sp>
        <p:nvSpPr>
          <p:cNvPr id="68" name="TextBox 67"/>
          <p:cNvSpPr txBox="1"/>
          <p:nvPr/>
        </p:nvSpPr>
        <p:spPr>
          <a:xfrm>
            <a:off x="13125450" y="18545175"/>
            <a:ext cx="1266825" cy="276999"/>
          </a:xfrm>
          <a:prstGeom prst="rect">
            <a:avLst/>
          </a:prstGeom>
          <a:noFill/>
        </p:spPr>
        <p:txBody>
          <a:bodyPr wrap="square" rtlCol="0">
            <a:spAutoFit/>
          </a:bodyPr>
          <a:lstStyle/>
          <a:p>
            <a:r>
              <a:rPr lang="en-US" sz="1200" dirty="0" smtClean="0">
                <a:solidFill>
                  <a:schemeClr val="bg1"/>
                </a:solidFill>
              </a:rPr>
              <a:t>Defective CNS </a:t>
            </a:r>
            <a:endParaRPr lang="lt-LT" sz="1200" dirty="0">
              <a:solidFill>
                <a:schemeClr val="bg1"/>
              </a:solidFill>
            </a:endParaRPr>
          </a:p>
        </p:txBody>
      </p:sp>
      <p:sp>
        <p:nvSpPr>
          <p:cNvPr id="69" name="TextBox 68"/>
          <p:cNvSpPr txBox="1"/>
          <p:nvPr/>
        </p:nvSpPr>
        <p:spPr>
          <a:xfrm>
            <a:off x="15687675" y="18021300"/>
            <a:ext cx="1724025" cy="276999"/>
          </a:xfrm>
          <a:prstGeom prst="rect">
            <a:avLst/>
          </a:prstGeom>
          <a:noFill/>
        </p:spPr>
        <p:txBody>
          <a:bodyPr wrap="square" rtlCol="0">
            <a:spAutoFit/>
          </a:bodyPr>
          <a:lstStyle/>
          <a:p>
            <a:r>
              <a:rPr lang="en-US" sz="1200" dirty="0" smtClean="0">
                <a:solidFill>
                  <a:schemeClr val="bg1"/>
                </a:solidFill>
              </a:rPr>
              <a:t>Wild type CNS and PNS</a:t>
            </a:r>
            <a:endParaRPr lang="lt-LT" sz="1200" dirty="0">
              <a:solidFill>
                <a:schemeClr val="bg1"/>
              </a:solidFill>
            </a:endParaRPr>
          </a:p>
        </p:txBody>
      </p:sp>
      <p:sp>
        <p:nvSpPr>
          <p:cNvPr id="70" name="TextBox 69"/>
          <p:cNvSpPr txBox="1"/>
          <p:nvPr/>
        </p:nvSpPr>
        <p:spPr>
          <a:xfrm>
            <a:off x="18335625" y="18068925"/>
            <a:ext cx="2162175" cy="276999"/>
          </a:xfrm>
          <a:prstGeom prst="rect">
            <a:avLst/>
          </a:prstGeom>
          <a:noFill/>
        </p:spPr>
        <p:txBody>
          <a:bodyPr wrap="square" rtlCol="0">
            <a:spAutoFit/>
          </a:bodyPr>
          <a:lstStyle/>
          <a:p>
            <a:r>
              <a:rPr lang="en-US" sz="1200" dirty="0" smtClean="0">
                <a:solidFill>
                  <a:schemeClr val="bg1"/>
                </a:solidFill>
              </a:rPr>
              <a:t>Defective CNS and PNS</a:t>
            </a:r>
            <a:endParaRPr lang="lt-LT" sz="1200" dirty="0">
              <a:solidFill>
                <a:schemeClr val="bg1"/>
              </a:solidFill>
            </a:endParaRPr>
          </a:p>
        </p:txBody>
      </p:sp>
      <p:sp>
        <p:nvSpPr>
          <p:cNvPr id="71" name="TextBox 70"/>
          <p:cNvSpPr txBox="1"/>
          <p:nvPr/>
        </p:nvSpPr>
        <p:spPr>
          <a:xfrm>
            <a:off x="11182350" y="21050250"/>
            <a:ext cx="1933575" cy="276999"/>
          </a:xfrm>
          <a:prstGeom prst="rect">
            <a:avLst/>
          </a:prstGeom>
          <a:noFill/>
        </p:spPr>
        <p:txBody>
          <a:bodyPr wrap="square" rtlCol="0">
            <a:spAutoFit/>
          </a:bodyPr>
          <a:lstStyle/>
          <a:p>
            <a:r>
              <a:rPr lang="en-US" sz="1200" dirty="0" smtClean="0">
                <a:solidFill>
                  <a:schemeClr val="bg1"/>
                </a:solidFill>
              </a:rPr>
              <a:t>Wild type CNS</a:t>
            </a:r>
            <a:endParaRPr lang="lt-LT" sz="1200" dirty="0">
              <a:solidFill>
                <a:schemeClr val="bg1"/>
              </a:solidFill>
            </a:endParaRPr>
          </a:p>
        </p:txBody>
      </p:sp>
      <p:sp>
        <p:nvSpPr>
          <p:cNvPr id="72" name="TextBox 71"/>
          <p:cNvSpPr txBox="1"/>
          <p:nvPr/>
        </p:nvSpPr>
        <p:spPr>
          <a:xfrm>
            <a:off x="13735050" y="21078825"/>
            <a:ext cx="1971675" cy="276999"/>
          </a:xfrm>
          <a:prstGeom prst="rect">
            <a:avLst/>
          </a:prstGeom>
          <a:noFill/>
        </p:spPr>
        <p:txBody>
          <a:bodyPr wrap="square" rtlCol="0">
            <a:spAutoFit/>
          </a:bodyPr>
          <a:lstStyle/>
          <a:p>
            <a:r>
              <a:rPr lang="en-US" sz="1200" dirty="0" smtClean="0">
                <a:solidFill>
                  <a:schemeClr val="bg1"/>
                </a:solidFill>
              </a:rPr>
              <a:t>Defective CNS</a:t>
            </a:r>
            <a:endParaRPr lang="lt-LT" sz="1200" dirty="0">
              <a:solidFill>
                <a:schemeClr val="bg1"/>
              </a:solidFill>
            </a:endParaRPr>
          </a:p>
        </p:txBody>
      </p:sp>
      <p:sp>
        <p:nvSpPr>
          <p:cNvPr id="73" name="TextBox 72"/>
          <p:cNvSpPr txBox="1"/>
          <p:nvPr/>
        </p:nvSpPr>
        <p:spPr>
          <a:xfrm>
            <a:off x="16173450" y="21316950"/>
            <a:ext cx="2219325" cy="276999"/>
          </a:xfrm>
          <a:prstGeom prst="rect">
            <a:avLst/>
          </a:prstGeom>
          <a:noFill/>
        </p:spPr>
        <p:txBody>
          <a:bodyPr wrap="square" rtlCol="0">
            <a:spAutoFit/>
          </a:bodyPr>
          <a:lstStyle/>
          <a:p>
            <a:r>
              <a:rPr lang="en-US" sz="1200" dirty="0" smtClean="0">
                <a:solidFill>
                  <a:schemeClr val="bg1"/>
                </a:solidFill>
              </a:rPr>
              <a:t>Wild type PNS neurons</a:t>
            </a:r>
            <a:endParaRPr lang="lt-LT" sz="1200" dirty="0">
              <a:solidFill>
                <a:schemeClr val="bg1"/>
              </a:solidFill>
            </a:endParaRPr>
          </a:p>
        </p:txBody>
      </p:sp>
      <p:sp>
        <p:nvSpPr>
          <p:cNvPr id="74" name="TextBox 73"/>
          <p:cNvSpPr txBox="1"/>
          <p:nvPr/>
        </p:nvSpPr>
        <p:spPr>
          <a:xfrm>
            <a:off x="18430875" y="21320234"/>
            <a:ext cx="2162175" cy="276999"/>
          </a:xfrm>
          <a:prstGeom prst="rect">
            <a:avLst/>
          </a:prstGeom>
          <a:noFill/>
        </p:spPr>
        <p:txBody>
          <a:bodyPr wrap="square" rtlCol="0">
            <a:spAutoFit/>
          </a:bodyPr>
          <a:lstStyle/>
          <a:p>
            <a:r>
              <a:rPr lang="en-US" sz="1200" dirty="0" smtClean="0">
                <a:solidFill>
                  <a:schemeClr val="bg1"/>
                </a:solidFill>
              </a:rPr>
              <a:t>Defective PNS neurons</a:t>
            </a:r>
            <a:endParaRPr lang="lt-LT" sz="1200" dirty="0">
              <a:solidFill>
                <a:schemeClr val="bg1"/>
              </a:solidFill>
            </a:endParaRPr>
          </a:p>
        </p:txBody>
      </p:sp>
      <p:cxnSp>
        <p:nvCxnSpPr>
          <p:cNvPr id="76" name="Tiesioji jungtis 75"/>
          <p:cNvCxnSpPr/>
          <p:nvPr/>
        </p:nvCxnSpPr>
        <p:spPr>
          <a:xfrm flipV="1">
            <a:off x="11058525" y="16202025"/>
            <a:ext cx="9715500" cy="9525"/>
          </a:xfrm>
          <a:prstGeom prst="line">
            <a:avLst/>
          </a:prstGeom>
        </p:spPr>
        <p:style>
          <a:lnRef idx="2">
            <a:schemeClr val="dk1"/>
          </a:lnRef>
          <a:fillRef idx="0">
            <a:schemeClr val="dk1"/>
          </a:fillRef>
          <a:effectRef idx="1">
            <a:schemeClr val="dk1"/>
          </a:effectRef>
          <a:fontRef idx="minor">
            <a:schemeClr val="tx1"/>
          </a:fontRef>
        </p:style>
      </p:cxnSp>
      <p:sp>
        <p:nvSpPr>
          <p:cNvPr id="26" name="TextBox 25"/>
          <p:cNvSpPr txBox="1"/>
          <p:nvPr/>
        </p:nvSpPr>
        <p:spPr>
          <a:xfrm>
            <a:off x="11397976" y="14419261"/>
            <a:ext cx="9385588" cy="2000548"/>
          </a:xfrm>
          <a:prstGeom prst="rect">
            <a:avLst/>
          </a:prstGeom>
          <a:noFill/>
        </p:spPr>
        <p:txBody>
          <a:bodyPr wrap="square" rtlCol="0">
            <a:spAutoFit/>
          </a:bodyPr>
          <a:lstStyle/>
          <a:p>
            <a:pPr>
              <a:buFont typeface="Arial" pitchFamily="34" charset="0"/>
              <a:buChar char="•"/>
            </a:pPr>
            <a:r>
              <a:rPr lang="en-US" sz="2400" dirty="0" err="1" smtClean="0"/>
              <a:t>RNAi</a:t>
            </a:r>
            <a:r>
              <a:rPr lang="en-US" sz="2400" dirty="0" smtClean="0"/>
              <a:t> was used to reduce BRSK gene expression from the fly. In short, </a:t>
            </a:r>
            <a:r>
              <a:rPr lang="en-US" sz="2400" dirty="0" err="1" smtClean="0"/>
              <a:t>RNAi</a:t>
            </a:r>
            <a:r>
              <a:rPr lang="en-US" sz="2400" dirty="0" smtClean="0"/>
              <a:t> cleaves the mRNA of the gene of interest leading to inactivation. </a:t>
            </a:r>
          </a:p>
          <a:p>
            <a:pPr>
              <a:buFont typeface="Arial" pitchFamily="34" charset="0"/>
              <a:buChar char="•"/>
            </a:pPr>
            <a:r>
              <a:rPr lang="en-US" sz="2400" dirty="0" smtClean="0"/>
              <a:t>Pictures below show defects in both CNS and PNS development in late stage embryos when BRSK gene expression is reduced. </a:t>
            </a:r>
          </a:p>
          <a:p>
            <a:pPr>
              <a:buFont typeface="Arial" pitchFamily="34" charset="0"/>
              <a:buChar char="•"/>
            </a:pPr>
            <a:endParaRPr lang="lt-LT" sz="2800" dirty="0"/>
          </a:p>
        </p:txBody>
      </p:sp>
      <p:sp>
        <p:nvSpPr>
          <p:cNvPr id="77" name="TextBox 76"/>
          <p:cNvSpPr txBox="1"/>
          <p:nvPr/>
        </p:nvSpPr>
        <p:spPr>
          <a:xfrm>
            <a:off x="16459200" y="2924175"/>
            <a:ext cx="3448050" cy="307777"/>
          </a:xfrm>
          <a:prstGeom prst="rect">
            <a:avLst/>
          </a:prstGeom>
          <a:noFill/>
        </p:spPr>
        <p:txBody>
          <a:bodyPr wrap="square" rtlCol="0">
            <a:spAutoFit/>
          </a:bodyPr>
          <a:lstStyle/>
          <a:p>
            <a:r>
              <a:rPr lang="en-US" sz="1400" dirty="0" smtClean="0"/>
              <a:t>M.Navickaite@warwick.ac.uk</a:t>
            </a:r>
            <a:endParaRPr lang="lt-LT" sz="1400" dirty="0"/>
          </a:p>
        </p:txBody>
      </p:sp>
      <p:sp>
        <p:nvSpPr>
          <p:cNvPr id="78" name="Stačiakampis 77"/>
          <p:cNvSpPr/>
          <p:nvPr/>
        </p:nvSpPr>
        <p:spPr>
          <a:xfrm>
            <a:off x="13058775" y="17602200"/>
            <a:ext cx="571500" cy="638175"/>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lt-LT"/>
          </a:p>
        </p:txBody>
      </p:sp>
      <p:sp>
        <p:nvSpPr>
          <p:cNvPr id="80" name="Lygiašonis trikampis 79"/>
          <p:cNvSpPr/>
          <p:nvPr/>
        </p:nvSpPr>
        <p:spPr>
          <a:xfrm>
            <a:off x="13125450" y="17154525"/>
            <a:ext cx="552450" cy="438150"/>
          </a:xfrm>
          <a:prstGeom prst="triangl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lt-LT"/>
          </a:p>
        </p:txBody>
      </p:sp>
      <p:cxnSp>
        <p:nvCxnSpPr>
          <p:cNvPr id="82" name="Tiesioji jungtis 81"/>
          <p:cNvCxnSpPr/>
          <p:nvPr/>
        </p:nvCxnSpPr>
        <p:spPr>
          <a:xfrm rot="16200000" flipV="1">
            <a:off x="12825413" y="17359313"/>
            <a:ext cx="1704975" cy="5715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83" name="Stačiakampis 82"/>
          <p:cNvSpPr/>
          <p:nvPr/>
        </p:nvSpPr>
        <p:spPr>
          <a:xfrm>
            <a:off x="13382625" y="16621125"/>
            <a:ext cx="295275" cy="156210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lt-LT"/>
          </a:p>
        </p:txBody>
      </p:sp>
      <p:sp>
        <p:nvSpPr>
          <p:cNvPr id="84" name="Stačiakampis 83"/>
          <p:cNvSpPr/>
          <p:nvPr/>
        </p:nvSpPr>
        <p:spPr>
          <a:xfrm>
            <a:off x="13544550" y="16516350"/>
            <a:ext cx="142875" cy="123825"/>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lt-LT"/>
          </a:p>
        </p:txBody>
      </p:sp>
      <p:sp>
        <p:nvSpPr>
          <p:cNvPr id="86" name="Stačiakampis 85"/>
          <p:cNvSpPr/>
          <p:nvPr/>
        </p:nvSpPr>
        <p:spPr>
          <a:xfrm>
            <a:off x="1195754" y="25732886"/>
            <a:ext cx="8465081" cy="3617365"/>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lt-LT"/>
          </a:p>
        </p:txBody>
      </p:sp>
      <p:pic>
        <p:nvPicPr>
          <p:cNvPr id="31" name="Picture 4"/>
          <p:cNvPicPr>
            <a:picLocks noChangeAspect="1" noChangeArrowheads="1"/>
          </p:cNvPicPr>
          <p:nvPr/>
        </p:nvPicPr>
        <p:blipFill>
          <a:blip r:embed="rId18" cstate="print"/>
          <a:srcRect/>
          <a:stretch>
            <a:fillRect/>
          </a:stretch>
        </p:blipFill>
        <p:spPr bwMode="auto">
          <a:xfrm rot="3812830">
            <a:off x="2360346" y="25287903"/>
            <a:ext cx="2215991" cy="3766661"/>
          </a:xfrm>
          <a:prstGeom prst="rect">
            <a:avLst/>
          </a:prstGeom>
          <a:noFill/>
          <a:ln w="9525">
            <a:noFill/>
            <a:miter lim="800000"/>
            <a:headEnd/>
            <a:tailEnd/>
          </a:ln>
        </p:spPr>
      </p:pic>
      <p:pic>
        <p:nvPicPr>
          <p:cNvPr id="32" name="Picture 5"/>
          <p:cNvPicPr>
            <a:picLocks noChangeAspect="1" noChangeArrowheads="1"/>
          </p:cNvPicPr>
          <p:nvPr/>
        </p:nvPicPr>
        <p:blipFill>
          <a:blip r:embed="rId19" cstate="print"/>
          <a:srcRect/>
          <a:stretch>
            <a:fillRect/>
          </a:stretch>
        </p:blipFill>
        <p:spPr bwMode="auto">
          <a:xfrm rot="2496299">
            <a:off x="6739069" y="26119265"/>
            <a:ext cx="2343150" cy="2333625"/>
          </a:xfrm>
          <a:prstGeom prst="rect">
            <a:avLst/>
          </a:prstGeom>
          <a:noFill/>
          <a:ln w="9525">
            <a:noFill/>
            <a:miter lim="800000"/>
            <a:headEnd/>
            <a:tailEnd/>
          </a:ln>
        </p:spPr>
      </p:pic>
      <p:sp>
        <p:nvSpPr>
          <p:cNvPr id="92" name="TextBox 91"/>
          <p:cNvSpPr txBox="1"/>
          <p:nvPr/>
        </p:nvSpPr>
        <p:spPr>
          <a:xfrm>
            <a:off x="7848405" y="25980887"/>
            <a:ext cx="1640541" cy="307777"/>
          </a:xfrm>
          <a:prstGeom prst="rect">
            <a:avLst/>
          </a:prstGeom>
          <a:noFill/>
        </p:spPr>
        <p:txBody>
          <a:bodyPr wrap="square" rtlCol="0">
            <a:spAutoFit/>
          </a:bodyPr>
          <a:lstStyle/>
          <a:p>
            <a:r>
              <a:rPr lang="en-US" sz="1400" dirty="0" smtClean="0">
                <a:solidFill>
                  <a:schemeClr val="bg1"/>
                </a:solidFill>
              </a:rPr>
              <a:t>Brain</a:t>
            </a:r>
            <a:endParaRPr lang="lt-LT" sz="1400" dirty="0">
              <a:solidFill>
                <a:schemeClr val="bg1"/>
              </a:solidFill>
            </a:endParaRPr>
          </a:p>
        </p:txBody>
      </p:sp>
      <p:cxnSp>
        <p:nvCxnSpPr>
          <p:cNvPr id="94" name="Tiesioji jungtis 93"/>
          <p:cNvCxnSpPr/>
          <p:nvPr/>
        </p:nvCxnSpPr>
        <p:spPr>
          <a:xfrm rot="5400000" flipH="1" flipV="1">
            <a:off x="7864971" y="26407100"/>
            <a:ext cx="403412" cy="188259"/>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95" name="TextBox 94"/>
          <p:cNvSpPr txBox="1"/>
          <p:nvPr/>
        </p:nvSpPr>
        <p:spPr>
          <a:xfrm>
            <a:off x="6309789" y="28641650"/>
            <a:ext cx="1577788" cy="307777"/>
          </a:xfrm>
          <a:prstGeom prst="rect">
            <a:avLst/>
          </a:prstGeom>
          <a:noFill/>
        </p:spPr>
        <p:txBody>
          <a:bodyPr wrap="square" rtlCol="0">
            <a:spAutoFit/>
          </a:bodyPr>
          <a:lstStyle/>
          <a:p>
            <a:r>
              <a:rPr lang="en-US" sz="1400" dirty="0" smtClean="0">
                <a:solidFill>
                  <a:schemeClr val="bg1"/>
                </a:solidFill>
              </a:rPr>
              <a:t>Nerve cord</a:t>
            </a:r>
            <a:endParaRPr lang="lt-LT" sz="1400" dirty="0">
              <a:solidFill>
                <a:schemeClr val="bg1"/>
              </a:solidFill>
            </a:endParaRPr>
          </a:p>
        </p:txBody>
      </p:sp>
      <p:cxnSp>
        <p:nvCxnSpPr>
          <p:cNvPr id="97" name="Tiesioji jungtis 96"/>
          <p:cNvCxnSpPr/>
          <p:nvPr/>
        </p:nvCxnSpPr>
        <p:spPr>
          <a:xfrm rot="5400000" flipH="1" flipV="1">
            <a:off x="7190866" y="28165158"/>
            <a:ext cx="564777" cy="358588"/>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98" name="TextBox 97"/>
          <p:cNvSpPr txBox="1"/>
          <p:nvPr/>
        </p:nvSpPr>
        <p:spPr>
          <a:xfrm>
            <a:off x="3051313" y="26428148"/>
            <a:ext cx="871526" cy="313039"/>
          </a:xfrm>
          <a:prstGeom prst="rect">
            <a:avLst/>
          </a:prstGeom>
          <a:noFill/>
        </p:spPr>
        <p:txBody>
          <a:bodyPr wrap="square" rtlCol="0">
            <a:spAutoFit/>
          </a:bodyPr>
          <a:lstStyle/>
          <a:p>
            <a:r>
              <a:rPr lang="en-US" sz="1400" dirty="0" smtClean="0">
                <a:solidFill>
                  <a:schemeClr val="bg1"/>
                </a:solidFill>
              </a:rPr>
              <a:t>Brain</a:t>
            </a:r>
            <a:endParaRPr lang="lt-LT" sz="1400" dirty="0">
              <a:solidFill>
                <a:schemeClr val="bg1"/>
              </a:solidFill>
            </a:endParaRPr>
          </a:p>
        </p:txBody>
      </p:sp>
      <p:sp>
        <p:nvSpPr>
          <p:cNvPr id="101" name="TextBox 100"/>
          <p:cNvSpPr txBox="1"/>
          <p:nvPr/>
        </p:nvSpPr>
        <p:spPr>
          <a:xfrm>
            <a:off x="1751237" y="28504062"/>
            <a:ext cx="1255058" cy="307777"/>
          </a:xfrm>
          <a:prstGeom prst="rect">
            <a:avLst/>
          </a:prstGeom>
          <a:noFill/>
        </p:spPr>
        <p:txBody>
          <a:bodyPr wrap="square" rtlCol="0">
            <a:spAutoFit/>
          </a:bodyPr>
          <a:lstStyle/>
          <a:p>
            <a:r>
              <a:rPr lang="en-US" sz="1400" dirty="0" smtClean="0">
                <a:solidFill>
                  <a:schemeClr val="bg1"/>
                </a:solidFill>
              </a:rPr>
              <a:t>Nerve cord</a:t>
            </a:r>
            <a:endParaRPr lang="lt-LT" sz="1400" dirty="0">
              <a:solidFill>
                <a:schemeClr val="bg1"/>
              </a:solidFill>
            </a:endParaRPr>
          </a:p>
        </p:txBody>
      </p:sp>
      <p:cxnSp>
        <p:nvCxnSpPr>
          <p:cNvPr id="103" name="Tiesioji jungtis 102"/>
          <p:cNvCxnSpPr/>
          <p:nvPr/>
        </p:nvCxnSpPr>
        <p:spPr>
          <a:xfrm rot="5400000" flipH="1" flipV="1">
            <a:off x="2326343" y="28012562"/>
            <a:ext cx="475130" cy="466165"/>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104" name="Ovalas 103"/>
          <p:cNvSpPr/>
          <p:nvPr/>
        </p:nvSpPr>
        <p:spPr>
          <a:xfrm>
            <a:off x="7705425" y="26695413"/>
            <a:ext cx="779929" cy="708212"/>
          </a:xfrm>
          <a:prstGeom prst="ellipse">
            <a:avLst/>
          </a:prstGeom>
          <a:noFill/>
          <a:ln w="3175">
            <a:solidFill>
              <a:schemeClr val="bg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lt-LT"/>
          </a:p>
        </p:txBody>
      </p:sp>
      <p:sp>
        <p:nvSpPr>
          <p:cNvPr id="106" name="Ovalas 105"/>
          <p:cNvSpPr/>
          <p:nvPr/>
        </p:nvSpPr>
        <p:spPr>
          <a:xfrm rot="16741647">
            <a:off x="7860051" y="27114311"/>
            <a:ext cx="562678" cy="1568244"/>
          </a:xfrm>
          <a:prstGeom prst="ellipse">
            <a:avLst/>
          </a:prstGeom>
          <a:noFill/>
          <a:ln w="3175">
            <a:solidFill>
              <a:schemeClr val="bg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lt-LT"/>
          </a:p>
        </p:txBody>
      </p:sp>
      <p:sp>
        <p:nvSpPr>
          <p:cNvPr id="107" name="Ovalas 106"/>
          <p:cNvSpPr/>
          <p:nvPr/>
        </p:nvSpPr>
        <p:spPr>
          <a:xfrm>
            <a:off x="2648876" y="27203205"/>
            <a:ext cx="412377" cy="421342"/>
          </a:xfrm>
          <a:prstGeom prst="ellipse">
            <a:avLst/>
          </a:prstGeom>
          <a:noFill/>
          <a:ln w="3175">
            <a:solidFill>
              <a:schemeClr val="bg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lt-LT"/>
          </a:p>
        </p:txBody>
      </p:sp>
      <p:sp>
        <p:nvSpPr>
          <p:cNvPr id="109" name="TextBox 108"/>
          <p:cNvSpPr txBox="1"/>
          <p:nvPr/>
        </p:nvSpPr>
        <p:spPr>
          <a:xfrm>
            <a:off x="1890919" y="29042967"/>
            <a:ext cx="6348620" cy="307777"/>
          </a:xfrm>
          <a:prstGeom prst="rect">
            <a:avLst/>
          </a:prstGeom>
          <a:noFill/>
        </p:spPr>
        <p:txBody>
          <a:bodyPr wrap="square" rtlCol="0">
            <a:spAutoFit/>
          </a:bodyPr>
          <a:lstStyle/>
          <a:p>
            <a:r>
              <a:rPr lang="en-US" sz="1400" dirty="0" smtClean="0">
                <a:solidFill>
                  <a:schemeClr val="bg1"/>
                </a:solidFill>
              </a:rPr>
              <a:t>Pictures shows the mRNA expression pattern of BRSK </a:t>
            </a:r>
            <a:r>
              <a:rPr lang="en-US" sz="1400" dirty="0" smtClean="0">
                <a:solidFill>
                  <a:schemeClr val="bg1"/>
                </a:solidFill>
              </a:rPr>
              <a:t>gene in </a:t>
            </a:r>
            <a:r>
              <a:rPr lang="en-US" sz="1400" smtClean="0">
                <a:solidFill>
                  <a:schemeClr val="bg1"/>
                </a:solidFill>
              </a:rPr>
              <a:t>early </a:t>
            </a:r>
            <a:r>
              <a:rPr lang="en-US" sz="1400" i="1" smtClean="0">
                <a:solidFill>
                  <a:schemeClr val="bg1"/>
                </a:solidFill>
              </a:rPr>
              <a:t>Drosophila</a:t>
            </a:r>
            <a:r>
              <a:rPr lang="en-US" sz="1400" smtClean="0">
                <a:solidFill>
                  <a:schemeClr val="bg1"/>
                </a:solidFill>
              </a:rPr>
              <a:t> </a:t>
            </a:r>
            <a:r>
              <a:rPr lang="en-US" sz="1400" dirty="0" smtClean="0">
                <a:solidFill>
                  <a:schemeClr val="bg1"/>
                </a:solidFill>
              </a:rPr>
              <a:t>larva .</a:t>
            </a:r>
            <a:endParaRPr lang="lt-LT" sz="1400" dirty="0">
              <a:solidFill>
                <a:schemeClr val="bg1"/>
              </a:solidFill>
            </a:endParaRPr>
          </a:p>
        </p:txBody>
      </p:sp>
      <p:sp>
        <p:nvSpPr>
          <p:cNvPr id="89" name="Ovalas 88"/>
          <p:cNvSpPr/>
          <p:nvPr/>
        </p:nvSpPr>
        <p:spPr>
          <a:xfrm rot="365091">
            <a:off x="2237078" y="27690418"/>
            <a:ext cx="1808147" cy="367747"/>
          </a:xfrm>
          <a:prstGeom prst="ellipse">
            <a:avLst/>
          </a:prstGeom>
          <a:noFill/>
          <a:ln w="3175">
            <a:solidFill>
              <a:schemeClr val="bg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lt-LT"/>
          </a:p>
        </p:txBody>
      </p:sp>
      <p:cxnSp>
        <p:nvCxnSpPr>
          <p:cNvPr id="93" name="Tiesioji jungtis 92"/>
          <p:cNvCxnSpPr/>
          <p:nvPr/>
        </p:nvCxnSpPr>
        <p:spPr>
          <a:xfrm rot="5400000" flipH="1" flipV="1">
            <a:off x="2782956" y="26815775"/>
            <a:ext cx="477079" cy="238539"/>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105" name="Stačiakampis 104"/>
          <p:cNvSpPr/>
          <p:nvPr/>
        </p:nvSpPr>
        <p:spPr>
          <a:xfrm>
            <a:off x="3816626" y="25305026"/>
            <a:ext cx="1252331" cy="40750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lt-LT"/>
          </a:p>
        </p:txBody>
      </p:sp>
      <p:sp>
        <p:nvSpPr>
          <p:cNvPr id="30" name="TextBox 29"/>
          <p:cNvSpPr txBox="1"/>
          <p:nvPr/>
        </p:nvSpPr>
        <p:spPr>
          <a:xfrm>
            <a:off x="1173149" y="22909721"/>
            <a:ext cx="9369438" cy="2677656"/>
          </a:xfrm>
          <a:prstGeom prst="rect">
            <a:avLst/>
          </a:prstGeom>
          <a:noFill/>
        </p:spPr>
        <p:txBody>
          <a:bodyPr wrap="square" rtlCol="0">
            <a:spAutoFit/>
          </a:bodyPr>
          <a:lstStyle/>
          <a:p>
            <a:r>
              <a:rPr lang="en-US" sz="2800" dirty="0" smtClean="0"/>
              <a:t>BRSK gene is expressed in the nervous system. To see the pattern of BRSK expression, we used an </a:t>
            </a:r>
            <a:r>
              <a:rPr lang="en-US" sz="2800" i="1" dirty="0" smtClean="0"/>
              <a:t>in-situ </a:t>
            </a:r>
            <a:r>
              <a:rPr lang="en-US" sz="2800" dirty="0" smtClean="0"/>
              <a:t>hybridization technique. A fluorescent probe binds to the mRNA of the gene in the whole embryo so it is possible to see the places of the expression. Early expression has been hard to detect because this gene is expressed in the late stage of development. </a:t>
            </a:r>
            <a:endParaRPr lang="lt-LT" sz="2800" dirty="0"/>
          </a:p>
        </p:txBody>
      </p:sp>
      <p:sp>
        <p:nvSpPr>
          <p:cNvPr id="112" name="Stačiakampis 111"/>
          <p:cNvSpPr/>
          <p:nvPr/>
        </p:nvSpPr>
        <p:spPr>
          <a:xfrm>
            <a:off x="3836504" y="25732409"/>
            <a:ext cx="1411357" cy="268356"/>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lt-LT"/>
          </a:p>
        </p:txBody>
      </p:sp>
      <p:sp>
        <p:nvSpPr>
          <p:cNvPr id="115" name="Stačiakampis 114"/>
          <p:cNvSpPr/>
          <p:nvPr/>
        </p:nvSpPr>
        <p:spPr>
          <a:xfrm>
            <a:off x="3737113" y="25732409"/>
            <a:ext cx="149087" cy="168965"/>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lt-LT"/>
          </a:p>
        </p:txBody>
      </p:sp>
      <p:sp>
        <p:nvSpPr>
          <p:cNvPr id="116" name="Stačiakampis 115"/>
          <p:cNvSpPr/>
          <p:nvPr/>
        </p:nvSpPr>
        <p:spPr>
          <a:xfrm>
            <a:off x="7653130" y="25633017"/>
            <a:ext cx="397566" cy="6957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lt-LT"/>
          </a:p>
        </p:txBody>
      </p:sp>
    </p:spTree>
  </p:cSld>
  <p:clrMapOvr>
    <a:masterClrMapping/>
  </p:clrMapOvr>
</p:sld>
</file>

<file path=ppt/theme/theme1.xml><?xml version="1.0" encoding="utf-8"?>
<a:theme xmlns:a="http://schemas.openxmlformats.org/drawingml/2006/main" name="Office tema">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ema">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1314</TotalTime>
  <Words>605</Words>
  <Application>Microsoft Office PowerPoint</Application>
  <PresentationFormat>Pasirinktinai</PresentationFormat>
  <Paragraphs>68</Paragraphs>
  <Slides>1</Slides>
  <Notes>1</Notes>
  <HiddenSlides>0</HiddenSlides>
  <MMClips>0</MMClips>
  <ScaleCrop>false</ScaleCrop>
  <HeadingPairs>
    <vt:vector size="4" baseType="variant">
      <vt:variant>
        <vt:lpstr>Tema</vt:lpstr>
      </vt:variant>
      <vt:variant>
        <vt:i4>1</vt:i4>
      </vt:variant>
      <vt:variant>
        <vt:lpstr>Skaidrių pavadinimai</vt:lpstr>
      </vt:variant>
      <vt:variant>
        <vt:i4>1</vt:i4>
      </vt:variant>
    </vt:vector>
  </HeadingPairs>
  <TitlesOfParts>
    <vt:vector size="2" baseType="lpstr">
      <vt:lpstr>Office tema</vt:lpstr>
      <vt:lpstr>Skaidrė 1</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Skaidrė 1</dc:title>
  <dc:creator>Marija</dc:creator>
  <cp:lastModifiedBy>Marija</cp:lastModifiedBy>
  <cp:revision>145</cp:revision>
  <dcterms:created xsi:type="dcterms:W3CDTF">2009-09-25T12:34:11Z</dcterms:created>
  <dcterms:modified xsi:type="dcterms:W3CDTF">2009-10-01T15:02:04Z</dcterms:modified>
</cp:coreProperties>
</file>