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5554325" cy="20126325"/>
  <p:notesSz cx="6858000" cy="9144000"/>
  <p:defaultTextStyle>
    <a:defPPr>
      <a:defRPr lang="en-GB"/>
    </a:defPPr>
    <a:lvl1pPr algn="l" rtl="0" fontAlgn="base">
      <a:spcBef>
        <a:spcPct val="0"/>
      </a:spcBef>
      <a:spcAft>
        <a:spcPct val="0"/>
      </a:spcAft>
      <a:defRPr sz="40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40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40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40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4000" kern="1200">
        <a:solidFill>
          <a:schemeClr val="tx1"/>
        </a:solidFill>
        <a:latin typeface="Arial" charset="0"/>
        <a:ea typeface="ＭＳ Ｐゴシック"/>
        <a:cs typeface="ＭＳ Ｐゴシック"/>
      </a:defRPr>
    </a:lvl5pPr>
    <a:lvl6pPr marL="2286000" algn="l" defTabSz="914400" rtl="0" eaLnBrk="1" latinLnBrk="0" hangingPunct="1">
      <a:defRPr sz="4000" kern="1200">
        <a:solidFill>
          <a:schemeClr val="tx1"/>
        </a:solidFill>
        <a:latin typeface="Arial" charset="0"/>
        <a:ea typeface="ＭＳ Ｐゴシック"/>
        <a:cs typeface="ＭＳ Ｐゴシック"/>
      </a:defRPr>
    </a:lvl6pPr>
    <a:lvl7pPr marL="2743200" algn="l" defTabSz="914400" rtl="0" eaLnBrk="1" latinLnBrk="0" hangingPunct="1">
      <a:defRPr sz="4000" kern="1200">
        <a:solidFill>
          <a:schemeClr val="tx1"/>
        </a:solidFill>
        <a:latin typeface="Arial" charset="0"/>
        <a:ea typeface="ＭＳ Ｐゴシック"/>
        <a:cs typeface="ＭＳ Ｐゴシック"/>
      </a:defRPr>
    </a:lvl7pPr>
    <a:lvl8pPr marL="3200400" algn="l" defTabSz="914400" rtl="0" eaLnBrk="1" latinLnBrk="0" hangingPunct="1">
      <a:defRPr sz="4000" kern="1200">
        <a:solidFill>
          <a:schemeClr val="tx1"/>
        </a:solidFill>
        <a:latin typeface="Arial" charset="0"/>
        <a:ea typeface="ＭＳ Ｐゴシック"/>
        <a:cs typeface="ＭＳ Ｐゴシック"/>
      </a:defRPr>
    </a:lvl8pPr>
    <a:lvl9pPr marL="3657600" algn="l" defTabSz="914400" rtl="0" eaLnBrk="1" latinLnBrk="0" hangingPunct="1">
      <a:defRPr sz="40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95D7"/>
    <a:srgbClr val="0099FF"/>
    <a:srgbClr val="FDC3FF"/>
    <a:srgbClr val="00CC00"/>
    <a:srgbClr val="CC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40" d="100"/>
          <a:sy n="40" d="100"/>
        </p:scale>
        <p:origin x="-1356" y="-72"/>
      </p:cViewPr>
      <p:guideLst>
        <p:guide orient="horz" pos="6339"/>
        <p:guide pos="489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ROSHANI:Hsc70%20mutants%20project:flourescent%20labelling:C603%20and%20cysless%20with%20pympo.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ROSHANI:Hsc70%20mutants%20project:clatrin%20disassembly%20of%20wt%20and%20c603:graph%201.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ROSHANI:Hsc70%20mutants%20project:CD:190809: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GB" sz="1200" b="1" i="0" u="sng" strike="noStrike" baseline="0">
                <a:solidFill>
                  <a:srgbClr val="000000"/>
                </a:solidFill>
                <a:latin typeface="Arial"/>
                <a:ea typeface="Arial"/>
                <a:cs typeface="Arial"/>
              </a:defRPr>
            </a:pPr>
            <a:r>
              <a:rPr lang="en-US" sz="1200" u="sng"/>
              <a:t>Fluorescent labelling</a:t>
            </a:r>
          </a:p>
        </c:rich>
      </c:tx>
      <c:layout>
        <c:manualLayout>
          <c:xMode val="edge"/>
          <c:yMode val="edge"/>
          <c:x val="0.35550749649444646"/>
          <c:y val="3.514933478142835E-2"/>
        </c:manualLayout>
      </c:layout>
      <c:spPr>
        <a:noFill/>
        <a:ln w="25400">
          <a:noFill/>
        </a:ln>
      </c:spPr>
    </c:title>
    <c:plotArea>
      <c:layout>
        <c:manualLayout>
          <c:layoutTarget val="inner"/>
          <c:xMode val="edge"/>
          <c:yMode val="edge"/>
          <c:x val="0.14014919187733249"/>
          <c:y val="0.11455052493438321"/>
          <c:w val="0.81791361606115065"/>
          <c:h val="0.62261140020083516"/>
        </c:manualLayout>
      </c:layout>
      <c:scatterChart>
        <c:scatterStyle val="lineMarker"/>
        <c:ser>
          <c:idx val="0"/>
          <c:order val="0"/>
          <c:tx>
            <c:v>C603 Hsc70 5hr incubation</c:v>
          </c:tx>
          <c:spPr>
            <a:ln w="28575">
              <a:noFill/>
            </a:ln>
          </c:spPr>
          <c:marker>
            <c:symbol val="diamond"/>
            <c:size val="4"/>
            <c:spPr>
              <a:solidFill>
                <a:srgbClr val="000080"/>
              </a:solidFill>
              <a:ln>
                <a:solidFill>
                  <a:srgbClr val="000080"/>
                </a:solidFill>
                <a:prstDash val="solid"/>
              </a:ln>
            </c:spPr>
          </c:marker>
          <c:xVal>
            <c:numRef>
              <c:f>Sheet1!$A$2:$A$563</c:f>
              <c:numCache>
                <c:formatCode>General</c:formatCode>
                <c:ptCount val="562"/>
                <c:pt idx="0">
                  <c:v>420</c:v>
                </c:pt>
                <c:pt idx="1">
                  <c:v>420.5</c:v>
                </c:pt>
                <c:pt idx="2">
                  <c:v>421</c:v>
                </c:pt>
                <c:pt idx="3">
                  <c:v>421.5</c:v>
                </c:pt>
                <c:pt idx="4">
                  <c:v>422</c:v>
                </c:pt>
                <c:pt idx="5">
                  <c:v>422.5</c:v>
                </c:pt>
                <c:pt idx="6">
                  <c:v>423</c:v>
                </c:pt>
                <c:pt idx="7">
                  <c:v>423.5</c:v>
                </c:pt>
                <c:pt idx="8">
                  <c:v>424</c:v>
                </c:pt>
                <c:pt idx="9">
                  <c:v>424.5</c:v>
                </c:pt>
                <c:pt idx="10">
                  <c:v>425</c:v>
                </c:pt>
                <c:pt idx="11">
                  <c:v>425.5</c:v>
                </c:pt>
                <c:pt idx="12">
                  <c:v>426</c:v>
                </c:pt>
                <c:pt idx="13">
                  <c:v>426.5</c:v>
                </c:pt>
                <c:pt idx="14">
                  <c:v>427</c:v>
                </c:pt>
                <c:pt idx="15">
                  <c:v>427.5</c:v>
                </c:pt>
                <c:pt idx="16">
                  <c:v>428</c:v>
                </c:pt>
                <c:pt idx="17">
                  <c:v>428.5</c:v>
                </c:pt>
                <c:pt idx="18">
                  <c:v>429</c:v>
                </c:pt>
                <c:pt idx="19">
                  <c:v>429.5</c:v>
                </c:pt>
                <c:pt idx="20">
                  <c:v>430</c:v>
                </c:pt>
                <c:pt idx="21">
                  <c:v>430.5</c:v>
                </c:pt>
                <c:pt idx="22">
                  <c:v>431</c:v>
                </c:pt>
                <c:pt idx="23">
                  <c:v>431.5</c:v>
                </c:pt>
                <c:pt idx="24">
                  <c:v>432</c:v>
                </c:pt>
                <c:pt idx="25">
                  <c:v>432.5</c:v>
                </c:pt>
                <c:pt idx="26">
                  <c:v>433</c:v>
                </c:pt>
                <c:pt idx="27">
                  <c:v>433.5</c:v>
                </c:pt>
                <c:pt idx="28">
                  <c:v>434</c:v>
                </c:pt>
                <c:pt idx="29">
                  <c:v>434.5</c:v>
                </c:pt>
                <c:pt idx="30">
                  <c:v>435</c:v>
                </c:pt>
                <c:pt idx="31">
                  <c:v>435.5</c:v>
                </c:pt>
                <c:pt idx="32">
                  <c:v>436</c:v>
                </c:pt>
                <c:pt idx="33">
                  <c:v>436.5</c:v>
                </c:pt>
                <c:pt idx="34">
                  <c:v>437</c:v>
                </c:pt>
                <c:pt idx="35">
                  <c:v>437.5</c:v>
                </c:pt>
                <c:pt idx="36">
                  <c:v>438</c:v>
                </c:pt>
                <c:pt idx="37">
                  <c:v>438.5</c:v>
                </c:pt>
                <c:pt idx="38">
                  <c:v>439</c:v>
                </c:pt>
                <c:pt idx="39">
                  <c:v>439.5</c:v>
                </c:pt>
                <c:pt idx="40">
                  <c:v>440</c:v>
                </c:pt>
                <c:pt idx="41">
                  <c:v>440.5</c:v>
                </c:pt>
                <c:pt idx="42">
                  <c:v>441</c:v>
                </c:pt>
                <c:pt idx="43">
                  <c:v>441.5</c:v>
                </c:pt>
                <c:pt idx="44">
                  <c:v>442</c:v>
                </c:pt>
                <c:pt idx="45">
                  <c:v>442.5</c:v>
                </c:pt>
                <c:pt idx="46">
                  <c:v>443</c:v>
                </c:pt>
                <c:pt idx="47">
                  <c:v>443.5</c:v>
                </c:pt>
                <c:pt idx="48">
                  <c:v>444</c:v>
                </c:pt>
                <c:pt idx="49">
                  <c:v>444.5</c:v>
                </c:pt>
                <c:pt idx="50">
                  <c:v>445</c:v>
                </c:pt>
                <c:pt idx="51">
                  <c:v>445.5</c:v>
                </c:pt>
                <c:pt idx="52">
                  <c:v>446</c:v>
                </c:pt>
                <c:pt idx="53">
                  <c:v>446.5</c:v>
                </c:pt>
                <c:pt idx="54">
                  <c:v>447</c:v>
                </c:pt>
                <c:pt idx="55">
                  <c:v>447.5</c:v>
                </c:pt>
                <c:pt idx="56">
                  <c:v>448</c:v>
                </c:pt>
                <c:pt idx="57">
                  <c:v>448.5</c:v>
                </c:pt>
                <c:pt idx="58">
                  <c:v>449</c:v>
                </c:pt>
                <c:pt idx="59">
                  <c:v>449.5</c:v>
                </c:pt>
                <c:pt idx="60">
                  <c:v>450</c:v>
                </c:pt>
                <c:pt idx="61">
                  <c:v>450.5</c:v>
                </c:pt>
                <c:pt idx="62">
                  <c:v>451</c:v>
                </c:pt>
                <c:pt idx="63">
                  <c:v>451.5</c:v>
                </c:pt>
                <c:pt idx="64">
                  <c:v>452</c:v>
                </c:pt>
                <c:pt idx="65">
                  <c:v>452.5</c:v>
                </c:pt>
                <c:pt idx="66">
                  <c:v>453</c:v>
                </c:pt>
                <c:pt idx="67">
                  <c:v>453.5</c:v>
                </c:pt>
                <c:pt idx="68">
                  <c:v>454</c:v>
                </c:pt>
                <c:pt idx="69">
                  <c:v>454.5</c:v>
                </c:pt>
                <c:pt idx="70">
                  <c:v>455</c:v>
                </c:pt>
                <c:pt idx="71">
                  <c:v>455.5</c:v>
                </c:pt>
                <c:pt idx="72">
                  <c:v>456</c:v>
                </c:pt>
                <c:pt idx="73">
                  <c:v>456.5</c:v>
                </c:pt>
                <c:pt idx="74">
                  <c:v>457</c:v>
                </c:pt>
                <c:pt idx="75">
                  <c:v>457.5</c:v>
                </c:pt>
                <c:pt idx="76">
                  <c:v>458</c:v>
                </c:pt>
                <c:pt idx="77">
                  <c:v>458.5</c:v>
                </c:pt>
                <c:pt idx="78">
                  <c:v>459</c:v>
                </c:pt>
                <c:pt idx="79">
                  <c:v>459.5</c:v>
                </c:pt>
                <c:pt idx="80">
                  <c:v>460</c:v>
                </c:pt>
                <c:pt idx="81">
                  <c:v>460.5</c:v>
                </c:pt>
                <c:pt idx="82">
                  <c:v>461</c:v>
                </c:pt>
                <c:pt idx="83">
                  <c:v>461.5</c:v>
                </c:pt>
                <c:pt idx="84">
                  <c:v>462</c:v>
                </c:pt>
                <c:pt idx="85">
                  <c:v>462.5</c:v>
                </c:pt>
                <c:pt idx="86">
                  <c:v>463</c:v>
                </c:pt>
                <c:pt idx="87">
                  <c:v>463.5</c:v>
                </c:pt>
                <c:pt idx="88">
                  <c:v>464</c:v>
                </c:pt>
                <c:pt idx="89">
                  <c:v>464.5</c:v>
                </c:pt>
                <c:pt idx="90">
                  <c:v>465</c:v>
                </c:pt>
                <c:pt idx="91">
                  <c:v>465.5</c:v>
                </c:pt>
                <c:pt idx="92">
                  <c:v>466</c:v>
                </c:pt>
                <c:pt idx="93">
                  <c:v>466.5</c:v>
                </c:pt>
                <c:pt idx="94">
                  <c:v>467</c:v>
                </c:pt>
                <c:pt idx="95">
                  <c:v>467.5</c:v>
                </c:pt>
                <c:pt idx="96">
                  <c:v>468</c:v>
                </c:pt>
                <c:pt idx="97">
                  <c:v>468.5</c:v>
                </c:pt>
                <c:pt idx="98">
                  <c:v>469</c:v>
                </c:pt>
                <c:pt idx="99">
                  <c:v>469.5</c:v>
                </c:pt>
                <c:pt idx="100">
                  <c:v>470</c:v>
                </c:pt>
                <c:pt idx="101">
                  <c:v>470.5</c:v>
                </c:pt>
                <c:pt idx="102">
                  <c:v>471</c:v>
                </c:pt>
                <c:pt idx="103">
                  <c:v>471.5</c:v>
                </c:pt>
                <c:pt idx="104">
                  <c:v>472</c:v>
                </c:pt>
                <c:pt idx="105">
                  <c:v>472.5</c:v>
                </c:pt>
                <c:pt idx="106">
                  <c:v>473</c:v>
                </c:pt>
                <c:pt idx="107">
                  <c:v>473.5</c:v>
                </c:pt>
                <c:pt idx="108">
                  <c:v>474</c:v>
                </c:pt>
                <c:pt idx="109">
                  <c:v>474.5</c:v>
                </c:pt>
                <c:pt idx="110">
                  <c:v>475</c:v>
                </c:pt>
                <c:pt idx="111">
                  <c:v>475.5</c:v>
                </c:pt>
                <c:pt idx="112">
                  <c:v>476</c:v>
                </c:pt>
                <c:pt idx="113">
                  <c:v>476.5</c:v>
                </c:pt>
                <c:pt idx="114">
                  <c:v>477</c:v>
                </c:pt>
                <c:pt idx="115">
                  <c:v>477.5</c:v>
                </c:pt>
                <c:pt idx="116">
                  <c:v>478</c:v>
                </c:pt>
                <c:pt idx="117">
                  <c:v>478.5</c:v>
                </c:pt>
                <c:pt idx="118">
                  <c:v>479</c:v>
                </c:pt>
                <c:pt idx="119">
                  <c:v>479.5</c:v>
                </c:pt>
                <c:pt idx="120">
                  <c:v>480</c:v>
                </c:pt>
                <c:pt idx="121">
                  <c:v>480.5</c:v>
                </c:pt>
                <c:pt idx="122">
                  <c:v>481</c:v>
                </c:pt>
                <c:pt idx="123">
                  <c:v>481.5</c:v>
                </c:pt>
                <c:pt idx="124">
                  <c:v>482</c:v>
                </c:pt>
                <c:pt idx="125">
                  <c:v>482.5</c:v>
                </c:pt>
                <c:pt idx="126">
                  <c:v>483</c:v>
                </c:pt>
                <c:pt idx="127">
                  <c:v>483.5</c:v>
                </c:pt>
                <c:pt idx="128">
                  <c:v>484</c:v>
                </c:pt>
                <c:pt idx="129">
                  <c:v>484.5</c:v>
                </c:pt>
                <c:pt idx="130">
                  <c:v>485</c:v>
                </c:pt>
                <c:pt idx="131">
                  <c:v>485.5</c:v>
                </c:pt>
                <c:pt idx="132">
                  <c:v>486</c:v>
                </c:pt>
                <c:pt idx="133">
                  <c:v>486.5</c:v>
                </c:pt>
                <c:pt idx="134">
                  <c:v>487</c:v>
                </c:pt>
                <c:pt idx="135">
                  <c:v>487.5</c:v>
                </c:pt>
                <c:pt idx="136">
                  <c:v>488</c:v>
                </c:pt>
                <c:pt idx="137">
                  <c:v>488.5</c:v>
                </c:pt>
                <c:pt idx="138">
                  <c:v>489</c:v>
                </c:pt>
                <c:pt idx="139">
                  <c:v>489.5</c:v>
                </c:pt>
                <c:pt idx="140">
                  <c:v>490</c:v>
                </c:pt>
                <c:pt idx="141">
                  <c:v>490.5</c:v>
                </c:pt>
                <c:pt idx="142">
                  <c:v>491</c:v>
                </c:pt>
                <c:pt idx="143">
                  <c:v>491.5</c:v>
                </c:pt>
                <c:pt idx="144">
                  <c:v>492</c:v>
                </c:pt>
                <c:pt idx="145">
                  <c:v>492.5</c:v>
                </c:pt>
                <c:pt idx="146">
                  <c:v>493</c:v>
                </c:pt>
                <c:pt idx="147">
                  <c:v>493.5</c:v>
                </c:pt>
                <c:pt idx="148">
                  <c:v>494</c:v>
                </c:pt>
                <c:pt idx="149">
                  <c:v>494.5</c:v>
                </c:pt>
                <c:pt idx="150">
                  <c:v>495</c:v>
                </c:pt>
                <c:pt idx="151">
                  <c:v>495.5</c:v>
                </c:pt>
                <c:pt idx="152">
                  <c:v>496</c:v>
                </c:pt>
                <c:pt idx="153">
                  <c:v>496.5</c:v>
                </c:pt>
                <c:pt idx="154">
                  <c:v>497</c:v>
                </c:pt>
                <c:pt idx="155">
                  <c:v>497.5</c:v>
                </c:pt>
                <c:pt idx="156">
                  <c:v>498</c:v>
                </c:pt>
                <c:pt idx="157">
                  <c:v>498.5</c:v>
                </c:pt>
                <c:pt idx="158">
                  <c:v>499</c:v>
                </c:pt>
                <c:pt idx="159">
                  <c:v>499.5</c:v>
                </c:pt>
                <c:pt idx="160">
                  <c:v>500</c:v>
                </c:pt>
                <c:pt idx="161">
                  <c:v>500.5</c:v>
                </c:pt>
                <c:pt idx="162">
                  <c:v>501</c:v>
                </c:pt>
                <c:pt idx="163">
                  <c:v>501.5</c:v>
                </c:pt>
                <c:pt idx="164">
                  <c:v>502</c:v>
                </c:pt>
                <c:pt idx="165">
                  <c:v>502.5</c:v>
                </c:pt>
                <c:pt idx="166">
                  <c:v>503</c:v>
                </c:pt>
                <c:pt idx="167">
                  <c:v>503.5</c:v>
                </c:pt>
                <c:pt idx="168">
                  <c:v>504</c:v>
                </c:pt>
                <c:pt idx="169">
                  <c:v>504.5</c:v>
                </c:pt>
                <c:pt idx="170">
                  <c:v>505</c:v>
                </c:pt>
                <c:pt idx="171">
                  <c:v>505.5</c:v>
                </c:pt>
                <c:pt idx="172">
                  <c:v>506</c:v>
                </c:pt>
                <c:pt idx="173">
                  <c:v>506.5</c:v>
                </c:pt>
                <c:pt idx="174">
                  <c:v>507</c:v>
                </c:pt>
                <c:pt idx="175">
                  <c:v>507.5</c:v>
                </c:pt>
                <c:pt idx="176">
                  <c:v>508</c:v>
                </c:pt>
                <c:pt idx="177">
                  <c:v>508.5</c:v>
                </c:pt>
                <c:pt idx="178">
                  <c:v>509</c:v>
                </c:pt>
                <c:pt idx="179">
                  <c:v>509.5</c:v>
                </c:pt>
                <c:pt idx="180">
                  <c:v>510</c:v>
                </c:pt>
                <c:pt idx="181">
                  <c:v>510.5</c:v>
                </c:pt>
                <c:pt idx="182">
                  <c:v>511</c:v>
                </c:pt>
                <c:pt idx="183">
                  <c:v>511.5</c:v>
                </c:pt>
                <c:pt idx="184">
                  <c:v>512</c:v>
                </c:pt>
                <c:pt idx="185">
                  <c:v>512.5</c:v>
                </c:pt>
                <c:pt idx="186">
                  <c:v>513</c:v>
                </c:pt>
                <c:pt idx="187">
                  <c:v>513.5</c:v>
                </c:pt>
                <c:pt idx="188">
                  <c:v>514</c:v>
                </c:pt>
                <c:pt idx="189">
                  <c:v>514.5</c:v>
                </c:pt>
                <c:pt idx="190">
                  <c:v>515</c:v>
                </c:pt>
                <c:pt idx="191">
                  <c:v>515.5</c:v>
                </c:pt>
                <c:pt idx="192">
                  <c:v>516</c:v>
                </c:pt>
                <c:pt idx="193">
                  <c:v>516.5</c:v>
                </c:pt>
                <c:pt idx="194">
                  <c:v>517</c:v>
                </c:pt>
                <c:pt idx="195">
                  <c:v>517.5</c:v>
                </c:pt>
                <c:pt idx="196">
                  <c:v>518</c:v>
                </c:pt>
                <c:pt idx="197">
                  <c:v>518.5</c:v>
                </c:pt>
                <c:pt idx="198">
                  <c:v>519</c:v>
                </c:pt>
                <c:pt idx="199">
                  <c:v>519.5</c:v>
                </c:pt>
                <c:pt idx="200">
                  <c:v>520</c:v>
                </c:pt>
                <c:pt idx="201">
                  <c:v>520.5</c:v>
                </c:pt>
                <c:pt idx="202">
                  <c:v>521</c:v>
                </c:pt>
                <c:pt idx="203">
                  <c:v>521.5</c:v>
                </c:pt>
                <c:pt idx="204">
                  <c:v>522</c:v>
                </c:pt>
                <c:pt idx="205">
                  <c:v>522.5</c:v>
                </c:pt>
                <c:pt idx="206">
                  <c:v>523</c:v>
                </c:pt>
                <c:pt idx="207">
                  <c:v>523.5</c:v>
                </c:pt>
                <c:pt idx="208">
                  <c:v>524</c:v>
                </c:pt>
                <c:pt idx="209">
                  <c:v>524.5</c:v>
                </c:pt>
                <c:pt idx="210">
                  <c:v>525</c:v>
                </c:pt>
                <c:pt idx="211">
                  <c:v>525.5</c:v>
                </c:pt>
                <c:pt idx="212">
                  <c:v>526</c:v>
                </c:pt>
                <c:pt idx="213">
                  <c:v>526.5</c:v>
                </c:pt>
                <c:pt idx="214">
                  <c:v>527</c:v>
                </c:pt>
                <c:pt idx="215">
                  <c:v>527.5</c:v>
                </c:pt>
                <c:pt idx="216">
                  <c:v>528</c:v>
                </c:pt>
                <c:pt idx="217">
                  <c:v>528.5</c:v>
                </c:pt>
                <c:pt idx="218">
                  <c:v>529</c:v>
                </c:pt>
                <c:pt idx="219">
                  <c:v>529.5</c:v>
                </c:pt>
                <c:pt idx="220">
                  <c:v>530</c:v>
                </c:pt>
                <c:pt idx="221">
                  <c:v>530.5</c:v>
                </c:pt>
                <c:pt idx="222">
                  <c:v>531</c:v>
                </c:pt>
                <c:pt idx="223">
                  <c:v>531.5</c:v>
                </c:pt>
                <c:pt idx="224">
                  <c:v>532</c:v>
                </c:pt>
                <c:pt idx="225">
                  <c:v>532.5</c:v>
                </c:pt>
                <c:pt idx="226">
                  <c:v>533</c:v>
                </c:pt>
                <c:pt idx="227">
                  <c:v>533.5</c:v>
                </c:pt>
                <c:pt idx="228">
                  <c:v>534</c:v>
                </c:pt>
                <c:pt idx="229">
                  <c:v>534.5</c:v>
                </c:pt>
                <c:pt idx="230">
                  <c:v>535</c:v>
                </c:pt>
                <c:pt idx="231">
                  <c:v>535.5</c:v>
                </c:pt>
                <c:pt idx="232">
                  <c:v>536</c:v>
                </c:pt>
                <c:pt idx="233">
                  <c:v>536.5</c:v>
                </c:pt>
                <c:pt idx="234">
                  <c:v>537</c:v>
                </c:pt>
                <c:pt idx="235">
                  <c:v>537.5</c:v>
                </c:pt>
                <c:pt idx="236">
                  <c:v>538</c:v>
                </c:pt>
                <c:pt idx="237">
                  <c:v>538.5</c:v>
                </c:pt>
                <c:pt idx="238">
                  <c:v>539</c:v>
                </c:pt>
                <c:pt idx="239">
                  <c:v>539.5</c:v>
                </c:pt>
                <c:pt idx="240">
                  <c:v>540</c:v>
                </c:pt>
                <c:pt idx="241">
                  <c:v>540.5</c:v>
                </c:pt>
                <c:pt idx="242">
                  <c:v>541</c:v>
                </c:pt>
                <c:pt idx="243">
                  <c:v>541.5</c:v>
                </c:pt>
                <c:pt idx="244">
                  <c:v>542</c:v>
                </c:pt>
                <c:pt idx="245">
                  <c:v>542.5</c:v>
                </c:pt>
                <c:pt idx="246">
                  <c:v>543</c:v>
                </c:pt>
                <c:pt idx="247">
                  <c:v>543.5</c:v>
                </c:pt>
                <c:pt idx="248">
                  <c:v>544</c:v>
                </c:pt>
                <c:pt idx="249">
                  <c:v>544.5</c:v>
                </c:pt>
                <c:pt idx="250">
                  <c:v>545</c:v>
                </c:pt>
                <c:pt idx="251">
                  <c:v>545.5</c:v>
                </c:pt>
                <c:pt idx="252">
                  <c:v>546</c:v>
                </c:pt>
                <c:pt idx="253">
                  <c:v>546.5</c:v>
                </c:pt>
                <c:pt idx="254">
                  <c:v>547</c:v>
                </c:pt>
                <c:pt idx="255">
                  <c:v>547.5</c:v>
                </c:pt>
                <c:pt idx="256">
                  <c:v>548</c:v>
                </c:pt>
                <c:pt idx="257">
                  <c:v>548.5</c:v>
                </c:pt>
                <c:pt idx="258">
                  <c:v>549</c:v>
                </c:pt>
                <c:pt idx="259">
                  <c:v>549.5</c:v>
                </c:pt>
                <c:pt idx="260">
                  <c:v>550</c:v>
                </c:pt>
                <c:pt idx="261">
                  <c:v>550.5</c:v>
                </c:pt>
                <c:pt idx="262">
                  <c:v>551</c:v>
                </c:pt>
                <c:pt idx="263">
                  <c:v>551.5</c:v>
                </c:pt>
                <c:pt idx="264">
                  <c:v>552</c:v>
                </c:pt>
                <c:pt idx="265">
                  <c:v>552.5</c:v>
                </c:pt>
                <c:pt idx="266">
                  <c:v>553</c:v>
                </c:pt>
                <c:pt idx="267">
                  <c:v>553.5</c:v>
                </c:pt>
                <c:pt idx="268">
                  <c:v>554</c:v>
                </c:pt>
                <c:pt idx="269">
                  <c:v>554.5</c:v>
                </c:pt>
                <c:pt idx="270">
                  <c:v>555</c:v>
                </c:pt>
                <c:pt idx="271">
                  <c:v>555.5</c:v>
                </c:pt>
                <c:pt idx="272">
                  <c:v>556</c:v>
                </c:pt>
                <c:pt idx="273">
                  <c:v>556.5</c:v>
                </c:pt>
                <c:pt idx="274">
                  <c:v>557</c:v>
                </c:pt>
                <c:pt idx="275">
                  <c:v>557.5</c:v>
                </c:pt>
                <c:pt idx="276">
                  <c:v>558</c:v>
                </c:pt>
                <c:pt idx="277">
                  <c:v>558.5</c:v>
                </c:pt>
                <c:pt idx="278">
                  <c:v>559</c:v>
                </c:pt>
                <c:pt idx="279">
                  <c:v>559.5</c:v>
                </c:pt>
                <c:pt idx="280">
                  <c:v>560</c:v>
                </c:pt>
                <c:pt idx="281">
                  <c:v>560.5</c:v>
                </c:pt>
                <c:pt idx="282">
                  <c:v>561</c:v>
                </c:pt>
                <c:pt idx="283">
                  <c:v>561.5</c:v>
                </c:pt>
                <c:pt idx="284">
                  <c:v>562</c:v>
                </c:pt>
                <c:pt idx="285">
                  <c:v>562.5</c:v>
                </c:pt>
                <c:pt idx="286">
                  <c:v>563</c:v>
                </c:pt>
                <c:pt idx="287">
                  <c:v>563.5</c:v>
                </c:pt>
                <c:pt idx="288">
                  <c:v>564</c:v>
                </c:pt>
                <c:pt idx="289">
                  <c:v>564.5</c:v>
                </c:pt>
                <c:pt idx="290">
                  <c:v>565</c:v>
                </c:pt>
                <c:pt idx="291">
                  <c:v>565.5</c:v>
                </c:pt>
                <c:pt idx="292">
                  <c:v>566</c:v>
                </c:pt>
                <c:pt idx="293">
                  <c:v>566.5</c:v>
                </c:pt>
                <c:pt idx="294">
                  <c:v>567</c:v>
                </c:pt>
                <c:pt idx="295">
                  <c:v>567.5</c:v>
                </c:pt>
                <c:pt idx="296">
                  <c:v>568</c:v>
                </c:pt>
                <c:pt idx="297">
                  <c:v>568.5</c:v>
                </c:pt>
                <c:pt idx="298">
                  <c:v>569</c:v>
                </c:pt>
                <c:pt idx="299">
                  <c:v>569.5</c:v>
                </c:pt>
                <c:pt idx="300">
                  <c:v>570</c:v>
                </c:pt>
                <c:pt idx="301">
                  <c:v>570.5</c:v>
                </c:pt>
                <c:pt idx="302">
                  <c:v>571</c:v>
                </c:pt>
                <c:pt idx="303">
                  <c:v>571.5</c:v>
                </c:pt>
                <c:pt idx="304">
                  <c:v>572</c:v>
                </c:pt>
                <c:pt idx="305">
                  <c:v>572.5</c:v>
                </c:pt>
                <c:pt idx="306">
                  <c:v>573</c:v>
                </c:pt>
                <c:pt idx="307">
                  <c:v>573.5</c:v>
                </c:pt>
                <c:pt idx="308">
                  <c:v>574</c:v>
                </c:pt>
                <c:pt idx="309">
                  <c:v>574.5</c:v>
                </c:pt>
                <c:pt idx="310">
                  <c:v>575</c:v>
                </c:pt>
                <c:pt idx="311">
                  <c:v>575.5</c:v>
                </c:pt>
                <c:pt idx="312">
                  <c:v>576</c:v>
                </c:pt>
                <c:pt idx="313">
                  <c:v>576.5</c:v>
                </c:pt>
                <c:pt idx="314">
                  <c:v>577</c:v>
                </c:pt>
                <c:pt idx="315">
                  <c:v>577.5</c:v>
                </c:pt>
                <c:pt idx="316">
                  <c:v>578</c:v>
                </c:pt>
                <c:pt idx="317">
                  <c:v>578.5</c:v>
                </c:pt>
                <c:pt idx="318">
                  <c:v>579</c:v>
                </c:pt>
                <c:pt idx="319">
                  <c:v>579.5</c:v>
                </c:pt>
                <c:pt idx="320">
                  <c:v>580</c:v>
                </c:pt>
                <c:pt idx="321">
                  <c:v>580.5</c:v>
                </c:pt>
                <c:pt idx="322">
                  <c:v>581</c:v>
                </c:pt>
                <c:pt idx="323">
                  <c:v>581.5</c:v>
                </c:pt>
                <c:pt idx="324">
                  <c:v>582</c:v>
                </c:pt>
                <c:pt idx="325">
                  <c:v>582.5</c:v>
                </c:pt>
                <c:pt idx="326">
                  <c:v>583</c:v>
                </c:pt>
                <c:pt idx="327">
                  <c:v>583.5</c:v>
                </c:pt>
                <c:pt idx="328">
                  <c:v>584</c:v>
                </c:pt>
                <c:pt idx="329">
                  <c:v>584.5</c:v>
                </c:pt>
                <c:pt idx="330">
                  <c:v>585</c:v>
                </c:pt>
                <c:pt idx="331">
                  <c:v>585.5</c:v>
                </c:pt>
                <c:pt idx="332">
                  <c:v>586</c:v>
                </c:pt>
                <c:pt idx="333">
                  <c:v>586.5</c:v>
                </c:pt>
                <c:pt idx="334">
                  <c:v>587</c:v>
                </c:pt>
                <c:pt idx="335">
                  <c:v>587.5</c:v>
                </c:pt>
                <c:pt idx="336">
                  <c:v>588</c:v>
                </c:pt>
                <c:pt idx="337">
                  <c:v>588.5</c:v>
                </c:pt>
                <c:pt idx="338">
                  <c:v>589</c:v>
                </c:pt>
                <c:pt idx="339">
                  <c:v>589.5</c:v>
                </c:pt>
                <c:pt idx="340">
                  <c:v>590</c:v>
                </c:pt>
                <c:pt idx="341">
                  <c:v>590.5</c:v>
                </c:pt>
                <c:pt idx="342">
                  <c:v>591</c:v>
                </c:pt>
                <c:pt idx="343">
                  <c:v>591.5</c:v>
                </c:pt>
                <c:pt idx="344">
                  <c:v>592</c:v>
                </c:pt>
                <c:pt idx="345">
                  <c:v>592.5</c:v>
                </c:pt>
                <c:pt idx="346">
                  <c:v>593</c:v>
                </c:pt>
                <c:pt idx="347">
                  <c:v>593.5</c:v>
                </c:pt>
                <c:pt idx="348">
                  <c:v>594</c:v>
                </c:pt>
                <c:pt idx="349">
                  <c:v>594.5</c:v>
                </c:pt>
                <c:pt idx="350">
                  <c:v>595</c:v>
                </c:pt>
                <c:pt idx="351">
                  <c:v>595.5</c:v>
                </c:pt>
                <c:pt idx="352">
                  <c:v>596</c:v>
                </c:pt>
                <c:pt idx="353">
                  <c:v>596.5</c:v>
                </c:pt>
                <c:pt idx="354">
                  <c:v>597</c:v>
                </c:pt>
                <c:pt idx="355">
                  <c:v>597.5</c:v>
                </c:pt>
                <c:pt idx="356">
                  <c:v>598</c:v>
                </c:pt>
                <c:pt idx="357">
                  <c:v>598.5</c:v>
                </c:pt>
                <c:pt idx="358">
                  <c:v>599</c:v>
                </c:pt>
                <c:pt idx="359">
                  <c:v>599.5</c:v>
                </c:pt>
                <c:pt idx="360">
                  <c:v>600</c:v>
                </c:pt>
                <c:pt idx="361">
                  <c:v>600.5</c:v>
                </c:pt>
                <c:pt idx="362">
                  <c:v>601</c:v>
                </c:pt>
                <c:pt idx="363">
                  <c:v>601.5</c:v>
                </c:pt>
                <c:pt idx="364">
                  <c:v>602</c:v>
                </c:pt>
                <c:pt idx="365">
                  <c:v>602.5</c:v>
                </c:pt>
                <c:pt idx="366">
                  <c:v>603</c:v>
                </c:pt>
                <c:pt idx="367">
                  <c:v>603.5</c:v>
                </c:pt>
                <c:pt idx="368">
                  <c:v>604</c:v>
                </c:pt>
                <c:pt idx="369">
                  <c:v>604.5</c:v>
                </c:pt>
                <c:pt idx="370">
                  <c:v>605</c:v>
                </c:pt>
                <c:pt idx="371">
                  <c:v>605.5</c:v>
                </c:pt>
                <c:pt idx="372">
                  <c:v>606</c:v>
                </c:pt>
                <c:pt idx="373">
                  <c:v>606.5</c:v>
                </c:pt>
                <c:pt idx="374">
                  <c:v>607</c:v>
                </c:pt>
                <c:pt idx="375">
                  <c:v>607.5</c:v>
                </c:pt>
                <c:pt idx="376">
                  <c:v>608</c:v>
                </c:pt>
                <c:pt idx="377">
                  <c:v>608.5</c:v>
                </c:pt>
                <c:pt idx="378">
                  <c:v>609</c:v>
                </c:pt>
                <c:pt idx="379">
                  <c:v>609.5</c:v>
                </c:pt>
                <c:pt idx="380">
                  <c:v>610</c:v>
                </c:pt>
                <c:pt idx="381">
                  <c:v>610.5</c:v>
                </c:pt>
                <c:pt idx="382">
                  <c:v>611</c:v>
                </c:pt>
                <c:pt idx="383">
                  <c:v>611.5</c:v>
                </c:pt>
                <c:pt idx="384">
                  <c:v>612</c:v>
                </c:pt>
                <c:pt idx="385">
                  <c:v>612.5</c:v>
                </c:pt>
                <c:pt idx="386">
                  <c:v>613</c:v>
                </c:pt>
                <c:pt idx="387">
                  <c:v>613.5</c:v>
                </c:pt>
                <c:pt idx="388">
                  <c:v>614</c:v>
                </c:pt>
                <c:pt idx="389">
                  <c:v>614.5</c:v>
                </c:pt>
                <c:pt idx="390">
                  <c:v>615</c:v>
                </c:pt>
                <c:pt idx="391">
                  <c:v>615.5</c:v>
                </c:pt>
                <c:pt idx="392">
                  <c:v>616</c:v>
                </c:pt>
                <c:pt idx="393">
                  <c:v>616.5</c:v>
                </c:pt>
                <c:pt idx="394">
                  <c:v>617</c:v>
                </c:pt>
                <c:pt idx="395">
                  <c:v>617.5</c:v>
                </c:pt>
                <c:pt idx="396">
                  <c:v>618</c:v>
                </c:pt>
                <c:pt idx="397">
                  <c:v>618.5</c:v>
                </c:pt>
                <c:pt idx="398">
                  <c:v>619</c:v>
                </c:pt>
                <c:pt idx="399">
                  <c:v>619.5</c:v>
                </c:pt>
                <c:pt idx="400">
                  <c:v>620</c:v>
                </c:pt>
                <c:pt idx="401">
                  <c:v>620.5</c:v>
                </c:pt>
                <c:pt idx="402">
                  <c:v>621</c:v>
                </c:pt>
                <c:pt idx="403">
                  <c:v>621.5</c:v>
                </c:pt>
                <c:pt idx="404">
                  <c:v>622</c:v>
                </c:pt>
                <c:pt idx="405">
                  <c:v>622.5</c:v>
                </c:pt>
                <c:pt idx="406">
                  <c:v>623</c:v>
                </c:pt>
                <c:pt idx="407">
                  <c:v>623.5</c:v>
                </c:pt>
                <c:pt idx="408">
                  <c:v>624</c:v>
                </c:pt>
                <c:pt idx="409">
                  <c:v>624.5</c:v>
                </c:pt>
                <c:pt idx="410">
                  <c:v>625</c:v>
                </c:pt>
                <c:pt idx="411">
                  <c:v>625.5</c:v>
                </c:pt>
                <c:pt idx="412">
                  <c:v>626</c:v>
                </c:pt>
                <c:pt idx="413">
                  <c:v>626.5</c:v>
                </c:pt>
                <c:pt idx="414">
                  <c:v>627</c:v>
                </c:pt>
                <c:pt idx="415">
                  <c:v>627.5</c:v>
                </c:pt>
                <c:pt idx="416">
                  <c:v>628</c:v>
                </c:pt>
                <c:pt idx="417">
                  <c:v>628.5</c:v>
                </c:pt>
                <c:pt idx="418">
                  <c:v>629</c:v>
                </c:pt>
                <c:pt idx="419">
                  <c:v>629.5</c:v>
                </c:pt>
                <c:pt idx="420">
                  <c:v>630</c:v>
                </c:pt>
                <c:pt idx="421">
                  <c:v>630.5</c:v>
                </c:pt>
                <c:pt idx="422">
                  <c:v>631</c:v>
                </c:pt>
                <c:pt idx="423">
                  <c:v>631.5</c:v>
                </c:pt>
                <c:pt idx="424">
                  <c:v>632</c:v>
                </c:pt>
                <c:pt idx="425">
                  <c:v>632.5</c:v>
                </c:pt>
                <c:pt idx="426">
                  <c:v>633</c:v>
                </c:pt>
                <c:pt idx="427">
                  <c:v>633.5</c:v>
                </c:pt>
                <c:pt idx="428">
                  <c:v>634</c:v>
                </c:pt>
                <c:pt idx="429">
                  <c:v>634.5</c:v>
                </c:pt>
                <c:pt idx="430">
                  <c:v>635</c:v>
                </c:pt>
                <c:pt idx="431">
                  <c:v>635.5</c:v>
                </c:pt>
                <c:pt idx="432">
                  <c:v>636</c:v>
                </c:pt>
                <c:pt idx="433">
                  <c:v>636.5</c:v>
                </c:pt>
                <c:pt idx="434">
                  <c:v>637</c:v>
                </c:pt>
                <c:pt idx="435">
                  <c:v>637.5</c:v>
                </c:pt>
                <c:pt idx="436">
                  <c:v>638</c:v>
                </c:pt>
                <c:pt idx="437">
                  <c:v>638.5</c:v>
                </c:pt>
                <c:pt idx="438">
                  <c:v>639</c:v>
                </c:pt>
                <c:pt idx="439">
                  <c:v>639.5</c:v>
                </c:pt>
                <c:pt idx="440">
                  <c:v>640</c:v>
                </c:pt>
                <c:pt idx="441">
                  <c:v>640.5</c:v>
                </c:pt>
                <c:pt idx="442">
                  <c:v>641</c:v>
                </c:pt>
                <c:pt idx="443">
                  <c:v>641.5</c:v>
                </c:pt>
                <c:pt idx="444">
                  <c:v>642</c:v>
                </c:pt>
                <c:pt idx="445">
                  <c:v>642.5</c:v>
                </c:pt>
                <c:pt idx="446">
                  <c:v>643</c:v>
                </c:pt>
                <c:pt idx="447">
                  <c:v>643.5</c:v>
                </c:pt>
                <c:pt idx="448">
                  <c:v>644</c:v>
                </c:pt>
                <c:pt idx="449">
                  <c:v>644.5</c:v>
                </c:pt>
                <c:pt idx="450">
                  <c:v>645</c:v>
                </c:pt>
                <c:pt idx="451">
                  <c:v>645.5</c:v>
                </c:pt>
                <c:pt idx="452">
                  <c:v>646</c:v>
                </c:pt>
                <c:pt idx="453">
                  <c:v>646.5</c:v>
                </c:pt>
                <c:pt idx="454">
                  <c:v>647</c:v>
                </c:pt>
                <c:pt idx="455">
                  <c:v>647.5</c:v>
                </c:pt>
                <c:pt idx="456">
                  <c:v>648</c:v>
                </c:pt>
                <c:pt idx="457">
                  <c:v>648.5</c:v>
                </c:pt>
                <c:pt idx="458">
                  <c:v>649</c:v>
                </c:pt>
                <c:pt idx="459">
                  <c:v>649.5</c:v>
                </c:pt>
                <c:pt idx="460">
                  <c:v>650</c:v>
                </c:pt>
                <c:pt idx="461">
                  <c:v>650.5</c:v>
                </c:pt>
                <c:pt idx="462">
                  <c:v>651</c:v>
                </c:pt>
                <c:pt idx="463">
                  <c:v>651.5</c:v>
                </c:pt>
                <c:pt idx="464">
                  <c:v>652</c:v>
                </c:pt>
                <c:pt idx="465">
                  <c:v>652.5</c:v>
                </c:pt>
                <c:pt idx="466">
                  <c:v>653</c:v>
                </c:pt>
                <c:pt idx="467">
                  <c:v>653.5</c:v>
                </c:pt>
                <c:pt idx="468">
                  <c:v>654</c:v>
                </c:pt>
                <c:pt idx="469">
                  <c:v>654.5</c:v>
                </c:pt>
                <c:pt idx="470">
                  <c:v>655</c:v>
                </c:pt>
                <c:pt idx="471">
                  <c:v>655.5</c:v>
                </c:pt>
                <c:pt idx="472">
                  <c:v>656</c:v>
                </c:pt>
                <c:pt idx="473">
                  <c:v>656.5</c:v>
                </c:pt>
                <c:pt idx="474">
                  <c:v>657</c:v>
                </c:pt>
                <c:pt idx="475">
                  <c:v>657.5</c:v>
                </c:pt>
                <c:pt idx="476">
                  <c:v>658</c:v>
                </c:pt>
                <c:pt idx="477">
                  <c:v>658.5</c:v>
                </c:pt>
                <c:pt idx="478">
                  <c:v>659</c:v>
                </c:pt>
                <c:pt idx="479">
                  <c:v>659.5</c:v>
                </c:pt>
                <c:pt idx="480">
                  <c:v>660</c:v>
                </c:pt>
                <c:pt idx="481">
                  <c:v>660.5</c:v>
                </c:pt>
                <c:pt idx="482">
                  <c:v>661</c:v>
                </c:pt>
                <c:pt idx="483">
                  <c:v>661.5</c:v>
                </c:pt>
                <c:pt idx="484">
                  <c:v>662</c:v>
                </c:pt>
                <c:pt idx="485">
                  <c:v>662.5</c:v>
                </c:pt>
                <c:pt idx="486">
                  <c:v>663</c:v>
                </c:pt>
                <c:pt idx="487">
                  <c:v>663.5</c:v>
                </c:pt>
                <c:pt idx="488">
                  <c:v>664</c:v>
                </c:pt>
                <c:pt idx="489">
                  <c:v>664.5</c:v>
                </c:pt>
                <c:pt idx="490">
                  <c:v>665</c:v>
                </c:pt>
                <c:pt idx="491">
                  <c:v>665.5</c:v>
                </c:pt>
                <c:pt idx="492">
                  <c:v>666</c:v>
                </c:pt>
                <c:pt idx="493">
                  <c:v>666.5</c:v>
                </c:pt>
                <c:pt idx="494">
                  <c:v>667</c:v>
                </c:pt>
                <c:pt idx="495">
                  <c:v>667.5</c:v>
                </c:pt>
                <c:pt idx="496">
                  <c:v>668</c:v>
                </c:pt>
                <c:pt idx="497">
                  <c:v>668.5</c:v>
                </c:pt>
                <c:pt idx="498">
                  <c:v>669</c:v>
                </c:pt>
                <c:pt idx="499">
                  <c:v>669.5</c:v>
                </c:pt>
                <c:pt idx="500">
                  <c:v>670</c:v>
                </c:pt>
                <c:pt idx="501">
                  <c:v>670.5</c:v>
                </c:pt>
                <c:pt idx="502">
                  <c:v>671</c:v>
                </c:pt>
                <c:pt idx="503">
                  <c:v>671.5</c:v>
                </c:pt>
                <c:pt idx="504">
                  <c:v>672</c:v>
                </c:pt>
                <c:pt idx="505">
                  <c:v>672.5</c:v>
                </c:pt>
                <c:pt idx="506">
                  <c:v>673</c:v>
                </c:pt>
                <c:pt idx="507">
                  <c:v>673.5</c:v>
                </c:pt>
                <c:pt idx="508">
                  <c:v>674</c:v>
                </c:pt>
                <c:pt idx="509">
                  <c:v>674.5</c:v>
                </c:pt>
                <c:pt idx="510">
                  <c:v>675</c:v>
                </c:pt>
                <c:pt idx="511">
                  <c:v>675.5</c:v>
                </c:pt>
                <c:pt idx="512">
                  <c:v>676</c:v>
                </c:pt>
                <c:pt idx="513">
                  <c:v>676.5</c:v>
                </c:pt>
                <c:pt idx="514">
                  <c:v>677</c:v>
                </c:pt>
                <c:pt idx="515">
                  <c:v>677.5</c:v>
                </c:pt>
                <c:pt idx="516">
                  <c:v>678</c:v>
                </c:pt>
                <c:pt idx="517">
                  <c:v>678.5</c:v>
                </c:pt>
                <c:pt idx="518">
                  <c:v>679</c:v>
                </c:pt>
                <c:pt idx="519">
                  <c:v>679.5</c:v>
                </c:pt>
                <c:pt idx="520">
                  <c:v>680</c:v>
                </c:pt>
                <c:pt idx="521">
                  <c:v>680.5</c:v>
                </c:pt>
                <c:pt idx="522">
                  <c:v>681</c:v>
                </c:pt>
                <c:pt idx="523">
                  <c:v>681.5</c:v>
                </c:pt>
                <c:pt idx="524">
                  <c:v>682</c:v>
                </c:pt>
                <c:pt idx="525">
                  <c:v>682.5</c:v>
                </c:pt>
                <c:pt idx="526">
                  <c:v>683</c:v>
                </c:pt>
                <c:pt idx="527">
                  <c:v>683.5</c:v>
                </c:pt>
                <c:pt idx="528">
                  <c:v>684</c:v>
                </c:pt>
                <c:pt idx="529">
                  <c:v>684.5</c:v>
                </c:pt>
                <c:pt idx="530">
                  <c:v>685</c:v>
                </c:pt>
                <c:pt idx="531">
                  <c:v>685.5</c:v>
                </c:pt>
                <c:pt idx="532">
                  <c:v>686</c:v>
                </c:pt>
                <c:pt idx="533">
                  <c:v>686.5</c:v>
                </c:pt>
                <c:pt idx="534">
                  <c:v>687</c:v>
                </c:pt>
                <c:pt idx="535">
                  <c:v>687.5</c:v>
                </c:pt>
                <c:pt idx="536">
                  <c:v>688</c:v>
                </c:pt>
                <c:pt idx="537">
                  <c:v>688.5</c:v>
                </c:pt>
                <c:pt idx="538">
                  <c:v>689</c:v>
                </c:pt>
                <c:pt idx="539">
                  <c:v>689.5</c:v>
                </c:pt>
                <c:pt idx="540">
                  <c:v>690</c:v>
                </c:pt>
                <c:pt idx="541">
                  <c:v>690.5</c:v>
                </c:pt>
                <c:pt idx="542">
                  <c:v>691</c:v>
                </c:pt>
                <c:pt idx="543">
                  <c:v>691.5</c:v>
                </c:pt>
                <c:pt idx="544">
                  <c:v>692</c:v>
                </c:pt>
                <c:pt idx="545">
                  <c:v>692.5</c:v>
                </c:pt>
                <c:pt idx="546">
                  <c:v>693</c:v>
                </c:pt>
                <c:pt idx="547">
                  <c:v>693.5</c:v>
                </c:pt>
                <c:pt idx="548">
                  <c:v>694</c:v>
                </c:pt>
                <c:pt idx="549">
                  <c:v>694.5</c:v>
                </c:pt>
                <c:pt idx="550">
                  <c:v>695</c:v>
                </c:pt>
                <c:pt idx="551">
                  <c:v>695.5</c:v>
                </c:pt>
                <c:pt idx="552">
                  <c:v>696</c:v>
                </c:pt>
                <c:pt idx="553">
                  <c:v>696.5</c:v>
                </c:pt>
                <c:pt idx="554">
                  <c:v>697</c:v>
                </c:pt>
                <c:pt idx="555">
                  <c:v>697.5</c:v>
                </c:pt>
                <c:pt idx="556">
                  <c:v>698</c:v>
                </c:pt>
                <c:pt idx="557">
                  <c:v>698.5</c:v>
                </c:pt>
                <c:pt idx="558">
                  <c:v>699</c:v>
                </c:pt>
                <c:pt idx="559">
                  <c:v>699.5</c:v>
                </c:pt>
                <c:pt idx="560">
                  <c:v>700</c:v>
                </c:pt>
                <c:pt idx="561">
                  <c:v>700.5</c:v>
                </c:pt>
              </c:numCache>
            </c:numRef>
          </c:xVal>
          <c:yVal>
            <c:numRef>
              <c:f>Sheet1!$D$2:$D$563</c:f>
              <c:numCache>
                <c:formatCode>General</c:formatCode>
                <c:ptCount val="562"/>
                <c:pt idx="0">
                  <c:v>12.9872</c:v>
                </c:pt>
                <c:pt idx="1">
                  <c:v>12.0718</c:v>
                </c:pt>
                <c:pt idx="2">
                  <c:v>7.9283999999999999</c:v>
                </c:pt>
                <c:pt idx="3">
                  <c:v>6.5055990000000001</c:v>
                </c:pt>
                <c:pt idx="4">
                  <c:v>5.3933999999999997</c:v>
                </c:pt>
                <c:pt idx="5">
                  <c:v>5.3432000000000004</c:v>
                </c:pt>
                <c:pt idx="6">
                  <c:v>5.3907999999999996</c:v>
                </c:pt>
                <c:pt idx="7">
                  <c:v>5.101</c:v>
                </c:pt>
                <c:pt idx="8">
                  <c:v>5.2277999999999976</c:v>
                </c:pt>
                <c:pt idx="9">
                  <c:v>5.0419999999999998</c:v>
                </c:pt>
                <c:pt idx="10">
                  <c:v>4.5247999999999946</c:v>
                </c:pt>
                <c:pt idx="11">
                  <c:v>4.3308</c:v>
                </c:pt>
                <c:pt idx="12">
                  <c:v>4.6829999999999945</c:v>
                </c:pt>
                <c:pt idx="13">
                  <c:v>4.5996000000000024</c:v>
                </c:pt>
                <c:pt idx="14">
                  <c:v>4.2790000000000123</c:v>
                </c:pt>
                <c:pt idx="15">
                  <c:v>3.4767999999999977</c:v>
                </c:pt>
                <c:pt idx="16">
                  <c:v>3.9427999999999988</c:v>
                </c:pt>
                <c:pt idx="17">
                  <c:v>3.4329999999999967</c:v>
                </c:pt>
                <c:pt idx="18">
                  <c:v>3.9331999999999998</c:v>
                </c:pt>
                <c:pt idx="19">
                  <c:v>3.4395999999999987</c:v>
                </c:pt>
                <c:pt idx="20">
                  <c:v>3.7046000000000001</c:v>
                </c:pt>
                <c:pt idx="21">
                  <c:v>3.3913999999999977</c:v>
                </c:pt>
                <c:pt idx="22">
                  <c:v>3.6890000000000001</c:v>
                </c:pt>
                <c:pt idx="23">
                  <c:v>3.3441999999999998</c:v>
                </c:pt>
                <c:pt idx="24">
                  <c:v>3.5857999999999999</c:v>
                </c:pt>
                <c:pt idx="25">
                  <c:v>3.5143999999999997</c:v>
                </c:pt>
                <c:pt idx="26">
                  <c:v>3.6335999999999999</c:v>
                </c:pt>
                <c:pt idx="27">
                  <c:v>3.5459999999999998</c:v>
                </c:pt>
                <c:pt idx="28">
                  <c:v>4.0659989999999855</c:v>
                </c:pt>
                <c:pt idx="29">
                  <c:v>3.7896000000000001</c:v>
                </c:pt>
                <c:pt idx="30">
                  <c:v>3.3835999999999999</c:v>
                </c:pt>
                <c:pt idx="31">
                  <c:v>3.5315999999999987</c:v>
                </c:pt>
                <c:pt idx="32">
                  <c:v>3.4863999999999997</c:v>
                </c:pt>
                <c:pt idx="33">
                  <c:v>3.3199989999999913</c:v>
                </c:pt>
                <c:pt idx="34">
                  <c:v>3.5565999999999987</c:v>
                </c:pt>
                <c:pt idx="35">
                  <c:v>3.6978</c:v>
                </c:pt>
                <c:pt idx="36">
                  <c:v>3.8713999999999977</c:v>
                </c:pt>
                <c:pt idx="37">
                  <c:v>3.5489999999999999</c:v>
                </c:pt>
                <c:pt idx="38">
                  <c:v>3.6507999999999998</c:v>
                </c:pt>
                <c:pt idx="39">
                  <c:v>3.6153999999999997</c:v>
                </c:pt>
                <c:pt idx="40">
                  <c:v>3.589</c:v>
                </c:pt>
                <c:pt idx="41">
                  <c:v>3.5747999999999998</c:v>
                </c:pt>
                <c:pt idx="42">
                  <c:v>3.51</c:v>
                </c:pt>
                <c:pt idx="43">
                  <c:v>3.2732000000000001</c:v>
                </c:pt>
                <c:pt idx="44">
                  <c:v>3.9878</c:v>
                </c:pt>
                <c:pt idx="45">
                  <c:v>3.8057999999999987</c:v>
                </c:pt>
                <c:pt idx="46">
                  <c:v>4.0036000000000014</c:v>
                </c:pt>
                <c:pt idx="47">
                  <c:v>3.8577999999999997</c:v>
                </c:pt>
                <c:pt idx="48">
                  <c:v>3.5745990000000001</c:v>
                </c:pt>
                <c:pt idx="49">
                  <c:v>3.6195999999999997</c:v>
                </c:pt>
                <c:pt idx="50">
                  <c:v>3.7098</c:v>
                </c:pt>
                <c:pt idx="51">
                  <c:v>3.6678000000000002</c:v>
                </c:pt>
                <c:pt idx="52">
                  <c:v>4.0736000000000034</c:v>
                </c:pt>
                <c:pt idx="53">
                  <c:v>4.1017999999999999</c:v>
                </c:pt>
                <c:pt idx="54">
                  <c:v>3.9569999999999967</c:v>
                </c:pt>
                <c:pt idx="55">
                  <c:v>3.9461999999999997</c:v>
                </c:pt>
                <c:pt idx="56">
                  <c:v>3.8913999999999977</c:v>
                </c:pt>
                <c:pt idx="57">
                  <c:v>4.016</c:v>
                </c:pt>
                <c:pt idx="58">
                  <c:v>4.2387990000000189</c:v>
                </c:pt>
                <c:pt idx="59">
                  <c:v>4.1532</c:v>
                </c:pt>
                <c:pt idx="60">
                  <c:v>4.0872000000000002</c:v>
                </c:pt>
                <c:pt idx="61">
                  <c:v>4.5306000000000024</c:v>
                </c:pt>
                <c:pt idx="62">
                  <c:v>4.1133999999999986</c:v>
                </c:pt>
                <c:pt idx="63">
                  <c:v>4.4716000000000253</c:v>
                </c:pt>
                <c:pt idx="64">
                  <c:v>4.5888</c:v>
                </c:pt>
                <c:pt idx="65">
                  <c:v>4.4328000000000003</c:v>
                </c:pt>
                <c:pt idx="66">
                  <c:v>4.3203999999999976</c:v>
                </c:pt>
                <c:pt idx="67">
                  <c:v>4.7322000000000024</c:v>
                </c:pt>
                <c:pt idx="68">
                  <c:v>4.3939999999999966</c:v>
                </c:pt>
                <c:pt idx="69">
                  <c:v>4.67</c:v>
                </c:pt>
                <c:pt idx="70">
                  <c:v>5.0998000000000001</c:v>
                </c:pt>
                <c:pt idx="71">
                  <c:v>5.1852</c:v>
                </c:pt>
                <c:pt idx="72">
                  <c:v>4.8582000000000001</c:v>
                </c:pt>
                <c:pt idx="73">
                  <c:v>4.5362000000000124</c:v>
                </c:pt>
                <c:pt idx="74">
                  <c:v>4.8029999999999955</c:v>
                </c:pt>
                <c:pt idx="75">
                  <c:v>5.3349989999999945</c:v>
                </c:pt>
                <c:pt idx="76">
                  <c:v>5.2977999999999996</c:v>
                </c:pt>
                <c:pt idx="77">
                  <c:v>5.7452000000000014</c:v>
                </c:pt>
                <c:pt idx="78">
                  <c:v>5.8829989999999945</c:v>
                </c:pt>
                <c:pt idx="79">
                  <c:v>5.6385990000000001</c:v>
                </c:pt>
                <c:pt idx="80">
                  <c:v>5.7760000000000034</c:v>
                </c:pt>
                <c:pt idx="81">
                  <c:v>6.3334000000000001</c:v>
                </c:pt>
                <c:pt idx="82">
                  <c:v>6.1565989999999955</c:v>
                </c:pt>
                <c:pt idx="83">
                  <c:v>6.0726000000000004</c:v>
                </c:pt>
                <c:pt idx="84">
                  <c:v>6.3857999999999997</c:v>
                </c:pt>
                <c:pt idx="85">
                  <c:v>6.2904</c:v>
                </c:pt>
                <c:pt idx="86">
                  <c:v>6.7657999999999996</c:v>
                </c:pt>
                <c:pt idx="87">
                  <c:v>7.3199990000000001</c:v>
                </c:pt>
                <c:pt idx="88">
                  <c:v>6.5663999999999998</c:v>
                </c:pt>
                <c:pt idx="89">
                  <c:v>6.8577999999999966</c:v>
                </c:pt>
                <c:pt idx="90">
                  <c:v>7.9190000000000014</c:v>
                </c:pt>
                <c:pt idx="91">
                  <c:v>7.6032000000000002</c:v>
                </c:pt>
                <c:pt idx="92">
                  <c:v>8.4766000000000048</c:v>
                </c:pt>
                <c:pt idx="93">
                  <c:v>7.5733990000000189</c:v>
                </c:pt>
                <c:pt idx="94">
                  <c:v>7.9325990000000024</c:v>
                </c:pt>
                <c:pt idx="95">
                  <c:v>8.4360000000000035</c:v>
                </c:pt>
                <c:pt idx="96">
                  <c:v>8.3214000000000006</c:v>
                </c:pt>
                <c:pt idx="97">
                  <c:v>9.1939999999999991</c:v>
                </c:pt>
                <c:pt idx="98">
                  <c:v>8.9560000000000048</c:v>
                </c:pt>
                <c:pt idx="99">
                  <c:v>9.8364000000000047</c:v>
                </c:pt>
                <c:pt idx="100">
                  <c:v>10.444600000000001</c:v>
                </c:pt>
                <c:pt idx="101">
                  <c:v>10.233000000000001</c:v>
                </c:pt>
                <c:pt idx="102">
                  <c:v>10.839400000000024</c:v>
                </c:pt>
                <c:pt idx="103">
                  <c:v>10.8276</c:v>
                </c:pt>
                <c:pt idx="104">
                  <c:v>12.0472</c:v>
                </c:pt>
                <c:pt idx="105">
                  <c:v>12.524800000000001</c:v>
                </c:pt>
                <c:pt idx="106">
                  <c:v>12.855600000000056</c:v>
                </c:pt>
                <c:pt idx="107">
                  <c:v>12.899000000000004</c:v>
                </c:pt>
                <c:pt idx="108">
                  <c:v>12.9786</c:v>
                </c:pt>
                <c:pt idx="109">
                  <c:v>13.9968</c:v>
                </c:pt>
                <c:pt idx="110">
                  <c:v>14.642200000000001</c:v>
                </c:pt>
                <c:pt idx="111">
                  <c:v>15.3262</c:v>
                </c:pt>
                <c:pt idx="112">
                  <c:v>15.5116</c:v>
                </c:pt>
                <c:pt idx="113">
                  <c:v>16.353400000000001</c:v>
                </c:pt>
                <c:pt idx="114">
                  <c:v>16.501999999999999</c:v>
                </c:pt>
                <c:pt idx="115">
                  <c:v>17.352599999999924</c:v>
                </c:pt>
                <c:pt idx="116">
                  <c:v>17.770399999999917</c:v>
                </c:pt>
                <c:pt idx="117">
                  <c:v>19.127400000000005</c:v>
                </c:pt>
                <c:pt idx="118">
                  <c:v>19.828399999999913</c:v>
                </c:pt>
                <c:pt idx="119">
                  <c:v>20.159600000000001</c:v>
                </c:pt>
                <c:pt idx="120">
                  <c:v>19.770800000000001</c:v>
                </c:pt>
                <c:pt idx="121">
                  <c:v>20.859000000000005</c:v>
                </c:pt>
                <c:pt idx="122">
                  <c:v>23.015000000000001</c:v>
                </c:pt>
                <c:pt idx="123">
                  <c:v>21.649800000000031</c:v>
                </c:pt>
                <c:pt idx="124">
                  <c:v>24.381800000000005</c:v>
                </c:pt>
                <c:pt idx="125">
                  <c:v>25.589199999999913</c:v>
                </c:pt>
                <c:pt idx="126">
                  <c:v>25.0868</c:v>
                </c:pt>
                <c:pt idx="127">
                  <c:v>26.573599999999924</c:v>
                </c:pt>
                <c:pt idx="128">
                  <c:v>26.7194</c:v>
                </c:pt>
                <c:pt idx="129">
                  <c:v>28.475999999999928</c:v>
                </c:pt>
                <c:pt idx="130">
                  <c:v>29.3764</c:v>
                </c:pt>
                <c:pt idx="131">
                  <c:v>31.090800000000005</c:v>
                </c:pt>
                <c:pt idx="132">
                  <c:v>31.065599999999879</c:v>
                </c:pt>
                <c:pt idx="133">
                  <c:v>33.302</c:v>
                </c:pt>
                <c:pt idx="134">
                  <c:v>33.911000000000001</c:v>
                </c:pt>
                <c:pt idx="135">
                  <c:v>34.327400000000004</c:v>
                </c:pt>
                <c:pt idx="136">
                  <c:v>35.228799000000173</c:v>
                </c:pt>
                <c:pt idx="137">
                  <c:v>37.823800000000006</c:v>
                </c:pt>
                <c:pt idx="138">
                  <c:v>38.093400000000003</c:v>
                </c:pt>
                <c:pt idx="139">
                  <c:v>40.340200000000003</c:v>
                </c:pt>
                <c:pt idx="140">
                  <c:v>42.937200000000004</c:v>
                </c:pt>
                <c:pt idx="141">
                  <c:v>41.254000000000005</c:v>
                </c:pt>
                <c:pt idx="142">
                  <c:v>44.215999000000011</c:v>
                </c:pt>
                <c:pt idx="143">
                  <c:v>45.808800000000005</c:v>
                </c:pt>
                <c:pt idx="144">
                  <c:v>48.183200000000006</c:v>
                </c:pt>
                <c:pt idx="145">
                  <c:v>49.226600000000012</c:v>
                </c:pt>
                <c:pt idx="146">
                  <c:v>51.597200000000001</c:v>
                </c:pt>
                <c:pt idx="147">
                  <c:v>53.676199000000011</c:v>
                </c:pt>
                <c:pt idx="148">
                  <c:v>54.565200000000011</c:v>
                </c:pt>
                <c:pt idx="149">
                  <c:v>55.741400000000006</c:v>
                </c:pt>
                <c:pt idx="150">
                  <c:v>58.482400000000005</c:v>
                </c:pt>
                <c:pt idx="151">
                  <c:v>59.168800000000012</c:v>
                </c:pt>
                <c:pt idx="152">
                  <c:v>62.431600000000003</c:v>
                </c:pt>
                <c:pt idx="153">
                  <c:v>63.472799000000002</c:v>
                </c:pt>
                <c:pt idx="154">
                  <c:v>64.563599000000025</c:v>
                </c:pt>
                <c:pt idx="155">
                  <c:v>66.579599999999999</c:v>
                </c:pt>
                <c:pt idx="156">
                  <c:v>69.913400000000024</c:v>
                </c:pt>
                <c:pt idx="157">
                  <c:v>71.217200000000346</c:v>
                </c:pt>
                <c:pt idx="158">
                  <c:v>72.889200000000002</c:v>
                </c:pt>
                <c:pt idx="159">
                  <c:v>74.823599999999999</c:v>
                </c:pt>
                <c:pt idx="160">
                  <c:v>78.418400000000005</c:v>
                </c:pt>
                <c:pt idx="161">
                  <c:v>79.183599999999998</c:v>
                </c:pt>
                <c:pt idx="162">
                  <c:v>81.697800000000001</c:v>
                </c:pt>
                <c:pt idx="163">
                  <c:v>84.438599000000025</c:v>
                </c:pt>
                <c:pt idx="164">
                  <c:v>87.061600000000027</c:v>
                </c:pt>
                <c:pt idx="165">
                  <c:v>89.056799999999981</c:v>
                </c:pt>
                <c:pt idx="166">
                  <c:v>92.881600000000006</c:v>
                </c:pt>
                <c:pt idx="167">
                  <c:v>94.157399999999981</c:v>
                </c:pt>
                <c:pt idx="168">
                  <c:v>96.572999999999979</c:v>
                </c:pt>
                <c:pt idx="169">
                  <c:v>99.584800000000001</c:v>
                </c:pt>
                <c:pt idx="170">
                  <c:v>100.8126</c:v>
                </c:pt>
                <c:pt idx="171">
                  <c:v>104.67879999999968</c:v>
                </c:pt>
                <c:pt idx="172">
                  <c:v>108.068</c:v>
                </c:pt>
                <c:pt idx="173">
                  <c:v>107.93060000000028</c:v>
                </c:pt>
                <c:pt idx="174">
                  <c:v>112.7304</c:v>
                </c:pt>
                <c:pt idx="175">
                  <c:v>115.42140000000002</c:v>
                </c:pt>
                <c:pt idx="176">
                  <c:v>116.31060000000002</c:v>
                </c:pt>
                <c:pt idx="177">
                  <c:v>121.53</c:v>
                </c:pt>
                <c:pt idx="178">
                  <c:v>123.94140000000029</c:v>
                </c:pt>
                <c:pt idx="179">
                  <c:v>128.28800000000001</c:v>
                </c:pt>
                <c:pt idx="180">
                  <c:v>129.64179999999999</c:v>
                </c:pt>
                <c:pt idx="181">
                  <c:v>131.71619999999999</c:v>
                </c:pt>
                <c:pt idx="182">
                  <c:v>135.68979999999999</c:v>
                </c:pt>
                <c:pt idx="183">
                  <c:v>136.31979999999999</c:v>
                </c:pt>
                <c:pt idx="184">
                  <c:v>141.4316</c:v>
                </c:pt>
                <c:pt idx="185">
                  <c:v>146.15720000000007</c:v>
                </c:pt>
                <c:pt idx="186">
                  <c:v>148.8366</c:v>
                </c:pt>
                <c:pt idx="187">
                  <c:v>154.5932</c:v>
                </c:pt>
                <c:pt idx="188">
                  <c:v>153.55040000000056</c:v>
                </c:pt>
                <c:pt idx="189">
                  <c:v>158.7474</c:v>
                </c:pt>
                <c:pt idx="190">
                  <c:v>161.62640000000007</c:v>
                </c:pt>
                <c:pt idx="191">
                  <c:v>163.89500000000001</c:v>
                </c:pt>
                <c:pt idx="192">
                  <c:v>170.47359999999998</c:v>
                </c:pt>
                <c:pt idx="193">
                  <c:v>170.1292</c:v>
                </c:pt>
                <c:pt idx="194">
                  <c:v>174.73840000000001</c:v>
                </c:pt>
                <c:pt idx="195">
                  <c:v>178.32200000000063</c:v>
                </c:pt>
                <c:pt idx="196">
                  <c:v>183.66</c:v>
                </c:pt>
                <c:pt idx="197">
                  <c:v>189.02840000000069</c:v>
                </c:pt>
                <c:pt idx="198">
                  <c:v>189.37020000000001</c:v>
                </c:pt>
                <c:pt idx="199">
                  <c:v>194.78820000000007</c:v>
                </c:pt>
                <c:pt idx="200">
                  <c:v>197.96720000000047</c:v>
                </c:pt>
                <c:pt idx="201">
                  <c:v>200.38460000000001</c:v>
                </c:pt>
                <c:pt idx="202">
                  <c:v>202.39640000000057</c:v>
                </c:pt>
                <c:pt idx="203">
                  <c:v>204.22120000000001</c:v>
                </c:pt>
                <c:pt idx="204">
                  <c:v>211.92220000000066</c:v>
                </c:pt>
                <c:pt idx="205">
                  <c:v>212.97040000000001</c:v>
                </c:pt>
                <c:pt idx="206">
                  <c:v>217.10900000000001</c:v>
                </c:pt>
                <c:pt idx="207">
                  <c:v>219.77119999999999</c:v>
                </c:pt>
                <c:pt idx="208">
                  <c:v>224.0538</c:v>
                </c:pt>
                <c:pt idx="209">
                  <c:v>225.0256</c:v>
                </c:pt>
                <c:pt idx="210">
                  <c:v>228.73259999999999</c:v>
                </c:pt>
                <c:pt idx="211">
                  <c:v>234.0102</c:v>
                </c:pt>
                <c:pt idx="212">
                  <c:v>239.7114</c:v>
                </c:pt>
                <c:pt idx="213">
                  <c:v>241.06240000000057</c:v>
                </c:pt>
                <c:pt idx="214">
                  <c:v>242.09720000000004</c:v>
                </c:pt>
                <c:pt idx="215">
                  <c:v>245.86920000000001</c:v>
                </c:pt>
                <c:pt idx="216">
                  <c:v>249.4306</c:v>
                </c:pt>
                <c:pt idx="217">
                  <c:v>254.74119999999999</c:v>
                </c:pt>
                <c:pt idx="218">
                  <c:v>257.18020000000001</c:v>
                </c:pt>
                <c:pt idx="219">
                  <c:v>260.69119999999845</c:v>
                </c:pt>
                <c:pt idx="220">
                  <c:v>264.7237999999985</c:v>
                </c:pt>
                <c:pt idx="221">
                  <c:v>269.3766</c:v>
                </c:pt>
                <c:pt idx="222">
                  <c:v>270.02780000000001</c:v>
                </c:pt>
                <c:pt idx="223">
                  <c:v>275.4452</c:v>
                </c:pt>
                <c:pt idx="224">
                  <c:v>282.2351999999982</c:v>
                </c:pt>
                <c:pt idx="225">
                  <c:v>283.39859999999862</c:v>
                </c:pt>
                <c:pt idx="226">
                  <c:v>284.29319999999814</c:v>
                </c:pt>
                <c:pt idx="227">
                  <c:v>290.27499999999969</c:v>
                </c:pt>
                <c:pt idx="228">
                  <c:v>289.43079999999838</c:v>
                </c:pt>
                <c:pt idx="229">
                  <c:v>294.35580000000078</c:v>
                </c:pt>
                <c:pt idx="230">
                  <c:v>297.69040000000001</c:v>
                </c:pt>
                <c:pt idx="231">
                  <c:v>303.00119999999856</c:v>
                </c:pt>
                <c:pt idx="232">
                  <c:v>306.96480000000008</c:v>
                </c:pt>
                <c:pt idx="233">
                  <c:v>304.83960000000002</c:v>
                </c:pt>
                <c:pt idx="234">
                  <c:v>308.4522</c:v>
                </c:pt>
                <c:pt idx="235">
                  <c:v>312.17420000000038</c:v>
                </c:pt>
                <c:pt idx="236">
                  <c:v>315.21359999999862</c:v>
                </c:pt>
                <c:pt idx="237">
                  <c:v>321.3288</c:v>
                </c:pt>
                <c:pt idx="238">
                  <c:v>325.9343999999985</c:v>
                </c:pt>
                <c:pt idx="239">
                  <c:v>324.42619999999704</c:v>
                </c:pt>
                <c:pt idx="240">
                  <c:v>327.77099999999899</c:v>
                </c:pt>
                <c:pt idx="241">
                  <c:v>332.08179999999862</c:v>
                </c:pt>
                <c:pt idx="242">
                  <c:v>332.15900000000113</c:v>
                </c:pt>
                <c:pt idx="243">
                  <c:v>339.35460000000143</c:v>
                </c:pt>
                <c:pt idx="244">
                  <c:v>340.31920000000002</c:v>
                </c:pt>
                <c:pt idx="245">
                  <c:v>345.02639999999838</c:v>
                </c:pt>
                <c:pt idx="246">
                  <c:v>344.7124</c:v>
                </c:pt>
                <c:pt idx="247">
                  <c:v>348.0935999999985</c:v>
                </c:pt>
                <c:pt idx="248">
                  <c:v>353.76980000000032</c:v>
                </c:pt>
                <c:pt idx="249">
                  <c:v>354.58480000000031</c:v>
                </c:pt>
                <c:pt idx="250">
                  <c:v>359.87700000000001</c:v>
                </c:pt>
                <c:pt idx="251">
                  <c:v>360.4796</c:v>
                </c:pt>
                <c:pt idx="252">
                  <c:v>353.34420000000136</c:v>
                </c:pt>
                <c:pt idx="253">
                  <c:v>362.57080000000002</c:v>
                </c:pt>
                <c:pt idx="254">
                  <c:v>368.95760000000001</c:v>
                </c:pt>
                <c:pt idx="255">
                  <c:v>368.34779900000001</c:v>
                </c:pt>
                <c:pt idx="256">
                  <c:v>366.41399999999862</c:v>
                </c:pt>
                <c:pt idx="257">
                  <c:v>375.19819999999862</c:v>
                </c:pt>
                <c:pt idx="258">
                  <c:v>375.0874</c:v>
                </c:pt>
                <c:pt idx="259">
                  <c:v>377.50940000000008</c:v>
                </c:pt>
                <c:pt idx="260">
                  <c:v>375.68400000000008</c:v>
                </c:pt>
                <c:pt idx="261">
                  <c:v>382.46339999999844</c:v>
                </c:pt>
                <c:pt idx="262">
                  <c:v>382.71319999999838</c:v>
                </c:pt>
                <c:pt idx="263">
                  <c:v>384.4331999999971</c:v>
                </c:pt>
                <c:pt idx="264">
                  <c:v>387.48199999999838</c:v>
                </c:pt>
                <c:pt idx="265">
                  <c:v>390.17540000000002</c:v>
                </c:pt>
                <c:pt idx="266">
                  <c:v>390.8184</c:v>
                </c:pt>
                <c:pt idx="267">
                  <c:v>391.00540000000001</c:v>
                </c:pt>
                <c:pt idx="268">
                  <c:v>389.714</c:v>
                </c:pt>
                <c:pt idx="269">
                  <c:v>400.63339999999869</c:v>
                </c:pt>
                <c:pt idx="270">
                  <c:v>402.79539999999838</c:v>
                </c:pt>
                <c:pt idx="271">
                  <c:v>403.7208</c:v>
                </c:pt>
                <c:pt idx="272">
                  <c:v>399.46499999999969</c:v>
                </c:pt>
                <c:pt idx="273">
                  <c:v>406.14360000000113</c:v>
                </c:pt>
                <c:pt idx="274">
                  <c:v>402.66860000000008</c:v>
                </c:pt>
                <c:pt idx="275">
                  <c:v>407.41679999999837</c:v>
                </c:pt>
                <c:pt idx="276">
                  <c:v>411.605999</c:v>
                </c:pt>
                <c:pt idx="277">
                  <c:v>409.41679999999837</c:v>
                </c:pt>
                <c:pt idx="278">
                  <c:v>407.56580000000002</c:v>
                </c:pt>
                <c:pt idx="279">
                  <c:v>408.99419999999839</c:v>
                </c:pt>
                <c:pt idx="280">
                  <c:v>409.36060000000032</c:v>
                </c:pt>
                <c:pt idx="281">
                  <c:v>414.20119999999838</c:v>
                </c:pt>
                <c:pt idx="282">
                  <c:v>418.9708</c:v>
                </c:pt>
                <c:pt idx="283">
                  <c:v>418.82679999999863</c:v>
                </c:pt>
                <c:pt idx="284">
                  <c:v>417.59440000000001</c:v>
                </c:pt>
                <c:pt idx="285">
                  <c:v>414.04340000000002</c:v>
                </c:pt>
                <c:pt idx="286">
                  <c:v>419.50699899999893</c:v>
                </c:pt>
                <c:pt idx="287">
                  <c:v>419.17580000000032</c:v>
                </c:pt>
                <c:pt idx="288">
                  <c:v>414.89440000000002</c:v>
                </c:pt>
                <c:pt idx="289">
                  <c:v>420.709</c:v>
                </c:pt>
                <c:pt idx="290">
                  <c:v>420.48119999999716</c:v>
                </c:pt>
                <c:pt idx="291">
                  <c:v>420.36080000000032</c:v>
                </c:pt>
                <c:pt idx="292">
                  <c:v>415.95480000000032</c:v>
                </c:pt>
                <c:pt idx="293">
                  <c:v>423.46559999999869</c:v>
                </c:pt>
                <c:pt idx="294">
                  <c:v>422.42379999999838</c:v>
                </c:pt>
                <c:pt idx="295">
                  <c:v>422.22980000000001</c:v>
                </c:pt>
                <c:pt idx="296">
                  <c:v>418.93999899999869</c:v>
                </c:pt>
                <c:pt idx="297">
                  <c:v>425.45400000000001</c:v>
                </c:pt>
                <c:pt idx="298">
                  <c:v>420.74</c:v>
                </c:pt>
                <c:pt idx="299">
                  <c:v>420.0634</c:v>
                </c:pt>
                <c:pt idx="300">
                  <c:v>428.79699899999798</c:v>
                </c:pt>
                <c:pt idx="301">
                  <c:v>423.83099999999899</c:v>
                </c:pt>
                <c:pt idx="302">
                  <c:v>426.15840000000031</c:v>
                </c:pt>
                <c:pt idx="303">
                  <c:v>426.38080000000002</c:v>
                </c:pt>
                <c:pt idx="304">
                  <c:v>422.91819999999814</c:v>
                </c:pt>
                <c:pt idx="305">
                  <c:v>421.55340000000001</c:v>
                </c:pt>
                <c:pt idx="306">
                  <c:v>423.86200000000002</c:v>
                </c:pt>
                <c:pt idx="307">
                  <c:v>428.00580000000002</c:v>
                </c:pt>
                <c:pt idx="308">
                  <c:v>419.90879999999862</c:v>
                </c:pt>
                <c:pt idx="309">
                  <c:v>426.25060000000002</c:v>
                </c:pt>
                <c:pt idx="310">
                  <c:v>425.30340000000001</c:v>
                </c:pt>
                <c:pt idx="311">
                  <c:v>420.79079899999869</c:v>
                </c:pt>
                <c:pt idx="312">
                  <c:v>421.93259999999844</c:v>
                </c:pt>
                <c:pt idx="313">
                  <c:v>426.4365999999971</c:v>
                </c:pt>
                <c:pt idx="314">
                  <c:v>425.2996</c:v>
                </c:pt>
                <c:pt idx="315">
                  <c:v>421.49959999999862</c:v>
                </c:pt>
                <c:pt idx="316">
                  <c:v>415.63580000000002</c:v>
                </c:pt>
                <c:pt idx="317">
                  <c:v>420.99739999999838</c:v>
                </c:pt>
                <c:pt idx="318">
                  <c:v>421.86840000000001</c:v>
                </c:pt>
                <c:pt idx="319">
                  <c:v>419.57679999999863</c:v>
                </c:pt>
                <c:pt idx="320">
                  <c:v>409.76460000000031</c:v>
                </c:pt>
                <c:pt idx="321">
                  <c:v>411.7758</c:v>
                </c:pt>
                <c:pt idx="322">
                  <c:v>415.38720000000001</c:v>
                </c:pt>
                <c:pt idx="323">
                  <c:v>414.15700000000032</c:v>
                </c:pt>
                <c:pt idx="324">
                  <c:v>417.15200000000038</c:v>
                </c:pt>
                <c:pt idx="325">
                  <c:v>412.8372</c:v>
                </c:pt>
                <c:pt idx="326">
                  <c:v>413.67040000000031</c:v>
                </c:pt>
                <c:pt idx="327">
                  <c:v>407.52480000000008</c:v>
                </c:pt>
                <c:pt idx="328">
                  <c:v>408.58819999999838</c:v>
                </c:pt>
                <c:pt idx="329">
                  <c:v>407.13720000000001</c:v>
                </c:pt>
                <c:pt idx="330">
                  <c:v>405.34900000000113</c:v>
                </c:pt>
                <c:pt idx="331">
                  <c:v>407.13740000000001</c:v>
                </c:pt>
                <c:pt idx="332">
                  <c:v>406.72199999999845</c:v>
                </c:pt>
                <c:pt idx="333">
                  <c:v>397.65400000000113</c:v>
                </c:pt>
                <c:pt idx="334">
                  <c:v>395.66120000000001</c:v>
                </c:pt>
                <c:pt idx="335">
                  <c:v>400.73079899999863</c:v>
                </c:pt>
                <c:pt idx="336">
                  <c:v>396.77599999999899</c:v>
                </c:pt>
                <c:pt idx="337">
                  <c:v>398.59159999999838</c:v>
                </c:pt>
                <c:pt idx="338">
                  <c:v>396.26060000000001</c:v>
                </c:pt>
                <c:pt idx="339">
                  <c:v>391.86740000000032</c:v>
                </c:pt>
                <c:pt idx="340">
                  <c:v>394.91539999999839</c:v>
                </c:pt>
                <c:pt idx="341">
                  <c:v>390.36420000000032</c:v>
                </c:pt>
                <c:pt idx="342">
                  <c:v>389.12900000000002</c:v>
                </c:pt>
                <c:pt idx="343">
                  <c:v>386.27780000000001</c:v>
                </c:pt>
                <c:pt idx="344">
                  <c:v>391.40219999999869</c:v>
                </c:pt>
                <c:pt idx="345">
                  <c:v>382.91839999999814</c:v>
                </c:pt>
                <c:pt idx="346">
                  <c:v>381.46079899999899</c:v>
                </c:pt>
                <c:pt idx="347">
                  <c:v>377.9144</c:v>
                </c:pt>
                <c:pt idx="348">
                  <c:v>378.61</c:v>
                </c:pt>
                <c:pt idx="349">
                  <c:v>371.8983999999985</c:v>
                </c:pt>
                <c:pt idx="350">
                  <c:v>373.52599999999899</c:v>
                </c:pt>
                <c:pt idx="351">
                  <c:v>372.90879999999862</c:v>
                </c:pt>
                <c:pt idx="352">
                  <c:v>368.61920000000032</c:v>
                </c:pt>
                <c:pt idx="353">
                  <c:v>366.9076</c:v>
                </c:pt>
                <c:pt idx="354">
                  <c:v>368.15020000000032</c:v>
                </c:pt>
                <c:pt idx="355">
                  <c:v>362.72619899999751</c:v>
                </c:pt>
                <c:pt idx="356">
                  <c:v>357.95400000000001</c:v>
                </c:pt>
                <c:pt idx="357">
                  <c:v>361.08</c:v>
                </c:pt>
                <c:pt idx="358">
                  <c:v>357.51740000000001</c:v>
                </c:pt>
                <c:pt idx="359">
                  <c:v>356.80099999999999</c:v>
                </c:pt>
                <c:pt idx="360">
                  <c:v>352.1662</c:v>
                </c:pt>
                <c:pt idx="361">
                  <c:v>351.68960000000038</c:v>
                </c:pt>
                <c:pt idx="362">
                  <c:v>350.99059999999838</c:v>
                </c:pt>
                <c:pt idx="363">
                  <c:v>344.60840000000002</c:v>
                </c:pt>
                <c:pt idx="364">
                  <c:v>349.44060000000002</c:v>
                </c:pt>
                <c:pt idx="365">
                  <c:v>344.04900000000032</c:v>
                </c:pt>
                <c:pt idx="366">
                  <c:v>339.66200000000032</c:v>
                </c:pt>
                <c:pt idx="367">
                  <c:v>339.54220000000032</c:v>
                </c:pt>
                <c:pt idx="368">
                  <c:v>330.7944</c:v>
                </c:pt>
                <c:pt idx="369">
                  <c:v>329.48899999999838</c:v>
                </c:pt>
                <c:pt idx="370">
                  <c:v>332.42779999999863</c:v>
                </c:pt>
                <c:pt idx="371">
                  <c:v>329.20080000000002</c:v>
                </c:pt>
                <c:pt idx="372">
                  <c:v>326.29239999999862</c:v>
                </c:pt>
                <c:pt idx="373">
                  <c:v>322.28299999999899</c:v>
                </c:pt>
                <c:pt idx="374">
                  <c:v>321.74119999999863</c:v>
                </c:pt>
                <c:pt idx="375">
                  <c:v>319.67099999999999</c:v>
                </c:pt>
                <c:pt idx="376">
                  <c:v>313.71719899999869</c:v>
                </c:pt>
                <c:pt idx="377">
                  <c:v>310.41519999999838</c:v>
                </c:pt>
                <c:pt idx="378">
                  <c:v>309.98019999999838</c:v>
                </c:pt>
                <c:pt idx="379">
                  <c:v>305.67660000000001</c:v>
                </c:pt>
                <c:pt idx="380">
                  <c:v>307.71999999999969</c:v>
                </c:pt>
                <c:pt idx="381">
                  <c:v>302.7534</c:v>
                </c:pt>
                <c:pt idx="382">
                  <c:v>299.57740000000001</c:v>
                </c:pt>
                <c:pt idx="383">
                  <c:v>294.10960000000136</c:v>
                </c:pt>
                <c:pt idx="384">
                  <c:v>293.70999899999993</c:v>
                </c:pt>
                <c:pt idx="385">
                  <c:v>290.7185999999985</c:v>
                </c:pt>
                <c:pt idx="386">
                  <c:v>290.89119999999838</c:v>
                </c:pt>
                <c:pt idx="387">
                  <c:v>284.82920000000001</c:v>
                </c:pt>
                <c:pt idx="388">
                  <c:v>283.16700000000031</c:v>
                </c:pt>
                <c:pt idx="389">
                  <c:v>277.9463999999985</c:v>
                </c:pt>
                <c:pt idx="390">
                  <c:v>276.90719999999862</c:v>
                </c:pt>
                <c:pt idx="391">
                  <c:v>273.01499999999999</c:v>
                </c:pt>
                <c:pt idx="392">
                  <c:v>269.56980000000038</c:v>
                </c:pt>
                <c:pt idx="393">
                  <c:v>270.2878</c:v>
                </c:pt>
                <c:pt idx="394">
                  <c:v>264.26900000000001</c:v>
                </c:pt>
                <c:pt idx="395">
                  <c:v>262.6302</c:v>
                </c:pt>
                <c:pt idx="396">
                  <c:v>257.84340000000032</c:v>
                </c:pt>
                <c:pt idx="397">
                  <c:v>255.70359999999943</c:v>
                </c:pt>
                <c:pt idx="398">
                  <c:v>256.69060000000002</c:v>
                </c:pt>
                <c:pt idx="399">
                  <c:v>253.82780000000056</c:v>
                </c:pt>
                <c:pt idx="400">
                  <c:v>246.3116</c:v>
                </c:pt>
                <c:pt idx="401">
                  <c:v>244.49220000000057</c:v>
                </c:pt>
                <c:pt idx="402">
                  <c:v>243.47919999999999</c:v>
                </c:pt>
                <c:pt idx="403">
                  <c:v>241.92160000000001</c:v>
                </c:pt>
                <c:pt idx="404">
                  <c:v>237.05780000000001</c:v>
                </c:pt>
                <c:pt idx="405">
                  <c:v>238.37459999999999</c:v>
                </c:pt>
                <c:pt idx="406">
                  <c:v>234.75200000000001</c:v>
                </c:pt>
                <c:pt idx="407">
                  <c:v>228.2988</c:v>
                </c:pt>
                <c:pt idx="408">
                  <c:v>225.34399999999999</c:v>
                </c:pt>
                <c:pt idx="409">
                  <c:v>225.4298</c:v>
                </c:pt>
                <c:pt idx="410">
                  <c:v>222.95080000000004</c:v>
                </c:pt>
                <c:pt idx="411">
                  <c:v>217.60759999999999</c:v>
                </c:pt>
                <c:pt idx="412">
                  <c:v>217.1884000000006</c:v>
                </c:pt>
                <c:pt idx="413">
                  <c:v>214.23679999999999</c:v>
                </c:pt>
                <c:pt idx="414">
                  <c:v>211.89320000000001</c:v>
                </c:pt>
                <c:pt idx="415">
                  <c:v>210.7724</c:v>
                </c:pt>
                <c:pt idx="416">
                  <c:v>205.19840000000056</c:v>
                </c:pt>
                <c:pt idx="417">
                  <c:v>204.83520000000001</c:v>
                </c:pt>
                <c:pt idx="418">
                  <c:v>203.55020000000007</c:v>
                </c:pt>
                <c:pt idx="419">
                  <c:v>200.08620000000047</c:v>
                </c:pt>
                <c:pt idx="420">
                  <c:v>197.6754</c:v>
                </c:pt>
                <c:pt idx="421">
                  <c:v>190.68959999999998</c:v>
                </c:pt>
                <c:pt idx="422">
                  <c:v>192.42840000000078</c:v>
                </c:pt>
                <c:pt idx="423">
                  <c:v>189.95480000000001</c:v>
                </c:pt>
                <c:pt idx="424">
                  <c:v>184.82520000000056</c:v>
                </c:pt>
                <c:pt idx="425">
                  <c:v>187.17419999999998</c:v>
                </c:pt>
                <c:pt idx="426">
                  <c:v>183.09800000000001</c:v>
                </c:pt>
                <c:pt idx="427">
                  <c:v>177.238</c:v>
                </c:pt>
                <c:pt idx="428">
                  <c:v>177.7135999999993</c:v>
                </c:pt>
                <c:pt idx="429">
                  <c:v>173.75</c:v>
                </c:pt>
                <c:pt idx="430">
                  <c:v>171.49340000000001</c:v>
                </c:pt>
                <c:pt idx="431">
                  <c:v>174.06479999999999</c:v>
                </c:pt>
                <c:pt idx="432">
                  <c:v>168.94140000000004</c:v>
                </c:pt>
                <c:pt idx="433">
                  <c:v>167.93020000000001</c:v>
                </c:pt>
                <c:pt idx="434">
                  <c:v>165.58720000000056</c:v>
                </c:pt>
                <c:pt idx="435">
                  <c:v>162.00720000000001</c:v>
                </c:pt>
                <c:pt idx="436">
                  <c:v>162.87700000000001</c:v>
                </c:pt>
                <c:pt idx="437">
                  <c:v>157.9316</c:v>
                </c:pt>
                <c:pt idx="438">
                  <c:v>154.7208</c:v>
                </c:pt>
                <c:pt idx="439">
                  <c:v>152.36600000000001</c:v>
                </c:pt>
                <c:pt idx="440">
                  <c:v>149.95740000000077</c:v>
                </c:pt>
                <c:pt idx="441">
                  <c:v>149.54499999999999</c:v>
                </c:pt>
                <c:pt idx="442">
                  <c:v>148.8794</c:v>
                </c:pt>
                <c:pt idx="443">
                  <c:v>144.38320000000004</c:v>
                </c:pt>
                <c:pt idx="444">
                  <c:v>141.8862000000006</c:v>
                </c:pt>
                <c:pt idx="445">
                  <c:v>142.59700000000001</c:v>
                </c:pt>
                <c:pt idx="446">
                  <c:v>140.98580000000001</c:v>
                </c:pt>
                <c:pt idx="447">
                  <c:v>140.45780000000047</c:v>
                </c:pt>
                <c:pt idx="448">
                  <c:v>136.24979999999942</c:v>
                </c:pt>
                <c:pt idx="449">
                  <c:v>133.34540000000001</c:v>
                </c:pt>
                <c:pt idx="450">
                  <c:v>133.16919999999999</c:v>
                </c:pt>
                <c:pt idx="451">
                  <c:v>132.102</c:v>
                </c:pt>
                <c:pt idx="452">
                  <c:v>129.1704</c:v>
                </c:pt>
                <c:pt idx="453">
                  <c:v>127.759</c:v>
                </c:pt>
                <c:pt idx="454">
                  <c:v>124.8212</c:v>
                </c:pt>
                <c:pt idx="455">
                  <c:v>126.67839999999971</c:v>
                </c:pt>
                <c:pt idx="456">
                  <c:v>118.64100000000002</c:v>
                </c:pt>
                <c:pt idx="457">
                  <c:v>121.4738</c:v>
                </c:pt>
                <c:pt idx="458">
                  <c:v>117.67979999999972</c:v>
                </c:pt>
                <c:pt idx="459">
                  <c:v>115.6874</c:v>
                </c:pt>
                <c:pt idx="460">
                  <c:v>117.1168</c:v>
                </c:pt>
                <c:pt idx="461">
                  <c:v>113.346</c:v>
                </c:pt>
                <c:pt idx="462">
                  <c:v>112.83620000000002</c:v>
                </c:pt>
                <c:pt idx="463">
                  <c:v>111.5334</c:v>
                </c:pt>
                <c:pt idx="464">
                  <c:v>105.94320000000037</c:v>
                </c:pt>
                <c:pt idx="465">
                  <c:v>108.30879999999998</c:v>
                </c:pt>
                <c:pt idx="466">
                  <c:v>105.1452</c:v>
                </c:pt>
                <c:pt idx="467">
                  <c:v>102.4384</c:v>
                </c:pt>
                <c:pt idx="468">
                  <c:v>100.5578</c:v>
                </c:pt>
                <c:pt idx="469">
                  <c:v>99.004800000000003</c:v>
                </c:pt>
                <c:pt idx="470">
                  <c:v>98.749200000000329</c:v>
                </c:pt>
                <c:pt idx="471">
                  <c:v>97.504200000000026</c:v>
                </c:pt>
                <c:pt idx="472">
                  <c:v>95.752200000000002</c:v>
                </c:pt>
                <c:pt idx="473">
                  <c:v>95.429000000000002</c:v>
                </c:pt>
                <c:pt idx="474">
                  <c:v>92.849600000000024</c:v>
                </c:pt>
                <c:pt idx="475">
                  <c:v>92.381200000000007</c:v>
                </c:pt>
                <c:pt idx="476">
                  <c:v>91.670599999999979</c:v>
                </c:pt>
                <c:pt idx="477">
                  <c:v>88.272399999999948</c:v>
                </c:pt>
                <c:pt idx="478">
                  <c:v>88.135799999999918</c:v>
                </c:pt>
                <c:pt idx="479">
                  <c:v>89.186398999999454</c:v>
                </c:pt>
                <c:pt idx="480">
                  <c:v>86.298199000000025</c:v>
                </c:pt>
                <c:pt idx="481">
                  <c:v>84.738200000000006</c:v>
                </c:pt>
                <c:pt idx="482">
                  <c:v>83.474000000000004</c:v>
                </c:pt>
                <c:pt idx="483">
                  <c:v>82.963000000000022</c:v>
                </c:pt>
                <c:pt idx="484">
                  <c:v>81.931000000000026</c:v>
                </c:pt>
                <c:pt idx="485">
                  <c:v>79.923199000000025</c:v>
                </c:pt>
                <c:pt idx="486">
                  <c:v>78.407199000000361</c:v>
                </c:pt>
                <c:pt idx="487">
                  <c:v>80.235799999999998</c:v>
                </c:pt>
                <c:pt idx="488">
                  <c:v>76.1922</c:v>
                </c:pt>
                <c:pt idx="489">
                  <c:v>76.094599000000343</c:v>
                </c:pt>
                <c:pt idx="490">
                  <c:v>73.152598999999569</c:v>
                </c:pt>
                <c:pt idx="491">
                  <c:v>72.847399000000024</c:v>
                </c:pt>
                <c:pt idx="492">
                  <c:v>71.7928</c:v>
                </c:pt>
                <c:pt idx="493">
                  <c:v>70.053399999999982</c:v>
                </c:pt>
                <c:pt idx="494">
                  <c:v>70.583599000000007</c:v>
                </c:pt>
                <c:pt idx="495">
                  <c:v>69.221000000000004</c:v>
                </c:pt>
                <c:pt idx="496">
                  <c:v>69.693799999999982</c:v>
                </c:pt>
                <c:pt idx="497">
                  <c:v>66.723600000000005</c:v>
                </c:pt>
                <c:pt idx="498">
                  <c:v>65.803398999999729</c:v>
                </c:pt>
                <c:pt idx="499">
                  <c:v>63.733000000000011</c:v>
                </c:pt>
                <c:pt idx="500">
                  <c:v>64.696600000000004</c:v>
                </c:pt>
                <c:pt idx="501">
                  <c:v>62.846600000000002</c:v>
                </c:pt>
                <c:pt idx="502">
                  <c:v>61.436600000000006</c:v>
                </c:pt>
                <c:pt idx="503">
                  <c:v>61.663200000000003</c:v>
                </c:pt>
                <c:pt idx="504">
                  <c:v>62.375400000000006</c:v>
                </c:pt>
                <c:pt idx="505">
                  <c:v>60.871600000000001</c:v>
                </c:pt>
                <c:pt idx="506">
                  <c:v>58.472200000000001</c:v>
                </c:pt>
                <c:pt idx="507">
                  <c:v>58.172200000000011</c:v>
                </c:pt>
                <c:pt idx="508">
                  <c:v>57.057200000000002</c:v>
                </c:pt>
                <c:pt idx="509">
                  <c:v>54.092200000000012</c:v>
                </c:pt>
                <c:pt idx="510">
                  <c:v>54.554199000000004</c:v>
                </c:pt>
                <c:pt idx="511">
                  <c:v>52.247399000000001</c:v>
                </c:pt>
                <c:pt idx="512">
                  <c:v>54.294000000000011</c:v>
                </c:pt>
                <c:pt idx="513">
                  <c:v>52.051400000000001</c:v>
                </c:pt>
                <c:pt idx="514">
                  <c:v>52.029000000000003</c:v>
                </c:pt>
                <c:pt idx="515">
                  <c:v>51.5244</c:v>
                </c:pt>
                <c:pt idx="516">
                  <c:v>48.1554</c:v>
                </c:pt>
                <c:pt idx="517">
                  <c:v>50.595800000000011</c:v>
                </c:pt>
                <c:pt idx="518">
                  <c:v>48.411199000000003</c:v>
                </c:pt>
                <c:pt idx="519">
                  <c:v>48.153200000000005</c:v>
                </c:pt>
                <c:pt idx="520">
                  <c:v>49.513800000000003</c:v>
                </c:pt>
                <c:pt idx="521">
                  <c:v>48.174600000000005</c:v>
                </c:pt>
                <c:pt idx="522">
                  <c:v>46.337400000000002</c:v>
                </c:pt>
                <c:pt idx="523">
                  <c:v>46.059000000000005</c:v>
                </c:pt>
                <c:pt idx="524">
                  <c:v>43.508800000000001</c:v>
                </c:pt>
                <c:pt idx="525">
                  <c:v>44.301599999999993</c:v>
                </c:pt>
                <c:pt idx="526">
                  <c:v>43.421000000000006</c:v>
                </c:pt>
                <c:pt idx="527">
                  <c:v>44.083200000000005</c:v>
                </c:pt>
                <c:pt idx="528">
                  <c:v>43.246400000000001</c:v>
                </c:pt>
                <c:pt idx="529">
                  <c:v>40.295000000000165</c:v>
                </c:pt>
                <c:pt idx="530">
                  <c:v>41.526000000000003</c:v>
                </c:pt>
                <c:pt idx="531">
                  <c:v>40.215599000000012</c:v>
                </c:pt>
                <c:pt idx="532">
                  <c:v>40.833400000000005</c:v>
                </c:pt>
                <c:pt idx="533">
                  <c:v>38.547400000000003</c:v>
                </c:pt>
                <c:pt idx="534">
                  <c:v>36.531800000000004</c:v>
                </c:pt>
                <c:pt idx="535">
                  <c:v>38.510400000000004</c:v>
                </c:pt>
                <c:pt idx="536">
                  <c:v>37.667199000000011</c:v>
                </c:pt>
                <c:pt idx="537">
                  <c:v>37.419200000000004</c:v>
                </c:pt>
                <c:pt idx="538">
                  <c:v>36.821600000000004</c:v>
                </c:pt>
                <c:pt idx="539">
                  <c:v>35.992400000000011</c:v>
                </c:pt>
                <c:pt idx="540">
                  <c:v>34.635399000000113</c:v>
                </c:pt>
                <c:pt idx="541">
                  <c:v>35.259400000000007</c:v>
                </c:pt>
                <c:pt idx="542">
                  <c:v>33.39</c:v>
                </c:pt>
                <c:pt idx="543">
                  <c:v>32.3964</c:v>
                </c:pt>
                <c:pt idx="544">
                  <c:v>32.752000000000002</c:v>
                </c:pt>
                <c:pt idx="545">
                  <c:v>32.822200000000002</c:v>
                </c:pt>
                <c:pt idx="546">
                  <c:v>31.523800000000001</c:v>
                </c:pt>
                <c:pt idx="547">
                  <c:v>31.167000000000005</c:v>
                </c:pt>
                <c:pt idx="548">
                  <c:v>31.49</c:v>
                </c:pt>
                <c:pt idx="549">
                  <c:v>30.9848</c:v>
                </c:pt>
                <c:pt idx="550">
                  <c:v>29.840599999999913</c:v>
                </c:pt>
                <c:pt idx="551">
                  <c:v>29.581599999999909</c:v>
                </c:pt>
                <c:pt idx="552">
                  <c:v>29.842599999999898</c:v>
                </c:pt>
                <c:pt idx="553">
                  <c:v>28.741399999999917</c:v>
                </c:pt>
                <c:pt idx="554">
                  <c:v>28.0596</c:v>
                </c:pt>
                <c:pt idx="555">
                  <c:v>28.1386</c:v>
                </c:pt>
                <c:pt idx="556">
                  <c:v>27.2502</c:v>
                </c:pt>
                <c:pt idx="557">
                  <c:v>26.864800000000031</c:v>
                </c:pt>
                <c:pt idx="558">
                  <c:v>26.313400000000001</c:v>
                </c:pt>
                <c:pt idx="559">
                  <c:v>26.662399999999909</c:v>
                </c:pt>
                <c:pt idx="560">
                  <c:v>25.919800000000031</c:v>
                </c:pt>
                <c:pt idx="561">
                  <c:v>25.669</c:v>
                </c:pt>
              </c:numCache>
            </c:numRef>
          </c:yVal>
        </c:ser>
        <c:ser>
          <c:idx val="1"/>
          <c:order val="1"/>
          <c:tx>
            <c:v>C603 Hsc70 2hr incubation</c:v>
          </c:tx>
          <c:spPr>
            <a:ln w="28575">
              <a:noFill/>
            </a:ln>
          </c:spPr>
          <c:marker>
            <c:symbol val="square"/>
            <c:size val="4"/>
            <c:spPr>
              <a:solidFill>
                <a:srgbClr val="FF00FF"/>
              </a:solidFill>
              <a:ln>
                <a:solidFill>
                  <a:srgbClr val="FF00FF"/>
                </a:solidFill>
                <a:prstDash val="solid"/>
              </a:ln>
            </c:spPr>
          </c:marker>
          <c:xVal>
            <c:numRef>
              <c:f>Sheet1!$A$2:$A$563</c:f>
              <c:numCache>
                <c:formatCode>General</c:formatCode>
                <c:ptCount val="562"/>
                <c:pt idx="0">
                  <c:v>420</c:v>
                </c:pt>
                <c:pt idx="1">
                  <c:v>420.5</c:v>
                </c:pt>
                <c:pt idx="2">
                  <c:v>421</c:v>
                </c:pt>
                <c:pt idx="3">
                  <c:v>421.5</c:v>
                </c:pt>
                <c:pt idx="4">
                  <c:v>422</c:v>
                </c:pt>
                <c:pt idx="5">
                  <c:v>422.5</c:v>
                </c:pt>
                <c:pt idx="6">
                  <c:v>423</c:v>
                </c:pt>
                <c:pt idx="7">
                  <c:v>423.5</c:v>
                </c:pt>
                <c:pt idx="8">
                  <c:v>424</c:v>
                </c:pt>
                <c:pt idx="9">
                  <c:v>424.5</c:v>
                </c:pt>
                <c:pt idx="10">
                  <c:v>425</c:v>
                </c:pt>
                <c:pt idx="11">
                  <c:v>425.5</c:v>
                </c:pt>
                <c:pt idx="12">
                  <c:v>426</c:v>
                </c:pt>
                <c:pt idx="13">
                  <c:v>426.5</c:v>
                </c:pt>
                <c:pt idx="14">
                  <c:v>427</c:v>
                </c:pt>
                <c:pt idx="15">
                  <c:v>427.5</c:v>
                </c:pt>
                <c:pt idx="16">
                  <c:v>428</c:v>
                </c:pt>
                <c:pt idx="17">
                  <c:v>428.5</c:v>
                </c:pt>
                <c:pt idx="18">
                  <c:v>429</c:v>
                </c:pt>
                <c:pt idx="19">
                  <c:v>429.5</c:v>
                </c:pt>
                <c:pt idx="20">
                  <c:v>430</c:v>
                </c:pt>
                <c:pt idx="21">
                  <c:v>430.5</c:v>
                </c:pt>
                <c:pt idx="22">
                  <c:v>431</c:v>
                </c:pt>
                <c:pt idx="23">
                  <c:v>431.5</c:v>
                </c:pt>
                <c:pt idx="24">
                  <c:v>432</c:v>
                </c:pt>
                <c:pt idx="25">
                  <c:v>432.5</c:v>
                </c:pt>
                <c:pt idx="26">
                  <c:v>433</c:v>
                </c:pt>
                <c:pt idx="27">
                  <c:v>433.5</c:v>
                </c:pt>
                <c:pt idx="28">
                  <c:v>434</c:v>
                </c:pt>
                <c:pt idx="29">
                  <c:v>434.5</c:v>
                </c:pt>
                <c:pt idx="30">
                  <c:v>435</c:v>
                </c:pt>
                <c:pt idx="31">
                  <c:v>435.5</c:v>
                </c:pt>
                <c:pt idx="32">
                  <c:v>436</c:v>
                </c:pt>
                <c:pt idx="33">
                  <c:v>436.5</c:v>
                </c:pt>
                <c:pt idx="34">
                  <c:v>437</c:v>
                </c:pt>
                <c:pt idx="35">
                  <c:v>437.5</c:v>
                </c:pt>
                <c:pt idx="36">
                  <c:v>438</c:v>
                </c:pt>
                <c:pt idx="37">
                  <c:v>438.5</c:v>
                </c:pt>
                <c:pt idx="38">
                  <c:v>439</c:v>
                </c:pt>
                <c:pt idx="39">
                  <c:v>439.5</c:v>
                </c:pt>
                <c:pt idx="40">
                  <c:v>440</c:v>
                </c:pt>
                <c:pt idx="41">
                  <c:v>440.5</c:v>
                </c:pt>
                <c:pt idx="42">
                  <c:v>441</c:v>
                </c:pt>
                <c:pt idx="43">
                  <c:v>441.5</c:v>
                </c:pt>
                <c:pt idx="44">
                  <c:v>442</c:v>
                </c:pt>
                <c:pt idx="45">
                  <c:v>442.5</c:v>
                </c:pt>
                <c:pt idx="46">
                  <c:v>443</c:v>
                </c:pt>
                <c:pt idx="47">
                  <c:v>443.5</c:v>
                </c:pt>
                <c:pt idx="48">
                  <c:v>444</c:v>
                </c:pt>
                <c:pt idx="49">
                  <c:v>444.5</c:v>
                </c:pt>
                <c:pt idx="50">
                  <c:v>445</c:v>
                </c:pt>
                <c:pt idx="51">
                  <c:v>445.5</c:v>
                </c:pt>
                <c:pt idx="52">
                  <c:v>446</c:v>
                </c:pt>
                <c:pt idx="53">
                  <c:v>446.5</c:v>
                </c:pt>
                <c:pt idx="54">
                  <c:v>447</c:v>
                </c:pt>
                <c:pt idx="55">
                  <c:v>447.5</c:v>
                </c:pt>
                <c:pt idx="56">
                  <c:v>448</c:v>
                </c:pt>
                <c:pt idx="57">
                  <c:v>448.5</c:v>
                </c:pt>
                <c:pt idx="58">
                  <c:v>449</c:v>
                </c:pt>
                <c:pt idx="59">
                  <c:v>449.5</c:v>
                </c:pt>
                <c:pt idx="60">
                  <c:v>450</c:v>
                </c:pt>
                <c:pt idx="61">
                  <c:v>450.5</c:v>
                </c:pt>
                <c:pt idx="62">
                  <c:v>451</c:v>
                </c:pt>
                <c:pt idx="63">
                  <c:v>451.5</c:v>
                </c:pt>
                <c:pt idx="64">
                  <c:v>452</c:v>
                </c:pt>
                <c:pt idx="65">
                  <c:v>452.5</c:v>
                </c:pt>
                <c:pt idx="66">
                  <c:v>453</c:v>
                </c:pt>
                <c:pt idx="67">
                  <c:v>453.5</c:v>
                </c:pt>
                <c:pt idx="68">
                  <c:v>454</c:v>
                </c:pt>
                <c:pt idx="69">
                  <c:v>454.5</c:v>
                </c:pt>
                <c:pt idx="70">
                  <c:v>455</c:v>
                </c:pt>
                <c:pt idx="71">
                  <c:v>455.5</c:v>
                </c:pt>
                <c:pt idx="72">
                  <c:v>456</c:v>
                </c:pt>
                <c:pt idx="73">
                  <c:v>456.5</c:v>
                </c:pt>
                <c:pt idx="74">
                  <c:v>457</c:v>
                </c:pt>
                <c:pt idx="75">
                  <c:v>457.5</c:v>
                </c:pt>
                <c:pt idx="76">
                  <c:v>458</c:v>
                </c:pt>
                <c:pt idx="77">
                  <c:v>458.5</c:v>
                </c:pt>
                <c:pt idx="78">
                  <c:v>459</c:v>
                </c:pt>
                <c:pt idx="79">
                  <c:v>459.5</c:v>
                </c:pt>
                <c:pt idx="80">
                  <c:v>460</c:v>
                </c:pt>
                <c:pt idx="81">
                  <c:v>460.5</c:v>
                </c:pt>
                <c:pt idx="82">
                  <c:v>461</c:v>
                </c:pt>
                <c:pt idx="83">
                  <c:v>461.5</c:v>
                </c:pt>
                <c:pt idx="84">
                  <c:v>462</c:v>
                </c:pt>
                <c:pt idx="85">
                  <c:v>462.5</c:v>
                </c:pt>
                <c:pt idx="86">
                  <c:v>463</c:v>
                </c:pt>
                <c:pt idx="87">
                  <c:v>463.5</c:v>
                </c:pt>
                <c:pt idx="88">
                  <c:v>464</c:v>
                </c:pt>
                <c:pt idx="89">
                  <c:v>464.5</c:v>
                </c:pt>
                <c:pt idx="90">
                  <c:v>465</c:v>
                </c:pt>
                <c:pt idx="91">
                  <c:v>465.5</c:v>
                </c:pt>
                <c:pt idx="92">
                  <c:v>466</c:v>
                </c:pt>
                <c:pt idx="93">
                  <c:v>466.5</c:v>
                </c:pt>
                <c:pt idx="94">
                  <c:v>467</c:v>
                </c:pt>
                <c:pt idx="95">
                  <c:v>467.5</c:v>
                </c:pt>
                <c:pt idx="96">
                  <c:v>468</c:v>
                </c:pt>
                <c:pt idx="97">
                  <c:v>468.5</c:v>
                </c:pt>
                <c:pt idx="98">
                  <c:v>469</c:v>
                </c:pt>
                <c:pt idx="99">
                  <c:v>469.5</c:v>
                </c:pt>
                <c:pt idx="100">
                  <c:v>470</c:v>
                </c:pt>
                <c:pt idx="101">
                  <c:v>470.5</c:v>
                </c:pt>
                <c:pt idx="102">
                  <c:v>471</c:v>
                </c:pt>
                <c:pt idx="103">
                  <c:v>471.5</c:v>
                </c:pt>
                <c:pt idx="104">
                  <c:v>472</c:v>
                </c:pt>
                <c:pt idx="105">
                  <c:v>472.5</c:v>
                </c:pt>
                <c:pt idx="106">
                  <c:v>473</c:v>
                </c:pt>
                <c:pt idx="107">
                  <c:v>473.5</c:v>
                </c:pt>
                <c:pt idx="108">
                  <c:v>474</c:v>
                </c:pt>
                <c:pt idx="109">
                  <c:v>474.5</c:v>
                </c:pt>
                <c:pt idx="110">
                  <c:v>475</c:v>
                </c:pt>
                <c:pt idx="111">
                  <c:v>475.5</c:v>
                </c:pt>
                <c:pt idx="112">
                  <c:v>476</c:v>
                </c:pt>
                <c:pt idx="113">
                  <c:v>476.5</c:v>
                </c:pt>
                <c:pt idx="114">
                  <c:v>477</c:v>
                </c:pt>
                <c:pt idx="115">
                  <c:v>477.5</c:v>
                </c:pt>
                <c:pt idx="116">
                  <c:v>478</c:v>
                </c:pt>
                <c:pt idx="117">
                  <c:v>478.5</c:v>
                </c:pt>
                <c:pt idx="118">
                  <c:v>479</c:v>
                </c:pt>
                <c:pt idx="119">
                  <c:v>479.5</c:v>
                </c:pt>
                <c:pt idx="120">
                  <c:v>480</c:v>
                </c:pt>
                <c:pt idx="121">
                  <c:v>480.5</c:v>
                </c:pt>
                <c:pt idx="122">
                  <c:v>481</c:v>
                </c:pt>
                <c:pt idx="123">
                  <c:v>481.5</c:v>
                </c:pt>
                <c:pt idx="124">
                  <c:v>482</c:v>
                </c:pt>
                <c:pt idx="125">
                  <c:v>482.5</c:v>
                </c:pt>
                <c:pt idx="126">
                  <c:v>483</c:v>
                </c:pt>
                <c:pt idx="127">
                  <c:v>483.5</c:v>
                </c:pt>
                <c:pt idx="128">
                  <c:v>484</c:v>
                </c:pt>
                <c:pt idx="129">
                  <c:v>484.5</c:v>
                </c:pt>
                <c:pt idx="130">
                  <c:v>485</c:v>
                </c:pt>
                <c:pt idx="131">
                  <c:v>485.5</c:v>
                </c:pt>
                <c:pt idx="132">
                  <c:v>486</c:v>
                </c:pt>
                <c:pt idx="133">
                  <c:v>486.5</c:v>
                </c:pt>
                <c:pt idx="134">
                  <c:v>487</c:v>
                </c:pt>
                <c:pt idx="135">
                  <c:v>487.5</c:v>
                </c:pt>
                <c:pt idx="136">
                  <c:v>488</c:v>
                </c:pt>
                <c:pt idx="137">
                  <c:v>488.5</c:v>
                </c:pt>
                <c:pt idx="138">
                  <c:v>489</c:v>
                </c:pt>
                <c:pt idx="139">
                  <c:v>489.5</c:v>
                </c:pt>
                <c:pt idx="140">
                  <c:v>490</c:v>
                </c:pt>
                <c:pt idx="141">
                  <c:v>490.5</c:v>
                </c:pt>
                <c:pt idx="142">
                  <c:v>491</c:v>
                </c:pt>
                <c:pt idx="143">
                  <c:v>491.5</c:v>
                </c:pt>
                <c:pt idx="144">
                  <c:v>492</c:v>
                </c:pt>
                <c:pt idx="145">
                  <c:v>492.5</c:v>
                </c:pt>
                <c:pt idx="146">
                  <c:v>493</c:v>
                </c:pt>
                <c:pt idx="147">
                  <c:v>493.5</c:v>
                </c:pt>
                <c:pt idx="148">
                  <c:v>494</c:v>
                </c:pt>
                <c:pt idx="149">
                  <c:v>494.5</c:v>
                </c:pt>
                <c:pt idx="150">
                  <c:v>495</c:v>
                </c:pt>
                <c:pt idx="151">
                  <c:v>495.5</c:v>
                </c:pt>
                <c:pt idx="152">
                  <c:v>496</c:v>
                </c:pt>
                <c:pt idx="153">
                  <c:v>496.5</c:v>
                </c:pt>
                <c:pt idx="154">
                  <c:v>497</c:v>
                </c:pt>
                <c:pt idx="155">
                  <c:v>497.5</c:v>
                </c:pt>
                <c:pt idx="156">
                  <c:v>498</c:v>
                </c:pt>
                <c:pt idx="157">
                  <c:v>498.5</c:v>
                </c:pt>
                <c:pt idx="158">
                  <c:v>499</c:v>
                </c:pt>
                <c:pt idx="159">
                  <c:v>499.5</c:v>
                </c:pt>
                <c:pt idx="160">
                  <c:v>500</c:v>
                </c:pt>
                <c:pt idx="161">
                  <c:v>500.5</c:v>
                </c:pt>
                <c:pt idx="162">
                  <c:v>501</c:v>
                </c:pt>
                <c:pt idx="163">
                  <c:v>501.5</c:v>
                </c:pt>
                <c:pt idx="164">
                  <c:v>502</c:v>
                </c:pt>
                <c:pt idx="165">
                  <c:v>502.5</c:v>
                </c:pt>
                <c:pt idx="166">
                  <c:v>503</c:v>
                </c:pt>
                <c:pt idx="167">
                  <c:v>503.5</c:v>
                </c:pt>
                <c:pt idx="168">
                  <c:v>504</c:v>
                </c:pt>
                <c:pt idx="169">
                  <c:v>504.5</c:v>
                </c:pt>
                <c:pt idx="170">
                  <c:v>505</c:v>
                </c:pt>
                <c:pt idx="171">
                  <c:v>505.5</c:v>
                </c:pt>
                <c:pt idx="172">
                  <c:v>506</c:v>
                </c:pt>
                <c:pt idx="173">
                  <c:v>506.5</c:v>
                </c:pt>
                <c:pt idx="174">
                  <c:v>507</c:v>
                </c:pt>
                <c:pt idx="175">
                  <c:v>507.5</c:v>
                </c:pt>
                <c:pt idx="176">
                  <c:v>508</c:v>
                </c:pt>
                <c:pt idx="177">
                  <c:v>508.5</c:v>
                </c:pt>
                <c:pt idx="178">
                  <c:v>509</c:v>
                </c:pt>
                <c:pt idx="179">
                  <c:v>509.5</c:v>
                </c:pt>
                <c:pt idx="180">
                  <c:v>510</c:v>
                </c:pt>
                <c:pt idx="181">
                  <c:v>510.5</c:v>
                </c:pt>
                <c:pt idx="182">
                  <c:v>511</c:v>
                </c:pt>
                <c:pt idx="183">
                  <c:v>511.5</c:v>
                </c:pt>
                <c:pt idx="184">
                  <c:v>512</c:v>
                </c:pt>
                <c:pt idx="185">
                  <c:v>512.5</c:v>
                </c:pt>
                <c:pt idx="186">
                  <c:v>513</c:v>
                </c:pt>
                <c:pt idx="187">
                  <c:v>513.5</c:v>
                </c:pt>
                <c:pt idx="188">
                  <c:v>514</c:v>
                </c:pt>
                <c:pt idx="189">
                  <c:v>514.5</c:v>
                </c:pt>
                <c:pt idx="190">
                  <c:v>515</c:v>
                </c:pt>
                <c:pt idx="191">
                  <c:v>515.5</c:v>
                </c:pt>
                <c:pt idx="192">
                  <c:v>516</c:v>
                </c:pt>
                <c:pt idx="193">
                  <c:v>516.5</c:v>
                </c:pt>
                <c:pt idx="194">
                  <c:v>517</c:v>
                </c:pt>
                <c:pt idx="195">
                  <c:v>517.5</c:v>
                </c:pt>
                <c:pt idx="196">
                  <c:v>518</c:v>
                </c:pt>
                <c:pt idx="197">
                  <c:v>518.5</c:v>
                </c:pt>
                <c:pt idx="198">
                  <c:v>519</c:v>
                </c:pt>
                <c:pt idx="199">
                  <c:v>519.5</c:v>
                </c:pt>
                <c:pt idx="200">
                  <c:v>520</c:v>
                </c:pt>
                <c:pt idx="201">
                  <c:v>520.5</c:v>
                </c:pt>
                <c:pt idx="202">
                  <c:v>521</c:v>
                </c:pt>
                <c:pt idx="203">
                  <c:v>521.5</c:v>
                </c:pt>
                <c:pt idx="204">
                  <c:v>522</c:v>
                </c:pt>
                <c:pt idx="205">
                  <c:v>522.5</c:v>
                </c:pt>
                <c:pt idx="206">
                  <c:v>523</c:v>
                </c:pt>
                <c:pt idx="207">
                  <c:v>523.5</c:v>
                </c:pt>
                <c:pt idx="208">
                  <c:v>524</c:v>
                </c:pt>
                <c:pt idx="209">
                  <c:v>524.5</c:v>
                </c:pt>
                <c:pt idx="210">
                  <c:v>525</c:v>
                </c:pt>
                <c:pt idx="211">
                  <c:v>525.5</c:v>
                </c:pt>
                <c:pt idx="212">
                  <c:v>526</c:v>
                </c:pt>
                <c:pt idx="213">
                  <c:v>526.5</c:v>
                </c:pt>
                <c:pt idx="214">
                  <c:v>527</c:v>
                </c:pt>
                <c:pt idx="215">
                  <c:v>527.5</c:v>
                </c:pt>
                <c:pt idx="216">
                  <c:v>528</c:v>
                </c:pt>
                <c:pt idx="217">
                  <c:v>528.5</c:v>
                </c:pt>
                <c:pt idx="218">
                  <c:v>529</c:v>
                </c:pt>
                <c:pt idx="219">
                  <c:v>529.5</c:v>
                </c:pt>
                <c:pt idx="220">
                  <c:v>530</c:v>
                </c:pt>
                <c:pt idx="221">
                  <c:v>530.5</c:v>
                </c:pt>
                <c:pt idx="222">
                  <c:v>531</c:v>
                </c:pt>
                <c:pt idx="223">
                  <c:v>531.5</c:v>
                </c:pt>
                <c:pt idx="224">
                  <c:v>532</c:v>
                </c:pt>
                <c:pt idx="225">
                  <c:v>532.5</c:v>
                </c:pt>
                <c:pt idx="226">
                  <c:v>533</c:v>
                </c:pt>
                <c:pt idx="227">
                  <c:v>533.5</c:v>
                </c:pt>
                <c:pt idx="228">
                  <c:v>534</c:v>
                </c:pt>
                <c:pt idx="229">
                  <c:v>534.5</c:v>
                </c:pt>
                <c:pt idx="230">
                  <c:v>535</c:v>
                </c:pt>
                <c:pt idx="231">
                  <c:v>535.5</c:v>
                </c:pt>
                <c:pt idx="232">
                  <c:v>536</c:v>
                </c:pt>
                <c:pt idx="233">
                  <c:v>536.5</c:v>
                </c:pt>
                <c:pt idx="234">
                  <c:v>537</c:v>
                </c:pt>
                <c:pt idx="235">
                  <c:v>537.5</c:v>
                </c:pt>
                <c:pt idx="236">
                  <c:v>538</c:v>
                </c:pt>
                <c:pt idx="237">
                  <c:v>538.5</c:v>
                </c:pt>
                <c:pt idx="238">
                  <c:v>539</c:v>
                </c:pt>
                <c:pt idx="239">
                  <c:v>539.5</c:v>
                </c:pt>
                <c:pt idx="240">
                  <c:v>540</c:v>
                </c:pt>
                <c:pt idx="241">
                  <c:v>540.5</c:v>
                </c:pt>
                <c:pt idx="242">
                  <c:v>541</c:v>
                </c:pt>
                <c:pt idx="243">
                  <c:v>541.5</c:v>
                </c:pt>
                <c:pt idx="244">
                  <c:v>542</c:v>
                </c:pt>
                <c:pt idx="245">
                  <c:v>542.5</c:v>
                </c:pt>
                <c:pt idx="246">
                  <c:v>543</c:v>
                </c:pt>
                <c:pt idx="247">
                  <c:v>543.5</c:v>
                </c:pt>
                <c:pt idx="248">
                  <c:v>544</c:v>
                </c:pt>
                <c:pt idx="249">
                  <c:v>544.5</c:v>
                </c:pt>
                <c:pt idx="250">
                  <c:v>545</c:v>
                </c:pt>
                <c:pt idx="251">
                  <c:v>545.5</c:v>
                </c:pt>
                <c:pt idx="252">
                  <c:v>546</c:v>
                </c:pt>
                <c:pt idx="253">
                  <c:v>546.5</c:v>
                </c:pt>
                <c:pt idx="254">
                  <c:v>547</c:v>
                </c:pt>
                <c:pt idx="255">
                  <c:v>547.5</c:v>
                </c:pt>
                <c:pt idx="256">
                  <c:v>548</c:v>
                </c:pt>
                <c:pt idx="257">
                  <c:v>548.5</c:v>
                </c:pt>
                <c:pt idx="258">
                  <c:v>549</c:v>
                </c:pt>
                <c:pt idx="259">
                  <c:v>549.5</c:v>
                </c:pt>
                <c:pt idx="260">
                  <c:v>550</c:v>
                </c:pt>
                <c:pt idx="261">
                  <c:v>550.5</c:v>
                </c:pt>
                <c:pt idx="262">
                  <c:v>551</c:v>
                </c:pt>
                <c:pt idx="263">
                  <c:v>551.5</c:v>
                </c:pt>
                <c:pt idx="264">
                  <c:v>552</c:v>
                </c:pt>
                <c:pt idx="265">
                  <c:v>552.5</c:v>
                </c:pt>
                <c:pt idx="266">
                  <c:v>553</c:v>
                </c:pt>
                <c:pt idx="267">
                  <c:v>553.5</c:v>
                </c:pt>
                <c:pt idx="268">
                  <c:v>554</c:v>
                </c:pt>
                <c:pt idx="269">
                  <c:v>554.5</c:v>
                </c:pt>
                <c:pt idx="270">
                  <c:v>555</c:v>
                </c:pt>
                <c:pt idx="271">
                  <c:v>555.5</c:v>
                </c:pt>
                <c:pt idx="272">
                  <c:v>556</c:v>
                </c:pt>
                <c:pt idx="273">
                  <c:v>556.5</c:v>
                </c:pt>
                <c:pt idx="274">
                  <c:v>557</c:v>
                </c:pt>
                <c:pt idx="275">
                  <c:v>557.5</c:v>
                </c:pt>
                <c:pt idx="276">
                  <c:v>558</c:v>
                </c:pt>
                <c:pt idx="277">
                  <c:v>558.5</c:v>
                </c:pt>
                <c:pt idx="278">
                  <c:v>559</c:v>
                </c:pt>
                <c:pt idx="279">
                  <c:v>559.5</c:v>
                </c:pt>
                <c:pt idx="280">
                  <c:v>560</c:v>
                </c:pt>
                <c:pt idx="281">
                  <c:v>560.5</c:v>
                </c:pt>
                <c:pt idx="282">
                  <c:v>561</c:v>
                </c:pt>
                <c:pt idx="283">
                  <c:v>561.5</c:v>
                </c:pt>
                <c:pt idx="284">
                  <c:v>562</c:v>
                </c:pt>
                <c:pt idx="285">
                  <c:v>562.5</c:v>
                </c:pt>
                <c:pt idx="286">
                  <c:v>563</c:v>
                </c:pt>
                <c:pt idx="287">
                  <c:v>563.5</c:v>
                </c:pt>
                <c:pt idx="288">
                  <c:v>564</c:v>
                </c:pt>
                <c:pt idx="289">
                  <c:v>564.5</c:v>
                </c:pt>
                <c:pt idx="290">
                  <c:v>565</c:v>
                </c:pt>
                <c:pt idx="291">
                  <c:v>565.5</c:v>
                </c:pt>
                <c:pt idx="292">
                  <c:v>566</c:v>
                </c:pt>
                <c:pt idx="293">
                  <c:v>566.5</c:v>
                </c:pt>
                <c:pt idx="294">
                  <c:v>567</c:v>
                </c:pt>
                <c:pt idx="295">
                  <c:v>567.5</c:v>
                </c:pt>
                <c:pt idx="296">
                  <c:v>568</c:v>
                </c:pt>
                <c:pt idx="297">
                  <c:v>568.5</c:v>
                </c:pt>
                <c:pt idx="298">
                  <c:v>569</c:v>
                </c:pt>
                <c:pt idx="299">
                  <c:v>569.5</c:v>
                </c:pt>
                <c:pt idx="300">
                  <c:v>570</c:v>
                </c:pt>
                <c:pt idx="301">
                  <c:v>570.5</c:v>
                </c:pt>
                <c:pt idx="302">
                  <c:v>571</c:v>
                </c:pt>
                <c:pt idx="303">
                  <c:v>571.5</c:v>
                </c:pt>
                <c:pt idx="304">
                  <c:v>572</c:v>
                </c:pt>
                <c:pt idx="305">
                  <c:v>572.5</c:v>
                </c:pt>
                <c:pt idx="306">
                  <c:v>573</c:v>
                </c:pt>
                <c:pt idx="307">
                  <c:v>573.5</c:v>
                </c:pt>
                <c:pt idx="308">
                  <c:v>574</c:v>
                </c:pt>
                <c:pt idx="309">
                  <c:v>574.5</c:v>
                </c:pt>
                <c:pt idx="310">
                  <c:v>575</c:v>
                </c:pt>
                <c:pt idx="311">
                  <c:v>575.5</c:v>
                </c:pt>
                <c:pt idx="312">
                  <c:v>576</c:v>
                </c:pt>
                <c:pt idx="313">
                  <c:v>576.5</c:v>
                </c:pt>
                <c:pt idx="314">
                  <c:v>577</c:v>
                </c:pt>
                <c:pt idx="315">
                  <c:v>577.5</c:v>
                </c:pt>
                <c:pt idx="316">
                  <c:v>578</c:v>
                </c:pt>
                <c:pt idx="317">
                  <c:v>578.5</c:v>
                </c:pt>
                <c:pt idx="318">
                  <c:v>579</c:v>
                </c:pt>
                <c:pt idx="319">
                  <c:v>579.5</c:v>
                </c:pt>
                <c:pt idx="320">
                  <c:v>580</c:v>
                </c:pt>
                <c:pt idx="321">
                  <c:v>580.5</c:v>
                </c:pt>
                <c:pt idx="322">
                  <c:v>581</c:v>
                </c:pt>
                <c:pt idx="323">
                  <c:v>581.5</c:v>
                </c:pt>
                <c:pt idx="324">
                  <c:v>582</c:v>
                </c:pt>
                <c:pt idx="325">
                  <c:v>582.5</c:v>
                </c:pt>
                <c:pt idx="326">
                  <c:v>583</c:v>
                </c:pt>
                <c:pt idx="327">
                  <c:v>583.5</c:v>
                </c:pt>
                <c:pt idx="328">
                  <c:v>584</c:v>
                </c:pt>
                <c:pt idx="329">
                  <c:v>584.5</c:v>
                </c:pt>
                <c:pt idx="330">
                  <c:v>585</c:v>
                </c:pt>
                <c:pt idx="331">
                  <c:v>585.5</c:v>
                </c:pt>
                <c:pt idx="332">
                  <c:v>586</c:v>
                </c:pt>
                <c:pt idx="333">
                  <c:v>586.5</c:v>
                </c:pt>
                <c:pt idx="334">
                  <c:v>587</c:v>
                </c:pt>
                <c:pt idx="335">
                  <c:v>587.5</c:v>
                </c:pt>
                <c:pt idx="336">
                  <c:v>588</c:v>
                </c:pt>
                <c:pt idx="337">
                  <c:v>588.5</c:v>
                </c:pt>
                <c:pt idx="338">
                  <c:v>589</c:v>
                </c:pt>
                <c:pt idx="339">
                  <c:v>589.5</c:v>
                </c:pt>
                <c:pt idx="340">
                  <c:v>590</c:v>
                </c:pt>
                <c:pt idx="341">
                  <c:v>590.5</c:v>
                </c:pt>
                <c:pt idx="342">
                  <c:v>591</c:v>
                </c:pt>
                <c:pt idx="343">
                  <c:v>591.5</c:v>
                </c:pt>
                <c:pt idx="344">
                  <c:v>592</c:v>
                </c:pt>
                <c:pt idx="345">
                  <c:v>592.5</c:v>
                </c:pt>
                <c:pt idx="346">
                  <c:v>593</c:v>
                </c:pt>
                <c:pt idx="347">
                  <c:v>593.5</c:v>
                </c:pt>
                <c:pt idx="348">
                  <c:v>594</c:v>
                </c:pt>
                <c:pt idx="349">
                  <c:v>594.5</c:v>
                </c:pt>
                <c:pt idx="350">
                  <c:v>595</c:v>
                </c:pt>
                <c:pt idx="351">
                  <c:v>595.5</c:v>
                </c:pt>
                <c:pt idx="352">
                  <c:v>596</c:v>
                </c:pt>
                <c:pt idx="353">
                  <c:v>596.5</c:v>
                </c:pt>
                <c:pt idx="354">
                  <c:v>597</c:v>
                </c:pt>
                <c:pt idx="355">
                  <c:v>597.5</c:v>
                </c:pt>
                <c:pt idx="356">
                  <c:v>598</c:v>
                </c:pt>
                <c:pt idx="357">
                  <c:v>598.5</c:v>
                </c:pt>
                <c:pt idx="358">
                  <c:v>599</c:v>
                </c:pt>
                <c:pt idx="359">
                  <c:v>599.5</c:v>
                </c:pt>
                <c:pt idx="360">
                  <c:v>600</c:v>
                </c:pt>
                <c:pt idx="361">
                  <c:v>600.5</c:v>
                </c:pt>
                <c:pt idx="362">
                  <c:v>601</c:v>
                </c:pt>
                <c:pt idx="363">
                  <c:v>601.5</c:v>
                </c:pt>
                <c:pt idx="364">
                  <c:v>602</c:v>
                </c:pt>
                <c:pt idx="365">
                  <c:v>602.5</c:v>
                </c:pt>
                <c:pt idx="366">
                  <c:v>603</c:v>
                </c:pt>
                <c:pt idx="367">
                  <c:v>603.5</c:v>
                </c:pt>
                <c:pt idx="368">
                  <c:v>604</c:v>
                </c:pt>
                <c:pt idx="369">
                  <c:v>604.5</c:v>
                </c:pt>
                <c:pt idx="370">
                  <c:v>605</c:v>
                </c:pt>
                <c:pt idx="371">
                  <c:v>605.5</c:v>
                </c:pt>
                <c:pt idx="372">
                  <c:v>606</c:v>
                </c:pt>
                <c:pt idx="373">
                  <c:v>606.5</c:v>
                </c:pt>
                <c:pt idx="374">
                  <c:v>607</c:v>
                </c:pt>
                <c:pt idx="375">
                  <c:v>607.5</c:v>
                </c:pt>
                <c:pt idx="376">
                  <c:v>608</c:v>
                </c:pt>
                <c:pt idx="377">
                  <c:v>608.5</c:v>
                </c:pt>
                <c:pt idx="378">
                  <c:v>609</c:v>
                </c:pt>
                <c:pt idx="379">
                  <c:v>609.5</c:v>
                </c:pt>
                <c:pt idx="380">
                  <c:v>610</c:v>
                </c:pt>
                <c:pt idx="381">
                  <c:v>610.5</c:v>
                </c:pt>
                <c:pt idx="382">
                  <c:v>611</c:v>
                </c:pt>
                <c:pt idx="383">
                  <c:v>611.5</c:v>
                </c:pt>
                <c:pt idx="384">
                  <c:v>612</c:v>
                </c:pt>
                <c:pt idx="385">
                  <c:v>612.5</c:v>
                </c:pt>
                <c:pt idx="386">
                  <c:v>613</c:v>
                </c:pt>
                <c:pt idx="387">
                  <c:v>613.5</c:v>
                </c:pt>
                <c:pt idx="388">
                  <c:v>614</c:v>
                </c:pt>
                <c:pt idx="389">
                  <c:v>614.5</c:v>
                </c:pt>
                <c:pt idx="390">
                  <c:v>615</c:v>
                </c:pt>
                <c:pt idx="391">
                  <c:v>615.5</c:v>
                </c:pt>
                <c:pt idx="392">
                  <c:v>616</c:v>
                </c:pt>
                <c:pt idx="393">
                  <c:v>616.5</c:v>
                </c:pt>
                <c:pt idx="394">
                  <c:v>617</c:v>
                </c:pt>
                <c:pt idx="395">
                  <c:v>617.5</c:v>
                </c:pt>
                <c:pt idx="396">
                  <c:v>618</c:v>
                </c:pt>
                <c:pt idx="397">
                  <c:v>618.5</c:v>
                </c:pt>
                <c:pt idx="398">
                  <c:v>619</c:v>
                </c:pt>
                <c:pt idx="399">
                  <c:v>619.5</c:v>
                </c:pt>
                <c:pt idx="400">
                  <c:v>620</c:v>
                </c:pt>
                <c:pt idx="401">
                  <c:v>620.5</c:v>
                </c:pt>
                <c:pt idx="402">
                  <c:v>621</c:v>
                </c:pt>
                <c:pt idx="403">
                  <c:v>621.5</c:v>
                </c:pt>
                <c:pt idx="404">
                  <c:v>622</c:v>
                </c:pt>
                <c:pt idx="405">
                  <c:v>622.5</c:v>
                </c:pt>
                <c:pt idx="406">
                  <c:v>623</c:v>
                </c:pt>
                <c:pt idx="407">
                  <c:v>623.5</c:v>
                </c:pt>
                <c:pt idx="408">
                  <c:v>624</c:v>
                </c:pt>
                <c:pt idx="409">
                  <c:v>624.5</c:v>
                </c:pt>
                <c:pt idx="410">
                  <c:v>625</c:v>
                </c:pt>
                <c:pt idx="411">
                  <c:v>625.5</c:v>
                </c:pt>
                <c:pt idx="412">
                  <c:v>626</c:v>
                </c:pt>
                <c:pt idx="413">
                  <c:v>626.5</c:v>
                </c:pt>
                <c:pt idx="414">
                  <c:v>627</c:v>
                </c:pt>
                <c:pt idx="415">
                  <c:v>627.5</c:v>
                </c:pt>
                <c:pt idx="416">
                  <c:v>628</c:v>
                </c:pt>
                <c:pt idx="417">
                  <c:v>628.5</c:v>
                </c:pt>
                <c:pt idx="418">
                  <c:v>629</c:v>
                </c:pt>
                <c:pt idx="419">
                  <c:v>629.5</c:v>
                </c:pt>
                <c:pt idx="420">
                  <c:v>630</c:v>
                </c:pt>
                <c:pt idx="421">
                  <c:v>630.5</c:v>
                </c:pt>
                <c:pt idx="422">
                  <c:v>631</c:v>
                </c:pt>
                <c:pt idx="423">
                  <c:v>631.5</c:v>
                </c:pt>
                <c:pt idx="424">
                  <c:v>632</c:v>
                </c:pt>
                <c:pt idx="425">
                  <c:v>632.5</c:v>
                </c:pt>
                <c:pt idx="426">
                  <c:v>633</c:v>
                </c:pt>
                <c:pt idx="427">
                  <c:v>633.5</c:v>
                </c:pt>
                <c:pt idx="428">
                  <c:v>634</c:v>
                </c:pt>
                <c:pt idx="429">
                  <c:v>634.5</c:v>
                </c:pt>
                <c:pt idx="430">
                  <c:v>635</c:v>
                </c:pt>
                <c:pt idx="431">
                  <c:v>635.5</c:v>
                </c:pt>
                <c:pt idx="432">
                  <c:v>636</c:v>
                </c:pt>
                <c:pt idx="433">
                  <c:v>636.5</c:v>
                </c:pt>
                <c:pt idx="434">
                  <c:v>637</c:v>
                </c:pt>
                <c:pt idx="435">
                  <c:v>637.5</c:v>
                </c:pt>
                <c:pt idx="436">
                  <c:v>638</c:v>
                </c:pt>
                <c:pt idx="437">
                  <c:v>638.5</c:v>
                </c:pt>
                <c:pt idx="438">
                  <c:v>639</c:v>
                </c:pt>
                <c:pt idx="439">
                  <c:v>639.5</c:v>
                </c:pt>
                <c:pt idx="440">
                  <c:v>640</c:v>
                </c:pt>
                <c:pt idx="441">
                  <c:v>640.5</c:v>
                </c:pt>
                <c:pt idx="442">
                  <c:v>641</c:v>
                </c:pt>
                <c:pt idx="443">
                  <c:v>641.5</c:v>
                </c:pt>
                <c:pt idx="444">
                  <c:v>642</c:v>
                </c:pt>
                <c:pt idx="445">
                  <c:v>642.5</c:v>
                </c:pt>
                <c:pt idx="446">
                  <c:v>643</c:v>
                </c:pt>
                <c:pt idx="447">
                  <c:v>643.5</c:v>
                </c:pt>
                <c:pt idx="448">
                  <c:v>644</c:v>
                </c:pt>
                <c:pt idx="449">
                  <c:v>644.5</c:v>
                </c:pt>
                <c:pt idx="450">
                  <c:v>645</c:v>
                </c:pt>
                <c:pt idx="451">
                  <c:v>645.5</c:v>
                </c:pt>
                <c:pt idx="452">
                  <c:v>646</c:v>
                </c:pt>
                <c:pt idx="453">
                  <c:v>646.5</c:v>
                </c:pt>
                <c:pt idx="454">
                  <c:v>647</c:v>
                </c:pt>
                <c:pt idx="455">
                  <c:v>647.5</c:v>
                </c:pt>
                <c:pt idx="456">
                  <c:v>648</c:v>
                </c:pt>
                <c:pt idx="457">
                  <c:v>648.5</c:v>
                </c:pt>
                <c:pt idx="458">
                  <c:v>649</c:v>
                </c:pt>
                <c:pt idx="459">
                  <c:v>649.5</c:v>
                </c:pt>
                <c:pt idx="460">
                  <c:v>650</c:v>
                </c:pt>
                <c:pt idx="461">
                  <c:v>650.5</c:v>
                </c:pt>
                <c:pt idx="462">
                  <c:v>651</c:v>
                </c:pt>
                <c:pt idx="463">
                  <c:v>651.5</c:v>
                </c:pt>
                <c:pt idx="464">
                  <c:v>652</c:v>
                </c:pt>
                <c:pt idx="465">
                  <c:v>652.5</c:v>
                </c:pt>
                <c:pt idx="466">
                  <c:v>653</c:v>
                </c:pt>
                <c:pt idx="467">
                  <c:v>653.5</c:v>
                </c:pt>
                <c:pt idx="468">
                  <c:v>654</c:v>
                </c:pt>
                <c:pt idx="469">
                  <c:v>654.5</c:v>
                </c:pt>
                <c:pt idx="470">
                  <c:v>655</c:v>
                </c:pt>
                <c:pt idx="471">
                  <c:v>655.5</c:v>
                </c:pt>
                <c:pt idx="472">
                  <c:v>656</c:v>
                </c:pt>
                <c:pt idx="473">
                  <c:v>656.5</c:v>
                </c:pt>
                <c:pt idx="474">
                  <c:v>657</c:v>
                </c:pt>
                <c:pt idx="475">
                  <c:v>657.5</c:v>
                </c:pt>
                <c:pt idx="476">
                  <c:v>658</c:v>
                </c:pt>
                <c:pt idx="477">
                  <c:v>658.5</c:v>
                </c:pt>
                <c:pt idx="478">
                  <c:v>659</c:v>
                </c:pt>
                <c:pt idx="479">
                  <c:v>659.5</c:v>
                </c:pt>
                <c:pt idx="480">
                  <c:v>660</c:v>
                </c:pt>
                <c:pt idx="481">
                  <c:v>660.5</c:v>
                </c:pt>
                <c:pt idx="482">
                  <c:v>661</c:v>
                </c:pt>
                <c:pt idx="483">
                  <c:v>661.5</c:v>
                </c:pt>
                <c:pt idx="484">
                  <c:v>662</c:v>
                </c:pt>
                <c:pt idx="485">
                  <c:v>662.5</c:v>
                </c:pt>
                <c:pt idx="486">
                  <c:v>663</c:v>
                </c:pt>
                <c:pt idx="487">
                  <c:v>663.5</c:v>
                </c:pt>
                <c:pt idx="488">
                  <c:v>664</c:v>
                </c:pt>
                <c:pt idx="489">
                  <c:v>664.5</c:v>
                </c:pt>
                <c:pt idx="490">
                  <c:v>665</c:v>
                </c:pt>
                <c:pt idx="491">
                  <c:v>665.5</c:v>
                </c:pt>
                <c:pt idx="492">
                  <c:v>666</c:v>
                </c:pt>
                <c:pt idx="493">
                  <c:v>666.5</c:v>
                </c:pt>
                <c:pt idx="494">
                  <c:v>667</c:v>
                </c:pt>
                <c:pt idx="495">
                  <c:v>667.5</c:v>
                </c:pt>
                <c:pt idx="496">
                  <c:v>668</c:v>
                </c:pt>
                <c:pt idx="497">
                  <c:v>668.5</c:v>
                </c:pt>
                <c:pt idx="498">
                  <c:v>669</c:v>
                </c:pt>
                <c:pt idx="499">
                  <c:v>669.5</c:v>
                </c:pt>
                <c:pt idx="500">
                  <c:v>670</c:v>
                </c:pt>
                <c:pt idx="501">
                  <c:v>670.5</c:v>
                </c:pt>
                <c:pt idx="502">
                  <c:v>671</c:v>
                </c:pt>
                <c:pt idx="503">
                  <c:v>671.5</c:v>
                </c:pt>
                <c:pt idx="504">
                  <c:v>672</c:v>
                </c:pt>
                <c:pt idx="505">
                  <c:v>672.5</c:v>
                </c:pt>
                <c:pt idx="506">
                  <c:v>673</c:v>
                </c:pt>
                <c:pt idx="507">
                  <c:v>673.5</c:v>
                </c:pt>
                <c:pt idx="508">
                  <c:v>674</c:v>
                </c:pt>
                <c:pt idx="509">
                  <c:v>674.5</c:v>
                </c:pt>
                <c:pt idx="510">
                  <c:v>675</c:v>
                </c:pt>
                <c:pt idx="511">
                  <c:v>675.5</c:v>
                </c:pt>
                <c:pt idx="512">
                  <c:v>676</c:v>
                </c:pt>
                <c:pt idx="513">
                  <c:v>676.5</c:v>
                </c:pt>
                <c:pt idx="514">
                  <c:v>677</c:v>
                </c:pt>
                <c:pt idx="515">
                  <c:v>677.5</c:v>
                </c:pt>
                <c:pt idx="516">
                  <c:v>678</c:v>
                </c:pt>
                <c:pt idx="517">
                  <c:v>678.5</c:v>
                </c:pt>
                <c:pt idx="518">
                  <c:v>679</c:v>
                </c:pt>
                <c:pt idx="519">
                  <c:v>679.5</c:v>
                </c:pt>
                <c:pt idx="520">
                  <c:v>680</c:v>
                </c:pt>
                <c:pt idx="521">
                  <c:v>680.5</c:v>
                </c:pt>
                <c:pt idx="522">
                  <c:v>681</c:v>
                </c:pt>
                <c:pt idx="523">
                  <c:v>681.5</c:v>
                </c:pt>
                <c:pt idx="524">
                  <c:v>682</c:v>
                </c:pt>
                <c:pt idx="525">
                  <c:v>682.5</c:v>
                </c:pt>
                <c:pt idx="526">
                  <c:v>683</c:v>
                </c:pt>
                <c:pt idx="527">
                  <c:v>683.5</c:v>
                </c:pt>
                <c:pt idx="528">
                  <c:v>684</c:v>
                </c:pt>
                <c:pt idx="529">
                  <c:v>684.5</c:v>
                </c:pt>
                <c:pt idx="530">
                  <c:v>685</c:v>
                </c:pt>
                <c:pt idx="531">
                  <c:v>685.5</c:v>
                </c:pt>
                <c:pt idx="532">
                  <c:v>686</c:v>
                </c:pt>
                <c:pt idx="533">
                  <c:v>686.5</c:v>
                </c:pt>
                <c:pt idx="534">
                  <c:v>687</c:v>
                </c:pt>
                <c:pt idx="535">
                  <c:v>687.5</c:v>
                </c:pt>
                <c:pt idx="536">
                  <c:v>688</c:v>
                </c:pt>
                <c:pt idx="537">
                  <c:v>688.5</c:v>
                </c:pt>
                <c:pt idx="538">
                  <c:v>689</c:v>
                </c:pt>
                <c:pt idx="539">
                  <c:v>689.5</c:v>
                </c:pt>
                <c:pt idx="540">
                  <c:v>690</c:v>
                </c:pt>
                <c:pt idx="541">
                  <c:v>690.5</c:v>
                </c:pt>
                <c:pt idx="542">
                  <c:v>691</c:v>
                </c:pt>
                <c:pt idx="543">
                  <c:v>691.5</c:v>
                </c:pt>
                <c:pt idx="544">
                  <c:v>692</c:v>
                </c:pt>
                <c:pt idx="545">
                  <c:v>692.5</c:v>
                </c:pt>
                <c:pt idx="546">
                  <c:v>693</c:v>
                </c:pt>
                <c:pt idx="547">
                  <c:v>693.5</c:v>
                </c:pt>
                <c:pt idx="548">
                  <c:v>694</c:v>
                </c:pt>
                <c:pt idx="549">
                  <c:v>694.5</c:v>
                </c:pt>
                <c:pt idx="550">
                  <c:v>695</c:v>
                </c:pt>
                <c:pt idx="551">
                  <c:v>695.5</c:v>
                </c:pt>
                <c:pt idx="552">
                  <c:v>696</c:v>
                </c:pt>
                <c:pt idx="553">
                  <c:v>696.5</c:v>
                </c:pt>
                <c:pt idx="554">
                  <c:v>697</c:v>
                </c:pt>
                <c:pt idx="555">
                  <c:v>697.5</c:v>
                </c:pt>
                <c:pt idx="556">
                  <c:v>698</c:v>
                </c:pt>
                <c:pt idx="557">
                  <c:v>698.5</c:v>
                </c:pt>
                <c:pt idx="558">
                  <c:v>699</c:v>
                </c:pt>
                <c:pt idx="559">
                  <c:v>699.5</c:v>
                </c:pt>
                <c:pt idx="560">
                  <c:v>700</c:v>
                </c:pt>
                <c:pt idx="561">
                  <c:v>700.5</c:v>
                </c:pt>
              </c:numCache>
            </c:numRef>
          </c:xVal>
          <c:yVal>
            <c:numRef>
              <c:f>Sheet1!$C$2:$C$563</c:f>
              <c:numCache>
                <c:formatCode>General</c:formatCode>
                <c:ptCount val="562"/>
                <c:pt idx="0">
                  <c:v>8.7241999999999997</c:v>
                </c:pt>
                <c:pt idx="1">
                  <c:v>7.8462000000000014</c:v>
                </c:pt>
                <c:pt idx="2">
                  <c:v>5.6802000000000001</c:v>
                </c:pt>
                <c:pt idx="3">
                  <c:v>4.2784000000000004</c:v>
                </c:pt>
                <c:pt idx="4">
                  <c:v>3.9335999999999998</c:v>
                </c:pt>
                <c:pt idx="5">
                  <c:v>3.8771999999999998</c:v>
                </c:pt>
                <c:pt idx="6">
                  <c:v>3.5676000000000001</c:v>
                </c:pt>
                <c:pt idx="7">
                  <c:v>3.1903999999999999</c:v>
                </c:pt>
                <c:pt idx="8">
                  <c:v>3.2027999999999999</c:v>
                </c:pt>
                <c:pt idx="9">
                  <c:v>2.9051999999999998</c:v>
                </c:pt>
                <c:pt idx="10">
                  <c:v>2.8243999999999998</c:v>
                </c:pt>
                <c:pt idx="11">
                  <c:v>2.8531999999999997</c:v>
                </c:pt>
                <c:pt idx="12">
                  <c:v>2.8077999999999999</c:v>
                </c:pt>
                <c:pt idx="13">
                  <c:v>2.7876000000000012</c:v>
                </c:pt>
                <c:pt idx="14">
                  <c:v>2.8137999999999987</c:v>
                </c:pt>
                <c:pt idx="15">
                  <c:v>2.6819999999999999</c:v>
                </c:pt>
                <c:pt idx="16">
                  <c:v>2.4809999999999999</c:v>
                </c:pt>
                <c:pt idx="17">
                  <c:v>2.0571999999999999</c:v>
                </c:pt>
                <c:pt idx="18">
                  <c:v>2.1017999999999999</c:v>
                </c:pt>
                <c:pt idx="19">
                  <c:v>2.2107999999999999</c:v>
                </c:pt>
                <c:pt idx="20">
                  <c:v>2.0691999999999999</c:v>
                </c:pt>
                <c:pt idx="21">
                  <c:v>2.2048000000000001</c:v>
                </c:pt>
                <c:pt idx="22">
                  <c:v>2.0369999999999977</c:v>
                </c:pt>
                <c:pt idx="23">
                  <c:v>2.008</c:v>
                </c:pt>
                <c:pt idx="24">
                  <c:v>1.8966000000000001</c:v>
                </c:pt>
                <c:pt idx="25">
                  <c:v>1.8788</c:v>
                </c:pt>
                <c:pt idx="26">
                  <c:v>1.7829999999999993</c:v>
                </c:pt>
                <c:pt idx="27">
                  <c:v>1.7777999999999992</c:v>
                </c:pt>
                <c:pt idx="28">
                  <c:v>1.7526000000000035</c:v>
                </c:pt>
                <c:pt idx="29">
                  <c:v>1.8513999999999957</c:v>
                </c:pt>
                <c:pt idx="30">
                  <c:v>1.7435999999999992</c:v>
                </c:pt>
                <c:pt idx="31">
                  <c:v>1.7453999999999992</c:v>
                </c:pt>
                <c:pt idx="32">
                  <c:v>1.7868000000000035</c:v>
                </c:pt>
                <c:pt idx="33">
                  <c:v>1.7371999999999992</c:v>
                </c:pt>
                <c:pt idx="34">
                  <c:v>1.6075999999999953</c:v>
                </c:pt>
                <c:pt idx="35">
                  <c:v>1.7544000000000035</c:v>
                </c:pt>
                <c:pt idx="36">
                  <c:v>1.6195999999999957</c:v>
                </c:pt>
                <c:pt idx="37">
                  <c:v>1.8426</c:v>
                </c:pt>
                <c:pt idx="38">
                  <c:v>1.788400000000004</c:v>
                </c:pt>
                <c:pt idx="39">
                  <c:v>1.8566</c:v>
                </c:pt>
                <c:pt idx="40">
                  <c:v>1.7264000000000035</c:v>
                </c:pt>
                <c:pt idx="41">
                  <c:v>1.9915999999999947</c:v>
                </c:pt>
                <c:pt idx="42">
                  <c:v>1.7644000000000035</c:v>
                </c:pt>
                <c:pt idx="43">
                  <c:v>1.8626</c:v>
                </c:pt>
                <c:pt idx="44">
                  <c:v>1.7517999999999991</c:v>
                </c:pt>
                <c:pt idx="45">
                  <c:v>1.8224</c:v>
                </c:pt>
                <c:pt idx="46">
                  <c:v>1.7740000000000047</c:v>
                </c:pt>
                <c:pt idx="47">
                  <c:v>1.7773999999999992</c:v>
                </c:pt>
                <c:pt idx="48">
                  <c:v>1.9640000000000009</c:v>
                </c:pt>
                <c:pt idx="49">
                  <c:v>1.8420000000000001</c:v>
                </c:pt>
                <c:pt idx="50">
                  <c:v>1.6606000000000001</c:v>
                </c:pt>
                <c:pt idx="51">
                  <c:v>1.6468</c:v>
                </c:pt>
                <c:pt idx="52">
                  <c:v>1.9471999999999947</c:v>
                </c:pt>
                <c:pt idx="53">
                  <c:v>1.8220000000000001</c:v>
                </c:pt>
                <c:pt idx="54">
                  <c:v>1.7222000000000035</c:v>
                </c:pt>
                <c:pt idx="55">
                  <c:v>1.7215999999999991</c:v>
                </c:pt>
                <c:pt idx="56">
                  <c:v>1.766200000000004</c:v>
                </c:pt>
                <c:pt idx="57">
                  <c:v>1.7391999999999992</c:v>
                </c:pt>
                <c:pt idx="58">
                  <c:v>1.923199999999994</c:v>
                </c:pt>
                <c:pt idx="59">
                  <c:v>1.7833999999999992</c:v>
                </c:pt>
                <c:pt idx="60">
                  <c:v>2.0661999999999998</c:v>
                </c:pt>
                <c:pt idx="61">
                  <c:v>1.8486</c:v>
                </c:pt>
                <c:pt idx="62">
                  <c:v>1.9011999999999938</c:v>
                </c:pt>
                <c:pt idx="63">
                  <c:v>1.9287999999999954</c:v>
                </c:pt>
                <c:pt idx="64">
                  <c:v>1.9842000000000009</c:v>
                </c:pt>
                <c:pt idx="65">
                  <c:v>1.9079999999999917</c:v>
                </c:pt>
                <c:pt idx="66">
                  <c:v>1.9631999999999947</c:v>
                </c:pt>
                <c:pt idx="67">
                  <c:v>2.137</c:v>
                </c:pt>
                <c:pt idx="68">
                  <c:v>2.0923999999999987</c:v>
                </c:pt>
                <c:pt idx="69">
                  <c:v>2.3835999999999999</c:v>
                </c:pt>
                <c:pt idx="70">
                  <c:v>2.1629990000000001</c:v>
                </c:pt>
                <c:pt idx="71">
                  <c:v>2.1646000000000001</c:v>
                </c:pt>
                <c:pt idx="72">
                  <c:v>2.4827999999999997</c:v>
                </c:pt>
                <c:pt idx="73">
                  <c:v>2.5659999999999998</c:v>
                </c:pt>
                <c:pt idx="74">
                  <c:v>2.9059999999999997</c:v>
                </c:pt>
                <c:pt idx="75">
                  <c:v>2.7717999999999998</c:v>
                </c:pt>
                <c:pt idx="76">
                  <c:v>3.0167999999999977</c:v>
                </c:pt>
                <c:pt idx="77">
                  <c:v>3.1093999999999999</c:v>
                </c:pt>
                <c:pt idx="78">
                  <c:v>3.101</c:v>
                </c:pt>
                <c:pt idx="79">
                  <c:v>3.3605999999999998</c:v>
                </c:pt>
                <c:pt idx="80">
                  <c:v>3.2159999999999997</c:v>
                </c:pt>
                <c:pt idx="81">
                  <c:v>3.4803999999999999</c:v>
                </c:pt>
                <c:pt idx="82">
                  <c:v>3.6189999999999998</c:v>
                </c:pt>
                <c:pt idx="83">
                  <c:v>3.4335999999999998</c:v>
                </c:pt>
                <c:pt idx="84">
                  <c:v>3.0844</c:v>
                </c:pt>
                <c:pt idx="85">
                  <c:v>3.7976000000000001</c:v>
                </c:pt>
                <c:pt idx="86">
                  <c:v>4.1297990000000002</c:v>
                </c:pt>
                <c:pt idx="87">
                  <c:v>4.2036000000000024</c:v>
                </c:pt>
                <c:pt idx="88">
                  <c:v>4.0206</c:v>
                </c:pt>
                <c:pt idx="89">
                  <c:v>4.2232000000000003</c:v>
                </c:pt>
                <c:pt idx="90">
                  <c:v>4.8742000000000001</c:v>
                </c:pt>
                <c:pt idx="91">
                  <c:v>4.7494000000000014</c:v>
                </c:pt>
                <c:pt idx="92">
                  <c:v>5.1853999999999996</c:v>
                </c:pt>
                <c:pt idx="93">
                  <c:v>5.4603999999999999</c:v>
                </c:pt>
                <c:pt idx="94">
                  <c:v>5.5384000000000002</c:v>
                </c:pt>
                <c:pt idx="95">
                  <c:v>5.2782000000000124</c:v>
                </c:pt>
                <c:pt idx="96">
                  <c:v>5.8347999999999987</c:v>
                </c:pt>
                <c:pt idx="97">
                  <c:v>6.3312000000000124</c:v>
                </c:pt>
                <c:pt idx="98">
                  <c:v>6.5301990000000014</c:v>
                </c:pt>
                <c:pt idx="99">
                  <c:v>6.6313990000000134</c:v>
                </c:pt>
                <c:pt idx="100">
                  <c:v>7.8487999999999998</c:v>
                </c:pt>
                <c:pt idx="101">
                  <c:v>6.9826000000000024</c:v>
                </c:pt>
                <c:pt idx="102">
                  <c:v>7.7534000000000001</c:v>
                </c:pt>
                <c:pt idx="103">
                  <c:v>8.1401990000000009</c:v>
                </c:pt>
                <c:pt idx="104">
                  <c:v>8.3351990000000047</c:v>
                </c:pt>
                <c:pt idx="105">
                  <c:v>8.9298000000000002</c:v>
                </c:pt>
                <c:pt idx="106">
                  <c:v>9.5254000000000048</c:v>
                </c:pt>
                <c:pt idx="107">
                  <c:v>10.179</c:v>
                </c:pt>
                <c:pt idx="108">
                  <c:v>9.3662000000000027</c:v>
                </c:pt>
                <c:pt idx="109">
                  <c:v>11.141</c:v>
                </c:pt>
                <c:pt idx="110">
                  <c:v>11.3498</c:v>
                </c:pt>
                <c:pt idx="111">
                  <c:v>11.797600000000001</c:v>
                </c:pt>
                <c:pt idx="112">
                  <c:v>11.709200000000001</c:v>
                </c:pt>
                <c:pt idx="113">
                  <c:v>12.600200000000001</c:v>
                </c:pt>
                <c:pt idx="114">
                  <c:v>12.673400000000004</c:v>
                </c:pt>
                <c:pt idx="115">
                  <c:v>13.457400000000026</c:v>
                </c:pt>
                <c:pt idx="116">
                  <c:v>13.2256</c:v>
                </c:pt>
                <c:pt idx="117">
                  <c:v>14.800800000000002</c:v>
                </c:pt>
                <c:pt idx="118">
                  <c:v>15.197800000000001</c:v>
                </c:pt>
                <c:pt idx="119">
                  <c:v>15.865600000000052</c:v>
                </c:pt>
                <c:pt idx="120">
                  <c:v>16.804400000000001</c:v>
                </c:pt>
                <c:pt idx="121">
                  <c:v>16.981199999999909</c:v>
                </c:pt>
                <c:pt idx="122">
                  <c:v>17.3354</c:v>
                </c:pt>
                <c:pt idx="123">
                  <c:v>18.233000000000001</c:v>
                </c:pt>
                <c:pt idx="124">
                  <c:v>18.8002</c:v>
                </c:pt>
                <c:pt idx="125">
                  <c:v>19.786999999999924</c:v>
                </c:pt>
                <c:pt idx="126">
                  <c:v>20.2714</c:v>
                </c:pt>
                <c:pt idx="127">
                  <c:v>21.171000000000031</c:v>
                </c:pt>
                <c:pt idx="128">
                  <c:v>22.367800000000031</c:v>
                </c:pt>
                <c:pt idx="129">
                  <c:v>23.193800000000035</c:v>
                </c:pt>
                <c:pt idx="130">
                  <c:v>23.8902</c:v>
                </c:pt>
                <c:pt idx="131">
                  <c:v>26.302199999999928</c:v>
                </c:pt>
                <c:pt idx="132">
                  <c:v>26.227599999999924</c:v>
                </c:pt>
                <c:pt idx="133">
                  <c:v>26.279999999999987</c:v>
                </c:pt>
                <c:pt idx="134">
                  <c:v>27.642599999999909</c:v>
                </c:pt>
                <c:pt idx="135">
                  <c:v>28.6082</c:v>
                </c:pt>
                <c:pt idx="136">
                  <c:v>30.707800000000031</c:v>
                </c:pt>
                <c:pt idx="137">
                  <c:v>31.423399999999898</c:v>
                </c:pt>
                <c:pt idx="138">
                  <c:v>31.746598999999989</c:v>
                </c:pt>
                <c:pt idx="139">
                  <c:v>32.102000000000011</c:v>
                </c:pt>
                <c:pt idx="140">
                  <c:v>35.600200000000001</c:v>
                </c:pt>
                <c:pt idx="141">
                  <c:v>36.175600000000003</c:v>
                </c:pt>
                <c:pt idx="142">
                  <c:v>37.076800000000006</c:v>
                </c:pt>
                <c:pt idx="143">
                  <c:v>38.001600000000003</c:v>
                </c:pt>
                <c:pt idx="144">
                  <c:v>40.981799999999993</c:v>
                </c:pt>
                <c:pt idx="145">
                  <c:v>40.296800000000012</c:v>
                </c:pt>
                <c:pt idx="146">
                  <c:v>42.395200000000003</c:v>
                </c:pt>
                <c:pt idx="147">
                  <c:v>45.620400000000011</c:v>
                </c:pt>
                <c:pt idx="148">
                  <c:v>45.954000000000001</c:v>
                </c:pt>
                <c:pt idx="149">
                  <c:v>48.211200000000005</c:v>
                </c:pt>
                <c:pt idx="150">
                  <c:v>49.318200000000004</c:v>
                </c:pt>
                <c:pt idx="151">
                  <c:v>51.380599000000004</c:v>
                </c:pt>
                <c:pt idx="152">
                  <c:v>52.003400000000006</c:v>
                </c:pt>
                <c:pt idx="153">
                  <c:v>53.7316</c:v>
                </c:pt>
                <c:pt idx="154">
                  <c:v>55.801199000000004</c:v>
                </c:pt>
                <c:pt idx="155">
                  <c:v>57.228400000000143</c:v>
                </c:pt>
                <c:pt idx="156">
                  <c:v>57.950200000000002</c:v>
                </c:pt>
                <c:pt idx="157">
                  <c:v>59.2134</c:v>
                </c:pt>
                <c:pt idx="158">
                  <c:v>62.465000000000003</c:v>
                </c:pt>
                <c:pt idx="159">
                  <c:v>63.587200000000003</c:v>
                </c:pt>
                <c:pt idx="160">
                  <c:v>64.872198999999455</c:v>
                </c:pt>
                <c:pt idx="161">
                  <c:v>67.007999999999996</c:v>
                </c:pt>
                <c:pt idx="162">
                  <c:v>70.420400000000001</c:v>
                </c:pt>
                <c:pt idx="163">
                  <c:v>71.93460000000033</c:v>
                </c:pt>
                <c:pt idx="164">
                  <c:v>73.933000000000007</c:v>
                </c:pt>
                <c:pt idx="165">
                  <c:v>77.430000000000007</c:v>
                </c:pt>
                <c:pt idx="166">
                  <c:v>78.476799999999983</c:v>
                </c:pt>
                <c:pt idx="167">
                  <c:v>81.460400000000007</c:v>
                </c:pt>
                <c:pt idx="168">
                  <c:v>80.828998999999641</c:v>
                </c:pt>
                <c:pt idx="169">
                  <c:v>87.005600000000001</c:v>
                </c:pt>
                <c:pt idx="170">
                  <c:v>87.907000000000025</c:v>
                </c:pt>
                <c:pt idx="171">
                  <c:v>90.348600000000005</c:v>
                </c:pt>
                <c:pt idx="172">
                  <c:v>91.224799000000004</c:v>
                </c:pt>
                <c:pt idx="173">
                  <c:v>92.699399999999983</c:v>
                </c:pt>
                <c:pt idx="174">
                  <c:v>95.639200000000002</c:v>
                </c:pt>
                <c:pt idx="175">
                  <c:v>97.968799000000004</c:v>
                </c:pt>
                <c:pt idx="176">
                  <c:v>103.842</c:v>
                </c:pt>
                <c:pt idx="177">
                  <c:v>101.09780000000002</c:v>
                </c:pt>
                <c:pt idx="178">
                  <c:v>104.77460000000002</c:v>
                </c:pt>
                <c:pt idx="179">
                  <c:v>109.9796</c:v>
                </c:pt>
                <c:pt idx="180">
                  <c:v>110.15179999999998</c:v>
                </c:pt>
                <c:pt idx="181">
                  <c:v>112.3506</c:v>
                </c:pt>
                <c:pt idx="182">
                  <c:v>116.36499999999999</c:v>
                </c:pt>
                <c:pt idx="183">
                  <c:v>118.40820000000002</c:v>
                </c:pt>
                <c:pt idx="184">
                  <c:v>122.00060000000002</c:v>
                </c:pt>
                <c:pt idx="185">
                  <c:v>126.1202</c:v>
                </c:pt>
                <c:pt idx="186">
                  <c:v>129.14259999999999</c:v>
                </c:pt>
                <c:pt idx="187">
                  <c:v>130.64859999999999</c:v>
                </c:pt>
                <c:pt idx="188">
                  <c:v>133.363</c:v>
                </c:pt>
                <c:pt idx="189">
                  <c:v>134.874</c:v>
                </c:pt>
                <c:pt idx="190">
                  <c:v>137.71099999999998</c:v>
                </c:pt>
                <c:pt idx="191">
                  <c:v>142.40359999999998</c:v>
                </c:pt>
                <c:pt idx="192">
                  <c:v>145.60159999999999</c:v>
                </c:pt>
                <c:pt idx="193">
                  <c:v>146.48740000000078</c:v>
                </c:pt>
                <c:pt idx="194">
                  <c:v>150.46200000000007</c:v>
                </c:pt>
                <c:pt idx="195">
                  <c:v>153.75379999999998</c:v>
                </c:pt>
                <c:pt idx="196">
                  <c:v>158.86540000000056</c:v>
                </c:pt>
                <c:pt idx="197">
                  <c:v>160.0102</c:v>
                </c:pt>
                <c:pt idx="198">
                  <c:v>164.30160000000001</c:v>
                </c:pt>
                <c:pt idx="199">
                  <c:v>167.35680000000056</c:v>
                </c:pt>
                <c:pt idx="200">
                  <c:v>171.2764</c:v>
                </c:pt>
                <c:pt idx="201">
                  <c:v>174.11459999999943</c:v>
                </c:pt>
                <c:pt idx="202">
                  <c:v>175.45180000000047</c:v>
                </c:pt>
                <c:pt idx="203">
                  <c:v>177.86640000000057</c:v>
                </c:pt>
                <c:pt idx="204">
                  <c:v>182.34280000000001</c:v>
                </c:pt>
                <c:pt idx="205">
                  <c:v>184.1206</c:v>
                </c:pt>
                <c:pt idx="206">
                  <c:v>187.0316</c:v>
                </c:pt>
                <c:pt idx="207">
                  <c:v>188.70919999999998</c:v>
                </c:pt>
                <c:pt idx="208">
                  <c:v>191.6474</c:v>
                </c:pt>
                <c:pt idx="209">
                  <c:v>195.036</c:v>
                </c:pt>
                <c:pt idx="210">
                  <c:v>199.76900000000001</c:v>
                </c:pt>
                <c:pt idx="211">
                  <c:v>203.76179999999999</c:v>
                </c:pt>
                <c:pt idx="212">
                  <c:v>205.9068</c:v>
                </c:pt>
                <c:pt idx="213">
                  <c:v>208.92520000000007</c:v>
                </c:pt>
                <c:pt idx="214">
                  <c:v>210.35760000000047</c:v>
                </c:pt>
                <c:pt idx="215">
                  <c:v>214.86260000000001</c:v>
                </c:pt>
                <c:pt idx="216">
                  <c:v>215.91059999999999</c:v>
                </c:pt>
                <c:pt idx="217">
                  <c:v>218.48840000000078</c:v>
                </c:pt>
                <c:pt idx="218">
                  <c:v>222.23519999999999</c:v>
                </c:pt>
                <c:pt idx="219">
                  <c:v>226.06020000000001</c:v>
                </c:pt>
                <c:pt idx="220">
                  <c:v>229.1516</c:v>
                </c:pt>
                <c:pt idx="221">
                  <c:v>234.73939999999999</c:v>
                </c:pt>
                <c:pt idx="222">
                  <c:v>235.42260000000007</c:v>
                </c:pt>
                <c:pt idx="223">
                  <c:v>234.29220000000001</c:v>
                </c:pt>
                <c:pt idx="224">
                  <c:v>237.24799999999999</c:v>
                </c:pt>
                <c:pt idx="225">
                  <c:v>243.6678</c:v>
                </c:pt>
                <c:pt idx="226">
                  <c:v>247.39020000000056</c:v>
                </c:pt>
                <c:pt idx="227">
                  <c:v>249.47820000000004</c:v>
                </c:pt>
                <c:pt idx="228">
                  <c:v>249.6088</c:v>
                </c:pt>
                <c:pt idx="229">
                  <c:v>254.56720000000001</c:v>
                </c:pt>
                <c:pt idx="230">
                  <c:v>255.03700000000001</c:v>
                </c:pt>
                <c:pt idx="231">
                  <c:v>261.13599999999963</c:v>
                </c:pt>
                <c:pt idx="232">
                  <c:v>261.68960000000038</c:v>
                </c:pt>
                <c:pt idx="233">
                  <c:v>265.29699999999838</c:v>
                </c:pt>
                <c:pt idx="234">
                  <c:v>266.83819999999838</c:v>
                </c:pt>
                <c:pt idx="235">
                  <c:v>269.21940000000001</c:v>
                </c:pt>
                <c:pt idx="236">
                  <c:v>273.7031999999985</c:v>
                </c:pt>
                <c:pt idx="237">
                  <c:v>275.16240000000113</c:v>
                </c:pt>
                <c:pt idx="238">
                  <c:v>280.8886</c:v>
                </c:pt>
                <c:pt idx="239">
                  <c:v>282.88720000000001</c:v>
                </c:pt>
                <c:pt idx="240">
                  <c:v>288.57940000000002</c:v>
                </c:pt>
                <c:pt idx="241">
                  <c:v>288.774</c:v>
                </c:pt>
                <c:pt idx="242">
                  <c:v>289.88220000000001</c:v>
                </c:pt>
                <c:pt idx="243">
                  <c:v>293.61400000000032</c:v>
                </c:pt>
                <c:pt idx="244">
                  <c:v>295.23099999999869</c:v>
                </c:pt>
                <c:pt idx="245">
                  <c:v>295.43139999999704</c:v>
                </c:pt>
                <c:pt idx="246">
                  <c:v>296.56560000000002</c:v>
                </c:pt>
                <c:pt idx="247">
                  <c:v>302.79519999999826</c:v>
                </c:pt>
                <c:pt idx="248">
                  <c:v>306.17119899999869</c:v>
                </c:pt>
                <c:pt idx="249">
                  <c:v>305.80799999999999</c:v>
                </c:pt>
                <c:pt idx="250">
                  <c:v>308.05119999999869</c:v>
                </c:pt>
                <c:pt idx="251">
                  <c:v>308.46319999999838</c:v>
                </c:pt>
                <c:pt idx="252">
                  <c:v>311.08819999999838</c:v>
                </c:pt>
                <c:pt idx="253">
                  <c:v>316.43739999999838</c:v>
                </c:pt>
                <c:pt idx="254">
                  <c:v>319.9622</c:v>
                </c:pt>
                <c:pt idx="255">
                  <c:v>317.39799999999963</c:v>
                </c:pt>
                <c:pt idx="256">
                  <c:v>317.29639999999739</c:v>
                </c:pt>
                <c:pt idx="257">
                  <c:v>325.34320000000002</c:v>
                </c:pt>
                <c:pt idx="258">
                  <c:v>324.33399899999893</c:v>
                </c:pt>
                <c:pt idx="259">
                  <c:v>327.42839999999813</c:v>
                </c:pt>
                <c:pt idx="260">
                  <c:v>329.75560000000002</c:v>
                </c:pt>
                <c:pt idx="261">
                  <c:v>332.71379999999863</c:v>
                </c:pt>
                <c:pt idx="262">
                  <c:v>330.9248</c:v>
                </c:pt>
                <c:pt idx="263">
                  <c:v>332.87900000000002</c:v>
                </c:pt>
                <c:pt idx="264">
                  <c:v>332.0566</c:v>
                </c:pt>
                <c:pt idx="265">
                  <c:v>336.11040000000008</c:v>
                </c:pt>
                <c:pt idx="266">
                  <c:v>341.33799999999923</c:v>
                </c:pt>
                <c:pt idx="267">
                  <c:v>340.89580000000001</c:v>
                </c:pt>
                <c:pt idx="268">
                  <c:v>347.09199999999856</c:v>
                </c:pt>
                <c:pt idx="269">
                  <c:v>343.1336</c:v>
                </c:pt>
                <c:pt idx="270">
                  <c:v>342.93979999999863</c:v>
                </c:pt>
                <c:pt idx="271">
                  <c:v>347.28799999999899</c:v>
                </c:pt>
                <c:pt idx="272">
                  <c:v>346.31819999999863</c:v>
                </c:pt>
                <c:pt idx="273">
                  <c:v>348.10640000000001</c:v>
                </c:pt>
                <c:pt idx="274">
                  <c:v>350.91859999999838</c:v>
                </c:pt>
                <c:pt idx="275">
                  <c:v>350.5718</c:v>
                </c:pt>
                <c:pt idx="276">
                  <c:v>343.00940000000008</c:v>
                </c:pt>
                <c:pt idx="277">
                  <c:v>354.58240000000001</c:v>
                </c:pt>
                <c:pt idx="278">
                  <c:v>356.84780000000143</c:v>
                </c:pt>
                <c:pt idx="279">
                  <c:v>353.16240000000113</c:v>
                </c:pt>
                <c:pt idx="280">
                  <c:v>356.41359999999838</c:v>
                </c:pt>
                <c:pt idx="281">
                  <c:v>354.0274</c:v>
                </c:pt>
                <c:pt idx="282">
                  <c:v>358.85300000000001</c:v>
                </c:pt>
                <c:pt idx="283">
                  <c:v>356.50980000000038</c:v>
                </c:pt>
                <c:pt idx="284">
                  <c:v>356.20119999999838</c:v>
                </c:pt>
                <c:pt idx="285">
                  <c:v>359.84500000000008</c:v>
                </c:pt>
                <c:pt idx="286">
                  <c:v>361.82940000000002</c:v>
                </c:pt>
                <c:pt idx="287">
                  <c:v>364.56200000000001</c:v>
                </c:pt>
                <c:pt idx="288">
                  <c:v>364.84860000000032</c:v>
                </c:pt>
                <c:pt idx="289">
                  <c:v>365.60360000000031</c:v>
                </c:pt>
                <c:pt idx="290">
                  <c:v>365.21460000000002</c:v>
                </c:pt>
                <c:pt idx="291">
                  <c:v>361.71420000000001</c:v>
                </c:pt>
                <c:pt idx="292">
                  <c:v>363.6232</c:v>
                </c:pt>
                <c:pt idx="293">
                  <c:v>364.86020000000002</c:v>
                </c:pt>
                <c:pt idx="294">
                  <c:v>365.7031999999985</c:v>
                </c:pt>
                <c:pt idx="295">
                  <c:v>366.42759999999856</c:v>
                </c:pt>
                <c:pt idx="296">
                  <c:v>367.05740000000031</c:v>
                </c:pt>
                <c:pt idx="297">
                  <c:v>371.04699899999969</c:v>
                </c:pt>
                <c:pt idx="298">
                  <c:v>368.51799999999969</c:v>
                </c:pt>
                <c:pt idx="299">
                  <c:v>370.61799999999999</c:v>
                </c:pt>
                <c:pt idx="300">
                  <c:v>366.05560000000008</c:v>
                </c:pt>
                <c:pt idx="301">
                  <c:v>364.62520000000001</c:v>
                </c:pt>
                <c:pt idx="302">
                  <c:v>367.88220000000001</c:v>
                </c:pt>
                <c:pt idx="303">
                  <c:v>368.54320000000001</c:v>
                </c:pt>
                <c:pt idx="304">
                  <c:v>365.21440000000001</c:v>
                </c:pt>
                <c:pt idx="305">
                  <c:v>368.84260000000143</c:v>
                </c:pt>
                <c:pt idx="306">
                  <c:v>365.83099999999899</c:v>
                </c:pt>
                <c:pt idx="307">
                  <c:v>370.70839999999856</c:v>
                </c:pt>
                <c:pt idx="308">
                  <c:v>364.22980000000001</c:v>
                </c:pt>
                <c:pt idx="309">
                  <c:v>365.37119899999863</c:v>
                </c:pt>
                <c:pt idx="310">
                  <c:v>361.65620000000001</c:v>
                </c:pt>
                <c:pt idx="311">
                  <c:v>364.43579999999838</c:v>
                </c:pt>
                <c:pt idx="312">
                  <c:v>361.79619899999716</c:v>
                </c:pt>
                <c:pt idx="313">
                  <c:v>365.17680000000001</c:v>
                </c:pt>
                <c:pt idx="314">
                  <c:v>361.75380000000001</c:v>
                </c:pt>
                <c:pt idx="315">
                  <c:v>364.67520000000002</c:v>
                </c:pt>
                <c:pt idx="316">
                  <c:v>366.2276</c:v>
                </c:pt>
                <c:pt idx="317">
                  <c:v>364.52080000000001</c:v>
                </c:pt>
                <c:pt idx="318">
                  <c:v>361.86380000000008</c:v>
                </c:pt>
                <c:pt idx="319">
                  <c:v>362.59699999999845</c:v>
                </c:pt>
                <c:pt idx="320">
                  <c:v>359.22039999999856</c:v>
                </c:pt>
                <c:pt idx="321">
                  <c:v>362.25179899999893</c:v>
                </c:pt>
                <c:pt idx="322">
                  <c:v>356.49299999999869</c:v>
                </c:pt>
                <c:pt idx="323">
                  <c:v>358.70359999999869</c:v>
                </c:pt>
                <c:pt idx="324">
                  <c:v>361.45559899999893</c:v>
                </c:pt>
                <c:pt idx="325">
                  <c:v>355.67260000000078</c:v>
                </c:pt>
                <c:pt idx="326">
                  <c:v>354.54540000000031</c:v>
                </c:pt>
                <c:pt idx="327">
                  <c:v>356.23019999999838</c:v>
                </c:pt>
                <c:pt idx="328">
                  <c:v>359.25080000000008</c:v>
                </c:pt>
                <c:pt idx="329">
                  <c:v>350.67320000000001</c:v>
                </c:pt>
                <c:pt idx="330">
                  <c:v>354.3338</c:v>
                </c:pt>
                <c:pt idx="331">
                  <c:v>349.21019999999862</c:v>
                </c:pt>
                <c:pt idx="332">
                  <c:v>350.68480000000113</c:v>
                </c:pt>
                <c:pt idx="333">
                  <c:v>346.84259900000001</c:v>
                </c:pt>
                <c:pt idx="334">
                  <c:v>348.4377999999985</c:v>
                </c:pt>
                <c:pt idx="335">
                  <c:v>347.25880000000001</c:v>
                </c:pt>
                <c:pt idx="336">
                  <c:v>340.91139999999814</c:v>
                </c:pt>
                <c:pt idx="337">
                  <c:v>342.34380000000078</c:v>
                </c:pt>
                <c:pt idx="338">
                  <c:v>342.31440000000032</c:v>
                </c:pt>
                <c:pt idx="339">
                  <c:v>341.42619999999704</c:v>
                </c:pt>
                <c:pt idx="340">
                  <c:v>340.61700000000002</c:v>
                </c:pt>
                <c:pt idx="341">
                  <c:v>339.17780000000113</c:v>
                </c:pt>
                <c:pt idx="342">
                  <c:v>337.00980000000038</c:v>
                </c:pt>
                <c:pt idx="343">
                  <c:v>338.41839999999814</c:v>
                </c:pt>
                <c:pt idx="344">
                  <c:v>330.74060000000031</c:v>
                </c:pt>
                <c:pt idx="345">
                  <c:v>330.52719999999869</c:v>
                </c:pt>
                <c:pt idx="346">
                  <c:v>330.63619999999838</c:v>
                </c:pt>
                <c:pt idx="347">
                  <c:v>330.16360000000032</c:v>
                </c:pt>
                <c:pt idx="348">
                  <c:v>322.24180000000001</c:v>
                </c:pt>
                <c:pt idx="349">
                  <c:v>325.7876</c:v>
                </c:pt>
                <c:pt idx="350">
                  <c:v>322.92739899999805</c:v>
                </c:pt>
                <c:pt idx="351">
                  <c:v>319.86880000000002</c:v>
                </c:pt>
                <c:pt idx="352">
                  <c:v>320.04140000000001</c:v>
                </c:pt>
                <c:pt idx="353">
                  <c:v>318.2124</c:v>
                </c:pt>
                <c:pt idx="354">
                  <c:v>315.5292</c:v>
                </c:pt>
                <c:pt idx="355">
                  <c:v>318.48159999999814</c:v>
                </c:pt>
                <c:pt idx="356">
                  <c:v>313.7722</c:v>
                </c:pt>
                <c:pt idx="357">
                  <c:v>313.38859899999869</c:v>
                </c:pt>
                <c:pt idx="358">
                  <c:v>309.70480000000032</c:v>
                </c:pt>
                <c:pt idx="359">
                  <c:v>309.625</c:v>
                </c:pt>
                <c:pt idx="360">
                  <c:v>310.16280000000143</c:v>
                </c:pt>
                <c:pt idx="361">
                  <c:v>298.38819999999856</c:v>
                </c:pt>
                <c:pt idx="362">
                  <c:v>302.31720000000001</c:v>
                </c:pt>
                <c:pt idx="363">
                  <c:v>302.65700000000032</c:v>
                </c:pt>
                <c:pt idx="364">
                  <c:v>299.04560000000032</c:v>
                </c:pt>
                <c:pt idx="365">
                  <c:v>297.92719999999838</c:v>
                </c:pt>
                <c:pt idx="366">
                  <c:v>295.96480000000008</c:v>
                </c:pt>
                <c:pt idx="367">
                  <c:v>290.71080000000001</c:v>
                </c:pt>
                <c:pt idx="368">
                  <c:v>293.15820000000002</c:v>
                </c:pt>
                <c:pt idx="369">
                  <c:v>286.9971999999982</c:v>
                </c:pt>
                <c:pt idx="370">
                  <c:v>286.4115999999982</c:v>
                </c:pt>
                <c:pt idx="371">
                  <c:v>282.80580000000032</c:v>
                </c:pt>
                <c:pt idx="372">
                  <c:v>279.72359999999838</c:v>
                </c:pt>
                <c:pt idx="373">
                  <c:v>284.11240000000032</c:v>
                </c:pt>
                <c:pt idx="374">
                  <c:v>280.32879899999864</c:v>
                </c:pt>
                <c:pt idx="375">
                  <c:v>275.4418</c:v>
                </c:pt>
                <c:pt idx="376">
                  <c:v>274.69760000000002</c:v>
                </c:pt>
                <c:pt idx="377">
                  <c:v>271.24200000000002</c:v>
                </c:pt>
                <c:pt idx="378">
                  <c:v>271.41499899999963</c:v>
                </c:pt>
                <c:pt idx="379">
                  <c:v>266.50240000000002</c:v>
                </c:pt>
                <c:pt idx="380">
                  <c:v>266.10920000000038</c:v>
                </c:pt>
                <c:pt idx="381">
                  <c:v>260.00880000000001</c:v>
                </c:pt>
                <c:pt idx="382">
                  <c:v>260.98659999999813</c:v>
                </c:pt>
                <c:pt idx="383">
                  <c:v>258.53819999999814</c:v>
                </c:pt>
                <c:pt idx="384">
                  <c:v>253.43780000000001</c:v>
                </c:pt>
                <c:pt idx="385">
                  <c:v>252.8236</c:v>
                </c:pt>
                <c:pt idx="386">
                  <c:v>251.38740000000081</c:v>
                </c:pt>
                <c:pt idx="387">
                  <c:v>248.26159999999999</c:v>
                </c:pt>
                <c:pt idx="388">
                  <c:v>240.4648</c:v>
                </c:pt>
                <c:pt idx="389">
                  <c:v>247.44399999999999</c:v>
                </c:pt>
                <c:pt idx="390">
                  <c:v>241.32820000000078</c:v>
                </c:pt>
                <c:pt idx="391">
                  <c:v>238.9658</c:v>
                </c:pt>
                <c:pt idx="392">
                  <c:v>236.35220000000078</c:v>
                </c:pt>
                <c:pt idx="393">
                  <c:v>235.405</c:v>
                </c:pt>
                <c:pt idx="394">
                  <c:v>231.98580000000001</c:v>
                </c:pt>
                <c:pt idx="395">
                  <c:v>228.62820000000056</c:v>
                </c:pt>
                <c:pt idx="396">
                  <c:v>227.15900000000002</c:v>
                </c:pt>
                <c:pt idx="397">
                  <c:v>222.8126</c:v>
                </c:pt>
                <c:pt idx="398">
                  <c:v>222.71899999999997</c:v>
                </c:pt>
                <c:pt idx="399">
                  <c:v>219.75700000000001</c:v>
                </c:pt>
                <c:pt idx="400">
                  <c:v>217.33780000000004</c:v>
                </c:pt>
                <c:pt idx="401">
                  <c:v>216.57359999999952</c:v>
                </c:pt>
                <c:pt idx="402">
                  <c:v>212.89260000000004</c:v>
                </c:pt>
                <c:pt idx="403">
                  <c:v>209.9838</c:v>
                </c:pt>
                <c:pt idx="404">
                  <c:v>210.17459999999943</c:v>
                </c:pt>
                <c:pt idx="405">
                  <c:v>204.90840000000057</c:v>
                </c:pt>
                <c:pt idx="406">
                  <c:v>202.42440000000047</c:v>
                </c:pt>
                <c:pt idx="407">
                  <c:v>198.32760000000007</c:v>
                </c:pt>
                <c:pt idx="408">
                  <c:v>201.42400000000001</c:v>
                </c:pt>
                <c:pt idx="409">
                  <c:v>196.46600000000001</c:v>
                </c:pt>
                <c:pt idx="410">
                  <c:v>193.59240000000057</c:v>
                </c:pt>
                <c:pt idx="411">
                  <c:v>191.45800000000057</c:v>
                </c:pt>
                <c:pt idx="412">
                  <c:v>190.36940000000001</c:v>
                </c:pt>
                <c:pt idx="413">
                  <c:v>187.61899999999997</c:v>
                </c:pt>
                <c:pt idx="414">
                  <c:v>185.18900000000002</c:v>
                </c:pt>
                <c:pt idx="415">
                  <c:v>181.14699999999999</c:v>
                </c:pt>
                <c:pt idx="416">
                  <c:v>180.67479999999998</c:v>
                </c:pt>
                <c:pt idx="417">
                  <c:v>178.35140000000078</c:v>
                </c:pt>
                <c:pt idx="418">
                  <c:v>175.99080000000001</c:v>
                </c:pt>
                <c:pt idx="419">
                  <c:v>173.42420000000001</c:v>
                </c:pt>
                <c:pt idx="420">
                  <c:v>173.86040000000057</c:v>
                </c:pt>
                <c:pt idx="421">
                  <c:v>165.9538</c:v>
                </c:pt>
                <c:pt idx="422">
                  <c:v>165.16319999999999</c:v>
                </c:pt>
                <c:pt idx="423">
                  <c:v>166.52459999999999</c:v>
                </c:pt>
                <c:pt idx="424">
                  <c:v>161.22220000000004</c:v>
                </c:pt>
                <c:pt idx="425">
                  <c:v>160.72559999999999</c:v>
                </c:pt>
                <c:pt idx="426">
                  <c:v>158.47319999999999</c:v>
                </c:pt>
                <c:pt idx="427">
                  <c:v>156.44900000000001</c:v>
                </c:pt>
                <c:pt idx="428">
                  <c:v>152.78440000000001</c:v>
                </c:pt>
                <c:pt idx="429">
                  <c:v>150.86200000000056</c:v>
                </c:pt>
                <c:pt idx="430">
                  <c:v>150.06459999999998</c:v>
                </c:pt>
                <c:pt idx="431">
                  <c:v>150.60120000000001</c:v>
                </c:pt>
                <c:pt idx="432">
                  <c:v>146.91399999999999</c:v>
                </c:pt>
                <c:pt idx="433">
                  <c:v>145.74379999999942</c:v>
                </c:pt>
                <c:pt idx="434">
                  <c:v>144.6962</c:v>
                </c:pt>
                <c:pt idx="435">
                  <c:v>140.48040000000063</c:v>
                </c:pt>
                <c:pt idx="436">
                  <c:v>141.61759999999998</c:v>
                </c:pt>
                <c:pt idx="437">
                  <c:v>138.6422</c:v>
                </c:pt>
                <c:pt idx="438">
                  <c:v>133.995</c:v>
                </c:pt>
                <c:pt idx="439">
                  <c:v>135.69359999999998</c:v>
                </c:pt>
                <c:pt idx="440">
                  <c:v>130.45580000000001</c:v>
                </c:pt>
                <c:pt idx="441">
                  <c:v>131.29740000000001</c:v>
                </c:pt>
                <c:pt idx="442">
                  <c:v>129.56559999999999</c:v>
                </c:pt>
                <c:pt idx="443">
                  <c:v>126.6634</c:v>
                </c:pt>
                <c:pt idx="444">
                  <c:v>127.1246</c:v>
                </c:pt>
                <c:pt idx="445">
                  <c:v>123.23260000000002</c:v>
                </c:pt>
                <c:pt idx="446">
                  <c:v>122.67779999999998</c:v>
                </c:pt>
                <c:pt idx="447">
                  <c:v>121.59780000000002</c:v>
                </c:pt>
                <c:pt idx="448">
                  <c:v>118.9222</c:v>
                </c:pt>
                <c:pt idx="449">
                  <c:v>118.96420000000039</c:v>
                </c:pt>
                <c:pt idx="450">
                  <c:v>116.1178</c:v>
                </c:pt>
                <c:pt idx="451">
                  <c:v>111.90480000000002</c:v>
                </c:pt>
                <c:pt idx="452">
                  <c:v>112.48360000000002</c:v>
                </c:pt>
                <c:pt idx="453">
                  <c:v>112.0214</c:v>
                </c:pt>
                <c:pt idx="454">
                  <c:v>109.24600000000002</c:v>
                </c:pt>
                <c:pt idx="455">
                  <c:v>108.96620000000028</c:v>
                </c:pt>
                <c:pt idx="456">
                  <c:v>103.33760000000002</c:v>
                </c:pt>
                <c:pt idx="457">
                  <c:v>102.97320000000002</c:v>
                </c:pt>
                <c:pt idx="458">
                  <c:v>103.3272</c:v>
                </c:pt>
                <c:pt idx="459">
                  <c:v>102.0556</c:v>
                </c:pt>
                <c:pt idx="460">
                  <c:v>98.578199999999981</c:v>
                </c:pt>
                <c:pt idx="461">
                  <c:v>98.175799999999498</c:v>
                </c:pt>
                <c:pt idx="462">
                  <c:v>97.428600000000003</c:v>
                </c:pt>
                <c:pt idx="463">
                  <c:v>98.063599000000025</c:v>
                </c:pt>
                <c:pt idx="464">
                  <c:v>93.266800000000003</c:v>
                </c:pt>
                <c:pt idx="465">
                  <c:v>92.772599999999983</c:v>
                </c:pt>
                <c:pt idx="466">
                  <c:v>91.749800000000022</c:v>
                </c:pt>
                <c:pt idx="467">
                  <c:v>88.851399999999998</c:v>
                </c:pt>
                <c:pt idx="468">
                  <c:v>88.358799999999889</c:v>
                </c:pt>
                <c:pt idx="469">
                  <c:v>86.183798999999397</c:v>
                </c:pt>
                <c:pt idx="470">
                  <c:v>86.895399999999981</c:v>
                </c:pt>
                <c:pt idx="471">
                  <c:v>83.634399999999999</c:v>
                </c:pt>
                <c:pt idx="472">
                  <c:v>82.212800000000001</c:v>
                </c:pt>
                <c:pt idx="473">
                  <c:v>81.630599000000004</c:v>
                </c:pt>
                <c:pt idx="474">
                  <c:v>82.382199999999983</c:v>
                </c:pt>
                <c:pt idx="475">
                  <c:v>81.858799999999889</c:v>
                </c:pt>
                <c:pt idx="476">
                  <c:v>78.413400000000024</c:v>
                </c:pt>
                <c:pt idx="477">
                  <c:v>78.254400000000004</c:v>
                </c:pt>
                <c:pt idx="478">
                  <c:v>77.476399999999998</c:v>
                </c:pt>
                <c:pt idx="479">
                  <c:v>76.740399000000025</c:v>
                </c:pt>
                <c:pt idx="480">
                  <c:v>73.57859999999998</c:v>
                </c:pt>
                <c:pt idx="481">
                  <c:v>77.444800000000299</c:v>
                </c:pt>
                <c:pt idx="482">
                  <c:v>71.994599000000392</c:v>
                </c:pt>
                <c:pt idx="483">
                  <c:v>70.647400000000005</c:v>
                </c:pt>
                <c:pt idx="484">
                  <c:v>71.537600000000026</c:v>
                </c:pt>
                <c:pt idx="485">
                  <c:v>69.019000000000005</c:v>
                </c:pt>
                <c:pt idx="486">
                  <c:v>69.617600000000024</c:v>
                </c:pt>
                <c:pt idx="487">
                  <c:v>69.664400000000001</c:v>
                </c:pt>
                <c:pt idx="488">
                  <c:v>66.476598999999979</c:v>
                </c:pt>
                <c:pt idx="489">
                  <c:v>67.415800000000004</c:v>
                </c:pt>
                <c:pt idx="490">
                  <c:v>64.749000000000024</c:v>
                </c:pt>
                <c:pt idx="491">
                  <c:v>64.18219899999967</c:v>
                </c:pt>
                <c:pt idx="492">
                  <c:v>62.846600000000002</c:v>
                </c:pt>
                <c:pt idx="493">
                  <c:v>62.215200000000003</c:v>
                </c:pt>
                <c:pt idx="494">
                  <c:v>62.521600000000007</c:v>
                </c:pt>
                <c:pt idx="495">
                  <c:v>61.214600000000004</c:v>
                </c:pt>
                <c:pt idx="496">
                  <c:v>59.492800000000003</c:v>
                </c:pt>
                <c:pt idx="497">
                  <c:v>59.040800000000004</c:v>
                </c:pt>
                <c:pt idx="498">
                  <c:v>57.884999999999998</c:v>
                </c:pt>
                <c:pt idx="499">
                  <c:v>56.218200000000003</c:v>
                </c:pt>
                <c:pt idx="500">
                  <c:v>56.811999999999998</c:v>
                </c:pt>
                <c:pt idx="501">
                  <c:v>55.252400000000002</c:v>
                </c:pt>
                <c:pt idx="502">
                  <c:v>55.245800000000003</c:v>
                </c:pt>
                <c:pt idx="503">
                  <c:v>55.189800000000005</c:v>
                </c:pt>
                <c:pt idx="504">
                  <c:v>53.187800000000003</c:v>
                </c:pt>
                <c:pt idx="505">
                  <c:v>51.556200000000004</c:v>
                </c:pt>
                <c:pt idx="506">
                  <c:v>51.364400000000003</c:v>
                </c:pt>
                <c:pt idx="507">
                  <c:v>50.346400000000003</c:v>
                </c:pt>
                <c:pt idx="508">
                  <c:v>51.471400000000003</c:v>
                </c:pt>
                <c:pt idx="509">
                  <c:v>48.332399000000002</c:v>
                </c:pt>
                <c:pt idx="510">
                  <c:v>47.290200000000013</c:v>
                </c:pt>
                <c:pt idx="511">
                  <c:v>46.712200000000003</c:v>
                </c:pt>
                <c:pt idx="512">
                  <c:v>49.063599000000011</c:v>
                </c:pt>
                <c:pt idx="513">
                  <c:v>45.299200000000013</c:v>
                </c:pt>
                <c:pt idx="514">
                  <c:v>44.812400000000004</c:v>
                </c:pt>
                <c:pt idx="515">
                  <c:v>44.916000000000004</c:v>
                </c:pt>
                <c:pt idx="516">
                  <c:v>42.252799000000003</c:v>
                </c:pt>
                <c:pt idx="517">
                  <c:v>45.598400000000012</c:v>
                </c:pt>
                <c:pt idx="518">
                  <c:v>43.598800000000011</c:v>
                </c:pt>
                <c:pt idx="519">
                  <c:v>43.039400000000001</c:v>
                </c:pt>
                <c:pt idx="520">
                  <c:v>41.347200000000001</c:v>
                </c:pt>
                <c:pt idx="521">
                  <c:v>40.908200000000001</c:v>
                </c:pt>
                <c:pt idx="522">
                  <c:v>39.937600000000003</c:v>
                </c:pt>
                <c:pt idx="523">
                  <c:v>40.355200000000004</c:v>
                </c:pt>
                <c:pt idx="524">
                  <c:v>37.148000000000003</c:v>
                </c:pt>
                <c:pt idx="525">
                  <c:v>39.913800000000002</c:v>
                </c:pt>
                <c:pt idx="526">
                  <c:v>38.506800000000005</c:v>
                </c:pt>
                <c:pt idx="527">
                  <c:v>38.494200000000006</c:v>
                </c:pt>
                <c:pt idx="528">
                  <c:v>37.752600000000001</c:v>
                </c:pt>
                <c:pt idx="529">
                  <c:v>36.455600000000004</c:v>
                </c:pt>
                <c:pt idx="530">
                  <c:v>36.301000000000002</c:v>
                </c:pt>
                <c:pt idx="531">
                  <c:v>34.021800000000006</c:v>
                </c:pt>
                <c:pt idx="532">
                  <c:v>34.834200000000003</c:v>
                </c:pt>
                <c:pt idx="533">
                  <c:v>35.244</c:v>
                </c:pt>
                <c:pt idx="534">
                  <c:v>34.011800000000001</c:v>
                </c:pt>
                <c:pt idx="535">
                  <c:v>33.452600000000004</c:v>
                </c:pt>
                <c:pt idx="536">
                  <c:v>31.9</c:v>
                </c:pt>
                <c:pt idx="537">
                  <c:v>32.939400000000006</c:v>
                </c:pt>
                <c:pt idx="538">
                  <c:v>33.309200000000004</c:v>
                </c:pt>
                <c:pt idx="539">
                  <c:v>31.418399999999913</c:v>
                </c:pt>
                <c:pt idx="540">
                  <c:v>30.156000000000031</c:v>
                </c:pt>
                <c:pt idx="541">
                  <c:v>30.684000000000001</c:v>
                </c:pt>
                <c:pt idx="542">
                  <c:v>29.2502</c:v>
                </c:pt>
                <c:pt idx="543">
                  <c:v>29.314400000000031</c:v>
                </c:pt>
                <c:pt idx="544">
                  <c:v>28.961399999999909</c:v>
                </c:pt>
                <c:pt idx="545">
                  <c:v>28.794599999999928</c:v>
                </c:pt>
                <c:pt idx="546">
                  <c:v>27.321800000000035</c:v>
                </c:pt>
                <c:pt idx="547">
                  <c:v>27.388599999999883</c:v>
                </c:pt>
                <c:pt idx="548">
                  <c:v>27.360199999999924</c:v>
                </c:pt>
                <c:pt idx="549">
                  <c:v>26.37</c:v>
                </c:pt>
                <c:pt idx="550">
                  <c:v>26.666</c:v>
                </c:pt>
                <c:pt idx="551">
                  <c:v>25.770800000000001</c:v>
                </c:pt>
                <c:pt idx="552">
                  <c:v>25.977999999999987</c:v>
                </c:pt>
                <c:pt idx="553">
                  <c:v>25.710800000000031</c:v>
                </c:pt>
                <c:pt idx="554">
                  <c:v>25.157000000000071</c:v>
                </c:pt>
                <c:pt idx="555">
                  <c:v>24.920399999999894</c:v>
                </c:pt>
                <c:pt idx="556">
                  <c:v>23.061800000000005</c:v>
                </c:pt>
                <c:pt idx="557">
                  <c:v>23.821800000000035</c:v>
                </c:pt>
                <c:pt idx="558">
                  <c:v>23.301600000000001</c:v>
                </c:pt>
                <c:pt idx="559">
                  <c:v>22.930800000000001</c:v>
                </c:pt>
                <c:pt idx="560">
                  <c:v>21.674600000000005</c:v>
                </c:pt>
                <c:pt idx="561">
                  <c:v>20.231800000000035</c:v>
                </c:pt>
              </c:numCache>
            </c:numRef>
          </c:yVal>
        </c:ser>
        <c:ser>
          <c:idx val="2"/>
          <c:order val="2"/>
          <c:tx>
            <c:v>cysless Hsc70 5hr incubation</c:v>
          </c:tx>
          <c:spPr>
            <a:ln w="28575">
              <a:noFill/>
            </a:ln>
          </c:spPr>
          <c:marker>
            <c:symbol val="triangle"/>
            <c:size val="4"/>
            <c:spPr>
              <a:solidFill>
                <a:srgbClr val="006411"/>
              </a:solidFill>
              <a:ln>
                <a:solidFill>
                  <a:srgbClr val="006411"/>
                </a:solidFill>
                <a:prstDash val="solid"/>
              </a:ln>
            </c:spPr>
          </c:marker>
          <c:xVal>
            <c:numRef>
              <c:f>Sheet1!$A$2:$A$563</c:f>
              <c:numCache>
                <c:formatCode>General</c:formatCode>
                <c:ptCount val="562"/>
                <c:pt idx="0">
                  <c:v>420</c:v>
                </c:pt>
                <c:pt idx="1">
                  <c:v>420.5</c:v>
                </c:pt>
                <c:pt idx="2">
                  <c:v>421</c:v>
                </c:pt>
                <c:pt idx="3">
                  <c:v>421.5</c:v>
                </c:pt>
                <c:pt idx="4">
                  <c:v>422</c:v>
                </c:pt>
                <c:pt idx="5">
                  <c:v>422.5</c:v>
                </c:pt>
                <c:pt idx="6">
                  <c:v>423</c:v>
                </c:pt>
                <c:pt idx="7">
                  <c:v>423.5</c:v>
                </c:pt>
                <c:pt idx="8">
                  <c:v>424</c:v>
                </c:pt>
                <c:pt idx="9">
                  <c:v>424.5</c:v>
                </c:pt>
                <c:pt idx="10">
                  <c:v>425</c:v>
                </c:pt>
                <c:pt idx="11">
                  <c:v>425.5</c:v>
                </c:pt>
                <c:pt idx="12">
                  <c:v>426</c:v>
                </c:pt>
                <c:pt idx="13">
                  <c:v>426.5</c:v>
                </c:pt>
                <c:pt idx="14">
                  <c:v>427</c:v>
                </c:pt>
                <c:pt idx="15">
                  <c:v>427.5</c:v>
                </c:pt>
                <c:pt idx="16">
                  <c:v>428</c:v>
                </c:pt>
                <c:pt idx="17">
                  <c:v>428.5</c:v>
                </c:pt>
                <c:pt idx="18">
                  <c:v>429</c:v>
                </c:pt>
                <c:pt idx="19">
                  <c:v>429.5</c:v>
                </c:pt>
                <c:pt idx="20">
                  <c:v>430</c:v>
                </c:pt>
                <c:pt idx="21">
                  <c:v>430.5</c:v>
                </c:pt>
                <c:pt idx="22">
                  <c:v>431</c:v>
                </c:pt>
                <c:pt idx="23">
                  <c:v>431.5</c:v>
                </c:pt>
                <c:pt idx="24">
                  <c:v>432</c:v>
                </c:pt>
                <c:pt idx="25">
                  <c:v>432.5</c:v>
                </c:pt>
                <c:pt idx="26">
                  <c:v>433</c:v>
                </c:pt>
                <c:pt idx="27">
                  <c:v>433.5</c:v>
                </c:pt>
                <c:pt idx="28">
                  <c:v>434</c:v>
                </c:pt>
                <c:pt idx="29">
                  <c:v>434.5</c:v>
                </c:pt>
                <c:pt idx="30">
                  <c:v>435</c:v>
                </c:pt>
                <c:pt idx="31">
                  <c:v>435.5</c:v>
                </c:pt>
                <c:pt idx="32">
                  <c:v>436</c:v>
                </c:pt>
                <c:pt idx="33">
                  <c:v>436.5</c:v>
                </c:pt>
                <c:pt idx="34">
                  <c:v>437</c:v>
                </c:pt>
                <c:pt idx="35">
                  <c:v>437.5</c:v>
                </c:pt>
                <c:pt idx="36">
                  <c:v>438</c:v>
                </c:pt>
                <c:pt idx="37">
                  <c:v>438.5</c:v>
                </c:pt>
                <c:pt idx="38">
                  <c:v>439</c:v>
                </c:pt>
                <c:pt idx="39">
                  <c:v>439.5</c:v>
                </c:pt>
                <c:pt idx="40">
                  <c:v>440</c:v>
                </c:pt>
                <c:pt idx="41">
                  <c:v>440.5</c:v>
                </c:pt>
                <c:pt idx="42">
                  <c:v>441</c:v>
                </c:pt>
                <c:pt idx="43">
                  <c:v>441.5</c:v>
                </c:pt>
                <c:pt idx="44">
                  <c:v>442</c:v>
                </c:pt>
                <c:pt idx="45">
                  <c:v>442.5</c:v>
                </c:pt>
                <c:pt idx="46">
                  <c:v>443</c:v>
                </c:pt>
                <c:pt idx="47">
                  <c:v>443.5</c:v>
                </c:pt>
                <c:pt idx="48">
                  <c:v>444</c:v>
                </c:pt>
                <c:pt idx="49">
                  <c:v>444.5</c:v>
                </c:pt>
                <c:pt idx="50">
                  <c:v>445</c:v>
                </c:pt>
                <c:pt idx="51">
                  <c:v>445.5</c:v>
                </c:pt>
                <c:pt idx="52">
                  <c:v>446</c:v>
                </c:pt>
                <c:pt idx="53">
                  <c:v>446.5</c:v>
                </c:pt>
                <c:pt idx="54">
                  <c:v>447</c:v>
                </c:pt>
                <c:pt idx="55">
                  <c:v>447.5</c:v>
                </c:pt>
                <c:pt idx="56">
                  <c:v>448</c:v>
                </c:pt>
                <c:pt idx="57">
                  <c:v>448.5</c:v>
                </c:pt>
                <c:pt idx="58">
                  <c:v>449</c:v>
                </c:pt>
                <c:pt idx="59">
                  <c:v>449.5</c:v>
                </c:pt>
                <c:pt idx="60">
                  <c:v>450</c:v>
                </c:pt>
                <c:pt idx="61">
                  <c:v>450.5</c:v>
                </c:pt>
                <c:pt idx="62">
                  <c:v>451</c:v>
                </c:pt>
                <c:pt idx="63">
                  <c:v>451.5</c:v>
                </c:pt>
                <c:pt idx="64">
                  <c:v>452</c:v>
                </c:pt>
                <c:pt idx="65">
                  <c:v>452.5</c:v>
                </c:pt>
                <c:pt idx="66">
                  <c:v>453</c:v>
                </c:pt>
                <c:pt idx="67">
                  <c:v>453.5</c:v>
                </c:pt>
                <c:pt idx="68">
                  <c:v>454</c:v>
                </c:pt>
                <c:pt idx="69">
                  <c:v>454.5</c:v>
                </c:pt>
                <c:pt idx="70">
                  <c:v>455</c:v>
                </c:pt>
                <c:pt idx="71">
                  <c:v>455.5</c:v>
                </c:pt>
                <c:pt idx="72">
                  <c:v>456</c:v>
                </c:pt>
                <c:pt idx="73">
                  <c:v>456.5</c:v>
                </c:pt>
                <c:pt idx="74">
                  <c:v>457</c:v>
                </c:pt>
                <c:pt idx="75">
                  <c:v>457.5</c:v>
                </c:pt>
                <c:pt idx="76">
                  <c:v>458</c:v>
                </c:pt>
                <c:pt idx="77">
                  <c:v>458.5</c:v>
                </c:pt>
                <c:pt idx="78">
                  <c:v>459</c:v>
                </c:pt>
                <c:pt idx="79">
                  <c:v>459.5</c:v>
                </c:pt>
                <c:pt idx="80">
                  <c:v>460</c:v>
                </c:pt>
                <c:pt idx="81">
                  <c:v>460.5</c:v>
                </c:pt>
                <c:pt idx="82">
                  <c:v>461</c:v>
                </c:pt>
                <c:pt idx="83">
                  <c:v>461.5</c:v>
                </c:pt>
                <c:pt idx="84">
                  <c:v>462</c:v>
                </c:pt>
                <c:pt idx="85">
                  <c:v>462.5</c:v>
                </c:pt>
                <c:pt idx="86">
                  <c:v>463</c:v>
                </c:pt>
                <c:pt idx="87">
                  <c:v>463.5</c:v>
                </c:pt>
                <c:pt idx="88">
                  <c:v>464</c:v>
                </c:pt>
                <c:pt idx="89">
                  <c:v>464.5</c:v>
                </c:pt>
                <c:pt idx="90">
                  <c:v>465</c:v>
                </c:pt>
                <c:pt idx="91">
                  <c:v>465.5</c:v>
                </c:pt>
                <c:pt idx="92">
                  <c:v>466</c:v>
                </c:pt>
                <c:pt idx="93">
                  <c:v>466.5</c:v>
                </c:pt>
                <c:pt idx="94">
                  <c:v>467</c:v>
                </c:pt>
                <c:pt idx="95">
                  <c:v>467.5</c:v>
                </c:pt>
                <c:pt idx="96">
                  <c:v>468</c:v>
                </c:pt>
                <c:pt idx="97">
                  <c:v>468.5</c:v>
                </c:pt>
                <c:pt idx="98">
                  <c:v>469</c:v>
                </c:pt>
                <c:pt idx="99">
                  <c:v>469.5</c:v>
                </c:pt>
                <c:pt idx="100">
                  <c:v>470</c:v>
                </c:pt>
                <c:pt idx="101">
                  <c:v>470.5</c:v>
                </c:pt>
                <c:pt idx="102">
                  <c:v>471</c:v>
                </c:pt>
                <c:pt idx="103">
                  <c:v>471.5</c:v>
                </c:pt>
                <c:pt idx="104">
                  <c:v>472</c:v>
                </c:pt>
                <c:pt idx="105">
                  <c:v>472.5</c:v>
                </c:pt>
                <c:pt idx="106">
                  <c:v>473</c:v>
                </c:pt>
                <c:pt idx="107">
                  <c:v>473.5</c:v>
                </c:pt>
                <c:pt idx="108">
                  <c:v>474</c:v>
                </c:pt>
                <c:pt idx="109">
                  <c:v>474.5</c:v>
                </c:pt>
                <c:pt idx="110">
                  <c:v>475</c:v>
                </c:pt>
                <c:pt idx="111">
                  <c:v>475.5</c:v>
                </c:pt>
                <c:pt idx="112">
                  <c:v>476</c:v>
                </c:pt>
                <c:pt idx="113">
                  <c:v>476.5</c:v>
                </c:pt>
                <c:pt idx="114">
                  <c:v>477</c:v>
                </c:pt>
                <c:pt idx="115">
                  <c:v>477.5</c:v>
                </c:pt>
                <c:pt idx="116">
                  <c:v>478</c:v>
                </c:pt>
                <c:pt idx="117">
                  <c:v>478.5</c:v>
                </c:pt>
                <c:pt idx="118">
                  <c:v>479</c:v>
                </c:pt>
                <c:pt idx="119">
                  <c:v>479.5</c:v>
                </c:pt>
                <c:pt idx="120">
                  <c:v>480</c:v>
                </c:pt>
                <c:pt idx="121">
                  <c:v>480.5</c:v>
                </c:pt>
                <c:pt idx="122">
                  <c:v>481</c:v>
                </c:pt>
                <c:pt idx="123">
                  <c:v>481.5</c:v>
                </c:pt>
                <c:pt idx="124">
                  <c:v>482</c:v>
                </c:pt>
                <c:pt idx="125">
                  <c:v>482.5</c:v>
                </c:pt>
                <c:pt idx="126">
                  <c:v>483</c:v>
                </c:pt>
                <c:pt idx="127">
                  <c:v>483.5</c:v>
                </c:pt>
                <c:pt idx="128">
                  <c:v>484</c:v>
                </c:pt>
                <c:pt idx="129">
                  <c:v>484.5</c:v>
                </c:pt>
                <c:pt idx="130">
                  <c:v>485</c:v>
                </c:pt>
                <c:pt idx="131">
                  <c:v>485.5</c:v>
                </c:pt>
                <c:pt idx="132">
                  <c:v>486</c:v>
                </c:pt>
                <c:pt idx="133">
                  <c:v>486.5</c:v>
                </c:pt>
                <c:pt idx="134">
                  <c:v>487</c:v>
                </c:pt>
                <c:pt idx="135">
                  <c:v>487.5</c:v>
                </c:pt>
                <c:pt idx="136">
                  <c:v>488</c:v>
                </c:pt>
                <c:pt idx="137">
                  <c:v>488.5</c:v>
                </c:pt>
                <c:pt idx="138">
                  <c:v>489</c:v>
                </c:pt>
                <c:pt idx="139">
                  <c:v>489.5</c:v>
                </c:pt>
                <c:pt idx="140">
                  <c:v>490</c:v>
                </c:pt>
                <c:pt idx="141">
                  <c:v>490.5</c:v>
                </c:pt>
                <c:pt idx="142">
                  <c:v>491</c:v>
                </c:pt>
                <c:pt idx="143">
                  <c:v>491.5</c:v>
                </c:pt>
                <c:pt idx="144">
                  <c:v>492</c:v>
                </c:pt>
                <c:pt idx="145">
                  <c:v>492.5</c:v>
                </c:pt>
                <c:pt idx="146">
                  <c:v>493</c:v>
                </c:pt>
                <c:pt idx="147">
                  <c:v>493.5</c:v>
                </c:pt>
                <c:pt idx="148">
                  <c:v>494</c:v>
                </c:pt>
                <c:pt idx="149">
                  <c:v>494.5</c:v>
                </c:pt>
                <c:pt idx="150">
                  <c:v>495</c:v>
                </c:pt>
                <c:pt idx="151">
                  <c:v>495.5</c:v>
                </c:pt>
                <c:pt idx="152">
                  <c:v>496</c:v>
                </c:pt>
                <c:pt idx="153">
                  <c:v>496.5</c:v>
                </c:pt>
                <c:pt idx="154">
                  <c:v>497</c:v>
                </c:pt>
                <c:pt idx="155">
                  <c:v>497.5</c:v>
                </c:pt>
                <c:pt idx="156">
                  <c:v>498</c:v>
                </c:pt>
                <c:pt idx="157">
                  <c:v>498.5</c:v>
                </c:pt>
                <c:pt idx="158">
                  <c:v>499</c:v>
                </c:pt>
                <c:pt idx="159">
                  <c:v>499.5</c:v>
                </c:pt>
                <c:pt idx="160">
                  <c:v>500</c:v>
                </c:pt>
                <c:pt idx="161">
                  <c:v>500.5</c:v>
                </c:pt>
                <c:pt idx="162">
                  <c:v>501</c:v>
                </c:pt>
                <c:pt idx="163">
                  <c:v>501.5</c:v>
                </c:pt>
                <c:pt idx="164">
                  <c:v>502</c:v>
                </c:pt>
                <c:pt idx="165">
                  <c:v>502.5</c:v>
                </c:pt>
                <c:pt idx="166">
                  <c:v>503</c:v>
                </c:pt>
                <c:pt idx="167">
                  <c:v>503.5</c:v>
                </c:pt>
                <c:pt idx="168">
                  <c:v>504</c:v>
                </c:pt>
                <c:pt idx="169">
                  <c:v>504.5</c:v>
                </c:pt>
                <c:pt idx="170">
                  <c:v>505</c:v>
                </c:pt>
                <c:pt idx="171">
                  <c:v>505.5</c:v>
                </c:pt>
                <c:pt idx="172">
                  <c:v>506</c:v>
                </c:pt>
                <c:pt idx="173">
                  <c:v>506.5</c:v>
                </c:pt>
                <c:pt idx="174">
                  <c:v>507</c:v>
                </c:pt>
                <c:pt idx="175">
                  <c:v>507.5</c:v>
                </c:pt>
                <c:pt idx="176">
                  <c:v>508</c:v>
                </c:pt>
                <c:pt idx="177">
                  <c:v>508.5</c:v>
                </c:pt>
                <c:pt idx="178">
                  <c:v>509</c:v>
                </c:pt>
                <c:pt idx="179">
                  <c:v>509.5</c:v>
                </c:pt>
                <c:pt idx="180">
                  <c:v>510</c:v>
                </c:pt>
                <c:pt idx="181">
                  <c:v>510.5</c:v>
                </c:pt>
                <c:pt idx="182">
                  <c:v>511</c:v>
                </c:pt>
                <c:pt idx="183">
                  <c:v>511.5</c:v>
                </c:pt>
                <c:pt idx="184">
                  <c:v>512</c:v>
                </c:pt>
                <c:pt idx="185">
                  <c:v>512.5</c:v>
                </c:pt>
                <c:pt idx="186">
                  <c:v>513</c:v>
                </c:pt>
                <c:pt idx="187">
                  <c:v>513.5</c:v>
                </c:pt>
                <c:pt idx="188">
                  <c:v>514</c:v>
                </c:pt>
                <c:pt idx="189">
                  <c:v>514.5</c:v>
                </c:pt>
                <c:pt idx="190">
                  <c:v>515</c:v>
                </c:pt>
                <c:pt idx="191">
                  <c:v>515.5</c:v>
                </c:pt>
                <c:pt idx="192">
                  <c:v>516</c:v>
                </c:pt>
                <c:pt idx="193">
                  <c:v>516.5</c:v>
                </c:pt>
                <c:pt idx="194">
                  <c:v>517</c:v>
                </c:pt>
                <c:pt idx="195">
                  <c:v>517.5</c:v>
                </c:pt>
                <c:pt idx="196">
                  <c:v>518</c:v>
                </c:pt>
                <c:pt idx="197">
                  <c:v>518.5</c:v>
                </c:pt>
                <c:pt idx="198">
                  <c:v>519</c:v>
                </c:pt>
                <c:pt idx="199">
                  <c:v>519.5</c:v>
                </c:pt>
                <c:pt idx="200">
                  <c:v>520</c:v>
                </c:pt>
                <c:pt idx="201">
                  <c:v>520.5</c:v>
                </c:pt>
                <c:pt idx="202">
                  <c:v>521</c:v>
                </c:pt>
                <c:pt idx="203">
                  <c:v>521.5</c:v>
                </c:pt>
                <c:pt idx="204">
                  <c:v>522</c:v>
                </c:pt>
                <c:pt idx="205">
                  <c:v>522.5</c:v>
                </c:pt>
                <c:pt idx="206">
                  <c:v>523</c:v>
                </c:pt>
                <c:pt idx="207">
                  <c:v>523.5</c:v>
                </c:pt>
                <c:pt idx="208">
                  <c:v>524</c:v>
                </c:pt>
                <c:pt idx="209">
                  <c:v>524.5</c:v>
                </c:pt>
                <c:pt idx="210">
                  <c:v>525</c:v>
                </c:pt>
                <c:pt idx="211">
                  <c:v>525.5</c:v>
                </c:pt>
                <c:pt idx="212">
                  <c:v>526</c:v>
                </c:pt>
                <c:pt idx="213">
                  <c:v>526.5</c:v>
                </c:pt>
                <c:pt idx="214">
                  <c:v>527</c:v>
                </c:pt>
                <c:pt idx="215">
                  <c:v>527.5</c:v>
                </c:pt>
                <c:pt idx="216">
                  <c:v>528</c:v>
                </c:pt>
                <c:pt idx="217">
                  <c:v>528.5</c:v>
                </c:pt>
                <c:pt idx="218">
                  <c:v>529</c:v>
                </c:pt>
                <c:pt idx="219">
                  <c:v>529.5</c:v>
                </c:pt>
                <c:pt idx="220">
                  <c:v>530</c:v>
                </c:pt>
                <c:pt idx="221">
                  <c:v>530.5</c:v>
                </c:pt>
                <c:pt idx="222">
                  <c:v>531</c:v>
                </c:pt>
                <c:pt idx="223">
                  <c:v>531.5</c:v>
                </c:pt>
                <c:pt idx="224">
                  <c:v>532</c:v>
                </c:pt>
                <c:pt idx="225">
                  <c:v>532.5</c:v>
                </c:pt>
                <c:pt idx="226">
                  <c:v>533</c:v>
                </c:pt>
                <c:pt idx="227">
                  <c:v>533.5</c:v>
                </c:pt>
                <c:pt idx="228">
                  <c:v>534</c:v>
                </c:pt>
                <c:pt idx="229">
                  <c:v>534.5</c:v>
                </c:pt>
                <c:pt idx="230">
                  <c:v>535</c:v>
                </c:pt>
                <c:pt idx="231">
                  <c:v>535.5</c:v>
                </c:pt>
                <c:pt idx="232">
                  <c:v>536</c:v>
                </c:pt>
                <c:pt idx="233">
                  <c:v>536.5</c:v>
                </c:pt>
                <c:pt idx="234">
                  <c:v>537</c:v>
                </c:pt>
                <c:pt idx="235">
                  <c:v>537.5</c:v>
                </c:pt>
                <c:pt idx="236">
                  <c:v>538</c:v>
                </c:pt>
                <c:pt idx="237">
                  <c:v>538.5</c:v>
                </c:pt>
                <c:pt idx="238">
                  <c:v>539</c:v>
                </c:pt>
                <c:pt idx="239">
                  <c:v>539.5</c:v>
                </c:pt>
                <c:pt idx="240">
                  <c:v>540</c:v>
                </c:pt>
                <c:pt idx="241">
                  <c:v>540.5</c:v>
                </c:pt>
                <c:pt idx="242">
                  <c:v>541</c:v>
                </c:pt>
                <c:pt idx="243">
                  <c:v>541.5</c:v>
                </c:pt>
                <c:pt idx="244">
                  <c:v>542</c:v>
                </c:pt>
                <c:pt idx="245">
                  <c:v>542.5</c:v>
                </c:pt>
                <c:pt idx="246">
                  <c:v>543</c:v>
                </c:pt>
                <c:pt idx="247">
                  <c:v>543.5</c:v>
                </c:pt>
                <c:pt idx="248">
                  <c:v>544</c:v>
                </c:pt>
                <c:pt idx="249">
                  <c:v>544.5</c:v>
                </c:pt>
                <c:pt idx="250">
                  <c:v>545</c:v>
                </c:pt>
                <c:pt idx="251">
                  <c:v>545.5</c:v>
                </c:pt>
                <c:pt idx="252">
                  <c:v>546</c:v>
                </c:pt>
                <c:pt idx="253">
                  <c:v>546.5</c:v>
                </c:pt>
                <c:pt idx="254">
                  <c:v>547</c:v>
                </c:pt>
                <c:pt idx="255">
                  <c:v>547.5</c:v>
                </c:pt>
                <c:pt idx="256">
                  <c:v>548</c:v>
                </c:pt>
                <c:pt idx="257">
                  <c:v>548.5</c:v>
                </c:pt>
                <c:pt idx="258">
                  <c:v>549</c:v>
                </c:pt>
                <c:pt idx="259">
                  <c:v>549.5</c:v>
                </c:pt>
                <c:pt idx="260">
                  <c:v>550</c:v>
                </c:pt>
                <c:pt idx="261">
                  <c:v>550.5</c:v>
                </c:pt>
                <c:pt idx="262">
                  <c:v>551</c:v>
                </c:pt>
                <c:pt idx="263">
                  <c:v>551.5</c:v>
                </c:pt>
                <c:pt idx="264">
                  <c:v>552</c:v>
                </c:pt>
                <c:pt idx="265">
                  <c:v>552.5</c:v>
                </c:pt>
                <c:pt idx="266">
                  <c:v>553</c:v>
                </c:pt>
                <c:pt idx="267">
                  <c:v>553.5</c:v>
                </c:pt>
                <c:pt idx="268">
                  <c:v>554</c:v>
                </c:pt>
                <c:pt idx="269">
                  <c:v>554.5</c:v>
                </c:pt>
                <c:pt idx="270">
                  <c:v>555</c:v>
                </c:pt>
                <c:pt idx="271">
                  <c:v>555.5</c:v>
                </c:pt>
                <c:pt idx="272">
                  <c:v>556</c:v>
                </c:pt>
                <c:pt idx="273">
                  <c:v>556.5</c:v>
                </c:pt>
                <c:pt idx="274">
                  <c:v>557</c:v>
                </c:pt>
                <c:pt idx="275">
                  <c:v>557.5</c:v>
                </c:pt>
                <c:pt idx="276">
                  <c:v>558</c:v>
                </c:pt>
                <c:pt idx="277">
                  <c:v>558.5</c:v>
                </c:pt>
                <c:pt idx="278">
                  <c:v>559</c:v>
                </c:pt>
                <c:pt idx="279">
                  <c:v>559.5</c:v>
                </c:pt>
                <c:pt idx="280">
                  <c:v>560</c:v>
                </c:pt>
                <c:pt idx="281">
                  <c:v>560.5</c:v>
                </c:pt>
                <c:pt idx="282">
                  <c:v>561</c:v>
                </c:pt>
                <c:pt idx="283">
                  <c:v>561.5</c:v>
                </c:pt>
                <c:pt idx="284">
                  <c:v>562</c:v>
                </c:pt>
                <c:pt idx="285">
                  <c:v>562.5</c:v>
                </c:pt>
                <c:pt idx="286">
                  <c:v>563</c:v>
                </c:pt>
                <c:pt idx="287">
                  <c:v>563.5</c:v>
                </c:pt>
                <c:pt idx="288">
                  <c:v>564</c:v>
                </c:pt>
                <c:pt idx="289">
                  <c:v>564.5</c:v>
                </c:pt>
                <c:pt idx="290">
                  <c:v>565</c:v>
                </c:pt>
                <c:pt idx="291">
                  <c:v>565.5</c:v>
                </c:pt>
                <c:pt idx="292">
                  <c:v>566</c:v>
                </c:pt>
                <c:pt idx="293">
                  <c:v>566.5</c:v>
                </c:pt>
                <c:pt idx="294">
                  <c:v>567</c:v>
                </c:pt>
                <c:pt idx="295">
                  <c:v>567.5</c:v>
                </c:pt>
                <c:pt idx="296">
                  <c:v>568</c:v>
                </c:pt>
                <c:pt idx="297">
                  <c:v>568.5</c:v>
                </c:pt>
                <c:pt idx="298">
                  <c:v>569</c:v>
                </c:pt>
                <c:pt idx="299">
                  <c:v>569.5</c:v>
                </c:pt>
                <c:pt idx="300">
                  <c:v>570</c:v>
                </c:pt>
                <c:pt idx="301">
                  <c:v>570.5</c:v>
                </c:pt>
                <c:pt idx="302">
                  <c:v>571</c:v>
                </c:pt>
                <c:pt idx="303">
                  <c:v>571.5</c:v>
                </c:pt>
                <c:pt idx="304">
                  <c:v>572</c:v>
                </c:pt>
                <c:pt idx="305">
                  <c:v>572.5</c:v>
                </c:pt>
                <c:pt idx="306">
                  <c:v>573</c:v>
                </c:pt>
                <c:pt idx="307">
                  <c:v>573.5</c:v>
                </c:pt>
                <c:pt idx="308">
                  <c:v>574</c:v>
                </c:pt>
                <c:pt idx="309">
                  <c:v>574.5</c:v>
                </c:pt>
                <c:pt idx="310">
                  <c:v>575</c:v>
                </c:pt>
                <c:pt idx="311">
                  <c:v>575.5</c:v>
                </c:pt>
                <c:pt idx="312">
                  <c:v>576</c:v>
                </c:pt>
                <c:pt idx="313">
                  <c:v>576.5</c:v>
                </c:pt>
                <c:pt idx="314">
                  <c:v>577</c:v>
                </c:pt>
                <c:pt idx="315">
                  <c:v>577.5</c:v>
                </c:pt>
                <c:pt idx="316">
                  <c:v>578</c:v>
                </c:pt>
                <c:pt idx="317">
                  <c:v>578.5</c:v>
                </c:pt>
                <c:pt idx="318">
                  <c:v>579</c:v>
                </c:pt>
                <c:pt idx="319">
                  <c:v>579.5</c:v>
                </c:pt>
                <c:pt idx="320">
                  <c:v>580</c:v>
                </c:pt>
                <c:pt idx="321">
                  <c:v>580.5</c:v>
                </c:pt>
                <c:pt idx="322">
                  <c:v>581</c:v>
                </c:pt>
                <c:pt idx="323">
                  <c:v>581.5</c:v>
                </c:pt>
                <c:pt idx="324">
                  <c:v>582</c:v>
                </c:pt>
                <c:pt idx="325">
                  <c:v>582.5</c:v>
                </c:pt>
                <c:pt idx="326">
                  <c:v>583</c:v>
                </c:pt>
                <c:pt idx="327">
                  <c:v>583.5</c:v>
                </c:pt>
                <c:pt idx="328">
                  <c:v>584</c:v>
                </c:pt>
                <c:pt idx="329">
                  <c:v>584.5</c:v>
                </c:pt>
                <c:pt idx="330">
                  <c:v>585</c:v>
                </c:pt>
                <c:pt idx="331">
                  <c:v>585.5</c:v>
                </c:pt>
                <c:pt idx="332">
                  <c:v>586</c:v>
                </c:pt>
                <c:pt idx="333">
                  <c:v>586.5</c:v>
                </c:pt>
                <c:pt idx="334">
                  <c:v>587</c:v>
                </c:pt>
                <c:pt idx="335">
                  <c:v>587.5</c:v>
                </c:pt>
                <c:pt idx="336">
                  <c:v>588</c:v>
                </c:pt>
                <c:pt idx="337">
                  <c:v>588.5</c:v>
                </c:pt>
                <c:pt idx="338">
                  <c:v>589</c:v>
                </c:pt>
                <c:pt idx="339">
                  <c:v>589.5</c:v>
                </c:pt>
                <c:pt idx="340">
                  <c:v>590</c:v>
                </c:pt>
                <c:pt idx="341">
                  <c:v>590.5</c:v>
                </c:pt>
                <c:pt idx="342">
                  <c:v>591</c:v>
                </c:pt>
                <c:pt idx="343">
                  <c:v>591.5</c:v>
                </c:pt>
                <c:pt idx="344">
                  <c:v>592</c:v>
                </c:pt>
                <c:pt idx="345">
                  <c:v>592.5</c:v>
                </c:pt>
                <c:pt idx="346">
                  <c:v>593</c:v>
                </c:pt>
                <c:pt idx="347">
                  <c:v>593.5</c:v>
                </c:pt>
                <c:pt idx="348">
                  <c:v>594</c:v>
                </c:pt>
                <c:pt idx="349">
                  <c:v>594.5</c:v>
                </c:pt>
                <c:pt idx="350">
                  <c:v>595</c:v>
                </c:pt>
                <c:pt idx="351">
                  <c:v>595.5</c:v>
                </c:pt>
                <c:pt idx="352">
                  <c:v>596</c:v>
                </c:pt>
                <c:pt idx="353">
                  <c:v>596.5</c:v>
                </c:pt>
                <c:pt idx="354">
                  <c:v>597</c:v>
                </c:pt>
                <c:pt idx="355">
                  <c:v>597.5</c:v>
                </c:pt>
                <c:pt idx="356">
                  <c:v>598</c:v>
                </c:pt>
                <c:pt idx="357">
                  <c:v>598.5</c:v>
                </c:pt>
                <c:pt idx="358">
                  <c:v>599</c:v>
                </c:pt>
                <c:pt idx="359">
                  <c:v>599.5</c:v>
                </c:pt>
                <c:pt idx="360">
                  <c:v>600</c:v>
                </c:pt>
                <c:pt idx="361">
                  <c:v>600.5</c:v>
                </c:pt>
                <c:pt idx="362">
                  <c:v>601</c:v>
                </c:pt>
                <c:pt idx="363">
                  <c:v>601.5</c:v>
                </c:pt>
                <c:pt idx="364">
                  <c:v>602</c:v>
                </c:pt>
                <c:pt idx="365">
                  <c:v>602.5</c:v>
                </c:pt>
                <c:pt idx="366">
                  <c:v>603</c:v>
                </c:pt>
                <c:pt idx="367">
                  <c:v>603.5</c:v>
                </c:pt>
                <c:pt idx="368">
                  <c:v>604</c:v>
                </c:pt>
                <c:pt idx="369">
                  <c:v>604.5</c:v>
                </c:pt>
                <c:pt idx="370">
                  <c:v>605</c:v>
                </c:pt>
                <c:pt idx="371">
                  <c:v>605.5</c:v>
                </c:pt>
                <c:pt idx="372">
                  <c:v>606</c:v>
                </c:pt>
                <c:pt idx="373">
                  <c:v>606.5</c:v>
                </c:pt>
                <c:pt idx="374">
                  <c:v>607</c:v>
                </c:pt>
                <c:pt idx="375">
                  <c:v>607.5</c:v>
                </c:pt>
                <c:pt idx="376">
                  <c:v>608</c:v>
                </c:pt>
                <c:pt idx="377">
                  <c:v>608.5</c:v>
                </c:pt>
                <c:pt idx="378">
                  <c:v>609</c:v>
                </c:pt>
                <c:pt idx="379">
                  <c:v>609.5</c:v>
                </c:pt>
                <c:pt idx="380">
                  <c:v>610</c:v>
                </c:pt>
                <c:pt idx="381">
                  <c:v>610.5</c:v>
                </c:pt>
                <c:pt idx="382">
                  <c:v>611</c:v>
                </c:pt>
                <c:pt idx="383">
                  <c:v>611.5</c:v>
                </c:pt>
                <c:pt idx="384">
                  <c:v>612</c:v>
                </c:pt>
                <c:pt idx="385">
                  <c:v>612.5</c:v>
                </c:pt>
                <c:pt idx="386">
                  <c:v>613</c:v>
                </c:pt>
                <c:pt idx="387">
                  <c:v>613.5</c:v>
                </c:pt>
                <c:pt idx="388">
                  <c:v>614</c:v>
                </c:pt>
                <c:pt idx="389">
                  <c:v>614.5</c:v>
                </c:pt>
                <c:pt idx="390">
                  <c:v>615</c:v>
                </c:pt>
                <c:pt idx="391">
                  <c:v>615.5</c:v>
                </c:pt>
                <c:pt idx="392">
                  <c:v>616</c:v>
                </c:pt>
                <c:pt idx="393">
                  <c:v>616.5</c:v>
                </c:pt>
                <c:pt idx="394">
                  <c:v>617</c:v>
                </c:pt>
                <c:pt idx="395">
                  <c:v>617.5</c:v>
                </c:pt>
                <c:pt idx="396">
                  <c:v>618</c:v>
                </c:pt>
                <c:pt idx="397">
                  <c:v>618.5</c:v>
                </c:pt>
                <c:pt idx="398">
                  <c:v>619</c:v>
                </c:pt>
                <c:pt idx="399">
                  <c:v>619.5</c:v>
                </c:pt>
                <c:pt idx="400">
                  <c:v>620</c:v>
                </c:pt>
                <c:pt idx="401">
                  <c:v>620.5</c:v>
                </c:pt>
                <c:pt idx="402">
                  <c:v>621</c:v>
                </c:pt>
                <c:pt idx="403">
                  <c:v>621.5</c:v>
                </c:pt>
                <c:pt idx="404">
                  <c:v>622</c:v>
                </c:pt>
                <c:pt idx="405">
                  <c:v>622.5</c:v>
                </c:pt>
                <c:pt idx="406">
                  <c:v>623</c:v>
                </c:pt>
                <c:pt idx="407">
                  <c:v>623.5</c:v>
                </c:pt>
                <c:pt idx="408">
                  <c:v>624</c:v>
                </c:pt>
                <c:pt idx="409">
                  <c:v>624.5</c:v>
                </c:pt>
                <c:pt idx="410">
                  <c:v>625</c:v>
                </c:pt>
                <c:pt idx="411">
                  <c:v>625.5</c:v>
                </c:pt>
                <c:pt idx="412">
                  <c:v>626</c:v>
                </c:pt>
                <c:pt idx="413">
                  <c:v>626.5</c:v>
                </c:pt>
                <c:pt idx="414">
                  <c:v>627</c:v>
                </c:pt>
                <c:pt idx="415">
                  <c:v>627.5</c:v>
                </c:pt>
                <c:pt idx="416">
                  <c:v>628</c:v>
                </c:pt>
                <c:pt idx="417">
                  <c:v>628.5</c:v>
                </c:pt>
                <c:pt idx="418">
                  <c:v>629</c:v>
                </c:pt>
                <c:pt idx="419">
                  <c:v>629.5</c:v>
                </c:pt>
                <c:pt idx="420">
                  <c:v>630</c:v>
                </c:pt>
                <c:pt idx="421">
                  <c:v>630.5</c:v>
                </c:pt>
                <c:pt idx="422">
                  <c:v>631</c:v>
                </c:pt>
                <c:pt idx="423">
                  <c:v>631.5</c:v>
                </c:pt>
                <c:pt idx="424">
                  <c:v>632</c:v>
                </c:pt>
                <c:pt idx="425">
                  <c:v>632.5</c:v>
                </c:pt>
                <c:pt idx="426">
                  <c:v>633</c:v>
                </c:pt>
                <c:pt idx="427">
                  <c:v>633.5</c:v>
                </c:pt>
                <c:pt idx="428">
                  <c:v>634</c:v>
                </c:pt>
                <c:pt idx="429">
                  <c:v>634.5</c:v>
                </c:pt>
                <c:pt idx="430">
                  <c:v>635</c:v>
                </c:pt>
                <c:pt idx="431">
                  <c:v>635.5</c:v>
                </c:pt>
                <c:pt idx="432">
                  <c:v>636</c:v>
                </c:pt>
                <c:pt idx="433">
                  <c:v>636.5</c:v>
                </c:pt>
                <c:pt idx="434">
                  <c:v>637</c:v>
                </c:pt>
                <c:pt idx="435">
                  <c:v>637.5</c:v>
                </c:pt>
                <c:pt idx="436">
                  <c:v>638</c:v>
                </c:pt>
                <c:pt idx="437">
                  <c:v>638.5</c:v>
                </c:pt>
                <c:pt idx="438">
                  <c:v>639</c:v>
                </c:pt>
                <c:pt idx="439">
                  <c:v>639.5</c:v>
                </c:pt>
                <c:pt idx="440">
                  <c:v>640</c:v>
                </c:pt>
                <c:pt idx="441">
                  <c:v>640.5</c:v>
                </c:pt>
                <c:pt idx="442">
                  <c:v>641</c:v>
                </c:pt>
                <c:pt idx="443">
                  <c:v>641.5</c:v>
                </c:pt>
                <c:pt idx="444">
                  <c:v>642</c:v>
                </c:pt>
                <c:pt idx="445">
                  <c:v>642.5</c:v>
                </c:pt>
                <c:pt idx="446">
                  <c:v>643</c:v>
                </c:pt>
                <c:pt idx="447">
                  <c:v>643.5</c:v>
                </c:pt>
                <c:pt idx="448">
                  <c:v>644</c:v>
                </c:pt>
                <c:pt idx="449">
                  <c:v>644.5</c:v>
                </c:pt>
                <c:pt idx="450">
                  <c:v>645</c:v>
                </c:pt>
                <c:pt idx="451">
                  <c:v>645.5</c:v>
                </c:pt>
                <c:pt idx="452">
                  <c:v>646</c:v>
                </c:pt>
                <c:pt idx="453">
                  <c:v>646.5</c:v>
                </c:pt>
                <c:pt idx="454">
                  <c:v>647</c:v>
                </c:pt>
                <c:pt idx="455">
                  <c:v>647.5</c:v>
                </c:pt>
                <c:pt idx="456">
                  <c:v>648</c:v>
                </c:pt>
                <c:pt idx="457">
                  <c:v>648.5</c:v>
                </c:pt>
                <c:pt idx="458">
                  <c:v>649</c:v>
                </c:pt>
                <c:pt idx="459">
                  <c:v>649.5</c:v>
                </c:pt>
                <c:pt idx="460">
                  <c:v>650</c:v>
                </c:pt>
                <c:pt idx="461">
                  <c:v>650.5</c:v>
                </c:pt>
                <c:pt idx="462">
                  <c:v>651</c:v>
                </c:pt>
                <c:pt idx="463">
                  <c:v>651.5</c:v>
                </c:pt>
                <c:pt idx="464">
                  <c:v>652</c:v>
                </c:pt>
                <c:pt idx="465">
                  <c:v>652.5</c:v>
                </c:pt>
                <c:pt idx="466">
                  <c:v>653</c:v>
                </c:pt>
                <c:pt idx="467">
                  <c:v>653.5</c:v>
                </c:pt>
                <c:pt idx="468">
                  <c:v>654</c:v>
                </c:pt>
                <c:pt idx="469">
                  <c:v>654.5</c:v>
                </c:pt>
                <c:pt idx="470">
                  <c:v>655</c:v>
                </c:pt>
                <c:pt idx="471">
                  <c:v>655.5</c:v>
                </c:pt>
                <c:pt idx="472">
                  <c:v>656</c:v>
                </c:pt>
                <c:pt idx="473">
                  <c:v>656.5</c:v>
                </c:pt>
                <c:pt idx="474">
                  <c:v>657</c:v>
                </c:pt>
                <c:pt idx="475">
                  <c:v>657.5</c:v>
                </c:pt>
                <c:pt idx="476">
                  <c:v>658</c:v>
                </c:pt>
                <c:pt idx="477">
                  <c:v>658.5</c:v>
                </c:pt>
                <c:pt idx="478">
                  <c:v>659</c:v>
                </c:pt>
                <c:pt idx="479">
                  <c:v>659.5</c:v>
                </c:pt>
                <c:pt idx="480">
                  <c:v>660</c:v>
                </c:pt>
                <c:pt idx="481">
                  <c:v>660.5</c:v>
                </c:pt>
                <c:pt idx="482">
                  <c:v>661</c:v>
                </c:pt>
                <c:pt idx="483">
                  <c:v>661.5</c:v>
                </c:pt>
                <c:pt idx="484">
                  <c:v>662</c:v>
                </c:pt>
                <c:pt idx="485">
                  <c:v>662.5</c:v>
                </c:pt>
                <c:pt idx="486">
                  <c:v>663</c:v>
                </c:pt>
                <c:pt idx="487">
                  <c:v>663.5</c:v>
                </c:pt>
                <c:pt idx="488">
                  <c:v>664</c:v>
                </c:pt>
                <c:pt idx="489">
                  <c:v>664.5</c:v>
                </c:pt>
                <c:pt idx="490">
                  <c:v>665</c:v>
                </c:pt>
                <c:pt idx="491">
                  <c:v>665.5</c:v>
                </c:pt>
                <c:pt idx="492">
                  <c:v>666</c:v>
                </c:pt>
                <c:pt idx="493">
                  <c:v>666.5</c:v>
                </c:pt>
                <c:pt idx="494">
                  <c:v>667</c:v>
                </c:pt>
                <c:pt idx="495">
                  <c:v>667.5</c:v>
                </c:pt>
                <c:pt idx="496">
                  <c:v>668</c:v>
                </c:pt>
                <c:pt idx="497">
                  <c:v>668.5</c:v>
                </c:pt>
                <c:pt idx="498">
                  <c:v>669</c:v>
                </c:pt>
                <c:pt idx="499">
                  <c:v>669.5</c:v>
                </c:pt>
                <c:pt idx="500">
                  <c:v>670</c:v>
                </c:pt>
                <c:pt idx="501">
                  <c:v>670.5</c:v>
                </c:pt>
                <c:pt idx="502">
                  <c:v>671</c:v>
                </c:pt>
                <c:pt idx="503">
                  <c:v>671.5</c:v>
                </c:pt>
                <c:pt idx="504">
                  <c:v>672</c:v>
                </c:pt>
                <c:pt idx="505">
                  <c:v>672.5</c:v>
                </c:pt>
                <c:pt idx="506">
                  <c:v>673</c:v>
                </c:pt>
                <c:pt idx="507">
                  <c:v>673.5</c:v>
                </c:pt>
                <c:pt idx="508">
                  <c:v>674</c:v>
                </c:pt>
                <c:pt idx="509">
                  <c:v>674.5</c:v>
                </c:pt>
                <c:pt idx="510">
                  <c:v>675</c:v>
                </c:pt>
                <c:pt idx="511">
                  <c:v>675.5</c:v>
                </c:pt>
                <c:pt idx="512">
                  <c:v>676</c:v>
                </c:pt>
                <c:pt idx="513">
                  <c:v>676.5</c:v>
                </c:pt>
                <c:pt idx="514">
                  <c:v>677</c:v>
                </c:pt>
                <c:pt idx="515">
                  <c:v>677.5</c:v>
                </c:pt>
                <c:pt idx="516">
                  <c:v>678</c:v>
                </c:pt>
                <c:pt idx="517">
                  <c:v>678.5</c:v>
                </c:pt>
                <c:pt idx="518">
                  <c:v>679</c:v>
                </c:pt>
                <c:pt idx="519">
                  <c:v>679.5</c:v>
                </c:pt>
                <c:pt idx="520">
                  <c:v>680</c:v>
                </c:pt>
                <c:pt idx="521">
                  <c:v>680.5</c:v>
                </c:pt>
                <c:pt idx="522">
                  <c:v>681</c:v>
                </c:pt>
                <c:pt idx="523">
                  <c:v>681.5</c:v>
                </c:pt>
                <c:pt idx="524">
                  <c:v>682</c:v>
                </c:pt>
                <c:pt idx="525">
                  <c:v>682.5</c:v>
                </c:pt>
                <c:pt idx="526">
                  <c:v>683</c:v>
                </c:pt>
                <c:pt idx="527">
                  <c:v>683.5</c:v>
                </c:pt>
                <c:pt idx="528">
                  <c:v>684</c:v>
                </c:pt>
                <c:pt idx="529">
                  <c:v>684.5</c:v>
                </c:pt>
                <c:pt idx="530">
                  <c:v>685</c:v>
                </c:pt>
                <c:pt idx="531">
                  <c:v>685.5</c:v>
                </c:pt>
                <c:pt idx="532">
                  <c:v>686</c:v>
                </c:pt>
                <c:pt idx="533">
                  <c:v>686.5</c:v>
                </c:pt>
                <c:pt idx="534">
                  <c:v>687</c:v>
                </c:pt>
                <c:pt idx="535">
                  <c:v>687.5</c:v>
                </c:pt>
                <c:pt idx="536">
                  <c:v>688</c:v>
                </c:pt>
                <c:pt idx="537">
                  <c:v>688.5</c:v>
                </c:pt>
                <c:pt idx="538">
                  <c:v>689</c:v>
                </c:pt>
                <c:pt idx="539">
                  <c:v>689.5</c:v>
                </c:pt>
                <c:pt idx="540">
                  <c:v>690</c:v>
                </c:pt>
                <c:pt idx="541">
                  <c:v>690.5</c:v>
                </c:pt>
                <c:pt idx="542">
                  <c:v>691</c:v>
                </c:pt>
                <c:pt idx="543">
                  <c:v>691.5</c:v>
                </c:pt>
                <c:pt idx="544">
                  <c:v>692</c:v>
                </c:pt>
                <c:pt idx="545">
                  <c:v>692.5</c:v>
                </c:pt>
                <c:pt idx="546">
                  <c:v>693</c:v>
                </c:pt>
                <c:pt idx="547">
                  <c:v>693.5</c:v>
                </c:pt>
                <c:pt idx="548">
                  <c:v>694</c:v>
                </c:pt>
                <c:pt idx="549">
                  <c:v>694.5</c:v>
                </c:pt>
                <c:pt idx="550">
                  <c:v>695</c:v>
                </c:pt>
                <c:pt idx="551">
                  <c:v>695.5</c:v>
                </c:pt>
                <c:pt idx="552">
                  <c:v>696</c:v>
                </c:pt>
                <c:pt idx="553">
                  <c:v>696.5</c:v>
                </c:pt>
                <c:pt idx="554">
                  <c:v>697</c:v>
                </c:pt>
                <c:pt idx="555">
                  <c:v>697.5</c:v>
                </c:pt>
                <c:pt idx="556">
                  <c:v>698</c:v>
                </c:pt>
                <c:pt idx="557">
                  <c:v>698.5</c:v>
                </c:pt>
                <c:pt idx="558">
                  <c:v>699</c:v>
                </c:pt>
                <c:pt idx="559">
                  <c:v>699.5</c:v>
                </c:pt>
                <c:pt idx="560">
                  <c:v>700</c:v>
                </c:pt>
                <c:pt idx="561">
                  <c:v>700.5</c:v>
                </c:pt>
              </c:numCache>
            </c:numRef>
          </c:xVal>
          <c:yVal>
            <c:numRef>
              <c:f>Sheet1!$B$2:$B$563</c:f>
              <c:numCache>
                <c:formatCode>General</c:formatCode>
                <c:ptCount val="562"/>
                <c:pt idx="0">
                  <c:v>12.944000000000001</c:v>
                </c:pt>
                <c:pt idx="1">
                  <c:v>13.429400000000006</c:v>
                </c:pt>
                <c:pt idx="2">
                  <c:v>9.0597990000000248</c:v>
                </c:pt>
                <c:pt idx="3">
                  <c:v>6.123399</c:v>
                </c:pt>
                <c:pt idx="4">
                  <c:v>5.2129989999999955</c:v>
                </c:pt>
                <c:pt idx="5">
                  <c:v>4.6949989999999726</c:v>
                </c:pt>
                <c:pt idx="6">
                  <c:v>4.1539999999999946</c:v>
                </c:pt>
                <c:pt idx="7">
                  <c:v>4.0372000000000003</c:v>
                </c:pt>
                <c:pt idx="8">
                  <c:v>3.5467999999999997</c:v>
                </c:pt>
                <c:pt idx="9">
                  <c:v>3.5779999999999998</c:v>
                </c:pt>
                <c:pt idx="10">
                  <c:v>3.4545999999999997</c:v>
                </c:pt>
                <c:pt idx="11">
                  <c:v>3.2313999999999998</c:v>
                </c:pt>
                <c:pt idx="12">
                  <c:v>2.9389999999999987</c:v>
                </c:pt>
                <c:pt idx="13">
                  <c:v>3.2890000000000001</c:v>
                </c:pt>
                <c:pt idx="14">
                  <c:v>2.9539999999999997</c:v>
                </c:pt>
                <c:pt idx="15">
                  <c:v>2.4995999999999987</c:v>
                </c:pt>
                <c:pt idx="16">
                  <c:v>2.4179999999999997</c:v>
                </c:pt>
                <c:pt idx="17">
                  <c:v>2.3533999999999997</c:v>
                </c:pt>
                <c:pt idx="18">
                  <c:v>2.4630000000000001</c:v>
                </c:pt>
                <c:pt idx="19">
                  <c:v>2.3035999999999999</c:v>
                </c:pt>
                <c:pt idx="20">
                  <c:v>2.1179999999999999</c:v>
                </c:pt>
                <c:pt idx="21">
                  <c:v>2.1945999999999999</c:v>
                </c:pt>
                <c:pt idx="22">
                  <c:v>2.1295999999999999</c:v>
                </c:pt>
                <c:pt idx="23">
                  <c:v>2.1212</c:v>
                </c:pt>
                <c:pt idx="24">
                  <c:v>1.8824000000000001</c:v>
                </c:pt>
                <c:pt idx="25">
                  <c:v>1.9849999999999957</c:v>
                </c:pt>
                <c:pt idx="26">
                  <c:v>1.9265999999999956</c:v>
                </c:pt>
                <c:pt idx="27">
                  <c:v>1.9789999999999957</c:v>
                </c:pt>
                <c:pt idx="28">
                  <c:v>1.9822000000000009</c:v>
                </c:pt>
                <c:pt idx="29">
                  <c:v>2.0373999999999999</c:v>
                </c:pt>
                <c:pt idx="30">
                  <c:v>1.9643999999999964</c:v>
                </c:pt>
                <c:pt idx="31">
                  <c:v>1.8946000000000001</c:v>
                </c:pt>
                <c:pt idx="32">
                  <c:v>1.8337999999999948</c:v>
                </c:pt>
                <c:pt idx="33">
                  <c:v>1.6994</c:v>
                </c:pt>
                <c:pt idx="34">
                  <c:v>1.7437999999999991</c:v>
                </c:pt>
                <c:pt idx="35">
                  <c:v>1.7589999999999992</c:v>
                </c:pt>
                <c:pt idx="36">
                  <c:v>1.5286</c:v>
                </c:pt>
                <c:pt idx="37">
                  <c:v>1.6217999999999952</c:v>
                </c:pt>
                <c:pt idx="38">
                  <c:v>1.6115999999999953</c:v>
                </c:pt>
                <c:pt idx="39">
                  <c:v>1.6140000000000001</c:v>
                </c:pt>
                <c:pt idx="40">
                  <c:v>1.7649999999999992</c:v>
                </c:pt>
                <c:pt idx="41">
                  <c:v>1.5077999999999936</c:v>
                </c:pt>
                <c:pt idx="42">
                  <c:v>1.6764000000000001</c:v>
                </c:pt>
                <c:pt idx="43">
                  <c:v>1.5786</c:v>
                </c:pt>
                <c:pt idx="44">
                  <c:v>1.4753999999999936</c:v>
                </c:pt>
                <c:pt idx="45">
                  <c:v>1.5944</c:v>
                </c:pt>
                <c:pt idx="46">
                  <c:v>1.4373999999999925</c:v>
                </c:pt>
                <c:pt idx="47">
                  <c:v>1.5227999999999957</c:v>
                </c:pt>
                <c:pt idx="48">
                  <c:v>1.7897999999999992</c:v>
                </c:pt>
                <c:pt idx="49">
                  <c:v>1.5402</c:v>
                </c:pt>
                <c:pt idx="50">
                  <c:v>1.7446000000000019</c:v>
                </c:pt>
                <c:pt idx="51">
                  <c:v>1.7067999999999992</c:v>
                </c:pt>
                <c:pt idx="52">
                  <c:v>1.3822000000000001</c:v>
                </c:pt>
                <c:pt idx="53">
                  <c:v>1.5893999999999953</c:v>
                </c:pt>
                <c:pt idx="54">
                  <c:v>1.5435999999999948</c:v>
                </c:pt>
                <c:pt idx="55">
                  <c:v>1.6406000000000001</c:v>
                </c:pt>
                <c:pt idx="56">
                  <c:v>1.6304000000000001</c:v>
                </c:pt>
                <c:pt idx="57">
                  <c:v>1.4991999999999948</c:v>
                </c:pt>
                <c:pt idx="58">
                  <c:v>1.5233999999999948</c:v>
                </c:pt>
                <c:pt idx="59">
                  <c:v>1.7111999999999992</c:v>
                </c:pt>
                <c:pt idx="60">
                  <c:v>1.5691999999999957</c:v>
                </c:pt>
                <c:pt idx="61">
                  <c:v>1.6676</c:v>
                </c:pt>
                <c:pt idx="62">
                  <c:v>1.6117999999999952</c:v>
                </c:pt>
                <c:pt idx="63">
                  <c:v>1.908999999999994</c:v>
                </c:pt>
                <c:pt idx="64">
                  <c:v>1.5668</c:v>
                </c:pt>
                <c:pt idx="65">
                  <c:v>1.5044</c:v>
                </c:pt>
                <c:pt idx="66">
                  <c:v>1.4717999999999924</c:v>
                </c:pt>
                <c:pt idx="67">
                  <c:v>1.5675999999999952</c:v>
                </c:pt>
                <c:pt idx="68">
                  <c:v>1.647</c:v>
                </c:pt>
                <c:pt idx="69">
                  <c:v>1.6297999999999953</c:v>
                </c:pt>
                <c:pt idx="70">
                  <c:v>1.6830000000000001</c:v>
                </c:pt>
                <c:pt idx="71">
                  <c:v>1.7055999999999976</c:v>
                </c:pt>
                <c:pt idx="72">
                  <c:v>1.7837999999999992</c:v>
                </c:pt>
                <c:pt idx="73">
                  <c:v>1.8652</c:v>
                </c:pt>
                <c:pt idx="74">
                  <c:v>1.8155999999999948</c:v>
                </c:pt>
                <c:pt idx="75">
                  <c:v>1.7708000000000035</c:v>
                </c:pt>
                <c:pt idx="76">
                  <c:v>1.6674</c:v>
                </c:pt>
                <c:pt idx="77">
                  <c:v>1.7183999999999993</c:v>
                </c:pt>
                <c:pt idx="78">
                  <c:v>1.8311999999999957</c:v>
                </c:pt>
                <c:pt idx="79">
                  <c:v>1.9317999999999922</c:v>
                </c:pt>
                <c:pt idx="80">
                  <c:v>1.7826000000000035</c:v>
                </c:pt>
                <c:pt idx="81">
                  <c:v>1.8184</c:v>
                </c:pt>
                <c:pt idx="82">
                  <c:v>1.8008</c:v>
                </c:pt>
                <c:pt idx="83">
                  <c:v>1.7933999999999992</c:v>
                </c:pt>
                <c:pt idx="84">
                  <c:v>1.8797999999999953</c:v>
                </c:pt>
                <c:pt idx="85">
                  <c:v>2.2517999999999998</c:v>
                </c:pt>
                <c:pt idx="86">
                  <c:v>2.3545999999999987</c:v>
                </c:pt>
                <c:pt idx="87">
                  <c:v>2.4243990000000002</c:v>
                </c:pt>
                <c:pt idx="88">
                  <c:v>2.1305999999999998</c:v>
                </c:pt>
                <c:pt idx="89">
                  <c:v>2.2046000000000001</c:v>
                </c:pt>
                <c:pt idx="90">
                  <c:v>2.3465999999999987</c:v>
                </c:pt>
                <c:pt idx="91">
                  <c:v>2.7458</c:v>
                </c:pt>
                <c:pt idx="92">
                  <c:v>2.718</c:v>
                </c:pt>
                <c:pt idx="93">
                  <c:v>2.7842000000000002</c:v>
                </c:pt>
                <c:pt idx="94">
                  <c:v>2.6381999999999999</c:v>
                </c:pt>
                <c:pt idx="95">
                  <c:v>2.7972000000000001</c:v>
                </c:pt>
                <c:pt idx="96">
                  <c:v>3.2408000000000001</c:v>
                </c:pt>
                <c:pt idx="97">
                  <c:v>3.5488</c:v>
                </c:pt>
                <c:pt idx="98">
                  <c:v>3.6027999999999998</c:v>
                </c:pt>
                <c:pt idx="99">
                  <c:v>3.7440000000000002</c:v>
                </c:pt>
                <c:pt idx="100">
                  <c:v>3.9535999999999998</c:v>
                </c:pt>
                <c:pt idx="101">
                  <c:v>3.7434000000000012</c:v>
                </c:pt>
                <c:pt idx="102">
                  <c:v>4.1479999999999855</c:v>
                </c:pt>
                <c:pt idx="103">
                  <c:v>4.1116000000000001</c:v>
                </c:pt>
                <c:pt idx="104">
                  <c:v>4.6175999999999755</c:v>
                </c:pt>
                <c:pt idx="105">
                  <c:v>4.8887999999999998</c:v>
                </c:pt>
                <c:pt idx="106">
                  <c:v>4.9214000000000002</c:v>
                </c:pt>
                <c:pt idx="107">
                  <c:v>4.8734000000000002</c:v>
                </c:pt>
                <c:pt idx="108">
                  <c:v>4.9663990000000124</c:v>
                </c:pt>
                <c:pt idx="109">
                  <c:v>5.5119990000000003</c:v>
                </c:pt>
                <c:pt idx="110">
                  <c:v>5.7227990000000002</c:v>
                </c:pt>
                <c:pt idx="111">
                  <c:v>6.1983990000000002</c:v>
                </c:pt>
                <c:pt idx="112">
                  <c:v>6.1673989999999845</c:v>
                </c:pt>
                <c:pt idx="113">
                  <c:v>6.6129999999999765</c:v>
                </c:pt>
                <c:pt idx="114">
                  <c:v>6.4639999999999986</c:v>
                </c:pt>
                <c:pt idx="115">
                  <c:v>6.9506000000000014</c:v>
                </c:pt>
                <c:pt idx="116">
                  <c:v>7.2454000000000001</c:v>
                </c:pt>
                <c:pt idx="117">
                  <c:v>7.4936000000000034</c:v>
                </c:pt>
                <c:pt idx="118">
                  <c:v>7.9325990000000024</c:v>
                </c:pt>
                <c:pt idx="119">
                  <c:v>8.5500000000000007</c:v>
                </c:pt>
                <c:pt idx="120">
                  <c:v>8.1831990000000001</c:v>
                </c:pt>
                <c:pt idx="121">
                  <c:v>8.5933989999999998</c:v>
                </c:pt>
                <c:pt idx="122">
                  <c:v>8.9340000000000011</c:v>
                </c:pt>
                <c:pt idx="123">
                  <c:v>8.9670000000000005</c:v>
                </c:pt>
                <c:pt idx="124">
                  <c:v>9.5642000000000014</c:v>
                </c:pt>
                <c:pt idx="125">
                  <c:v>9.5608000000000004</c:v>
                </c:pt>
                <c:pt idx="126">
                  <c:v>10.247399999999999</c:v>
                </c:pt>
                <c:pt idx="127">
                  <c:v>10.494</c:v>
                </c:pt>
                <c:pt idx="128">
                  <c:v>10.301</c:v>
                </c:pt>
                <c:pt idx="129">
                  <c:v>11.579600000000006</c:v>
                </c:pt>
                <c:pt idx="130">
                  <c:v>11.769600000000002</c:v>
                </c:pt>
                <c:pt idx="131">
                  <c:v>12.123800000000001</c:v>
                </c:pt>
                <c:pt idx="132">
                  <c:v>12.803800000000004</c:v>
                </c:pt>
                <c:pt idx="133">
                  <c:v>13.329800000000002</c:v>
                </c:pt>
                <c:pt idx="134">
                  <c:v>13.556000000000004</c:v>
                </c:pt>
                <c:pt idx="135">
                  <c:v>13.286</c:v>
                </c:pt>
                <c:pt idx="136">
                  <c:v>15.158000000000001</c:v>
                </c:pt>
                <c:pt idx="137">
                  <c:v>15.415000000000004</c:v>
                </c:pt>
                <c:pt idx="138">
                  <c:v>15.391</c:v>
                </c:pt>
                <c:pt idx="139">
                  <c:v>16.59</c:v>
                </c:pt>
                <c:pt idx="140">
                  <c:v>16.467199999999913</c:v>
                </c:pt>
                <c:pt idx="141">
                  <c:v>16.880199999999917</c:v>
                </c:pt>
                <c:pt idx="142">
                  <c:v>17.248999999999917</c:v>
                </c:pt>
                <c:pt idx="143">
                  <c:v>17.045999999999989</c:v>
                </c:pt>
                <c:pt idx="144">
                  <c:v>18.801600000000001</c:v>
                </c:pt>
                <c:pt idx="145">
                  <c:v>18.740199999999909</c:v>
                </c:pt>
                <c:pt idx="146">
                  <c:v>19.899800000000031</c:v>
                </c:pt>
                <c:pt idx="147">
                  <c:v>20.609000000000005</c:v>
                </c:pt>
                <c:pt idx="148">
                  <c:v>21.059000000000001</c:v>
                </c:pt>
                <c:pt idx="149">
                  <c:v>22.501800000000031</c:v>
                </c:pt>
                <c:pt idx="150">
                  <c:v>22.896599999999989</c:v>
                </c:pt>
                <c:pt idx="151">
                  <c:v>22.6432</c:v>
                </c:pt>
                <c:pt idx="152">
                  <c:v>23.946599999999883</c:v>
                </c:pt>
                <c:pt idx="153">
                  <c:v>24.191400000000005</c:v>
                </c:pt>
                <c:pt idx="154">
                  <c:v>24.627600000000001</c:v>
                </c:pt>
                <c:pt idx="155">
                  <c:v>26.3428</c:v>
                </c:pt>
                <c:pt idx="156">
                  <c:v>26.659600000000001</c:v>
                </c:pt>
                <c:pt idx="157">
                  <c:v>27.911798999999988</c:v>
                </c:pt>
                <c:pt idx="158">
                  <c:v>28.660800000000005</c:v>
                </c:pt>
                <c:pt idx="159">
                  <c:v>30.2258</c:v>
                </c:pt>
                <c:pt idx="160">
                  <c:v>30.256</c:v>
                </c:pt>
                <c:pt idx="161">
                  <c:v>30.271999999999988</c:v>
                </c:pt>
                <c:pt idx="162">
                  <c:v>32.316200000000002</c:v>
                </c:pt>
                <c:pt idx="163">
                  <c:v>31.814000000000071</c:v>
                </c:pt>
                <c:pt idx="164">
                  <c:v>34.273600000000002</c:v>
                </c:pt>
                <c:pt idx="165">
                  <c:v>34.541000000000004</c:v>
                </c:pt>
                <c:pt idx="166">
                  <c:v>34.943400000000004</c:v>
                </c:pt>
                <c:pt idx="167">
                  <c:v>36.828200000000002</c:v>
                </c:pt>
                <c:pt idx="168">
                  <c:v>36.044000000000004</c:v>
                </c:pt>
                <c:pt idx="169">
                  <c:v>38.954399999999993</c:v>
                </c:pt>
                <c:pt idx="170">
                  <c:v>38.632400000000011</c:v>
                </c:pt>
                <c:pt idx="171">
                  <c:v>40.503400000000006</c:v>
                </c:pt>
                <c:pt idx="172">
                  <c:v>39.084600000000002</c:v>
                </c:pt>
                <c:pt idx="173">
                  <c:v>41.191000000000003</c:v>
                </c:pt>
                <c:pt idx="174">
                  <c:v>42.438199000000012</c:v>
                </c:pt>
                <c:pt idx="175">
                  <c:v>44.850799999999992</c:v>
                </c:pt>
                <c:pt idx="176">
                  <c:v>44.829600000000006</c:v>
                </c:pt>
                <c:pt idx="177">
                  <c:v>45.062400000000011</c:v>
                </c:pt>
                <c:pt idx="178">
                  <c:v>46.22559900000018</c:v>
                </c:pt>
                <c:pt idx="179">
                  <c:v>47.5274</c:v>
                </c:pt>
                <c:pt idx="180">
                  <c:v>48.480600000000003</c:v>
                </c:pt>
                <c:pt idx="181">
                  <c:v>48.806000000000004</c:v>
                </c:pt>
                <c:pt idx="182">
                  <c:v>50.868200000000002</c:v>
                </c:pt>
                <c:pt idx="183">
                  <c:v>51.187200000000004</c:v>
                </c:pt>
                <c:pt idx="184">
                  <c:v>53.3688</c:v>
                </c:pt>
                <c:pt idx="185">
                  <c:v>54.127000000000002</c:v>
                </c:pt>
                <c:pt idx="186">
                  <c:v>56.005000000000003</c:v>
                </c:pt>
                <c:pt idx="187">
                  <c:v>55.431400000000004</c:v>
                </c:pt>
                <c:pt idx="188">
                  <c:v>56.275000000000013</c:v>
                </c:pt>
                <c:pt idx="189">
                  <c:v>58.243599000000003</c:v>
                </c:pt>
                <c:pt idx="190">
                  <c:v>59.7014</c:v>
                </c:pt>
                <c:pt idx="191">
                  <c:v>60.272800000000011</c:v>
                </c:pt>
                <c:pt idx="192">
                  <c:v>62.010200000000005</c:v>
                </c:pt>
                <c:pt idx="193">
                  <c:v>63.082600000000006</c:v>
                </c:pt>
                <c:pt idx="194">
                  <c:v>64.634600000000006</c:v>
                </c:pt>
                <c:pt idx="195">
                  <c:v>65.646200000000007</c:v>
                </c:pt>
                <c:pt idx="196">
                  <c:v>65.503</c:v>
                </c:pt>
                <c:pt idx="197">
                  <c:v>68.100999999999999</c:v>
                </c:pt>
                <c:pt idx="198">
                  <c:v>70.230400000000003</c:v>
                </c:pt>
                <c:pt idx="199">
                  <c:v>69.904400000000024</c:v>
                </c:pt>
                <c:pt idx="200">
                  <c:v>72.983200000000025</c:v>
                </c:pt>
                <c:pt idx="201">
                  <c:v>72.373599999999982</c:v>
                </c:pt>
                <c:pt idx="202">
                  <c:v>73.47319899999998</c:v>
                </c:pt>
                <c:pt idx="203">
                  <c:v>73.647800000000004</c:v>
                </c:pt>
                <c:pt idx="204">
                  <c:v>77.496399000000025</c:v>
                </c:pt>
                <c:pt idx="205">
                  <c:v>75.014600000000314</c:v>
                </c:pt>
                <c:pt idx="206">
                  <c:v>77.147800000000004</c:v>
                </c:pt>
                <c:pt idx="207">
                  <c:v>78.299000000000007</c:v>
                </c:pt>
                <c:pt idx="208">
                  <c:v>79.024598999999981</c:v>
                </c:pt>
                <c:pt idx="209">
                  <c:v>81.77499899999998</c:v>
                </c:pt>
                <c:pt idx="210">
                  <c:v>83.875799999999629</c:v>
                </c:pt>
                <c:pt idx="211">
                  <c:v>84.926400000000001</c:v>
                </c:pt>
                <c:pt idx="212">
                  <c:v>87.210000000000022</c:v>
                </c:pt>
                <c:pt idx="213">
                  <c:v>86.804200000000023</c:v>
                </c:pt>
                <c:pt idx="214">
                  <c:v>87.046400000000006</c:v>
                </c:pt>
                <c:pt idx="215">
                  <c:v>87.75839899999967</c:v>
                </c:pt>
                <c:pt idx="216">
                  <c:v>89.510800000000003</c:v>
                </c:pt>
                <c:pt idx="217">
                  <c:v>91.014200000000343</c:v>
                </c:pt>
                <c:pt idx="218">
                  <c:v>92.816200000000023</c:v>
                </c:pt>
                <c:pt idx="219">
                  <c:v>93.308798999999397</c:v>
                </c:pt>
                <c:pt idx="220">
                  <c:v>93.206999000000025</c:v>
                </c:pt>
                <c:pt idx="221">
                  <c:v>94.407999000000345</c:v>
                </c:pt>
                <c:pt idx="222">
                  <c:v>93.85419899999998</c:v>
                </c:pt>
                <c:pt idx="223">
                  <c:v>96.455200000000005</c:v>
                </c:pt>
                <c:pt idx="224">
                  <c:v>98.660199000000006</c:v>
                </c:pt>
                <c:pt idx="225">
                  <c:v>98.115799999999979</c:v>
                </c:pt>
                <c:pt idx="226">
                  <c:v>100.71780000000012</c:v>
                </c:pt>
                <c:pt idx="227">
                  <c:v>101.1206</c:v>
                </c:pt>
                <c:pt idx="228">
                  <c:v>101.3878</c:v>
                </c:pt>
                <c:pt idx="229">
                  <c:v>102.92360000000002</c:v>
                </c:pt>
                <c:pt idx="230">
                  <c:v>104.758</c:v>
                </c:pt>
                <c:pt idx="231">
                  <c:v>104.72799999999999</c:v>
                </c:pt>
                <c:pt idx="232">
                  <c:v>109.21960000000028</c:v>
                </c:pt>
                <c:pt idx="233">
                  <c:v>106.333</c:v>
                </c:pt>
                <c:pt idx="234">
                  <c:v>107.331</c:v>
                </c:pt>
                <c:pt idx="235">
                  <c:v>110.191</c:v>
                </c:pt>
                <c:pt idx="236">
                  <c:v>112.87819999999998</c:v>
                </c:pt>
                <c:pt idx="237">
                  <c:v>111.71420000000039</c:v>
                </c:pt>
                <c:pt idx="238">
                  <c:v>114.09060000000002</c:v>
                </c:pt>
                <c:pt idx="239">
                  <c:v>113.7454</c:v>
                </c:pt>
                <c:pt idx="240">
                  <c:v>112.17739999999998</c:v>
                </c:pt>
                <c:pt idx="241">
                  <c:v>114.49460000000039</c:v>
                </c:pt>
                <c:pt idx="242">
                  <c:v>117.15559999999998</c:v>
                </c:pt>
                <c:pt idx="243">
                  <c:v>119.0608</c:v>
                </c:pt>
                <c:pt idx="244">
                  <c:v>115.2028</c:v>
                </c:pt>
                <c:pt idx="245">
                  <c:v>119.90300000000002</c:v>
                </c:pt>
                <c:pt idx="246">
                  <c:v>120.7086</c:v>
                </c:pt>
                <c:pt idx="247">
                  <c:v>121.4588</c:v>
                </c:pt>
                <c:pt idx="248">
                  <c:v>120.58160000000002</c:v>
                </c:pt>
                <c:pt idx="249">
                  <c:v>121.17439999999998</c:v>
                </c:pt>
                <c:pt idx="250">
                  <c:v>123.4088</c:v>
                </c:pt>
                <c:pt idx="251">
                  <c:v>123.721</c:v>
                </c:pt>
                <c:pt idx="252">
                  <c:v>124.21260000000002</c:v>
                </c:pt>
                <c:pt idx="253">
                  <c:v>123.95960000000002</c:v>
                </c:pt>
                <c:pt idx="254">
                  <c:v>123.53060000000002</c:v>
                </c:pt>
                <c:pt idx="255">
                  <c:v>126.44540000000002</c:v>
                </c:pt>
                <c:pt idx="256">
                  <c:v>125.9558</c:v>
                </c:pt>
                <c:pt idx="257">
                  <c:v>127.51760000000029</c:v>
                </c:pt>
                <c:pt idx="258">
                  <c:v>127.43560000000002</c:v>
                </c:pt>
                <c:pt idx="259">
                  <c:v>131.53900000000002</c:v>
                </c:pt>
                <c:pt idx="260">
                  <c:v>125.10199999999999</c:v>
                </c:pt>
                <c:pt idx="261">
                  <c:v>129.32500000000007</c:v>
                </c:pt>
                <c:pt idx="262">
                  <c:v>130.9306</c:v>
                </c:pt>
                <c:pt idx="263">
                  <c:v>132.71339999999998</c:v>
                </c:pt>
                <c:pt idx="264">
                  <c:v>129.2004</c:v>
                </c:pt>
                <c:pt idx="265">
                  <c:v>132.42340000000004</c:v>
                </c:pt>
                <c:pt idx="266">
                  <c:v>131.5104</c:v>
                </c:pt>
                <c:pt idx="267">
                  <c:v>132.29079999999999</c:v>
                </c:pt>
                <c:pt idx="268">
                  <c:v>131.27119999999999</c:v>
                </c:pt>
                <c:pt idx="269">
                  <c:v>133.548</c:v>
                </c:pt>
                <c:pt idx="270">
                  <c:v>134.39260000000004</c:v>
                </c:pt>
                <c:pt idx="271">
                  <c:v>133.65800000000004</c:v>
                </c:pt>
                <c:pt idx="272">
                  <c:v>136.42260000000007</c:v>
                </c:pt>
                <c:pt idx="273">
                  <c:v>134.69200000000001</c:v>
                </c:pt>
                <c:pt idx="274">
                  <c:v>135.1576</c:v>
                </c:pt>
                <c:pt idx="275">
                  <c:v>135.18640000000056</c:v>
                </c:pt>
                <c:pt idx="276">
                  <c:v>139.41319999999999</c:v>
                </c:pt>
                <c:pt idx="277">
                  <c:v>135.54300000000001</c:v>
                </c:pt>
                <c:pt idx="278">
                  <c:v>137.68280000000001</c:v>
                </c:pt>
                <c:pt idx="279">
                  <c:v>138.5608</c:v>
                </c:pt>
                <c:pt idx="280">
                  <c:v>136.74379999999942</c:v>
                </c:pt>
                <c:pt idx="281">
                  <c:v>137.39540000000056</c:v>
                </c:pt>
                <c:pt idx="282">
                  <c:v>137.94399999999999</c:v>
                </c:pt>
                <c:pt idx="283">
                  <c:v>137.00659999999999</c:v>
                </c:pt>
                <c:pt idx="284">
                  <c:v>136.56640000000004</c:v>
                </c:pt>
                <c:pt idx="285">
                  <c:v>137.87260000000001</c:v>
                </c:pt>
                <c:pt idx="286">
                  <c:v>137.1378</c:v>
                </c:pt>
                <c:pt idx="287">
                  <c:v>138.34300000000002</c:v>
                </c:pt>
                <c:pt idx="288">
                  <c:v>138.11079999999998</c:v>
                </c:pt>
                <c:pt idx="289">
                  <c:v>139.87559999999999</c:v>
                </c:pt>
                <c:pt idx="290">
                  <c:v>138.67699999999999</c:v>
                </c:pt>
                <c:pt idx="291">
                  <c:v>140.833</c:v>
                </c:pt>
                <c:pt idx="292">
                  <c:v>136.91479999999999</c:v>
                </c:pt>
                <c:pt idx="293">
                  <c:v>141.06459999999998</c:v>
                </c:pt>
                <c:pt idx="294">
                  <c:v>139.64379999999952</c:v>
                </c:pt>
                <c:pt idx="295">
                  <c:v>140.85040000000077</c:v>
                </c:pt>
                <c:pt idx="296">
                  <c:v>141.26179999999999</c:v>
                </c:pt>
                <c:pt idx="297">
                  <c:v>140.35760000000047</c:v>
                </c:pt>
                <c:pt idx="298">
                  <c:v>139.25800000000001</c:v>
                </c:pt>
                <c:pt idx="299">
                  <c:v>139.5352</c:v>
                </c:pt>
                <c:pt idx="300">
                  <c:v>139.85620000000057</c:v>
                </c:pt>
                <c:pt idx="301">
                  <c:v>140.55700000000004</c:v>
                </c:pt>
                <c:pt idx="302">
                  <c:v>139.48480000000001</c:v>
                </c:pt>
                <c:pt idx="303">
                  <c:v>137.42100000000056</c:v>
                </c:pt>
                <c:pt idx="304">
                  <c:v>141.12040000000007</c:v>
                </c:pt>
                <c:pt idx="305">
                  <c:v>137.92840000000078</c:v>
                </c:pt>
                <c:pt idx="306">
                  <c:v>137.80880000000047</c:v>
                </c:pt>
                <c:pt idx="307">
                  <c:v>137.48820000000072</c:v>
                </c:pt>
                <c:pt idx="308">
                  <c:v>137.61259999999999</c:v>
                </c:pt>
                <c:pt idx="309">
                  <c:v>141.30000000000001</c:v>
                </c:pt>
                <c:pt idx="310">
                  <c:v>136.69800000000001</c:v>
                </c:pt>
                <c:pt idx="311">
                  <c:v>136.19959999999998</c:v>
                </c:pt>
                <c:pt idx="312">
                  <c:v>137.0164</c:v>
                </c:pt>
                <c:pt idx="313">
                  <c:v>136.9992</c:v>
                </c:pt>
                <c:pt idx="314">
                  <c:v>138.66740000000001</c:v>
                </c:pt>
                <c:pt idx="315">
                  <c:v>134.97559999999999</c:v>
                </c:pt>
                <c:pt idx="316">
                  <c:v>136.84240000000057</c:v>
                </c:pt>
                <c:pt idx="317">
                  <c:v>135.63220000000001</c:v>
                </c:pt>
                <c:pt idx="318">
                  <c:v>136.33020000000027</c:v>
                </c:pt>
                <c:pt idx="319">
                  <c:v>136.4092</c:v>
                </c:pt>
                <c:pt idx="320">
                  <c:v>137.28020000000001</c:v>
                </c:pt>
                <c:pt idx="321">
                  <c:v>133.26559999999998</c:v>
                </c:pt>
                <c:pt idx="322">
                  <c:v>133.12440000000001</c:v>
                </c:pt>
                <c:pt idx="323">
                  <c:v>133.43600000000001</c:v>
                </c:pt>
                <c:pt idx="324">
                  <c:v>129.77559999999943</c:v>
                </c:pt>
                <c:pt idx="325">
                  <c:v>134.429</c:v>
                </c:pt>
                <c:pt idx="326">
                  <c:v>132.18700000000001</c:v>
                </c:pt>
                <c:pt idx="327">
                  <c:v>132.94499999999999</c:v>
                </c:pt>
                <c:pt idx="328">
                  <c:v>134.5616</c:v>
                </c:pt>
                <c:pt idx="329">
                  <c:v>132.65900000000002</c:v>
                </c:pt>
                <c:pt idx="330">
                  <c:v>131.23519999999999</c:v>
                </c:pt>
                <c:pt idx="331">
                  <c:v>130.25120000000001</c:v>
                </c:pt>
                <c:pt idx="332">
                  <c:v>130.6926</c:v>
                </c:pt>
                <c:pt idx="333">
                  <c:v>130.08620000000047</c:v>
                </c:pt>
                <c:pt idx="334">
                  <c:v>131.3948</c:v>
                </c:pt>
                <c:pt idx="335">
                  <c:v>128.11459999999943</c:v>
                </c:pt>
                <c:pt idx="336">
                  <c:v>126.8922</c:v>
                </c:pt>
                <c:pt idx="337">
                  <c:v>127.15539999999972</c:v>
                </c:pt>
                <c:pt idx="338">
                  <c:v>126.5134</c:v>
                </c:pt>
                <c:pt idx="339">
                  <c:v>127.5638</c:v>
                </c:pt>
                <c:pt idx="340">
                  <c:v>127.84120000000028</c:v>
                </c:pt>
                <c:pt idx="341">
                  <c:v>125.9984</c:v>
                </c:pt>
                <c:pt idx="342">
                  <c:v>126.0578</c:v>
                </c:pt>
                <c:pt idx="343">
                  <c:v>126.13979999999998</c:v>
                </c:pt>
                <c:pt idx="344">
                  <c:v>127.087</c:v>
                </c:pt>
                <c:pt idx="345">
                  <c:v>124.4794</c:v>
                </c:pt>
                <c:pt idx="346">
                  <c:v>122.5056</c:v>
                </c:pt>
                <c:pt idx="347">
                  <c:v>121.79900000000002</c:v>
                </c:pt>
                <c:pt idx="348">
                  <c:v>120.08320000000002</c:v>
                </c:pt>
                <c:pt idx="349">
                  <c:v>121.1604</c:v>
                </c:pt>
                <c:pt idx="350">
                  <c:v>118.6966</c:v>
                </c:pt>
                <c:pt idx="351">
                  <c:v>118.44240000000002</c:v>
                </c:pt>
                <c:pt idx="352">
                  <c:v>119.5586</c:v>
                </c:pt>
                <c:pt idx="353">
                  <c:v>119.07859999999998</c:v>
                </c:pt>
                <c:pt idx="354">
                  <c:v>117.23440000000002</c:v>
                </c:pt>
                <c:pt idx="355">
                  <c:v>116.77579999999998</c:v>
                </c:pt>
                <c:pt idx="356">
                  <c:v>115.21160000000035</c:v>
                </c:pt>
                <c:pt idx="357">
                  <c:v>115.4084</c:v>
                </c:pt>
                <c:pt idx="358">
                  <c:v>115.462</c:v>
                </c:pt>
                <c:pt idx="359">
                  <c:v>113.6906</c:v>
                </c:pt>
                <c:pt idx="360">
                  <c:v>111.846</c:v>
                </c:pt>
                <c:pt idx="361">
                  <c:v>112.3186</c:v>
                </c:pt>
                <c:pt idx="362">
                  <c:v>112.1306</c:v>
                </c:pt>
                <c:pt idx="363">
                  <c:v>113.71560000000002</c:v>
                </c:pt>
                <c:pt idx="364">
                  <c:v>110.96640000000002</c:v>
                </c:pt>
                <c:pt idx="365">
                  <c:v>108.56620000000002</c:v>
                </c:pt>
                <c:pt idx="366">
                  <c:v>106.93320000000028</c:v>
                </c:pt>
                <c:pt idx="367">
                  <c:v>106.42960000000002</c:v>
                </c:pt>
                <c:pt idx="368">
                  <c:v>105.03420000000028</c:v>
                </c:pt>
                <c:pt idx="369">
                  <c:v>104.7924</c:v>
                </c:pt>
                <c:pt idx="370">
                  <c:v>105.04260000000002</c:v>
                </c:pt>
                <c:pt idx="371">
                  <c:v>104.8184</c:v>
                </c:pt>
                <c:pt idx="372">
                  <c:v>101.34960000000002</c:v>
                </c:pt>
                <c:pt idx="373">
                  <c:v>100.49140000000028</c:v>
                </c:pt>
                <c:pt idx="374">
                  <c:v>102.43900000000002</c:v>
                </c:pt>
                <c:pt idx="375">
                  <c:v>100.1666</c:v>
                </c:pt>
                <c:pt idx="376">
                  <c:v>99.890799000000001</c:v>
                </c:pt>
                <c:pt idx="377">
                  <c:v>98.349600000000024</c:v>
                </c:pt>
                <c:pt idx="378">
                  <c:v>98.584599000000026</c:v>
                </c:pt>
                <c:pt idx="379">
                  <c:v>98.330399</c:v>
                </c:pt>
                <c:pt idx="380">
                  <c:v>96.676998999999483</c:v>
                </c:pt>
                <c:pt idx="381">
                  <c:v>95.009998999999979</c:v>
                </c:pt>
                <c:pt idx="382">
                  <c:v>92.6952</c:v>
                </c:pt>
                <c:pt idx="383">
                  <c:v>92.428799999999981</c:v>
                </c:pt>
                <c:pt idx="384">
                  <c:v>94.520200000000003</c:v>
                </c:pt>
                <c:pt idx="385">
                  <c:v>91.311400000000006</c:v>
                </c:pt>
                <c:pt idx="386">
                  <c:v>92.587200000000024</c:v>
                </c:pt>
                <c:pt idx="387">
                  <c:v>92.035200000000003</c:v>
                </c:pt>
                <c:pt idx="388">
                  <c:v>89.844798999999981</c:v>
                </c:pt>
                <c:pt idx="389">
                  <c:v>89.634200000000007</c:v>
                </c:pt>
                <c:pt idx="390">
                  <c:v>88.732999000000007</c:v>
                </c:pt>
                <c:pt idx="391">
                  <c:v>87.375799999999629</c:v>
                </c:pt>
                <c:pt idx="392">
                  <c:v>87.169799999999981</c:v>
                </c:pt>
                <c:pt idx="393">
                  <c:v>86.233800000000002</c:v>
                </c:pt>
                <c:pt idx="394">
                  <c:v>83.651399999999981</c:v>
                </c:pt>
                <c:pt idx="395">
                  <c:v>82.779399999999981</c:v>
                </c:pt>
                <c:pt idx="396">
                  <c:v>84.081800000000001</c:v>
                </c:pt>
                <c:pt idx="397">
                  <c:v>80.624200000000002</c:v>
                </c:pt>
                <c:pt idx="398">
                  <c:v>80.162399999999948</c:v>
                </c:pt>
                <c:pt idx="399">
                  <c:v>81.560200000000023</c:v>
                </c:pt>
                <c:pt idx="400">
                  <c:v>78.605199999999982</c:v>
                </c:pt>
                <c:pt idx="401">
                  <c:v>79.082398999999569</c:v>
                </c:pt>
                <c:pt idx="402">
                  <c:v>77.079398999999569</c:v>
                </c:pt>
                <c:pt idx="403">
                  <c:v>76.281800000000004</c:v>
                </c:pt>
                <c:pt idx="404">
                  <c:v>75.115398999999655</c:v>
                </c:pt>
                <c:pt idx="405">
                  <c:v>74.350200000000001</c:v>
                </c:pt>
                <c:pt idx="406">
                  <c:v>73.697800000000001</c:v>
                </c:pt>
                <c:pt idx="407">
                  <c:v>72.10119899999998</c:v>
                </c:pt>
                <c:pt idx="408">
                  <c:v>72.918200000000027</c:v>
                </c:pt>
                <c:pt idx="409">
                  <c:v>72.699799999999982</c:v>
                </c:pt>
                <c:pt idx="410">
                  <c:v>69.444400000000314</c:v>
                </c:pt>
                <c:pt idx="411">
                  <c:v>69.850799999999978</c:v>
                </c:pt>
                <c:pt idx="412">
                  <c:v>68.910800000000023</c:v>
                </c:pt>
                <c:pt idx="413">
                  <c:v>67.360399999999998</c:v>
                </c:pt>
                <c:pt idx="414">
                  <c:v>66.085399999999979</c:v>
                </c:pt>
                <c:pt idx="415">
                  <c:v>67.037000000000006</c:v>
                </c:pt>
                <c:pt idx="416">
                  <c:v>64.885199999999998</c:v>
                </c:pt>
                <c:pt idx="417">
                  <c:v>64.632399999999919</c:v>
                </c:pt>
                <c:pt idx="418">
                  <c:v>63.275000000000013</c:v>
                </c:pt>
                <c:pt idx="419">
                  <c:v>62.343800000000002</c:v>
                </c:pt>
                <c:pt idx="420">
                  <c:v>63.006600000000006</c:v>
                </c:pt>
                <c:pt idx="421">
                  <c:v>60.770200000000003</c:v>
                </c:pt>
                <c:pt idx="422">
                  <c:v>60.667200000000001</c:v>
                </c:pt>
                <c:pt idx="423">
                  <c:v>59.217200000000005</c:v>
                </c:pt>
                <c:pt idx="424">
                  <c:v>58.186200000000007</c:v>
                </c:pt>
                <c:pt idx="425">
                  <c:v>57.584200000000003</c:v>
                </c:pt>
                <c:pt idx="426">
                  <c:v>57.351599999999991</c:v>
                </c:pt>
                <c:pt idx="427">
                  <c:v>56.880599000000004</c:v>
                </c:pt>
                <c:pt idx="428">
                  <c:v>55.742600000000003</c:v>
                </c:pt>
                <c:pt idx="429">
                  <c:v>55.424800000000005</c:v>
                </c:pt>
                <c:pt idx="430">
                  <c:v>53.691800000000001</c:v>
                </c:pt>
                <c:pt idx="431">
                  <c:v>52.290000000000013</c:v>
                </c:pt>
                <c:pt idx="432">
                  <c:v>52.278000000000013</c:v>
                </c:pt>
                <c:pt idx="433">
                  <c:v>52.933400000000006</c:v>
                </c:pt>
                <c:pt idx="434">
                  <c:v>51.547800000000002</c:v>
                </c:pt>
                <c:pt idx="435">
                  <c:v>50.937000000000005</c:v>
                </c:pt>
                <c:pt idx="436">
                  <c:v>49.574400000000004</c:v>
                </c:pt>
                <c:pt idx="437">
                  <c:v>48.874600000000001</c:v>
                </c:pt>
                <c:pt idx="438">
                  <c:v>49.1312</c:v>
                </c:pt>
                <c:pt idx="439">
                  <c:v>49.339000000000006</c:v>
                </c:pt>
                <c:pt idx="440">
                  <c:v>47.136200000000002</c:v>
                </c:pt>
                <c:pt idx="441">
                  <c:v>47.352200000000003</c:v>
                </c:pt>
                <c:pt idx="442">
                  <c:v>46.254000000000005</c:v>
                </c:pt>
                <c:pt idx="443">
                  <c:v>44.878800000000005</c:v>
                </c:pt>
                <c:pt idx="444">
                  <c:v>44.865199000000011</c:v>
                </c:pt>
                <c:pt idx="445">
                  <c:v>44.654800000000002</c:v>
                </c:pt>
                <c:pt idx="446">
                  <c:v>43.073400000000007</c:v>
                </c:pt>
                <c:pt idx="447">
                  <c:v>44.674600000000005</c:v>
                </c:pt>
                <c:pt idx="448">
                  <c:v>42.291800000000002</c:v>
                </c:pt>
                <c:pt idx="449">
                  <c:v>43.073800000000006</c:v>
                </c:pt>
                <c:pt idx="450">
                  <c:v>41.3324</c:v>
                </c:pt>
                <c:pt idx="451">
                  <c:v>40.216599000000002</c:v>
                </c:pt>
                <c:pt idx="452">
                  <c:v>39.996200000000002</c:v>
                </c:pt>
                <c:pt idx="453">
                  <c:v>38.498200000000011</c:v>
                </c:pt>
                <c:pt idx="454">
                  <c:v>38.938200000000002</c:v>
                </c:pt>
                <c:pt idx="455">
                  <c:v>39.687000000000005</c:v>
                </c:pt>
                <c:pt idx="456">
                  <c:v>38.760800000000003</c:v>
                </c:pt>
                <c:pt idx="457">
                  <c:v>38.684200000000004</c:v>
                </c:pt>
                <c:pt idx="458">
                  <c:v>37.596800000000002</c:v>
                </c:pt>
                <c:pt idx="459">
                  <c:v>35.852400000000003</c:v>
                </c:pt>
                <c:pt idx="460">
                  <c:v>36.409400000000005</c:v>
                </c:pt>
                <c:pt idx="461">
                  <c:v>34.819600000000001</c:v>
                </c:pt>
                <c:pt idx="462">
                  <c:v>35.170199000000011</c:v>
                </c:pt>
                <c:pt idx="463">
                  <c:v>33.308600000000006</c:v>
                </c:pt>
                <c:pt idx="464">
                  <c:v>33.337000000000003</c:v>
                </c:pt>
                <c:pt idx="465">
                  <c:v>33.847200000000001</c:v>
                </c:pt>
                <c:pt idx="466">
                  <c:v>33.121000000000002</c:v>
                </c:pt>
                <c:pt idx="467">
                  <c:v>32.9298</c:v>
                </c:pt>
                <c:pt idx="468">
                  <c:v>31.835800000000031</c:v>
                </c:pt>
                <c:pt idx="469">
                  <c:v>30.9068</c:v>
                </c:pt>
                <c:pt idx="470">
                  <c:v>30.688800000000001</c:v>
                </c:pt>
                <c:pt idx="471">
                  <c:v>30.747199999999989</c:v>
                </c:pt>
                <c:pt idx="472">
                  <c:v>30.740399999999905</c:v>
                </c:pt>
                <c:pt idx="473">
                  <c:v>30.025199999999909</c:v>
                </c:pt>
                <c:pt idx="474">
                  <c:v>30.0046</c:v>
                </c:pt>
                <c:pt idx="475">
                  <c:v>28.409199999999913</c:v>
                </c:pt>
                <c:pt idx="476">
                  <c:v>28.302800000000001</c:v>
                </c:pt>
                <c:pt idx="477">
                  <c:v>28.574999999999999</c:v>
                </c:pt>
                <c:pt idx="478">
                  <c:v>27.869800000000001</c:v>
                </c:pt>
                <c:pt idx="479">
                  <c:v>27.269399999999898</c:v>
                </c:pt>
                <c:pt idx="480">
                  <c:v>27.188800000000001</c:v>
                </c:pt>
                <c:pt idx="481">
                  <c:v>26.873800000000031</c:v>
                </c:pt>
                <c:pt idx="482">
                  <c:v>25.473399999999909</c:v>
                </c:pt>
                <c:pt idx="483">
                  <c:v>24.901399999999921</c:v>
                </c:pt>
                <c:pt idx="484">
                  <c:v>25.834600000000005</c:v>
                </c:pt>
                <c:pt idx="485">
                  <c:v>24.508800000000001</c:v>
                </c:pt>
                <c:pt idx="486">
                  <c:v>24.957800000000031</c:v>
                </c:pt>
                <c:pt idx="487">
                  <c:v>24.707999999999988</c:v>
                </c:pt>
                <c:pt idx="488">
                  <c:v>23.714000000000031</c:v>
                </c:pt>
                <c:pt idx="489">
                  <c:v>23.21100000000003</c:v>
                </c:pt>
                <c:pt idx="490">
                  <c:v>22.984399999999894</c:v>
                </c:pt>
                <c:pt idx="491">
                  <c:v>23.178599999999989</c:v>
                </c:pt>
                <c:pt idx="492">
                  <c:v>22.2194</c:v>
                </c:pt>
                <c:pt idx="493">
                  <c:v>21.459999999999987</c:v>
                </c:pt>
                <c:pt idx="494">
                  <c:v>21.5182</c:v>
                </c:pt>
                <c:pt idx="495">
                  <c:v>21.947800000000001</c:v>
                </c:pt>
                <c:pt idx="496">
                  <c:v>20.992599999999875</c:v>
                </c:pt>
                <c:pt idx="497">
                  <c:v>20.976599999999909</c:v>
                </c:pt>
                <c:pt idx="498">
                  <c:v>20.8414</c:v>
                </c:pt>
                <c:pt idx="499">
                  <c:v>20.698800000000031</c:v>
                </c:pt>
                <c:pt idx="500">
                  <c:v>19.751800000000031</c:v>
                </c:pt>
                <c:pt idx="501">
                  <c:v>20.555800000000001</c:v>
                </c:pt>
                <c:pt idx="502">
                  <c:v>19.361999999999988</c:v>
                </c:pt>
                <c:pt idx="503">
                  <c:v>18.756399999999989</c:v>
                </c:pt>
                <c:pt idx="504">
                  <c:v>18.4132</c:v>
                </c:pt>
                <c:pt idx="505">
                  <c:v>19.779999999999987</c:v>
                </c:pt>
                <c:pt idx="506">
                  <c:v>18.148199999999989</c:v>
                </c:pt>
                <c:pt idx="507">
                  <c:v>18.317000000000075</c:v>
                </c:pt>
                <c:pt idx="508">
                  <c:v>17.672800000000031</c:v>
                </c:pt>
                <c:pt idx="509">
                  <c:v>15.728</c:v>
                </c:pt>
                <c:pt idx="510">
                  <c:v>17.122800000000005</c:v>
                </c:pt>
                <c:pt idx="511">
                  <c:v>16.894600000000001</c:v>
                </c:pt>
                <c:pt idx="512">
                  <c:v>16.643599999999989</c:v>
                </c:pt>
                <c:pt idx="513">
                  <c:v>16.879000000000001</c:v>
                </c:pt>
                <c:pt idx="514">
                  <c:v>16.158800000000031</c:v>
                </c:pt>
                <c:pt idx="515">
                  <c:v>15.7622</c:v>
                </c:pt>
                <c:pt idx="516">
                  <c:v>15.479800000000004</c:v>
                </c:pt>
                <c:pt idx="517">
                  <c:v>15.653400000000024</c:v>
                </c:pt>
                <c:pt idx="518">
                  <c:v>15.015000000000002</c:v>
                </c:pt>
                <c:pt idx="519">
                  <c:v>14.9686</c:v>
                </c:pt>
                <c:pt idx="520">
                  <c:v>14.510200000000001</c:v>
                </c:pt>
                <c:pt idx="521">
                  <c:v>14.579400000000026</c:v>
                </c:pt>
                <c:pt idx="522">
                  <c:v>14.432</c:v>
                </c:pt>
                <c:pt idx="523">
                  <c:v>14.150400000000024</c:v>
                </c:pt>
                <c:pt idx="524">
                  <c:v>13.697000000000001</c:v>
                </c:pt>
                <c:pt idx="525">
                  <c:v>13.7318</c:v>
                </c:pt>
                <c:pt idx="526">
                  <c:v>13.212</c:v>
                </c:pt>
                <c:pt idx="527">
                  <c:v>13.7196</c:v>
                </c:pt>
                <c:pt idx="528">
                  <c:v>13.2742</c:v>
                </c:pt>
                <c:pt idx="529">
                  <c:v>12.753</c:v>
                </c:pt>
                <c:pt idx="530">
                  <c:v>12.514800000000001</c:v>
                </c:pt>
                <c:pt idx="531">
                  <c:v>12.115</c:v>
                </c:pt>
                <c:pt idx="532">
                  <c:v>12.230600000000001</c:v>
                </c:pt>
                <c:pt idx="533">
                  <c:v>12.248999999999999</c:v>
                </c:pt>
                <c:pt idx="534">
                  <c:v>11.868400000000022</c:v>
                </c:pt>
                <c:pt idx="535">
                  <c:v>11.885000000000026</c:v>
                </c:pt>
                <c:pt idx="536">
                  <c:v>11.3072</c:v>
                </c:pt>
                <c:pt idx="537">
                  <c:v>11.816600000000006</c:v>
                </c:pt>
                <c:pt idx="538">
                  <c:v>11.3842</c:v>
                </c:pt>
                <c:pt idx="539">
                  <c:v>10.744</c:v>
                </c:pt>
                <c:pt idx="540">
                  <c:v>11.2044</c:v>
                </c:pt>
                <c:pt idx="541">
                  <c:v>10.4682</c:v>
                </c:pt>
                <c:pt idx="542">
                  <c:v>10.393400000000026</c:v>
                </c:pt>
                <c:pt idx="543">
                  <c:v>10.0974</c:v>
                </c:pt>
                <c:pt idx="544">
                  <c:v>10.535400000000006</c:v>
                </c:pt>
                <c:pt idx="545">
                  <c:v>10.1646</c:v>
                </c:pt>
                <c:pt idx="546">
                  <c:v>10.692600000000002</c:v>
                </c:pt>
                <c:pt idx="547">
                  <c:v>10.24</c:v>
                </c:pt>
                <c:pt idx="548">
                  <c:v>9.8852000000000046</c:v>
                </c:pt>
                <c:pt idx="549">
                  <c:v>9.4293990000000001</c:v>
                </c:pt>
                <c:pt idx="550">
                  <c:v>9.2105990000000002</c:v>
                </c:pt>
                <c:pt idx="551">
                  <c:v>9.24</c:v>
                </c:pt>
                <c:pt idx="552">
                  <c:v>8.4728000000000048</c:v>
                </c:pt>
                <c:pt idx="553">
                  <c:v>8.7720000000000002</c:v>
                </c:pt>
                <c:pt idx="554">
                  <c:v>8.4775990000000068</c:v>
                </c:pt>
                <c:pt idx="555">
                  <c:v>8.7868000000000013</c:v>
                </c:pt>
                <c:pt idx="556">
                  <c:v>8.4625990000000524</c:v>
                </c:pt>
                <c:pt idx="557">
                  <c:v>8.1254000000000008</c:v>
                </c:pt>
                <c:pt idx="558">
                  <c:v>8.8379990000000017</c:v>
                </c:pt>
                <c:pt idx="559">
                  <c:v>8.4842000000000013</c:v>
                </c:pt>
                <c:pt idx="560">
                  <c:v>7.8479999999999945</c:v>
                </c:pt>
                <c:pt idx="561">
                  <c:v>7.3083999999999998</c:v>
                </c:pt>
              </c:numCache>
            </c:numRef>
          </c:yVal>
        </c:ser>
        <c:axId val="32548736"/>
        <c:axId val="32555392"/>
      </c:scatterChart>
      <c:valAx>
        <c:axId val="32548736"/>
        <c:scaling>
          <c:orientation val="minMax"/>
          <c:max val="700"/>
          <c:min val="420"/>
        </c:scaling>
        <c:axPos val="b"/>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GB" sz="800" b="1" i="0" u="none" strike="noStrike" kern="1200" baseline="0">
                    <a:solidFill>
                      <a:srgbClr val="000000"/>
                    </a:solidFill>
                    <a:latin typeface="Arial"/>
                    <a:ea typeface="Arial"/>
                    <a:cs typeface="Arial"/>
                  </a:defRPr>
                </a:pPr>
                <a:r>
                  <a:rPr lang="en-US" sz="800" dirty="0"/>
                  <a:t>Emission (nm</a:t>
                </a:r>
                <a:r>
                  <a:rPr lang="en-US" sz="800" dirty="0" smtClean="0"/>
                  <a:t>) </a:t>
                </a:r>
              </a:p>
            </c:rich>
          </c:tx>
          <c:layout>
            <c:manualLayout>
              <c:xMode val="edge"/>
              <c:yMode val="edge"/>
              <c:x val="0.44118409540912701"/>
              <c:y val="0.81166859559443805"/>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000" b="1" i="0" u="none" strike="noStrike" baseline="0">
                <a:solidFill>
                  <a:srgbClr val="000000"/>
                </a:solidFill>
                <a:latin typeface="Arial"/>
                <a:ea typeface="Arial"/>
                <a:cs typeface="Arial"/>
              </a:defRPr>
            </a:pPr>
            <a:endParaRPr lang="en-US"/>
          </a:p>
        </c:txPr>
        <c:crossAx val="32555392"/>
        <c:crosses val="autoZero"/>
        <c:crossBetween val="midCat"/>
      </c:valAx>
      <c:valAx>
        <c:axId val="32555392"/>
        <c:scaling>
          <c:orientation val="minMax"/>
        </c:scaling>
        <c:axPos val="l"/>
        <c:title>
          <c:tx>
            <c:rich>
              <a:bodyPr/>
              <a:lstStyle/>
              <a:p>
                <a:pPr>
                  <a:defRPr lang="en-GB" sz="1000" b="1" i="0" u="none" strike="noStrike" baseline="0">
                    <a:solidFill>
                      <a:srgbClr val="000000"/>
                    </a:solidFill>
                    <a:latin typeface="Arial"/>
                    <a:ea typeface="Arial"/>
                    <a:cs typeface="Arial"/>
                  </a:defRPr>
                </a:pPr>
                <a:r>
                  <a:rPr lang="en-US"/>
                  <a:t>Wavelength (nm)</a:t>
                </a:r>
              </a:p>
            </c:rich>
          </c:tx>
          <c:layout>
            <c:manualLayout>
              <c:xMode val="edge"/>
              <c:yMode val="edge"/>
              <c:x val="1.4599827418832964E-2"/>
              <c:y val="0.345875192325099"/>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000" b="1" i="0" u="none" strike="noStrike" baseline="0">
                <a:solidFill>
                  <a:srgbClr val="000000"/>
                </a:solidFill>
                <a:latin typeface="Arial"/>
                <a:ea typeface="Arial"/>
                <a:cs typeface="Arial"/>
              </a:defRPr>
            </a:pPr>
            <a:endParaRPr lang="en-US"/>
          </a:p>
        </c:txPr>
        <c:crossAx val="32548736"/>
        <c:crosses val="autoZero"/>
        <c:crossBetween val="midCat"/>
      </c:valAx>
      <c:spPr>
        <a:solidFill>
          <a:srgbClr val="FFFFFF"/>
        </a:solidFill>
        <a:ln w="12700">
          <a:noFill/>
          <a:prstDash val="solid"/>
        </a:ln>
      </c:spPr>
    </c:plotArea>
    <c:legend>
      <c:legendPos val="r"/>
      <c:layout>
        <c:manualLayout>
          <c:xMode val="edge"/>
          <c:yMode val="edge"/>
          <c:x val="0.14094280978035664"/>
          <c:y val="0.11550107372942027"/>
          <c:w val="0.3228569784040175"/>
          <c:h val="0.304938558816512"/>
        </c:manualLayout>
      </c:layout>
      <c:spPr>
        <a:noFill/>
        <a:ln w="3175">
          <a:noFill/>
          <a:prstDash val="solid"/>
        </a:ln>
      </c:spPr>
      <c:txPr>
        <a:bodyPr/>
        <a:lstStyle/>
        <a:p>
          <a:pPr>
            <a:defRPr lang="en-GB" sz="1000" b="1" i="0" u="none" strike="noStrike" baseline="0">
              <a:solidFill>
                <a:srgbClr val="000000"/>
              </a:solidFill>
              <a:latin typeface="Arial"/>
              <a:ea typeface="Arial"/>
              <a:cs typeface="Arial"/>
            </a:defRPr>
          </a:pPr>
          <a:endParaRPr lang="en-US"/>
        </a:p>
      </c:txPr>
    </c:legend>
    <c:plotVisOnly val="1"/>
    <c:dispBlanksAs val="gap"/>
  </c:chart>
  <c:spPr>
    <a:solidFill>
      <a:srgbClr val="CCFFCC">
        <a:alpha val="30000"/>
      </a:srgbClr>
    </a:solid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GB" sz="1200" b="1" i="0" u="sng" strike="noStrike" baseline="0">
                <a:solidFill>
                  <a:srgbClr val="000000"/>
                </a:solidFill>
                <a:latin typeface="Arial"/>
                <a:ea typeface="Arial"/>
                <a:cs typeface="Arial"/>
              </a:defRPr>
            </a:pPr>
            <a:r>
              <a:rPr lang="en-US" sz="1200" u="sng"/>
              <a:t>clathrin dissasembley</a:t>
            </a:r>
          </a:p>
        </c:rich>
      </c:tx>
      <c:layout>
        <c:manualLayout>
          <c:xMode val="edge"/>
          <c:yMode val="edge"/>
          <c:x val="0.33525266508539864"/>
          <c:y val="3.4900142199206209E-2"/>
        </c:manualLayout>
      </c:layout>
      <c:spPr>
        <a:noFill/>
        <a:ln w="25400">
          <a:noFill/>
        </a:ln>
      </c:spPr>
    </c:title>
    <c:plotArea>
      <c:layout>
        <c:manualLayout>
          <c:layoutTarget val="inner"/>
          <c:xMode val="edge"/>
          <c:yMode val="edge"/>
          <c:x val="0.13655344988656179"/>
          <c:y val="0.113752365256668"/>
          <c:w val="0.80546693893867449"/>
          <c:h val="0.6648330020437323"/>
        </c:manualLayout>
      </c:layout>
      <c:scatterChart>
        <c:scatterStyle val="lineMarker"/>
        <c:ser>
          <c:idx val="0"/>
          <c:order val="0"/>
          <c:tx>
            <c:v>WT Hsc70</c:v>
          </c:tx>
          <c:spPr>
            <a:ln w="28575">
              <a:noFill/>
            </a:ln>
          </c:spPr>
          <c:marker>
            <c:symbol val="plus"/>
            <c:size val="5"/>
            <c:spPr>
              <a:solidFill>
                <a:srgbClr val="008000"/>
              </a:solidFill>
              <a:ln>
                <a:solidFill>
                  <a:srgbClr val="008000"/>
                </a:solidFill>
                <a:prstDash val="solid"/>
              </a:ln>
            </c:spPr>
          </c:marker>
          <c:xVal>
            <c:numRef>
              <c:f>'[graph 1.xls]Sheet2'!$A$2:$A$1669</c:f>
              <c:numCache>
                <c:formatCode>General</c:formatCode>
                <c:ptCount val="1668"/>
                <c:pt idx="0">
                  <c:v>0.25</c:v>
                </c:pt>
                <c:pt idx="1">
                  <c:v>0.5</c:v>
                </c:pt>
                <c:pt idx="2">
                  <c:v>0.75000000000000233</c:v>
                </c:pt>
                <c:pt idx="3">
                  <c:v>1</c:v>
                </c:pt>
                <c:pt idx="4">
                  <c:v>1.25</c:v>
                </c:pt>
                <c:pt idx="5">
                  <c:v>1.5</c:v>
                </c:pt>
                <c:pt idx="6">
                  <c:v>1.75</c:v>
                </c:pt>
                <c:pt idx="7">
                  <c:v>2</c:v>
                </c:pt>
                <c:pt idx="8">
                  <c:v>2.25</c:v>
                </c:pt>
                <c:pt idx="9">
                  <c:v>2.5</c:v>
                </c:pt>
                <c:pt idx="10">
                  <c:v>2.75</c:v>
                </c:pt>
                <c:pt idx="11">
                  <c:v>3</c:v>
                </c:pt>
                <c:pt idx="12">
                  <c:v>3.25</c:v>
                </c:pt>
                <c:pt idx="13">
                  <c:v>3.5</c:v>
                </c:pt>
                <c:pt idx="14">
                  <c:v>3.75</c:v>
                </c:pt>
                <c:pt idx="15">
                  <c:v>4</c:v>
                </c:pt>
                <c:pt idx="16">
                  <c:v>4.25</c:v>
                </c:pt>
                <c:pt idx="17">
                  <c:v>4.5</c:v>
                </c:pt>
                <c:pt idx="18">
                  <c:v>4.75</c:v>
                </c:pt>
                <c:pt idx="19">
                  <c:v>5</c:v>
                </c:pt>
                <c:pt idx="20">
                  <c:v>5.25</c:v>
                </c:pt>
                <c:pt idx="21">
                  <c:v>5.5</c:v>
                </c:pt>
                <c:pt idx="22">
                  <c:v>5.75</c:v>
                </c:pt>
                <c:pt idx="23">
                  <c:v>6</c:v>
                </c:pt>
                <c:pt idx="24">
                  <c:v>6.25</c:v>
                </c:pt>
                <c:pt idx="25">
                  <c:v>6.5</c:v>
                </c:pt>
                <c:pt idx="26">
                  <c:v>6.75</c:v>
                </c:pt>
                <c:pt idx="27">
                  <c:v>7</c:v>
                </c:pt>
                <c:pt idx="28">
                  <c:v>7.25</c:v>
                </c:pt>
                <c:pt idx="29">
                  <c:v>7.5</c:v>
                </c:pt>
                <c:pt idx="30">
                  <c:v>7.75</c:v>
                </c:pt>
                <c:pt idx="31">
                  <c:v>8</c:v>
                </c:pt>
                <c:pt idx="32">
                  <c:v>8.25</c:v>
                </c:pt>
                <c:pt idx="33">
                  <c:v>8.5</c:v>
                </c:pt>
                <c:pt idx="34">
                  <c:v>8.75</c:v>
                </c:pt>
                <c:pt idx="35">
                  <c:v>9</c:v>
                </c:pt>
                <c:pt idx="36">
                  <c:v>9.25</c:v>
                </c:pt>
                <c:pt idx="37">
                  <c:v>9.5</c:v>
                </c:pt>
                <c:pt idx="38">
                  <c:v>9.75</c:v>
                </c:pt>
                <c:pt idx="39">
                  <c:v>10</c:v>
                </c:pt>
                <c:pt idx="40">
                  <c:v>10.25</c:v>
                </c:pt>
                <c:pt idx="41">
                  <c:v>10.5</c:v>
                </c:pt>
                <c:pt idx="42">
                  <c:v>10.75</c:v>
                </c:pt>
                <c:pt idx="43">
                  <c:v>11</c:v>
                </c:pt>
                <c:pt idx="44">
                  <c:v>11.25</c:v>
                </c:pt>
                <c:pt idx="45">
                  <c:v>11.5</c:v>
                </c:pt>
                <c:pt idx="46">
                  <c:v>11.75</c:v>
                </c:pt>
                <c:pt idx="47">
                  <c:v>12</c:v>
                </c:pt>
                <c:pt idx="48">
                  <c:v>12.25</c:v>
                </c:pt>
                <c:pt idx="49">
                  <c:v>12.5</c:v>
                </c:pt>
                <c:pt idx="50">
                  <c:v>12.75</c:v>
                </c:pt>
                <c:pt idx="51">
                  <c:v>13</c:v>
                </c:pt>
                <c:pt idx="52">
                  <c:v>13.25</c:v>
                </c:pt>
                <c:pt idx="53">
                  <c:v>13.5</c:v>
                </c:pt>
                <c:pt idx="54">
                  <c:v>13.75</c:v>
                </c:pt>
                <c:pt idx="55">
                  <c:v>14</c:v>
                </c:pt>
                <c:pt idx="56">
                  <c:v>14.25</c:v>
                </c:pt>
                <c:pt idx="57">
                  <c:v>14.5</c:v>
                </c:pt>
                <c:pt idx="58">
                  <c:v>14.75</c:v>
                </c:pt>
                <c:pt idx="59">
                  <c:v>15</c:v>
                </c:pt>
                <c:pt idx="60">
                  <c:v>15.25</c:v>
                </c:pt>
                <c:pt idx="61">
                  <c:v>15.5</c:v>
                </c:pt>
                <c:pt idx="62">
                  <c:v>15.75</c:v>
                </c:pt>
                <c:pt idx="63">
                  <c:v>16</c:v>
                </c:pt>
                <c:pt idx="64">
                  <c:v>16.25</c:v>
                </c:pt>
                <c:pt idx="65">
                  <c:v>16.5</c:v>
                </c:pt>
                <c:pt idx="66">
                  <c:v>16.75</c:v>
                </c:pt>
                <c:pt idx="67">
                  <c:v>17</c:v>
                </c:pt>
                <c:pt idx="68">
                  <c:v>17.25</c:v>
                </c:pt>
                <c:pt idx="69">
                  <c:v>17.5</c:v>
                </c:pt>
                <c:pt idx="70">
                  <c:v>17.75</c:v>
                </c:pt>
                <c:pt idx="71">
                  <c:v>18</c:v>
                </c:pt>
                <c:pt idx="72">
                  <c:v>18.25</c:v>
                </c:pt>
                <c:pt idx="73">
                  <c:v>18.5</c:v>
                </c:pt>
                <c:pt idx="74">
                  <c:v>18.75</c:v>
                </c:pt>
                <c:pt idx="75">
                  <c:v>19</c:v>
                </c:pt>
                <c:pt idx="76">
                  <c:v>19.25</c:v>
                </c:pt>
                <c:pt idx="77">
                  <c:v>19.5</c:v>
                </c:pt>
                <c:pt idx="78">
                  <c:v>19.75</c:v>
                </c:pt>
                <c:pt idx="79">
                  <c:v>20</c:v>
                </c:pt>
                <c:pt idx="80">
                  <c:v>20.25</c:v>
                </c:pt>
                <c:pt idx="81">
                  <c:v>20.5</c:v>
                </c:pt>
                <c:pt idx="82">
                  <c:v>20.75</c:v>
                </c:pt>
                <c:pt idx="83">
                  <c:v>21</c:v>
                </c:pt>
                <c:pt idx="84">
                  <c:v>21.25</c:v>
                </c:pt>
                <c:pt idx="85">
                  <c:v>21.5</c:v>
                </c:pt>
                <c:pt idx="86">
                  <c:v>21.75</c:v>
                </c:pt>
                <c:pt idx="87">
                  <c:v>22</c:v>
                </c:pt>
                <c:pt idx="88">
                  <c:v>22.25</c:v>
                </c:pt>
                <c:pt idx="89">
                  <c:v>22.5</c:v>
                </c:pt>
                <c:pt idx="90">
                  <c:v>22.75</c:v>
                </c:pt>
                <c:pt idx="91">
                  <c:v>23</c:v>
                </c:pt>
                <c:pt idx="92">
                  <c:v>23.25</c:v>
                </c:pt>
                <c:pt idx="93">
                  <c:v>23.5</c:v>
                </c:pt>
                <c:pt idx="94">
                  <c:v>23.75</c:v>
                </c:pt>
                <c:pt idx="95">
                  <c:v>24</c:v>
                </c:pt>
                <c:pt idx="96">
                  <c:v>24.25</c:v>
                </c:pt>
                <c:pt idx="97">
                  <c:v>24.5</c:v>
                </c:pt>
                <c:pt idx="98">
                  <c:v>24.75</c:v>
                </c:pt>
                <c:pt idx="99">
                  <c:v>25</c:v>
                </c:pt>
                <c:pt idx="100">
                  <c:v>25.25</c:v>
                </c:pt>
                <c:pt idx="101">
                  <c:v>25.5</c:v>
                </c:pt>
                <c:pt idx="102">
                  <c:v>25.75</c:v>
                </c:pt>
                <c:pt idx="103">
                  <c:v>26</c:v>
                </c:pt>
                <c:pt idx="104">
                  <c:v>26.25</c:v>
                </c:pt>
                <c:pt idx="105">
                  <c:v>26.5</c:v>
                </c:pt>
                <c:pt idx="106">
                  <c:v>26.75</c:v>
                </c:pt>
                <c:pt idx="107">
                  <c:v>27</c:v>
                </c:pt>
                <c:pt idx="108">
                  <c:v>27.25</c:v>
                </c:pt>
                <c:pt idx="109">
                  <c:v>27.5</c:v>
                </c:pt>
                <c:pt idx="110">
                  <c:v>27.75</c:v>
                </c:pt>
                <c:pt idx="111">
                  <c:v>28</c:v>
                </c:pt>
                <c:pt idx="112">
                  <c:v>28.25</c:v>
                </c:pt>
                <c:pt idx="113">
                  <c:v>28.5</c:v>
                </c:pt>
                <c:pt idx="114">
                  <c:v>28.75</c:v>
                </c:pt>
                <c:pt idx="115">
                  <c:v>29</c:v>
                </c:pt>
                <c:pt idx="116">
                  <c:v>29.25</c:v>
                </c:pt>
                <c:pt idx="117">
                  <c:v>29.5</c:v>
                </c:pt>
                <c:pt idx="118">
                  <c:v>29.75</c:v>
                </c:pt>
                <c:pt idx="119">
                  <c:v>30</c:v>
                </c:pt>
                <c:pt idx="120">
                  <c:v>30.25</c:v>
                </c:pt>
                <c:pt idx="121">
                  <c:v>30.5</c:v>
                </c:pt>
                <c:pt idx="122">
                  <c:v>30.75</c:v>
                </c:pt>
                <c:pt idx="123">
                  <c:v>31</c:v>
                </c:pt>
                <c:pt idx="124">
                  <c:v>31.25</c:v>
                </c:pt>
                <c:pt idx="125">
                  <c:v>31.5</c:v>
                </c:pt>
                <c:pt idx="126">
                  <c:v>31.75</c:v>
                </c:pt>
                <c:pt idx="127">
                  <c:v>32</c:v>
                </c:pt>
                <c:pt idx="128">
                  <c:v>32.25</c:v>
                </c:pt>
                <c:pt idx="129">
                  <c:v>32.5</c:v>
                </c:pt>
                <c:pt idx="130">
                  <c:v>32.75</c:v>
                </c:pt>
                <c:pt idx="131">
                  <c:v>33</c:v>
                </c:pt>
                <c:pt idx="132">
                  <c:v>33.25</c:v>
                </c:pt>
                <c:pt idx="133">
                  <c:v>33.5</c:v>
                </c:pt>
                <c:pt idx="134">
                  <c:v>33.75</c:v>
                </c:pt>
                <c:pt idx="135">
                  <c:v>34</c:v>
                </c:pt>
                <c:pt idx="136">
                  <c:v>34.25</c:v>
                </c:pt>
                <c:pt idx="137">
                  <c:v>34.5</c:v>
                </c:pt>
                <c:pt idx="138">
                  <c:v>34.75</c:v>
                </c:pt>
                <c:pt idx="139">
                  <c:v>35</c:v>
                </c:pt>
                <c:pt idx="140">
                  <c:v>35.25</c:v>
                </c:pt>
                <c:pt idx="141">
                  <c:v>35.5</c:v>
                </c:pt>
                <c:pt idx="142">
                  <c:v>35.75</c:v>
                </c:pt>
                <c:pt idx="143">
                  <c:v>36</c:v>
                </c:pt>
                <c:pt idx="144">
                  <c:v>36.25</c:v>
                </c:pt>
                <c:pt idx="145">
                  <c:v>36.5</c:v>
                </c:pt>
                <c:pt idx="146">
                  <c:v>36.75</c:v>
                </c:pt>
                <c:pt idx="147">
                  <c:v>37</c:v>
                </c:pt>
                <c:pt idx="148">
                  <c:v>37.25</c:v>
                </c:pt>
                <c:pt idx="149">
                  <c:v>37.5</c:v>
                </c:pt>
                <c:pt idx="150">
                  <c:v>37.75</c:v>
                </c:pt>
                <c:pt idx="151">
                  <c:v>38</c:v>
                </c:pt>
                <c:pt idx="152">
                  <c:v>38.25</c:v>
                </c:pt>
                <c:pt idx="153">
                  <c:v>38.5</c:v>
                </c:pt>
                <c:pt idx="154">
                  <c:v>38.75</c:v>
                </c:pt>
                <c:pt idx="155">
                  <c:v>39</c:v>
                </c:pt>
                <c:pt idx="156">
                  <c:v>39.25</c:v>
                </c:pt>
                <c:pt idx="157">
                  <c:v>39.5</c:v>
                </c:pt>
                <c:pt idx="158">
                  <c:v>39.75</c:v>
                </c:pt>
                <c:pt idx="159">
                  <c:v>40</c:v>
                </c:pt>
                <c:pt idx="160">
                  <c:v>40.25</c:v>
                </c:pt>
                <c:pt idx="161">
                  <c:v>40.5</c:v>
                </c:pt>
                <c:pt idx="162">
                  <c:v>40.75</c:v>
                </c:pt>
                <c:pt idx="163">
                  <c:v>41</c:v>
                </c:pt>
                <c:pt idx="164">
                  <c:v>41.25</c:v>
                </c:pt>
                <c:pt idx="165">
                  <c:v>41.5</c:v>
                </c:pt>
                <c:pt idx="166">
                  <c:v>41.75</c:v>
                </c:pt>
                <c:pt idx="167">
                  <c:v>42</c:v>
                </c:pt>
                <c:pt idx="168">
                  <c:v>42.25</c:v>
                </c:pt>
                <c:pt idx="169">
                  <c:v>42.5</c:v>
                </c:pt>
                <c:pt idx="170">
                  <c:v>42.75</c:v>
                </c:pt>
                <c:pt idx="171">
                  <c:v>43</c:v>
                </c:pt>
                <c:pt idx="172">
                  <c:v>43.25</c:v>
                </c:pt>
                <c:pt idx="173">
                  <c:v>43.5</c:v>
                </c:pt>
                <c:pt idx="174">
                  <c:v>43.75</c:v>
                </c:pt>
                <c:pt idx="175">
                  <c:v>44</c:v>
                </c:pt>
                <c:pt idx="176">
                  <c:v>44.25</c:v>
                </c:pt>
                <c:pt idx="177">
                  <c:v>44.5</c:v>
                </c:pt>
                <c:pt idx="178">
                  <c:v>44.75</c:v>
                </c:pt>
                <c:pt idx="179">
                  <c:v>45</c:v>
                </c:pt>
                <c:pt idx="180">
                  <c:v>45.25</c:v>
                </c:pt>
                <c:pt idx="181">
                  <c:v>45.5</c:v>
                </c:pt>
                <c:pt idx="182">
                  <c:v>45.75</c:v>
                </c:pt>
                <c:pt idx="183">
                  <c:v>46</c:v>
                </c:pt>
                <c:pt idx="184">
                  <c:v>46.25</c:v>
                </c:pt>
                <c:pt idx="185">
                  <c:v>46.5</c:v>
                </c:pt>
                <c:pt idx="186">
                  <c:v>46.75</c:v>
                </c:pt>
                <c:pt idx="187">
                  <c:v>47</c:v>
                </c:pt>
                <c:pt idx="188">
                  <c:v>47.25</c:v>
                </c:pt>
                <c:pt idx="189">
                  <c:v>47.5</c:v>
                </c:pt>
                <c:pt idx="190">
                  <c:v>47.75</c:v>
                </c:pt>
                <c:pt idx="191">
                  <c:v>48</c:v>
                </c:pt>
                <c:pt idx="192">
                  <c:v>48.25</c:v>
                </c:pt>
                <c:pt idx="193">
                  <c:v>48.5</c:v>
                </c:pt>
                <c:pt idx="194">
                  <c:v>48.75</c:v>
                </c:pt>
                <c:pt idx="195">
                  <c:v>49</c:v>
                </c:pt>
                <c:pt idx="196">
                  <c:v>49.25</c:v>
                </c:pt>
                <c:pt idx="197">
                  <c:v>49.5</c:v>
                </c:pt>
                <c:pt idx="198">
                  <c:v>49.75</c:v>
                </c:pt>
                <c:pt idx="199">
                  <c:v>50</c:v>
                </c:pt>
                <c:pt idx="200">
                  <c:v>50.25</c:v>
                </c:pt>
                <c:pt idx="201">
                  <c:v>50.5</c:v>
                </c:pt>
                <c:pt idx="202">
                  <c:v>50.75</c:v>
                </c:pt>
                <c:pt idx="203">
                  <c:v>51</c:v>
                </c:pt>
                <c:pt idx="204">
                  <c:v>51.25</c:v>
                </c:pt>
                <c:pt idx="205">
                  <c:v>51.5</c:v>
                </c:pt>
                <c:pt idx="206">
                  <c:v>51.75</c:v>
                </c:pt>
                <c:pt idx="207">
                  <c:v>52</c:v>
                </c:pt>
                <c:pt idx="208">
                  <c:v>52.25</c:v>
                </c:pt>
                <c:pt idx="209">
                  <c:v>52.5</c:v>
                </c:pt>
                <c:pt idx="210">
                  <c:v>52.75</c:v>
                </c:pt>
                <c:pt idx="211">
                  <c:v>53</c:v>
                </c:pt>
                <c:pt idx="212">
                  <c:v>53.25</c:v>
                </c:pt>
                <c:pt idx="213">
                  <c:v>53.5</c:v>
                </c:pt>
                <c:pt idx="214">
                  <c:v>53.75</c:v>
                </c:pt>
                <c:pt idx="215">
                  <c:v>54</c:v>
                </c:pt>
                <c:pt idx="216">
                  <c:v>54.25</c:v>
                </c:pt>
                <c:pt idx="217">
                  <c:v>54.5</c:v>
                </c:pt>
                <c:pt idx="218">
                  <c:v>54.75</c:v>
                </c:pt>
                <c:pt idx="219">
                  <c:v>55</c:v>
                </c:pt>
                <c:pt idx="220">
                  <c:v>55.25</c:v>
                </c:pt>
                <c:pt idx="221">
                  <c:v>55.5</c:v>
                </c:pt>
                <c:pt idx="222">
                  <c:v>55.75</c:v>
                </c:pt>
                <c:pt idx="223">
                  <c:v>56</c:v>
                </c:pt>
                <c:pt idx="224">
                  <c:v>56.25</c:v>
                </c:pt>
                <c:pt idx="225">
                  <c:v>56.5</c:v>
                </c:pt>
                <c:pt idx="226">
                  <c:v>56.75</c:v>
                </c:pt>
                <c:pt idx="227">
                  <c:v>57</c:v>
                </c:pt>
                <c:pt idx="228">
                  <c:v>57.25</c:v>
                </c:pt>
                <c:pt idx="229">
                  <c:v>57.5</c:v>
                </c:pt>
                <c:pt idx="230">
                  <c:v>57.75</c:v>
                </c:pt>
                <c:pt idx="231">
                  <c:v>58</c:v>
                </c:pt>
                <c:pt idx="232">
                  <c:v>58.25</c:v>
                </c:pt>
                <c:pt idx="233">
                  <c:v>58.5</c:v>
                </c:pt>
                <c:pt idx="234">
                  <c:v>58.75</c:v>
                </c:pt>
                <c:pt idx="235">
                  <c:v>59</c:v>
                </c:pt>
                <c:pt idx="236">
                  <c:v>59.25</c:v>
                </c:pt>
                <c:pt idx="237">
                  <c:v>59.5</c:v>
                </c:pt>
                <c:pt idx="238">
                  <c:v>59.75</c:v>
                </c:pt>
                <c:pt idx="239">
                  <c:v>60</c:v>
                </c:pt>
                <c:pt idx="240">
                  <c:v>60.25</c:v>
                </c:pt>
                <c:pt idx="241">
                  <c:v>60.5</c:v>
                </c:pt>
                <c:pt idx="242">
                  <c:v>60.75</c:v>
                </c:pt>
                <c:pt idx="243">
                  <c:v>61</c:v>
                </c:pt>
                <c:pt idx="244">
                  <c:v>61.25</c:v>
                </c:pt>
                <c:pt idx="245">
                  <c:v>61.5</c:v>
                </c:pt>
                <c:pt idx="246">
                  <c:v>61.75</c:v>
                </c:pt>
                <c:pt idx="247">
                  <c:v>62</c:v>
                </c:pt>
                <c:pt idx="248">
                  <c:v>62.25</c:v>
                </c:pt>
                <c:pt idx="249">
                  <c:v>62.5</c:v>
                </c:pt>
                <c:pt idx="250">
                  <c:v>62.75</c:v>
                </c:pt>
                <c:pt idx="251">
                  <c:v>63</c:v>
                </c:pt>
                <c:pt idx="252">
                  <c:v>63.25</c:v>
                </c:pt>
                <c:pt idx="253">
                  <c:v>63.5</c:v>
                </c:pt>
                <c:pt idx="254">
                  <c:v>63.75</c:v>
                </c:pt>
                <c:pt idx="255">
                  <c:v>64</c:v>
                </c:pt>
                <c:pt idx="256">
                  <c:v>64.25</c:v>
                </c:pt>
                <c:pt idx="257">
                  <c:v>64.5</c:v>
                </c:pt>
                <c:pt idx="258">
                  <c:v>64.75</c:v>
                </c:pt>
                <c:pt idx="259">
                  <c:v>65</c:v>
                </c:pt>
                <c:pt idx="260">
                  <c:v>65.25</c:v>
                </c:pt>
                <c:pt idx="261">
                  <c:v>65.5</c:v>
                </c:pt>
                <c:pt idx="262">
                  <c:v>65.75</c:v>
                </c:pt>
                <c:pt idx="263">
                  <c:v>66</c:v>
                </c:pt>
                <c:pt idx="264">
                  <c:v>66.25</c:v>
                </c:pt>
                <c:pt idx="265">
                  <c:v>66.5</c:v>
                </c:pt>
                <c:pt idx="266">
                  <c:v>66.75</c:v>
                </c:pt>
                <c:pt idx="267">
                  <c:v>67</c:v>
                </c:pt>
                <c:pt idx="268">
                  <c:v>67.25</c:v>
                </c:pt>
                <c:pt idx="269">
                  <c:v>67.5</c:v>
                </c:pt>
                <c:pt idx="270">
                  <c:v>67.75</c:v>
                </c:pt>
                <c:pt idx="271">
                  <c:v>68</c:v>
                </c:pt>
                <c:pt idx="272">
                  <c:v>68.25</c:v>
                </c:pt>
                <c:pt idx="273">
                  <c:v>68.5</c:v>
                </c:pt>
                <c:pt idx="274">
                  <c:v>68.75</c:v>
                </c:pt>
                <c:pt idx="275">
                  <c:v>69</c:v>
                </c:pt>
                <c:pt idx="276">
                  <c:v>69.25</c:v>
                </c:pt>
                <c:pt idx="277">
                  <c:v>69.5</c:v>
                </c:pt>
                <c:pt idx="278">
                  <c:v>69.75</c:v>
                </c:pt>
                <c:pt idx="279">
                  <c:v>70</c:v>
                </c:pt>
                <c:pt idx="280">
                  <c:v>70.25</c:v>
                </c:pt>
                <c:pt idx="281">
                  <c:v>70.5</c:v>
                </c:pt>
                <c:pt idx="282">
                  <c:v>70.75</c:v>
                </c:pt>
                <c:pt idx="283">
                  <c:v>71</c:v>
                </c:pt>
                <c:pt idx="284">
                  <c:v>71.25</c:v>
                </c:pt>
                <c:pt idx="285">
                  <c:v>71.5</c:v>
                </c:pt>
                <c:pt idx="286">
                  <c:v>71.75</c:v>
                </c:pt>
                <c:pt idx="287">
                  <c:v>72</c:v>
                </c:pt>
                <c:pt idx="288">
                  <c:v>72.25</c:v>
                </c:pt>
                <c:pt idx="289">
                  <c:v>72.5</c:v>
                </c:pt>
                <c:pt idx="290">
                  <c:v>72.75</c:v>
                </c:pt>
                <c:pt idx="291">
                  <c:v>73</c:v>
                </c:pt>
                <c:pt idx="292">
                  <c:v>73.25</c:v>
                </c:pt>
                <c:pt idx="293">
                  <c:v>73.5</c:v>
                </c:pt>
                <c:pt idx="294">
                  <c:v>73.75</c:v>
                </c:pt>
                <c:pt idx="295">
                  <c:v>74</c:v>
                </c:pt>
                <c:pt idx="296">
                  <c:v>74.25</c:v>
                </c:pt>
                <c:pt idx="297">
                  <c:v>74.5</c:v>
                </c:pt>
                <c:pt idx="298">
                  <c:v>74.75</c:v>
                </c:pt>
                <c:pt idx="299">
                  <c:v>75</c:v>
                </c:pt>
                <c:pt idx="300">
                  <c:v>75.25</c:v>
                </c:pt>
                <c:pt idx="301">
                  <c:v>75.5</c:v>
                </c:pt>
                <c:pt idx="302">
                  <c:v>75.75</c:v>
                </c:pt>
                <c:pt idx="303">
                  <c:v>76</c:v>
                </c:pt>
                <c:pt idx="304">
                  <c:v>76.25</c:v>
                </c:pt>
                <c:pt idx="305">
                  <c:v>76.5</c:v>
                </c:pt>
                <c:pt idx="306">
                  <c:v>76.75</c:v>
                </c:pt>
                <c:pt idx="307">
                  <c:v>77</c:v>
                </c:pt>
                <c:pt idx="308">
                  <c:v>77.25</c:v>
                </c:pt>
                <c:pt idx="309">
                  <c:v>77.5</c:v>
                </c:pt>
                <c:pt idx="310">
                  <c:v>77.75</c:v>
                </c:pt>
                <c:pt idx="311">
                  <c:v>78</c:v>
                </c:pt>
                <c:pt idx="312">
                  <c:v>78.25</c:v>
                </c:pt>
                <c:pt idx="313">
                  <c:v>78.5</c:v>
                </c:pt>
                <c:pt idx="314">
                  <c:v>78.75</c:v>
                </c:pt>
                <c:pt idx="315">
                  <c:v>79</c:v>
                </c:pt>
                <c:pt idx="316">
                  <c:v>79.25</c:v>
                </c:pt>
                <c:pt idx="317">
                  <c:v>79.5</c:v>
                </c:pt>
                <c:pt idx="318">
                  <c:v>79.75</c:v>
                </c:pt>
                <c:pt idx="319">
                  <c:v>80</c:v>
                </c:pt>
                <c:pt idx="320">
                  <c:v>80.25</c:v>
                </c:pt>
                <c:pt idx="321">
                  <c:v>80.5</c:v>
                </c:pt>
                <c:pt idx="322">
                  <c:v>80.75</c:v>
                </c:pt>
                <c:pt idx="323">
                  <c:v>81</c:v>
                </c:pt>
                <c:pt idx="324">
                  <c:v>81.25</c:v>
                </c:pt>
                <c:pt idx="325">
                  <c:v>81.5</c:v>
                </c:pt>
                <c:pt idx="326">
                  <c:v>81.75</c:v>
                </c:pt>
                <c:pt idx="327">
                  <c:v>82</c:v>
                </c:pt>
                <c:pt idx="328">
                  <c:v>82.25</c:v>
                </c:pt>
                <c:pt idx="329">
                  <c:v>82.5</c:v>
                </c:pt>
                <c:pt idx="330">
                  <c:v>82.75</c:v>
                </c:pt>
                <c:pt idx="331">
                  <c:v>83</c:v>
                </c:pt>
                <c:pt idx="332">
                  <c:v>83.25</c:v>
                </c:pt>
                <c:pt idx="333">
                  <c:v>83.5</c:v>
                </c:pt>
                <c:pt idx="334">
                  <c:v>83.75</c:v>
                </c:pt>
                <c:pt idx="335">
                  <c:v>84</c:v>
                </c:pt>
                <c:pt idx="336">
                  <c:v>84.25</c:v>
                </c:pt>
                <c:pt idx="337">
                  <c:v>84.5</c:v>
                </c:pt>
                <c:pt idx="338">
                  <c:v>84.75</c:v>
                </c:pt>
                <c:pt idx="339">
                  <c:v>85</c:v>
                </c:pt>
                <c:pt idx="340">
                  <c:v>85.25</c:v>
                </c:pt>
                <c:pt idx="341">
                  <c:v>85.5</c:v>
                </c:pt>
                <c:pt idx="342">
                  <c:v>85.75</c:v>
                </c:pt>
                <c:pt idx="343">
                  <c:v>86</c:v>
                </c:pt>
                <c:pt idx="344">
                  <c:v>86.25</c:v>
                </c:pt>
                <c:pt idx="345">
                  <c:v>86.5</c:v>
                </c:pt>
                <c:pt idx="346">
                  <c:v>86.75</c:v>
                </c:pt>
                <c:pt idx="347">
                  <c:v>87</c:v>
                </c:pt>
                <c:pt idx="348">
                  <c:v>87.25</c:v>
                </c:pt>
                <c:pt idx="349">
                  <c:v>87.5</c:v>
                </c:pt>
                <c:pt idx="350">
                  <c:v>87.75</c:v>
                </c:pt>
                <c:pt idx="351">
                  <c:v>88</c:v>
                </c:pt>
                <c:pt idx="352">
                  <c:v>88.25</c:v>
                </c:pt>
                <c:pt idx="353">
                  <c:v>88.5</c:v>
                </c:pt>
                <c:pt idx="354">
                  <c:v>88.75</c:v>
                </c:pt>
                <c:pt idx="355">
                  <c:v>89</c:v>
                </c:pt>
                <c:pt idx="356">
                  <c:v>89.25</c:v>
                </c:pt>
                <c:pt idx="357">
                  <c:v>89.5</c:v>
                </c:pt>
                <c:pt idx="358">
                  <c:v>89.75</c:v>
                </c:pt>
                <c:pt idx="359">
                  <c:v>90</c:v>
                </c:pt>
                <c:pt idx="360">
                  <c:v>90.25</c:v>
                </c:pt>
                <c:pt idx="361">
                  <c:v>90.5</c:v>
                </c:pt>
                <c:pt idx="362">
                  <c:v>90.75</c:v>
                </c:pt>
                <c:pt idx="363">
                  <c:v>91</c:v>
                </c:pt>
                <c:pt idx="364">
                  <c:v>91.25</c:v>
                </c:pt>
                <c:pt idx="365">
                  <c:v>91.5</c:v>
                </c:pt>
                <c:pt idx="366">
                  <c:v>91.75</c:v>
                </c:pt>
                <c:pt idx="367">
                  <c:v>92</c:v>
                </c:pt>
                <c:pt idx="368">
                  <c:v>92.25</c:v>
                </c:pt>
                <c:pt idx="369">
                  <c:v>92.5</c:v>
                </c:pt>
                <c:pt idx="370">
                  <c:v>92.75</c:v>
                </c:pt>
                <c:pt idx="371">
                  <c:v>93</c:v>
                </c:pt>
                <c:pt idx="372">
                  <c:v>93.25</c:v>
                </c:pt>
                <c:pt idx="373">
                  <c:v>93.5</c:v>
                </c:pt>
                <c:pt idx="374">
                  <c:v>93.75</c:v>
                </c:pt>
                <c:pt idx="375">
                  <c:v>94</c:v>
                </c:pt>
                <c:pt idx="376">
                  <c:v>94.25</c:v>
                </c:pt>
                <c:pt idx="377">
                  <c:v>94.5</c:v>
                </c:pt>
                <c:pt idx="378">
                  <c:v>94.75</c:v>
                </c:pt>
                <c:pt idx="379">
                  <c:v>95</c:v>
                </c:pt>
                <c:pt idx="380">
                  <c:v>95.25</c:v>
                </c:pt>
                <c:pt idx="381">
                  <c:v>95.5</c:v>
                </c:pt>
                <c:pt idx="382">
                  <c:v>95.75</c:v>
                </c:pt>
                <c:pt idx="383">
                  <c:v>96</c:v>
                </c:pt>
                <c:pt idx="384">
                  <c:v>96.25</c:v>
                </c:pt>
                <c:pt idx="385">
                  <c:v>96.5</c:v>
                </c:pt>
                <c:pt idx="386">
                  <c:v>96.75</c:v>
                </c:pt>
                <c:pt idx="387">
                  <c:v>97</c:v>
                </c:pt>
                <c:pt idx="388">
                  <c:v>97.25</c:v>
                </c:pt>
                <c:pt idx="389">
                  <c:v>97.5</c:v>
                </c:pt>
                <c:pt idx="390">
                  <c:v>97.75</c:v>
                </c:pt>
                <c:pt idx="391">
                  <c:v>98</c:v>
                </c:pt>
                <c:pt idx="392">
                  <c:v>98.25</c:v>
                </c:pt>
                <c:pt idx="393">
                  <c:v>98.5</c:v>
                </c:pt>
                <c:pt idx="394">
                  <c:v>98.75</c:v>
                </c:pt>
                <c:pt idx="395">
                  <c:v>99</c:v>
                </c:pt>
                <c:pt idx="396">
                  <c:v>99.25</c:v>
                </c:pt>
                <c:pt idx="397">
                  <c:v>99.5</c:v>
                </c:pt>
                <c:pt idx="398">
                  <c:v>99.75</c:v>
                </c:pt>
                <c:pt idx="399">
                  <c:v>100</c:v>
                </c:pt>
                <c:pt idx="400">
                  <c:v>100.25</c:v>
                </c:pt>
                <c:pt idx="401">
                  <c:v>100.5</c:v>
                </c:pt>
                <c:pt idx="402">
                  <c:v>100.75</c:v>
                </c:pt>
                <c:pt idx="403">
                  <c:v>101</c:v>
                </c:pt>
                <c:pt idx="404">
                  <c:v>101.25</c:v>
                </c:pt>
                <c:pt idx="405">
                  <c:v>101.5</c:v>
                </c:pt>
                <c:pt idx="406">
                  <c:v>101.75</c:v>
                </c:pt>
                <c:pt idx="407">
                  <c:v>102</c:v>
                </c:pt>
                <c:pt idx="408">
                  <c:v>102.25</c:v>
                </c:pt>
                <c:pt idx="409">
                  <c:v>102.5</c:v>
                </c:pt>
                <c:pt idx="410">
                  <c:v>102.75</c:v>
                </c:pt>
                <c:pt idx="411">
                  <c:v>103</c:v>
                </c:pt>
                <c:pt idx="412">
                  <c:v>103.25</c:v>
                </c:pt>
                <c:pt idx="413">
                  <c:v>103.5</c:v>
                </c:pt>
                <c:pt idx="414">
                  <c:v>103.75</c:v>
                </c:pt>
                <c:pt idx="415">
                  <c:v>104</c:v>
                </c:pt>
                <c:pt idx="416">
                  <c:v>104.25</c:v>
                </c:pt>
                <c:pt idx="417">
                  <c:v>104.5</c:v>
                </c:pt>
                <c:pt idx="418">
                  <c:v>104.75</c:v>
                </c:pt>
                <c:pt idx="419">
                  <c:v>105</c:v>
                </c:pt>
                <c:pt idx="420">
                  <c:v>105.25</c:v>
                </c:pt>
                <c:pt idx="421">
                  <c:v>105.5</c:v>
                </c:pt>
                <c:pt idx="422">
                  <c:v>105.75</c:v>
                </c:pt>
                <c:pt idx="423">
                  <c:v>106</c:v>
                </c:pt>
                <c:pt idx="424">
                  <c:v>106.25</c:v>
                </c:pt>
                <c:pt idx="425">
                  <c:v>106.5</c:v>
                </c:pt>
                <c:pt idx="426">
                  <c:v>106.75</c:v>
                </c:pt>
                <c:pt idx="427">
                  <c:v>107</c:v>
                </c:pt>
                <c:pt idx="428">
                  <c:v>107.25</c:v>
                </c:pt>
                <c:pt idx="429">
                  <c:v>107.5</c:v>
                </c:pt>
                <c:pt idx="430">
                  <c:v>107.75</c:v>
                </c:pt>
                <c:pt idx="431">
                  <c:v>108</c:v>
                </c:pt>
                <c:pt idx="432">
                  <c:v>108.25</c:v>
                </c:pt>
                <c:pt idx="433">
                  <c:v>108.5</c:v>
                </c:pt>
                <c:pt idx="434">
                  <c:v>108.75</c:v>
                </c:pt>
                <c:pt idx="435">
                  <c:v>109</c:v>
                </c:pt>
                <c:pt idx="436">
                  <c:v>109.25</c:v>
                </c:pt>
                <c:pt idx="437">
                  <c:v>109.5</c:v>
                </c:pt>
                <c:pt idx="438">
                  <c:v>109.75</c:v>
                </c:pt>
                <c:pt idx="439">
                  <c:v>110</c:v>
                </c:pt>
                <c:pt idx="440">
                  <c:v>110.25</c:v>
                </c:pt>
                <c:pt idx="441">
                  <c:v>110.5</c:v>
                </c:pt>
                <c:pt idx="442">
                  <c:v>110.75</c:v>
                </c:pt>
                <c:pt idx="443">
                  <c:v>111</c:v>
                </c:pt>
                <c:pt idx="444">
                  <c:v>111.25</c:v>
                </c:pt>
                <c:pt idx="445">
                  <c:v>111.5</c:v>
                </c:pt>
                <c:pt idx="446">
                  <c:v>111.75</c:v>
                </c:pt>
                <c:pt idx="447">
                  <c:v>112</c:v>
                </c:pt>
                <c:pt idx="448">
                  <c:v>112.25</c:v>
                </c:pt>
                <c:pt idx="449">
                  <c:v>112.5</c:v>
                </c:pt>
                <c:pt idx="450">
                  <c:v>112.75</c:v>
                </c:pt>
                <c:pt idx="451">
                  <c:v>113</c:v>
                </c:pt>
                <c:pt idx="452">
                  <c:v>113.25</c:v>
                </c:pt>
                <c:pt idx="453">
                  <c:v>113.5</c:v>
                </c:pt>
                <c:pt idx="454">
                  <c:v>113.75</c:v>
                </c:pt>
                <c:pt idx="455">
                  <c:v>114</c:v>
                </c:pt>
                <c:pt idx="456">
                  <c:v>114.25</c:v>
                </c:pt>
                <c:pt idx="457">
                  <c:v>114.5</c:v>
                </c:pt>
                <c:pt idx="458">
                  <c:v>114.75</c:v>
                </c:pt>
                <c:pt idx="459">
                  <c:v>115</c:v>
                </c:pt>
                <c:pt idx="460">
                  <c:v>115.25</c:v>
                </c:pt>
                <c:pt idx="461">
                  <c:v>115.5</c:v>
                </c:pt>
                <c:pt idx="462">
                  <c:v>115.75</c:v>
                </c:pt>
                <c:pt idx="463">
                  <c:v>116</c:v>
                </c:pt>
                <c:pt idx="464">
                  <c:v>116.25</c:v>
                </c:pt>
                <c:pt idx="465">
                  <c:v>116.5</c:v>
                </c:pt>
                <c:pt idx="466">
                  <c:v>116.75</c:v>
                </c:pt>
                <c:pt idx="467">
                  <c:v>117</c:v>
                </c:pt>
                <c:pt idx="468">
                  <c:v>117.25</c:v>
                </c:pt>
                <c:pt idx="469">
                  <c:v>117.5</c:v>
                </c:pt>
                <c:pt idx="470">
                  <c:v>117.75</c:v>
                </c:pt>
                <c:pt idx="471">
                  <c:v>118</c:v>
                </c:pt>
                <c:pt idx="472">
                  <c:v>118.25</c:v>
                </c:pt>
                <c:pt idx="473">
                  <c:v>118.5</c:v>
                </c:pt>
                <c:pt idx="474">
                  <c:v>118.75</c:v>
                </c:pt>
                <c:pt idx="475">
                  <c:v>119</c:v>
                </c:pt>
                <c:pt idx="476">
                  <c:v>119.25</c:v>
                </c:pt>
                <c:pt idx="477">
                  <c:v>119.5</c:v>
                </c:pt>
                <c:pt idx="478">
                  <c:v>119.75</c:v>
                </c:pt>
                <c:pt idx="479">
                  <c:v>120</c:v>
                </c:pt>
                <c:pt idx="480">
                  <c:v>120.25</c:v>
                </c:pt>
                <c:pt idx="481">
                  <c:v>120.5</c:v>
                </c:pt>
                <c:pt idx="482">
                  <c:v>120.75</c:v>
                </c:pt>
                <c:pt idx="483">
                  <c:v>121</c:v>
                </c:pt>
                <c:pt idx="484">
                  <c:v>121.25</c:v>
                </c:pt>
                <c:pt idx="485">
                  <c:v>121.5</c:v>
                </c:pt>
                <c:pt idx="486">
                  <c:v>121.75</c:v>
                </c:pt>
                <c:pt idx="487">
                  <c:v>122</c:v>
                </c:pt>
                <c:pt idx="488">
                  <c:v>122.25</c:v>
                </c:pt>
                <c:pt idx="489">
                  <c:v>122.5</c:v>
                </c:pt>
                <c:pt idx="490">
                  <c:v>122.75</c:v>
                </c:pt>
                <c:pt idx="491">
                  <c:v>123</c:v>
                </c:pt>
                <c:pt idx="492">
                  <c:v>123.25</c:v>
                </c:pt>
                <c:pt idx="493">
                  <c:v>123.5</c:v>
                </c:pt>
                <c:pt idx="494">
                  <c:v>123.75</c:v>
                </c:pt>
                <c:pt idx="495">
                  <c:v>124</c:v>
                </c:pt>
                <c:pt idx="496">
                  <c:v>124.25</c:v>
                </c:pt>
                <c:pt idx="497">
                  <c:v>124.5</c:v>
                </c:pt>
                <c:pt idx="498">
                  <c:v>124.75</c:v>
                </c:pt>
                <c:pt idx="499">
                  <c:v>125</c:v>
                </c:pt>
                <c:pt idx="500">
                  <c:v>125.25</c:v>
                </c:pt>
                <c:pt idx="501">
                  <c:v>125.5</c:v>
                </c:pt>
                <c:pt idx="502">
                  <c:v>125.75</c:v>
                </c:pt>
                <c:pt idx="503">
                  <c:v>126</c:v>
                </c:pt>
                <c:pt idx="504">
                  <c:v>126.25</c:v>
                </c:pt>
                <c:pt idx="505">
                  <c:v>126.5</c:v>
                </c:pt>
                <c:pt idx="506">
                  <c:v>126.75</c:v>
                </c:pt>
                <c:pt idx="507">
                  <c:v>127</c:v>
                </c:pt>
                <c:pt idx="508">
                  <c:v>127.25</c:v>
                </c:pt>
                <c:pt idx="509">
                  <c:v>127.5</c:v>
                </c:pt>
                <c:pt idx="510">
                  <c:v>127.75</c:v>
                </c:pt>
                <c:pt idx="511">
                  <c:v>128</c:v>
                </c:pt>
                <c:pt idx="512">
                  <c:v>128.25</c:v>
                </c:pt>
                <c:pt idx="513">
                  <c:v>128.5</c:v>
                </c:pt>
                <c:pt idx="514">
                  <c:v>128.75</c:v>
                </c:pt>
                <c:pt idx="515">
                  <c:v>129</c:v>
                </c:pt>
                <c:pt idx="516">
                  <c:v>129.25</c:v>
                </c:pt>
                <c:pt idx="517">
                  <c:v>129.5</c:v>
                </c:pt>
                <c:pt idx="518">
                  <c:v>129.75</c:v>
                </c:pt>
                <c:pt idx="519">
                  <c:v>130</c:v>
                </c:pt>
                <c:pt idx="520">
                  <c:v>130.25</c:v>
                </c:pt>
                <c:pt idx="521">
                  <c:v>130.5</c:v>
                </c:pt>
                <c:pt idx="522">
                  <c:v>130.75</c:v>
                </c:pt>
                <c:pt idx="523">
                  <c:v>131</c:v>
                </c:pt>
                <c:pt idx="524">
                  <c:v>131.25</c:v>
                </c:pt>
                <c:pt idx="525">
                  <c:v>131.5</c:v>
                </c:pt>
                <c:pt idx="526">
                  <c:v>131.75</c:v>
                </c:pt>
                <c:pt idx="527">
                  <c:v>132</c:v>
                </c:pt>
                <c:pt idx="528">
                  <c:v>132.25</c:v>
                </c:pt>
                <c:pt idx="529">
                  <c:v>132.5</c:v>
                </c:pt>
                <c:pt idx="530">
                  <c:v>132.75</c:v>
                </c:pt>
                <c:pt idx="531">
                  <c:v>133</c:v>
                </c:pt>
                <c:pt idx="532">
                  <c:v>133.25</c:v>
                </c:pt>
                <c:pt idx="533">
                  <c:v>133.5</c:v>
                </c:pt>
                <c:pt idx="534">
                  <c:v>133.75</c:v>
                </c:pt>
                <c:pt idx="535">
                  <c:v>134</c:v>
                </c:pt>
                <c:pt idx="536">
                  <c:v>134.25</c:v>
                </c:pt>
                <c:pt idx="537">
                  <c:v>134.5</c:v>
                </c:pt>
                <c:pt idx="538">
                  <c:v>134.75</c:v>
                </c:pt>
                <c:pt idx="539">
                  <c:v>135</c:v>
                </c:pt>
                <c:pt idx="540">
                  <c:v>135.25</c:v>
                </c:pt>
                <c:pt idx="541">
                  <c:v>135.5</c:v>
                </c:pt>
                <c:pt idx="542">
                  <c:v>135.75</c:v>
                </c:pt>
                <c:pt idx="543">
                  <c:v>136</c:v>
                </c:pt>
                <c:pt idx="544">
                  <c:v>136.25</c:v>
                </c:pt>
                <c:pt idx="545">
                  <c:v>136.5</c:v>
                </c:pt>
                <c:pt idx="546">
                  <c:v>136.75</c:v>
                </c:pt>
                <c:pt idx="547">
                  <c:v>137</c:v>
                </c:pt>
                <c:pt idx="548">
                  <c:v>137.25</c:v>
                </c:pt>
                <c:pt idx="549">
                  <c:v>137.5</c:v>
                </c:pt>
                <c:pt idx="550">
                  <c:v>137.75</c:v>
                </c:pt>
                <c:pt idx="551">
                  <c:v>138</c:v>
                </c:pt>
                <c:pt idx="552">
                  <c:v>138.25</c:v>
                </c:pt>
                <c:pt idx="553">
                  <c:v>138.5</c:v>
                </c:pt>
                <c:pt idx="554">
                  <c:v>138.75</c:v>
                </c:pt>
                <c:pt idx="555">
                  <c:v>139</c:v>
                </c:pt>
                <c:pt idx="556">
                  <c:v>139.25</c:v>
                </c:pt>
                <c:pt idx="557">
                  <c:v>139.5</c:v>
                </c:pt>
                <c:pt idx="558">
                  <c:v>139.75</c:v>
                </c:pt>
                <c:pt idx="559">
                  <c:v>140</c:v>
                </c:pt>
                <c:pt idx="560">
                  <c:v>140.25</c:v>
                </c:pt>
                <c:pt idx="561">
                  <c:v>140.5</c:v>
                </c:pt>
                <c:pt idx="562">
                  <c:v>140.75</c:v>
                </c:pt>
                <c:pt idx="563">
                  <c:v>141</c:v>
                </c:pt>
                <c:pt idx="564">
                  <c:v>141.25</c:v>
                </c:pt>
                <c:pt idx="565">
                  <c:v>141.5</c:v>
                </c:pt>
                <c:pt idx="566">
                  <c:v>141.75</c:v>
                </c:pt>
                <c:pt idx="567">
                  <c:v>142</c:v>
                </c:pt>
                <c:pt idx="568">
                  <c:v>142.25</c:v>
                </c:pt>
                <c:pt idx="569">
                  <c:v>142.5</c:v>
                </c:pt>
                <c:pt idx="570">
                  <c:v>142.75</c:v>
                </c:pt>
                <c:pt idx="571">
                  <c:v>143</c:v>
                </c:pt>
                <c:pt idx="572">
                  <c:v>143.25</c:v>
                </c:pt>
                <c:pt idx="573">
                  <c:v>143.5</c:v>
                </c:pt>
                <c:pt idx="574">
                  <c:v>143.75</c:v>
                </c:pt>
                <c:pt idx="575">
                  <c:v>144</c:v>
                </c:pt>
                <c:pt idx="576">
                  <c:v>144.25</c:v>
                </c:pt>
                <c:pt idx="577">
                  <c:v>144.5</c:v>
                </c:pt>
                <c:pt idx="578">
                  <c:v>144.75</c:v>
                </c:pt>
                <c:pt idx="579">
                  <c:v>145</c:v>
                </c:pt>
                <c:pt idx="580">
                  <c:v>145.25</c:v>
                </c:pt>
                <c:pt idx="581">
                  <c:v>145.5</c:v>
                </c:pt>
                <c:pt idx="582">
                  <c:v>145.75</c:v>
                </c:pt>
                <c:pt idx="583">
                  <c:v>146</c:v>
                </c:pt>
                <c:pt idx="584">
                  <c:v>146.25</c:v>
                </c:pt>
                <c:pt idx="585">
                  <c:v>146.5</c:v>
                </c:pt>
                <c:pt idx="586">
                  <c:v>146.75</c:v>
                </c:pt>
                <c:pt idx="587">
                  <c:v>147</c:v>
                </c:pt>
                <c:pt idx="588">
                  <c:v>147.25</c:v>
                </c:pt>
                <c:pt idx="589">
                  <c:v>147.5</c:v>
                </c:pt>
                <c:pt idx="590">
                  <c:v>147.75</c:v>
                </c:pt>
                <c:pt idx="591">
                  <c:v>148</c:v>
                </c:pt>
                <c:pt idx="592">
                  <c:v>148.25</c:v>
                </c:pt>
                <c:pt idx="593">
                  <c:v>148.5</c:v>
                </c:pt>
                <c:pt idx="594">
                  <c:v>148.75</c:v>
                </c:pt>
                <c:pt idx="595">
                  <c:v>149</c:v>
                </c:pt>
                <c:pt idx="596">
                  <c:v>149.25</c:v>
                </c:pt>
                <c:pt idx="597">
                  <c:v>149.5</c:v>
                </c:pt>
                <c:pt idx="598">
                  <c:v>149.75</c:v>
                </c:pt>
                <c:pt idx="599">
                  <c:v>150</c:v>
                </c:pt>
                <c:pt idx="600">
                  <c:v>150.25</c:v>
                </c:pt>
                <c:pt idx="601">
                  <c:v>150.5</c:v>
                </c:pt>
                <c:pt idx="602">
                  <c:v>150.75</c:v>
                </c:pt>
                <c:pt idx="603">
                  <c:v>151</c:v>
                </c:pt>
                <c:pt idx="604">
                  <c:v>151.25</c:v>
                </c:pt>
                <c:pt idx="605">
                  <c:v>151.5</c:v>
                </c:pt>
                <c:pt idx="606">
                  <c:v>151.75</c:v>
                </c:pt>
                <c:pt idx="607">
                  <c:v>152</c:v>
                </c:pt>
                <c:pt idx="608">
                  <c:v>152.25</c:v>
                </c:pt>
                <c:pt idx="609">
                  <c:v>152.5</c:v>
                </c:pt>
                <c:pt idx="610">
                  <c:v>152.75</c:v>
                </c:pt>
                <c:pt idx="611">
                  <c:v>153</c:v>
                </c:pt>
                <c:pt idx="612">
                  <c:v>153.25</c:v>
                </c:pt>
                <c:pt idx="613">
                  <c:v>153.5</c:v>
                </c:pt>
                <c:pt idx="614">
                  <c:v>153.75</c:v>
                </c:pt>
                <c:pt idx="615">
                  <c:v>154</c:v>
                </c:pt>
                <c:pt idx="616">
                  <c:v>154.25</c:v>
                </c:pt>
                <c:pt idx="617">
                  <c:v>154.5</c:v>
                </c:pt>
                <c:pt idx="618">
                  <c:v>154.75</c:v>
                </c:pt>
                <c:pt idx="619">
                  <c:v>155</c:v>
                </c:pt>
                <c:pt idx="620">
                  <c:v>155.25</c:v>
                </c:pt>
                <c:pt idx="621">
                  <c:v>155.5</c:v>
                </c:pt>
                <c:pt idx="622">
                  <c:v>155.75</c:v>
                </c:pt>
                <c:pt idx="623">
                  <c:v>156</c:v>
                </c:pt>
                <c:pt idx="624">
                  <c:v>156.25</c:v>
                </c:pt>
                <c:pt idx="625">
                  <c:v>156.5</c:v>
                </c:pt>
                <c:pt idx="626">
                  <c:v>156.75</c:v>
                </c:pt>
                <c:pt idx="627">
                  <c:v>157</c:v>
                </c:pt>
                <c:pt idx="628">
                  <c:v>157.25</c:v>
                </c:pt>
                <c:pt idx="629">
                  <c:v>157.5</c:v>
                </c:pt>
                <c:pt idx="630">
                  <c:v>157.75</c:v>
                </c:pt>
                <c:pt idx="631">
                  <c:v>158</c:v>
                </c:pt>
                <c:pt idx="632">
                  <c:v>158.25</c:v>
                </c:pt>
                <c:pt idx="633">
                  <c:v>158.5</c:v>
                </c:pt>
                <c:pt idx="634">
                  <c:v>158.75</c:v>
                </c:pt>
                <c:pt idx="635">
                  <c:v>159</c:v>
                </c:pt>
                <c:pt idx="636">
                  <c:v>159.25</c:v>
                </c:pt>
                <c:pt idx="637">
                  <c:v>159.5</c:v>
                </c:pt>
                <c:pt idx="638">
                  <c:v>159.75</c:v>
                </c:pt>
                <c:pt idx="639">
                  <c:v>160</c:v>
                </c:pt>
                <c:pt idx="640">
                  <c:v>160.25</c:v>
                </c:pt>
                <c:pt idx="641">
                  <c:v>160.5</c:v>
                </c:pt>
                <c:pt idx="642">
                  <c:v>160.75</c:v>
                </c:pt>
                <c:pt idx="643">
                  <c:v>161</c:v>
                </c:pt>
                <c:pt idx="644">
                  <c:v>161.25</c:v>
                </c:pt>
                <c:pt idx="645">
                  <c:v>161.5</c:v>
                </c:pt>
                <c:pt idx="646">
                  <c:v>161.75</c:v>
                </c:pt>
                <c:pt idx="647">
                  <c:v>162</c:v>
                </c:pt>
                <c:pt idx="648">
                  <c:v>162.25</c:v>
                </c:pt>
                <c:pt idx="649">
                  <c:v>162.5</c:v>
                </c:pt>
                <c:pt idx="650">
                  <c:v>162.75</c:v>
                </c:pt>
                <c:pt idx="651">
                  <c:v>163</c:v>
                </c:pt>
                <c:pt idx="652">
                  <c:v>163.25</c:v>
                </c:pt>
                <c:pt idx="653">
                  <c:v>163.5</c:v>
                </c:pt>
                <c:pt idx="654">
                  <c:v>163.75</c:v>
                </c:pt>
                <c:pt idx="655">
                  <c:v>164</c:v>
                </c:pt>
                <c:pt idx="656">
                  <c:v>164.25</c:v>
                </c:pt>
                <c:pt idx="657">
                  <c:v>164.5</c:v>
                </c:pt>
                <c:pt idx="658">
                  <c:v>164.75</c:v>
                </c:pt>
                <c:pt idx="659">
                  <c:v>165</c:v>
                </c:pt>
                <c:pt idx="660">
                  <c:v>165.25</c:v>
                </c:pt>
                <c:pt idx="661">
                  <c:v>165.5</c:v>
                </c:pt>
                <c:pt idx="662">
                  <c:v>165.75</c:v>
                </c:pt>
                <c:pt idx="663">
                  <c:v>166</c:v>
                </c:pt>
                <c:pt idx="664">
                  <c:v>166.25</c:v>
                </c:pt>
                <c:pt idx="665">
                  <c:v>166.5</c:v>
                </c:pt>
                <c:pt idx="666">
                  <c:v>166.75</c:v>
                </c:pt>
                <c:pt idx="667">
                  <c:v>167</c:v>
                </c:pt>
                <c:pt idx="668">
                  <c:v>167.25</c:v>
                </c:pt>
                <c:pt idx="669">
                  <c:v>167.5</c:v>
                </c:pt>
                <c:pt idx="670">
                  <c:v>167.75</c:v>
                </c:pt>
                <c:pt idx="671">
                  <c:v>168</c:v>
                </c:pt>
                <c:pt idx="672">
                  <c:v>168.25</c:v>
                </c:pt>
                <c:pt idx="673">
                  <c:v>168.5</c:v>
                </c:pt>
                <c:pt idx="674">
                  <c:v>168.75</c:v>
                </c:pt>
                <c:pt idx="675">
                  <c:v>169</c:v>
                </c:pt>
                <c:pt idx="676">
                  <c:v>169.25</c:v>
                </c:pt>
                <c:pt idx="677">
                  <c:v>169.5</c:v>
                </c:pt>
                <c:pt idx="678">
                  <c:v>169.75</c:v>
                </c:pt>
                <c:pt idx="679">
                  <c:v>170</c:v>
                </c:pt>
                <c:pt idx="680">
                  <c:v>170.25</c:v>
                </c:pt>
                <c:pt idx="681">
                  <c:v>170.5</c:v>
                </c:pt>
                <c:pt idx="682">
                  <c:v>170.75</c:v>
                </c:pt>
                <c:pt idx="683">
                  <c:v>171</c:v>
                </c:pt>
                <c:pt idx="684">
                  <c:v>171.25</c:v>
                </c:pt>
                <c:pt idx="685">
                  <c:v>171.5</c:v>
                </c:pt>
                <c:pt idx="686">
                  <c:v>171.75</c:v>
                </c:pt>
                <c:pt idx="687">
                  <c:v>172</c:v>
                </c:pt>
                <c:pt idx="688">
                  <c:v>172.25</c:v>
                </c:pt>
                <c:pt idx="689">
                  <c:v>172.5</c:v>
                </c:pt>
                <c:pt idx="690">
                  <c:v>172.75</c:v>
                </c:pt>
                <c:pt idx="691">
                  <c:v>173</c:v>
                </c:pt>
                <c:pt idx="692">
                  <c:v>173.25</c:v>
                </c:pt>
                <c:pt idx="693">
                  <c:v>173.5</c:v>
                </c:pt>
                <c:pt idx="694">
                  <c:v>173.75</c:v>
                </c:pt>
                <c:pt idx="695">
                  <c:v>174</c:v>
                </c:pt>
                <c:pt idx="696">
                  <c:v>174.25</c:v>
                </c:pt>
                <c:pt idx="697">
                  <c:v>174.5</c:v>
                </c:pt>
                <c:pt idx="698">
                  <c:v>174.75</c:v>
                </c:pt>
                <c:pt idx="699">
                  <c:v>175</c:v>
                </c:pt>
                <c:pt idx="700">
                  <c:v>175.25</c:v>
                </c:pt>
                <c:pt idx="701">
                  <c:v>175.5</c:v>
                </c:pt>
                <c:pt idx="702">
                  <c:v>175.75</c:v>
                </c:pt>
                <c:pt idx="703">
                  <c:v>176</c:v>
                </c:pt>
                <c:pt idx="704">
                  <c:v>176.25</c:v>
                </c:pt>
                <c:pt idx="705">
                  <c:v>176.5</c:v>
                </c:pt>
                <c:pt idx="706">
                  <c:v>176.75</c:v>
                </c:pt>
                <c:pt idx="707">
                  <c:v>177</c:v>
                </c:pt>
                <c:pt idx="708">
                  <c:v>177.25</c:v>
                </c:pt>
                <c:pt idx="709">
                  <c:v>177.5</c:v>
                </c:pt>
                <c:pt idx="710">
                  <c:v>177.75</c:v>
                </c:pt>
                <c:pt idx="711">
                  <c:v>178</c:v>
                </c:pt>
                <c:pt idx="712">
                  <c:v>178.25</c:v>
                </c:pt>
                <c:pt idx="713">
                  <c:v>178.5</c:v>
                </c:pt>
                <c:pt idx="714">
                  <c:v>178.75</c:v>
                </c:pt>
                <c:pt idx="715">
                  <c:v>179</c:v>
                </c:pt>
                <c:pt idx="716">
                  <c:v>179.25</c:v>
                </c:pt>
                <c:pt idx="717">
                  <c:v>179.5</c:v>
                </c:pt>
                <c:pt idx="718">
                  <c:v>179.75</c:v>
                </c:pt>
                <c:pt idx="719">
                  <c:v>180</c:v>
                </c:pt>
                <c:pt idx="720">
                  <c:v>180.25</c:v>
                </c:pt>
                <c:pt idx="721">
                  <c:v>180.5</c:v>
                </c:pt>
                <c:pt idx="722">
                  <c:v>180.75</c:v>
                </c:pt>
                <c:pt idx="723">
                  <c:v>181</c:v>
                </c:pt>
                <c:pt idx="724">
                  <c:v>181.25</c:v>
                </c:pt>
                <c:pt idx="725">
                  <c:v>181.5</c:v>
                </c:pt>
                <c:pt idx="726">
                  <c:v>181.75</c:v>
                </c:pt>
                <c:pt idx="727">
                  <c:v>182</c:v>
                </c:pt>
                <c:pt idx="728">
                  <c:v>182.25</c:v>
                </c:pt>
                <c:pt idx="729">
                  <c:v>182.5</c:v>
                </c:pt>
                <c:pt idx="730">
                  <c:v>182.75</c:v>
                </c:pt>
                <c:pt idx="731">
                  <c:v>183</c:v>
                </c:pt>
                <c:pt idx="732">
                  <c:v>183.25</c:v>
                </c:pt>
                <c:pt idx="733">
                  <c:v>183.5</c:v>
                </c:pt>
                <c:pt idx="734">
                  <c:v>183.75</c:v>
                </c:pt>
                <c:pt idx="735">
                  <c:v>184</c:v>
                </c:pt>
                <c:pt idx="736">
                  <c:v>184.25</c:v>
                </c:pt>
                <c:pt idx="737">
                  <c:v>184.5</c:v>
                </c:pt>
                <c:pt idx="738">
                  <c:v>184.75</c:v>
                </c:pt>
                <c:pt idx="739">
                  <c:v>185</c:v>
                </c:pt>
                <c:pt idx="740">
                  <c:v>185.25</c:v>
                </c:pt>
                <c:pt idx="741">
                  <c:v>185.5</c:v>
                </c:pt>
                <c:pt idx="742">
                  <c:v>185.75</c:v>
                </c:pt>
                <c:pt idx="743">
                  <c:v>186</c:v>
                </c:pt>
                <c:pt idx="744">
                  <c:v>186.25</c:v>
                </c:pt>
                <c:pt idx="745">
                  <c:v>186.5</c:v>
                </c:pt>
                <c:pt idx="746">
                  <c:v>186.75</c:v>
                </c:pt>
                <c:pt idx="747">
                  <c:v>187</c:v>
                </c:pt>
                <c:pt idx="748">
                  <c:v>187.25</c:v>
                </c:pt>
                <c:pt idx="749">
                  <c:v>187.5</c:v>
                </c:pt>
                <c:pt idx="750">
                  <c:v>187.75</c:v>
                </c:pt>
                <c:pt idx="751">
                  <c:v>188</c:v>
                </c:pt>
                <c:pt idx="752">
                  <c:v>188.25</c:v>
                </c:pt>
                <c:pt idx="753">
                  <c:v>188.5</c:v>
                </c:pt>
                <c:pt idx="754">
                  <c:v>188.75</c:v>
                </c:pt>
                <c:pt idx="755">
                  <c:v>189</c:v>
                </c:pt>
                <c:pt idx="756">
                  <c:v>189.25</c:v>
                </c:pt>
                <c:pt idx="757">
                  <c:v>189.5</c:v>
                </c:pt>
                <c:pt idx="758">
                  <c:v>189.75</c:v>
                </c:pt>
                <c:pt idx="759">
                  <c:v>190</c:v>
                </c:pt>
                <c:pt idx="760">
                  <c:v>190.25</c:v>
                </c:pt>
                <c:pt idx="761">
                  <c:v>190.5</c:v>
                </c:pt>
                <c:pt idx="762">
                  <c:v>190.75</c:v>
                </c:pt>
                <c:pt idx="763">
                  <c:v>191</c:v>
                </c:pt>
                <c:pt idx="764">
                  <c:v>191.25</c:v>
                </c:pt>
                <c:pt idx="765">
                  <c:v>191.5</c:v>
                </c:pt>
                <c:pt idx="766">
                  <c:v>191.75</c:v>
                </c:pt>
                <c:pt idx="767">
                  <c:v>192</c:v>
                </c:pt>
                <c:pt idx="768">
                  <c:v>192.25</c:v>
                </c:pt>
                <c:pt idx="769">
                  <c:v>192.5</c:v>
                </c:pt>
                <c:pt idx="770">
                  <c:v>192.75</c:v>
                </c:pt>
                <c:pt idx="771">
                  <c:v>193</c:v>
                </c:pt>
                <c:pt idx="772">
                  <c:v>193.25</c:v>
                </c:pt>
                <c:pt idx="773">
                  <c:v>193.5</c:v>
                </c:pt>
                <c:pt idx="774">
                  <c:v>193.75</c:v>
                </c:pt>
                <c:pt idx="775">
                  <c:v>194</c:v>
                </c:pt>
                <c:pt idx="776">
                  <c:v>194.25</c:v>
                </c:pt>
                <c:pt idx="777">
                  <c:v>194.5</c:v>
                </c:pt>
                <c:pt idx="778">
                  <c:v>194.75</c:v>
                </c:pt>
                <c:pt idx="779">
                  <c:v>195</c:v>
                </c:pt>
                <c:pt idx="780">
                  <c:v>195.25</c:v>
                </c:pt>
                <c:pt idx="781">
                  <c:v>195.5</c:v>
                </c:pt>
                <c:pt idx="782">
                  <c:v>195.75</c:v>
                </c:pt>
                <c:pt idx="783">
                  <c:v>196</c:v>
                </c:pt>
                <c:pt idx="784">
                  <c:v>196.25</c:v>
                </c:pt>
                <c:pt idx="785">
                  <c:v>196.5</c:v>
                </c:pt>
                <c:pt idx="786">
                  <c:v>196.75</c:v>
                </c:pt>
                <c:pt idx="787">
                  <c:v>197</c:v>
                </c:pt>
                <c:pt idx="788">
                  <c:v>197.25</c:v>
                </c:pt>
                <c:pt idx="789">
                  <c:v>197.5</c:v>
                </c:pt>
                <c:pt idx="790">
                  <c:v>197.75</c:v>
                </c:pt>
                <c:pt idx="791">
                  <c:v>198</c:v>
                </c:pt>
                <c:pt idx="792">
                  <c:v>198.25</c:v>
                </c:pt>
                <c:pt idx="793">
                  <c:v>198.5</c:v>
                </c:pt>
                <c:pt idx="794">
                  <c:v>198.75</c:v>
                </c:pt>
                <c:pt idx="795">
                  <c:v>199</c:v>
                </c:pt>
                <c:pt idx="796">
                  <c:v>199.25</c:v>
                </c:pt>
                <c:pt idx="797">
                  <c:v>199.5</c:v>
                </c:pt>
                <c:pt idx="798">
                  <c:v>199.75</c:v>
                </c:pt>
                <c:pt idx="799">
                  <c:v>200</c:v>
                </c:pt>
                <c:pt idx="800">
                  <c:v>200.25</c:v>
                </c:pt>
                <c:pt idx="801">
                  <c:v>200.5</c:v>
                </c:pt>
                <c:pt idx="802">
                  <c:v>200.75</c:v>
                </c:pt>
                <c:pt idx="803">
                  <c:v>201</c:v>
                </c:pt>
                <c:pt idx="804">
                  <c:v>201.25</c:v>
                </c:pt>
                <c:pt idx="805">
                  <c:v>201.5</c:v>
                </c:pt>
                <c:pt idx="806">
                  <c:v>201.75</c:v>
                </c:pt>
                <c:pt idx="807">
                  <c:v>202</c:v>
                </c:pt>
                <c:pt idx="808">
                  <c:v>202.25</c:v>
                </c:pt>
                <c:pt idx="809">
                  <c:v>202.5</c:v>
                </c:pt>
                <c:pt idx="810">
                  <c:v>202.75</c:v>
                </c:pt>
                <c:pt idx="811">
                  <c:v>203</c:v>
                </c:pt>
                <c:pt idx="812">
                  <c:v>203.25</c:v>
                </c:pt>
                <c:pt idx="813">
                  <c:v>203.5</c:v>
                </c:pt>
                <c:pt idx="814">
                  <c:v>203.75</c:v>
                </c:pt>
                <c:pt idx="815">
                  <c:v>204</c:v>
                </c:pt>
                <c:pt idx="816">
                  <c:v>204.25</c:v>
                </c:pt>
                <c:pt idx="817">
                  <c:v>204.5</c:v>
                </c:pt>
                <c:pt idx="818">
                  <c:v>204.75</c:v>
                </c:pt>
                <c:pt idx="819">
                  <c:v>205</c:v>
                </c:pt>
                <c:pt idx="820">
                  <c:v>205.25</c:v>
                </c:pt>
                <c:pt idx="821">
                  <c:v>205.5</c:v>
                </c:pt>
                <c:pt idx="822">
                  <c:v>205.75</c:v>
                </c:pt>
                <c:pt idx="823">
                  <c:v>206</c:v>
                </c:pt>
                <c:pt idx="824">
                  <c:v>206.25</c:v>
                </c:pt>
                <c:pt idx="825">
                  <c:v>206.5</c:v>
                </c:pt>
                <c:pt idx="826">
                  <c:v>206.75</c:v>
                </c:pt>
                <c:pt idx="827">
                  <c:v>207</c:v>
                </c:pt>
                <c:pt idx="828">
                  <c:v>207.25</c:v>
                </c:pt>
                <c:pt idx="829">
                  <c:v>207.5</c:v>
                </c:pt>
                <c:pt idx="830">
                  <c:v>207.75</c:v>
                </c:pt>
                <c:pt idx="831">
                  <c:v>208</c:v>
                </c:pt>
                <c:pt idx="832">
                  <c:v>208.25</c:v>
                </c:pt>
                <c:pt idx="833">
                  <c:v>208.5</c:v>
                </c:pt>
                <c:pt idx="834">
                  <c:v>208.75</c:v>
                </c:pt>
                <c:pt idx="835">
                  <c:v>209</c:v>
                </c:pt>
                <c:pt idx="836">
                  <c:v>209.25</c:v>
                </c:pt>
                <c:pt idx="837">
                  <c:v>209.5</c:v>
                </c:pt>
                <c:pt idx="838">
                  <c:v>209.75</c:v>
                </c:pt>
                <c:pt idx="839">
                  <c:v>210</c:v>
                </c:pt>
                <c:pt idx="840">
                  <c:v>210.25</c:v>
                </c:pt>
                <c:pt idx="841">
                  <c:v>210.5</c:v>
                </c:pt>
                <c:pt idx="842">
                  <c:v>210.75</c:v>
                </c:pt>
                <c:pt idx="843">
                  <c:v>211</c:v>
                </c:pt>
                <c:pt idx="844">
                  <c:v>211.25</c:v>
                </c:pt>
                <c:pt idx="845">
                  <c:v>211.5</c:v>
                </c:pt>
                <c:pt idx="846">
                  <c:v>211.75</c:v>
                </c:pt>
                <c:pt idx="847">
                  <c:v>212</c:v>
                </c:pt>
                <c:pt idx="848">
                  <c:v>212.25</c:v>
                </c:pt>
                <c:pt idx="849">
                  <c:v>212.5</c:v>
                </c:pt>
                <c:pt idx="850">
                  <c:v>212.75</c:v>
                </c:pt>
                <c:pt idx="851">
                  <c:v>213</c:v>
                </c:pt>
                <c:pt idx="852">
                  <c:v>213.25</c:v>
                </c:pt>
                <c:pt idx="853">
                  <c:v>213.5</c:v>
                </c:pt>
                <c:pt idx="854">
                  <c:v>213.75</c:v>
                </c:pt>
                <c:pt idx="855">
                  <c:v>214</c:v>
                </c:pt>
                <c:pt idx="856">
                  <c:v>214.25</c:v>
                </c:pt>
                <c:pt idx="857">
                  <c:v>214.5</c:v>
                </c:pt>
                <c:pt idx="858">
                  <c:v>214.75</c:v>
                </c:pt>
                <c:pt idx="859">
                  <c:v>215</c:v>
                </c:pt>
                <c:pt idx="860">
                  <c:v>215.25</c:v>
                </c:pt>
                <c:pt idx="861">
                  <c:v>215.5</c:v>
                </c:pt>
                <c:pt idx="862">
                  <c:v>215.75</c:v>
                </c:pt>
                <c:pt idx="863">
                  <c:v>216</c:v>
                </c:pt>
                <c:pt idx="864">
                  <c:v>216.25</c:v>
                </c:pt>
                <c:pt idx="865">
                  <c:v>216.5</c:v>
                </c:pt>
                <c:pt idx="866">
                  <c:v>216.75</c:v>
                </c:pt>
                <c:pt idx="867">
                  <c:v>217</c:v>
                </c:pt>
                <c:pt idx="868">
                  <c:v>217.25</c:v>
                </c:pt>
                <c:pt idx="869">
                  <c:v>217.5</c:v>
                </c:pt>
                <c:pt idx="870">
                  <c:v>217.75</c:v>
                </c:pt>
                <c:pt idx="871">
                  <c:v>218</c:v>
                </c:pt>
                <c:pt idx="872">
                  <c:v>218.25</c:v>
                </c:pt>
                <c:pt idx="873">
                  <c:v>218.5</c:v>
                </c:pt>
                <c:pt idx="874">
                  <c:v>218.75</c:v>
                </c:pt>
                <c:pt idx="875">
                  <c:v>219</c:v>
                </c:pt>
                <c:pt idx="876">
                  <c:v>219.25</c:v>
                </c:pt>
                <c:pt idx="877">
                  <c:v>219.5</c:v>
                </c:pt>
                <c:pt idx="878">
                  <c:v>219.75</c:v>
                </c:pt>
                <c:pt idx="879">
                  <c:v>220</c:v>
                </c:pt>
                <c:pt idx="880">
                  <c:v>220.25</c:v>
                </c:pt>
                <c:pt idx="881">
                  <c:v>220.5</c:v>
                </c:pt>
                <c:pt idx="882">
                  <c:v>220.75</c:v>
                </c:pt>
                <c:pt idx="883">
                  <c:v>221</c:v>
                </c:pt>
                <c:pt idx="884">
                  <c:v>221.25</c:v>
                </c:pt>
                <c:pt idx="885">
                  <c:v>221.5</c:v>
                </c:pt>
                <c:pt idx="886">
                  <c:v>221.75</c:v>
                </c:pt>
                <c:pt idx="887">
                  <c:v>222</c:v>
                </c:pt>
                <c:pt idx="888">
                  <c:v>222.25</c:v>
                </c:pt>
                <c:pt idx="889">
                  <c:v>222.5</c:v>
                </c:pt>
                <c:pt idx="890">
                  <c:v>222.75</c:v>
                </c:pt>
                <c:pt idx="891">
                  <c:v>223</c:v>
                </c:pt>
                <c:pt idx="892">
                  <c:v>223.25</c:v>
                </c:pt>
                <c:pt idx="893">
                  <c:v>223.5</c:v>
                </c:pt>
                <c:pt idx="894">
                  <c:v>223.75</c:v>
                </c:pt>
                <c:pt idx="895">
                  <c:v>224</c:v>
                </c:pt>
                <c:pt idx="896">
                  <c:v>224.25</c:v>
                </c:pt>
                <c:pt idx="897">
                  <c:v>224.5</c:v>
                </c:pt>
                <c:pt idx="898">
                  <c:v>224.75</c:v>
                </c:pt>
                <c:pt idx="899">
                  <c:v>225</c:v>
                </c:pt>
                <c:pt idx="900">
                  <c:v>225.25</c:v>
                </c:pt>
                <c:pt idx="901">
                  <c:v>225.5</c:v>
                </c:pt>
                <c:pt idx="902">
                  <c:v>225.75</c:v>
                </c:pt>
                <c:pt idx="903">
                  <c:v>226</c:v>
                </c:pt>
                <c:pt idx="904">
                  <c:v>226.25</c:v>
                </c:pt>
                <c:pt idx="905">
                  <c:v>226.5</c:v>
                </c:pt>
                <c:pt idx="906">
                  <c:v>226.75</c:v>
                </c:pt>
                <c:pt idx="907">
                  <c:v>227</c:v>
                </c:pt>
                <c:pt idx="908">
                  <c:v>227.25</c:v>
                </c:pt>
                <c:pt idx="909">
                  <c:v>227.5</c:v>
                </c:pt>
                <c:pt idx="910">
                  <c:v>227.75</c:v>
                </c:pt>
                <c:pt idx="911">
                  <c:v>228</c:v>
                </c:pt>
                <c:pt idx="912">
                  <c:v>228.25</c:v>
                </c:pt>
                <c:pt idx="913">
                  <c:v>228.5</c:v>
                </c:pt>
                <c:pt idx="914">
                  <c:v>228.75</c:v>
                </c:pt>
                <c:pt idx="915">
                  <c:v>229</c:v>
                </c:pt>
                <c:pt idx="916">
                  <c:v>229.25</c:v>
                </c:pt>
                <c:pt idx="917">
                  <c:v>229.5</c:v>
                </c:pt>
                <c:pt idx="918">
                  <c:v>229.75</c:v>
                </c:pt>
                <c:pt idx="919">
                  <c:v>230</c:v>
                </c:pt>
                <c:pt idx="920">
                  <c:v>230.25</c:v>
                </c:pt>
                <c:pt idx="921">
                  <c:v>230.5</c:v>
                </c:pt>
                <c:pt idx="922">
                  <c:v>230.75</c:v>
                </c:pt>
                <c:pt idx="923">
                  <c:v>231</c:v>
                </c:pt>
                <c:pt idx="924">
                  <c:v>231.25</c:v>
                </c:pt>
                <c:pt idx="925">
                  <c:v>231.5</c:v>
                </c:pt>
                <c:pt idx="926">
                  <c:v>231.75</c:v>
                </c:pt>
                <c:pt idx="927">
                  <c:v>232</c:v>
                </c:pt>
                <c:pt idx="928">
                  <c:v>232.25</c:v>
                </c:pt>
                <c:pt idx="929">
                  <c:v>232.5</c:v>
                </c:pt>
                <c:pt idx="930">
                  <c:v>232.75</c:v>
                </c:pt>
                <c:pt idx="931">
                  <c:v>233</c:v>
                </c:pt>
                <c:pt idx="932">
                  <c:v>233.25</c:v>
                </c:pt>
                <c:pt idx="933">
                  <c:v>233.5</c:v>
                </c:pt>
                <c:pt idx="934">
                  <c:v>233.75</c:v>
                </c:pt>
                <c:pt idx="935">
                  <c:v>234</c:v>
                </c:pt>
                <c:pt idx="936">
                  <c:v>234.25</c:v>
                </c:pt>
                <c:pt idx="937">
                  <c:v>234.5</c:v>
                </c:pt>
                <c:pt idx="938">
                  <c:v>234.75</c:v>
                </c:pt>
                <c:pt idx="939">
                  <c:v>235</c:v>
                </c:pt>
                <c:pt idx="940">
                  <c:v>235.25</c:v>
                </c:pt>
                <c:pt idx="941">
                  <c:v>235.5</c:v>
                </c:pt>
                <c:pt idx="942">
                  <c:v>235.75</c:v>
                </c:pt>
                <c:pt idx="943">
                  <c:v>236</c:v>
                </c:pt>
                <c:pt idx="944">
                  <c:v>236.25</c:v>
                </c:pt>
                <c:pt idx="945">
                  <c:v>236.5</c:v>
                </c:pt>
                <c:pt idx="946">
                  <c:v>236.75</c:v>
                </c:pt>
                <c:pt idx="947">
                  <c:v>237</c:v>
                </c:pt>
                <c:pt idx="948">
                  <c:v>237.25</c:v>
                </c:pt>
                <c:pt idx="949">
                  <c:v>237.5</c:v>
                </c:pt>
                <c:pt idx="950">
                  <c:v>237.75</c:v>
                </c:pt>
                <c:pt idx="951">
                  <c:v>238</c:v>
                </c:pt>
                <c:pt idx="952">
                  <c:v>238.25</c:v>
                </c:pt>
                <c:pt idx="953">
                  <c:v>238.5</c:v>
                </c:pt>
                <c:pt idx="954">
                  <c:v>238.75</c:v>
                </c:pt>
                <c:pt idx="955">
                  <c:v>239</c:v>
                </c:pt>
                <c:pt idx="956">
                  <c:v>239.25</c:v>
                </c:pt>
                <c:pt idx="957">
                  <c:v>239.5</c:v>
                </c:pt>
                <c:pt idx="958">
                  <c:v>239.75</c:v>
                </c:pt>
                <c:pt idx="959">
                  <c:v>240</c:v>
                </c:pt>
                <c:pt idx="960">
                  <c:v>240.25</c:v>
                </c:pt>
                <c:pt idx="961">
                  <c:v>240.5</c:v>
                </c:pt>
                <c:pt idx="962">
                  <c:v>240.75</c:v>
                </c:pt>
                <c:pt idx="963">
                  <c:v>241</c:v>
                </c:pt>
                <c:pt idx="964">
                  <c:v>241.25</c:v>
                </c:pt>
                <c:pt idx="965">
                  <c:v>241.5</c:v>
                </c:pt>
                <c:pt idx="966">
                  <c:v>241.75</c:v>
                </c:pt>
                <c:pt idx="967">
                  <c:v>242</c:v>
                </c:pt>
                <c:pt idx="968">
                  <c:v>242.25</c:v>
                </c:pt>
                <c:pt idx="969">
                  <c:v>242.5</c:v>
                </c:pt>
                <c:pt idx="970">
                  <c:v>242.75</c:v>
                </c:pt>
                <c:pt idx="971">
                  <c:v>243</c:v>
                </c:pt>
                <c:pt idx="972">
                  <c:v>243.25</c:v>
                </c:pt>
                <c:pt idx="973">
                  <c:v>243.5</c:v>
                </c:pt>
                <c:pt idx="974">
                  <c:v>243.75</c:v>
                </c:pt>
                <c:pt idx="975">
                  <c:v>244</c:v>
                </c:pt>
                <c:pt idx="976">
                  <c:v>244.25</c:v>
                </c:pt>
                <c:pt idx="977">
                  <c:v>244.5</c:v>
                </c:pt>
                <c:pt idx="978">
                  <c:v>244.75</c:v>
                </c:pt>
                <c:pt idx="979">
                  <c:v>245</c:v>
                </c:pt>
                <c:pt idx="980">
                  <c:v>245.25</c:v>
                </c:pt>
                <c:pt idx="981">
                  <c:v>245.5</c:v>
                </c:pt>
                <c:pt idx="982">
                  <c:v>245.75</c:v>
                </c:pt>
                <c:pt idx="983">
                  <c:v>246</c:v>
                </c:pt>
                <c:pt idx="984">
                  <c:v>246.25</c:v>
                </c:pt>
                <c:pt idx="985">
                  <c:v>246.5</c:v>
                </c:pt>
                <c:pt idx="986">
                  <c:v>246.75</c:v>
                </c:pt>
                <c:pt idx="987">
                  <c:v>247</c:v>
                </c:pt>
                <c:pt idx="988">
                  <c:v>247.25</c:v>
                </c:pt>
                <c:pt idx="989">
                  <c:v>247.5</c:v>
                </c:pt>
                <c:pt idx="990">
                  <c:v>247.75</c:v>
                </c:pt>
                <c:pt idx="991">
                  <c:v>248</c:v>
                </c:pt>
                <c:pt idx="992">
                  <c:v>248.25</c:v>
                </c:pt>
                <c:pt idx="993">
                  <c:v>248.5</c:v>
                </c:pt>
                <c:pt idx="994">
                  <c:v>248.75</c:v>
                </c:pt>
                <c:pt idx="995">
                  <c:v>249</c:v>
                </c:pt>
                <c:pt idx="996">
                  <c:v>249.25</c:v>
                </c:pt>
                <c:pt idx="997">
                  <c:v>249.5</c:v>
                </c:pt>
                <c:pt idx="998">
                  <c:v>249.75</c:v>
                </c:pt>
                <c:pt idx="999">
                  <c:v>250</c:v>
                </c:pt>
                <c:pt idx="1000">
                  <c:v>250.25</c:v>
                </c:pt>
                <c:pt idx="1001">
                  <c:v>250.5</c:v>
                </c:pt>
                <c:pt idx="1002">
                  <c:v>250.75</c:v>
                </c:pt>
                <c:pt idx="1003">
                  <c:v>251</c:v>
                </c:pt>
                <c:pt idx="1004">
                  <c:v>251.25</c:v>
                </c:pt>
                <c:pt idx="1005">
                  <c:v>251.5</c:v>
                </c:pt>
                <c:pt idx="1006">
                  <c:v>251.75</c:v>
                </c:pt>
                <c:pt idx="1007">
                  <c:v>252</c:v>
                </c:pt>
                <c:pt idx="1008">
                  <c:v>252.25</c:v>
                </c:pt>
                <c:pt idx="1009">
                  <c:v>252.5</c:v>
                </c:pt>
                <c:pt idx="1010">
                  <c:v>252.75</c:v>
                </c:pt>
                <c:pt idx="1011">
                  <c:v>253</c:v>
                </c:pt>
                <c:pt idx="1012">
                  <c:v>253.25</c:v>
                </c:pt>
                <c:pt idx="1013">
                  <c:v>253.5</c:v>
                </c:pt>
                <c:pt idx="1014">
                  <c:v>253.75</c:v>
                </c:pt>
                <c:pt idx="1015">
                  <c:v>254</c:v>
                </c:pt>
                <c:pt idx="1016">
                  <c:v>254.25</c:v>
                </c:pt>
                <c:pt idx="1017">
                  <c:v>254.5</c:v>
                </c:pt>
                <c:pt idx="1018">
                  <c:v>254.75</c:v>
                </c:pt>
                <c:pt idx="1019">
                  <c:v>255</c:v>
                </c:pt>
                <c:pt idx="1020">
                  <c:v>255.25</c:v>
                </c:pt>
                <c:pt idx="1021">
                  <c:v>255.5</c:v>
                </c:pt>
                <c:pt idx="1022">
                  <c:v>255.75</c:v>
                </c:pt>
                <c:pt idx="1023">
                  <c:v>256</c:v>
                </c:pt>
                <c:pt idx="1024">
                  <c:v>256.25</c:v>
                </c:pt>
                <c:pt idx="1025">
                  <c:v>256.5</c:v>
                </c:pt>
                <c:pt idx="1026">
                  <c:v>256.75</c:v>
                </c:pt>
                <c:pt idx="1027">
                  <c:v>257</c:v>
                </c:pt>
                <c:pt idx="1028">
                  <c:v>257.25</c:v>
                </c:pt>
                <c:pt idx="1029">
                  <c:v>257.5</c:v>
                </c:pt>
                <c:pt idx="1030">
                  <c:v>257.75</c:v>
                </c:pt>
                <c:pt idx="1031">
                  <c:v>258</c:v>
                </c:pt>
                <c:pt idx="1032">
                  <c:v>258.25</c:v>
                </c:pt>
                <c:pt idx="1033">
                  <c:v>258.5</c:v>
                </c:pt>
                <c:pt idx="1034">
                  <c:v>258.75</c:v>
                </c:pt>
                <c:pt idx="1035">
                  <c:v>259</c:v>
                </c:pt>
                <c:pt idx="1036">
                  <c:v>259.25</c:v>
                </c:pt>
                <c:pt idx="1037">
                  <c:v>259.5</c:v>
                </c:pt>
                <c:pt idx="1038">
                  <c:v>259.75</c:v>
                </c:pt>
                <c:pt idx="1039">
                  <c:v>260</c:v>
                </c:pt>
                <c:pt idx="1040">
                  <c:v>260.25</c:v>
                </c:pt>
                <c:pt idx="1041">
                  <c:v>260.5</c:v>
                </c:pt>
                <c:pt idx="1042">
                  <c:v>260.75</c:v>
                </c:pt>
                <c:pt idx="1043">
                  <c:v>261</c:v>
                </c:pt>
                <c:pt idx="1044">
                  <c:v>261.25</c:v>
                </c:pt>
                <c:pt idx="1045">
                  <c:v>261.5</c:v>
                </c:pt>
                <c:pt idx="1046">
                  <c:v>261.75</c:v>
                </c:pt>
                <c:pt idx="1047">
                  <c:v>262</c:v>
                </c:pt>
                <c:pt idx="1048">
                  <c:v>262.25</c:v>
                </c:pt>
                <c:pt idx="1049">
                  <c:v>262.5</c:v>
                </c:pt>
                <c:pt idx="1050">
                  <c:v>262.75</c:v>
                </c:pt>
                <c:pt idx="1051">
                  <c:v>263</c:v>
                </c:pt>
                <c:pt idx="1052">
                  <c:v>263.25</c:v>
                </c:pt>
                <c:pt idx="1053">
                  <c:v>263.5</c:v>
                </c:pt>
                <c:pt idx="1054">
                  <c:v>263.75</c:v>
                </c:pt>
                <c:pt idx="1055">
                  <c:v>264</c:v>
                </c:pt>
                <c:pt idx="1056">
                  <c:v>264.25</c:v>
                </c:pt>
                <c:pt idx="1057">
                  <c:v>264.5</c:v>
                </c:pt>
                <c:pt idx="1058">
                  <c:v>264.75</c:v>
                </c:pt>
                <c:pt idx="1059">
                  <c:v>265</c:v>
                </c:pt>
                <c:pt idx="1060">
                  <c:v>265.25</c:v>
                </c:pt>
                <c:pt idx="1061">
                  <c:v>265.5</c:v>
                </c:pt>
                <c:pt idx="1062">
                  <c:v>265.75</c:v>
                </c:pt>
                <c:pt idx="1063">
                  <c:v>266</c:v>
                </c:pt>
                <c:pt idx="1064">
                  <c:v>266.25</c:v>
                </c:pt>
                <c:pt idx="1065">
                  <c:v>266.5</c:v>
                </c:pt>
                <c:pt idx="1066">
                  <c:v>266.75</c:v>
                </c:pt>
                <c:pt idx="1067">
                  <c:v>267</c:v>
                </c:pt>
                <c:pt idx="1068">
                  <c:v>267.25</c:v>
                </c:pt>
                <c:pt idx="1069">
                  <c:v>267.5</c:v>
                </c:pt>
                <c:pt idx="1070">
                  <c:v>267.75</c:v>
                </c:pt>
                <c:pt idx="1071">
                  <c:v>268</c:v>
                </c:pt>
                <c:pt idx="1072">
                  <c:v>268.25</c:v>
                </c:pt>
                <c:pt idx="1073">
                  <c:v>268.5</c:v>
                </c:pt>
                <c:pt idx="1074">
                  <c:v>268.75</c:v>
                </c:pt>
                <c:pt idx="1075">
                  <c:v>269</c:v>
                </c:pt>
                <c:pt idx="1076">
                  <c:v>269.25</c:v>
                </c:pt>
                <c:pt idx="1077">
                  <c:v>269.5</c:v>
                </c:pt>
                <c:pt idx="1078">
                  <c:v>269.75</c:v>
                </c:pt>
                <c:pt idx="1079">
                  <c:v>270</c:v>
                </c:pt>
                <c:pt idx="1080">
                  <c:v>270.25</c:v>
                </c:pt>
                <c:pt idx="1081">
                  <c:v>270.5</c:v>
                </c:pt>
                <c:pt idx="1082">
                  <c:v>270.75</c:v>
                </c:pt>
                <c:pt idx="1083">
                  <c:v>271</c:v>
                </c:pt>
                <c:pt idx="1084">
                  <c:v>271.25</c:v>
                </c:pt>
                <c:pt idx="1085">
                  <c:v>271.5</c:v>
                </c:pt>
                <c:pt idx="1086">
                  <c:v>271.75</c:v>
                </c:pt>
                <c:pt idx="1087">
                  <c:v>272</c:v>
                </c:pt>
                <c:pt idx="1088">
                  <c:v>272.25</c:v>
                </c:pt>
                <c:pt idx="1089">
                  <c:v>272.5</c:v>
                </c:pt>
                <c:pt idx="1090">
                  <c:v>272.75</c:v>
                </c:pt>
                <c:pt idx="1091">
                  <c:v>273</c:v>
                </c:pt>
                <c:pt idx="1092">
                  <c:v>273.25</c:v>
                </c:pt>
                <c:pt idx="1093">
                  <c:v>273.5</c:v>
                </c:pt>
                <c:pt idx="1094">
                  <c:v>273.75</c:v>
                </c:pt>
                <c:pt idx="1095">
                  <c:v>274</c:v>
                </c:pt>
                <c:pt idx="1096">
                  <c:v>274.25</c:v>
                </c:pt>
                <c:pt idx="1097">
                  <c:v>274.5</c:v>
                </c:pt>
                <c:pt idx="1098">
                  <c:v>274.75</c:v>
                </c:pt>
                <c:pt idx="1099">
                  <c:v>275</c:v>
                </c:pt>
                <c:pt idx="1100">
                  <c:v>275.25</c:v>
                </c:pt>
                <c:pt idx="1101">
                  <c:v>275.5</c:v>
                </c:pt>
                <c:pt idx="1102">
                  <c:v>275.75</c:v>
                </c:pt>
                <c:pt idx="1103">
                  <c:v>276</c:v>
                </c:pt>
                <c:pt idx="1104">
                  <c:v>276.25</c:v>
                </c:pt>
                <c:pt idx="1105">
                  <c:v>276.5</c:v>
                </c:pt>
                <c:pt idx="1106">
                  <c:v>276.75</c:v>
                </c:pt>
                <c:pt idx="1107">
                  <c:v>277</c:v>
                </c:pt>
                <c:pt idx="1108">
                  <c:v>277.25</c:v>
                </c:pt>
                <c:pt idx="1109">
                  <c:v>277.5</c:v>
                </c:pt>
                <c:pt idx="1110">
                  <c:v>277.75</c:v>
                </c:pt>
                <c:pt idx="1111">
                  <c:v>278</c:v>
                </c:pt>
                <c:pt idx="1112">
                  <c:v>278.25</c:v>
                </c:pt>
                <c:pt idx="1113">
                  <c:v>278.5</c:v>
                </c:pt>
                <c:pt idx="1114">
                  <c:v>278.75</c:v>
                </c:pt>
                <c:pt idx="1115">
                  <c:v>279</c:v>
                </c:pt>
                <c:pt idx="1116">
                  <c:v>279.25</c:v>
                </c:pt>
                <c:pt idx="1117">
                  <c:v>279.5</c:v>
                </c:pt>
                <c:pt idx="1118">
                  <c:v>279.75</c:v>
                </c:pt>
                <c:pt idx="1119">
                  <c:v>280</c:v>
                </c:pt>
                <c:pt idx="1120">
                  <c:v>280.25</c:v>
                </c:pt>
                <c:pt idx="1121">
                  <c:v>280.5</c:v>
                </c:pt>
                <c:pt idx="1122">
                  <c:v>280.75</c:v>
                </c:pt>
                <c:pt idx="1123">
                  <c:v>281</c:v>
                </c:pt>
                <c:pt idx="1124">
                  <c:v>281.25</c:v>
                </c:pt>
                <c:pt idx="1125">
                  <c:v>281.5</c:v>
                </c:pt>
                <c:pt idx="1126">
                  <c:v>281.75</c:v>
                </c:pt>
                <c:pt idx="1127">
                  <c:v>282</c:v>
                </c:pt>
                <c:pt idx="1128">
                  <c:v>282.25</c:v>
                </c:pt>
                <c:pt idx="1129">
                  <c:v>282.5</c:v>
                </c:pt>
                <c:pt idx="1130">
                  <c:v>282.75</c:v>
                </c:pt>
                <c:pt idx="1131">
                  <c:v>283</c:v>
                </c:pt>
                <c:pt idx="1132">
                  <c:v>283.25</c:v>
                </c:pt>
                <c:pt idx="1133">
                  <c:v>283.5</c:v>
                </c:pt>
                <c:pt idx="1134">
                  <c:v>283.75</c:v>
                </c:pt>
                <c:pt idx="1135">
                  <c:v>284</c:v>
                </c:pt>
                <c:pt idx="1136">
                  <c:v>284.25</c:v>
                </c:pt>
                <c:pt idx="1137">
                  <c:v>284.5</c:v>
                </c:pt>
                <c:pt idx="1138">
                  <c:v>284.75</c:v>
                </c:pt>
                <c:pt idx="1139">
                  <c:v>285</c:v>
                </c:pt>
                <c:pt idx="1140">
                  <c:v>285.25</c:v>
                </c:pt>
                <c:pt idx="1141">
                  <c:v>285.5</c:v>
                </c:pt>
                <c:pt idx="1142">
                  <c:v>285.75</c:v>
                </c:pt>
                <c:pt idx="1143">
                  <c:v>286</c:v>
                </c:pt>
                <c:pt idx="1144">
                  <c:v>286.25</c:v>
                </c:pt>
                <c:pt idx="1145">
                  <c:v>286.5</c:v>
                </c:pt>
                <c:pt idx="1146">
                  <c:v>286.75</c:v>
                </c:pt>
                <c:pt idx="1147">
                  <c:v>287</c:v>
                </c:pt>
                <c:pt idx="1148">
                  <c:v>287.25</c:v>
                </c:pt>
                <c:pt idx="1149">
                  <c:v>287.5</c:v>
                </c:pt>
                <c:pt idx="1150">
                  <c:v>287.75</c:v>
                </c:pt>
                <c:pt idx="1151">
                  <c:v>288</c:v>
                </c:pt>
                <c:pt idx="1152">
                  <c:v>288.25</c:v>
                </c:pt>
                <c:pt idx="1153">
                  <c:v>288.5</c:v>
                </c:pt>
                <c:pt idx="1154">
                  <c:v>288.75</c:v>
                </c:pt>
                <c:pt idx="1155">
                  <c:v>289</c:v>
                </c:pt>
                <c:pt idx="1156">
                  <c:v>289.25</c:v>
                </c:pt>
                <c:pt idx="1157">
                  <c:v>289.5</c:v>
                </c:pt>
                <c:pt idx="1158">
                  <c:v>289.75</c:v>
                </c:pt>
                <c:pt idx="1159">
                  <c:v>290</c:v>
                </c:pt>
                <c:pt idx="1160">
                  <c:v>290.25</c:v>
                </c:pt>
                <c:pt idx="1161">
                  <c:v>290.5</c:v>
                </c:pt>
                <c:pt idx="1162">
                  <c:v>290.75</c:v>
                </c:pt>
                <c:pt idx="1163">
                  <c:v>291</c:v>
                </c:pt>
                <c:pt idx="1164">
                  <c:v>291.25</c:v>
                </c:pt>
                <c:pt idx="1165">
                  <c:v>291.5</c:v>
                </c:pt>
                <c:pt idx="1166">
                  <c:v>291.75</c:v>
                </c:pt>
                <c:pt idx="1167">
                  <c:v>292</c:v>
                </c:pt>
                <c:pt idx="1168">
                  <c:v>292.25</c:v>
                </c:pt>
                <c:pt idx="1169">
                  <c:v>292.5</c:v>
                </c:pt>
                <c:pt idx="1170">
                  <c:v>292.75</c:v>
                </c:pt>
                <c:pt idx="1171">
                  <c:v>293</c:v>
                </c:pt>
                <c:pt idx="1172">
                  <c:v>293.25</c:v>
                </c:pt>
                <c:pt idx="1173">
                  <c:v>293.5</c:v>
                </c:pt>
                <c:pt idx="1174">
                  <c:v>293.75</c:v>
                </c:pt>
                <c:pt idx="1175">
                  <c:v>294</c:v>
                </c:pt>
                <c:pt idx="1176">
                  <c:v>294.25</c:v>
                </c:pt>
                <c:pt idx="1177">
                  <c:v>294.5</c:v>
                </c:pt>
                <c:pt idx="1178">
                  <c:v>294.75</c:v>
                </c:pt>
                <c:pt idx="1179">
                  <c:v>295</c:v>
                </c:pt>
                <c:pt idx="1180">
                  <c:v>295.25</c:v>
                </c:pt>
                <c:pt idx="1181">
                  <c:v>295.5</c:v>
                </c:pt>
                <c:pt idx="1182">
                  <c:v>295.75</c:v>
                </c:pt>
                <c:pt idx="1183">
                  <c:v>296</c:v>
                </c:pt>
                <c:pt idx="1184">
                  <c:v>296.25</c:v>
                </c:pt>
                <c:pt idx="1185">
                  <c:v>296.5</c:v>
                </c:pt>
                <c:pt idx="1186">
                  <c:v>296.75</c:v>
                </c:pt>
                <c:pt idx="1187">
                  <c:v>297</c:v>
                </c:pt>
                <c:pt idx="1188">
                  <c:v>297.25</c:v>
                </c:pt>
                <c:pt idx="1189">
                  <c:v>297.5</c:v>
                </c:pt>
                <c:pt idx="1190">
                  <c:v>297.75</c:v>
                </c:pt>
                <c:pt idx="1191">
                  <c:v>298</c:v>
                </c:pt>
                <c:pt idx="1192">
                  <c:v>298.25</c:v>
                </c:pt>
                <c:pt idx="1193">
                  <c:v>298.5</c:v>
                </c:pt>
                <c:pt idx="1194">
                  <c:v>298.75</c:v>
                </c:pt>
                <c:pt idx="1195">
                  <c:v>299</c:v>
                </c:pt>
                <c:pt idx="1196">
                  <c:v>299.25</c:v>
                </c:pt>
                <c:pt idx="1197">
                  <c:v>299.5</c:v>
                </c:pt>
                <c:pt idx="1198">
                  <c:v>299.75</c:v>
                </c:pt>
                <c:pt idx="1199">
                  <c:v>300</c:v>
                </c:pt>
                <c:pt idx="1200">
                  <c:v>300.25</c:v>
                </c:pt>
                <c:pt idx="1201">
                  <c:v>300.5</c:v>
                </c:pt>
                <c:pt idx="1202">
                  <c:v>300.75</c:v>
                </c:pt>
                <c:pt idx="1203">
                  <c:v>301</c:v>
                </c:pt>
                <c:pt idx="1204">
                  <c:v>301.25</c:v>
                </c:pt>
                <c:pt idx="1205">
                  <c:v>301.5</c:v>
                </c:pt>
                <c:pt idx="1206">
                  <c:v>301.75</c:v>
                </c:pt>
                <c:pt idx="1207">
                  <c:v>302</c:v>
                </c:pt>
                <c:pt idx="1208">
                  <c:v>302.25</c:v>
                </c:pt>
                <c:pt idx="1209">
                  <c:v>302.5</c:v>
                </c:pt>
                <c:pt idx="1210">
                  <c:v>302.75</c:v>
                </c:pt>
                <c:pt idx="1211">
                  <c:v>303</c:v>
                </c:pt>
                <c:pt idx="1212">
                  <c:v>303.25</c:v>
                </c:pt>
                <c:pt idx="1213">
                  <c:v>303.5</c:v>
                </c:pt>
                <c:pt idx="1214">
                  <c:v>303.75</c:v>
                </c:pt>
                <c:pt idx="1215">
                  <c:v>304</c:v>
                </c:pt>
                <c:pt idx="1216">
                  <c:v>304.25</c:v>
                </c:pt>
                <c:pt idx="1217">
                  <c:v>304.5</c:v>
                </c:pt>
                <c:pt idx="1218">
                  <c:v>304.75</c:v>
                </c:pt>
                <c:pt idx="1219">
                  <c:v>305</c:v>
                </c:pt>
                <c:pt idx="1220">
                  <c:v>305.25</c:v>
                </c:pt>
                <c:pt idx="1221">
                  <c:v>305.5</c:v>
                </c:pt>
                <c:pt idx="1222">
                  <c:v>305.75</c:v>
                </c:pt>
                <c:pt idx="1223">
                  <c:v>306</c:v>
                </c:pt>
                <c:pt idx="1224">
                  <c:v>306.25</c:v>
                </c:pt>
                <c:pt idx="1225">
                  <c:v>306.5</c:v>
                </c:pt>
                <c:pt idx="1226">
                  <c:v>306.75</c:v>
                </c:pt>
                <c:pt idx="1227">
                  <c:v>307</c:v>
                </c:pt>
                <c:pt idx="1228">
                  <c:v>307.25</c:v>
                </c:pt>
                <c:pt idx="1229">
                  <c:v>307.5</c:v>
                </c:pt>
                <c:pt idx="1230">
                  <c:v>307.75</c:v>
                </c:pt>
                <c:pt idx="1231">
                  <c:v>308</c:v>
                </c:pt>
                <c:pt idx="1232">
                  <c:v>308.25</c:v>
                </c:pt>
                <c:pt idx="1233">
                  <c:v>308.5</c:v>
                </c:pt>
                <c:pt idx="1234">
                  <c:v>308.75</c:v>
                </c:pt>
                <c:pt idx="1235">
                  <c:v>309</c:v>
                </c:pt>
                <c:pt idx="1236">
                  <c:v>309.25</c:v>
                </c:pt>
                <c:pt idx="1237">
                  <c:v>309.5</c:v>
                </c:pt>
                <c:pt idx="1238">
                  <c:v>309.75</c:v>
                </c:pt>
                <c:pt idx="1239">
                  <c:v>310</c:v>
                </c:pt>
                <c:pt idx="1240">
                  <c:v>310.25</c:v>
                </c:pt>
                <c:pt idx="1241">
                  <c:v>310.5</c:v>
                </c:pt>
                <c:pt idx="1242">
                  <c:v>310.75</c:v>
                </c:pt>
                <c:pt idx="1243">
                  <c:v>311</c:v>
                </c:pt>
                <c:pt idx="1244">
                  <c:v>311.25</c:v>
                </c:pt>
                <c:pt idx="1245">
                  <c:v>311.5</c:v>
                </c:pt>
                <c:pt idx="1246">
                  <c:v>311.75</c:v>
                </c:pt>
                <c:pt idx="1247">
                  <c:v>312</c:v>
                </c:pt>
                <c:pt idx="1248">
                  <c:v>312.25</c:v>
                </c:pt>
                <c:pt idx="1249">
                  <c:v>312.5</c:v>
                </c:pt>
                <c:pt idx="1250">
                  <c:v>312.75</c:v>
                </c:pt>
                <c:pt idx="1251">
                  <c:v>313</c:v>
                </c:pt>
                <c:pt idx="1252">
                  <c:v>313.25</c:v>
                </c:pt>
                <c:pt idx="1253">
                  <c:v>313.5</c:v>
                </c:pt>
                <c:pt idx="1254">
                  <c:v>313.75</c:v>
                </c:pt>
                <c:pt idx="1255">
                  <c:v>314</c:v>
                </c:pt>
                <c:pt idx="1256">
                  <c:v>314.25</c:v>
                </c:pt>
                <c:pt idx="1257">
                  <c:v>314.5</c:v>
                </c:pt>
                <c:pt idx="1258">
                  <c:v>314.75</c:v>
                </c:pt>
                <c:pt idx="1259">
                  <c:v>315</c:v>
                </c:pt>
                <c:pt idx="1260">
                  <c:v>315.25</c:v>
                </c:pt>
                <c:pt idx="1261">
                  <c:v>315.5</c:v>
                </c:pt>
                <c:pt idx="1262">
                  <c:v>315.75</c:v>
                </c:pt>
                <c:pt idx="1263">
                  <c:v>316</c:v>
                </c:pt>
                <c:pt idx="1264">
                  <c:v>316.25</c:v>
                </c:pt>
                <c:pt idx="1265">
                  <c:v>316.5</c:v>
                </c:pt>
                <c:pt idx="1266">
                  <c:v>316.75</c:v>
                </c:pt>
                <c:pt idx="1267">
                  <c:v>317</c:v>
                </c:pt>
                <c:pt idx="1268">
                  <c:v>317.25</c:v>
                </c:pt>
                <c:pt idx="1269">
                  <c:v>317.5</c:v>
                </c:pt>
                <c:pt idx="1270">
                  <c:v>317.75</c:v>
                </c:pt>
                <c:pt idx="1271">
                  <c:v>318</c:v>
                </c:pt>
                <c:pt idx="1272">
                  <c:v>318.25</c:v>
                </c:pt>
                <c:pt idx="1273">
                  <c:v>318.5</c:v>
                </c:pt>
                <c:pt idx="1274">
                  <c:v>318.75</c:v>
                </c:pt>
                <c:pt idx="1275">
                  <c:v>319</c:v>
                </c:pt>
                <c:pt idx="1276">
                  <c:v>319.25</c:v>
                </c:pt>
                <c:pt idx="1277">
                  <c:v>319.5</c:v>
                </c:pt>
                <c:pt idx="1278">
                  <c:v>319.75</c:v>
                </c:pt>
                <c:pt idx="1279">
                  <c:v>320</c:v>
                </c:pt>
                <c:pt idx="1280">
                  <c:v>320.25</c:v>
                </c:pt>
                <c:pt idx="1281">
                  <c:v>320.5</c:v>
                </c:pt>
                <c:pt idx="1282">
                  <c:v>320.75</c:v>
                </c:pt>
                <c:pt idx="1283">
                  <c:v>321</c:v>
                </c:pt>
                <c:pt idx="1284">
                  <c:v>321.25</c:v>
                </c:pt>
                <c:pt idx="1285">
                  <c:v>321.5</c:v>
                </c:pt>
                <c:pt idx="1286">
                  <c:v>321.75</c:v>
                </c:pt>
                <c:pt idx="1287">
                  <c:v>322</c:v>
                </c:pt>
                <c:pt idx="1288">
                  <c:v>322.25</c:v>
                </c:pt>
                <c:pt idx="1289">
                  <c:v>322.5</c:v>
                </c:pt>
                <c:pt idx="1290">
                  <c:v>322.75</c:v>
                </c:pt>
                <c:pt idx="1291">
                  <c:v>323</c:v>
                </c:pt>
                <c:pt idx="1292">
                  <c:v>323.25</c:v>
                </c:pt>
                <c:pt idx="1293">
                  <c:v>323.5</c:v>
                </c:pt>
                <c:pt idx="1294">
                  <c:v>323.75</c:v>
                </c:pt>
                <c:pt idx="1295">
                  <c:v>324</c:v>
                </c:pt>
                <c:pt idx="1296">
                  <c:v>324.25</c:v>
                </c:pt>
                <c:pt idx="1297">
                  <c:v>324.5</c:v>
                </c:pt>
                <c:pt idx="1298">
                  <c:v>324.75</c:v>
                </c:pt>
                <c:pt idx="1299">
                  <c:v>325</c:v>
                </c:pt>
                <c:pt idx="1300">
                  <c:v>325.25</c:v>
                </c:pt>
                <c:pt idx="1301">
                  <c:v>325.5</c:v>
                </c:pt>
                <c:pt idx="1302">
                  <c:v>325.75</c:v>
                </c:pt>
                <c:pt idx="1303">
                  <c:v>326</c:v>
                </c:pt>
                <c:pt idx="1304">
                  <c:v>326.25</c:v>
                </c:pt>
                <c:pt idx="1305">
                  <c:v>326.5</c:v>
                </c:pt>
                <c:pt idx="1306">
                  <c:v>326.75</c:v>
                </c:pt>
                <c:pt idx="1307">
                  <c:v>327</c:v>
                </c:pt>
                <c:pt idx="1308">
                  <c:v>327.25</c:v>
                </c:pt>
                <c:pt idx="1309">
                  <c:v>327.5</c:v>
                </c:pt>
                <c:pt idx="1310">
                  <c:v>327.75</c:v>
                </c:pt>
                <c:pt idx="1311">
                  <c:v>328</c:v>
                </c:pt>
                <c:pt idx="1312">
                  <c:v>328.25</c:v>
                </c:pt>
                <c:pt idx="1313">
                  <c:v>328.5</c:v>
                </c:pt>
                <c:pt idx="1314">
                  <c:v>328.75</c:v>
                </c:pt>
                <c:pt idx="1315">
                  <c:v>329</c:v>
                </c:pt>
                <c:pt idx="1316">
                  <c:v>329.25</c:v>
                </c:pt>
                <c:pt idx="1317">
                  <c:v>329.5</c:v>
                </c:pt>
                <c:pt idx="1318">
                  <c:v>329.75</c:v>
                </c:pt>
                <c:pt idx="1319">
                  <c:v>330</c:v>
                </c:pt>
                <c:pt idx="1320">
                  <c:v>330.25</c:v>
                </c:pt>
                <c:pt idx="1321">
                  <c:v>330.5</c:v>
                </c:pt>
                <c:pt idx="1322">
                  <c:v>330.75</c:v>
                </c:pt>
                <c:pt idx="1323">
                  <c:v>331</c:v>
                </c:pt>
                <c:pt idx="1324">
                  <c:v>331.25</c:v>
                </c:pt>
                <c:pt idx="1325">
                  <c:v>331.5</c:v>
                </c:pt>
                <c:pt idx="1326">
                  <c:v>331.75</c:v>
                </c:pt>
                <c:pt idx="1327">
                  <c:v>332</c:v>
                </c:pt>
                <c:pt idx="1328">
                  <c:v>332.25</c:v>
                </c:pt>
                <c:pt idx="1329">
                  <c:v>332.5</c:v>
                </c:pt>
                <c:pt idx="1330">
                  <c:v>332.75</c:v>
                </c:pt>
                <c:pt idx="1331">
                  <c:v>333</c:v>
                </c:pt>
                <c:pt idx="1332">
                  <c:v>333.25</c:v>
                </c:pt>
                <c:pt idx="1333">
                  <c:v>333.5</c:v>
                </c:pt>
                <c:pt idx="1334">
                  <c:v>333.75</c:v>
                </c:pt>
                <c:pt idx="1335">
                  <c:v>334</c:v>
                </c:pt>
                <c:pt idx="1336">
                  <c:v>334.25</c:v>
                </c:pt>
                <c:pt idx="1337">
                  <c:v>334.5</c:v>
                </c:pt>
                <c:pt idx="1338">
                  <c:v>334.75</c:v>
                </c:pt>
                <c:pt idx="1339">
                  <c:v>335</c:v>
                </c:pt>
                <c:pt idx="1340">
                  <c:v>335.25</c:v>
                </c:pt>
                <c:pt idx="1341">
                  <c:v>335.5</c:v>
                </c:pt>
                <c:pt idx="1342">
                  <c:v>335.75</c:v>
                </c:pt>
                <c:pt idx="1343">
                  <c:v>336</c:v>
                </c:pt>
                <c:pt idx="1344">
                  <c:v>336.25</c:v>
                </c:pt>
                <c:pt idx="1345">
                  <c:v>336.5</c:v>
                </c:pt>
                <c:pt idx="1346">
                  <c:v>336.75</c:v>
                </c:pt>
                <c:pt idx="1347">
                  <c:v>337</c:v>
                </c:pt>
                <c:pt idx="1348">
                  <c:v>337.25</c:v>
                </c:pt>
                <c:pt idx="1349">
                  <c:v>337.5</c:v>
                </c:pt>
                <c:pt idx="1350">
                  <c:v>337.75</c:v>
                </c:pt>
                <c:pt idx="1351">
                  <c:v>338</c:v>
                </c:pt>
                <c:pt idx="1352">
                  <c:v>338.25</c:v>
                </c:pt>
                <c:pt idx="1353">
                  <c:v>338.5</c:v>
                </c:pt>
                <c:pt idx="1354">
                  <c:v>338.75</c:v>
                </c:pt>
                <c:pt idx="1355">
                  <c:v>339</c:v>
                </c:pt>
                <c:pt idx="1356">
                  <c:v>339.25</c:v>
                </c:pt>
                <c:pt idx="1357">
                  <c:v>339.5</c:v>
                </c:pt>
                <c:pt idx="1358">
                  <c:v>339.75</c:v>
                </c:pt>
                <c:pt idx="1359">
                  <c:v>340</c:v>
                </c:pt>
                <c:pt idx="1360">
                  <c:v>340.25</c:v>
                </c:pt>
                <c:pt idx="1361">
                  <c:v>340.5</c:v>
                </c:pt>
                <c:pt idx="1362">
                  <c:v>340.75</c:v>
                </c:pt>
                <c:pt idx="1363">
                  <c:v>341</c:v>
                </c:pt>
                <c:pt idx="1364">
                  <c:v>341.25</c:v>
                </c:pt>
                <c:pt idx="1365">
                  <c:v>341.5</c:v>
                </c:pt>
                <c:pt idx="1366">
                  <c:v>341.75</c:v>
                </c:pt>
                <c:pt idx="1367">
                  <c:v>342</c:v>
                </c:pt>
                <c:pt idx="1368">
                  <c:v>342.25</c:v>
                </c:pt>
                <c:pt idx="1369">
                  <c:v>342.5</c:v>
                </c:pt>
                <c:pt idx="1370">
                  <c:v>342.75</c:v>
                </c:pt>
                <c:pt idx="1371">
                  <c:v>343</c:v>
                </c:pt>
                <c:pt idx="1372">
                  <c:v>343.25</c:v>
                </c:pt>
                <c:pt idx="1373">
                  <c:v>343.5</c:v>
                </c:pt>
                <c:pt idx="1374">
                  <c:v>343.75</c:v>
                </c:pt>
                <c:pt idx="1375">
                  <c:v>344</c:v>
                </c:pt>
                <c:pt idx="1376">
                  <c:v>344.25</c:v>
                </c:pt>
                <c:pt idx="1377">
                  <c:v>344.5</c:v>
                </c:pt>
                <c:pt idx="1378">
                  <c:v>344.75</c:v>
                </c:pt>
                <c:pt idx="1379">
                  <c:v>345</c:v>
                </c:pt>
                <c:pt idx="1380">
                  <c:v>345.25</c:v>
                </c:pt>
                <c:pt idx="1381">
                  <c:v>345.5</c:v>
                </c:pt>
                <c:pt idx="1382">
                  <c:v>345.75</c:v>
                </c:pt>
                <c:pt idx="1383">
                  <c:v>346</c:v>
                </c:pt>
                <c:pt idx="1384">
                  <c:v>346.25</c:v>
                </c:pt>
                <c:pt idx="1385">
                  <c:v>346.5</c:v>
                </c:pt>
                <c:pt idx="1386">
                  <c:v>346.75</c:v>
                </c:pt>
                <c:pt idx="1387">
                  <c:v>347</c:v>
                </c:pt>
                <c:pt idx="1388">
                  <c:v>347.25</c:v>
                </c:pt>
                <c:pt idx="1389">
                  <c:v>347.5</c:v>
                </c:pt>
                <c:pt idx="1390">
                  <c:v>347.75</c:v>
                </c:pt>
                <c:pt idx="1391">
                  <c:v>348</c:v>
                </c:pt>
                <c:pt idx="1392">
                  <c:v>348.25</c:v>
                </c:pt>
                <c:pt idx="1393">
                  <c:v>348.5</c:v>
                </c:pt>
                <c:pt idx="1394">
                  <c:v>348.75</c:v>
                </c:pt>
                <c:pt idx="1395">
                  <c:v>349</c:v>
                </c:pt>
                <c:pt idx="1396">
                  <c:v>349.25</c:v>
                </c:pt>
                <c:pt idx="1397">
                  <c:v>349.5</c:v>
                </c:pt>
                <c:pt idx="1398">
                  <c:v>349.75</c:v>
                </c:pt>
                <c:pt idx="1399">
                  <c:v>350</c:v>
                </c:pt>
                <c:pt idx="1400">
                  <c:v>350.25</c:v>
                </c:pt>
                <c:pt idx="1401">
                  <c:v>350.5</c:v>
                </c:pt>
                <c:pt idx="1402">
                  <c:v>350.75</c:v>
                </c:pt>
                <c:pt idx="1403">
                  <c:v>351</c:v>
                </c:pt>
                <c:pt idx="1404">
                  <c:v>351.25</c:v>
                </c:pt>
                <c:pt idx="1405">
                  <c:v>351.5</c:v>
                </c:pt>
                <c:pt idx="1406">
                  <c:v>351.75</c:v>
                </c:pt>
                <c:pt idx="1407">
                  <c:v>352</c:v>
                </c:pt>
                <c:pt idx="1408">
                  <c:v>352.25</c:v>
                </c:pt>
                <c:pt idx="1409">
                  <c:v>352.5</c:v>
                </c:pt>
                <c:pt idx="1410">
                  <c:v>352.75</c:v>
                </c:pt>
                <c:pt idx="1411">
                  <c:v>353</c:v>
                </c:pt>
                <c:pt idx="1412">
                  <c:v>353.25</c:v>
                </c:pt>
                <c:pt idx="1413">
                  <c:v>353.5</c:v>
                </c:pt>
                <c:pt idx="1414">
                  <c:v>353.75</c:v>
                </c:pt>
                <c:pt idx="1415">
                  <c:v>354</c:v>
                </c:pt>
                <c:pt idx="1416">
                  <c:v>354.25</c:v>
                </c:pt>
                <c:pt idx="1417">
                  <c:v>354.5</c:v>
                </c:pt>
                <c:pt idx="1418">
                  <c:v>354.75</c:v>
                </c:pt>
                <c:pt idx="1419">
                  <c:v>355</c:v>
                </c:pt>
                <c:pt idx="1420">
                  <c:v>355.25</c:v>
                </c:pt>
                <c:pt idx="1421">
                  <c:v>355.5</c:v>
                </c:pt>
                <c:pt idx="1422">
                  <c:v>355.75</c:v>
                </c:pt>
                <c:pt idx="1423">
                  <c:v>356</c:v>
                </c:pt>
                <c:pt idx="1424">
                  <c:v>356.25</c:v>
                </c:pt>
                <c:pt idx="1425">
                  <c:v>356.5</c:v>
                </c:pt>
                <c:pt idx="1426">
                  <c:v>356.75</c:v>
                </c:pt>
                <c:pt idx="1427">
                  <c:v>357</c:v>
                </c:pt>
                <c:pt idx="1428">
                  <c:v>357.25</c:v>
                </c:pt>
                <c:pt idx="1429">
                  <c:v>357.5</c:v>
                </c:pt>
                <c:pt idx="1430">
                  <c:v>357.75</c:v>
                </c:pt>
                <c:pt idx="1431">
                  <c:v>358</c:v>
                </c:pt>
                <c:pt idx="1432">
                  <c:v>358.25</c:v>
                </c:pt>
                <c:pt idx="1433">
                  <c:v>358.5</c:v>
                </c:pt>
                <c:pt idx="1434">
                  <c:v>358.75</c:v>
                </c:pt>
                <c:pt idx="1435">
                  <c:v>359</c:v>
                </c:pt>
                <c:pt idx="1436">
                  <c:v>359.25</c:v>
                </c:pt>
                <c:pt idx="1437">
                  <c:v>359.5</c:v>
                </c:pt>
                <c:pt idx="1438">
                  <c:v>359.75</c:v>
                </c:pt>
                <c:pt idx="1439">
                  <c:v>360</c:v>
                </c:pt>
                <c:pt idx="1440">
                  <c:v>360.25</c:v>
                </c:pt>
                <c:pt idx="1441">
                  <c:v>360.5</c:v>
                </c:pt>
                <c:pt idx="1442">
                  <c:v>360.75</c:v>
                </c:pt>
                <c:pt idx="1443">
                  <c:v>361</c:v>
                </c:pt>
                <c:pt idx="1444">
                  <c:v>361.25</c:v>
                </c:pt>
                <c:pt idx="1445">
                  <c:v>361.5</c:v>
                </c:pt>
                <c:pt idx="1446">
                  <c:v>361.75</c:v>
                </c:pt>
                <c:pt idx="1447">
                  <c:v>362</c:v>
                </c:pt>
                <c:pt idx="1448">
                  <c:v>362.25</c:v>
                </c:pt>
                <c:pt idx="1449">
                  <c:v>362.5</c:v>
                </c:pt>
                <c:pt idx="1450">
                  <c:v>362.75</c:v>
                </c:pt>
                <c:pt idx="1451">
                  <c:v>363</c:v>
                </c:pt>
                <c:pt idx="1452">
                  <c:v>363.25</c:v>
                </c:pt>
                <c:pt idx="1453">
                  <c:v>363.5</c:v>
                </c:pt>
                <c:pt idx="1454">
                  <c:v>363.75</c:v>
                </c:pt>
                <c:pt idx="1455">
                  <c:v>364</c:v>
                </c:pt>
                <c:pt idx="1456">
                  <c:v>364.25</c:v>
                </c:pt>
                <c:pt idx="1457">
                  <c:v>364.5</c:v>
                </c:pt>
                <c:pt idx="1458">
                  <c:v>364.75</c:v>
                </c:pt>
                <c:pt idx="1459">
                  <c:v>365</c:v>
                </c:pt>
                <c:pt idx="1460">
                  <c:v>365.25</c:v>
                </c:pt>
                <c:pt idx="1461">
                  <c:v>365.5</c:v>
                </c:pt>
                <c:pt idx="1462">
                  <c:v>365.75</c:v>
                </c:pt>
                <c:pt idx="1463">
                  <c:v>366</c:v>
                </c:pt>
                <c:pt idx="1464">
                  <c:v>366.25</c:v>
                </c:pt>
                <c:pt idx="1465">
                  <c:v>366.5</c:v>
                </c:pt>
                <c:pt idx="1466">
                  <c:v>366.75</c:v>
                </c:pt>
                <c:pt idx="1467">
                  <c:v>367</c:v>
                </c:pt>
                <c:pt idx="1468">
                  <c:v>367.25</c:v>
                </c:pt>
                <c:pt idx="1469">
                  <c:v>367.5</c:v>
                </c:pt>
                <c:pt idx="1470">
                  <c:v>367.75</c:v>
                </c:pt>
                <c:pt idx="1471">
                  <c:v>368</c:v>
                </c:pt>
                <c:pt idx="1472">
                  <c:v>368.25</c:v>
                </c:pt>
                <c:pt idx="1473">
                  <c:v>368.5</c:v>
                </c:pt>
                <c:pt idx="1474">
                  <c:v>368.75</c:v>
                </c:pt>
                <c:pt idx="1475">
                  <c:v>369</c:v>
                </c:pt>
                <c:pt idx="1476">
                  <c:v>369.25</c:v>
                </c:pt>
                <c:pt idx="1477">
                  <c:v>369.5</c:v>
                </c:pt>
                <c:pt idx="1478">
                  <c:v>369.75</c:v>
                </c:pt>
                <c:pt idx="1479">
                  <c:v>370</c:v>
                </c:pt>
                <c:pt idx="1480">
                  <c:v>370.25</c:v>
                </c:pt>
                <c:pt idx="1481">
                  <c:v>370.5</c:v>
                </c:pt>
                <c:pt idx="1482">
                  <c:v>370.75</c:v>
                </c:pt>
                <c:pt idx="1483">
                  <c:v>371</c:v>
                </c:pt>
                <c:pt idx="1484">
                  <c:v>371.25</c:v>
                </c:pt>
                <c:pt idx="1485">
                  <c:v>371.5</c:v>
                </c:pt>
                <c:pt idx="1486">
                  <c:v>371.75</c:v>
                </c:pt>
                <c:pt idx="1487">
                  <c:v>372</c:v>
                </c:pt>
                <c:pt idx="1488">
                  <c:v>372.25</c:v>
                </c:pt>
                <c:pt idx="1489">
                  <c:v>372.5</c:v>
                </c:pt>
                <c:pt idx="1490">
                  <c:v>372.75</c:v>
                </c:pt>
                <c:pt idx="1491">
                  <c:v>373</c:v>
                </c:pt>
                <c:pt idx="1492">
                  <c:v>373.25</c:v>
                </c:pt>
                <c:pt idx="1493">
                  <c:v>373.5</c:v>
                </c:pt>
                <c:pt idx="1494">
                  <c:v>373.75</c:v>
                </c:pt>
                <c:pt idx="1495">
                  <c:v>374</c:v>
                </c:pt>
                <c:pt idx="1496">
                  <c:v>374.25</c:v>
                </c:pt>
                <c:pt idx="1497">
                  <c:v>374.5</c:v>
                </c:pt>
                <c:pt idx="1498">
                  <c:v>374.75</c:v>
                </c:pt>
                <c:pt idx="1499">
                  <c:v>375</c:v>
                </c:pt>
                <c:pt idx="1500">
                  <c:v>375.25</c:v>
                </c:pt>
                <c:pt idx="1501">
                  <c:v>375.5</c:v>
                </c:pt>
                <c:pt idx="1502">
                  <c:v>375.75</c:v>
                </c:pt>
                <c:pt idx="1503">
                  <c:v>376</c:v>
                </c:pt>
                <c:pt idx="1504">
                  <c:v>376.25</c:v>
                </c:pt>
                <c:pt idx="1505">
                  <c:v>376.5</c:v>
                </c:pt>
                <c:pt idx="1506">
                  <c:v>376.75</c:v>
                </c:pt>
                <c:pt idx="1507">
                  <c:v>377</c:v>
                </c:pt>
                <c:pt idx="1508">
                  <c:v>377.25</c:v>
                </c:pt>
                <c:pt idx="1509">
                  <c:v>377.5</c:v>
                </c:pt>
                <c:pt idx="1510">
                  <c:v>377.75</c:v>
                </c:pt>
                <c:pt idx="1511">
                  <c:v>378</c:v>
                </c:pt>
                <c:pt idx="1512">
                  <c:v>378.25</c:v>
                </c:pt>
                <c:pt idx="1513">
                  <c:v>378.5</c:v>
                </c:pt>
                <c:pt idx="1514">
                  <c:v>378.75</c:v>
                </c:pt>
                <c:pt idx="1515">
                  <c:v>379</c:v>
                </c:pt>
                <c:pt idx="1516">
                  <c:v>379.25</c:v>
                </c:pt>
                <c:pt idx="1517">
                  <c:v>379.5</c:v>
                </c:pt>
                <c:pt idx="1518">
                  <c:v>379.75</c:v>
                </c:pt>
                <c:pt idx="1519">
                  <c:v>380</c:v>
                </c:pt>
                <c:pt idx="1520">
                  <c:v>380.25</c:v>
                </c:pt>
                <c:pt idx="1521">
                  <c:v>380.5</c:v>
                </c:pt>
                <c:pt idx="1522">
                  <c:v>380.75</c:v>
                </c:pt>
                <c:pt idx="1523">
                  <c:v>381</c:v>
                </c:pt>
                <c:pt idx="1524">
                  <c:v>381.25</c:v>
                </c:pt>
                <c:pt idx="1525">
                  <c:v>381.5</c:v>
                </c:pt>
                <c:pt idx="1526">
                  <c:v>381.75</c:v>
                </c:pt>
                <c:pt idx="1527">
                  <c:v>382</c:v>
                </c:pt>
                <c:pt idx="1528">
                  <c:v>382.25</c:v>
                </c:pt>
                <c:pt idx="1529">
                  <c:v>382.5</c:v>
                </c:pt>
                <c:pt idx="1530">
                  <c:v>382.75</c:v>
                </c:pt>
                <c:pt idx="1531">
                  <c:v>383</c:v>
                </c:pt>
                <c:pt idx="1532">
                  <c:v>383.25</c:v>
                </c:pt>
                <c:pt idx="1533">
                  <c:v>383.5</c:v>
                </c:pt>
                <c:pt idx="1534">
                  <c:v>383.75</c:v>
                </c:pt>
                <c:pt idx="1535">
                  <c:v>384</c:v>
                </c:pt>
                <c:pt idx="1536">
                  <c:v>384.25</c:v>
                </c:pt>
                <c:pt idx="1537">
                  <c:v>384.5</c:v>
                </c:pt>
                <c:pt idx="1538">
                  <c:v>384.75</c:v>
                </c:pt>
                <c:pt idx="1539">
                  <c:v>385</c:v>
                </c:pt>
                <c:pt idx="1540">
                  <c:v>385.25</c:v>
                </c:pt>
                <c:pt idx="1541">
                  <c:v>385.5</c:v>
                </c:pt>
                <c:pt idx="1542">
                  <c:v>385.75</c:v>
                </c:pt>
                <c:pt idx="1543">
                  <c:v>386</c:v>
                </c:pt>
                <c:pt idx="1544">
                  <c:v>386.25</c:v>
                </c:pt>
                <c:pt idx="1545">
                  <c:v>386.5</c:v>
                </c:pt>
                <c:pt idx="1546">
                  <c:v>386.75</c:v>
                </c:pt>
                <c:pt idx="1547">
                  <c:v>387</c:v>
                </c:pt>
                <c:pt idx="1548">
                  <c:v>387.25</c:v>
                </c:pt>
                <c:pt idx="1549">
                  <c:v>387.5</c:v>
                </c:pt>
                <c:pt idx="1550">
                  <c:v>387.75</c:v>
                </c:pt>
                <c:pt idx="1551">
                  <c:v>388</c:v>
                </c:pt>
                <c:pt idx="1552">
                  <c:v>388.25</c:v>
                </c:pt>
                <c:pt idx="1553">
                  <c:v>388.5</c:v>
                </c:pt>
                <c:pt idx="1554">
                  <c:v>388.75</c:v>
                </c:pt>
                <c:pt idx="1555">
                  <c:v>389</c:v>
                </c:pt>
                <c:pt idx="1556">
                  <c:v>389.25</c:v>
                </c:pt>
                <c:pt idx="1557">
                  <c:v>389.5</c:v>
                </c:pt>
                <c:pt idx="1558">
                  <c:v>389.75</c:v>
                </c:pt>
                <c:pt idx="1559">
                  <c:v>390</c:v>
                </c:pt>
                <c:pt idx="1560">
                  <c:v>390.25</c:v>
                </c:pt>
                <c:pt idx="1561">
                  <c:v>390.5</c:v>
                </c:pt>
                <c:pt idx="1562">
                  <c:v>390.75</c:v>
                </c:pt>
                <c:pt idx="1563">
                  <c:v>391</c:v>
                </c:pt>
                <c:pt idx="1564">
                  <c:v>391.25</c:v>
                </c:pt>
                <c:pt idx="1565">
                  <c:v>391.5</c:v>
                </c:pt>
                <c:pt idx="1566">
                  <c:v>391.75</c:v>
                </c:pt>
                <c:pt idx="1567">
                  <c:v>392</c:v>
                </c:pt>
                <c:pt idx="1568">
                  <c:v>392.25</c:v>
                </c:pt>
                <c:pt idx="1569">
                  <c:v>392.5</c:v>
                </c:pt>
                <c:pt idx="1570">
                  <c:v>392.75</c:v>
                </c:pt>
                <c:pt idx="1571">
                  <c:v>393</c:v>
                </c:pt>
                <c:pt idx="1572">
                  <c:v>393.25</c:v>
                </c:pt>
                <c:pt idx="1573">
                  <c:v>393.5</c:v>
                </c:pt>
                <c:pt idx="1574">
                  <c:v>393.75</c:v>
                </c:pt>
                <c:pt idx="1575">
                  <c:v>394</c:v>
                </c:pt>
                <c:pt idx="1576">
                  <c:v>394.25</c:v>
                </c:pt>
                <c:pt idx="1577">
                  <c:v>394.5</c:v>
                </c:pt>
                <c:pt idx="1578">
                  <c:v>394.75</c:v>
                </c:pt>
                <c:pt idx="1579">
                  <c:v>395</c:v>
                </c:pt>
                <c:pt idx="1580">
                  <c:v>395.25</c:v>
                </c:pt>
                <c:pt idx="1581">
                  <c:v>395.5</c:v>
                </c:pt>
                <c:pt idx="1582">
                  <c:v>395.75</c:v>
                </c:pt>
                <c:pt idx="1583">
                  <c:v>396</c:v>
                </c:pt>
                <c:pt idx="1584">
                  <c:v>396.25</c:v>
                </c:pt>
                <c:pt idx="1585">
                  <c:v>396.5</c:v>
                </c:pt>
                <c:pt idx="1586">
                  <c:v>396.75</c:v>
                </c:pt>
                <c:pt idx="1587">
                  <c:v>397</c:v>
                </c:pt>
                <c:pt idx="1588">
                  <c:v>397.25</c:v>
                </c:pt>
                <c:pt idx="1589">
                  <c:v>397.5</c:v>
                </c:pt>
                <c:pt idx="1590">
                  <c:v>397.75</c:v>
                </c:pt>
                <c:pt idx="1591">
                  <c:v>398</c:v>
                </c:pt>
                <c:pt idx="1592">
                  <c:v>398.25</c:v>
                </c:pt>
                <c:pt idx="1593">
                  <c:v>398.5</c:v>
                </c:pt>
                <c:pt idx="1594">
                  <c:v>398.75</c:v>
                </c:pt>
                <c:pt idx="1595">
                  <c:v>399</c:v>
                </c:pt>
                <c:pt idx="1596">
                  <c:v>399.25</c:v>
                </c:pt>
                <c:pt idx="1597">
                  <c:v>399.5</c:v>
                </c:pt>
                <c:pt idx="1598">
                  <c:v>399.75</c:v>
                </c:pt>
                <c:pt idx="1599">
                  <c:v>400</c:v>
                </c:pt>
                <c:pt idx="1600">
                  <c:v>400.25</c:v>
                </c:pt>
                <c:pt idx="1601">
                  <c:v>400.5</c:v>
                </c:pt>
                <c:pt idx="1602">
                  <c:v>400.75</c:v>
                </c:pt>
                <c:pt idx="1603">
                  <c:v>401</c:v>
                </c:pt>
                <c:pt idx="1604">
                  <c:v>401.25</c:v>
                </c:pt>
                <c:pt idx="1605">
                  <c:v>401.5</c:v>
                </c:pt>
                <c:pt idx="1606">
                  <c:v>401.75</c:v>
                </c:pt>
                <c:pt idx="1607">
                  <c:v>402</c:v>
                </c:pt>
                <c:pt idx="1608">
                  <c:v>402.25</c:v>
                </c:pt>
                <c:pt idx="1609">
                  <c:v>402.5</c:v>
                </c:pt>
                <c:pt idx="1610">
                  <c:v>402.75</c:v>
                </c:pt>
                <c:pt idx="1611">
                  <c:v>403</c:v>
                </c:pt>
                <c:pt idx="1612">
                  <c:v>403.25</c:v>
                </c:pt>
                <c:pt idx="1613">
                  <c:v>403.5</c:v>
                </c:pt>
                <c:pt idx="1614">
                  <c:v>403.75</c:v>
                </c:pt>
                <c:pt idx="1615">
                  <c:v>404</c:v>
                </c:pt>
                <c:pt idx="1616">
                  <c:v>404.25</c:v>
                </c:pt>
                <c:pt idx="1617">
                  <c:v>404.5</c:v>
                </c:pt>
                <c:pt idx="1618">
                  <c:v>404.75</c:v>
                </c:pt>
                <c:pt idx="1619">
                  <c:v>405</c:v>
                </c:pt>
                <c:pt idx="1620">
                  <c:v>405.25</c:v>
                </c:pt>
                <c:pt idx="1621">
                  <c:v>405.5</c:v>
                </c:pt>
                <c:pt idx="1622">
                  <c:v>405.75</c:v>
                </c:pt>
                <c:pt idx="1623">
                  <c:v>406</c:v>
                </c:pt>
                <c:pt idx="1624">
                  <c:v>406.25</c:v>
                </c:pt>
                <c:pt idx="1625">
                  <c:v>406.5</c:v>
                </c:pt>
                <c:pt idx="1626">
                  <c:v>406.75</c:v>
                </c:pt>
                <c:pt idx="1627">
                  <c:v>407</c:v>
                </c:pt>
                <c:pt idx="1628">
                  <c:v>407.25</c:v>
                </c:pt>
                <c:pt idx="1629">
                  <c:v>407.5</c:v>
                </c:pt>
                <c:pt idx="1630">
                  <c:v>407.75</c:v>
                </c:pt>
                <c:pt idx="1631">
                  <c:v>408</c:v>
                </c:pt>
                <c:pt idx="1632">
                  <c:v>408.25</c:v>
                </c:pt>
                <c:pt idx="1633">
                  <c:v>408.5</c:v>
                </c:pt>
                <c:pt idx="1634">
                  <c:v>408.75</c:v>
                </c:pt>
                <c:pt idx="1635">
                  <c:v>409</c:v>
                </c:pt>
                <c:pt idx="1636">
                  <c:v>409.25</c:v>
                </c:pt>
                <c:pt idx="1637">
                  <c:v>409.5</c:v>
                </c:pt>
                <c:pt idx="1638">
                  <c:v>409.75</c:v>
                </c:pt>
                <c:pt idx="1639">
                  <c:v>410</c:v>
                </c:pt>
                <c:pt idx="1640">
                  <c:v>410.25</c:v>
                </c:pt>
                <c:pt idx="1641">
                  <c:v>410.5</c:v>
                </c:pt>
                <c:pt idx="1642">
                  <c:v>410.75</c:v>
                </c:pt>
                <c:pt idx="1643">
                  <c:v>411</c:v>
                </c:pt>
                <c:pt idx="1644">
                  <c:v>411.25</c:v>
                </c:pt>
                <c:pt idx="1645">
                  <c:v>411.5</c:v>
                </c:pt>
                <c:pt idx="1646">
                  <c:v>411.75</c:v>
                </c:pt>
                <c:pt idx="1647">
                  <c:v>412</c:v>
                </c:pt>
                <c:pt idx="1648">
                  <c:v>412.25</c:v>
                </c:pt>
                <c:pt idx="1649">
                  <c:v>412.5</c:v>
                </c:pt>
                <c:pt idx="1650">
                  <c:v>412.75</c:v>
                </c:pt>
                <c:pt idx="1651">
                  <c:v>413</c:v>
                </c:pt>
                <c:pt idx="1652">
                  <c:v>413.25</c:v>
                </c:pt>
                <c:pt idx="1653">
                  <c:v>413.5</c:v>
                </c:pt>
                <c:pt idx="1654">
                  <c:v>413.75</c:v>
                </c:pt>
                <c:pt idx="1655">
                  <c:v>414</c:v>
                </c:pt>
                <c:pt idx="1656">
                  <c:v>414.25</c:v>
                </c:pt>
                <c:pt idx="1657">
                  <c:v>414.5</c:v>
                </c:pt>
                <c:pt idx="1658">
                  <c:v>414.75</c:v>
                </c:pt>
                <c:pt idx="1659">
                  <c:v>415</c:v>
                </c:pt>
                <c:pt idx="1660">
                  <c:v>415.25</c:v>
                </c:pt>
                <c:pt idx="1661">
                  <c:v>415.5</c:v>
                </c:pt>
                <c:pt idx="1662">
                  <c:v>415.75</c:v>
                </c:pt>
                <c:pt idx="1663">
                  <c:v>416</c:v>
                </c:pt>
                <c:pt idx="1664">
                  <c:v>416.25</c:v>
                </c:pt>
                <c:pt idx="1665">
                  <c:v>416.5</c:v>
                </c:pt>
                <c:pt idx="1666">
                  <c:v>416.75</c:v>
                </c:pt>
                <c:pt idx="1667">
                  <c:v>417</c:v>
                </c:pt>
              </c:numCache>
            </c:numRef>
          </c:xVal>
          <c:yVal>
            <c:numRef>
              <c:f>'[graph 1.xls]Sheet2'!$J$2:$J$1669</c:f>
              <c:numCache>
                <c:formatCode>General</c:formatCode>
                <c:ptCount val="1668"/>
                <c:pt idx="0">
                  <c:v>915.58053333333351</c:v>
                </c:pt>
                <c:pt idx="1">
                  <c:v>818.6862000000001</c:v>
                </c:pt>
                <c:pt idx="2">
                  <c:v>752.17433333333815</c:v>
                </c:pt>
                <c:pt idx="3">
                  <c:v>683.68646666667041</c:v>
                </c:pt>
                <c:pt idx="4">
                  <c:v>579.7649333333336</c:v>
                </c:pt>
                <c:pt idx="5">
                  <c:v>559.66413333333333</c:v>
                </c:pt>
                <c:pt idx="6">
                  <c:v>550.52300000000002</c:v>
                </c:pt>
                <c:pt idx="7">
                  <c:v>508.85113333333402</c:v>
                </c:pt>
                <c:pt idx="8">
                  <c:v>468.31493333333492</c:v>
                </c:pt>
                <c:pt idx="9">
                  <c:v>459.1244666666679</c:v>
                </c:pt>
                <c:pt idx="10">
                  <c:v>449.14073333333562</c:v>
                </c:pt>
                <c:pt idx="11">
                  <c:v>440.27960000000002</c:v>
                </c:pt>
                <c:pt idx="12">
                  <c:v>430.79513333333341</c:v>
                </c:pt>
                <c:pt idx="13">
                  <c:v>419.90106666666668</c:v>
                </c:pt>
                <c:pt idx="14">
                  <c:v>412.55619999999863</c:v>
                </c:pt>
                <c:pt idx="15">
                  <c:v>406.26733333333402</c:v>
                </c:pt>
                <c:pt idx="16">
                  <c:v>398.91346666666675</c:v>
                </c:pt>
                <c:pt idx="17">
                  <c:v>392.99386666666675</c:v>
                </c:pt>
                <c:pt idx="18">
                  <c:v>388.83960000000002</c:v>
                </c:pt>
                <c:pt idx="19">
                  <c:v>383.54246666666785</c:v>
                </c:pt>
                <c:pt idx="20">
                  <c:v>377.37066666666732</c:v>
                </c:pt>
                <c:pt idx="21">
                  <c:v>371.47333333333341</c:v>
                </c:pt>
                <c:pt idx="22">
                  <c:v>365.8264666666667</c:v>
                </c:pt>
                <c:pt idx="23">
                  <c:v>360.38793333333462</c:v>
                </c:pt>
                <c:pt idx="24">
                  <c:v>356.56840000000011</c:v>
                </c:pt>
                <c:pt idx="25">
                  <c:v>352.85920000000038</c:v>
                </c:pt>
                <c:pt idx="26">
                  <c:v>347.41586666666672</c:v>
                </c:pt>
                <c:pt idx="27">
                  <c:v>342.30453333333486</c:v>
                </c:pt>
                <c:pt idx="28">
                  <c:v>336.65860000000032</c:v>
                </c:pt>
                <c:pt idx="29">
                  <c:v>331.35893333333468</c:v>
                </c:pt>
                <c:pt idx="30">
                  <c:v>326.62460000000038</c:v>
                </c:pt>
                <c:pt idx="31">
                  <c:v>323.34333333333461</c:v>
                </c:pt>
                <c:pt idx="32">
                  <c:v>320.28639999999814</c:v>
                </c:pt>
                <c:pt idx="33">
                  <c:v>317.74906666666732</c:v>
                </c:pt>
                <c:pt idx="34">
                  <c:v>313.1875996666667</c:v>
                </c:pt>
                <c:pt idx="35">
                  <c:v>306.70679999999862</c:v>
                </c:pt>
                <c:pt idx="36">
                  <c:v>303.88220000000001</c:v>
                </c:pt>
                <c:pt idx="37">
                  <c:v>300.44519999999869</c:v>
                </c:pt>
                <c:pt idx="38">
                  <c:v>296.89206666666672</c:v>
                </c:pt>
                <c:pt idx="39">
                  <c:v>294.38333333333338</c:v>
                </c:pt>
                <c:pt idx="40">
                  <c:v>293.89420000000001</c:v>
                </c:pt>
                <c:pt idx="41">
                  <c:v>290.46733333333378</c:v>
                </c:pt>
                <c:pt idx="42">
                  <c:v>287.02460000000002</c:v>
                </c:pt>
                <c:pt idx="43">
                  <c:v>283.82173333333338</c:v>
                </c:pt>
                <c:pt idx="44">
                  <c:v>281.2432</c:v>
                </c:pt>
                <c:pt idx="45">
                  <c:v>277.43359999999814</c:v>
                </c:pt>
                <c:pt idx="46">
                  <c:v>274.17833333333402</c:v>
                </c:pt>
                <c:pt idx="47">
                  <c:v>271.62326666666672</c:v>
                </c:pt>
                <c:pt idx="48">
                  <c:v>269.26986666666738</c:v>
                </c:pt>
                <c:pt idx="49">
                  <c:v>266.32113333333331</c:v>
                </c:pt>
                <c:pt idx="50">
                  <c:v>264.32946666666732</c:v>
                </c:pt>
                <c:pt idx="51">
                  <c:v>262.2414</c:v>
                </c:pt>
                <c:pt idx="52">
                  <c:v>260.79579999999862</c:v>
                </c:pt>
                <c:pt idx="53">
                  <c:v>258.44599999999969</c:v>
                </c:pt>
                <c:pt idx="54">
                  <c:v>256.47779999999869</c:v>
                </c:pt>
                <c:pt idx="55">
                  <c:v>255.04653333333331</c:v>
                </c:pt>
                <c:pt idx="56">
                  <c:v>252.25306666666614</c:v>
                </c:pt>
                <c:pt idx="57">
                  <c:v>249.65986666666655</c:v>
                </c:pt>
                <c:pt idx="58">
                  <c:v>247.30540000000047</c:v>
                </c:pt>
                <c:pt idx="59">
                  <c:v>244.74886666666652</c:v>
                </c:pt>
                <c:pt idx="60">
                  <c:v>241.77939999999998</c:v>
                </c:pt>
                <c:pt idx="61">
                  <c:v>240.17399999999998</c:v>
                </c:pt>
                <c:pt idx="62">
                  <c:v>237.99760000000001</c:v>
                </c:pt>
                <c:pt idx="63">
                  <c:v>235.85533333333436</c:v>
                </c:pt>
                <c:pt idx="64">
                  <c:v>232.91240000000047</c:v>
                </c:pt>
                <c:pt idx="65">
                  <c:v>230.51233333333391</c:v>
                </c:pt>
                <c:pt idx="66">
                  <c:v>229.31473333333341</c:v>
                </c:pt>
                <c:pt idx="67">
                  <c:v>227.43366666666614</c:v>
                </c:pt>
                <c:pt idx="68">
                  <c:v>225.87700000000001</c:v>
                </c:pt>
                <c:pt idx="69">
                  <c:v>225.75379999999998</c:v>
                </c:pt>
                <c:pt idx="70">
                  <c:v>224.20553333333339</c:v>
                </c:pt>
                <c:pt idx="71">
                  <c:v>221.56986666666614</c:v>
                </c:pt>
                <c:pt idx="72">
                  <c:v>220.66466666666614</c:v>
                </c:pt>
                <c:pt idx="73">
                  <c:v>219.16979999999998</c:v>
                </c:pt>
                <c:pt idx="74">
                  <c:v>216.86206666666681</c:v>
                </c:pt>
                <c:pt idx="75">
                  <c:v>216.07933333333341</c:v>
                </c:pt>
                <c:pt idx="76">
                  <c:v>215.45600000000007</c:v>
                </c:pt>
                <c:pt idx="77">
                  <c:v>212.4726</c:v>
                </c:pt>
                <c:pt idx="78">
                  <c:v>211.00546666666659</c:v>
                </c:pt>
                <c:pt idx="79">
                  <c:v>210.30733333333424</c:v>
                </c:pt>
                <c:pt idx="80">
                  <c:v>208.74886666666652</c:v>
                </c:pt>
                <c:pt idx="81">
                  <c:v>207.56673333333347</c:v>
                </c:pt>
                <c:pt idx="82">
                  <c:v>207.3152</c:v>
                </c:pt>
                <c:pt idx="83">
                  <c:v>206.83753333333388</c:v>
                </c:pt>
                <c:pt idx="84">
                  <c:v>205.31593333333367</c:v>
                </c:pt>
                <c:pt idx="85">
                  <c:v>204.78359999999998</c:v>
                </c:pt>
                <c:pt idx="86">
                  <c:v>203.4248</c:v>
                </c:pt>
                <c:pt idx="87">
                  <c:v>202.08173333333397</c:v>
                </c:pt>
                <c:pt idx="88">
                  <c:v>199.7534666666667</c:v>
                </c:pt>
                <c:pt idx="89">
                  <c:v>198.37153333333347</c:v>
                </c:pt>
                <c:pt idx="90">
                  <c:v>197.25673333333341</c:v>
                </c:pt>
                <c:pt idx="91">
                  <c:v>195.96933333333388</c:v>
                </c:pt>
                <c:pt idx="92">
                  <c:v>194.67240000000001</c:v>
                </c:pt>
                <c:pt idx="93">
                  <c:v>193.67259999999999</c:v>
                </c:pt>
                <c:pt idx="94">
                  <c:v>191.6816</c:v>
                </c:pt>
                <c:pt idx="95">
                  <c:v>189.7578</c:v>
                </c:pt>
                <c:pt idx="96">
                  <c:v>187.68746666666681</c:v>
                </c:pt>
                <c:pt idx="97">
                  <c:v>187.6080666666667</c:v>
                </c:pt>
                <c:pt idx="98">
                  <c:v>186.6978666666667</c:v>
                </c:pt>
                <c:pt idx="99">
                  <c:v>185.45006666666671</c:v>
                </c:pt>
                <c:pt idx="100">
                  <c:v>183.84493333333344</c:v>
                </c:pt>
                <c:pt idx="101">
                  <c:v>183.3056</c:v>
                </c:pt>
                <c:pt idx="102">
                  <c:v>180.86273333333409</c:v>
                </c:pt>
                <c:pt idx="103">
                  <c:v>179.35820000000078</c:v>
                </c:pt>
                <c:pt idx="104">
                  <c:v>178.56113333333391</c:v>
                </c:pt>
                <c:pt idx="105">
                  <c:v>178.11886666666658</c:v>
                </c:pt>
                <c:pt idx="106">
                  <c:v>178.12693333333388</c:v>
                </c:pt>
                <c:pt idx="107">
                  <c:v>177.3366</c:v>
                </c:pt>
                <c:pt idx="108">
                  <c:v>177.13993333333337</c:v>
                </c:pt>
                <c:pt idx="109">
                  <c:v>176.88240000000096</c:v>
                </c:pt>
                <c:pt idx="110">
                  <c:v>175.59653333333341</c:v>
                </c:pt>
                <c:pt idx="111">
                  <c:v>173.35426666666677</c:v>
                </c:pt>
                <c:pt idx="112">
                  <c:v>172.0702666666667</c:v>
                </c:pt>
                <c:pt idx="113">
                  <c:v>170.5908</c:v>
                </c:pt>
                <c:pt idx="114">
                  <c:v>170.07186666666658</c:v>
                </c:pt>
                <c:pt idx="115">
                  <c:v>169.65573333333344</c:v>
                </c:pt>
                <c:pt idx="116">
                  <c:v>169.22693333333387</c:v>
                </c:pt>
                <c:pt idx="117">
                  <c:v>169.13513333333341</c:v>
                </c:pt>
                <c:pt idx="118">
                  <c:v>168.15033333333409</c:v>
                </c:pt>
                <c:pt idx="119">
                  <c:v>166.64866666666632</c:v>
                </c:pt>
                <c:pt idx="120">
                  <c:v>166.08173333333397</c:v>
                </c:pt>
                <c:pt idx="121">
                  <c:v>164.71706666666614</c:v>
                </c:pt>
                <c:pt idx="122">
                  <c:v>163.1568666666667</c:v>
                </c:pt>
                <c:pt idx="123">
                  <c:v>163.17673333333337</c:v>
                </c:pt>
                <c:pt idx="124">
                  <c:v>162.89506666666671</c:v>
                </c:pt>
                <c:pt idx="125">
                  <c:v>161.8698666666667</c:v>
                </c:pt>
                <c:pt idx="126">
                  <c:v>160.87633333333406</c:v>
                </c:pt>
                <c:pt idx="127">
                  <c:v>160.89686666666671</c:v>
                </c:pt>
                <c:pt idx="128">
                  <c:v>158.9726</c:v>
                </c:pt>
                <c:pt idx="129">
                  <c:v>157.79959999999943</c:v>
                </c:pt>
                <c:pt idx="130">
                  <c:v>157.02573333333387</c:v>
                </c:pt>
                <c:pt idx="131">
                  <c:v>156.61613333333341</c:v>
                </c:pt>
                <c:pt idx="132">
                  <c:v>154.94</c:v>
                </c:pt>
                <c:pt idx="133">
                  <c:v>155.26493333333337</c:v>
                </c:pt>
                <c:pt idx="134">
                  <c:v>155.31379999999999</c:v>
                </c:pt>
                <c:pt idx="135">
                  <c:v>155.03666666666658</c:v>
                </c:pt>
                <c:pt idx="136">
                  <c:v>155.39600000000004</c:v>
                </c:pt>
                <c:pt idx="137">
                  <c:v>155.9452666666667</c:v>
                </c:pt>
                <c:pt idx="138">
                  <c:v>155.45326666666671</c:v>
                </c:pt>
                <c:pt idx="139">
                  <c:v>154.78</c:v>
                </c:pt>
                <c:pt idx="140">
                  <c:v>153.75</c:v>
                </c:pt>
                <c:pt idx="141">
                  <c:v>152.91220000000001</c:v>
                </c:pt>
                <c:pt idx="142">
                  <c:v>152.30226666666681</c:v>
                </c:pt>
                <c:pt idx="143">
                  <c:v>150.661</c:v>
                </c:pt>
                <c:pt idx="144">
                  <c:v>149.71813333333341</c:v>
                </c:pt>
                <c:pt idx="145">
                  <c:v>148.7578666666667</c:v>
                </c:pt>
                <c:pt idx="146">
                  <c:v>147.57846666666671</c:v>
                </c:pt>
                <c:pt idx="147">
                  <c:v>145.8260666666668</c:v>
                </c:pt>
                <c:pt idx="148">
                  <c:v>146.47226666666671</c:v>
                </c:pt>
                <c:pt idx="149">
                  <c:v>145.7131333333333</c:v>
                </c:pt>
                <c:pt idx="150">
                  <c:v>145.22806666666671</c:v>
                </c:pt>
                <c:pt idx="151">
                  <c:v>144.08726666666681</c:v>
                </c:pt>
                <c:pt idx="152">
                  <c:v>143.661</c:v>
                </c:pt>
                <c:pt idx="153">
                  <c:v>142.14919999999998</c:v>
                </c:pt>
                <c:pt idx="154">
                  <c:v>141.34913333333341</c:v>
                </c:pt>
                <c:pt idx="155">
                  <c:v>141.43746666666681</c:v>
                </c:pt>
                <c:pt idx="156">
                  <c:v>142.22540000000001</c:v>
                </c:pt>
                <c:pt idx="157">
                  <c:v>141.99226666666681</c:v>
                </c:pt>
                <c:pt idx="158">
                  <c:v>141.9444</c:v>
                </c:pt>
                <c:pt idx="159">
                  <c:v>141.21766666666608</c:v>
                </c:pt>
                <c:pt idx="160">
                  <c:v>140.13326666666632</c:v>
                </c:pt>
                <c:pt idx="161">
                  <c:v>139.11166666666614</c:v>
                </c:pt>
                <c:pt idx="162">
                  <c:v>138.91426666666658</c:v>
                </c:pt>
                <c:pt idx="163">
                  <c:v>138.34200000000001</c:v>
                </c:pt>
                <c:pt idx="164">
                  <c:v>138.35053333333394</c:v>
                </c:pt>
                <c:pt idx="165">
                  <c:v>138.50566666666614</c:v>
                </c:pt>
                <c:pt idx="166">
                  <c:v>138.53026666666671</c:v>
                </c:pt>
                <c:pt idx="167">
                  <c:v>137.98453333333347</c:v>
                </c:pt>
                <c:pt idx="168">
                  <c:v>137.50919999999999</c:v>
                </c:pt>
                <c:pt idx="169">
                  <c:v>137.8418666666667</c:v>
                </c:pt>
                <c:pt idx="170">
                  <c:v>137.13253333333341</c:v>
                </c:pt>
                <c:pt idx="171">
                  <c:v>136.91146666666671</c:v>
                </c:pt>
                <c:pt idx="172">
                  <c:v>136.60926666666614</c:v>
                </c:pt>
                <c:pt idx="173">
                  <c:v>136.69499999999999</c:v>
                </c:pt>
                <c:pt idx="174">
                  <c:v>135.50893333333397</c:v>
                </c:pt>
                <c:pt idx="175">
                  <c:v>134.60413333333341</c:v>
                </c:pt>
                <c:pt idx="176">
                  <c:v>133.88900000000001</c:v>
                </c:pt>
                <c:pt idx="177">
                  <c:v>134.23666666666614</c:v>
                </c:pt>
                <c:pt idx="178">
                  <c:v>133.70533333333341</c:v>
                </c:pt>
                <c:pt idx="179">
                  <c:v>133.99233333333436</c:v>
                </c:pt>
                <c:pt idx="180">
                  <c:v>133.71926666666587</c:v>
                </c:pt>
                <c:pt idx="181">
                  <c:v>132.98493333333391</c:v>
                </c:pt>
                <c:pt idx="182">
                  <c:v>132.1070666666667</c:v>
                </c:pt>
                <c:pt idx="183">
                  <c:v>131.76393333333331</c:v>
                </c:pt>
                <c:pt idx="184">
                  <c:v>131.03333333333347</c:v>
                </c:pt>
                <c:pt idx="185">
                  <c:v>131.529</c:v>
                </c:pt>
                <c:pt idx="186">
                  <c:v>132.35120000000072</c:v>
                </c:pt>
                <c:pt idx="187">
                  <c:v>132.30733333333424</c:v>
                </c:pt>
                <c:pt idx="188">
                  <c:v>131.76419999999999</c:v>
                </c:pt>
                <c:pt idx="189">
                  <c:v>131.96100000000001</c:v>
                </c:pt>
                <c:pt idx="190">
                  <c:v>131.47059999999999</c:v>
                </c:pt>
                <c:pt idx="191">
                  <c:v>130.06206666666671</c:v>
                </c:pt>
                <c:pt idx="192">
                  <c:v>129.238</c:v>
                </c:pt>
                <c:pt idx="193">
                  <c:v>129.18806666666671</c:v>
                </c:pt>
                <c:pt idx="194">
                  <c:v>128.1252666666667</c:v>
                </c:pt>
                <c:pt idx="195">
                  <c:v>127.9391333333333</c:v>
                </c:pt>
                <c:pt idx="196">
                  <c:v>128.07373333333331</c:v>
                </c:pt>
                <c:pt idx="197">
                  <c:v>127.40366666666672</c:v>
                </c:pt>
                <c:pt idx="198">
                  <c:v>127.18839999999985</c:v>
                </c:pt>
                <c:pt idx="199">
                  <c:v>127.1332</c:v>
                </c:pt>
                <c:pt idx="200">
                  <c:v>126.62739999999998</c:v>
                </c:pt>
                <c:pt idx="201">
                  <c:v>127.34106666666672</c:v>
                </c:pt>
                <c:pt idx="202">
                  <c:v>127.94606666666672</c:v>
                </c:pt>
                <c:pt idx="203">
                  <c:v>127.111</c:v>
                </c:pt>
                <c:pt idx="204">
                  <c:v>126.71660000000028</c:v>
                </c:pt>
                <c:pt idx="205">
                  <c:v>126.41273333333328</c:v>
                </c:pt>
                <c:pt idx="206">
                  <c:v>124.742</c:v>
                </c:pt>
                <c:pt idx="207">
                  <c:v>124.11360000000002</c:v>
                </c:pt>
                <c:pt idx="208">
                  <c:v>124.2695333333333</c:v>
                </c:pt>
                <c:pt idx="209">
                  <c:v>124.47033333333302</c:v>
                </c:pt>
                <c:pt idx="210">
                  <c:v>124.17626666666668</c:v>
                </c:pt>
                <c:pt idx="211">
                  <c:v>124.1074666666667</c:v>
                </c:pt>
                <c:pt idx="212">
                  <c:v>123.44006666666672</c:v>
                </c:pt>
                <c:pt idx="213">
                  <c:v>123.39693333333328</c:v>
                </c:pt>
                <c:pt idx="214">
                  <c:v>122.80773333333325</c:v>
                </c:pt>
                <c:pt idx="215">
                  <c:v>122.77386666666668</c:v>
                </c:pt>
                <c:pt idx="216">
                  <c:v>122.26066666666672</c:v>
                </c:pt>
                <c:pt idx="217">
                  <c:v>122.67306666666641</c:v>
                </c:pt>
                <c:pt idx="218">
                  <c:v>122.93640000000002</c:v>
                </c:pt>
                <c:pt idx="219">
                  <c:v>123.25133333333328</c:v>
                </c:pt>
                <c:pt idx="220">
                  <c:v>122.50460000000002</c:v>
                </c:pt>
                <c:pt idx="221">
                  <c:v>122.2732</c:v>
                </c:pt>
                <c:pt idx="222">
                  <c:v>121.7056</c:v>
                </c:pt>
                <c:pt idx="223">
                  <c:v>121.45160000000028</c:v>
                </c:pt>
                <c:pt idx="224">
                  <c:v>120.90960000000022</c:v>
                </c:pt>
                <c:pt idx="225">
                  <c:v>122.67493333333302</c:v>
                </c:pt>
                <c:pt idx="226">
                  <c:v>123.13879999999995</c:v>
                </c:pt>
                <c:pt idx="227">
                  <c:v>123.02613333333328</c:v>
                </c:pt>
                <c:pt idx="228">
                  <c:v>121.72373333333302</c:v>
                </c:pt>
                <c:pt idx="229">
                  <c:v>121.05086666666668</c:v>
                </c:pt>
                <c:pt idx="230">
                  <c:v>118.9256666666667</c:v>
                </c:pt>
                <c:pt idx="231">
                  <c:v>118.20966666666672</c:v>
                </c:pt>
                <c:pt idx="232">
                  <c:v>118.31273333333301</c:v>
                </c:pt>
                <c:pt idx="233">
                  <c:v>118.79573333333325</c:v>
                </c:pt>
                <c:pt idx="234">
                  <c:v>119.1341333333333</c:v>
                </c:pt>
                <c:pt idx="235">
                  <c:v>119.8356666666667</c:v>
                </c:pt>
                <c:pt idx="236">
                  <c:v>119.8326</c:v>
                </c:pt>
                <c:pt idx="237">
                  <c:v>120.05506666666668</c:v>
                </c:pt>
                <c:pt idx="238">
                  <c:v>120.4782666666667</c:v>
                </c:pt>
                <c:pt idx="239">
                  <c:v>120.46940000000002</c:v>
                </c:pt>
                <c:pt idx="240">
                  <c:v>120.3292666666667</c:v>
                </c:pt>
                <c:pt idx="241">
                  <c:v>119.70920000000002</c:v>
                </c:pt>
                <c:pt idx="242">
                  <c:v>119.13086666666668</c:v>
                </c:pt>
                <c:pt idx="243">
                  <c:v>119.2218</c:v>
                </c:pt>
                <c:pt idx="244">
                  <c:v>119.87393333333301</c:v>
                </c:pt>
                <c:pt idx="245">
                  <c:v>119.34926666666672</c:v>
                </c:pt>
                <c:pt idx="246">
                  <c:v>120.3952</c:v>
                </c:pt>
                <c:pt idx="247">
                  <c:v>121.08693333333328</c:v>
                </c:pt>
                <c:pt idx="248">
                  <c:v>119.97653333333338</c:v>
                </c:pt>
                <c:pt idx="249">
                  <c:v>118.8048666666667</c:v>
                </c:pt>
                <c:pt idx="250">
                  <c:v>118.99366666666698</c:v>
                </c:pt>
                <c:pt idx="251">
                  <c:v>118.85979999999998</c:v>
                </c:pt>
                <c:pt idx="252">
                  <c:v>118.04933333333328</c:v>
                </c:pt>
                <c:pt idx="253">
                  <c:v>118.3662666666667</c:v>
                </c:pt>
                <c:pt idx="254">
                  <c:v>118.3276</c:v>
                </c:pt>
                <c:pt idx="255">
                  <c:v>117.8592666666667</c:v>
                </c:pt>
                <c:pt idx="256">
                  <c:v>116.7742666666667</c:v>
                </c:pt>
                <c:pt idx="257">
                  <c:v>115.86253333333325</c:v>
                </c:pt>
                <c:pt idx="258">
                  <c:v>114.6532666666667</c:v>
                </c:pt>
                <c:pt idx="259">
                  <c:v>114.26426666666698</c:v>
                </c:pt>
                <c:pt idx="260">
                  <c:v>114.4222</c:v>
                </c:pt>
                <c:pt idx="261">
                  <c:v>115.2990666666667</c:v>
                </c:pt>
                <c:pt idx="262">
                  <c:v>114.91833333333328</c:v>
                </c:pt>
                <c:pt idx="263">
                  <c:v>116.00660000000002</c:v>
                </c:pt>
                <c:pt idx="264">
                  <c:v>116.377</c:v>
                </c:pt>
                <c:pt idx="265">
                  <c:v>115.71866666666662</c:v>
                </c:pt>
                <c:pt idx="266">
                  <c:v>114.6352</c:v>
                </c:pt>
                <c:pt idx="267">
                  <c:v>115.3548</c:v>
                </c:pt>
                <c:pt idx="268">
                  <c:v>114.79746666666672</c:v>
                </c:pt>
                <c:pt idx="269">
                  <c:v>114.62979999999995</c:v>
                </c:pt>
                <c:pt idx="270">
                  <c:v>114.27586666666645</c:v>
                </c:pt>
                <c:pt idx="271">
                  <c:v>114.47953333333328</c:v>
                </c:pt>
                <c:pt idx="272">
                  <c:v>115.1490666666667</c:v>
                </c:pt>
                <c:pt idx="273">
                  <c:v>114.6516</c:v>
                </c:pt>
                <c:pt idx="274">
                  <c:v>114.55420000000002</c:v>
                </c:pt>
                <c:pt idx="275">
                  <c:v>114.983</c:v>
                </c:pt>
                <c:pt idx="276">
                  <c:v>115.2950666666667</c:v>
                </c:pt>
                <c:pt idx="277">
                  <c:v>114.77893333333301</c:v>
                </c:pt>
                <c:pt idx="278">
                  <c:v>115.23446666666672</c:v>
                </c:pt>
                <c:pt idx="279">
                  <c:v>114.88533333333287</c:v>
                </c:pt>
                <c:pt idx="280">
                  <c:v>115.0840666666667</c:v>
                </c:pt>
                <c:pt idx="281">
                  <c:v>115.2394</c:v>
                </c:pt>
                <c:pt idx="282">
                  <c:v>114.93</c:v>
                </c:pt>
                <c:pt idx="283">
                  <c:v>114.46120000000039</c:v>
                </c:pt>
                <c:pt idx="284">
                  <c:v>115.1006</c:v>
                </c:pt>
                <c:pt idx="285">
                  <c:v>114.88266666666668</c:v>
                </c:pt>
                <c:pt idx="286">
                  <c:v>114.63266666666668</c:v>
                </c:pt>
                <c:pt idx="287">
                  <c:v>114.99526666666672</c:v>
                </c:pt>
                <c:pt idx="288">
                  <c:v>114.4256</c:v>
                </c:pt>
                <c:pt idx="289">
                  <c:v>112.84100000000002</c:v>
                </c:pt>
                <c:pt idx="290">
                  <c:v>113.0890666666667</c:v>
                </c:pt>
                <c:pt idx="291">
                  <c:v>112.7161333333333</c:v>
                </c:pt>
                <c:pt idx="292">
                  <c:v>111.65746666666668</c:v>
                </c:pt>
                <c:pt idx="293">
                  <c:v>111.53133333333328</c:v>
                </c:pt>
                <c:pt idx="294">
                  <c:v>111.81233333333302</c:v>
                </c:pt>
                <c:pt idx="295">
                  <c:v>110.70473333333328</c:v>
                </c:pt>
                <c:pt idx="296">
                  <c:v>110.72613333333328</c:v>
                </c:pt>
                <c:pt idx="297">
                  <c:v>111.45720000000028</c:v>
                </c:pt>
                <c:pt idx="298">
                  <c:v>111.82746666666668</c:v>
                </c:pt>
                <c:pt idx="299">
                  <c:v>111.72020000000002</c:v>
                </c:pt>
                <c:pt idx="300">
                  <c:v>112.343</c:v>
                </c:pt>
                <c:pt idx="301">
                  <c:v>112.15593333333295</c:v>
                </c:pt>
                <c:pt idx="302">
                  <c:v>111.35653333333325</c:v>
                </c:pt>
                <c:pt idx="303">
                  <c:v>111.70460000000028</c:v>
                </c:pt>
                <c:pt idx="304">
                  <c:v>112.27653333333328</c:v>
                </c:pt>
                <c:pt idx="305">
                  <c:v>111.59973333333328</c:v>
                </c:pt>
                <c:pt idx="306">
                  <c:v>111.34073333333328</c:v>
                </c:pt>
                <c:pt idx="307">
                  <c:v>111.215</c:v>
                </c:pt>
                <c:pt idx="308">
                  <c:v>110.13879999999995</c:v>
                </c:pt>
                <c:pt idx="309">
                  <c:v>109.89813333333328</c:v>
                </c:pt>
                <c:pt idx="310">
                  <c:v>110.36660000000002</c:v>
                </c:pt>
                <c:pt idx="311">
                  <c:v>109.8686666666667</c:v>
                </c:pt>
                <c:pt idx="312">
                  <c:v>109.91453333333332</c:v>
                </c:pt>
                <c:pt idx="313">
                  <c:v>110.0919333333333</c:v>
                </c:pt>
                <c:pt idx="314">
                  <c:v>109.9710666666667</c:v>
                </c:pt>
                <c:pt idx="315">
                  <c:v>109.450733</c:v>
                </c:pt>
                <c:pt idx="316">
                  <c:v>110.24306666666672</c:v>
                </c:pt>
                <c:pt idx="317">
                  <c:v>110.1496666666666</c:v>
                </c:pt>
                <c:pt idx="318">
                  <c:v>109.88273333333284</c:v>
                </c:pt>
                <c:pt idx="319">
                  <c:v>109.77879999999998</c:v>
                </c:pt>
                <c:pt idx="320">
                  <c:v>109.5626</c:v>
                </c:pt>
                <c:pt idx="321">
                  <c:v>109.6482666666667</c:v>
                </c:pt>
                <c:pt idx="322">
                  <c:v>110.05473333333325</c:v>
                </c:pt>
                <c:pt idx="323">
                  <c:v>110.11173333333328</c:v>
                </c:pt>
                <c:pt idx="324">
                  <c:v>110.13893333333301</c:v>
                </c:pt>
                <c:pt idx="325">
                  <c:v>110.91793333333332</c:v>
                </c:pt>
                <c:pt idx="326">
                  <c:v>109.9569333333333</c:v>
                </c:pt>
                <c:pt idx="327">
                  <c:v>109.86660000000002</c:v>
                </c:pt>
                <c:pt idx="328">
                  <c:v>109.7894666666667</c:v>
                </c:pt>
                <c:pt idx="329">
                  <c:v>108.60819966666668</c:v>
                </c:pt>
                <c:pt idx="330">
                  <c:v>107.6074666666667</c:v>
                </c:pt>
                <c:pt idx="331">
                  <c:v>107.90486666666672</c:v>
                </c:pt>
                <c:pt idx="332">
                  <c:v>107.6006</c:v>
                </c:pt>
                <c:pt idx="333">
                  <c:v>107.55293333333302</c:v>
                </c:pt>
                <c:pt idx="334">
                  <c:v>107.7399333333333</c:v>
                </c:pt>
                <c:pt idx="335">
                  <c:v>107.62986666666642</c:v>
                </c:pt>
                <c:pt idx="336">
                  <c:v>107.11333333333305</c:v>
                </c:pt>
                <c:pt idx="337">
                  <c:v>107.0142000000003</c:v>
                </c:pt>
                <c:pt idx="338">
                  <c:v>106.87086666666642</c:v>
                </c:pt>
                <c:pt idx="339">
                  <c:v>107.3742</c:v>
                </c:pt>
                <c:pt idx="340">
                  <c:v>107.67219999999998</c:v>
                </c:pt>
                <c:pt idx="341">
                  <c:v>107.978933</c:v>
                </c:pt>
                <c:pt idx="342">
                  <c:v>108.1632</c:v>
                </c:pt>
                <c:pt idx="343">
                  <c:v>108.9493333333333</c:v>
                </c:pt>
                <c:pt idx="344">
                  <c:v>108.4794</c:v>
                </c:pt>
                <c:pt idx="345">
                  <c:v>108.8266</c:v>
                </c:pt>
                <c:pt idx="346">
                  <c:v>109.0304</c:v>
                </c:pt>
                <c:pt idx="347">
                  <c:v>108.8079333333333</c:v>
                </c:pt>
                <c:pt idx="348">
                  <c:v>108.08320000000002</c:v>
                </c:pt>
                <c:pt idx="349">
                  <c:v>108.6014666666667</c:v>
                </c:pt>
                <c:pt idx="350">
                  <c:v>108.4854</c:v>
                </c:pt>
                <c:pt idx="351">
                  <c:v>108.05199999999999</c:v>
                </c:pt>
                <c:pt idx="352">
                  <c:v>107.9938666666667</c:v>
                </c:pt>
                <c:pt idx="353">
                  <c:v>108.57786666666668</c:v>
                </c:pt>
                <c:pt idx="354">
                  <c:v>109.04726666666699</c:v>
                </c:pt>
                <c:pt idx="355">
                  <c:v>108.9539333333333</c:v>
                </c:pt>
                <c:pt idx="356">
                  <c:v>109.0311333333333</c:v>
                </c:pt>
                <c:pt idx="357">
                  <c:v>109.1130666666667</c:v>
                </c:pt>
                <c:pt idx="358">
                  <c:v>108.306333</c:v>
                </c:pt>
                <c:pt idx="359">
                  <c:v>107.77606666666668</c:v>
                </c:pt>
                <c:pt idx="360">
                  <c:v>107.7608</c:v>
                </c:pt>
                <c:pt idx="361">
                  <c:v>107.548</c:v>
                </c:pt>
                <c:pt idx="362">
                  <c:v>107.95626666666672</c:v>
                </c:pt>
                <c:pt idx="363">
                  <c:v>108.25893333333325</c:v>
                </c:pt>
                <c:pt idx="364">
                  <c:v>108.23453300000028</c:v>
                </c:pt>
                <c:pt idx="365">
                  <c:v>108.36953333333328</c:v>
                </c:pt>
                <c:pt idx="366">
                  <c:v>107.88433333333325</c:v>
                </c:pt>
                <c:pt idx="367">
                  <c:v>106.1301996666667</c:v>
                </c:pt>
                <c:pt idx="368">
                  <c:v>105.67033333333281</c:v>
                </c:pt>
                <c:pt idx="369">
                  <c:v>106.3413333333333</c:v>
                </c:pt>
                <c:pt idx="370">
                  <c:v>106.4700666666667</c:v>
                </c:pt>
                <c:pt idx="371">
                  <c:v>107.38773333333305</c:v>
                </c:pt>
                <c:pt idx="372">
                  <c:v>108.54453333333332</c:v>
                </c:pt>
                <c:pt idx="373">
                  <c:v>109.45140000000002</c:v>
                </c:pt>
                <c:pt idx="374">
                  <c:v>108.99040000000002</c:v>
                </c:pt>
                <c:pt idx="375">
                  <c:v>108.32599999999998</c:v>
                </c:pt>
                <c:pt idx="376">
                  <c:v>107.80839999999998</c:v>
                </c:pt>
                <c:pt idx="377">
                  <c:v>107.4105333333333</c:v>
                </c:pt>
                <c:pt idx="378">
                  <c:v>106.89126666666672</c:v>
                </c:pt>
                <c:pt idx="379">
                  <c:v>107.455</c:v>
                </c:pt>
                <c:pt idx="380">
                  <c:v>107.4954</c:v>
                </c:pt>
                <c:pt idx="381">
                  <c:v>107.59020000000002</c:v>
                </c:pt>
                <c:pt idx="382">
                  <c:v>108.0948666666667</c:v>
                </c:pt>
                <c:pt idx="383">
                  <c:v>108.00833333333301</c:v>
                </c:pt>
                <c:pt idx="384">
                  <c:v>106.788</c:v>
                </c:pt>
                <c:pt idx="385">
                  <c:v>106.66893333333302</c:v>
                </c:pt>
                <c:pt idx="386">
                  <c:v>106.67439999999998</c:v>
                </c:pt>
                <c:pt idx="387">
                  <c:v>105.8178666666667</c:v>
                </c:pt>
                <c:pt idx="388">
                  <c:v>105.51973333333328</c:v>
                </c:pt>
                <c:pt idx="389">
                  <c:v>106.17233333333273</c:v>
                </c:pt>
                <c:pt idx="390">
                  <c:v>105.5518666666667</c:v>
                </c:pt>
                <c:pt idx="391">
                  <c:v>105.18573333333281</c:v>
                </c:pt>
                <c:pt idx="392">
                  <c:v>105.4768</c:v>
                </c:pt>
                <c:pt idx="393">
                  <c:v>105.8170666666667</c:v>
                </c:pt>
                <c:pt idx="394">
                  <c:v>105.3648666666667</c:v>
                </c:pt>
                <c:pt idx="395">
                  <c:v>106.20920000000002</c:v>
                </c:pt>
                <c:pt idx="396">
                  <c:v>106.5552666666667</c:v>
                </c:pt>
                <c:pt idx="397">
                  <c:v>105.9768</c:v>
                </c:pt>
                <c:pt idx="398">
                  <c:v>105.8938</c:v>
                </c:pt>
                <c:pt idx="399">
                  <c:v>106.63866666666668</c:v>
                </c:pt>
                <c:pt idx="400">
                  <c:v>106.61813333333328</c:v>
                </c:pt>
                <c:pt idx="401">
                  <c:v>106.63546666666655</c:v>
                </c:pt>
                <c:pt idx="402">
                  <c:v>107.61760000000002</c:v>
                </c:pt>
                <c:pt idx="403">
                  <c:v>107.71820000000002</c:v>
                </c:pt>
                <c:pt idx="404">
                  <c:v>106.8048</c:v>
                </c:pt>
                <c:pt idx="405">
                  <c:v>106.54186666666672</c:v>
                </c:pt>
                <c:pt idx="406">
                  <c:v>106.26966666666672</c:v>
                </c:pt>
                <c:pt idx="407">
                  <c:v>105.45706666666672</c:v>
                </c:pt>
                <c:pt idx="408">
                  <c:v>105.06066666666672</c:v>
                </c:pt>
                <c:pt idx="409">
                  <c:v>105.0940663333333</c:v>
                </c:pt>
                <c:pt idx="410">
                  <c:v>104.50573333333301</c:v>
                </c:pt>
                <c:pt idx="411">
                  <c:v>104.0002666666667</c:v>
                </c:pt>
                <c:pt idx="412">
                  <c:v>104.7679333333333</c:v>
                </c:pt>
                <c:pt idx="413">
                  <c:v>104.68079999999998</c:v>
                </c:pt>
                <c:pt idx="414">
                  <c:v>104.4185333333333</c:v>
                </c:pt>
                <c:pt idx="415">
                  <c:v>104.5840666666667</c:v>
                </c:pt>
                <c:pt idx="416">
                  <c:v>104.77606666666668</c:v>
                </c:pt>
                <c:pt idx="417">
                  <c:v>104.7275333333333</c:v>
                </c:pt>
                <c:pt idx="418">
                  <c:v>105.7413333333333</c:v>
                </c:pt>
                <c:pt idx="419">
                  <c:v>106.327</c:v>
                </c:pt>
                <c:pt idx="420">
                  <c:v>106.9031333333333</c:v>
                </c:pt>
                <c:pt idx="421">
                  <c:v>107.18186666666668</c:v>
                </c:pt>
                <c:pt idx="422">
                  <c:v>107.12666633333328</c:v>
                </c:pt>
                <c:pt idx="423">
                  <c:v>106.0461333333333</c:v>
                </c:pt>
                <c:pt idx="424">
                  <c:v>105.7271333333333</c:v>
                </c:pt>
                <c:pt idx="425">
                  <c:v>105.4397996666667</c:v>
                </c:pt>
                <c:pt idx="426">
                  <c:v>104.97546666666668</c:v>
                </c:pt>
                <c:pt idx="427">
                  <c:v>104.8109333333333</c:v>
                </c:pt>
                <c:pt idx="428">
                  <c:v>105.51460000000029</c:v>
                </c:pt>
                <c:pt idx="429">
                  <c:v>105.923</c:v>
                </c:pt>
                <c:pt idx="430">
                  <c:v>105.5812663333333</c:v>
                </c:pt>
                <c:pt idx="431">
                  <c:v>106.33433333333328</c:v>
                </c:pt>
                <c:pt idx="432">
                  <c:v>105.66999999999999</c:v>
                </c:pt>
                <c:pt idx="433">
                  <c:v>106.3632666666667</c:v>
                </c:pt>
                <c:pt idx="434">
                  <c:v>105.82073333333304</c:v>
                </c:pt>
                <c:pt idx="435">
                  <c:v>106.06366666666672</c:v>
                </c:pt>
                <c:pt idx="436">
                  <c:v>106.08533333333298</c:v>
                </c:pt>
                <c:pt idx="437">
                  <c:v>106.32379999999998</c:v>
                </c:pt>
                <c:pt idx="438">
                  <c:v>105.43720000000035</c:v>
                </c:pt>
                <c:pt idx="439">
                  <c:v>105.40220000000002</c:v>
                </c:pt>
                <c:pt idx="440">
                  <c:v>105.2527333333331</c:v>
                </c:pt>
                <c:pt idx="441">
                  <c:v>104.5404666666667</c:v>
                </c:pt>
                <c:pt idx="442">
                  <c:v>104.70533333333302</c:v>
                </c:pt>
                <c:pt idx="443">
                  <c:v>104.08633333333302</c:v>
                </c:pt>
                <c:pt idx="444">
                  <c:v>103.4552</c:v>
                </c:pt>
                <c:pt idx="445">
                  <c:v>103.97073333333302</c:v>
                </c:pt>
                <c:pt idx="446">
                  <c:v>104.63306666666668</c:v>
                </c:pt>
                <c:pt idx="447">
                  <c:v>104.7159333333333</c:v>
                </c:pt>
                <c:pt idx="448">
                  <c:v>104.69233333333297</c:v>
                </c:pt>
                <c:pt idx="449">
                  <c:v>105.39873333333301</c:v>
                </c:pt>
                <c:pt idx="450">
                  <c:v>105.28813333333328</c:v>
                </c:pt>
                <c:pt idx="451">
                  <c:v>104.76960000000012</c:v>
                </c:pt>
                <c:pt idx="452">
                  <c:v>104.43140000000002</c:v>
                </c:pt>
                <c:pt idx="453">
                  <c:v>104.6018</c:v>
                </c:pt>
                <c:pt idx="454">
                  <c:v>104.42806666666668</c:v>
                </c:pt>
                <c:pt idx="455">
                  <c:v>104.3514666666667</c:v>
                </c:pt>
                <c:pt idx="456">
                  <c:v>103.9017333333333</c:v>
                </c:pt>
                <c:pt idx="457">
                  <c:v>104.07793333333328</c:v>
                </c:pt>
                <c:pt idx="458">
                  <c:v>104.27806666666665</c:v>
                </c:pt>
                <c:pt idx="459">
                  <c:v>104.736</c:v>
                </c:pt>
                <c:pt idx="460">
                  <c:v>104.39973333333315</c:v>
                </c:pt>
                <c:pt idx="461">
                  <c:v>104.5874666666667</c:v>
                </c:pt>
                <c:pt idx="462">
                  <c:v>104.99600000000002</c:v>
                </c:pt>
                <c:pt idx="463">
                  <c:v>105.18353333333305</c:v>
                </c:pt>
                <c:pt idx="464">
                  <c:v>104.37626666666668</c:v>
                </c:pt>
                <c:pt idx="465">
                  <c:v>104.03233333333301</c:v>
                </c:pt>
                <c:pt idx="466">
                  <c:v>103.6844</c:v>
                </c:pt>
                <c:pt idx="467">
                  <c:v>103.42320000000002</c:v>
                </c:pt>
                <c:pt idx="468">
                  <c:v>102.67006666666641</c:v>
                </c:pt>
                <c:pt idx="469">
                  <c:v>103.18993333333302</c:v>
                </c:pt>
                <c:pt idx="470">
                  <c:v>104.05246666666665</c:v>
                </c:pt>
                <c:pt idx="471">
                  <c:v>105.00573333333301</c:v>
                </c:pt>
                <c:pt idx="472">
                  <c:v>104.5852</c:v>
                </c:pt>
                <c:pt idx="473">
                  <c:v>104.57986666666665</c:v>
                </c:pt>
                <c:pt idx="474">
                  <c:v>104.2586</c:v>
                </c:pt>
                <c:pt idx="475">
                  <c:v>103.10013333333328</c:v>
                </c:pt>
                <c:pt idx="476">
                  <c:v>102.81386633333328</c:v>
                </c:pt>
                <c:pt idx="477">
                  <c:v>103.2886</c:v>
                </c:pt>
                <c:pt idx="478">
                  <c:v>103.2775996666667</c:v>
                </c:pt>
                <c:pt idx="479">
                  <c:v>103.2819333333333</c:v>
                </c:pt>
                <c:pt idx="480">
                  <c:v>103.7354</c:v>
                </c:pt>
                <c:pt idx="481">
                  <c:v>104.38673333333301</c:v>
                </c:pt>
                <c:pt idx="482">
                  <c:v>104.44420000000048</c:v>
                </c:pt>
                <c:pt idx="483">
                  <c:v>105.066</c:v>
                </c:pt>
                <c:pt idx="484">
                  <c:v>105.6310666666667</c:v>
                </c:pt>
                <c:pt idx="485">
                  <c:v>105.85073333333298</c:v>
                </c:pt>
                <c:pt idx="486">
                  <c:v>104.89286666666668</c:v>
                </c:pt>
                <c:pt idx="487">
                  <c:v>104.39466666666672</c:v>
                </c:pt>
                <c:pt idx="488">
                  <c:v>103.83313333333328</c:v>
                </c:pt>
                <c:pt idx="489">
                  <c:v>103.17619999999998</c:v>
                </c:pt>
                <c:pt idx="490">
                  <c:v>103.66886666666655</c:v>
                </c:pt>
                <c:pt idx="491">
                  <c:v>103.87133299999957</c:v>
                </c:pt>
                <c:pt idx="492">
                  <c:v>103.99140000000028</c:v>
                </c:pt>
                <c:pt idx="493">
                  <c:v>103.97953333333328</c:v>
                </c:pt>
                <c:pt idx="494">
                  <c:v>103.623666</c:v>
                </c:pt>
                <c:pt idx="495">
                  <c:v>102.9824666666667</c:v>
                </c:pt>
                <c:pt idx="496">
                  <c:v>102.94306666666672</c:v>
                </c:pt>
                <c:pt idx="497">
                  <c:v>103.00546633333325</c:v>
                </c:pt>
                <c:pt idx="498">
                  <c:v>103.26860000000002</c:v>
                </c:pt>
                <c:pt idx="499">
                  <c:v>103.95766666666682</c:v>
                </c:pt>
                <c:pt idx="500">
                  <c:v>104.38593333333301</c:v>
                </c:pt>
                <c:pt idx="501">
                  <c:v>104.4234</c:v>
                </c:pt>
                <c:pt idx="502">
                  <c:v>104.30279966666642</c:v>
                </c:pt>
                <c:pt idx="503">
                  <c:v>103.9751996666667</c:v>
                </c:pt>
                <c:pt idx="504">
                  <c:v>104.2450663333333</c:v>
                </c:pt>
                <c:pt idx="505">
                  <c:v>104.0444663333333</c:v>
                </c:pt>
                <c:pt idx="506">
                  <c:v>103.364733</c:v>
                </c:pt>
                <c:pt idx="507">
                  <c:v>103.3546</c:v>
                </c:pt>
                <c:pt idx="508">
                  <c:v>104.21780000000012</c:v>
                </c:pt>
                <c:pt idx="509">
                  <c:v>103.8292</c:v>
                </c:pt>
                <c:pt idx="510">
                  <c:v>103.71193333333332</c:v>
                </c:pt>
                <c:pt idx="511">
                  <c:v>104.2052666666667</c:v>
                </c:pt>
                <c:pt idx="512">
                  <c:v>104.98973333333328</c:v>
                </c:pt>
                <c:pt idx="513">
                  <c:v>104.10933333333301</c:v>
                </c:pt>
                <c:pt idx="514">
                  <c:v>103.67686666666641</c:v>
                </c:pt>
                <c:pt idx="515">
                  <c:v>103.25546666666668</c:v>
                </c:pt>
                <c:pt idx="516">
                  <c:v>103.44926633333358</c:v>
                </c:pt>
                <c:pt idx="517">
                  <c:v>102.68699966666668</c:v>
                </c:pt>
                <c:pt idx="518">
                  <c:v>102.82939999999998</c:v>
                </c:pt>
                <c:pt idx="519">
                  <c:v>102.58573333333297</c:v>
                </c:pt>
                <c:pt idx="520">
                  <c:v>103.20020000000002</c:v>
                </c:pt>
                <c:pt idx="521">
                  <c:v>103.37313333333302</c:v>
                </c:pt>
                <c:pt idx="522">
                  <c:v>103.49300000000002</c:v>
                </c:pt>
                <c:pt idx="523">
                  <c:v>104.18873333333281</c:v>
                </c:pt>
                <c:pt idx="524">
                  <c:v>104.61360000000002</c:v>
                </c:pt>
                <c:pt idx="525">
                  <c:v>103.7898666666667</c:v>
                </c:pt>
                <c:pt idx="526">
                  <c:v>103.6812666666667</c:v>
                </c:pt>
                <c:pt idx="527">
                  <c:v>103.74186666666672</c:v>
                </c:pt>
                <c:pt idx="528">
                  <c:v>103.25579999999998</c:v>
                </c:pt>
                <c:pt idx="529">
                  <c:v>102.5579333333333</c:v>
                </c:pt>
                <c:pt idx="530">
                  <c:v>103.1616663333333</c:v>
                </c:pt>
                <c:pt idx="531">
                  <c:v>102.74786666666672</c:v>
                </c:pt>
                <c:pt idx="532">
                  <c:v>102.13246666666655</c:v>
                </c:pt>
                <c:pt idx="533">
                  <c:v>102.0818666666667</c:v>
                </c:pt>
                <c:pt idx="534">
                  <c:v>103.19806666666668</c:v>
                </c:pt>
                <c:pt idx="535">
                  <c:v>103.4388</c:v>
                </c:pt>
                <c:pt idx="536">
                  <c:v>103.62613333333302</c:v>
                </c:pt>
                <c:pt idx="537">
                  <c:v>104.3675333333334</c:v>
                </c:pt>
                <c:pt idx="538">
                  <c:v>104.00373333333305</c:v>
                </c:pt>
                <c:pt idx="539">
                  <c:v>103.46013300000028</c:v>
                </c:pt>
                <c:pt idx="540">
                  <c:v>102.846</c:v>
                </c:pt>
                <c:pt idx="541">
                  <c:v>102.8452666666667</c:v>
                </c:pt>
                <c:pt idx="542">
                  <c:v>102.70286666666668</c:v>
                </c:pt>
                <c:pt idx="543">
                  <c:v>103.04573333333325</c:v>
                </c:pt>
                <c:pt idx="544">
                  <c:v>103.320933</c:v>
                </c:pt>
                <c:pt idx="545">
                  <c:v>103.40159966666698</c:v>
                </c:pt>
                <c:pt idx="546">
                  <c:v>103.79600000000002</c:v>
                </c:pt>
                <c:pt idx="547">
                  <c:v>104.17599999999995</c:v>
                </c:pt>
                <c:pt idx="548">
                  <c:v>104.67899999999995</c:v>
                </c:pt>
                <c:pt idx="549">
                  <c:v>104.867</c:v>
                </c:pt>
                <c:pt idx="550">
                  <c:v>104.9907333333333</c:v>
                </c:pt>
                <c:pt idx="551">
                  <c:v>104.64160000000012</c:v>
                </c:pt>
                <c:pt idx="552">
                  <c:v>104.456733</c:v>
                </c:pt>
                <c:pt idx="553">
                  <c:v>103.5506666666667</c:v>
                </c:pt>
                <c:pt idx="554">
                  <c:v>103.39700000000002</c:v>
                </c:pt>
                <c:pt idx="555">
                  <c:v>103.82333333333298</c:v>
                </c:pt>
                <c:pt idx="556">
                  <c:v>103.91706666666698</c:v>
                </c:pt>
                <c:pt idx="557">
                  <c:v>103.3242</c:v>
                </c:pt>
                <c:pt idx="558">
                  <c:v>103.82226666666668</c:v>
                </c:pt>
                <c:pt idx="559">
                  <c:v>104.30086666666668</c:v>
                </c:pt>
                <c:pt idx="560">
                  <c:v>103.82226666666668</c:v>
                </c:pt>
                <c:pt idx="561">
                  <c:v>103.51106666666672</c:v>
                </c:pt>
                <c:pt idx="562">
                  <c:v>103.92213333333328</c:v>
                </c:pt>
                <c:pt idx="563">
                  <c:v>104.4350666666667</c:v>
                </c:pt>
                <c:pt idx="564">
                  <c:v>103.95073333333328</c:v>
                </c:pt>
                <c:pt idx="565">
                  <c:v>104.26373333333328</c:v>
                </c:pt>
                <c:pt idx="566">
                  <c:v>104.7594</c:v>
                </c:pt>
                <c:pt idx="567">
                  <c:v>105.32346666666668</c:v>
                </c:pt>
                <c:pt idx="568">
                  <c:v>104.9061333333333</c:v>
                </c:pt>
                <c:pt idx="569">
                  <c:v>105.2311333333333</c:v>
                </c:pt>
                <c:pt idx="570">
                  <c:v>105.4338666666667</c:v>
                </c:pt>
                <c:pt idx="571">
                  <c:v>105.273</c:v>
                </c:pt>
                <c:pt idx="572">
                  <c:v>104.89473333333328</c:v>
                </c:pt>
                <c:pt idx="573">
                  <c:v>104.9391333333333</c:v>
                </c:pt>
                <c:pt idx="574">
                  <c:v>104.89773333333328</c:v>
                </c:pt>
                <c:pt idx="575">
                  <c:v>104.98573333333302</c:v>
                </c:pt>
                <c:pt idx="576">
                  <c:v>105.0022</c:v>
                </c:pt>
                <c:pt idx="577">
                  <c:v>104.7608</c:v>
                </c:pt>
                <c:pt idx="578">
                  <c:v>104.39400000000002</c:v>
                </c:pt>
                <c:pt idx="579">
                  <c:v>103.94340000000012</c:v>
                </c:pt>
                <c:pt idx="580">
                  <c:v>103.94540000000002</c:v>
                </c:pt>
                <c:pt idx="581">
                  <c:v>103.2921333333333</c:v>
                </c:pt>
                <c:pt idx="582">
                  <c:v>103.33813333333325</c:v>
                </c:pt>
                <c:pt idx="583">
                  <c:v>104.11173333333328</c:v>
                </c:pt>
                <c:pt idx="584">
                  <c:v>104.35279999999995</c:v>
                </c:pt>
                <c:pt idx="585">
                  <c:v>103.57906666666668</c:v>
                </c:pt>
                <c:pt idx="586">
                  <c:v>104.15093333333301</c:v>
                </c:pt>
                <c:pt idx="587">
                  <c:v>104.1919333333333</c:v>
                </c:pt>
                <c:pt idx="588">
                  <c:v>103.37393333333301</c:v>
                </c:pt>
                <c:pt idx="589">
                  <c:v>103.2818</c:v>
                </c:pt>
                <c:pt idx="590">
                  <c:v>102.80539999999998</c:v>
                </c:pt>
                <c:pt idx="591">
                  <c:v>102.97166666666672</c:v>
                </c:pt>
                <c:pt idx="592">
                  <c:v>103.3498666666667</c:v>
                </c:pt>
                <c:pt idx="593">
                  <c:v>103.51853333333328</c:v>
                </c:pt>
                <c:pt idx="594">
                  <c:v>103.23120000000029</c:v>
                </c:pt>
                <c:pt idx="595">
                  <c:v>103.74346666666672</c:v>
                </c:pt>
                <c:pt idx="596">
                  <c:v>102.77079999999998</c:v>
                </c:pt>
                <c:pt idx="597">
                  <c:v>101.680133</c:v>
                </c:pt>
                <c:pt idx="598">
                  <c:v>102.13433333333325</c:v>
                </c:pt>
                <c:pt idx="599">
                  <c:v>102.84833333333302</c:v>
                </c:pt>
                <c:pt idx="600">
                  <c:v>102.7315333333333</c:v>
                </c:pt>
                <c:pt idx="601">
                  <c:v>103.1175333333333</c:v>
                </c:pt>
                <c:pt idx="602">
                  <c:v>104.22813333333328</c:v>
                </c:pt>
                <c:pt idx="603">
                  <c:v>103.4208666666667</c:v>
                </c:pt>
                <c:pt idx="604">
                  <c:v>101.9383996666667</c:v>
                </c:pt>
                <c:pt idx="605">
                  <c:v>102.4155333333333</c:v>
                </c:pt>
                <c:pt idx="606">
                  <c:v>102.26920000000028</c:v>
                </c:pt>
                <c:pt idx="607">
                  <c:v>100.82553333333301</c:v>
                </c:pt>
                <c:pt idx="608">
                  <c:v>100.73700000000002</c:v>
                </c:pt>
                <c:pt idx="609">
                  <c:v>101.7364666666667</c:v>
                </c:pt>
                <c:pt idx="610">
                  <c:v>101.5502666666667</c:v>
                </c:pt>
                <c:pt idx="611">
                  <c:v>101.75473333333328</c:v>
                </c:pt>
                <c:pt idx="612">
                  <c:v>102.28839966666658</c:v>
                </c:pt>
                <c:pt idx="613">
                  <c:v>102.20706666666672</c:v>
                </c:pt>
                <c:pt idx="614">
                  <c:v>102.45773333333328</c:v>
                </c:pt>
                <c:pt idx="615">
                  <c:v>102.3002</c:v>
                </c:pt>
                <c:pt idx="616">
                  <c:v>102.68499999999999</c:v>
                </c:pt>
                <c:pt idx="617">
                  <c:v>102.99900000000002</c:v>
                </c:pt>
                <c:pt idx="618">
                  <c:v>103.52839966666645</c:v>
                </c:pt>
                <c:pt idx="619">
                  <c:v>103.08333333333302</c:v>
                </c:pt>
                <c:pt idx="620">
                  <c:v>102.869</c:v>
                </c:pt>
                <c:pt idx="621">
                  <c:v>102.43120000000035</c:v>
                </c:pt>
                <c:pt idx="622">
                  <c:v>102.4860666666667</c:v>
                </c:pt>
                <c:pt idx="623">
                  <c:v>102.248</c:v>
                </c:pt>
                <c:pt idx="624">
                  <c:v>102.94446633333332</c:v>
                </c:pt>
                <c:pt idx="625">
                  <c:v>103.51726666666698</c:v>
                </c:pt>
                <c:pt idx="626">
                  <c:v>103.3082666666667</c:v>
                </c:pt>
                <c:pt idx="627">
                  <c:v>103.24420000000043</c:v>
                </c:pt>
                <c:pt idx="628">
                  <c:v>102.8014</c:v>
                </c:pt>
                <c:pt idx="629">
                  <c:v>102.67099999999998</c:v>
                </c:pt>
                <c:pt idx="630">
                  <c:v>101.868533</c:v>
                </c:pt>
                <c:pt idx="631">
                  <c:v>102.47553333333325</c:v>
                </c:pt>
                <c:pt idx="632">
                  <c:v>102.38239999999998</c:v>
                </c:pt>
                <c:pt idx="633">
                  <c:v>102.95206633333328</c:v>
                </c:pt>
                <c:pt idx="634">
                  <c:v>102.01066666666672</c:v>
                </c:pt>
                <c:pt idx="635">
                  <c:v>102.4222666666667</c:v>
                </c:pt>
                <c:pt idx="636">
                  <c:v>102.3270666666667</c:v>
                </c:pt>
                <c:pt idx="637">
                  <c:v>102.46660000000028</c:v>
                </c:pt>
                <c:pt idx="638">
                  <c:v>102.8933996666667</c:v>
                </c:pt>
                <c:pt idx="639">
                  <c:v>104.44280000000002</c:v>
                </c:pt>
                <c:pt idx="640">
                  <c:v>104.6904</c:v>
                </c:pt>
                <c:pt idx="641">
                  <c:v>104.84886666666668</c:v>
                </c:pt>
                <c:pt idx="642">
                  <c:v>105.4598666666667</c:v>
                </c:pt>
                <c:pt idx="643">
                  <c:v>105.28733333333328</c:v>
                </c:pt>
                <c:pt idx="644">
                  <c:v>104.1846</c:v>
                </c:pt>
                <c:pt idx="645">
                  <c:v>104.5364</c:v>
                </c:pt>
                <c:pt idx="646">
                  <c:v>104.5766</c:v>
                </c:pt>
                <c:pt idx="647">
                  <c:v>104.7354</c:v>
                </c:pt>
                <c:pt idx="648">
                  <c:v>104.33546666666668</c:v>
                </c:pt>
                <c:pt idx="649">
                  <c:v>104.78166666666672</c:v>
                </c:pt>
                <c:pt idx="650">
                  <c:v>104.52653333333328</c:v>
                </c:pt>
                <c:pt idx="651">
                  <c:v>104.0961333333333</c:v>
                </c:pt>
                <c:pt idx="652">
                  <c:v>103.16646666666668</c:v>
                </c:pt>
                <c:pt idx="653">
                  <c:v>103.40140000000002</c:v>
                </c:pt>
                <c:pt idx="654">
                  <c:v>103.1662</c:v>
                </c:pt>
                <c:pt idx="655">
                  <c:v>103.56780000000002</c:v>
                </c:pt>
                <c:pt idx="656">
                  <c:v>104.4128</c:v>
                </c:pt>
                <c:pt idx="657">
                  <c:v>104.57673333333295</c:v>
                </c:pt>
                <c:pt idx="658">
                  <c:v>104.7049333333333</c:v>
                </c:pt>
                <c:pt idx="659">
                  <c:v>103.9908666666667</c:v>
                </c:pt>
                <c:pt idx="660">
                  <c:v>103.4234</c:v>
                </c:pt>
                <c:pt idx="661">
                  <c:v>103.5904663333333</c:v>
                </c:pt>
                <c:pt idx="662">
                  <c:v>104.3164666666667</c:v>
                </c:pt>
                <c:pt idx="663">
                  <c:v>104.23673333333328</c:v>
                </c:pt>
                <c:pt idx="664">
                  <c:v>104.456</c:v>
                </c:pt>
                <c:pt idx="665">
                  <c:v>104.49786666666672</c:v>
                </c:pt>
                <c:pt idx="666">
                  <c:v>103.16286666666655</c:v>
                </c:pt>
                <c:pt idx="667">
                  <c:v>101.3040666666667</c:v>
                </c:pt>
                <c:pt idx="668">
                  <c:v>100.36633333333315</c:v>
                </c:pt>
                <c:pt idx="669">
                  <c:v>99.954333333333338</c:v>
                </c:pt>
                <c:pt idx="670">
                  <c:v>100.04440000000002</c:v>
                </c:pt>
                <c:pt idx="671">
                  <c:v>101.03333333333325</c:v>
                </c:pt>
                <c:pt idx="672">
                  <c:v>101.82313333333325</c:v>
                </c:pt>
                <c:pt idx="673">
                  <c:v>102.53913300000002</c:v>
                </c:pt>
                <c:pt idx="674">
                  <c:v>103.1634</c:v>
                </c:pt>
                <c:pt idx="675">
                  <c:v>102.63460000000002</c:v>
                </c:pt>
                <c:pt idx="676">
                  <c:v>101.2579333333333</c:v>
                </c:pt>
                <c:pt idx="677">
                  <c:v>102.27646666666668</c:v>
                </c:pt>
                <c:pt idx="678">
                  <c:v>102.19586666666665</c:v>
                </c:pt>
                <c:pt idx="679">
                  <c:v>102.63079999999998</c:v>
                </c:pt>
                <c:pt idx="680">
                  <c:v>103.38720000000002</c:v>
                </c:pt>
                <c:pt idx="681">
                  <c:v>104.27313333333328</c:v>
                </c:pt>
                <c:pt idx="682">
                  <c:v>103.65846666666641</c:v>
                </c:pt>
                <c:pt idx="683">
                  <c:v>103.0598</c:v>
                </c:pt>
                <c:pt idx="684">
                  <c:v>102.67999999999998</c:v>
                </c:pt>
                <c:pt idx="685">
                  <c:v>103.2158666666667</c:v>
                </c:pt>
                <c:pt idx="686">
                  <c:v>103.27579999999998</c:v>
                </c:pt>
                <c:pt idx="687">
                  <c:v>102.6206</c:v>
                </c:pt>
                <c:pt idx="688">
                  <c:v>103.5194666666667</c:v>
                </c:pt>
                <c:pt idx="689">
                  <c:v>102.8341333333333</c:v>
                </c:pt>
                <c:pt idx="690">
                  <c:v>101.52239966666642</c:v>
                </c:pt>
                <c:pt idx="691">
                  <c:v>101.536</c:v>
                </c:pt>
                <c:pt idx="692">
                  <c:v>101.7514663333333</c:v>
                </c:pt>
                <c:pt idx="693">
                  <c:v>101.4854666666667</c:v>
                </c:pt>
                <c:pt idx="694">
                  <c:v>101.79186666666672</c:v>
                </c:pt>
                <c:pt idx="695">
                  <c:v>101.67633333333281</c:v>
                </c:pt>
                <c:pt idx="696">
                  <c:v>101.5272666666667</c:v>
                </c:pt>
                <c:pt idx="697">
                  <c:v>102.06726666666682</c:v>
                </c:pt>
                <c:pt idx="698">
                  <c:v>103.00286633333315</c:v>
                </c:pt>
                <c:pt idx="699">
                  <c:v>103.80533333333295</c:v>
                </c:pt>
                <c:pt idx="700">
                  <c:v>104.83093333333328</c:v>
                </c:pt>
                <c:pt idx="701">
                  <c:v>104.4329333333333</c:v>
                </c:pt>
                <c:pt idx="702">
                  <c:v>104.47020000000002</c:v>
                </c:pt>
                <c:pt idx="703">
                  <c:v>104.23813333333328</c:v>
                </c:pt>
                <c:pt idx="704">
                  <c:v>103.74826666666672</c:v>
                </c:pt>
                <c:pt idx="705">
                  <c:v>103.50920000000002</c:v>
                </c:pt>
                <c:pt idx="706">
                  <c:v>103.81100000000002</c:v>
                </c:pt>
                <c:pt idx="707">
                  <c:v>102.84773300000002</c:v>
                </c:pt>
                <c:pt idx="708">
                  <c:v>101.62733333333301</c:v>
                </c:pt>
                <c:pt idx="709">
                  <c:v>101.21906666666672</c:v>
                </c:pt>
                <c:pt idx="710">
                  <c:v>100.17319999999998</c:v>
                </c:pt>
                <c:pt idx="711">
                  <c:v>100.0060666666667</c:v>
                </c:pt>
                <c:pt idx="712">
                  <c:v>100.1478</c:v>
                </c:pt>
                <c:pt idx="713">
                  <c:v>100.31593333333328</c:v>
                </c:pt>
                <c:pt idx="714">
                  <c:v>100.31426633333332</c:v>
                </c:pt>
                <c:pt idx="715">
                  <c:v>100.68473333333301</c:v>
                </c:pt>
                <c:pt idx="716">
                  <c:v>100.88460000000002</c:v>
                </c:pt>
                <c:pt idx="717">
                  <c:v>100.6114663333333</c:v>
                </c:pt>
                <c:pt idx="718">
                  <c:v>100.62479999999998</c:v>
                </c:pt>
                <c:pt idx="719">
                  <c:v>101.01966666666672</c:v>
                </c:pt>
                <c:pt idx="720">
                  <c:v>101.0732</c:v>
                </c:pt>
                <c:pt idx="721">
                  <c:v>101.19206666666668</c:v>
                </c:pt>
                <c:pt idx="722">
                  <c:v>102.18273333333281</c:v>
                </c:pt>
                <c:pt idx="723">
                  <c:v>102.6438666666667</c:v>
                </c:pt>
                <c:pt idx="724">
                  <c:v>102.37533333333278</c:v>
                </c:pt>
                <c:pt idx="725">
                  <c:v>102.11360000000002</c:v>
                </c:pt>
                <c:pt idx="726">
                  <c:v>102.52720000000002</c:v>
                </c:pt>
                <c:pt idx="727">
                  <c:v>101.9022666666667</c:v>
                </c:pt>
                <c:pt idx="728">
                  <c:v>101.62686666666642</c:v>
                </c:pt>
                <c:pt idx="729">
                  <c:v>102.4150666666666</c:v>
                </c:pt>
                <c:pt idx="730">
                  <c:v>103.63873333333285</c:v>
                </c:pt>
                <c:pt idx="731">
                  <c:v>102.72833333333301</c:v>
                </c:pt>
                <c:pt idx="732">
                  <c:v>102.77799999999999</c:v>
                </c:pt>
                <c:pt idx="733">
                  <c:v>102.7286</c:v>
                </c:pt>
                <c:pt idx="734">
                  <c:v>102.32013333333325</c:v>
                </c:pt>
                <c:pt idx="735">
                  <c:v>101.70246666666668</c:v>
                </c:pt>
                <c:pt idx="736">
                  <c:v>102.154</c:v>
                </c:pt>
                <c:pt idx="737">
                  <c:v>102.7541333333333</c:v>
                </c:pt>
                <c:pt idx="738">
                  <c:v>103.33386666666668</c:v>
                </c:pt>
                <c:pt idx="739">
                  <c:v>103.3562666666667</c:v>
                </c:pt>
                <c:pt idx="740">
                  <c:v>102.8461333333333</c:v>
                </c:pt>
                <c:pt idx="741">
                  <c:v>102.71526666666672</c:v>
                </c:pt>
                <c:pt idx="742">
                  <c:v>102.3662666666667</c:v>
                </c:pt>
                <c:pt idx="743">
                  <c:v>102.51166666666698</c:v>
                </c:pt>
                <c:pt idx="744">
                  <c:v>102.524466</c:v>
                </c:pt>
                <c:pt idx="745">
                  <c:v>103.07859999999998</c:v>
                </c:pt>
                <c:pt idx="746">
                  <c:v>103.49126633333358</c:v>
                </c:pt>
                <c:pt idx="747">
                  <c:v>103.2540666666667</c:v>
                </c:pt>
                <c:pt idx="748">
                  <c:v>102.554</c:v>
                </c:pt>
                <c:pt idx="749">
                  <c:v>102.9648663333333</c:v>
                </c:pt>
                <c:pt idx="750">
                  <c:v>103.19046666666668</c:v>
                </c:pt>
                <c:pt idx="751">
                  <c:v>102.6656</c:v>
                </c:pt>
                <c:pt idx="752">
                  <c:v>102.89766666666672</c:v>
                </c:pt>
                <c:pt idx="753">
                  <c:v>102.5420666666667</c:v>
                </c:pt>
                <c:pt idx="754">
                  <c:v>101.842</c:v>
                </c:pt>
                <c:pt idx="755">
                  <c:v>101.35513333333301</c:v>
                </c:pt>
                <c:pt idx="756">
                  <c:v>101.63193333333328</c:v>
                </c:pt>
                <c:pt idx="757">
                  <c:v>102.02046666666668</c:v>
                </c:pt>
                <c:pt idx="758">
                  <c:v>102.65559999999998</c:v>
                </c:pt>
                <c:pt idx="759">
                  <c:v>102.67886666666627</c:v>
                </c:pt>
                <c:pt idx="760">
                  <c:v>102.93266666666672</c:v>
                </c:pt>
                <c:pt idx="761">
                  <c:v>102.8614666666667</c:v>
                </c:pt>
                <c:pt idx="762">
                  <c:v>102.75546633333325</c:v>
                </c:pt>
                <c:pt idx="763">
                  <c:v>102.99000000000002</c:v>
                </c:pt>
                <c:pt idx="764">
                  <c:v>103.2744</c:v>
                </c:pt>
                <c:pt idx="765">
                  <c:v>102.78533333333301</c:v>
                </c:pt>
                <c:pt idx="766">
                  <c:v>103.41826666666672</c:v>
                </c:pt>
                <c:pt idx="767">
                  <c:v>103.93960000000028</c:v>
                </c:pt>
                <c:pt idx="768">
                  <c:v>103.9265333333333</c:v>
                </c:pt>
                <c:pt idx="769">
                  <c:v>103.4822666666667</c:v>
                </c:pt>
                <c:pt idx="770">
                  <c:v>103.1372663333333</c:v>
                </c:pt>
                <c:pt idx="771">
                  <c:v>102.7005996666667</c:v>
                </c:pt>
                <c:pt idx="772">
                  <c:v>102.04233333333325</c:v>
                </c:pt>
                <c:pt idx="773">
                  <c:v>102.11846666666668</c:v>
                </c:pt>
                <c:pt idx="774">
                  <c:v>102.48586666666668</c:v>
                </c:pt>
                <c:pt idx="775">
                  <c:v>103.5674666666667</c:v>
                </c:pt>
                <c:pt idx="776">
                  <c:v>104.0244666666667</c:v>
                </c:pt>
                <c:pt idx="777">
                  <c:v>103.5361333333333</c:v>
                </c:pt>
                <c:pt idx="778">
                  <c:v>103.11239999999998</c:v>
                </c:pt>
                <c:pt idx="779">
                  <c:v>103.24186666666672</c:v>
                </c:pt>
                <c:pt idx="780">
                  <c:v>103.5428666666667</c:v>
                </c:pt>
                <c:pt idx="781">
                  <c:v>103.5796</c:v>
                </c:pt>
                <c:pt idx="782">
                  <c:v>104.2075333333333</c:v>
                </c:pt>
                <c:pt idx="783">
                  <c:v>104.1372666666667</c:v>
                </c:pt>
                <c:pt idx="784">
                  <c:v>103.6046666666667</c:v>
                </c:pt>
                <c:pt idx="785">
                  <c:v>102.63073333333301</c:v>
                </c:pt>
                <c:pt idx="786">
                  <c:v>101.5604</c:v>
                </c:pt>
                <c:pt idx="787">
                  <c:v>101.0631333333333</c:v>
                </c:pt>
                <c:pt idx="788">
                  <c:v>101.0196663333333</c:v>
                </c:pt>
                <c:pt idx="789">
                  <c:v>101.5645333333333</c:v>
                </c:pt>
                <c:pt idx="790">
                  <c:v>102.17513333333285</c:v>
                </c:pt>
                <c:pt idx="791">
                  <c:v>103.2926666666667</c:v>
                </c:pt>
                <c:pt idx="792">
                  <c:v>103.91006666666672</c:v>
                </c:pt>
                <c:pt idx="793">
                  <c:v>104.2026</c:v>
                </c:pt>
                <c:pt idx="794">
                  <c:v>104.3068</c:v>
                </c:pt>
                <c:pt idx="795">
                  <c:v>103.8814</c:v>
                </c:pt>
                <c:pt idx="796">
                  <c:v>103.02246666666665</c:v>
                </c:pt>
                <c:pt idx="797">
                  <c:v>102.52679933333305</c:v>
                </c:pt>
                <c:pt idx="798">
                  <c:v>101.9085333333333</c:v>
                </c:pt>
                <c:pt idx="799">
                  <c:v>101.63886666666642</c:v>
                </c:pt>
                <c:pt idx="800">
                  <c:v>101.3618</c:v>
                </c:pt>
                <c:pt idx="801">
                  <c:v>101.97086666666668</c:v>
                </c:pt>
                <c:pt idx="802">
                  <c:v>102.52266666666668</c:v>
                </c:pt>
                <c:pt idx="803">
                  <c:v>102.55533333333295</c:v>
                </c:pt>
                <c:pt idx="804">
                  <c:v>102.31733333333328</c:v>
                </c:pt>
                <c:pt idx="805">
                  <c:v>102.85853333333301</c:v>
                </c:pt>
                <c:pt idx="806">
                  <c:v>102.37639999999998</c:v>
                </c:pt>
                <c:pt idx="807">
                  <c:v>101.80979966666668</c:v>
                </c:pt>
                <c:pt idx="808">
                  <c:v>103.15666666666668</c:v>
                </c:pt>
                <c:pt idx="809">
                  <c:v>103.7064666666667</c:v>
                </c:pt>
                <c:pt idx="810">
                  <c:v>103.2827329999996</c:v>
                </c:pt>
                <c:pt idx="811">
                  <c:v>103.3944</c:v>
                </c:pt>
                <c:pt idx="812">
                  <c:v>103.86420000000012</c:v>
                </c:pt>
                <c:pt idx="813">
                  <c:v>103.0109333333333</c:v>
                </c:pt>
                <c:pt idx="814">
                  <c:v>103.19246666666668</c:v>
                </c:pt>
                <c:pt idx="815">
                  <c:v>103.46906666666672</c:v>
                </c:pt>
                <c:pt idx="816">
                  <c:v>103.5473333333333</c:v>
                </c:pt>
                <c:pt idx="817">
                  <c:v>103.5938</c:v>
                </c:pt>
                <c:pt idx="818">
                  <c:v>103.49139933333332</c:v>
                </c:pt>
                <c:pt idx="819">
                  <c:v>103.29713300000029</c:v>
                </c:pt>
                <c:pt idx="820">
                  <c:v>103.6494666666667</c:v>
                </c:pt>
                <c:pt idx="821">
                  <c:v>103.5634</c:v>
                </c:pt>
                <c:pt idx="822">
                  <c:v>103.94479966666682</c:v>
                </c:pt>
                <c:pt idx="823">
                  <c:v>104.3499333333333</c:v>
                </c:pt>
                <c:pt idx="824">
                  <c:v>103.63353333333328</c:v>
                </c:pt>
                <c:pt idx="825">
                  <c:v>104.0618666666667</c:v>
                </c:pt>
                <c:pt idx="826">
                  <c:v>104.19720000000002</c:v>
                </c:pt>
                <c:pt idx="827">
                  <c:v>103.56120000000028</c:v>
                </c:pt>
                <c:pt idx="828">
                  <c:v>102.6962</c:v>
                </c:pt>
                <c:pt idx="829">
                  <c:v>102.508933</c:v>
                </c:pt>
                <c:pt idx="830">
                  <c:v>102.15706666666668</c:v>
                </c:pt>
                <c:pt idx="831">
                  <c:v>102.52986666666668</c:v>
                </c:pt>
                <c:pt idx="832">
                  <c:v>102.0742</c:v>
                </c:pt>
                <c:pt idx="833">
                  <c:v>102.87733333333301</c:v>
                </c:pt>
                <c:pt idx="834">
                  <c:v>103.60093333333315</c:v>
                </c:pt>
                <c:pt idx="835">
                  <c:v>103.1441333333333</c:v>
                </c:pt>
                <c:pt idx="836">
                  <c:v>102.38993333333325</c:v>
                </c:pt>
                <c:pt idx="837">
                  <c:v>102.63893333333301</c:v>
                </c:pt>
                <c:pt idx="838">
                  <c:v>101.9338666666667</c:v>
                </c:pt>
                <c:pt idx="839">
                  <c:v>101.32833333333282</c:v>
                </c:pt>
                <c:pt idx="840">
                  <c:v>100.8411333333333</c:v>
                </c:pt>
                <c:pt idx="841">
                  <c:v>101.3818666666667</c:v>
                </c:pt>
                <c:pt idx="842">
                  <c:v>101.57146633333328</c:v>
                </c:pt>
                <c:pt idx="843">
                  <c:v>102.9013333333333</c:v>
                </c:pt>
                <c:pt idx="844">
                  <c:v>104.41459966666703</c:v>
                </c:pt>
                <c:pt idx="845">
                  <c:v>104.7716666666667</c:v>
                </c:pt>
                <c:pt idx="846">
                  <c:v>104.6723329999994</c:v>
                </c:pt>
                <c:pt idx="847">
                  <c:v>105.15599999999998</c:v>
                </c:pt>
                <c:pt idx="848">
                  <c:v>105.28253333333328</c:v>
                </c:pt>
                <c:pt idx="849">
                  <c:v>105.18713333333328</c:v>
                </c:pt>
                <c:pt idx="850">
                  <c:v>106.857</c:v>
                </c:pt>
                <c:pt idx="851">
                  <c:v>106.66606666666668</c:v>
                </c:pt>
                <c:pt idx="852">
                  <c:v>106.4508</c:v>
                </c:pt>
                <c:pt idx="853">
                  <c:v>105.7830666666667</c:v>
                </c:pt>
                <c:pt idx="854">
                  <c:v>105.04740000000002</c:v>
                </c:pt>
                <c:pt idx="855">
                  <c:v>104.13933333333301</c:v>
                </c:pt>
                <c:pt idx="856">
                  <c:v>104.7020666666667</c:v>
                </c:pt>
                <c:pt idx="857">
                  <c:v>104.35806666666655</c:v>
                </c:pt>
                <c:pt idx="858">
                  <c:v>103.89833333333301</c:v>
                </c:pt>
                <c:pt idx="859">
                  <c:v>103.80173333333325</c:v>
                </c:pt>
                <c:pt idx="860">
                  <c:v>102.9208</c:v>
                </c:pt>
                <c:pt idx="861">
                  <c:v>102.74260000000002</c:v>
                </c:pt>
                <c:pt idx="862">
                  <c:v>102.7206</c:v>
                </c:pt>
                <c:pt idx="863">
                  <c:v>102.8783333333328</c:v>
                </c:pt>
                <c:pt idx="864">
                  <c:v>103.36253333333325</c:v>
                </c:pt>
                <c:pt idx="865">
                  <c:v>104.19813333333325</c:v>
                </c:pt>
                <c:pt idx="866">
                  <c:v>104.5398666666667</c:v>
                </c:pt>
                <c:pt idx="867">
                  <c:v>105.20480000000002</c:v>
                </c:pt>
                <c:pt idx="868">
                  <c:v>105.5206</c:v>
                </c:pt>
                <c:pt idx="869">
                  <c:v>104.89460000000012</c:v>
                </c:pt>
                <c:pt idx="870">
                  <c:v>104.72246666666668</c:v>
                </c:pt>
                <c:pt idx="871">
                  <c:v>104.026</c:v>
                </c:pt>
                <c:pt idx="872">
                  <c:v>103.9278666666667</c:v>
                </c:pt>
                <c:pt idx="873">
                  <c:v>103.82593333333301</c:v>
                </c:pt>
                <c:pt idx="874">
                  <c:v>104.0013996666667</c:v>
                </c:pt>
                <c:pt idx="875">
                  <c:v>104.07826666666668</c:v>
                </c:pt>
                <c:pt idx="876">
                  <c:v>104.26726666666698</c:v>
                </c:pt>
                <c:pt idx="877">
                  <c:v>103.74153300000035</c:v>
                </c:pt>
                <c:pt idx="878">
                  <c:v>103.1802666666667</c:v>
                </c:pt>
                <c:pt idx="879">
                  <c:v>103.44940000000022</c:v>
                </c:pt>
                <c:pt idx="880">
                  <c:v>103.39620000000002</c:v>
                </c:pt>
                <c:pt idx="881">
                  <c:v>103.4673333333333</c:v>
                </c:pt>
                <c:pt idx="882">
                  <c:v>103.9273996666667</c:v>
                </c:pt>
                <c:pt idx="883">
                  <c:v>104.4064666666667</c:v>
                </c:pt>
                <c:pt idx="884">
                  <c:v>103.9584</c:v>
                </c:pt>
                <c:pt idx="885">
                  <c:v>104.1276666666667</c:v>
                </c:pt>
                <c:pt idx="886">
                  <c:v>103.88799999999999</c:v>
                </c:pt>
                <c:pt idx="887">
                  <c:v>103.2624666666667</c:v>
                </c:pt>
                <c:pt idx="888">
                  <c:v>103.143</c:v>
                </c:pt>
                <c:pt idx="889">
                  <c:v>103.88133333333325</c:v>
                </c:pt>
                <c:pt idx="890">
                  <c:v>104.15853333333298</c:v>
                </c:pt>
                <c:pt idx="891">
                  <c:v>104.3345333333333</c:v>
                </c:pt>
                <c:pt idx="892">
                  <c:v>105.29786666666672</c:v>
                </c:pt>
                <c:pt idx="893">
                  <c:v>105.16313333333328</c:v>
                </c:pt>
                <c:pt idx="894">
                  <c:v>104.43380000000002</c:v>
                </c:pt>
                <c:pt idx="895">
                  <c:v>103.2266666666667</c:v>
                </c:pt>
                <c:pt idx="896">
                  <c:v>102.7741333333333</c:v>
                </c:pt>
                <c:pt idx="897">
                  <c:v>102.298</c:v>
                </c:pt>
                <c:pt idx="898">
                  <c:v>102.83086666666668</c:v>
                </c:pt>
                <c:pt idx="899">
                  <c:v>103.49040000000002</c:v>
                </c:pt>
                <c:pt idx="900">
                  <c:v>103.78033333333325</c:v>
                </c:pt>
                <c:pt idx="901">
                  <c:v>104.38893333333301</c:v>
                </c:pt>
                <c:pt idx="902">
                  <c:v>105.06113300000028</c:v>
                </c:pt>
                <c:pt idx="903">
                  <c:v>104.503</c:v>
                </c:pt>
                <c:pt idx="904">
                  <c:v>104.1336663333333</c:v>
                </c:pt>
                <c:pt idx="905">
                  <c:v>104.54293333333328</c:v>
                </c:pt>
                <c:pt idx="906">
                  <c:v>104.1712666666667</c:v>
                </c:pt>
                <c:pt idx="907">
                  <c:v>103.59833333333302</c:v>
                </c:pt>
                <c:pt idx="908">
                  <c:v>104.51399966666672</c:v>
                </c:pt>
                <c:pt idx="909">
                  <c:v>104.98180000000002</c:v>
                </c:pt>
                <c:pt idx="910">
                  <c:v>105.24300000000002</c:v>
                </c:pt>
                <c:pt idx="911">
                  <c:v>105.4051333333333</c:v>
                </c:pt>
                <c:pt idx="912">
                  <c:v>104.6152666666667</c:v>
                </c:pt>
                <c:pt idx="913">
                  <c:v>104.04780000000002</c:v>
                </c:pt>
                <c:pt idx="914">
                  <c:v>103.7961333333333</c:v>
                </c:pt>
                <c:pt idx="915">
                  <c:v>103.571533</c:v>
                </c:pt>
                <c:pt idx="916">
                  <c:v>103.30986666666668</c:v>
                </c:pt>
                <c:pt idx="917">
                  <c:v>103.84773300000002</c:v>
                </c:pt>
                <c:pt idx="918">
                  <c:v>104.05553333333305</c:v>
                </c:pt>
                <c:pt idx="919">
                  <c:v>103.83773333333328</c:v>
                </c:pt>
                <c:pt idx="920">
                  <c:v>104.42160000000028</c:v>
                </c:pt>
                <c:pt idx="921">
                  <c:v>105.0647996666667</c:v>
                </c:pt>
                <c:pt idx="922">
                  <c:v>105.1170666666667</c:v>
                </c:pt>
                <c:pt idx="923">
                  <c:v>105.8814666666667</c:v>
                </c:pt>
                <c:pt idx="924">
                  <c:v>106.3776666666667</c:v>
                </c:pt>
                <c:pt idx="925">
                  <c:v>105.83760000000002</c:v>
                </c:pt>
                <c:pt idx="926">
                  <c:v>104.9828</c:v>
                </c:pt>
                <c:pt idx="927">
                  <c:v>104.9613333333333</c:v>
                </c:pt>
                <c:pt idx="928">
                  <c:v>103.81199966666672</c:v>
                </c:pt>
                <c:pt idx="929">
                  <c:v>103.27539999999998</c:v>
                </c:pt>
                <c:pt idx="930">
                  <c:v>103.57313333333325</c:v>
                </c:pt>
                <c:pt idx="931">
                  <c:v>104.5958</c:v>
                </c:pt>
                <c:pt idx="932">
                  <c:v>105.87486666666668</c:v>
                </c:pt>
                <c:pt idx="933">
                  <c:v>106.9234666666667</c:v>
                </c:pt>
                <c:pt idx="934">
                  <c:v>106.99946666666672</c:v>
                </c:pt>
                <c:pt idx="935">
                  <c:v>107.31466666666672</c:v>
                </c:pt>
                <c:pt idx="936">
                  <c:v>107.5695333333333</c:v>
                </c:pt>
                <c:pt idx="937">
                  <c:v>106.43153333333332</c:v>
                </c:pt>
                <c:pt idx="938">
                  <c:v>105.87586666666638</c:v>
                </c:pt>
                <c:pt idx="939">
                  <c:v>105.0326666666667</c:v>
                </c:pt>
                <c:pt idx="940">
                  <c:v>103.43713333333332</c:v>
                </c:pt>
                <c:pt idx="941">
                  <c:v>102.5849333333333</c:v>
                </c:pt>
                <c:pt idx="942">
                  <c:v>102.86766666666672</c:v>
                </c:pt>
                <c:pt idx="943">
                  <c:v>102.6392666666667</c:v>
                </c:pt>
                <c:pt idx="944">
                  <c:v>103.39206666666668</c:v>
                </c:pt>
                <c:pt idx="945">
                  <c:v>104.54360000000028</c:v>
                </c:pt>
                <c:pt idx="946">
                  <c:v>105.74000000000002</c:v>
                </c:pt>
                <c:pt idx="947">
                  <c:v>105.6141333333333</c:v>
                </c:pt>
                <c:pt idx="948">
                  <c:v>105.7296</c:v>
                </c:pt>
                <c:pt idx="949">
                  <c:v>106.042733</c:v>
                </c:pt>
                <c:pt idx="950">
                  <c:v>105.66033299999965</c:v>
                </c:pt>
                <c:pt idx="951">
                  <c:v>104.35339999999998</c:v>
                </c:pt>
                <c:pt idx="952">
                  <c:v>104.75</c:v>
                </c:pt>
                <c:pt idx="953">
                  <c:v>105.2905333333333</c:v>
                </c:pt>
                <c:pt idx="954">
                  <c:v>105.3008</c:v>
                </c:pt>
                <c:pt idx="955">
                  <c:v>105.69506666666668</c:v>
                </c:pt>
                <c:pt idx="956">
                  <c:v>106.90873333333325</c:v>
                </c:pt>
                <c:pt idx="957">
                  <c:v>107.03060000000002</c:v>
                </c:pt>
                <c:pt idx="958">
                  <c:v>107.16313333333328</c:v>
                </c:pt>
                <c:pt idx="959">
                  <c:v>107.0999333333333</c:v>
                </c:pt>
                <c:pt idx="960">
                  <c:v>107.0871333333333</c:v>
                </c:pt>
                <c:pt idx="961">
                  <c:v>106.55973333333301</c:v>
                </c:pt>
                <c:pt idx="962">
                  <c:v>106.4241333333333</c:v>
                </c:pt>
                <c:pt idx="963">
                  <c:v>105.91720000000048</c:v>
                </c:pt>
                <c:pt idx="964">
                  <c:v>106.09760000000028</c:v>
                </c:pt>
                <c:pt idx="965">
                  <c:v>105.35206666666645</c:v>
                </c:pt>
                <c:pt idx="966">
                  <c:v>105.02246666666665</c:v>
                </c:pt>
                <c:pt idx="967">
                  <c:v>104.131</c:v>
                </c:pt>
                <c:pt idx="968">
                  <c:v>103.49126666666706</c:v>
                </c:pt>
                <c:pt idx="969">
                  <c:v>102.57846666666642</c:v>
                </c:pt>
                <c:pt idx="970">
                  <c:v>103.7548</c:v>
                </c:pt>
                <c:pt idx="971">
                  <c:v>103.60553299999965</c:v>
                </c:pt>
                <c:pt idx="972">
                  <c:v>103.8460666666667</c:v>
                </c:pt>
                <c:pt idx="973">
                  <c:v>104.1842</c:v>
                </c:pt>
                <c:pt idx="974">
                  <c:v>105.6444</c:v>
                </c:pt>
                <c:pt idx="975">
                  <c:v>105.6102663333333</c:v>
                </c:pt>
                <c:pt idx="976">
                  <c:v>106.07773333333301</c:v>
                </c:pt>
                <c:pt idx="977">
                  <c:v>105.66420000000002</c:v>
                </c:pt>
                <c:pt idx="978">
                  <c:v>105.42533333333301</c:v>
                </c:pt>
                <c:pt idx="979">
                  <c:v>104.8345333333333</c:v>
                </c:pt>
                <c:pt idx="980">
                  <c:v>104.3841996666667</c:v>
                </c:pt>
                <c:pt idx="981">
                  <c:v>104.5574</c:v>
                </c:pt>
                <c:pt idx="982">
                  <c:v>105.44340000000012</c:v>
                </c:pt>
                <c:pt idx="983">
                  <c:v>105.104733</c:v>
                </c:pt>
                <c:pt idx="984">
                  <c:v>105.56473333333328</c:v>
                </c:pt>
                <c:pt idx="985">
                  <c:v>105.3104</c:v>
                </c:pt>
                <c:pt idx="986">
                  <c:v>104.9958</c:v>
                </c:pt>
                <c:pt idx="987">
                  <c:v>104.74140000000028</c:v>
                </c:pt>
                <c:pt idx="988">
                  <c:v>105.9888</c:v>
                </c:pt>
                <c:pt idx="989">
                  <c:v>104.9924666666667</c:v>
                </c:pt>
                <c:pt idx="990">
                  <c:v>105.9120666666667</c:v>
                </c:pt>
                <c:pt idx="991">
                  <c:v>105.9991333333333</c:v>
                </c:pt>
                <c:pt idx="992">
                  <c:v>105.8518</c:v>
                </c:pt>
                <c:pt idx="993">
                  <c:v>104.8349996666667</c:v>
                </c:pt>
                <c:pt idx="994">
                  <c:v>105.0626666666667</c:v>
                </c:pt>
                <c:pt idx="995">
                  <c:v>104.70360000000002</c:v>
                </c:pt>
                <c:pt idx="996">
                  <c:v>104.38460000000002</c:v>
                </c:pt>
                <c:pt idx="997">
                  <c:v>104.76220000000002</c:v>
                </c:pt>
                <c:pt idx="998">
                  <c:v>106.00086633333328</c:v>
                </c:pt>
                <c:pt idx="999">
                  <c:v>106.22206633333325</c:v>
                </c:pt>
                <c:pt idx="1000">
                  <c:v>105.5514</c:v>
                </c:pt>
                <c:pt idx="1001">
                  <c:v>105.7706</c:v>
                </c:pt>
                <c:pt idx="1002">
                  <c:v>105.51553333333328</c:v>
                </c:pt>
                <c:pt idx="1003">
                  <c:v>104.7805333333333</c:v>
                </c:pt>
                <c:pt idx="1004">
                  <c:v>105.2234666666667</c:v>
                </c:pt>
                <c:pt idx="1005">
                  <c:v>105.83539999999998</c:v>
                </c:pt>
                <c:pt idx="1006">
                  <c:v>105.58933333333302</c:v>
                </c:pt>
                <c:pt idx="1007">
                  <c:v>105.33806666666668</c:v>
                </c:pt>
                <c:pt idx="1008">
                  <c:v>105.08593333333305</c:v>
                </c:pt>
                <c:pt idx="1009">
                  <c:v>104.9541333333333</c:v>
                </c:pt>
                <c:pt idx="1010">
                  <c:v>104.15666666666668</c:v>
                </c:pt>
                <c:pt idx="1011">
                  <c:v>104.11506666666668</c:v>
                </c:pt>
                <c:pt idx="1012">
                  <c:v>104.21759966666698</c:v>
                </c:pt>
                <c:pt idx="1013">
                  <c:v>104.69313333333328</c:v>
                </c:pt>
                <c:pt idx="1014">
                  <c:v>105.0335333333333</c:v>
                </c:pt>
                <c:pt idx="1015">
                  <c:v>106.37839999999971</c:v>
                </c:pt>
                <c:pt idx="1016">
                  <c:v>106.8044</c:v>
                </c:pt>
                <c:pt idx="1017">
                  <c:v>106.8272666666667</c:v>
                </c:pt>
                <c:pt idx="1018">
                  <c:v>106.4133333333333</c:v>
                </c:pt>
                <c:pt idx="1019">
                  <c:v>106.17793333333302</c:v>
                </c:pt>
                <c:pt idx="1020">
                  <c:v>105.2624</c:v>
                </c:pt>
                <c:pt idx="1021">
                  <c:v>104.87506666666641</c:v>
                </c:pt>
                <c:pt idx="1022">
                  <c:v>105.37273333333275</c:v>
                </c:pt>
                <c:pt idx="1023">
                  <c:v>106.31173333333328</c:v>
                </c:pt>
                <c:pt idx="1024">
                  <c:v>106.6692666666667</c:v>
                </c:pt>
                <c:pt idx="1025">
                  <c:v>107.46300000000002</c:v>
                </c:pt>
                <c:pt idx="1026">
                  <c:v>108.20426666666692</c:v>
                </c:pt>
                <c:pt idx="1027">
                  <c:v>108.53460000000022</c:v>
                </c:pt>
                <c:pt idx="1028">
                  <c:v>108.1902666666667</c:v>
                </c:pt>
                <c:pt idx="1029">
                  <c:v>106.94646666666672</c:v>
                </c:pt>
                <c:pt idx="1030">
                  <c:v>106.10433333333305</c:v>
                </c:pt>
                <c:pt idx="1031">
                  <c:v>105.61339966666668</c:v>
                </c:pt>
                <c:pt idx="1032">
                  <c:v>105.43113333333332</c:v>
                </c:pt>
                <c:pt idx="1033">
                  <c:v>104.82153333333328</c:v>
                </c:pt>
                <c:pt idx="1034">
                  <c:v>105.61286633333305</c:v>
                </c:pt>
                <c:pt idx="1035">
                  <c:v>105.85299999999998</c:v>
                </c:pt>
                <c:pt idx="1036">
                  <c:v>105.3482666666667</c:v>
                </c:pt>
                <c:pt idx="1037">
                  <c:v>104.7801333333333</c:v>
                </c:pt>
                <c:pt idx="1038">
                  <c:v>105.9673333333333</c:v>
                </c:pt>
                <c:pt idx="1039">
                  <c:v>105.5011333333333</c:v>
                </c:pt>
                <c:pt idx="1040">
                  <c:v>105.6878</c:v>
                </c:pt>
                <c:pt idx="1041">
                  <c:v>106.32799999999999</c:v>
                </c:pt>
                <c:pt idx="1042">
                  <c:v>106.1944666666667</c:v>
                </c:pt>
                <c:pt idx="1043">
                  <c:v>104.68839999999985</c:v>
                </c:pt>
                <c:pt idx="1044">
                  <c:v>105.66033333333301</c:v>
                </c:pt>
                <c:pt idx="1045">
                  <c:v>106.15139966666668</c:v>
                </c:pt>
                <c:pt idx="1046">
                  <c:v>106.8882</c:v>
                </c:pt>
                <c:pt idx="1047">
                  <c:v>107.0534</c:v>
                </c:pt>
                <c:pt idx="1048">
                  <c:v>107.43753333333332</c:v>
                </c:pt>
                <c:pt idx="1049">
                  <c:v>106.37533333333278</c:v>
                </c:pt>
                <c:pt idx="1050">
                  <c:v>105.1956</c:v>
                </c:pt>
                <c:pt idx="1051">
                  <c:v>103.58233333333298</c:v>
                </c:pt>
                <c:pt idx="1052">
                  <c:v>103.24126633333358</c:v>
                </c:pt>
                <c:pt idx="1053">
                  <c:v>102.96160000000035</c:v>
                </c:pt>
                <c:pt idx="1054">
                  <c:v>103.0074666666667</c:v>
                </c:pt>
                <c:pt idx="1055">
                  <c:v>103.26020000000022</c:v>
                </c:pt>
                <c:pt idx="1056">
                  <c:v>103.9117333333333</c:v>
                </c:pt>
                <c:pt idx="1057">
                  <c:v>104.36539999999998</c:v>
                </c:pt>
                <c:pt idx="1058">
                  <c:v>104.4605333333333</c:v>
                </c:pt>
                <c:pt idx="1059">
                  <c:v>105.6426</c:v>
                </c:pt>
                <c:pt idx="1060">
                  <c:v>106.2098666666667</c:v>
                </c:pt>
                <c:pt idx="1061">
                  <c:v>106.44120000000048</c:v>
                </c:pt>
                <c:pt idx="1062">
                  <c:v>106.27279999999998</c:v>
                </c:pt>
                <c:pt idx="1063">
                  <c:v>107.2488666666667</c:v>
                </c:pt>
                <c:pt idx="1064">
                  <c:v>106.67479999999998</c:v>
                </c:pt>
                <c:pt idx="1065">
                  <c:v>106.6471333333333</c:v>
                </c:pt>
                <c:pt idx="1066">
                  <c:v>106.66893333333302</c:v>
                </c:pt>
                <c:pt idx="1067">
                  <c:v>106.6968</c:v>
                </c:pt>
                <c:pt idx="1068">
                  <c:v>106.16906666666668</c:v>
                </c:pt>
                <c:pt idx="1069">
                  <c:v>105.61373333333302</c:v>
                </c:pt>
                <c:pt idx="1070">
                  <c:v>105.01740000000002</c:v>
                </c:pt>
                <c:pt idx="1071">
                  <c:v>104.07679999999998</c:v>
                </c:pt>
                <c:pt idx="1072">
                  <c:v>103.97373333333302</c:v>
                </c:pt>
                <c:pt idx="1073">
                  <c:v>104.52473333333315</c:v>
                </c:pt>
                <c:pt idx="1074">
                  <c:v>105.4693333333333</c:v>
                </c:pt>
                <c:pt idx="1075">
                  <c:v>106.119</c:v>
                </c:pt>
                <c:pt idx="1076">
                  <c:v>107.1902</c:v>
                </c:pt>
                <c:pt idx="1077">
                  <c:v>108.58886666666668</c:v>
                </c:pt>
                <c:pt idx="1078">
                  <c:v>108.85613333333328</c:v>
                </c:pt>
                <c:pt idx="1079">
                  <c:v>108.1802</c:v>
                </c:pt>
                <c:pt idx="1080">
                  <c:v>107.3401333333333</c:v>
                </c:pt>
                <c:pt idx="1081">
                  <c:v>106.61473333333328</c:v>
                </c:pt>
                <c:pt idx="1082">
                  <c:v>105.99966666666698</c:v>
                </c:pt>
                <c:pt idx="1083">
                  <c:v>106.05126666666672</c:v>
                </c:pt>
                <c:pt idx="1084">
                  <c:v>106.41006666666672</c:v>
                </c:pt>
                <c:pt idx="1085">
                  <c:v>106.65906666666665</c:v>
                </c:pt>
                <c:pt idx="1086">
                  <c:v>107.4437333333333</c:v>
                </c:pt>
                <c:pt idx="1087">
                  <c:v>107.73260000000002</c:v>
                </c:pt>
                <c:pt idx="1088">
                  <c:v>107.18279999999972</c:v>
                </c:pt>
                <c:pt idx="1089">
                  <c:v>107.07259999999998</c:v>
                </c:pt>
                <c:pt idx="1090">
                  <c:v>107.553</c:v>
                </c:pt>
                <c:pt idx="1091">
                  <c:v>108.35186666666668</c:v>
                </c:pt>
                <c:pt idx="1092">
                  <c:v>107.94580000000002</c:v>
                </c:pt>
                <c:pt idx="1093">
                  <c:v>108.18713333333328</c:v>
                </c:pt>
                <c:pt idx="1094">
                  <c:v>108.4895333333333</c:v>
                </c:pt>
                <c:pt idx="1095">
                  <c:v>109.17339999999975</c:v>
                </c:pt>
                <c:pt idx="1096">
                  <c:v>108.57393333333302</c:v>
                </c:pt>
                <c:pt idx="1097">
                  <c:v>108.11013333333328</c:v>
                </c:pt>
                <c:pt idx="1098">
                  <c:v>108.03373333333325</c:v>
                </c:pt>
                <c:pt idx="1099">
                  <c:v>107.2891333333333</c:v>
                </c:pt>
                <c:pt idx="1100">
                  <c:v>106.48320000000002</c:v>
                </c:pt>
                <c:pt idx="1101">
                  <c:v>106.52353333333328</c:v>
                </c:pt>
                <c:pt idx="1102">
                  <c:v>107.05313333333328</c:v>
                </c:pt>
                <c:pt idx="1103">
                  <c:v>106.43633333333328</c:v>
                </c:pt>
                <c:pt idx="1104">
                  <c:v>106.41353333333332</c:v>
                </c:pt>
                <c:pt idx="1105">
                  <c:v>106.61433333333328</c:v>
                </c:pt>
                <c:pt idx="1106">
                  <c:v>106.18586666666641</c:v>
                </c:pt>
                <c:pt idx="1107">
                  <c:v>106.24960000000029</c:v>
                </c:pt>
                <c:pt idx="1108">
                  <c:v>107.23120000000029</c:v>
                </c:pt>
                <c:pt idx="1109">
                  <c:v>107.2519333333333</c:v>
                </c:pt>
                <c:pt idx="1110">
                  <c:v>107.17706666666668</c:v>
                </c:pt>
                <c:pt idx="1111">
                  <c:v>106.96786666666672</c:v>
                </c:pt>
                <c:pt idx="1112">
                  <c:v>106.44280000000002</c:v>
                </c:pt>
                <c:pt idx="1113">
                  <c:v>105.64726666666672</c:v>
                </c:pt>
                <c:pt idx="1114">
                  <c:v>105.9584</c:v>
                </c:pt>
                <c:pt idx="1115">
                  <c:v>105.37786666666668</c:v>
                </c:pt>
                <c:pt idx="1116">
                  <c:v>105.27886666666645</c:v>
                </c:pt>
                <c:pt idx="1117">
                  <c:v>106.10133333333305</c:v>
                </c:pt>
                <c:pt idx="1118">
                  <c:v>106.13226633333328</c:v>
                </c:pt>
                <c:pt idx="1119">
                  <c:v>105.503</c:v>
                </c:pt>
                <c:pt idx="1120">
                  <c:v>106.0924666666667</c:v>
                </c:pt>
                <c:pt idx="1121">
                  <c:v>106.2459333333333</c:v>
                </c:pt>
                <c:pt idx="1122">
                  <c:v>106.03553333333328</c:v>
                </c:pt>
                <c:pt idx="1123">
                  <c:v>105.77733333333325</c:v>
                </c:pt>
                <c:pt idx="1124">
                  <c:v>106.47419966666672</c:v>
                </c:pt>
                <c:pt idx="1125">
                  <c:v>106.57306666666668</c:v>
                </c:pt>
                <c:pt idx="1126">
                  <c:v>106.9455333333333</c:v>
                </c:pt>
                <c:pt idx="1127">
                  <c:v>106.71113333333342</c:v>
                </c:pt>
                <c:pt idx="1128">
                  <c:v>106.98820000000002</c:v>
                </c:pt>
                <c:pt idx="1129">
                  <c:v>107.07313333333325</c:v>
                </c:pt>
                <c:pt idx="1130">
                  <c:v>106.93746666666672</c:v>
                </c:pt>
                <c:pt idx="1131">
                  <c:v>107.19293333333302</c:v>
                </c:pt>
                <c:pt idx="1132">
                  <c:v>107.3481996666667</c:v>
                </c:pt>
                <c:pt idx="1133">
                  <c:v>107.06720000000028</c:v>
                </c:pt>
                <c:pt idx="1134">
                  <c:v>107.3935996666667</c:v>
                </c:pt>
                <c:pt idx="1135">
                  <c:v>107.61433333333328</c:v>
                </c:pt>
                <c:pt idx="1136">
                  <c:v>106.8296666666667</c:v>
                </c:pt>
                <c:pt idx="1137">
                  <c:v>106.68906666666668</c:v>
                </c:pt>
                <c:pt idx="1138">
                  <c:v>106.9043333333333</c:v>
                </c:pt>
                <c:pt idx="1139">
                  <c:v>106.2980663333333</c:v>
                </c:pt>
                <c:pt idx="1140">
                  <c:v>106.50753300000002</c:v>
                </c:pt>
                <c:pt idx="1141">
                  <c:v>106.17039999999972</c:v>
                </c:pt>
                <c:pt idx="1142">
                  <c:v>105.6140666666667</c:v>
                </c:pt>
                <c:pt idx="1143">
                  <c:v>105.89573333333301</c:v>
                </c:pt>
                <c:pt idx="1144">
                  <c:v>105.8439333333333</c:v>
                </c:pt>
                <c:pt idx="1145">
                  <c:v>105.0866666666667</c:v>
                </c:pt>
                <c:pt idx="1146">
                  <c:v>105.99780000000028</c:v>
                </c:pt>
                <c:pt idx="1147">
                  <c:v>106.4522666666667</c:v>
                </c:pt>
                <c:pt idx="1148">
                  <c:v>106.2005333333333</c:v>
                </c:pt>
                <c:pt idx="1149">
                  <c:v>106.1441333333333</c:v>
                </c:pt>
                <c:pt idx="1150">
                  <c:v>106.47020000000002</c:v>
                </c:pt>
                <c:pt idx="1151">
                  <c:v>105.91653333333332</c:v>
                </c:pt>
                <c:pt idx="1152">
                  <c:v>105.8900666666667</c:v>
                </c:pt>
                <c:pt idx="1153">
                  <c:v>106.6262</c:v>
                </c:pt>
                <c:pt idx="1154">
                  <c:v>106.7371333333333</c:v>
                </c:pt>
                <c:pt idx="1155">
                  <c:v>106.8602666666667</c:v>
                </c:pt>
                <c:pt idx="1156">
                  <c:v>107.2995333333333</c:v>
                </c:pt>
                <c:pt idx="1157">
                  <c:v>107.72020000000002</c:v>
                </c:pt>
                <c:pt idx="1158">
                  <c:v>107.2684</c:v>
                </c:pt>
                <c:pt idx="1159">
                  <c:v>107.15746666666668</c:v>
                </c:pt>
                <c:pt idx="1160">
                  <c:v>106.82839999999995</c:v>
                </c:pt>
                <c:pt idx="1161">
                  <c:v>106.08120000000002</c:v>
                </c:pt>
                <c:pt idx="1162">
                  <c:v>105.4935333333333</c:v>
                </c:pt>
                <c:pt idx="1163">
                  <c:v>105.35073333333298</c:v>
                </c:pt>
                <c:pt idx="1164">
                  <c:v>105.6892</c:v>
                </c:pt>
                <c:pt idx="1165">
                  <c:v>105.6615333333333</c:v>
                </c:pt>
                <c:pt idx="1166">
                  <c:v>106.4824</c:v>
                </c:pt>
                <c:pt idx="1167">
                  <c:v>107.0732</c:v>
                </c:pt>
                <c:pt idx="1168">
                  <c:v>107.05013333333328</c:v>
                </c:pt>
                <c:pt idx="1169">
                  <c:v>106.74753333333342</c:v>
                </c:pt>
                <c:pt idx="1170">
                  <c:v>106.89160000000012</c:v>
                </c:pt>
                <c:pt idx="1171">
                  <c:v>106.54066666666672</c:v>
                </c:pt>
                <c:pt idx="1172">
                  <c:v>106.22760000000002</c:v>
                </c:pt>
                <c:pt idx="1173">
                  <c:v>106.0694663333333</c:v>
                </c:pt>
                <c:pt idx="1174">
                  <c:v>106.2245333333333</c:v>
                </c:pt>
                <c:pt idx="1175">
                  <c:v>106.50593333333325</c:v>
                </c:pt>
                <c:pt idx="1176">
                  <c:v>106.7574666666667</c:v>
                </c:pt>
                <c:pt idx="1177">
                  <c:v>106.4282666666667</c:v>
                </c:pt>
                <c:pt idx="1178">
                  <c:v>106.0688</c:v>
                </c:pt>
                <c:pt idx="1179">
                  <c:v>105.94166666666715</c:v>
                </c:pt>
                <c:pt idx="1180">
                  <c:v>106.1145333333333</c:v>
                </c:pt>
                <c:pt idx="1181">
                  <c:v>105.61593333333325</c:v>
                </c:pt>
                <c:pt idx="1182">
                  <c:v>105.4331333333333</c:v>
                </c:pt>
                <c:pt idx="1183">
                  <c:v>105.97719966666672</c:v>
                </c:pt>
                <c:pt idx="1184">
                  <c:v>106.27773333333325</c:v>
                </c:pt>
                <c:pt idx="1185">
                  <c:v>105.66839999999998</c:v>
                </c:pt>
                <c:pt idx="1186">
                  <c:v>106.418733</c:v>
                </c:pt>
                <c:pt idx="1187">
                  <c:v>106.8034</c:v>
                </c:pt>
                <c:pt idx="1188">
                  <c:v>106.34813333333328</c:v>
                </c:pt>
                <c:pt idx="1189">
                  <c:v>106.2586666666667</c:v>
                </c:pt>
                <c:pt idx="1190">
                  <c:v>106.405</c:v>
                </c:pt>
                <c:pt idx="1191">
                  <c:v>105.07053333333315</c:v>
                </c:pt>
                <c:pt idx="1192">
                  <c:v>104.4021333333333</c:v>
                </c:pt>
                <c:pt idx="1193">
                  <c:v>104.74700000000028</c:v>
                </c:pt>
                <c:pt idx="1194">
                  <c:v>104.97693333333328</c:v>
                </c:pt>
                <c:pt idx="1195">
                  <c:v>104.98106666666672</c:v>
                </c:pt>
                <c:pt idx="1196">
                  <c:v>105.41400000000029</c:v>
                </c:pt>
                <c:pt idx="1197">
                  <c:v>105.83053333333328</c:v>
                </c:pt>
                <c:pt idx="1198">
                  <c:v>106.2232666666667</c:v>
                </c:pt>
                <c:pt idx="1199">
                  <c:v>105.92286666666668</c:v>
                </c:pt>
                <c:pt idx="1200">
                  <c:v>105.7594</c:v>
                </c:pt>
                <c:pt idx="1201">
                  <c:v>106.16760000000002</c:v>
                </c:pt>
                <c:pt idx="1202">
                  <c:v>106.6562666666667</c:v>
                </c:pt>
                <c:pt idx="1203">
                  <c:v>105.66806633333302</c:v>
                </c:pt>
                <c:pt idx="1204">
                  <c:v>105.467266666667</c:v>
                </c:pt>
                <c:pt idx="1205">
                  <c:v>106.35753333333328</c:v>
                </c:pt>
                <c:pt idx="1206">
                  <c:v>106.93940000000002</c:v>
                </c:pt>
                <c:pt idx="1207">
                  <c:v>106.57333333333298</c:v>
                </c:pt>
                <c:pt idx="1208">
                  <c:v>106.66793333333328</c:v>
                </c:pt>
                <c:pt idx="1209">
                  <c:v>107.47320000000002</c:v>
                </c:pt>
                <c:pt idx="1210">
                  <c:v>106.8776</c:v>
                </c:pt>
                <c:pt idx="1211">
                  <c:v>106.01459966666692</c:v>
                </c:pt>
                <c:pt idx="1212">
                  <c:v>105.6696666666667</c:v>
                </c:pt>
                <c:pt idx="1213">
                  <c:v>105.648</c:v>
                </c:pt>
                <c:pt idx="1214">
                  <c:v>105.57673299999952</c:v>
                </c:pt>
                <c:pt idx="1215">
                  <c:v>105.3199333333333</c:v>
                </c:pt>
                <c:pt idx="1216">
                  <c:v>105.54233333333325</c:v>
                </c:pt>
                <c:pt idx="1217">
                  <c:v>105.68386666666665</c:v>
                </c:pt>
                <c:pt idx="1218">
                  <c:v>106.1366666666667</c:v>
                </c:pt>
                <c:pt idx="1219">
                  <c:v>105.38639966666668</c:v>
                </c:pt>
                <c:pt idx="1220">
                  <c:v>105.2393996666667</c:v>
                </c:pt>
                <c:pt idx="1221">
                  <c:v>105.44366666666699</c:v>
                </c:pt>
                <c:pt idx="1222">
                  <c:v>105.67506666666635</c:v>
                </c:pt>
                <c:pt idx="1223">
                  <c:v>106.02379999999998</c:v>
                </c:pt>
                <c:pt idx="1224">
                  <c:v>106.2981333333333</c:v>
                </c:pt>
                <c:pt idx="1225">
                  <c:v>106.6962</c:v>
                </c:pt>
                <c:pt idx="1226">
                  <c:v>106.1426</c:v>
                </c:pt>
                <c:pt idx="1227">
                  <c:v>105.3971333333333</c:v>
                </c:pt>
                <c:pt idx="1228">
                  <c:v>104.0549333333333</c:v>
                </c:pt>
                <c:pt idx="1229">
                  <c:v>103.9898</c:v>
                </c:pt>
                <c:pt idx="1230">
                  <c:v>103.5319333333333</c:v>
                </c:pt>
                <c:pt idx="1231">
                  <c:v>103.8945333333333</c:v>
                </c:pt>
                <c:pt idx="1232">
                  <c:v>104.83839999999998</c:v>
                </c:pt>
                <c:pt idx="1233">
                  <c:v>106.17799966666668</c:v>
                </c:pt>
                <c:pt idx="1234">
                  <c:v>106.33813333333325</c:v>
                </c:pt>
                <c:pt idx="1235">
                  <c:v>106.8964666666667</c:v>
                </c:pt>
                <c:pt idx="1236">
                  <c:v>106.729533</c:v>
                </c:pt>
                <c:pt idx="1237">
                  <c:v>106.0871333333333</c:v>
                </c:pt>
                <c:pt idx="1238">
                  <c:v>105.67206666666635</c:v>
                </c:pt>
                <c:pt idx="1239">
                  <c:v>105.54180000000002</c:v>
                </c:pt>
                <c:pt idx="1240">
                  <c:v>105.02333333333301</c:v>
                </c:pt>
                <c:pt idx="1241">
                  <c:v>105.07173333333301</c:v>
                </c:pt>
                <c:pt idx="1242">
                  <c:v>105.50773333333328</c:v>
                </c:pt>
                <c:pt idx="1243">
                  <c:v>105.50173333333328</c:v>
                </c:pt>
                <c:pt idx="1244">
                  <c:v>104.69126666666672</c:v>
                </c:pt>
                <c:pt idx="1245">
                  <c:v>104.7296</c:v>
                </c:pt>
                <c:pt idx="1246">
                  <c:v>104.61973333333302</c:v>
                </c:pt>
                <c:pt idx="1247">
                  <c:v>104.46026666666698</c:v>
                </c:pt>
                <c:pt idx="1248">
                  <c:v>104.79626666666672</c:v>
                </c:pt>
                <c:pt idx="1249">
                  <c:v>105.5408</c:v>
                </c:pt>
                <c:pt idx="1250">
                  <c:v>105.922133</c:v>
                </c:pt>
                <c:pt idx="1251">
                  <c:v>106.611</c:v>
                </c:pt>
                <c:pt idx="1252">
                  <c:v>107.15233333333281</c:v>
                </c:pt>
                <c:pt idx="1253">
                  <c:v>106.07873333333281</c:v>
                </c:pt>
                <c:pt idx="1254">
                  <c:v>105.5904</c:v>
                </c:pt>
                <c:pt idx="1255">
                  <c:v>104.94006666666672</c:v>
                </c:pt>
                <c:pt idx="1256">
                  <c:v>104.2596666666667</c:v>
                </c:pt>
                <c:pt idx="1257">
                  <c:v>103.6846</c:v>
                </c:pt>
                <c:pt idx="1258">
                  <c:v>104.0594</c:v>
                </c:pt>
                <c:pt idx="1259">
                  <c:v>104.2661333333333</c:v>
                </c:pt>
                <c:pt idx="1260">
                  <c:v>105.5722</c:v>
                </c:pt>
                <c:pt idx="1261">
                  <c:v>105.90746666666672</c:v>
                </c:pt>
                <c:pt idx="1262">
                  <c:v>105.10353333333325</c:v>
                </c:pt>
                <c:pt idx="1263">
                  <c:v>105.1182</c:v>
                </c:pt>
                <c:pt idx="1264">
                  <c:v>105.10513333333301</c:v>
                </c:pt>
                <c:pt idx="1265">
                  <c:v>103.88079999999998</c:v>
                </c:pt>
                <c:pt idx="1266">
                  <c:v>103.08586666666665</c:v>
                </c:pt>
                <c:pt idx="1267">
                  <c:v>103.49566666666672</c:v>
                </c:pt>
                <c:pt idx="1268">
                  <c:v>103.60420000000002</c:v>
                </c:pt>
                <c:pt idx="1269">
                  <c:v>103.45700000000002</c:v>
                </c:pt>
                <c:pt idx="1270">
                  <c:v>103.5138666666667</c:v>
                </c:pt>
                <c:pt idx="1271">
                  <c:v>103.6160666666667</c:v>
                </c:pt>
                <c:pt idx="1272">
                  <c:v>103.93620000000028</c:v>
                </c:pt>
                <c:pt idx="1273">
                  <c:v>104.02893333333301</c:v>
                </c:pt>
                <c:pt idx="1274">
                  <c:v>104.300133</c:v>
                </c:pt>
                <c:pt idx="1275">
                  <c:v>103.96273333333328</c:v>
                </c:pt>
                <c:pt idx="1276">
                  <c:v>103.8904</c:v>
                </c:pt>
                <c:pt idx="1277">
                  <c:v>104.1130666666667</c:v>
                </c:pt>
                <c:pt idx="1278">
                  <c:v>104.5836666666667</c:v>
                </c:pt>
                <c:pt idx="1279">
                  <c:v>104.0655996666666</c:v>
                </c:pt>
                <c:pt idx="1280">
                  <c:v>103.9504</c:v>
                </c:pt>
                <c:pt idx="1281">
                  <c:v>103.76666666666672</c:v>
                </c:pt>
                <c:pt idx="1282">
                  <c:v>104.28333333333325</c:v>
                </c:pt>
                <c:pt idx="1283">
                  <c:v>103.79033333333328</c:v>
                </c:pt>
                <c:pt idx="1284">
                  <c:v>104.17786666666665</c:v>
                </c:pt>
                <c:pt idx="1285">
                  <c:v>104.65239999999972</c:v>
                </c:pt>
                <c:pt idx="1286">
                  <c:v>105.27046666666668</c:v>
                </c:pt>
                <c:pt idx="1287">
                  <c:v>104.8485996666667</c:v>
                </c:pt>
                <c:pt idx="1288">
                  <c:v>105.3562666666667</c:v>
                </c:pt>
                <c:pt idx="1289">
                  <c:v>105.78660000000002</c:v>
                </c:pt>
                <c:pt idx="1290">
                  <c:v>106.72579999999998</c:v>
                </c:pt>
                <c:pt idx="1291">
                  <c:v>107.5778</c:v>
                </c:pt>
                <c:pt idx="1292">
                  <c:v>107.49453333333332</c:v>
                </c:pt>
                <c:pt idx="1293">
                  <c:v>107.7964666666667</c:v>
                </c:pt>
                <c:pt idx="1294">
                  <c:v>107.7060666666667</c:v>
                </c:pt>
                <c:pt idx="1295">
                  <c:v>106.97073333333302</c:v>
                </c:pt>
                <c:pt idx="1296">
                  <c:v>105.8015333333333</c:v>
                </c:pt>
                <c:pt idx="1297">
                  <c:v>105.7628666666667</c:v>
                </c:pt>
                <c:pt idx="1298">
                  <c:v>104.3420666666667</c:v>
                </c:pt>
                <c:pt idx="1299">
                  <c:v>103.251</c:v>
                </c:pt>
                <c:pt idx="1300">
                  <c:v>103.2208</c:v>
                </c:pt>
                <c:pt idx="1301">
                  <c:v>103.209</c:v>
                </c:pt>
                <c:pt idx="1302">
                  <c:v>102.4968663333333</c:v>
                </c:pt>
                <c:pt idx="1303">
                  <c:v>103.35266666666668</c:v>
                </c:pt>
                <c:pt idx="1304">
                  <c:v>104.694</c:v>
                </c:pt>
                <c:pt idx="1305">
                  <c:v>104.45480000000002</c:v>
                </c:pt>
                <c:pt idx="1306">
                  <c:v>104.83133333333328</c:v>
                </c:pt>
                <c:pt idx="1307">
                  <c:v>104.93793333333332</c:v>
                </c:pt>
                <c:pt idx="1308">
                  <c:v>104.13973333333301</c:v>
                </c:pt>
                <c:pt idx="1309">
                  <c:v>103.37953333333301</c:v>
                </c:pt>
                <c:pt idx="1310">
                  <c:v>103.50033333333315</c:v>
                </c:pt>
                <c:pt idx="1311">
                  <c:v>103.571</c:v>
                </c:pt>
                <c:pt idx="1312">
                  <c:v>104.4488666666667</c:v>
                </c:pt>
                <c:pt idx="1313">
                  <c:v>105.49493333333332</c:v>
                </c:pt>
                <c:pt idx="1314">
                  <c:v>106.19720000000002</c:v>
                </c:pt>
                <c:pt idx="1315">
                  <c:v>106.45553333333328</c:v>
                </c:pt>
                <c:pt idx="1316">
                  <c:v>106.9147333333333</c:v>
                </c:pt>
                <c:pt idx="1317">
                  <c:v>107.1440666666667</c:v>
                </c:pt>
                <c:pt idx="1318">
                  <c:v>107.0202</c:v>
                </c:pt>
                <c:pt idx="1319">
                  <c:v>106.42273333333301</c:v>
                </c:pt>
                <c:pt idx="1320">
                  <c:v>106.5836666666667</c:v>
                </c:pt>
                <c:pt idx="1321">
                  <c:v>106.0562666666667</c:v>
                </c:pt>
                <c:pt idx="1322">
                  <c:v>105.62819999999998</c:v>
                </c:pt>
                <c:pt idx="1323">
                  <c:v>105.0374666666667</c:v>
                </c:pt>
                <c:pt idx="1324">
                  <c:v>104.99406666666682</c:v>
                </c:pt>
                <c:pt idx="1325">
                  <c:v>104.3167996666667</c:v>
                </c:pt>
                <c:pt idx="1326">
                  <c:v>104.61853333333325</c:v>
                </c:pt>
                <c:pt idx="1327">
                  <c:v>105.115733333333</c:v>
                </c:pt>
                <c:pt idx="1328">
                  <c:v>105.4279333333333</c:v>
                </c:pt>
                <c:pt idx="1329">
                  <c:v>104.8846666666667</c:v>
                </c:pt>
                <c:pt idx="1330">
                  <c:v>105.07039999999998</c:v>
                </c:pt>
                <c:pt idx="1331">
                  <c:v>105.45820000000002</c:v>
                </c:pt>
                <c:pt idx="1332">
                  <c:v>104.86173333333328</c:v>
                </c:pt>
                <c:pt idx="1333">
                  <c:v>104.8110663333333</c:v>
                </c:pt>
                <c:pt idx="1334">
                  <c:v>105.5582666666667</c:v>
                </c:pt>
                <c:pt idx="1335">
                  <c:v>106.24220000000012</c:v>
                </c:pt>
                <c:pt idx="1336">
                  <c:v>105.9582666666667</c:v>
                </c:pt>
                <c:pt idx="1337">
                  <c:v>106.06400000000002</c:v>
                </c:pt>
                <c:pt idx="1338">
                  <c:v>106.3135333333333</c:v>
                </c:pt>
                <c:pt idx="1339">
                  <c:v>106.2617333333333</c:v>
                </c:pt>
                <c:pt idx="1340">
                  <c:v>106.43100000000022</c:v>
                </c:pt>
                <c:pt idx="1341">
                  <c:v>106.5634666666667</c:v>
                </c:pt>
                <c:pt idx="1342">
                  <c:v>106.13353333333328</c:v>
                </c:pt>
                <c:pt idx="1343">
                  <c:v>105.74726666666706</c:v>
                </c:pt>
                <c:pt idx="1344">
                  <c:v>106.43626633333332</c:v>
                </c:pt>
                <c:pt idx="1345">
                  <c:v>106.39593333333328</c:v>
                </c:pt>
                <c:pt idx="1346">
                  <c:v>106.0204</c:v>
                </c:pt>
                <c:pt idx="1347">
                  <c:v>106.8168</c:v>
                </c:pt>
                <c:pt idx="1348">
                  <c:v>106.91713333333342</c:v>
                </c:pt>
                <c:pt idx="1349">
                  <c:v>106.5405333333333</c:v>
                </c:pt>
                <c:pt idx="1350">
                  <c:v>105.8266</c:v>
                </c:pt>
                <c:pt idx="1351">
                  <c:v>105.53126633333332</c:v>
                </c:pt>
                <c:pt idx="1352">
                  <c:v>105.08539999999998</c:v>
                </c:pt>
                <c:pt idx="1353">
                  <c:v>105.6122666666667</c:v>
                </c:pt>
                <c:pt idx="1354">
                  <c:v>104.99226666666672</c:v>
                </c:pt>
                <c:pt idx="1355">
                  <c:v>104.5954666666667</c:v>
                </c:pt>
                <c:pt idx="1356">
                  <c:v>104.58160000000002</c:v>
                </c:pt>
                <c:pt idx="1357">
                  <c:v>105.08593333333305</c:v>
                </c:pt>
                <c:pt idx="1358">
                  <c:v>104.89159966666672</c:v>
                </c:pt>
                <c:pt idx="1359">
                  <c:v>105.1074666666667</c:v>
                </c:pt>
                <c:pt idx="1360">
                  <c:v>105.68866666666668</c:v>
                </c:pt>
                <c:pt idx="1361">
                  <c:v>105.73406666666672</c:v>
                </c:pt>
                <c:pt idx="1362">
                  <c:v>105.2308666666667</c:v>
                </c:pt>
                <c:pt idx="1363">
                  <c:v>104.77586666666645</c:v>
                </c:pt>
                <c:pt idx="1364">
                  <c:v>104.6144666666667</c:v>
                </c:pt>
                <c:pt idx="1365">
                  <c:v>104.5150666666667</c:v>
                </c:pt>
                <c:pt idx="1366">
                  <c:v>104.08986666666668</c:v>
                </c:pt>
                <c:pt idx="1367">
                  <c:v>103.6</c:v>
                </c:pt>
                <c:pt idx="1368">
                  <c:v>104.2541333333333</c:v>
                </c:pt>
                <c:pt idx="1369">
                  <c:v>105.1652666666667</c:v>
                </c:pt>
                <c:pt idx="1370">
                  <c:v>104.9324</c:v>
                </c:pt>
                <c:pt idx="1371">
                  <c:v>106.15366666666668</c:v>
                </c:pt>
                <c:pt idx="1372">
                  <c:v>106.65559999999998</c:v>
                </c:pt>
                <c:pt idx="1373">
                  <c:v>106.16639966666668</c:v>
                </c:pt>
                <c:pt idx="1374">
                  <c:v>104.67553333333284</c:v>
                </c:pt>
                <c:pt idx="1375">
                  <c:v>104.82579999999975</c:v>
                </c:pt>
                <c:pt idx="1376">
                  <c:v>103.37986666666642</c:v>
                </c:pt>
                <c:pt idx="1377">
                  <c:v>103.7252666666667</c:v>
                </c:pt>
                <c:pt idx="1378">
                  <c:v>103.38193333333328</c:v>
                </c:pt>
                <c:pt idx="1379">
                  <c:v>104.90520000000002</c:v>
                </c:pt>
                <c:pt idx="1380">
                  <c:v>105.4009333333333</c:v>
                </c:pt>
                <c:pt idx="1381">
                  <c:v>106.10873333333282</c:v>
                </c:pt>
                <c:pt idx="1382">
                  <c:v>105.36</c:v>
                </c:pt>
                <c:pt idx="1383">
                  <c:v>106.3540666666667</c:v>
                </c:pt>
                <c:pt idx="1384">
                  <c:v>106.26233333333325</c:v>
                </c:pt>
                <c:pt idx="1385">
                  <c:v>105.5964</c:v>
                </c:pt>
                <c:pt idx="1386">
                  <c:v>105.22733333333328</c:v>
                </c:pt>
                <c:pt idx="1387">
                  <c:v>105.1386</c:v>
                </c:pt>
                <c:pt idx="1388">
                  <c:v>104.45513333333328</c:v>
                </c:pt>
                <c:pt idx="1389">
                  <c:v>104.41146666666698</c:v>
                </c:pt>
                <c:pt idx="1390">
                  <c:v>105.24460000000039</c:v>
                </c:pt>
                <c:pt idx="1391">
                  <c:v>106.7552</c:v>
                </c:pt>
                <c:pt idx="1392">
                  <c:v>107.28539966666668</c:v>
                </c:pt>
                <c:pt idx="1393">
                  <c:v>107.0142000000003</c:v>
                </c:pt>
                <c:pt idx="1394">
                  <c:v>105.87266666666665</c:v>
                </c:pt>
                <c:pt idx="1395">
                  <c:v>105.2694</c:v>
                </c:pt>
                <c:pt idx="1396">
                  <c:v>104.4324666666667</c:v>
                </c:pt>
                <c:pt idx="1397">
                  <c:v>103.99866666666672</c:v>
                </c:pt>
                <c:pt idx="1398">
                  <c:v>104.53100000000002</c:v>
                </c:pt>
                <c:pt idx="1399">
                  <c:v>105.4969333333333</c:v>
                </c:pt>
                <c:pt idx="1400">
                  <c:v>105.92100000000002</c:v>
                </c:pt>
                <c:pt idx="1401">
                  <c:v>105.736</c:v>
                </c:pt>
                <c:pt idx="1402">
                  <c:v>106.4222666666667</c:v>
                </c:pt>
                <c:pt idx="1403">
                  <c:v>106.61073333333302</c:v>
                </c:pt>
                <c:pt idx="1404">
                  <c:v>106.69546666666668</c:v>
                </c:pt>
                <c:pt idx="1405">
                  <c:v>106.74906666666672</c:v>
                </c:pt>
                <c:pt idx="1406">
                  <c:v>107.15093333333301</c:v>
                </c:pt>
                <c:pt idx="1407">
                  <c:v>107.2489333333333</c:v>
                </c:pt>
                <c:pt idx="1408">
                  <c:v>107.94233333333328</c:v>
                </c:pt>
                <c:pt idx="1409">
                  <c:v>107.77153333333328</c:v>
                </c:pt>
                <c:pt idx="1410">
                  <c:v>106.97846666666668</c:v>
                </c:pt>
                <c:pt idx="1411">
                  <c:v>106.5766666666667</c:v>
                </c:pt>
                <c:pt idx="1412">
                  <c:v>106.8056666666667</c:v>
                </c:pt>
                <c:pt idx="1413">
                  <c:v>106.38873333333285</c:v>
                </c:pt>
                <c:pt idx="1414">
                  <c:v>106.3468</c:v>
                </c:pt>
                <c:pt idx="1415">
                  <c:v>106.31593333333328</c:v>
                </c:pt>
                <c:pt idx="1416">
                  <c:v>106.16846666666665</c:v>
                </c:pt>
                <c:pt idx="1417">
                  <c:v>105.92086633333328</c:v>
                </c:pt>
                <c:pt idx="1418">
                  <c:v>105.47720000000002</c:v>
                </c:pt>
                <c:pt idx="1419">
                  <c:v>105.29700000000012</c:v>
                </c:pt>
                <c:pt idx="1420">
                  <c:v>105.76433300000002</c:v>
                </c:pt>
                <c:pt idx="1421">
                  <c:v>105.36393333333328</c:v>
                </c:pt>
                <c:pt idx="1422">
                  <c:v>105.37793333333325</c:v>
                </c:pt>
                <c:pt idx="1423">
                  <c:v>105.3844666666667</c:v>
                </c:pt>
                <c:pt idx="1424">
                  <c:v>105.5202</c:v>
                </c:pt>
                <c:pt idx="1425">
                  <c:v>105.12146666666668</c:v>
                </c:pt>
                <c:pt idx="1426">
                  <c:v>105.3276</c:v>
                </c:pt>
                <c:pt idx="1427">
                  <c:v>104.2924</c:v>
                </c:pt>
                <c:pt idx="1428">
                  <c:v>103.8369996666667</c:v>
                </c:pt>
                <c:pt idx="1429">
                  <c:v>104.08686666666668</c:v>
                </c:pt>
                <c:pt idx="1430">
                  <c:v>104.6478666666667</c:v>
                </c:pt>
                <c:pt idx="1431">
                  <c:v>105.27693333333328</c:v>
                </c:pt>
                <c:pt idx="1432">
                  <c:v>106.13160000000002</c:v>
                </c:pt>
                <c:pt idx="1433">
                  <c:v>106.3968</c:v>
                </c:pt>
                <c:pt idx="1434">
                  <c:v>106.1434666666667</c:v>
                </c:pt>
                <c:pt idx="1435">
                  <c:v>106.18233333333281</c:v>
                </c:pt>
                <c:pt idx="1436">
                  <c:v>106.34820000000002</c:v>
                </c:pt>
                <c:pt idx="1437">
                  <c:v>105.79860000000002</c:v>
                </c:pt>
                <c:pt idx="1438">
                  <c:v>104.91386666666672</c:v>
                </c:pt>
                <c:pt idx="1439">
                  <c:v>104.04366633333332</c:v>
                </c:pt>
                <c:pt idx="1440">
                  <c:v>104.4578666666667</c:v>
                </c:pt>
                <c:pt idx="1441">
                  <c:v>103.92726666666672</c:v>
                </c:pt>
                <c:pt idx="1442">
                  <c:v>104.49360000000028</c:v>
                </c:pt>
                <c:pt idx="1443">
                  <c:v>105.32753333333328</c:v>
                </c:pt>
                <c:pt idx="1444">
                  <c:v>106.4824</c:v>
                </c:pt>
                <c:pt idx="1445">
                  <c:v>105.85</c:v>
                </c:pt>
                <c:pt idx="1446">
                  <c:v>105.52653333333328</c:v>
                </c:pt>
                <c:pt idx="1447">
                  <c:v>104.58460000000002</c:v>
                </c:pt>
                <c:pt idx="1448">
                  <c:v>104.1401333333333</c:v>
                </c:pt>
                <c:pt idx="1449">
                  <c:v>103.3702</c:v>
                </c:pt>
                <c:pt idx="1450">
                  <c:v>103.1392</c:v>
                </c:pt>
                <c:pt idx="1451">
                  <c:v>103.0424</c:v>
                </c:pt>
                <c:pt idx="1452">
                  <c:v>103.76626666666672</c:v>
                </c:pt>
                <c:pt idx="1453">
                  <c:v>104.0310666666667</c:v>
                </c:pt>
                <c:pt idx="1454">
                  <c:v>104.21520000000002</c:v>
                </c:pt>
                <c:pt idx="1455">
                  <c:v>103.85073333333298</c:v>
                </c:pt>
                <c:pt idx="1456">
                  <c:v>103.74033300000002</c:v>
                </c:pt>
                <c:pt idx="1457">
                  <c:v>103.4511333333333</c:v>
                </c:pt>
                <c:pt idx="1458">
                  <c:v>103.87546666666641</c:v>
                </c:pt>
                <c:pt idx="1459">
                  <c:v>104.5056</c:v>
                </c:pt>
                <c:pt idx="1460">
                  <c:v>105.01660000000012</c:v>
                </c:pt>
                <c:pt idx="1461">
                  <c:v>105.30306666666668</c:v>
                </c:pt>
                <c:pt idx="1462">
                  <c:v>105.1376666666667</c:v>
                </c:pt>
                <c:pt idx="1463">
                  <c:v>104.458</c:v>
                </c:pt>
                <c:pt idx="1464">
                  <c:v>103.87839999999971</c:v>
                </c:pt>
                <c:pt idx="1465">
                  <c:v>103.37133333333301</c:v>
                </c:pt>
                <c:pt idx="1466">
                  <c:v>103.22426666666672</c:v>
                </c:pt>
                <c:pt idx="1467">
                  <c:v>103.2052</c:v>
                </c:pt>
                <c:pt idx="1468">
                  <c:v>104.3006</c:v>
                </c:pt>
                <c:pt idx="1469">
                  <c:v>104.94353333333332</c:v>
                </c:pt>
                <c:pt idx="1470">
                  <c:v>105.07013333333325</c:v>
                </c:pt>
                <c:pt idx="1471">
                  <c:v>106.41913333333332</c:v>
                </c:pt>
                <c:pt idx="1472">
                  <c:v>105.73746666666672</c:v>
                </c:pt>
                <c:pt idx="1473">
                  <c:v>105.36073333333302</c:v>
                </c:pt>
                <c:pt idx="1474">
                  <c:v>104.1242666666667</c:v>
                </c:pt>
                <c:pt idx="1475">
                  <c:v>104.44626666666699</c:v>
                </c:pt>
                <c:pt idx="1476">
                  <c:v>103.67899966666641</c:v>
                </c:pt>
                <c:pt idx="1477">
                  <c:v>104.7121333333333</c:v>
                </c:pt>
                <c:pt idx="1478">
                  <c:v>104.63673333333301</c:v>
                </c:pt>
                <c:pt idx="1479">
                  <c:v>105.86246666666668</c:v>
                </c:pt>
                <c:pt idx="1480">
                  <c:v>105.5984</c:v>
                </c:pt>
                <c:pt idx="1481">
                  <c:v>105.3036</c:v>
                </c:pt>
                <c:pt idx="1482">
                  <c:v>105.71966666666682</c:v>
                </c:pt>
                <c:pt idx="1483">
                  <c:v>105.61973333333302</c:v>
                </c:pt>
                <c:pt idx="1484">
                  <c:v>104.4410000000003</c:v>
                </c:pt>
                <c:pt idx="1485">
                  <c:v>104.18706666666668</c:v>
                </c:pt>
                <c:pt idx="1486">
                  <c:v>104.074333</c:v>
                </c:pt>
                <c:pt idx="1487">
                  <c:v>103.596</c:v>
                </c:pt>
                <c:pt idx="1488">
                  <c:v>103.55573333333294</c:v>
                </c:pt>
                <c:pt idx="1489">
                  <c:v>105.14993333333328</c:v>
                </c:pt>
                <c:pt idx="1490">
                  <c:v>105.7008666666667</c:v>
                </c:pt>
                <c:pt idx="1491">
                  <c:v>105.4800666666667</c:v>
                </c:pt>
                <c:pt idx="1492">
                  <c:v>105.346</c:v>
                </c:pt>
                <c:pt idx="1493">
                  <c:v>105.009</c:v>
                </c:pt>
                <c:pt idx="1494">
                  <c:v>103.3206</c:v>
                </c:pt>
                <c:pt idx="1495">
                  <c:v>103.5896666666667</c:v>
                </c:pt>
                <c:pt idx="1496">
                  <c:v>104.34420000000028</c:v>
                </c:pt>
                <c:pt idx="1497">
                  <c:v>104.643</c:v>
                </c:pt>
                <c:pt idx="1498">
                  <c:v>104.46146666666672</c:v>
                </c:pt>
                <c:pt idx="1499">
                  <c:v>104.3074</c:v>
                </c:pt>
                <c:pt idx="1500">
                  <c:v>103.8856</c:v>
                </c:pt>
                <c:pt idx="1501">
                  <c:v>103.12033333333285</c:v>
                </c:pt>
                <c:pt idx="1502">
                  <c:v>102.7393996666667</c:v>
                </c:pt>
                <c:pt idx="1503">
                  <c:v>103.6592666666667</c:v>
                </c:pt>
                <c:pt idx="1504">
                  <c:v>105.10593333333301</c:v>
                </c:pt>
                <c:pt idx="1505">
                  <c:v>105.34100000000002</c:v>
                </c:pt>
                <c:pt idx="1506">
                  <c:v>105.54520000000002</c:v>
                </c:pt>
                <c:pt idx="1507">
                  <c:v>106.0078</c:v>
                </c:pt>
                <c:pt idx="1508">
                  <c:v>105.7375333333333</c:v>
                </c:pt>
                <c:pt idx="1509">
                  <c:v>105.0154666666667</c:v>
                </c:pt>
                <c:pt idx="1510">
                  <c:v>104.62973333333284</c:v>
                </c:pt>
                <c:pt idx="1511">
                  <c:v>104.831</c:v>
                </c:pt>
                <c:pt idx="1512">
                  <c:v>104.89033333333325</c:v>
                </c:pt>
                <c:pt idx="1513">
                  <c:v>104.1618</c:v>
                </c:pt>
                <c:pt idx="1514">
                  <c:v>103.6999996666667</c:v>
                </c:pt>
                <c:pt idx="1515">
                  <c:v>103.6557333333328</c:v>
                </c:pt>
                <c:pt idx="1516">
                  <c:v>103.6040666666667</c:v>
                </c:pt>
                <c:pt idx="1517">
                  <c:v>103.37066666666668</c:v>
                </c:pt>
                <c:pt idx="1518">
                  <c:v>103.54140000000002</c:v>
                </c:pt>
                <c:pt idx="1519">
                  <c:v>103.77120000000002</c:v>
                </c:pt>
                <c:pt idx="1520">
                  <c:v>103.973</c:v>
                </c:pt>
                <c:pt idx="1521">
                  <c:v>103.63979999999998</c:v>
                </c:pt>
                <c:pt idx="1522">
                  <c:v>102.90166666666698</c:v>
                </c:pt>
                <c:pt idx="1523">
                  <c:v>103.42100000000002</c:v>
                </c:pt>
                <c:pt idx="1524">
                  <c:v>104.25839999999998</c:v>
                </c:pt>
                <c:pt idx="1525">
                  <c:v>104.49766666666703</c:v>
                </c:pt>
                <c:pt idx="1526">
                  <c:v>105.1468</c:v>
                </c:pt>
                <c:pt idx="1527">
                  <c:v>105.8852</c:v>
                </c:pt>
                <c:pt idx="1528">
                  <c:v>105.89020000000002</c:v>
                </c:pt>
                <c:pt idx="1529">
                  <c:v>105.66093333333328</c:v>
                </c:pt>
                <c:pt idx="1530">
                  <c:v>105.32653333333315</c:v>
                </c:pt>
                <c:pt idx="1531">
                  <c:v>105.41426666666715</c:v>
                </c:pt>
                <c:pt idx="1532">
                  <c:v>105.95426666666692</c:v>
                </c:pt>
                <c:pt idx="1533">
                  <c:v>106.28120000000028</c:v>
                </c:pt>
                <c:pt idx="1534">
                  <c:v>105.9931333333333</c:v>
                </c:pt>
                <c:pt idx="1535">
                  <c:v>105.74706666666692</c:v>
                </c:pt>
                <c:pt idx="1536">
                  <c:v>105.70366666666672</c:v>
                </c:pt>
                <c:pt idx="1537">
                  <c:v>104.90406666666672</c:v>
                </c:pt>
                <c:pt idx="1538">
                  <c:v>104.67859999999995</c:v>
                </c:pt>
                <c:pt idx="1539">
                  <c:v>104.6374</c:v>
                </c:pt>
                <c:pt idx="1540">
                  <c:v>105.58879999999998</c:v>
                </c:pt>
                <c:pt idx="1541">
                  <c:v>105.0998</c:v>
                </c:pt>
                <c:pt idx="1542">
                  <c:v>104.9136000000003</c:v>
                </c:pt>
                <c:pt idx="1543">
                  <c:v>104.35420000000002</c:v>
                </c:pt>
                <c:pt idx="1544">
                  <c:v>104.53400000000002</c:v>
                </c:pt>
                <c:pt idx="1545">
                  <c:v>104.35499999999999</c:v>
                </c:pt>
                <c:pt idx="1546">
                  <c:v>104.1932</c:v>
                </c:pt>
                <c:pt idx="1547">
                  <c:v>104.8013996666667</c:v>
                </c:pt>
                <c:pt idx="1548">
                  <c:v>104.37026666666668</c:v>
                </c:pt>
                <c:pt idx="1549">
                  <c:v>104.46926666666698</c:v>
                </c:pt>
                <c:pt idx="1550">
                  <c:v>104.53553333333328</c:v>
                </c:pt>
                <c:pt idx="1551">
                  <c:v>105.3409996666667</c:v>
                </c:pt>
                <c:pt idx="1552">
                  <c:v>105.16579966666642</c:v>
                </c:pt>
                <c:pt idx="1553">
                  <c:v>105.56460000000028</c:v>
                </c:pt>
                <c:pt idx="1554">
                  <c:v>105.7270666666667</c:v>
                </c:pt>
                <c:pt idx="1555">
                  <c:v>105.6162666666667</c:v>
                </c:pt>
                <c:pt idx="1556">
                  <c:v>105.05206666666668</c:v>
                </c:pt>
                <c:pt idx="1557">
                  <c:v>104.7104666666667</c:v>
                </c:pt>
                <c:pt idx="1558">
                  <c:v>105.85373333333298</c:v>
                </c:pt>
                <c:pt idx="1559">
                  <c:v>105.52573333333285</c:v>
                </c:pt>
                <c:pt idx="1560">
                  <c:v>105.02153300000002</c:v>
                </c:pt>
                <c:pt idx="1561">
                  <c:v>104.49973300000002</c:v>
                </c:pt>
                <c:pt idx="1562">
                  <c:v>104.45473333333328</c:v>
                </c:pt>
                <c:pt idx="1563">
                  <c:v>103.7031333333333</c:v>
                </c:pt>
                <c:pt idx="1564">
                  <c:v>102.6410663333333</c:v>
                </c:pt>
                <c:pt idx="1565">
                  <c:v>102.52879999999998</c:v>
                </c:pt>
                <c:pt idx="1566">
                  <c:v>103.14233333333301</c:v>
                </c:pt>
                <c:pt idx="1567">
                  <c:v>103.57186666666668</c:v>
                </c:pt>
                <c:pt idx="1568">
                  <c:v>103.54126666666698</c:v>
                </c:pt>
                <c:pt idx="1569">
                  <c:v>103.7485333333333</c:v>
                </c:pt>
                <c:pt idx="1570">
                  <c:v>104.01120000000029</c:v>
                </c:pt>
                <c:pt idx="1571">
                  <c:v>103.82579966666641</c:v>
                </c:pt>
                <c:pt idx="1572">
                  <c:v>103.49300000000002</c:v>
                </c:pt>
                <c:pt idx="1573">
                  <c:v>103.3592666666667</c:v>
                </c:pt>
                <c:pt idx="1574">
                  <c:v>104.28813333333328</c:v>
                </c:pt>
                <c:pt idx="1575">
                  <c:v>105.03060000000002</c:v>
                </c:pt>
                <c:pt idx="1576">
                  <c:v>105.90333333333338</c:v>
                </c:pt>
                <c:pt idx="1577">
                  <c:v>106.43740000000012</c:v>
                </c:pt>
                <c:pt idx="1578">
                  <c:v>106.36879999999998</c:v>
                </c:pt>
                <c:pt idx="1579">
                  <c:v>106.22239999999998</c:v>
                </c:pt>
                <c:pt idx="1580">
                  <c:v>105.2712666666667</c:v>
                </c:pt>
                <c:pt idx="1581">
                  <c:v>103.9684666666667</c:v>
                </c:pt>
                <c:pt idx="1582">
                  <c:v>103.41420000000048</c:v>
                </c:pt>
                <c:pt idx="1583">
                  <c:v>103.169</c:v>
                </c:pt>
                <c:pt idx="1584">
                  <c:v>102.73586666666668</c:v>
                </c:pt>
                <c:pt idx="1585">
                  <c:v>103.7536666666667</c:v>
                </c:pt>
                <c:pt idx="1586">
                  <c:v>104.25846666666668</c:v>
                </c:pt>
                <c:pt idx="1587">
                  <c:v>104.429</c:v>
                </c:pt>
                <c:pt idx="1588">
                  <c:v>105.0040666666667</c:v>
                </c:pt>
                <c:pt idx="1589">
                  <c:v>105.0348666666667</c:v>
                </c:pt>
                <c:pt idx="1590">
                  <c:v>103.59933333333328</c:v>
                </c:pt>
                <c:pt idx="1591">
                  <c:v>104.0602663333333</c:v>
                </c:pt>
                <c:pt idx="1592">
                  <c:v>104.18013333333325</c:v>
                </c:pt>
                <c:pt idx="1593">
                  <c:v>103.3640666666667</c:v>
                </c:pt>
                <c:pt idx="1594">
                  <c:v>103.4068666666667</c:v>
                </c:pt>
                <c:pt idx="1595">
                  <c:v>103.85499999999999</c:v>
                </c:pt>
                <c:pt idx="1596">
                  <c:v>102.81733333333328</c:v>
                </c:pt>
                <c:pt idx="1597">
                  <c:v>102.11813333333328</c:v>
                </c:pt>
                <c:pt idx="1598">
                  <c:v>103.2155333333333</c:v>
                </c:pt>
                <c:pt idx="1599">
                  <c:v>103.7078666666667</c:v>
                </c:pt>
                <c:pt idx="1600">
                  <c:v>103.7810663333333</c:v>
                </c:pt>
                <c:pt idx="1601">
                  <c:v>104.21420000000039</c:v>
                </c:pt>
                <c:pt idx="1602">
                  <c:v>104.24533333333328</c:v>
                </c:pt>
                <c:pt idx="1603">
                  <c:v>103.89633333333325</c:v>
                </c:pt>
                <c:pt idx="1604">
                  <c:v>103.63033333333301</c:v>
                </c:pt>
                <c:pt idx="1605">
                  <c:v>103.223</c:v>
                </c:pt>
                <c:pt idx="1606">
                  <c:v>103.54700000000012</c:v>
                </c:pt>
                <c:pt idx="1607">
                  <c:v>103.7454</c:v>
                </c:pt>
                <c:pt idx="1608">
                  <c:v>103.4993333333333</c:v>
                </c:pt>
                <c:pt idx="1609">
                  <c:v>103.666</c:v>
                </c:pt>
                <c:pt idx="1610">
                  <c:v>103.7163333333333</c:v>
                </c:pt>
                <c:pt idx="1611">
                  <c:v>103.22499999999999</c:v>
                </c:pt>
                <c:pt idx="1612">
                  <c:v>103.5041333333333</c:v>
                </c:pt>
                <c:pt idx="1613">
                  <c:v>103.113</c:v>
                </c:pt>
                <c:pt idx="1614">
                  <c:v>103.13886666666642</c:v>
                </c:pt>
                <c:pt idx="1615">
                  <c:v>104.0348666666667</c:v>
                </c:pt>
                <c:pt idx="1616">
                  <c:v>104.68846666666641</c:v>
                </c:pt>
                <c:pt idx="1617">
                  <c:v>105.01106666666672</c:v>
                </c:pt>
                <c:pt idx="1618">
                  <c:v>105.88720000000002</c:v>
                </c:pt>
                <c:pt idx="1619">
                  <c:v>105.9094666666667</c:v>
                </c:pt>
                <c:pt idx="1620">
                  <c:v>105.18746666666668</c:v>
                </c:pt>
                <c:pt idx="1621">
                  <c:v>104.5894666666667</c:v>
                </c:pt>
                <c:pt idx="1622">
                  <c:v>104.17973333333281</c:v>
                </c:pt>
                <c:pt idx="1623">
                  <c:v>103.40600000000002</c:v>
                </c:pt>
                <c:pt idx="1624">
                  <c:v>102.7498666666667</c:v>
                </c:pt>
                <c:pt idx="1625">
                  <c:v>102.884</c:v>
                </c:pt>
                <c:pt idx="1626">
                  <c:v>103.71833266666641</c:v>
                </c:pt>
                <c:pt idx="1627">
                  <c:v>104.05086666666668</c:v>
                </c:pt>
                <c:pt idx="1628">
                  <c:v>103.9569333333333</c:v>
                </c:pt>
                <c:pt idx="1629">
                  <c:v>104.44380000000002</c:v>
                </c:pt>
                <c:pt idx="1630">
                  <c:v>105.03213333333328</c:v>
                </c:pt>
                <c:pt idx="1631">
                  <c:v>104.9012000000003</c:v>
                </c:pt>
                <c:pt idx="1632">
                  <c:v>104.50539999999998</c:v>
                </c:pt>
                <c:pt idx="1633">
                  <c:v>104.54480000000002</c:v>
                </c:pt>
                <c:pt idx="1634">
                  <c:v>104.6956</c:v>
                </c:pt>
                <c:pt idx="1635">
                  <c:v>104.75846666666668</c:v>
                </c:pt>
                <c:pt idx="1636">
                  <c:v>104.3414666666667</c:v>
                </c:pt>
                <c:pt idx="1637">
                  <c:v>104.53173333333328</c:v>
                </c:pt>
                <c:pt idx="1638">
                  <c:v>104.65113333333328</c:v>
                </c:pt>
                <c:pt idx="1639">
                  <c:v>104.3975333333333</c:v>
                </c:pt>
                <c:pt idx="1640">
                  <c:v>103.76326666666672</c:v>
                </c:pt>
                <c:pt idx="1641">
                  <c:v>104.0977333333333</c:v>
                </c:pt>
                <c:pt idx="1642">
                  <c:v>103.9658</c:v>
                </c:pt>
                <c:pt idx="1643">
                  <c:v>103.6862</c:v>
                </c:pt>
                <c:pt idx="1644">
                  <c:v>103.57266666666658</c:v>
                </c:pt>
                <c:pt idx="1645">
                  <c:v>103.0435333333333</c:v>
                </c:pt>
                <c:pt idx="1646">
                  <c:v>102.50286666666668</c:v>
                </c:pt>
                <c:pt idx="1647">
                  <c:v>102.6615333333333</c:v>
                </c:pt>
                <c:pt idx="1648">
                  <c:v>103.2818666666667</c:v>
                </c:pt>
                <c:pt idx="1649">
                  <c:v>103.2665333333333</c:v>
                </c:pt>
                <c:pt idx="1650">
                  <c:v>103.87846666666641</c:v>
                </c:pt>
                <c:pt idx="1651">
                  <c:v>103.99826666666672</c:v>
                </c:pt>
                <c:pt idx="1652">
                  <c:v>104.0848</c:v>
                </c:pt>
                <c:pt idx="1653">
                  <c:v>104.15633333333294</c:v>
                </c:pt>
                <c:pt idx="1654">
                  <c:v>104.9849333333333</c:v>
                </c:pt>
                <c:pt idx="1655">
                  <c:v>104.90893333333328</c:v>
                </c:pt>
                <c:pt idx="1656">
                  <c:v>104.57593333333301</c:v>
                </c:pt>
                <c:pt idx="1657">
                  <c:v>104.3086666666667</c:v>
                </c:pt>
                <c:pt idx="1658">
                  <c:v>104.9582666666667</c:v>
                </c:pt>
                <c:pt idx="1659">
                  <c:v>104.1190666666667</c:v>
                </c:pt>
                <c:pt idx="1660">
                  <c:v>104.04186666666672</c:v>
                </c:pt>
                <c:pt idx="1661">
                  <c:v>104.5264</c:v>
                </c:pt>
                <c:pt idx="1662">
                  <c:v>105.26180000000002</c:v>
                </c:pt>
                <c:pt idx="1663">
                  <c:v>104.4688666666667</c:v>
                </c:pt>
                <c:pt idx="1664">
                  <c:v>105.45820000000002</c:v>
                </c:pt>
                <c:pt idx="1665">
                  <c:v>105.09140000000002</c:v>
                </c:pt>
                <c:pt idx="1666">
                  <c:v>104.837</c:v>
                </c:pt>
                <c:pt idx="1667">
                  <c:v>103.75506666666668</c:v>
                </c:pt>
              </c:numCache>
            </c:numRef>
          </c:yVal>
        </c:ser>
        <c:ser>
          <c:idx val="1"/>
          <c:order val="1"/>
          <c:tx>
            <c:v>C603 Hsc70</c:v>
          </c:tx>
          <c:spPr>
            <a:ln w="28575">
              <a:noFill/>
            </a:ln>
          </c:spPr>
          <c:marker>
            <c:symbol val="plus"/>
            <c:size val="5"/>
            <c:spPr>
              <a:solidFill>
                <a:srgbClr val="000090"/>
              </a:solidFill>
              <a:ln>
                <a:solidFill>
                  <a:srgbClr val="000090"/>
                </a:solidFill>
                <a:prstDash val="solid"/>
              </a:ln>
            </c:spPr>
          </c:marker>
          <c:xVal>
            <c:numRef>
              <c:f>'[graph 1.xls]Sheet2'!$A$2:$A$1669</c:f>
              <c:numCache>
                <c:formatCode>General</c:formatCode>
                <c:ptCount val="1668"/>
                <c:pt idx="0">
                  <c:v>0.25</c:v>
                </c:pt>
                <c:pt idx="1">
                  <c:v>0.5</c:v>
                </c:pt>
                <c:pt idx="2">
                  <c:v>0.75000000000000233</c:v>
                </c:pt>
                <c:pt idx="3">
                  <c:v>1</c:v>
                </c:pt>
                <c:pt idx="4">
                  <c:v>1.25</c:v>
                </c:pt>
                <c:pt idx="5">
                  <c:v>1.5</c:v>
                </c:pt>
                <c:pt idx="6">
                  <c:v>1.75</c:v>
                </c:pt>
                <c:pt idx="7">
                  <c:v>2</c:v>
                </c:pt>
                <c:pt idx="8">
                  <c:v>2.25</c:v>
                </c:pt>
                <c:pt idx="9">
                  <c:v>2.5</c:v>
                </c:pt>
                <c:pt idx="10">
                  <c:v>2.75</c:v>
                </c:pt>
                <c:pt idx="11">
                  <c:v>3</c:v>
                </c:pt>
                <c:pt idx="12">
                  <c:v>3.25</c:v>
                </c:pt>
                <c:pt idx="13">
                  <c:v>3.5</c:v>
                </c:pt>
                <c:pt idx="14">
                  <c:v>3.75</c:v>
                </c:pt>
                <c:pt idx="15">
                  <c:v>4</c:v>
                </c:pt>
                <c:pt idx="16">
                  <c:v>4.25</c:v>
                </c:pt>
                <c:pt idx="17">
                  <c:v>4.5</c:v>
                </c:pt>
                <c:pt idx="18">
                  <c:v>4.75</c:v>
                </c:pt>
                <c:pt idx="19">
                  <c:v>5</c:v>
                </c:pt>
                <c:pt idx="20">
                  <c:v>5.25</c:v>
                </c:pt>
                <c:pt idx="21">
                  <c:v>5.5</c:v>
                </c:pt>
                <c:pt idx="22">
                  <c:v>5.75</c:v>
                </c:pt>
                <c:pt idx="23">
                  <c:v>6</c:v>
                </c:pt>
                <c:pt idx="24">
                  <c:v>6.25</c:v>
                </c:pt>
                <c:pt idx="25">
                  <c:v>6.5</c:v>
                </c:pt>
                <c:pt idx="26">
                  <c:v>6.75</c:v>
                </c:pt>
                <c:pt idx="27">
                  <c:v>7</c:v>
                </c:pt>
                <c:pt idx="28">
                  <c:v>7.25</c:v>
                </c:pt>
                <c:pt idx="29">
                  <c:v>7.5</c:v>
                </c:pt>
                <c:pt idx="30">
                  <c:v>7.75</c:v>
                </c:pt>
                <c:pt idx="31">
                  <c:v>8</c:v>
                </c:pt>
                <c:pt idx="32">
                  <c:v>8.25</c:v>
                </c:pt>
                <c:pt idx="33">
                  <c:v>8.5</c:v>
                </c:pt>
                <c:pt idx="34">
                  <c:v>8.75</c:v>
                </c:pt>
                <c:pt idx="35">
                  <c:v>9</c:v>
                </c:pt>
                <c:pt idx="36">
                  <c:v>9.25</c:v>
                </c:pt>
                <c:pt idx="37">
                  <c:v>9.5</c:v>
                </c:pt>
                <c:pt idx="38">
                  <c:v>9.75</c:v>
                </c:pt>
                <c:pt idx="39">
                  <c:v>10</c:v>
                </c:pt>
                <c:pt idx="40">
                  <c:v>10.25</c:v>
                </c:pt>
                <c:pt idx="41">
                  <c:v>10.5</c:v>
                </c:pt>
                <c:pt idx="42">
                  <c:v>10.75</c:v>
                </c:pt>
                <c:pt idx="43">
                  <c:v>11</c:v>
                </c:pt>
                <c:pt idx="44">
                  <c:v>11.25</c:v>
                </c:pt>
                <c:pt idx="45">
                  <c:v>11.5</c:v>
                </c:pt>
                <c:pt idx="46">
                  <c:v>11.75</c:v>
                </c:pt>
                <c:pt idx="47">
                  <c:v>12</c:v>
                </c:pt>
                <c:pt idx="48">
                  <c:v>12.25</c:v>
                </c:pt>
                <c:pt idx="49">
                  <c:v>12.5</c:v>
                </c:pt>
                <c:pt idx="50">
                  <c:v>12.75</c:v>
                </c:pt>
                <c:pt idx="51">
                  <c:v>13</c:v>
                </c:pt>
                <c:pt idx="52">
                  <c:v>13.25</c:v>
                </c:pt>
                <c:pt idx="53">
                  <c:v>13.5</c:v>
                </c:pt>
                <c:pt idx="54">
                  <c:v>13.75</c:v>
                </c:pt>
                <c:pt idx="55">
                  <c:v>14</c:v>
                </c:pt>
                <c:pt idx="56">
                  <c:v>14.25</c:v>
                </c:pt>
                <c:pt idx="57">
                  <c:v>14.5</c:v>
                </c:pt>
                <c:pt idx="58">
                  <c:v>14.75</c:v>
                </c:pt>
                <c:pt idx="59">
                  <c:v>15</c:v>
                </c:pt>
                <c:pt idx="60">
                  <c:v>15.25</c:v>
                </c:pt>
                <c:pt idx="61">
                  <c:v>15.5</c:v>
                </c:pt>
                <c:pt idx="62">
                  <c:v>15.75</c:v>
                </c:pt>
                <c:pt idx="63">
                  <c:v>16</c:v>
                </c:pt>
                <c:pt idx="64">
                  <c:v>16.25</c:v>
                </c:pt>
                <c:pt idx="65">
                  <c:v>16.5</c:v>
                </c:pt>
                <c:pt idx="66">
                  <c:v>16.75</c:v>
                </c:pt>
                <c:pt idx="67">
                  <c:v>17</c:v>
                </c:pt>
                <c:pt idx="68">
                  <c:v>17.25</c:v>
                </c:pt>
                <c:pt idx="69">
                  <c:v>17.5</c:v>
                </c:pt>
                <c:pt idx="70">
                  <c:v>17.75</c:v>
                </c:pt>
                <c:pt idx="71">
                  <c:v>18</c:v>
                </c:pt>
                <c:pt idx="72">
                  <c:v>18.25</c:v>
                </c:pt>
                <c:pt idx="73">
                  <c:v>18.5</c:v>
                </c:pt>
                <c:pt idx="74">
                  <c:v>18.75</c:v>
                </c:pt>
                <c:pt idx="75">
                  <c:v>19</c:v>
                </c:pt>
                <c:pt idx="76">
                  <c:v>19.25</c:v>
                </c:pt>
                <c:pt idx="77">
                  <c:v>19.5</c:v>
                </c:pt>
                <c:pt idx="78">
                  <c:v>19.75</c:v>
                </c:pt>
                <c:pt idx="79">
                  <c:v>20</c:v>
                </c:pt>
                <c:pt idx="80">
                  <c:v>20.25</c:v>
                </c:pt>
                <c:pt idx="81">
                  <c:v>20.5</c:v>
                </c:pt>
                <c:pt idx="82">
                  <c:v>20.75</c:v>
                </c:pt>
                <c:pt idx="83">
                  <c:v>21</c:v>
                </c:pt>
                <c:pt idx="84">
                  <c:v>21.25</c:v>
                </c:pt>
                <c:pt idx="85">
                  <c:v>21.5</c:v>
                </c:pt>
                <c:pt idx="86">
                  <c:v>21.75</c:v>
                </c:pt>
                <c:pt idx="87">
                  <c:v>22</c:v>
                </c:pt>
                <c:pt idx="88">
                  <c:v>22.25</c:v>
                </c:pt>
                <c:pt idx="89">
                  <c:v>22.5</c:v>
                </c:pt>
                <c:pt idx="90">
                  <c:v>22.75</c:v>
                </c:pt>
                <c:pt idx="91">
                  <c:v>23</c:v>
                </c:pt>
                <c:pt idx="92">
                  <c:v>23.25</c:v>
                </c:pt>
                <c:pt idx="93">
                  <c:v>23.5</c:v>
                </c:pt>
                <c:pt idx="94">
                  <c:v>23.75</c:v>
                </c:pt>
                <c:pt idx="95">
                  <c:v>24</c:v>
                </c:pt>
                <c:pt idx="96">
                  <c:v>24.25</c:v>
                </c:pt>
                <c:pt idx="97">
                  <c:v>24.5</c:v>
                </c:pt>
                <c:pt idx="98">
                  <c:v>24.75</c:v>
                </c:pt>
                <c:pt idx="99">
                  <c:v>25</c:v>
                </c:pt>
                <c:pt idx="100">
                  <c:v>25.25</c:v>
                </c:pt>
                <c:pt idx="101">
                  <c:v>25.5</c:v>
                </c:pt>
                <c:pt idx="102">
                  <c:v>25.75</c:v>
                </c:pt>
                <c:pt idx="103">
                  <c:v>26</c:v>
                </c:pt>
                <c:pt idx="104">
                  <c:v>26.25</c:v>
                </c:pt>
                <c:pt idx="105">
                  <c:v>26.5</c:v>
                </c:pt>
                <c:pt idx="106">
                  <c:v>26.75</c:v>
                </c:pt>
                <c:pt idx="107">
                  <c:v>27</c:v>
                </c:pt>
                <c:pt idx="108">
                  <c:v>27.25</c:v>
                </c:pt>
                <c:pt idx="109">
                  <c:v>27.5</c:v>
                </c:pt>
                <c:pt idx="110">
                  <c:v>27.75</c:v>
                </c:pt>
                <c:pt idx="111">
                  <c:v>28</c:v>
                </c:pt>
                <c:pt idx="112">
                  <c:v>28.25</c:v>
                </c:pt>
                <c:pt idx="113">
                  <c:v>28.5</c:v>
                </c:pt>
                <c:pt idx="114">
                  <c:v>28.75</c:v>
                </c:pt>
                <c:pt idx="115">
                  <c:v>29</c:v>
                </c:pt>
                <c:pt idx="116">
                  <c:v>29.25</c:v>
                </c:pt>
                <c:pt idx="117">
                  <c:v>29.5</c:v>
                </c:pt>
                <c:pt idx="118">
                  <c:v>29.75</c:v>
                </c:pt>
                <c:pt idx="119">
                  <c:v>30</c:v>
                </c:pt>
                <c:pt idx="120">
                  <c:v>30.25</c:v>
                </c:pt>
                <c:pt idx="121">
                  <c:v>30.5</c:v>
                </c:pt>
                <c:pt idx="122">
                  <c:v>30.75</c:v>
                </c:pt>
                <c:pt idx="123">
                  <c:v>31</c:v>
                </c:pt>
                <c:pt idx="124">
                  <c:v>31.25</c:v>
                </c:pt>
                <c:pt idx="125">
                  <c:v>31.5</c:v>
                </c:pt>
                <c:pt idx="126">
                  <c:v>31.75</c:v>
                </c:pt>
                <c:pt idx="127">
                  <c:v>32</c:v>
                </c:pt>
                <c:pt idx="128">
                  <c:v>32.25</c:v>
                </c:pt>
                <c:pt idx="129">
                  <c:v>32.5</c:v>
                </c:pt>
                <c:pt idx="130">
                  <c:v>32.75</c:v>
                </c:pt>
                <c:pt idx="131">
                  <c:v>33</c:v>
                </c:pt>
                <c:pt idx="132">
                  <c:v>33.25</c:v>
                </c:pt>
                <c:pt idx="133">
                  <c:v>33.5</c:v>
                </c:pt>
                <c:pt idx="134">
                  <c:v>33.75</c:v>
                </c:pt>
                <c:pt idx="135">
                  <c:v>34</c:v>
                </c:pt>
                <c:pt idx="136">
                  <c:v>34.25</c:v>
                </c:pt>
                <c:pt idx="137">
                  <c:v>34.5</c:v>
                </c:pt>
                <c:pt idx="138">
                  <c:v>34.75</c:v>
                </c:pt>
                <c:pt idx="139">
                  <c:v>35</c:v>
                </c:pt>
                <c:pt idx="140">
                  <c:v>35.25</c:v>
                </c:pt>
                <c:pt idx="141">
                  <c:v>35.5</c:v>
                </c:pt>
                <c:pt idx="142">
                  <c:v>35.75</c:v>
                </c:pt>
                <c:pt idx="143">
                  <c:v>36</c:v>
                </c:pt>
                <c:pt idx="144">
                  <c:v>36.25</c:v>
                </c:pt>
                <c:pt idx="145">
                  <c:v>36.5</c:v>
                </c:pt>
                <c:pt idx="146">
                  <c:v>36.75</c:v>
                </c:pt>
                <c:pt idx="147">
                  <c:v>37</c:v>
                </c:pt>
                <c:pt idx="148">
                  <c:v>37.25</c:v>
                </c:pt>
                <c:pt idx="149">
                  <c:v>37.5</c:v>
                </c:pt>
                <c:pt idx="150">
                  <c:v>37.75</c:v>
                </c:pt>
                <c:pt idx="151">
                  <c:v>38</c:v>
                </c:pt>
                <c:pt idx="152">
                  <c:v>38.25</c:v>
                </c:pt>
                <c:pt idx="153">
                  <c:v>38.5</c:v>
                </c:pt>
                <c:pt idx="154">
                  <c:v>38.75</c:v>
                </c:pt>
                <c:pt idx="155">
                  <c:v>39</c:v>
                </c:pt>
                <c:pt idx="156">
                  <c:v>39.25</c:v>
                </c:pt>
                <c:pt idx="157">
                  <c:v>39.5</c:v>
                </c:pt>
                <c:pt idx="158">
                  <c:v>39.75</c:v>
                </c:pt>
                <c:pt idx="159">
                  <c:v>40</c:v>
                </c:pt>
                <c:pt idx="160">
                  <c:v>40.25</c:v>
                </c:pt>
                <c:pt idx="161">
                  <c:v>40.5</c:v>
                </c:pt>
                <c:pt idx="162">
                  <c:v>40.75</c:v>
                </c:pt>
                <c:pt idx="163">
                  <c:v>41</c:v>
                </c:pt>
                <c:pt idx="164">
                  <c:v>41.25</c:v>
                </c:pt>
                <c:pt idx="165">
                  <c:v>41.5</c:v>
                </c:pt>
                <c:pt idx="166">
                  <c:v>41.75</c:v>
                </c:pt>
                <c:pt idx="167">
                  <c:v>42</c:v>
                </c:pt>
                <c:pt idx="168">
                  <c:v>42.25</c:v>
                </c:pt>
                <c:pt idx="169">
                  <c:v>42.5</c:v>
                </c:pt>
                <c:pt idx="170">
                  <c:v>42.75</c:v>
                </c:pt>
                <c:pt idx="171">
                  <c:v>43</c:v>
                </c:pt>
                <c:pt idx="172">
                  <c:v>43.25</c:v>
                </c:pt>
                <c:pt idx="173">
                  <c:v>43.5</c:v>
                </c:pt>
                <c:pt idx="174">
                  <c:v>43.75</c:v>
                </c:pt>
                <c:pt idx="175">
                  <c:v>44</c:v>
                </c:pt>
                <c:pt idx="176">
                  <c:v>44.25</c:v>
                </c:pt>
                <c:pt idx="177">
                  <c:v>44.5</c:v>
                </c:pt>
                <c:pt idx="178">
                  <c:v>44.75</c:v>
                </c:pt>
                <c:pt idx="179">
                  <c:v>45</c:v>
                </c:pt>
                <c:pt idx="180">
                  <c:v>45.25</c:v>
                </c:pt>
                <c:pt idx="181">
                  <c:v>45.5</c:v>
                </c:pt>
                <c:pt idx="182">
                  <c:v>45.75</c:v>
                </c:pt>
                <c:pt idx="183">
                  <c:v>46</c:v>
                </c:pt>
                <c:pt idx="184">
                  <c:v>46.25</c:v>
                </c:pt>
                <c:pt idx="185">
                  <c:v>46.5</c:v>
                </c:pt>
                <c:pt idx="186">
                  <c:v>46.75</c:v>
                </c:pt>
                <c:pt idx="187">
                  <c:v>47</c:v>
                </c:pt>
                <c:pt idx="188">
                  <c:v>47.25</c:v>
                </c:pt>
                <c:pt idx="189">
                  <c:v>47.5</c:v>
                </c:pt>
                <c:pt idx="190">
                  <c:v>47.75</c:v>
                </c:pt>
                <c:pt idx="191">
                  <c:v>48</c:v>
                </c:pt>
                <c:pt idx="192">
                  <c:v>48.25</c:v>
                </c:pt>
                <c:pt idx="193">
                  <c:v>48.5</c:v>
                </c:pt>
                <c:pt idx="194">
                  <c:v>48.75</c:v>
                </c:pt>
                <c:pt idx="195">
                  <c:v>49</c:v>
                </c:pt>
                <c:pt idx="196">
                  <c:v>49.25</c:v>
                </c:pt>
                <c:pt idx="197">
                  <c:v>49.5</c:v>
                </c:pt>
                <c:pt idx="198">
                  <c:v>49.75</c:v>
                </c:pt>
                <c:pt idx="199">
                  <c:v>50</c:v>
                </c:pt>
                <c:pt idx="200">
                  <c:v>50.25</c:v>
                </c:pt>
                <c:pt idx="201">
                  <c:v>50.5</c:v>
                </c:pt>
                <c:pt idx="202">
                  <c:v>50.75</c:v>
                </c:pt>
                <c:pt idx="203">
                  <c:v>51</c:v>
                </c:pt>
                <c:pt idx="204">
                  <c:v>51.25</c:v>
                </c:pt>
                <c:pt idx="205">
                  <c:v>51.5</c:v>
                </c:pt>
                <c:pt idx="206">
                  <c:v>51.75</c:v>
                </c:pt>
                <c:pt idx="207">
                  <c:v>52</c:v>
                </c:pt>
                <c:pt idx="208">
                  <c:v>52.25</c:v>
                </c:pt>
                <c:pt idx="209">
                  <c:v>52.5</c:v>
                </c:pt>
                <c:pt idx="210">
                  <c:v>52.75</c:v>
                </c:pt>
                <c:pt idx="211">
                  <c:v>53</c:v>
                </c:pt>
                <c:pt idx="212">
                  <c:v>53.25</c:v>
                </c:pt>
                <c:pt idx="213">
                  <c:v>53.5</c:v>
                </c:pt>
                <c:pt idx="214">
                  <c:v>53.75</c:v>
                </c:pt>
                <c:pt idx="215">
                  <c:v>54</c:v>
                </c:pt>
                <c:pt idx="216">
                  <c:v>54.25</c:v>
                </c:pt>
                <c:pt idx="217">
                  <c:v>54.5</c:v>
                </c:pt>
                <c:pt idx="218">
                  <c:v>54.75</c:v>
                </c:pt>
                <c:pt idx="219">
                  <c:v>55</c:v>
                </c:pt>
                <c:pt idx="220">
                  <c:v>55.25</c:v>
                </c:pt>
                <c:pt idx="221">
                  <c:v>55.5</c:v>
                </c:pt>
                <c:pt idx="222">
                  <c:v>55.75</c:v>
                </c:pt>
                <c:pt idx="223">
                  <c:v>56</c:v>
                </c:pt>
                <c:pt idx="224">
                  <c:v>56.25</c:v>
                </c:pt>
                <c:pt idx="225">
                  <c:v>56.5</c:v>
                </c:pt>
                <c:pt idx="226">
                  <c:v>56.75</c:v>
                </c:pt>
                <c:pt idx="227">
                  <c:v>57</c:v>
                </c:pt>
                <c:pt idx="228">
                  <c:v>57.25</c:v>
                </c:pt>
                <c:pt idx="229">
                  <c:v>57.5</c:v>
                </c:pt>
                <c:pt idx="230">
                  <c:v>57.75</c:v>
                </c:pt>
                <c:pt idx="231">
                  <c:v>58</c:v>
                </c:pt>
                <c:pt idx="232">
                  <c:v>58.25</c:v>
                </c:pt>
                <c:pt idx="233">
                  <c:v>58.5</c:v>
                </c:pt>
                <c:pt idx="234">
                  <c:v>58.75</c:v>
                </c:pt>
                <c:pt idx="235">
                  <c:v>59</c:v>
                </c:pt>
                <c:pt idx="236">
                  <c:v>59.25</c:v>
                </c:pt>
                <c:pt idx="237">
                  <c:v>59.5</c:v>
                </c:pt>
                <c:pt idx="238">
                  <c:v>59.75</c:v>
                </c:pt>
                <c:pt idx="239">
                  <c:v>60</c:v>
                </c:pt>
                <c:pt idx="240">
                  <c:v>60.25</c:v>
                </c:pt>
                <c:pt idx="241">
                  <c:v>60.5</c:v>
                </c:pt>
                <c:pt idx="242">
                  <c:v>60.75</c:v>
                </c:pt>
                <c:pt idx="243">
                  <c:v>61</c:v>
                </c:pt>
                <c:pt idx="244">
                  <c:v>61.25</c:v>
                </c:pt>
                <c:pt idx="245">
                  <c:v>61.5</c:v>
                </c:pt>
                <c:pt idx="246">
                  <c:v>61.75</c:v>
                </c:pt>
                <c:pt idx="247">
                  <c:v>62</c:v>
                </c:pt>
                <c:pt idx="248">
                  <c:v>62.25</c:v>
                </c:pt>
                <c:pt idx="249">
                  <c:v>62.5</c:v>
                </c:pt>
                <c:pt idx="250">
                  <c:v>62.75</c:v>
                </c:pt>
                <c:pt idx="251">
                  <c:v>63</c:v>
                </c:pt>
                <c:pt idx="252">
                  <c:v>63.25</c:v>
                </c:pt>
                <c:pt idx="253">
                  <c:v>63.5</c:v>
                </c:pt>
                <c:pt idx="254">
                  <c:v>63.75</c:v>
                </c:pt>
                <c:pt idx="255">
                  <c:v>64</c:v>
                </c:pt>
                <c:pt idx="256">
                  <c:v>64.25</c:v>
                </c:pt>
                <c:pt idx="257">
                  <c:v>64.5</c:v>
                </c:pt>
                <c:pt idx="258">
                  <c:v>64.75</c:v>
                </c:pt>
                <c:pt idx="259">
                  <c:v>65</c:v>
                </c:pt>
                <c:pt idx="260">
                  <c:v>65.25</c:v>
                </c:pt>
                <c:pt idx="261">
                  <c:v>65.5</c:v>
                </c:pt>
                <c:pt idx="262">
                  <c:v>65.75</c:v>
                </c:pt>
                <c:pt idx="263">
                  <c:v>66</c:v>
                </c:pt>
                <c:pt idx="264">
                  <c:v>66.25</c:v>
                </c:pt>
                <c:pt idx="265">
                  <c:v>66.5</c:v>
                </c:pt>
                <c:pt idx="266">
                  <c:v>66.75</c:v>
                </c:pt>
                <c:pt idx="267">
                  <c:v>67</c:v>
                </c:pt>
                <c:pt idx="268">
                  <c:v>67.25</c:v>
                </c:pt>
                <c:pt idx="269">
                  <c:v>67.5</c:v>
                </c:pt>
                <c:pt idx="270">
                  <c:v>67.75</c:v>
                </c:pt>
                <c:pt idx="271">
                  <c:v>68</c:v>
                </c:pt>
                <c:pt idx="272">
                  <c:v>68.25</c:v>
                </c:pt>
                <c:pt idx="273">
                  <c:v>68.5</c:v>
                </c:pt>
                <c:pt idx="274">
                  <c:v>68.75</c:v>
                </c:pt>
                <c:pt idx="275">
                  <c:v>69</c:v>
                </c:pt>
                <c:pt idx="276">
                  <c:v>69.25</c:v>
                </c:pt>
                <c:pt idx="277">
                  <c:v>69.5</c:v>
                </c:pt>
                <c:pt idx="278">
                  <c:v>69.75</c:v>
                </c:pt>
                <c:pt idx="279">
                  <c:v>70</c:v>
                </c:pt>
                <c:pt idx="280">
                  <c:v>70.25</c:v>
                </c:pt>
                <c:pt idx="281">
                  <c:v>70.5</c:v>
                </c:pt>
                <c:pt idx="282">
                  <c:v>70.75</c:v>
                </c:pt>
                <c:pt idx="283">
                  <c:v>71</c:v>
                </c:pt>
                <c:pt idx="284">
                  <c:v>71.25</c:v>
                </c:pt>
                <c:pt idx="285">
                  <c:v>71.5</c:v>
                </c:pt>
                <c:pt idx="286">
                  <c:v>71.75</c:v>
                </c:pt>
                <c:pt idx="287">
                  <c:v>72</c:v>
                </c:pt>
                <c:pt idx="288">
                  <c:v>72.25</c:v>
                </c:pt>
                <c:pt idx="289">
                  <c:v>72.5</c:v>
                </c:pt>
                <c:pt idx="290">
                  <c:v>72.75</c:v>
                </c:pt>
                <c:pt idx="291">
                  <c:v>73</c:v>
                </c:pt>
                <c:pt idx="292">
                  <c:v>73.25</c:v>
                </c:pt>
                <c:pt idx="293">
                  <c:v>73.5</c:v>
                </c:pt>
                <c:pt idx="294">
                  <c:v>73.75</c:v>
                </c:pt>
                <c:pt idx="295">
                  <c:v>74</c:v>
                </c:pt>
                <c:pt idx="296">
                  <c:v>74.25</c:v>
                </c:pt>
                <c:pt idx="297">
                  <c:v>74.5</c:v>
                </c:pt>
                <c:pt idx="298">
                  <c:v>74.75</c:v>
                </c:pt>
                <c:pt idx="299">
                  <c:v>75</c:v>
                </c:pt>
                <c:pt idx="300">
                  <c:v>75.25</c:v>
                </c:pt>
                <c:pt idx="301">
                  <c:v>75.5</c:v>
                </c:pt>
                <c:pt idx="302">
                  <c:v>75.75</c:v>
                </c:pt>
                <c:pt idx="303">
                  <c:v>76</c:v>
                </c:pt>
                <c:pt idx="304">
                  <c:v>76.25</c:v>
                </c:pt>
                <c:pt idx="305">
                  <c:v>76.5</c:v>
                </c:pt>
                <c:pt idx="306">
                  <c:v>76.75</c:v>
                </c:pt>
                <c:pt idx="307">
                  <c:v>77</c:v>
                </c:pt>
                <c:pt idx="308">
                  <c:v>77.25</c:v>
                </c:pt>
                <c:pt idx="309">
                  <c:v>77.5</c:v>
                </c:pt>
                <c:pt idx="310">
                  <c:v>77.75</c:v>
                </c:pt>
                <c:pt idx="311">
                  <c:v>78</c:v>
                </c:pt>
                <c:pt idx="312">
                  <c:v>78.25</c:v>
                </c:pt>
                <c:pt idx="313">
                  <c:v>78.5</c:v>
                </c:pt>
                <c:pt idx="314">
                  <c:v>78.75</c:v>
                </c:pt>
                <c:pt idx="315">
                  <c:v>79</c:v>
                </c:pt>
                <c:pt idx="316">
                  <c:v>79.25</c:v>
                </c:pt>
                <c:pt idx="317">
                  <c:v>79.5</c:v>
                </c:pt>
                <c:pt idx="318">
                  <c:v>79.75</c:v>
                </c:pt>
                <c:pt idx="319">
                  <c:v>80</c:v>
                </c:pt>
                <c:pt idx="320">
                  <c:v>80.25</c:v>
                </c:pt>
                <c:pt idx="321">
                  <c:v>80.5</c:v>
                </c:pt>
                <c:pt idx="322">
                  <c:v>80.75</c:v>
                </c:pt>
                <c:pt idx="323">
                  <c:v>81</c:v>
                </c:pt>
                <c:pt idx="324">
                  <c:v>81.25</c:v>
                </c:pt>
                <c:pt idx="325">
                  <c:v>81.5</c:v>
                </c:pt>
                <c:pt idx="326">
                  <c:v>81.75</c:v>
                </c:pt>
                <c:pt idx="327">
                  <c:v>82</c:v>
                </c:pt>
                <c:pt idx="328">
                  <c:v>82.25</c:v>
                </c:pt>
                <c:pt idx="329">
                  <c:v>82.5</c:v>
                </c:pt>
                <c:pt idx="330">
                  <c:v>82.75</c:v>
                </c:pt>
                <c:pt idx="331">
                  <c:v>83</c:v>
                </c:pt>
                <c:pt idx="332">
                  <c:v>83.25</c:v>
                </c:pt>
                <c:pt idx="333">
                  <c:v>83.5</c:v>
                </c:pt>
                <c:pt idx="334">
                  <c:v>83.75</c:v>
                </c:pt>
                <c:pt idx="335">
                  <c:v>84</c:v>
                </c:pt>
                <c:pt idx="336">
                  <c:v>84.25</c:v>
                </c:pt>
                <c:pt idx="337">
                  <c:v>84.5</c:v>
                </c:pt>
                <c:pt idx="338">
                  <c:v>84.75</c:v>
                </c:pt>
                <c:pt idx="339">
                  <c:v>85</c:v>
                </c:pt>
                <c:pt idx="340">
                  <c:v>85.25</c:v>
                </c:pt>
                <c:pt idx="341">
                  <c:v>85.5</c:v>
                </c:pt>
                <c:pt idx="342">
                  <c:v>85.75</c:v>
                </c:pt>
                <c:pt idx="343">
                  <c:v>86</c:v>
                </c:pt>
                <c:pt idx="344">
                  <c:v>86.25</c:v>
                </c:pt>
                <c:pt idx="345">
                  <c:v>86.5</c:v>
                </c:pt>
                <c:pt idx="346">
                  <c:v>86.75</c:v>
                </c:pt>
                <c:pt idx="347">
                  <c:v>87</c:v>
                </c:pt>
                <c:pt idx="348">
                  <c:v>87.25</c:v>
                </c:pt>
                <c:pt idx="349">
                  <c:v>87.5</c:v>
                </c:pt>
                <c:pt idx="350">
                  <c:v>87.75</c:v>
                </c:pt>
                <c:pt idx="351">
                  <c:v>88</c:v>
                </c:pt>
                <c:pt idx="352">
                  <c:v>88.25</c:v>
                </c:pt>
                <c:pt idx="353">
                  <c:v>88.5</c:v>
                </c:pt>
                <c:pt idx="354">
                  <c:v>88.75</c:v>
                </c:pt>
                <c:pt idx="355">
                  <c:v>89</c:v>
                </c:pt>
                <c:pt idx="356">
                  <c:v>89.25</c:v>
                </c:pt>
                <c:pt idx="357">
                  <c:v>89.5</c:v>
                </c:pt>
                <c:pt idx="358">
                  <c:v>89.75</c:v>
                </c:pt>
                <c:pt idx="359">
                  <c:v>90</c:v>
                </c:pt>
                <c:pt idx="360">
                  <c:v>90.25</c:v>
                </c:pt>
                <c:pt idx="361">
                  <c:v>90.5</c:v>
                </c:pt>
                <c:pt idx="362">
                  <c:v>90.75</c:v>
                </c:pt>
                <c:pt idx="363">
                  <c:v>91</c:v>
                </c:pt>
                <c:pt idx="364">
                  <c:v>91.25</c:v>
                </c:pt>
                <c:pt idx="365">
                  <c:v>91.5</c:v>
                </c:pt>
                <c:pt idx="366">
                  <c:v>91.75</c:v>
                </c:pt>
                <c:pt idx="367">
                  <c:v>92</c:v>
                </c:pt>
                <c:pt idx="368">
                  <c:v>92.25</c:v>
                </c:pt>
                <c:pt idx="369">
                  <c:v>92.5</c:v>
                </c:pt>
                <c:pt idx="370">
                  <c:v>92.75</c:v>
                </c:pt>
                <c:pt idx="371">
                  <c:v>93</c:v>
                </c:pt>
                <c:pt idx="372">
                  <c:v>93.25</c:v>
                </c:pt>
                <c:pt idx="373">
                  <c:v>93.5</c:v>
                </c:pt>
                <c:pt idx="374">
                  <c:v>93.75</c:v>
                </c:pt>
                <c:pt idx="375">
                  <c:v>94</c:v>
                </c:pt>
                <c:pt idx="376">
                  <c:v>94.25</c:v>
                </c:pt>
                <c:pt idx="377">
                  <c:v>94.5</c:v>
                </c:pt>
                <c:pt idx="378">
                  <c:v>94.75</c:v>
                </c:pt>
                <c:pt idx="379">
                  <c:v>95</c:v>
                </c:pt>
                <c:pt idx="380">
                  <c:v>95.25</c:v>
                </c:pt>
                <c:pt idx="381">
                  <c:v>95.5</c:v>
                </c:pt>
                <c:pt idx="382">
                  <c:v>95.75</c:v>
                </c:pt>
                <c:pt idx="383">
                  <c:v>96</c:v>
                </c:pt>
                <c:pt idx="384">
                  <c:v>96.25</c:v>
                </c:pt>
                <c:pt idx="385">
                  <c:v>96.5</c:v>
                </c:pt>
                <c:pt idx="386">
                  <c:v>96.75</c:v>
                </c:pt>
                <c:pt idx="387">
                  <c:v>97</c:v>
                </c:pt>
                <c:pt idx="388">
                  <c:v>97.25</c:v>
                </c:pt>
                <c:pt idx="389">
                  <c:v>97.5</c:v>
                </c:pt>
                <c:pt idx="390">
                  <c:v>97.75</c:v>
                </c:pt>
                <c:pt idx="391">
                  <c:v>98</c:v>
                </c:pt>
                <c:pt idx="392">
                  <c:v>98.25</c:v>
                </c:pt>
                <c:pt idx="393">
                  <c:v>98.5</c:v>
                </c:pt>
                <c:pt idx="394">
                  <c:v>98.75</c:v>
                </c:pt>
                <c:pt idx="395">
                  <c:v>99</c:v>
                </c:pt>
                <c:pt idx="396">
                  <c:v>99.25</c:v>
                </c:pt>
                <c:pt idx="397">
                  <c:v>99.5</c:v>
                </c:pt>
                <c:pt idx="398">
                  <c:v>99.75</c:v>
                </c:pt>
                <c:pt idx="399">
                  <c:v>100</c:v>
                </c:pt>
                <c:pt idx="400">
                  <c:v>100.25</c:v>
                </c:pt>
                <c:pt idx="401">
                  <c:v>100.5</c:v>
                </c:pt>
                <c:pt idx="402">
                  <c:v>100.75</c:v>
                </c:pt>
                <c:pt idx="403">
                  <c:v>101</c:v>
                </c:pt>
                <c:pt idx="404">
                  <c:v>101.25</c:v>
                </c:pt>
                <c:pt idx="405">
                  <c:v>101.5</c:v>
                </c:pt>
                <c:pt idx="406">
                  <c:v>101.75</c:v>
                </c:pt>
                <c:pt idx="407">
                  <c:v>102</c:v>
                </c:pt>
                <c:pt idx="408">
                  <c:v>102.25</c:v>
                </c:pt>
                <c:pt idx="409">
                  <c:v>102.5</c:v>
                </c:pt>
                <c:pt idx="410">
                  <c:v>102.75</c:v>
                </c:pt>
                <c:pt idx="411">
                  <c:v>103</c:v>
                </c:pt>
                <c:pt idx="412">
                  <c:v>103.25</c:v>
                </c:pt>
                <c:pt idx="413">
                  <c:v>103.5</c:v>
                </c:pt>
                <c:pt idx="414">
                  <c:v>103.75</c:v>
                </c:pt>
                <c:pt idx="415">
                  <c:v>104</c:v>
                </c:pt>
                <c:pt idx="416">
                  <c:v>104.25</c:v>
                </c:pt>
                <c:pt idx="417">
                  <c:v>104.5</c:v>
                </c:pt>
                <c:pt idx="418">
                  <c:v>104.75</c:v>
                </c:pt>
                <c:pt idx="419">
                  <c:v>105</c:v>
                </c:pt>
                <c:pt idx="420">
                  <c:v>105.25</c:v>
                </c:pt>
                <c:pt idx="421">
                  <c:v>105.5</c:v>
                </c:pt>
                <c:pt idx="422">
                  <c:v>105.75</c:v>
                </c:pt>
                <c:pt idx="423">
                  <c:v>106</c:v>
                </c:pt>
                <c:pt idx="424">
                  <c:v>106.25</c:v>
                </c:pt>
                <c:pt idx="425">
                  <c:v>106.5</c:v>
                </c:pt>
                <c:pt idx="426">
                  <c:v>106.75</c:v>
                </c:pt>
                <c:pt idx="427">
                  <c:v>107</c:v>
                </c:pt>
                <c:pt idx="428">
                  <c:v>107.25</c:v>
                </c:pt>
                <c:pt idx="429">
                  <c:v>107.5</c:v>
                </c:pt>
                <c:pt idx="430">
                  <c:v>107.75</c:v>
                </c:pt>
                <c:pt idx="431">
                  <c:v>108</c:v>
                </c:pt>
                <c:pt idx="432">
                  <c:v>108.25</c:v>
                </c:pt>
                <c:pt idx="433">
                  <c:v>108.5</c:v>
                </c:pt>
                <c:pt idx="434">
                  <c:v>108.75</c:v>
                </c:pt>
                <c:pt idx="435">
                  <c:v>109</c:v>
                </c:pt>
                <c:pt idx="436">
                  <c:v>109.25</c:v>
                </c:pt>
                <c:pt idx="437">
                  <c:v>109.5</c:v>
                </c:pt>
                <c:pt idx="438">
                  <c:v>109.75</c:v>
                </c:pt>
                <c:pt idx="439">
                  <c:v>110</c:v>
                </c:pt>
                <c:pt idx="440">
                  <c:v>110.25</c:v>
                </c:pt>
                <c:pt idx="441">
                  <c:v>110.5</c:v>
                </c:pt>
                <c:pt idx="442">
                  <c:v>110.75</c:v>
                </c:pt>
                <c:pt idx="443">
                  <c:v>111</c:v>
                </c:pt>
                <c:pt idx="444">
                  <c:v>111.25</c:v>
                </c:pt>
                <c:pt idx="445">
                  <c:v>111.5</c:v>
                </c:pt>
                <c:pt idx="446">
                  <c:v>111.75</c:v>
                </c:pt>
                <c:pt idx="447">
                  <c:v>112</c:v>
                </c:pt>
                <c:pt idx="448">
                  <c:v>112.25</c:v>
                </c:pt>
                <c:pt idx="449">
                  <c:v>112.5</c:v>
                </c:pt>
                <c:pt idx="450">
                  <c:v>112.75</c:v>
                </c:pt>
                <c:pt idx="451">
                  <c:v>113</c:v>
                </c:pt>
                <c:pt idx="452">
                  <c:v>113.25</c:v>
                </c:pt>
                <c:pt idx="453">
                  <c:v>113.5</c:v>
                </c:pt>
                <c:pt idx="454">
                  <c:v>113.75</c:v>
                </c:pt>
                <c:pt idx="455">
                  <c:v>114</c:v>
                </c:pt>
                <c:pt idx="456">
                  <c:v>114.25</c:v>
                </c:pt>
                <c:pt idx="457">
                  <c:v>114.5</c:v>
                </c:pt>
                <c:pt idx="458">
                  <c:v>114.75</c:v>
                </c:pt>
                <c:pt idx="459">
                  <c:v>115</c:v>
                </c:pt>
                <c:pt idx="460">
                  <c:v>115.25</c:v>
                </c:pt>
                <c:pt idx="461">
                  <c:v>115.5</c:v>
                </c:pt>
                <c:pt idx="462">
                  <c:v>115.75</c:v>
                </c:pt>
                <c:pt idx="463">
                  <c:v>116</c:v>
                </c:pt>
                <c:pt idx="464">
                  <c:v>116.25</c:v>
                </c:pt>
                <c:pt idx="465">
                  <c:v>116.5</c:v>
                </c:pt>
                <c:pt idx="466">
                  <c:v>116.75</c:v>
                </c:pt>
                <c:pt idx="467">
                  <c:v>117</c:v>
                </c:pt>
                <c:pt idx="468">
                  <c:v>117.25</c:v>
                </c:pt>
                <c:pt idx="469">
                  <c:v>117.5</c:v>
                </c:pt>
                <c:pt idx="470">
                  <c:v>117.75</c:v>
                </c:pt>
                <c:pt idx="471">
                  <c:v>118</c:v>
                </c:pt>
                <c:pt idx="472">
                  <c:v>118.25</c:v>
                </c:pt>
                <c:pt idx="473">
                  <c:v>118.5</c:v>
                </c:pt>
                <c:pt idx="474">
                  <c:v>118.75</c:v>
                </c:pt>
                <c:pt idx="475">
                  <c:v>119</c:v>
                </c:pt>
                <c:pt idx="476">
                  <c:v>119.25</c:v>
                </c:pt>
                <c:pt idx="477">
                  <c:v>119.5</c:v>
                </c:pt>
                <c:pt idx="478">
                  <c:v>119.75</c:v>
                </c:pt>
                <c:pt idx="479">
                  <c:v>120</c:v>
                </c:pt>
                <c:pt idx="480">
                  <c:v>120.25</c:v>
                </c:pt>
                <c:pt idx="481">
                  <c:v>120.5</c:v>
                </c:pt>
                <c:pt idx="482">
                  <c:v>120.75</c:v>
                </c:pt>
                <c:pt idx="483">
                  <c:v>121</c:v>
                </c:pt>
                <c:pt idx="484">
                  <c:v>121.25</c:v>
                </c:pt>
                <c:pt idx="485">
                  <c:v>121.5</c:v>
                </c:pt>
                <c:pt idx="486">
                  <c:v>121.75</c:v>
                </c:pt>
                <c:pt idx="487">
                  <c:v>122</c:v>
                </c:pt>
                <c:pt idx="488">
                  <c:v>122.25</c:v>
                </c:pt>
                <c:pt idx="489">
                  <c:v>122.5</c:v>
                </c:pt>
                <c:pt idx="490">
                  <c:v>122.75</c:v>
                </c:pt>
                <c:pt idx="491">
                  <c:v>123</c:v>
                </c:pt>
                <c:pt idx="492">
                  <c:v>123.25</c:v>
                </c:pt>
                <c:pt idx="493">
                  <c:v>123.5</c:v>
                </c:pt>
                <c:pt idx="494">
                  <c:v>123.75</c:v>
                </c:pt>
                <c:pt idx="495">
                  <c:v>124</c:v>
                </c:pt>
                <c:pt idx="496">
                  <c:v>124.25</c:v>
                </c:pt>
                <c:pt idx="497">
                  <c:v>124.5</c:v>
                </c:pt>
                <c:pt idx="498">
                  <c:v>124.75</c:v>
                </c:pt>
                <c:pt idx="499">
                  <c:v>125</c:v>
                </c:pt>
                <c:pt idx="500">
                  <c:v>125.25</c:v>
                </c:pt>
                <c:pt idx="501">
                  <c:v>125.5</c:v>
                </c:pt>
                <c:pt idx="502">
                  <c:v>125.75</c:v>
                </c:pt>
                <c:pt idx="503">
                  <c:v>126</c:v>
                </c:pt>
                <c:pt idx="504">
                  <c:v>126.25</c:v>
                </c:pt>
                <c:pt idx="505">
                  <c:v>126.5</c:v>
                </c:pt>
                <c:pt idx="506">
                  <c:v>126.75</c:v>
                </c:pt>
                <c:pt idx="507">
                  <c:v>127</c:v>
                </c:pt>
                <c:pt idx="508">
                  <c:v>127.25</c:v>
                </c:pt>
                <c:pt idx="509">
                  <c:v>127.5</c:v>
                </c:pt>
                <c:pt idx="510">
                  <c:v>127.75</c:v>
                </c:pt>
                <c:pt idx="511">
                  <c:v>128</c:v>
                </c:pt>
                <c:pt idx="512">
                  <c:v>128.25</c:v>
                </c:pt>
                <c:pt idx="513">
                  <c:v>128.5</c:v>
                </c:pt>
                <c:pt idx="514">
                  <c:v>128.75</c:v>
                </c:pt>
                <c:pt idx="515">
                  <c:v>129</c:v>
                </c:pt>
                <c:pt idx="516">
                  <c:v>129.25</c:v>
                </c:pt>
                <c:pt idx="517">
                  <c:v>129.5</c:v>
                </c:pt>
                <c:pt idx="518">
                  <c:v>129.75</c:v>
                </c:pt>
                <c:pt idx="519">
                  <c:v>130</c:v>
                </c:pt>
                <c:pt idx="520">
                  <c:v>130.25</c:v>
                </c:pt>
                <c:pt idx="521">
                  <c:v>130.5</c:v>
                </c:pt>
                <c:pt idx="522">
                  <c:v>130.75</c:v>
                </c:pt>
                <c:pt idx="523">
                  <c:v>131</c:v>
                </c:pt>
                <c:pt idx="524">
                  <c:v>131.25</c:v>
                </c:pt>
                <c:pt idx="525">
                  <c:v>131.5</c:v>
                </c:pt>
                <c:pt idx="526">
                  <c:v>131.75</c:v>
                </c:pt>
                <c:pt idx="527">
                  <c:v>132</c:v>
                </c:pt>
                <c:pt idx="528">
                  <c:v>132.25</c:v>
                </c:pt>
                <c:pt idx="529">
                  <c:v>132.5</c:v>
                </c:pt>
                <c:pt idx="530">
                  <c:v>132.75</c:v>
                </c:pt>
                <c:pt idx="531">
                  <c:v>133</c:v>
                </c:pt>
                <c:pt idx="532">
                  <c:v>133.25</c:v>
                </c:pt>
                <c:pt idx="533">
                  <c:v>133.5</c:v>
                </c:pt>
                <c:pt idx="534">
                  <c:v>133.75</c:v>
                </c:pt>
                <c:pt idx="535">
                  <c:v>134</c:v>
                </c:pt>
                <c:pt idx="536">
                  <c:v>134.25</c:v>
                </c:pt>
                <c:pt idx="537">
                  <c:v>134.5</c:v>
                </c:pt>
                <c:pt idx="538">
                  <c:v>134.75</c:v>
                </c:pt>
                <c:pt idx="539">
                  <c:v>135</c:v>
                </c:pt>
                <c:pt idx="540">
                  <c:v>135.25</c:v>
                </c:pt>
                <c:pt idx="541">
                  <c:v>135.5</c:v>
                </c:pt>
                <c:pt idx="542">
                  <c:v>135.75</c:v>
                </c:pt>
                <c:pt idx="543">
                  <c:v>136</c:v>
                </c:pt>
                <c:pt idx="544">
                  <c:v>136.25</c:v>
                </c:pt>
                <c:pt idx="545">
                  <c:v>136.5</c:v>
                </c:pt>
                <c:pt idx="546">
                  <c:v>136.75</c:v>
                </c:pt>
                <c:pt idx="547">
                  <c:v>137</c:v>
                </c:pt>
                <c:pt idx="548">
                  <c:v>137.25</c:v>
                </c:pt>
                <c:pt idx="549">
                  <c:v>137.5</c:v>
                </c:pt>
                <c:pt idx="550">
                  <c:v>137.75</c:v>
                </c:pt>
                <c:pt idx="551">
                  <c:v>138</c:v>
                </c:pt>
                <c:pt idx="552">
                  <c:v>138.25</c:v>
                </c:pt>
                <c:pt idx="553">
                  <c:v>138.5</c:v>
                </c:pt>
                <c:pt idx="554">
                  <c:v>138.75</c:v>
                </c:pt>
                <c:pt idx="555">
                  <c:v>139</c:v>
                </c:pt>
                <c:pt idx="556">
                  <c:v>139.25</c:v>
                </c:pt>
                <c:pt idx="557">
                  <c:v>139.5</c:v>
                </c:pt>
                <c:pt idx="558">
                  <c:v>139.75</c:v>
                </c:pt>
                <c:pt idx="559">
                  <c:v>140</c:v>
                </c:pt>
                <c:pt idx="560">
                  <c:v>140.25</c:v>
                </c:pt>
                <c:pt idx="561">
                  <c:v>140.5</c:v>
                </c:pt>
                <c:pt idx="562">
                  <c:v>140.75</c:v>
                </c:pt>
                <c:pt idx="563">
                  <c:v>141</c:v>
                </c:pt>
                <c:pt idx="564">
                  <c:v>141.25</c:v>
                </c:pt>
                <c:pt idx="565">
                  <c:v>141.5</c:v>
                </c:pt>
                <c:pt idx="566">
                  <c:v>141.75</c:v>
                </c:pt>
                <c:pt idx="567">
                  <c:v>142</c:v>
                </c:pt>
                <c:pt idx="568">
                  <c:v>142.25</c:v>
                </c:pt>
                <c:pt idx="569">
                  <c:v>142.5</c:v>
                </c:pt>
                <c:pt idx="570">
                  <c:v>142.75</c:v>
                </c:pt>
                <c:pt idx="571">
                  <c:v>143</c:v>
                </c:pt>
                <c:pt idx="572">
                  <c:v>143.25</c:v>
                </c:pt>
                <c:pt idx="573">
                  <c:v>143.5</c:v>
                </c:pt>
                <c:pt idx="574">
                  <c:v>143.75</c:v>
                </c:pt>
                <c:pt idx="575">
                  <c:v>144</c:v>
                </c:pt>
                <c:pt idx="576">
                  <c:v>144.25</c:v>
                </c:pt>
                <c:pt idx="577">
                  <c:v>144.5</c:v>
                </c:pt>
                <c:pt idx="578">
                  <c:v>144.75</c:v>
                </c:pt>
                <c:pt idx="579">
                  <c:v>145</c:v>
                </c:pt>
                <c:pt idx="580">
                  <c:v>145.25</c:v>
                </c:pt>
                <c:pt idx="581">
                  <c:v>145.5</c:v>
                </c:pt>
                <c:pt idx="582">
                  <c:v>145.75</c:v>
                </c:pt>
                <c:pt idx="583">
                  <c:v>146</c:v>
                </c:pt>
                <c:pt idx="584">
                  <c:v>146.25</c:v>
                </c:pt>
                <c:pt idx="585">
                  <c:v>146.5</c:v>
                </c:pt>
                <c:pt idx="586">
                  <c:v>146.75</c:v>
                </c:pt>
                <c:pt idx="587">
                  <c:v>147</c:v>
                </c:pt>
                <c:pt idx="588">
                  <c:v>147.25</c:v>
                </c:pt>
                <c:pt idx="589">
                  <c:v>147.5</c:v>
                </c:pt>
                <c:pt idx="590">
                  <c:v>147.75</c:v>
                </c:pt>
                <c:pt idx="591">
                  <c:v>148</c:v>
                </c:pt>
                <c:pt idx="592">
                  <c:v>148.25</c:v>
                </c:pt>
                <c:pt idx="593">
                  <c:v>148.5</c:v>
                </c:pt>
                <c:pt idx="594">
                  <c:v>148.75</c:v>
                </c:pt>
                <c:pt idx="595">
                  <c:v>149</c:v>
                </c:pt>
                <c:pt idx="596">
                  <c:v>149.25</c:v>
                </c:pt>
                <c:pt idx="597">
                  <c:v>149.5</c:v>
                </c:pt>
                <c:pt idx="598">
                  <c:v>149.75</c:v>
                </c:pt>
                <c:pt idx="599">
                  <c:v>150</c:v>
                </c:pt>
                <c:pt idx="600">
                  <c:v>150.25</c:v>
                </c:pt>
                <c:pt idx="601">
                  <c:v>150.5</c:v>
                </c:pt>
                <c:pt idx="602">
                  <c:v>150.75</c:v>
                </c:pt>
                <c:pt idx="603">
                  <c:v>151</c:v>
                </c:pt>
                <c:pt idx="604">
                  <c:v>151.25</c:v>
                </c:pt>
                <c:pt idx="605">
                  <c:v>151.5</c:v>
                </c:pt>
                <c:pt idx="606">
                  <c:v>151.75</c:v>
                </c:pt>
                <c:pt idx="607">
                  <c:v>152</c:v>
                </c:pt>
                <c:pt idx="608">
                  <c:v>152.25</c:v>
                </c:pt>
                <c:pt idx="609">
                  <c:v>152.5</c:v>
                </c:pt>
                <c:pt idx="610">
                  <c:v>152.75</c:v>
                </c:pt>
                <c:pt idx="611">
                  <c:v>153</c:v>
                </c:pt>
                <c:pt idx="612">
                  <c:v>153.25</c:v>
                </c:pt>
                <c:pt idx="613">
                  <c:v>153.5</c:v>
                </c:pt>
                <c:pt idx="614">
                  <c:v>153.75</c:v>
                </c:pt>
                <c:pt idx="615">
                  <c:v>154</c:v>
                </c:pt>
                <c:pt idx="616">
                  <c:v>154.25</c:v>
                </c:pt>
                <c:pt idx="617">
                  <c:v>154.5</c:v>
                </c:pt>
                <c:pt idx="618">
                  <c:v>154.75</c:v>
                </c:pt>
                <c:pt idx="619">
                  <c:v>155</c:v>
                </c:pt>
                <c:pt idx="620">
                  <c:v>155.25</c:v>
                </c:pt>
                <c:pt idx="621">
                  <c:v>155.5</c:v>
                </c:pt>
                <c:pt idx="622">
                  <c:v>155.75</c:v>
                </c:pt>
                <c:pt idx="623">
                  <c:v>156</c:v>
                </c:pt>
                <c:pt idx="624">
                  <c:v>156.25</c:v>
                </c:pt>
                <c:pt idx="625">
                  <c:v>156.5</c:v>
                </c:pt>
                <c:pt idx="626">
                  <c:v>156.75</c:v>
                </c:pt>
                <c:pt idx="627">
                  <c:v>157</c:v>
                </c:pt>
                <c:pt idx="628">
                  <c:v>157.25</c:v>
                </c:pt>
                <c:pt idx="629">
                  <c:v>157.5</c:v>
                </c:pt>
                <c:pt idx="630">
                  <c:v>157.75</c:v>
                </c:pt>
                <c:pt idx="631">
                  <c:v>158</c:v>
                </c:pt>
                <c:pt idx="632">
                  <c:v>158.25</c:v>
                </c:pt>
                <c:pt idx="633">
                  <c:v>158.5</c:v>
                </c:pt>
                <c:pt idx="634">
                  <c:v>158.75</c:v>
                </c:pt>
                <c:pt idx="635">
                  <c:v>159</c:v>
                </c:pt>
                <c:pt idx="636">
                  <c:v>159.25</c:v>
                </c:pt>
                <c:pt idx="637">
                  <c:v>159.5</c:v>
                </c:pt>
                <c:pt idx="638">
                  <c:v>159.75</c:v>
                </c:pt>
                <c:pt idx="639">
                  <c:v>160</c:v>
                </c:pt>
                <c:pt idx="640">
                  <c:v>160.25</c:v>
                </c:pt>
                <c:pt idx="641">
                  <c:v>160.5</c:v>
                </c:pt>
                <c:pt idx="642">
                  <c:v>160.75</c:v>
                </c:pt>
                <c:pt idx="643">
                  <c:v>161</c:v>
                </c:pt>
                <c:pt idx="644">
                  <c:v>161.25</c:v>
                </c:pt>
                <c:pt idx="645">
                  <c:v>161.5</c:v>
                </c:pt>
                <c:pt idx="646">
                  <c:v>161.75</c:v>
                </c:pt>
                <c:pt idx="647">
                  <c:v>162</c:v>
                </c:pt>
                <c:pt idx="648">
                  <c:v>162.25</c:v>
                </c:pt>
                <c:pt idx="649">
                  <c:v>162.5</c:v>
                </c:pt>
                <c:pt idx="650">
                  <c:v>162.75</c:v>
                </c:pt>
                <c:pt idx="651">
                  <c:v>163</c:v>
                </c:pt>
                <c:pt idx="652">
                  <c:v>163.25</c:v>
                </c:pt>
                <c:pt idx="653">
                  <c:v>163.5</c:v>
                </c:pt>
                <c:pt idx="654">
                  <c:v>163.75</c:v>
                </c:pt>
                <c:pt idx="655">
                  <c:v>164</c:v>
                </c:pt>
                <c:pt idx="656">
                  <c:v>164.25</c:v>
                </c:pt>
                <c:pt idx="657">
                  <c:v>164.5</c:v>
                </c:pt>
                <c:pt idx="658">
                  <c:v>164.75</c:v>
                </c:pt>
                <c:pt idx="659">
                  <c:v>165</c:v>
                </c:pt>
                <c:pt idx="660">
                  <c:v>165.25</c:v>
                </c:pt>
                <c:pt idx="661">
                  <c:v>165.5</c:v>
                </c:pt>
                <c:pt idx="662">
                  <c:v>165.75</c:v>
                </c:pt>
                <c:pt idx="663">
                  <c:v>166</c:v>
                </c:pt>
                <c:pt idx="664">
                  <c:v>166.25</c:v>
                </c:pt>
                <c:pt idx="665">
                  <c:v>166.5</c:v>
                </c:pt>
                <c:pt idx="666">
                  <c:v>166.75</c:v>
                </c:pt>
                <c:pt idx="667">
                  <c:v>167</c:v>
                </c:pt>
                <c:pt idx="668">
                  <c:v>167.25</c:v>
                </c:pt>
                <c:pt idx="669">
                  <c:v>167.5</c:v>
                </c:pt>
                <c:pt idx="670">
                  <c:v>167.75</c:v>
                </c:pt>
                <c:pt idx="671">
                  <c:v>168</c:v>
                </c:pt>
                <c:pt idx="672">
                  <c:v>168.25</c:v>
                </c:pt>
                <c:pt idx="673">
                  <c:v>168.5</c:v>
                </c:pt>
                <c:pt idx="674">
                  <c:v>168.75</c:v>
                </c:pt>
                <c:pt idx="675">
                  <c:v>169</c:v>
                </c:pt>
                <c:pt idx="676">
                  <c:v>169.25</c:v>
                </c:pt>
                <c:pt idx="677">
                  <c:v>169.5</c:v>
                </c:pt>
                <c:pt idx="678">
                  <c:v>169.75</c:v>
                </c:pt>
                <c:pt idx="679">
                  <c:v>170</c:v>
                </c:pt>
                <c:pt idx="680">
                  <c:v>170.25</c:v>
                </c:pt>
                <c:pt idx="681">
                  <c:v>170.5</c:v>
                </c:pt>
                <c:pt idx="682">
                  <c:v>170.75</c:v>
                </c:pt>
                <c:pt idx="683">
                  <c:v>171</c:v>
                </c:pt>
                <c:pt idx="684">
                  <c:v>171.25</c:v>
                </c:pt>
                <c:pt idx="685">
                  <c:v>171.5</c:v>
                </c:pt>
                <c:pt idx="686">
                  <c:v>171.75</c:v>
                </c:pt>
                <c:pt idx="687">
                  <c:v>172</c:v>
                </c:pt>
                <c:pt idx="688">
                  <c:v>172.25</c:v>
                </c:pt>
                <c:pt idx="689">
                  <c:v>172.5</c:v>
                </c:pt>
                <c:pt idx="690">
                  <c:v>172.75</c:v>
                </c:pt>
                <c:pt idx="691">
                  <c:v>173</c:v>
                </c:pt>
                <c:pt idx="692">
                  <c:v>173.25</c:v>
                </c:pt>
                <c:pt idx="693">
                  <c:v>173.5</c:v>
                </c:pt>
                <c:pt idx="694">
                  <c:v>173.75</c:v>
                </c:pt>
                <c:pt idx="695">
                  <c:v>174</c:v>
                </c:pt>
                <c:pt idx="696">
                  <c:v>174.25</c:v>
                </c:pt>
                <c:pt idx="697">
                  <c:v>174.5</c:v>
                </c:pt>
                <c:pt idx="698">
                  <c:v>174.75</c:v>
                </c:pt>
                <c:pt idx="699">
                  <c:v>175</c:v>
                </c:pt>
                <c:pt idx="700">
                  <c:v>175.25</c:v>
                </c:pt>
                <c:pt idx="701">
                  <c:v>175.5</c:v>
                </c:pt>
                <c:pt idx="702">
                  <c:v>175.75</c:v>
                </c:pt>
                <c:pt idx="703">
                  <c:v>176</c:v>
                </c:pt>
                <c:pt idx="704">
                  <c:v>176.25</c:v>
                </c:pt>
                <c:pt idx="705">
                  <c:v>176.5</c:v>
                </c:pt>
                <c:pt idx="706">
                  <c:v>176.75</c:v>
                </c:pt>
                <c:pt idx="707">
                  <c:v>177</c:v>
                </c:pt>
                <c:pt idx="708">
                  <c:v>177.25</c:v>
                </c:pt>
                <c:pt idx="709">
                  <c:v>177.5</c:v>
                </c:pt>
                <c:pt idx="710">
                  <c:v>177.75</c:v>
                </c:pt>
                <c:pt idx="711">
                  <c:v>178</c:v>
                </c:pt>
                <c:pt idx="712">
                  <c:v>178.25</c:v>
                </c:pt>
                <c:pt idx="713">
                  <c:v>178.5</c:v>
                </c:pt>
                <c:pt idx="714">
                  <c:v>178.75</c:v>
                </c:pt>
                <c:pt idx="715">
                  <c:v>179</c:v>
                </c:pt>
                <c:pt idx="716">
                  <c:v>179.25</c:v>
                </c:pt>
                <c:pt idx="717">
                  <c:v>179.5</c:v>
                </c:pt>
                <c:pt idx="718">
                  <c:v>179.75</c:v>
                </c:pt>
                <c:pt idx="719">
                  <c:v>180</c:v>
                </c:pt>
                <c:pt idx="720">
                  <c:v>180.25</c:v>
                </c:pt>
                <c:pt idx="721">
                  <c:v>180.5</c:v>
                </c:pt>
                <c:pt idx="722">
                  <c:v>180.75</c:v>
                </c:pt>
                <c:pt idx="723">
                  <c:v>181</c:v>
                </c:pt>
                <c:pt idx="724">
                  <c:v>181.25</c:v>
                </c:pt>
                <c:pt idx="725">
                  <c:v>181.5</c:v>
                </c:pt>
                <c:pt idx="726">
                  <c:v>181.75</c:v>
                </c:pt>
                <c:pt idx="727">
                  <c:v>182</c:v>
                </c:pt>
                <c:pt idx="728">
                  <c:v>182.25</c:v>
                </c:pt>
                <c:pt idx="729">
                  <c:v>182.5</c:v>
                </c:pt>
                <c:pt idx="730">
                  <c:v>182.75</c:v>
                </c:pt>
                <c:pt idx="731">
                  <c:v>183</c:v>
                </c:pt>
                <c:pt idx="732">
                  <c:v>183.25</c:v>
                </c:pt>
                <c:pt idx="733">
                  <c:v>183.5</c:v>
                </c:pt>
                <c:pt idx="734">
                  <c:v>183.75</c:v>
                </c:pt>
                <c:pt idx="735">
                  <c:v>184</c:v>
                </c:pt>
                <c:pt idx="736">
                  <c:v>184.25</c:v>
                </c:pt>
                <c:pt idx="737">
                  <c:v>184.5</c:v>
                </c:pt>
                <c:pt idx="738">
                  <c:v>184.75</c:v>
                </c:pt>
                <c:pt idx="739">
                  <c:v>185</c:v>
                </c:pt>
                <c:pt idx="740">
                  <c:v>185.25</c:v>
                </c:pt>
                <c:pt idx="741">
                  <c:v>185.5</c:v>
                </c:pt>
                <c:pt idx="742">
                  <c:v>185.75</c:v>
                </c:pt>
                <c:pt idx="743">
                  <c:v>186</c:v>
                </c:pt>
                <c:pt idx="744">
                  <c:v>186.25</c:v>
                </c:pt>
                <c:pt idx="745">
                  <c:v>186.5</c:v>
                </c:pt>
                <c:pt idx="746">
                  <c:v>186.75</c:v>
                </c:pt>
                <c:pt idx="747">
                  <c:v>187</c:v>
                </c:pt>
                <c:pt idx="748">
                  <c:v>187.25</c:v>
                </c:pt>
                <c:pt idx="749">
                  <c:v>187.5</c:v>
                </c:pt>
                <c:pt idx="750">
                  <c:v>187.75</c:v>
                </c:pt>
                <c:pt idx="751">
                  <c:v>188</c:v>
                </c:pt>
                <c:pt idx="752">
                  <c:v>188.25</c:v>
                </c:pt>
                <c:pt idx="753">
                  <c:v>188.5</c:v>
                </c:pt>
                <c:pt idx="754">
                  <c:v>188.75</c:v>
                </c:pt>
                <c:pt idx="755">
                  <c:v>189</c:v>
                </c:pt>
                <c:pt idx="756">
                  <c:v>189.25</c:v>
                </c:pt>
                <c:pt idx="757">
                  <c:v>189.5</c:v>
                </c:pt>
                <c:pt idx="758">
                  <c:v>189.75</c:v>
                </c:pt>
                <c:pt idx="759">
                  <c:v>190</c:v>
                </c:pt>
                <c:pt idx="760">
                  <c:v>190.25</c:v>
                </c:pt>
                <c:pt idx="761">
                  <c:v>190.5</c:v>
                </c:pt>
                <c:pt idx="762">
                  <c:v>190.75</c:v>
                </c:pt>
                <c:pt idx="763">
                  <c:v>191</c:v>
                </c:pt>
                <c:pt idx="764">
                  <c:v>191.25</c:v>
                </c:pt>
                <c:pt idx="765">
                  <c:v>191.5</c:v>
                </c:pt>
                <c:pt idx="766">
                  <c:v>191.75</c:v>
                </c:pt>
                <c:pt idx="767">
                  <c:v>192</c:v>
                </c:pt>
                <c:pt idx="768">
                  <c:v>192.25</c:v>
                </c:pt>
                <c:pt idx="769">
                  <c:v>192.5</c:v>
                </c:pt>
                <c:pt idx="770">
                  <c:v>192.75</c:v>
                </c:pt>
                <c:pt idx="771">
                  <c:v>193</c:v>
                </c:pt>
                <c:pt idx="772">
                  <c:v>193.25</c:v>
                </c:pt>
                <c:pt idx="773">
                  <c:v>193.5</c:v>
                </c:pt>
                <c:pt idx="774">
                  <c:v>193.75</c:v>
                </c:pt>
                <c:pt idx="775">
                  <c:v>194</c:v>
                </c:pt>
                <c:pt idx="776">
                  <c:v>194.25</c:v>
                </c:pt>
                <c:pt idx="777">
                  <c:v>194.5</c:v>
                </c:pt>
                <c:pt idx="778">
                  <c:v>194.75</c:v>
                </c:pt>
                <c:pt idx="779">
                  <c:v>195</c:v>
                </c:pt>
                <c:pt idx="780">
                  <c:v>195.25</c:v>
                </c:pt>
                <c:pt idx="781">
                  <c:v>195.5</c:v>
                </c:pt>
                <c:pt idx="782">
                  <c:v>195.75</c:v>
                </c:pt>
                <c:pt idx="783">
                  <c:v>196</c:v>
                </c:pt>
                <c:pt idx="784">
                  <c:v>196.25</c:v>
                </c:pt>
                <c:pt idx="785">
                  <c:v>196.5</c:v>
                </c:pt>
                <c:pt idx="786">
                  <c:v>196.75</c:v>
                </c:pt>
                <c:pt idx="787">
                  <c:v>197</c:v>
                </c:pt>
                <c:pt idx="788">
                  <c:v>197.25</c:v>
                </c:pt>
                <c:pt idx="789">
                  <c:v>197.5</c:v>
                </c:pt>
                <c:pt idx="790">
                  <c:v>197.75</c:v>
                </c:pt>
                <c:pt idx="791">
                  <c:v>198</c:v>
                </c:pt>
                <c:pt idx="792">
                  <c:v>198.25</c:v>
                </c:pt>
                <c:pt idx="793">
                  <c:v>198.5</c:v>
                </c:pt>
                <c:pt idx="794">
                  <c:v>198.75</c:v>
                </c:pt>
                <c:pt idx="795">
                  <c:v>199</c:v>
                </c:pt>
                <c:pt idx="796">
                  <c:v>199.25</c:v>
                </c:pt>
                <c:pt idx="797">
                  <c:v>199.5</c:v>
                </c:pt>
                <c:pt idx="798">
                  <c:v>199.75</c:v>
                </c:pt>
                <c:pt idx="799">
                  <c:v>200</c:v>
                </c:pt>
                <c:pt idx="800">
                  <c:v>200.25</c:v>
                </c:pt>
                <c:pt idx="801">
                  <c:v>200.5</c:v>
                </c:pt>
                <c:pt idx="802">
                  <c:v>200.75</c:v>
                </c:pt>
                <c:pt idx="803">
                  <c:v>201</c:v>
                </c:pt>
                <c:pt idx="804">
                  <c:v>201.25</c:v>
                </c:pt>
                <c:pt idx="805">
                  <c:v>201.5</c:v>
                </c:pt>
                <c:pt idx="806">
                  <c:v>201.75</c:v>
                </c:pt>
                <c:pt idx="807">
                  <c:v>202</c:v>
                </c:pt>
                <c:pt idx="808">
                  <c:v>202.25</c:v>
                </c:pt>
                <c:pt idx="809">
                  <c:v>202.5</c:v>
                </c:pt>
                <c:pt idx="810">
                  <c:v>202.75</c:v>
                </c:pt>
                <c:pt idx="811">
                  <c:v>203</c:v>
                </c:pt>
                <c:pt idx="812">
                  <c:v>203.25</c:v>
                </c:pt>
                <c:pt idx="813">
                  <c:v>203.5</c:v>
                </c:pt>
                <c:pt idx="814">
                  <c:v>203.75</c:v>
                </c:pt>
                <c:pt idx="815">
                  <c:v>204</c:v>
                </c:pt>
                <c:pt idx="816">
                  <c:v>204.25</c:v>
                </c:pt>
                <c:pt idx="817">
                  <c:v>204.5</c:v>
                </c:pt>
                <c:pt idx="818">
                  <c:v>204.75</c:v>
                </c:pt>
                <c:pt idx="819">
                  <c:v>205</c:v>
                </c:pt>
                <c:pt idx="820">
                  <c:v>205.25</c:v>
                </c:pt>
                <c:pt idx="821">
                  <c:v>205.5</c:v>
                </c:pt>
                <c:pt idx="822">
                  <c:v>205.75</c:v>
                </c:pt>
                <c:pt idx="823">
                  <c:v>206</c:v>
                </c:pt>
                <c:pt idx="824">
                  <c:v>206.25</c:v>
                </c:pt>
                <c:pt idx="825">
                  <c:v>206.5</c:v>
                </c:pt>
                <c:pt idx="826">
                  <c:v>206.75</c:v>
                </c:pt>
                <c:pt idx="827">
                  <c:v>207</c:v>
                </c:pt>
                <c:pt idx="828">
                  <c:v>207.25</c:v>
                </c:pt>
                <c:pt idx="829">
                  <c:v>207.5</c:v>
                </c:pt>
                <c:pt idx="830">
                  <c:v>207.75</c:v>
                </c:pt>
                <c:pt idx="831">
                  <c:v>208</c:v>
                </c:pt>
                <c:pt idx="832">
                  <c:v>208.25</c:v>
                </c:pt>
                <c:pt idx="833">
                  <c:v>208.5</c:v>
                </c:pt>
                <c:pt idx="834">
                  <c:v>208.75</c:v>
                </c:pt>
                <c:pt idx="835">
                  <c:v>209</c:v>
                </c:pt>
                <c:pt idx="836">
                  <c:v>209.25</c:v>
                </c:pt>
                <c:pt idx="837">
                  <c:v>209.5</c:v>
                </c:pt>
                <c:pt idx="838">
                  <c:v>209.75</c:v>
                </c:pt>
                <c:pt idx="839">
                  <c:v>210</c:v>
                </c:pt>
                <c:pt idx="840">
                  <c:v>210.25</c:v>
                </c:pt>
                <c:pt idx="841">
                  <c:v>210.5</c:v>
                </c:pt>
                <c:pt idx="842">
                  <c:v>210.75</c:v>
                </c:pt>
                <c:pt idx="843">
                  <c:v>211</c:v>
                </c:pt>
                <c:pt idx="844">
                  <c:v>211.25</c:v>
                </c:pt>
                <c:pt idx="845">
                  <c:v>211.5</c:v>
                </c:pt>
                <c:pt idx="846">
                  <c:v>211.75</c:v>
                </c:pt>
                <c:pt idx="847">
                  <c:v>212</c:v>
                </c:pt>
                <c:pt idx="848">
                  <c:v>212.25</c:v>
                </c:pt>
                <c:pt idx="849">
                  <c:v>212.5</c:v>
                </c:pt>
                <c:pt idx="850">
                  <c:v>212.75</c:v>
                </c:pt>
                <c:pt idx="851">
                  <c:v>213</c:v>
                </c:pt>
                <c:pt idx="852">
                  <c:v>213.25</c:v>
                </c:pt>
                <c:pt idx="853">
                  <c:v>213.5</c:v>
                </c:pt>
                <c:pt idx="854">
                  <c:v>213.75</c:v>
                </c:pt>
                <c:pt idx="855">
                  <c:v>214</c:v>
                </c:pt>
                <c:pt idx="856">
                  <c:v>214.25</c:v>
                </c:pt>
                <c:pt idx="857">
                  <c:v>214.5</c:v>
                </c:pt>
                <c:pt idx="858">
                  <c:v>214.75</c:v>
                </c:pt>
                <c:pt idx="859">
                  <c:v>215</c:v>
                </c:pt>
                <c:pt idx="860">
                  <c:v>215.25</c:v>
                </c:pt>
                <c:pt idx="861">
                  <c:v>215.5</c:v>
                </c:pt>
                <c:pt idx="862">
                  <c:v>215.75</c:v>
                </c:pt>
                <c:pt idx="863">
                  <c:v>216</c:v>
                </c:pt>
                <c:pt idx="864">
                  <c:v>216.25</c:v>
                </c:pt>
                <c:pt idx="865">
                  <c:v>216.5</c:v>
                </c:pt>
                <c:pt idx="866">
                  <c:v>216.75</c:v>
                </c:pt>
                <c:pt idx="867">
                  <c:v>217</c:v>
                </c:pt>
                <c:pt idx="868">
                  <c:v>217.25</c:v>
                </c:pt>
                <c:pt idx="869">
                  <c:v>217.5</c:v>
                </c:pt>
                <c:pt idx="870">
                  <c:v>217.75</c:v>
                </c:pt>
                <c:pt idx="871">
                  <c:v>218</c:v>
                </c:pt>
                <c:pt idx="872">
                  <c:v>218.25</c:v>
                </c:pt>
                <c:pt idx="873">
                  <c:v>218.5</c:v>
                </c:pt>
                <c:pt idx="874">
                  <c:v>218.75</c:v>
                </c:pt>
                <c:pt idx="875">
                  <c:v>219</c:v>
                </c:pt>
                <c:pt idx="876">
                  <c:v>219.25</c:v>
                </c:pt>
                <c:pt idx="877">
                  <c:v>219.5</c:v>
                </c:pt>
                <c:pt idx="878">
                  <c:v>219.75</c:v>
                </c:pt>
                <c:pt idx="879">
                  <c:v>220</c:v>
                </c:pt>
                <c:pt idx="880">
                  <c:v>220.25</c:v>
                </c:pt>
                <c:pt idx="881">
                  <c:v>220.5</c:v>
                </c:pt>
                <c:pt idx="882">
                  <c:v>220.75</c:v>
                </c:pt>
                <c:pt idx="883">
                  <c:v>221</c:v>
                </c:pt>
                <c:pt idx="884">
                  <c:v>221.25</c:v>
                </c:pt>
                <c:pt idx="885">
                  <c:v>221.5</c:v>
                </c:pt>
                <c:pt idx="886">
                  <c:v>221.75</c:v>
                </c:pt>
                <c:pt idx="887">
                  <c:v>222</c:v>
                </c:pt>
                <c:pt idx="888">
                  <c:v>222.25</c:v>
                </c:pt>
                <c:pt idx="889">
                  <c:v>222.5</c:v>
                </c:pt>
                <c:pt idx="890">
                  <c:v>222.75</c:v>
                </c:pt>
                <c:pt idx="891">
                  <c:v>223</c:v>
                </c:pt>
                <c:pt idx="892">
                  <c:v>223.25</c:v>
                </c:pt>
                <c:pt idx="893">
                  <c:v>223.5</c:v>
                </c:pt>
                <c:pt idx="894">
                  <c:v>223.75</c:v>
                </c:pt>
                <c:pt idx="895">
                  <c:v>224</c:v>
                </c:pt>
                <c:pt idx="896">
                  <c:v>224.25</c:v>
                </c:pt>
                <c:pt idx="897">
                  <c:v>224.5</c:v>
                </c:pt>
                <c:pt idx="898">
                  <c:v>224.75</c:v>
                </c:pt>
                <c:pt idx="899">
                  <c:v>225</c:v>
                </c:pt>
                <c:pt idx="900">
                  <c:v>225.25</c:v>
                </c:pt>
                <c:pt idx="901">
                  <c:v>225.5</c:v>
                </c:pt>
                <c:pt idx="902">
                  <c:v>225.75</c:v>
                </c:pt>
                <c:pt idx="903">
                  <c:v>226</c:v>
                </c:pt>
                <c:pt idx="904">
                  <c:v>226.25</c:v>
                </c:pt>
                <c:pt idx="905">
                  <c:v>226.5</c:v>
                </c:pt>
                <c:pt idx="906">
                  <c:v>226.75</c:v>
                </c:pt>
                <c:pt idx="907">
                  <c:v>227</c:v>
                </c:pt>
                <c:pt idx="908">
                  <c:v>227.25</c:v>
                </c:pt>
                <c:pt idx="909">
                  <c:v>227.5</c:v>
                </c:pt>
                <c:pt idx="910">
                  <c:v>227.75</c:v>
                </c:pt>
                <c:pt idx="911">
                  <c:v>228</c:v>
                </c:pt>
                <c:pt idx="912">
                  <c:v>228.25</c:v>
                </c:pt>
                <c:pt idx="913">
                  <c:v>228.5</c:v>
                </c:pt>
                <c:pt idx="914">
                  <c:v>228.75</c:v>
                </c:pt>
                <c:pt idx="915">
                  <c:v>229</c:v>
                </c:pt>
                <c:pt idx="916">
                  <c:v>229.25</c:v>
                </c:pt>
                <c:pt idx="917">
                  <c:v>229.5</c:v>
                </c:pt>
                <c:pt idx="918">
                  <c:v>229.75</c:v>
                </c:pt>
                <c:pt idx="919">
                  <c:v>230</c:v>
                </c:pt>
                <c:pt idx="920">
                  <c:v>230.25</c:v>
                </c:pt>
                <c:pt idx="921">
                  <c:v>230.5</c:v>
                </c:pt>
                <c:pt idx="922">
                  <c:v>230.75</c:v>
                </c:pt>
                <c:pt idx="923">
                  <c:v>231</c:v>
                </c:pt>
                <c:pt idx="924">
                  <c:v>231.25</c:v>
                </c:pt>
                <c:pt idx="925">
                  <c:v>231.5</c:v>
                </c:pt>
                <c:pt idx="926">
                  <c:v>231.75</c:v>
                </c:pt>
                <c:pt idx="927">
                  <c:v>232</c:v>
                </c:pt>
                <c:pt idx="928">
                  <c:v>232.25</c:v>
                </c:pt>
                <c:pt idx="929">
                  <c:v>232.5</c:v>
                </c:pt>
                <c:pt idx="930">
                  <c:v>232.75</c:v>
                </c:pt>
                <c:pt idx="931">
                  <c:v>233</c:v>
                </c:pt>
                <c:pt idx="932">
                  <c:v>233.25</c:v>
                </c:pt>
                <c:pt idx="933">
                  <c:v>233.5</c:v>
                </c:pt>
                <c:pt idx="934">
                  <c:v>233.75</c:v>
                </c:pt>
                <c:pt idx="935">
                  <c:v>234</c:v>
                </c:pt>
                <c:pt idx="936">
                  <c:v>234.25</c:v>
                </c:pt>
                <c:pt idx="937">
                  <c:v>234.5</c:v>
                </c:pt>
                <c:pt idx="938">
                  <c:v>234.75</c:v>
                </c:pt>
                <c:pt idx="939">
                  <c:v>235</c:v>
                </c:pt>
                <c:pt idx="940">
                  <c:v>235.25</c:v>
                </c:pt>
                <c:pt idx="941">
                  <c:v>235.5</c:v>
                </c:pt>
                <c:pt idx="942">
                  <c:v>235.75</c:v>
                </c:pt>
                <c:pt idx="943">
                  <c:v>236</c:v>
                </c:pt>
                <c:pt idx="944">
                  <c:v>236.25</c:v>
                </c:pt>
                <c:pt idx="945">
                  <c:v>236.5</c:v>
                </c:pt>
                <c:pt idx="946">
                  <c:v>236.75</c:v>
                </c:pt>
                <c:pt idx="947">
                  <c:v>237</c:v>
                </c:pt>
                <c:pt idx="948">
                  <c:v>237.25</c:v>
                </c:pt>
                <c:pt idx="949">
                  <c:v>237.5</c:v>
                </c:pt>
                <c:pt idx="950">
                  <c:v>237.75</c:v>
                </c:pt>
                <c:pt idx="951">
                  <c:v>238</c:v>
                </c:pt>
                <c:pt idx="952">
                  <c:v>238.25</c:v>
                </c:pt>
                <c:pt idx="953">
                  <c:v>238.5</c:v>
                </c:pt>
                <c:pt idx="954">
                  <c:v>238.75</c:v>
                </c:pt>
                <c:pt idx="955">
                  <c:v>239</c:v>
                </c:pt>
                <c:pt idx="956">
                  <c:v>239.25</c:v>
                </c:pt>
                <c:pt idx="957">
                  <c:v>239.5</c:v>
                </c:pt>
                <c:pt idx="958">
                  <c:v>239.75</c:v>
                </c:pt>
                <c:pt idx="959">
                  <c:v>240</c:v>
                </c:pt>
                <c:pt idx="960">
                  <c:v>240.25</c:v>
                </c:pt>
                <c:pt idx="961">
                  <c:v>240.5</c:v>
                </c:pt>
                <c:pt idx="962">
                  <c:v>240.75</c:v>
                </c:pt>
                <c:pt idx="963">
                  <c:v>241</c:v>
                </c:pt>
                <c:pt idx="964">
                  <c:v>241.25</c:v>
                </c:pt>
                <c:pt idx="965">
                  <c:v>241.5</c:v>
                </c:pt>
                <c:pt idx="966">
                  <c:v>241.75</c:v>
                </c:pt>
                <c:pt idx="967">
                  <c:v>242</c:v>
                </c:pt>
                <c:pt idx="968">
                  <c:v>242.25</c:v>
                </c:pt>
                <c:pt idx="969">
                  <c:v>242.5</c:v>
                </c:pt>
                <c:pt idx="970">
                  <c:v>242.75</c:v>
                </c:pt>
                <c:pt idx="971">
                  <c:v>243</c:v>
                </c:pt>
                <c:pt idx="972">
                  <c:v>243.25</c:v>
                </c:pt>
                <c:pt idx="973">
                  <c:v>243.5</c:v>
                </c:pt>
                <c:pt idx="974">
                  <c:v>243.75</c:v>
                </c:pt>
                <c:pt idx="975">
                  <c:v>244</c:v>
                </c:pt>
                <c:pt idx="976">
                  <c:v>244.25</c:v>
                </c:pt>
                <c:pt idx="977">
                  <c:v>244.5</c:v>
                </c:pt>
                <c:pt idx="978">
                  <c:v>244.75</c:v>
                </c:pt>
                <c:pt idx="979">
                  <c:v>245</c:v>
                </c:pt>
                <c:pt idx="980">
                  <c:v>245.25</c:v>
                </c:pt>
                <c:pt idx="981">
                  <c:v>245.5</c:v>
                </c:pt>
                <c:pt idx="982">
                  <c:v>245.75</c:v>
                </c:pt>
                <c:pt idx="983">
                  <c:v>246</c:v>
                </c:pt>
                <c:pt idx="984">
                  <c:v>246.25</c:v>
                </c:pt>
                <c:pt idx="985">
                  <c:v>246.5</c:v>
                </c:pt>
                <c:pt idx="986">
                  <c:v>246.75</c:v>
                </c:pt>
                <c:pt idx="987">
                  <c:v>247</c:v>
                </c:pt>
                <c:pt idx="988">
                  <c:v>247.25</c:v>
                </c:pt>
                <c:pt idx="989">
                  <c:v>247.5</c:v>
                </c:pt>
                <c:pt idx="990">
                  <c:v>247.75</c:v>
                </c:pt>
                <c:pt idx="991">
                  <c:v>248</c:v>
                </c:pt>
                <c:pt idx="992">
                  <c:v>248.25</c:v>
                </c:pt>
                <c:pt idx="993">
                  <c:v>248.5</c:v>
                </c:pt>
                <c:pt idx="994">
                  <c:v>248.75</c:v>
                </c:pt>
                <c:pt idx="995">
                  <c:v>249</c:v>
                </c:pt>
                <c:pt idx="996">
                  <c:v>249.25</c:v>
                </c:pt>
                <c:pt idx="997">
                  <c:v>249.5</c:v>
                </c:pt>
                <c:pt idx="998">
                  <c:v>249.75</c:v>
                </c:pt>
                <c:pt idx="999">
                  <c:v>250</c:v>
                </c:pt>
                <c:pt idx="1000">
                  <c:v>250.25</c:v>
                </c:pt>
                <c:pt idx="1001">
                  <c:v>250.5</c:v>
                </c:pt>
                <c:pt idx="1002">
                  <c:v>250.75</c:v>
                </c:pt>
                <c:pt idx="1003">
                  <c:v>251</c:v>
                </c:pt>
                <c:pt idx="1004">
                  <c:v>251.25</c:v>
                </c:pt>
                <c:pt idx="1005">
                  <c:v>251.5</c:v>
                </c:pt>
                <c:pt idx="1006">
                  <c:v>251.75</c:v>
                </c:pt>
                <c:pt idx="1007">
                  <c:v>252</c:v>
                </c:pt>
                <c:pt idx="1008">
                  <c:v>252.25</c:v>
                </c:pt>
                <c:pt idx="1009">
                  <c:v>252.5</c:v>
                </c:pt>
                <c:pt idx="1010">
                  <c:v>252.75</c:v>
                </c:pt>
                <c:pt idx="1011">
                  <c:v>253</c:v>
                </c:pt>
                <c:pt idx="1012">
                  <c:v>253.25</c:v>
                </c:pt>
                <c:pt idx="1013">
                  <c:v>253.5</c:v>
                </c:pt>
                <c:pt idx="1014">
                  <c:v>253.75</c:v>
                </c:pt>
                <c:pt idx="1015">
                  <c:v>254</c:v>
                </c:pt>
                <c:pt idx="1016">
                  <c:v>254.25</c:v>
                </c:pt>
                <c:pt idx="1017">
                  <c:v>254.5</c:v>
                </c:pt>
                <c:pt idx="1018">
                  <c:v>254.75</c:v>
                </c:pt>
                <c:pt idx="1019">
                  <c:v>255</c:v>
                </c:pt>
                <c:pt idx="1020">
                  <c:v>255.25</c:v>
                </c:pt>
                <c:pt idx="1021">
                  <c:v>255.5</c:v>
                </c:pt>
                <c:pt idx="1022">
                  <c:v>255.75</c:v>
                </c:pt>
                <c:pt idx="1023">
                  <c:v>256</c:v>
                </c:pt>
                <c:pt idx="1024">
                  <c:v>256.25</c:v>
                </c:pt>
                <c:pt idx="1025">
                  <c:v>256.5</c:v>
                </c:pt>
                <c:pt idx="1026">
                  <c:v>256.75</c:v>
                </c:pt>
                <c:pt idx="1027">
                  <c:v>257</c:v>
                </c:pt>
                <c:pt idx="1028">
                  <c:v>257.25</c:v>
                </c:pt>
                <c:pt idx="1029">
                  <c:v>257.5</c:v>
                </c:pt>
                <c:pt idx="1030">
                  <c:v>257.75</c:v>
                </c:pt>
                <c:pt idx="1031">
                  <c:v>258</c:v>
                </c:pt>
                <c:pt idx="1032">
                  <c:v>258.25</c:v>
                </c:pt>
                <c:pt idx="1033">
                  <c:v>258.5</c:v>
                </c:pt>
                <c:pt idx="1034">
                  <c:v>258.75</c:v>
                </c:pt>
                <c:pt idx="1035">
                  <c:v>259</c:v>
                </c:pt>
                <c:pt idx="1036">
                  <c:v>259.25</c:v>
                </c:pt>
                <c:pt idx="1037">
                  <c:v>259.5</c:v>
                </c:pt>
                <c:pt idx="1038">
                  <c:v>259.75</c:v>
                </c:pt>
                <c:pt idx="1039">
                  <c:v>260</c:v>
                </c:pt>
                <c:pt idx="1040">
                  <c:v>260.25</c:v>
                </c:pt>
                <c:pt idx="1041">
                  <c:v>260.5</c:v>
                </c:pt>
                <c:pt idx="1042">
                  <c:v>260.75</c:v>
                </c:pt>
                <c:pt idx="1043">
                  <c:v>261</c:v>
                </c:pt>
                <c:pt idx="1044">
                  <c:v>261.25</c:v>
                </c:pt>
                <c:pt idx="1045">
                  <c:v>261.5</c:v>
                </c:pt>
                <c:pt idx="1046">
                  <c:v>261.75</c:v>
                </c:pt>
                <c:pt idx="1047">
                  <c:v>262</c:v>
                </c:pt>
                <c:pt idx="1048">
                  <c:v>262.25</c:v>
                </c:pt>
                <c:pt idx="1049">
                  <c:v>262.5</c:v>
                </c:pt>
                <c:pt idx="1050">
                  <c:v>262.75</c:v>
                </c:pt>
                <c:pt idx="1051">
                  <c:v>263</c:v>
                </c:pt>
                <c:pt idx="1052">
                  <c:v>263.25</c:v>
                </c:pt>
                <c:pt idx="1053">
                  <c:v>263.5</c:v>
                </c:pt>
                <c:pt idx="1054">
                  <c:v>263.75</c:v>
                </c:pt>
                <c:pt idx="1055">
                  <c:v>264</c:v>
                </c:pt>
                <c:pt idx="1056">
                  <c:v>264.25</c:v>
                </c:pt>
                <c:pt idx="1057">
                  <c:v>264.5</c:v>
                </c:pt>
                <c:pt idx="1058">
                  <c:v>264.75</c:v>
                </c:pt>
                <c:pt idx="1059">
                  <c:v>265</c:v>
                </c:pt>
                <c:pt idx="1060">
                  <c:v>265.25</c:v>
                </c:pt>
                <c:pt idx="1061">
                  <c:v>265.5</c:v>
                </c:pt>
                <c:pt idx="1062">
                  <c:v>265.75</c:v>
                </c:pt>
                <c:pt idx="1063">
                  <c:v>266</c:v>
                </c:pt>
                <c:pt idx="1064">
                  <c:v>266.25</c:v>
                </c:pt>
                <c:pt idx="1065">
                  <c:v>266.5</c:v>
                </c:pt>
                <c:pt idx="1066">
                  <c:v>266.75</c:v>
                </c:pt>
                <c:pt idx="1067">
                  <c:v>267</c:v>
                </c:pt>
                <c:pt idx="1068">
                  <c:v>267.25</c:v>
                </c:pt>
                <c:pt idx="1069">
                  <c:v>267.5</c:v>
                </c:pt>
                <c:pt idx="1070">
                  <c:v>267.75</c:v>
                </c:pt>
                <c:pt idx="1071">
                  <c:v>268</c:v>
                </c:pt>
                <c:pt idx="1072">
                  <c:v>268.25</c:v>
                </c:pt>
                <c:pt idx="1073">
                  <c:v>268.5</c:v>
                </c:pt>
                <c:pt idx="1074">
                  <c:v>268.75</c:v>
                </c:pt>
                <c:pt idx="1075">
                  <c:v>269</c:v>
                </c:pt>
                <c:pt idx="1076">
                  <c:v>269.25</c:v>
                </c:pt>
                <c:pt idx="1077">
                  <c:v>269.5</c:v>
                </c:pt>
                <c:pt idx="1078">
                  <c:v>269.75</c:v>
                </c:pt>
                <c:pt idx="1079">
                  <c:v>270</c:v>
                </c:pt>
                <c:pt idx="1080">
                  <c:v>270.25</c:v>
                </c:pt>
                <c:pt idx="1081">
                  <c:v>270.5</c:v>
                </c:pt>
                <c:pt idx="1082">
                  <c:v>270.75</c:v>
                </c:pt>
                <c:pt idx="1083">
                  <c:v>271</c:v>
                </c:pt>
                <c:pt idx="1084">
                  <c:v>271.25</c:v>
                </c:pt>
                <c:pt idx="1085">
                  <c:v>271.5</c:v>
                </c:pt>
                <c:pt idx="1086">
                  <c:v>271.75</c:v>
                </c:pt>
                <c:pt idx="1087">
                  <c:v>272</c:v>
                </c:pt>
                <c:pt idx="1088">
                  <c:v>272.25</c:v>
                </c:pt>
                <c:pt idx="1089">
                  <c:v>272.5</c:v>
                </c:pt>
                <c:pt idx="1090">
                  <c:v>272.75</c:v>
                </c:pt>
                <c:pt idx="1091">
                  <c:v>273</c:v>
                </c:pt>
                <c:pt idx="1092">
                  <c:v>273.25</c:v>
                </c:pt>
                <c:pt idx="1093">
                  <c:v>273.5</c:v>
                </c:pt>
                <c:pt idx="1094">
                  <c:v>273.75</c:v>
                </c:pt>
                <c:pt idx="1095">
                  <c:v>274</c:v>
                </c:pt>
                <c:pt idx="1096">
                  <c:v>274.25</c:v>
                </c:pt>
                <c:pt idx="1097">
                  <c:v>274.5</c:v>
                </c:pt>
                <c:pt idx="1098">
                  <c:v>274.75</c:v>
                </c:pt>
                <c:pt idx="1099">
                  <c:v>275</c:v>
                </c:pt>
                <c:pt idx="1100">
                  <c:v>275.25</c:v>
                </c:pt>
                <c:pt idx="1101">
                  <c:v>275.5</c:v>
                </c:pt>
                <c:pt idx="1102">
                  <c:v>275.75</c:v>
                </c:pt>
                <c:pt idx="1103">
                  <c:v>276</c:v>
                </c:pt>
                <c:pt idx="1104">
                  <c:v>276.25</c:v>
                </c:pt>
                <c:pt idx="1105">
                  <c:v>276.5</c:v>
                </c:pt>
                <c:pt idx="1106">
                  <c:v>276.75</c:v>
                </c:pt>
                <c:pt idx="1107">
                  <c:v>277</c:v>
                </c:pt>
                <c:pt idx="1108">
                  <c:v>277.25</c:v>
                </c:pt>
                <c:pt idx="1109">
                  <c:v>277.5</c:v>
                </c:pt>
                <c:pt idx="1110">
                  <c:v>277.75</c:v>
                </c:pt>
                <c:pt idx="1111">
                  <c:v>278</c:v>
                </c:pt>
                <c:pt idx="1112">
                  <c:v>278.25</c:v>
                </c:pt>
                <c:pt idx="1113">
                  <c:v>278.5</c:v>
                </c:pt>
                <c:pt idx="1114">
                  <c:v>278.75</c:v>
                </c:pt>
                <c:pt idx="1115">
                  <c:v>279</c:v>
                </c:pt>
                <c:pt idx="1116">
                  <c:v>279.25</c:v>
                </c:pt>
                <c:pt idx="1117">
                  <c:v>279.5</c:v>
                </c:pt>
                <c:pt idx="1118">
                  <c:v>279.75</c:v>
                </c:pt>
                <c:pt idx="1119">
                  <c:v>280</c:v>
                </c:pt>
                <c:pt idx="1120">
                  <c:v>280.25</c:v>
                </c:pt>
                <c:pt idx="1121">
                  <c:v>280.5</c:v>
                </c:pt>
                <c:pt idx="1122">
                  <c:v>280.75</c:v>
                </c:pt>
                <c:pt idx="1123">
                  <c:v>281</c:v>
                </c:pt>
                <c:pt idx="1124">
                  <c:v>281.25</c:v>
                </c:pt>
                <c:pt idx="1125">
                  <c:v>281.5</c:v>
                </c:pt>
                <c:pt idx="1126">
                  <c:v>281.75</c:v>
                </c:pt>
                <c:pt idx="1127">
                  <c:v>282</c:v>
                </c:pt>
                <c:pt idx="1128">
                  <c:v>282.25</c:v>
                </c:pt>
                <c:pt idx="1129">
                  <c:v>282.5</c:v>
                </c:pt>
                <c:pt idx="1130">
                  <c:v>282.75</c:v>
                </c:pt>
                <c:pt idx="1131">
                  <c:v>283</c:v>
                </c:pt>
                <c:pt idx="1132">
                  <c:v>283.25</c:v>
                </c:pt>
                <c:pt idx="1133">
                  <c:v>283.5</c:v>
                </c:pt>
                <c:pt idx="1134">
                  <c:v>283.75</c:v>
                </c:pt>
                <c:pt idx="1135">
                  <c:v>284</c:v>
                </c:pt>
                <c:pt idx="1136">
                  <c:v>284.25</c:v>
                </c:pt>
                <c:pt idx="1137">
                  <c:v>284.5</c:v>
                </c:pt>
                <c:pt idx="1138">
                  <c:v>284.75</c:v>
                </c:pt>
                <c:pt idx="1139">
                  <c:v>285</c:v>
                </c:pt>
                <c:pt idx="1140">
                  <c:v>285.25</c:v>
                </c:pt>
                <c:pt idx="1141">
                  <c:v>285.5</c:v>
                </c:pt>
                <c:pt idx="1142">
                  <c:v>285.75</c:v>
                </c:pt>
                <c:pt idx="1143">
                  <c:v>286</c:v>
                </c:pt>
                <c:pt idx="1144">
                  <c:v>286.25</c:v>
                </c:pt>
                <c:pt idx="1145">
                  <c:v>286.5</c:v>
                </c:pt>
                <c:pt idx="1146">
                  <c:v>286.75</c:v>
                </c:pt>
                <c:pt idx="1147">
                  <c:v>287</c:v>
                </c:pt>
                <c:pt idx="1148">
                  <c:v>287.25</c:v>
                </c:pt>
                <c:pt idx="1149">
                  <c:v>287.5</c:v>
                </c:pt>
                <c:pt idx="1150">
                  <c:v>287.75</c:v>
                </c:pt>
                <c:pt idx="1151">
                  <c:v>288</c:v>
                </c:pt>
                <c:pt idx="1152">
                  <c:v>288.25</c:v>
                </c:pt>
                <c:pt idx="1153">
                  <c:v>288.5</c:v>
                </c:pt>
                <c:pt idx="1154">
                  <c:v>288.75</c:v>
                </c:pt>
                <c:pt idx="1155">
                  <c:v>289</c:v>
                </c:pt>
                <c:pt idx="1156">
                  <c:v>289.25</c:v>
                </c:pt>
                <c:pt idx="1157">
                  <c:v>289.5</c:v>
                </c:pt>
                <c:pt idx="1158">
                  <c:v>289.75</c:v>
                </c:pt>
                <c:pt idx="1159">
                  <c:v>290</c:v>
                </c:pt>
                <c:pt idx="1160">
                  <c:v>290.25</c:v>
                </c:pt>
                <c:pt idx="1161">
                  <c:v>290.5</c:v>
                </c:pt>
                <c:pt idx="1162">
                  <c:v>290.75</c:v>
                </c:pt>
                <c:pt idx="1163">
                  <c:v>291</c:v>
                </c:pt>
                <c:pt idx="1164">
                  <c:v>291.25</c:v>
                </c:pt>
                <c:pt idx="1165">
                  <c:v>291.5</c:v>
                </c:pt>
                <c:pt idx="1166">
                  <c:v>291.75</c:v>
                </c:pt>
                <c:pt idx="1167">
                  <c:v>292</c:v>
                </c:pt>
                <c:pt idx="1168">
                  <c:v>292.25</c:v>
                </c:pt>
                <c:pt idx="1169">
                  <c:v>292.5</c:v>
                </c:pt>
                <c:pt idx="1170">
                  <c:v>292.75</c:v>
                </c:pt>
                <c:pt idx="1171">
                  <c:v>293</c:v>
                </c:pt>
                <c:pt idx="1172">
                  <c:v>293.25</c:v>
                </c:pt>
                <c:pt idx="1173">
                  <c:v>293.5</c:v>
                </c:pt>
                <c:pt idx="1174">
                  <c:v>293.75</c:v>
                </c:pt>
                <c:pt idx="1175">
                  <c:v>294</c:v>
                </c:pt>
                <c:pt idx="1176">
                  <c:v>294.25</c:v>
                </c:pt>
                <c:pt idx="1177">
                  <c:v>294.5</c:v>
                </c:pt>
                <c:pt idx="1178">
                  <c:v>294.75</c:v>
                </c:pt>
                <c:pt idx="1179">
                  <c:v>295</c:v>
                </c:pt>
                <c:pt idx="1180">
                  <c:v>295.25</c:v>
                </c:pt>
                <c:pt idx="1181">
                  <c:v>295.5</c:v>
                </c:pt>
                <c:pt idx="1182">
                  <c:v>295.75</c:v>
                </c:pt>
                <c:pt idx="1183">
                  <c:v>296</c:v>
                </c:pt>
                <c:pt idx="1184">
                  <c:v>296.25</c:v>
                </c:pt>
                <c:pt idx="1185">
                  <c:v>296.5</c:v>
                </c:pt>
                <c:pt idx="1186">
                  <c:v>296.75</c:v>
                </c:pt>
                <c:pt idx="1187">
                  <c:v>297</c:v>
                </c:pt>
                <c:pt idx="1188">
                  <c:v>297.25</c:v>
                </c:pt>
                <c:pt idx="1189">
                  <c:v>297.5</c:v>
                </c:pt>
                <c:pt idx="1190">
                  <c:v>297.75</c:v>
                </c:pt>
                <c:pt idx="1191">
                  <c:v>298</c:v>
                </c:pt>
                <c:pt idx="1192">
                  <c:v>298.25</c:v>
                </c:pt>
                <c:pt idx="1193">
                  <c:v>298.5</c:v>
                </c:pt>
                <c:pt idx="1194">
                  <c:v>298.75</c:v>
                </c:pt>
                <c:pt idx="1195">
                  <c:v>299</c:v>
                </c:pt>
                <c:pt idx="1196">
                  <c:v>299.25</c:v>
                </c:pt>
                <c:pt idx="1197">
                  <c:v>299.5</c:v>
                </c:pt>
                <c:pt idx="1198">
                  <c:v>299.75</c:v>
                </c:pt>
                <c:pt idx="1199">
                  <c:v>300</c:v>
                </c:pt>
                <c:pt idx="1200">
                  <c:v>300.25</c:v>
                </c:pt>
                <c:pt idx="1201">
                  <c:v>300.5</c:v>
                </c:pt>
                <c:pt idx="1202">
                  <c:v>300.75</c:v>
                </c:pt>
                <c:pt idx="1203">
                  <c:v>301</c:v>
                </c:pt>
                <c:pt idx="1204">
                  <c:v>301.25</c:v>
                </c:pt>
                <c:pt idx="1205">
                  <c:v>301.5</c:v>
                </c:pt>
                <c:pt idx="1206">
                  <c:v>301.75</c:v>
                </c:pt>
                <c:pt idx="1207">
                  <c:v>302</c:v>
                </c:pt>
                <c:pt idx="1208">
                  <c:v>302.25</c:v>
                </c:pt>
                <c:pt idx="1209">
                  <c:v>302.5</c:v>
                </c:pt>
                <c:pt idx="1210">
                  <c:v>302.75</c:v>
                </c:pt>
                <c:pt idx="1211">
                  <c:v>303</c:v>
                </c:pt>
                <c:pt idx="1212">
                  <c:v>303.25</c:v>
                </c:pt>
                <c:pt idx="1213">
                  <c:v>303.5</c:v>
                </c:pt>
                <c:pt idx="1214">
                  <c:v>303.75</c:v>
                </c:pt>
                <c:pt idx="1215">
                  <c:v>304</c:v>
                </c:pt>
                <c:pt idx="1216">
                  <c:v>304.25</c:v>
                </c:pt>
                <c:pt idx="1217">
                  <c:v>304.5</c:v>
                </c:pt>
                <c:pt idx="1218">
                  <c:v>304.75</c:v>
                </c:pt>
                <c:pt idx="1219">
                  <c:v>305</c:v>
                </c:pt>
                <c:pt idx="1220">
                  <c:v>305.25</c:v>
                </c:pt>
                <c:pt idx="1221">
                  <c:v>305.5</c:v>
                </c:pt>
                <c:pt idx="1222">
                  <c:v>305.75</c:v>
                </c:pt>
                <c:pt idx="1223">
                  <c:v>306</c:v>
                </c:pt>
                <c:pt idx="1224">
                  <c:v>306.25</c:v>
                </c:pt>
                <c:pt idx="1225">
                  <c:v>306.5</c:v>
                </c:pt>
                <c:pt idx="1226">
                  <c:v>306.75</c:v>
                </c:pt>
                <c:pt idx="1227">
                  <c:v>307</c:v>
                </c:pt>
                <c:pt idx="1228">
                  <c:v>307.25</c:v>
                </c:pt>
                <c:pt idx="1229">
                  <c:v>307.5</c:v>
                </c:pt>
                <c:pt idx="1230">
                  <c:v>307.75</c:v>
                </c:pt>
                <c:pt idx="1231">
                  <c:v>308</c:v>
                </c:pt>
                <c:pt idx="1232">
                  <c:v>308.25</c:v>
                </c:pt>
                <c:pt idx="1233">
                  <c:v>308.5</c:v>
                </c:pt>
                <c:pt idx="1234">
                  <c:v>308.75</c:v>
                </c:pt>
                <c:pt idx="1235">
                  <c:v>309</c:v>
                </c:pt>
                <c:pt idx="1236">
                  <c:v>309.25</c:v>
                </c:pt>
                <c:pt idx="1237">
                  <c:v>309.5</c:v>
                </c:pt>
                <c:pt idx="1238">
                  <c:v>309.75</c:v>
                </c:pt>
                <c:pt idx="1239">
                  <c:v>310</c:v>
                </c:pt>
                <c:pt idx="1240">
                  <c:v>310.25</c:v>
                </c:pt>
                <c:pt idx="1241">
                  <c:v>310.5</c:v>
                </c:pt>
                <c:pt idx="1242">
                  <c:v>310.75</c:v>
                </c:pt>
                <c:pt idx="1243">
                  <c:v>311</c:v>
                </c:pt>
                <c:pt idx="1244">
                  <c:v>311.25</c:v>
                </c:pt>
                <c:pt idx="1245">
                  <c:v>311.5</c:v>
                </c:pt>
                <c:pt idx="1246">
                  <c:v>311.75</c:v>
                </c:pt>
                <c:pt idx="1247">
                  <c:v>312</c:v>
                </c:pt>
                <c:pt idx="1248">
                  <c:v>312.25</c:v>
                </c:pt>
                <c:pt idx="1249">
                  <c:v>312.5</c:v>
                </c:pt>
                <c:pt idx="1250">
                  <c:v>312.75</c:v>
                </c:pt>
                <c:pt idx="1251">
                  <c:v>313</c:v>
                </c:pt>
                <c:pt idx="1252">
                  <c:v>313.25</c:v>
                </c:pt>
                <c:pt idx="1253">
                  <c:v>313.5</c:v>
                </c:pt>
                <c:pt idx="1254">
                  <c:v>313.75</c:v>
                </c:pt>
                <c:pt idx="1255">
                  <c:v>314</c:v>
                </c:pt>
                <c:pt idx="1256">
                  <c:v>314.25</c:v>
                </c:pt>
                <c:pt idx="1257">
                  <c:v>314.5</c:v>
                </c:pt>
                <c:pt idx="1258">
                  <c:v>314.75</c:v>
                </c:pt>
                <c:pt idx="1259">
                  <c:v>315</c:v>
                </c:pt>
                <c:pt idx="1260">
                  <c:v>315.25</c:v>
                </c:pt>
                <c:pt idx="1261">
                  <c:v>315.5</c:v>
                </c:pt>
                <c:pt idx="1262">
                  <c:v>315.75</c:v>
                </c:pt>
                <c:pt idx="1263">
                  <c:v>316</c:v>
                </c:pt>
                <c:pt idx="1264">
                  <c:v>316.25</c:v>
                </c:pt>
                <c:pt idx="1265">
                  <c:v>316.5</c:v>
                </c:pt>
                <c:pt idx="1266">
                  <c:v>316.75</c:v>
                </c:pt>
                <c:pt idx="1267">
                  <c:v>317</c:v>
                </c:pt>
                <c:pt idx="1268">
                  <c:v>317.25</c:v>
                </c:pt>
                <c:pt idx="1269">
                  <c:v>317.5</c:v>
                </c:pt>
                <c:pt idx="1270">
                  <c:v>317.75</c:v>
                </c:pt>
                <c:pt idx="1271">
                  <c:v>318</c:v>
                </c:pt>
                <c:pt idx="1272">
                  <c:v>318.25</c:v>
                </c:pt>
                <c:pt idx="1273">
                  <c:v>318.5</c:v>
                </c:pt>
                <c:pt idx="1274">
                  <c:v>318.75</c:v>
                </c:pt>
                <c:pt idx="1275">
                  <c:v>319</c:v>
                </c:pt>
                <c:pt idx="1276">
                  <c:v>319.25</c:v>
                </c:pt>
                <c:pt idx="1277">
                  <c:v>319.5</c:v>
                </c:pt>
                <c:pt idx="1278">
                  <c:v>319.75</c:v>
                </c:pt>
                <c:pt idx="1279">
                  <c:v>320</c:v>
                </c:pt>
                <c:pt idx="1280">
                  <c:v>320.25</c:v>
                </c:pt>
                <c:pt idx="1281">
                  <c:v>320.5</c:v>
                </c:pt>
                <c:pt idx="1282">
                  <c:v>320.75</c:v>
                </c:pt>
                <c:pt idx="1283">
                  <c:v>321</c:v>
                </c:pt>
                <c:pt idx="1284">
                  <c:v>321.25</c:v>
                </c:pt>
                <c:pt idx="1285">
                  <c:v>321.5</c:v>
                </c:pt>
                <c:pt idx="1286">
                  <c:v>321.75</c:v>
                </c:pt>
                <c:pt idx="1287">
                  <c:v>322</c:v>
                </c:pt>
                <c:pt idx="1288">
                  <c:v>322.25</c:v>
                </c:pt>
                <c:pt idx="1289">
                  <c:v>322.5</c:v>
                </c:pt>
                <c:pt idx="1290">
                  <c:v>322.75</c:v>
                </c:pt>
                <c:pt idx="1291">
                  <c:v>323</c:v>
                </c:pt>
                <c:pt idx="1292">
                  <c:v>323.25</c:v>
                </c:pt>
                <c:pt idx="1293">
                  <c:v>323.5</c:v>
                </c:pt>
                <c:pt idx="1294">
                  <c:v>323.75</c:v>
                </c:pt>
                <c:pt idx="1295">
                  <c:v>324</c:v>
                </c:pt>
                <c:pt idx="1296">
                  <c:v>324.25</c:v>
                </c:pt>
                <c:pt idx="1297">
                  <c:v>324.5</c:v>
                </c:pt>
                <c:pt idx="1298">
                  <c:v>324.75</c:v>
                </c:pt>
                <c:pt idx="1299">
                  <c:v>325</c:v>
                </c:pt>
                <c:pt idx="1300">
                  <c:v>325.25</c:v>
                </c:pt>
                <c:pt idx="1301">
                  <c:v>325.5</c:v>
                </c:pt>
                <c:pt idx="1302">
                  <c:v>325.75</c:v>
                </c:pt>
                <c:pt idx="1303">
                  <c:v>326</c:v>
                </c:pt>
                <c:pt idx="1304">
                  <c:v>326.25</c:v>
                </c:pt>
                <c:pt idx="1305">
                  <c:v>326.5</c:v>
                </c:pt>
                <c:pt idx="1306">
                  <c:v>326.75</c:v>
                </c:pt>
                <c:pt idx="1307">
                  <c:v>327</c:v>
                </c:pt>
                <c:pt idx="1308">
                  <c:v>327.25</c:v>
                </c:pt>
                <c:pt idx="1309">
                  <c:v>327.5</c:v>
                </c:pt>
                <c:pt idx="1310">
                  <c:v>327.75</c:v>
                </c:pt>
                <c:pt idx="1311">
                  <c:v>328</c:v>
                </c:pt>
                <c:pt idx="1312">
                  <c:v>328.25</c:v>
                </c:pt>
                <c:pt idx="1313">
                  <c:v>328.5</c:v>
                </c:pt>
                <c:pt idx="1314">
                  <c:v>328.75</c:v>
                </c:pt>
                <c:pt idx="1315">
                  <c:v>329</c:v>
                </c:pt>
                <c:pt idx="1316">
                  <c:v>329.25</c:v>
                </c:pt>
                <c:pt idx="1317">
                  <c:v>329.5</c:v>
                </c:pt>
                <c:pt idx="1318">
                  <c:v>329.75</c:v>
                </c:pt>
                <c:pt idx="1319">
                  <c:v>330</c:v>
                </c:pt>
                <c:pt idx="1320">
                  <c:v>330.25</c:v>
                </c:pt>
                <c:pt idx="1321">
                  <c:v>330.5</c:v>
                </c:pt>
                <c:pt idx="1322">
                  <c:v>330.75</c:v>
                </c:pt>
                <c:pt idx="1323">
                  <c:v>331</c:v>
                </c:pt>
                <c:pt idx="1324">
                  <c:v>331.25</c:v>
                </c:pt>
                <c:pt idx="1325">
                  <c:v>331.5</c:v>
                </c:pt>
                <c:pt idx="1326">
                  <c:v>331.75</c:v>
                </c:pt>
                <c:pt idx="1327">
                  <c:v>332</c:v>
                </c:pt>
                <c:pt idx="1328">
                  <c:v>332.25</c:v>
                </c:pt>
                <c:pt idx="1329">
                  <c:v>332.5</c:v>
                </c:pt>
                <c:pt idx="1330">
                  <c:v>332.75</c:v>
                </c:pt>
                <c:pt idx="1331">
                  <c:v>333</c:v>
                </c:pt>
                <c:pt idx="1332">
                  <c:v>333.25</c:v>
                </c:pt>
                <c:pt idx="1333">
                  <c:v>333.5</c:v>
                </c:pt>
                <c:pt idx="1334">
                  <c:v>333.75</c:v>
                </c:pt>
                <c:pt idx="1335">
                  <c:v>334</c:v>
                </c:pt>
                <c:pt idx="1336">
                  <c:v>334.25</c:v>
                </c:pt>
                <c:pt idx="1337">
                  <c:v>334.5</c:v>
                </c:pt>
                <c:pt idx="1338">
                  <c:v>334.75</c:v>
                </c:pt>
                <c:pt idx="1339">
                  <c:v>335</c:v>
                </c:pt>
                <c:pt idx="1340">
                  <c:v>335.25</c:v>
                </c:pt>
                <c:pt idx="1341">
                  <c:v>335.5</c:v>
                </c:pt>
                <c:pt idx="1342">
                  <c:v>335.75</c:v>
                </c:pt>
                <c:pt idx="1343">
                  <c:v>336</c:v>
                </c:pt>
                <c:pt idx="1344">
                  <c:v>336.25</c:v>
                </c:pt>
                <c:pt idx="1345">
                  <c:v>336.5</c:v>
                </c:pt>
                <c:pt idx="1346">
                  <c:v>336.75</c:v>
                </c:pt>
                <c:pt idx="1347">
                  <c:v>337</c:v>
                </c:pt>
                <c:pt idx="1348">
                  <c:v>337.25</c:v>
                </c:pt>
                <c:pt idx="1349">
                  <c:v>337.5</c:v>
                </c:pt>
                <c:pt idx="1350">
                  <c:v>337.75</c:v>
                </c:pt>
                <c:pt idx="1351">
                  <c:v>338</c:v>
                </c:pt>
                <c:pt idx="1352">
                  <c:v>338.25</c:v>
                </c:pt>
                <c:pt idx="1353">
                  <c:v>338.5</c:v>
                </c:pt>
                <c:pt idx="1354">
                  <c:v>338.75</c:v>
                </c:pt>
                <c:pt idx="1355">
                  <c:v>339</c:v>
                </c:pt>
                <c:pt idx="1356">
                  <c:v>339.25</c:v>
                </c:pt>
                <c:pt idx="1357">
                  <c:v>339.5</c:v>
                </c:pt>
                <c:pt idx="1358">
                  <c:v>339.75</c:v>
                </c:pt>
                <c:pt idx="1359">
                  <c:v>340</c:v>
                </c:pt>
                <c:pt idx="1360">
                  <c:v>340.25</c:v>
                </c:pt>
                <c:pt idx="1361">
                  <c:v>340.5</c:v>
                </c:pt>
                <c:pt idx="1362">
                  <c:v>340.75</c:v>
                </c:pt>
                <c:pt idx="1363">
                  <c:v>341</c:v>
                </c:pt>
                <c:pt idx="1364">
                  <c:v>341.25</c:v>
                </c:pt>
                <c:pt idx="1365">
                  <c:v>341.5</c:v>
                </c:pt>
                <c:pt idx="1366">
                  <c:v>341.75</c:v>
                </c:pt>
                <c:pt idx="1367">
                  <c:v>342</c:v>
                </c:pt>
                <c:pt idx="1368">
                  <c:v>342.25</c:v>
                </c:pt>
                <c:pt idx="1369">
                  <c:v>342.5</c:v>
                </c:pt>
                <c:pt idx="1370">
                  <c:v>342.75</c:v>
                </c:pt>
                <c:pt idx="1371">
                  <c:v>343</c:v>
                </c:pt>
                <c:pt idx="1372">
                  <c:v>343.25</c:v>
                </c:pt>
                <c:pt idx="1373">
                  <c:v>343.5</c:v>
                </c:pt>
                <c:pt idx="1374">
                  <c:v>343.75</c:v>
                </c:pt>
                <c:pt idx="1375">
                  <c:v>344</c:v>
                </c:pt>
                <c:pt idx="1376">
                  <c:v>344.25</c:v>
                </c:pt>
                <c:pt idx="1377">
                  <c:v>344.5</c:v>
                </c:pt>
                <c:pt idx="1378">
                  <c:v>344.75</c:v>
                </c:pt>
                <c:pt idx="1379">
                  <c:v>345</c:v>
                </c:pt>
                <c:pt idx="1380">
                  <c:v>345.25</c:v>
                </c:pt>
                <c:pt idx="1381">
                  <c:v>345.5</c:v>
                </c:pt>
                <c:pt idx="1382">
                  <c:v>345.75</c:v>
                </c:pt>
                <c:pt idx="1383">
                  <c:v>346</c:v>
                </c:pt>
                <c:pt idx="1384">
                  <c:v>346.25</c:v>
                </c:pt>
                <c:pt idx="1385">
                  <c:v>346.5</c:v>
                </c:pt>
                <c:pt idx="1386">
                  <c:v>346.75</c:v>
                </c:pt>
                <c:pt idx="1387">
                  <c:v>347</c:v>
                </c:pt>
                <c:pt idx="1388">
                  <c:v>347.25</c:v>
                </c:pt>
                <c:pt idx="1389">
                  <c:v>347.5</c:v>
                </c:pt>
                <c:pt idx="1390">
                  <c:v>347.75</c:v>
                </c:pt>
                <c:pt idx="1391">
                  <c:v>348</c:v>
                </c:pt>
                <c:pt idx="1392">
                  <c:v>348.25</c:v>
                </c:pt>
                <c:pt idx="1393">
                  <c:v>348.5</c:v>
                </c:pt>
                <c:pt idx="1394">
                  <c:v>348.75</c:v>
                </c:pt>
                <c:pt idx="1395">
                  <c:v>349</c:v>
                </c:pt>
                <c:pt idx="1396">
                  <c:v>349.25</c:v>
                </c:pt>
                <c:pt idx="1397">
                  <c:v>349.5</c:v>
                </c:pt>
                <c:pt idx="1398">
                  <c:v>349.75</c:v>
                </c:pt>
                <c:pt idx="1399">
                  <c:v>350</c:v>
                </c:pt>
                <c:pt idx="1400">
                  <c:v>350.25</c:v>
                </c:pt>
                <c:pt idx="1401">
                  <c:v>350.5</c:v>
                </c:pt>
                <c:pt idx="1402">
                  <c:v>350.75</c:v>
                </c:pt>
                <c:pt idx="1403">
                  <c:v>351</c:v>
                </c:pt>
                <c:pt idx="1404">
                  <c:v>351.25</c:v>
                </c:pt>
                <c:pt idx="1405">
                  <c:v>351.5</c:v>
                </c:pt>
                <c:pt idx="1406">
                  <c:v>351.75</c:v>
                </c:pt>
                <c:pt idx="1407">
                  <c:v>352</c:v>
                </c:pt>
                <c:pt idx="1408">
                  <c:v>352.25</c:v>
                </c:pt>
                <c:pt idx="1409">
                  <c:v>352.5</c:v>
                </c:pt>
                <c:pt idx="1410">
                  <c:v>352.75</c:v>
                </c:pt>
                <c:pt idx="1411">
                  <c:v>353</c:v>
                </c:pt>
                <c:pt idx="1412">
                  <c:v>353.25</c:v>
                </c:pt>
                <c:pt idx="1413">
                  <c:v>353.5</c:v>
                </c:pt>
                <c:pt idx="1414">
                  <c:v>353.75</c:v>
                </c:pt>
                <c:pt idx="1415">
                  <c:v>354</c:v>
                </c:pt>
                <c:pt idx="1416">
                  <c:v>354.25</c:v>
                </c:pt>
                <c:pt idx="1417">
                  <c:v>354.5</c:v>
                </c:pt>
                <c:pt idx="1418">
                  <c:v>354.75</c:v>
                </c:pt>
                <c:pt idx="1419">
                  <c:v>355</c:v>
                </c:pt>
                <c:pt idx="1420">
                  <c:v>355.25</c:v>
                </c:pt>
                <c:pt idx="1421">
                  <c:v>355.5</c:v>
                </c:pt>
                <c:pt idx="1422">
                  <c:v>355.75</c:v>
                </c:pt>
                <c:pt idx="1423">
                  <c:v>356</c:v>
                </c:pt>
                <c:pt idx="1424">
                  <c:v>356.25</c:v>
                </c:pt>
                <c:pt idx="1425">
                  <c:v>356.5</c:v>
                </c:pt>
                <c:pt idx="1426">
                  <c:v>356.75</c:v>
                </c:pt>
                <c:pt idx="1427">
                  <c:v>357</c:v>
                </c:pt>
                <c:pt idx="1428">
                  <c:v>357.25</c:v>
                </c:pt>
                <c:pt idx="1429">
                  <c:v>357.5</c:v>
                </c:pt>
                <c:pt idx="1430">
                  <c:v>357.75</c:v>
                </c:pt>
                <c:pt idx="1431">
                  <c:v>358</c:v>
                </c:pt>
                <c:pt idx="1432">
                  <c:v>358.25</c:v>
                </c:pt>
                <c:pt idx="1433">
                  <c:v>358.5</c:v>
                </c:pt>
                <c:pt idx="1434">
                  <c:v>358.75</c:v>
                </c:pt>
                <c:pt idx="1435">
                  <c:v>359</c:v>
                </c:pt>
                <c:pt idx="1436">
                  <c:v>359.25</c:v>
                </c:pt>
                <c:pt idx="1437">
                  <c:v>359.5</c:v>
                </c:pt>
                <c:pt idx="1438">
                  <c:v>359.75</c:v>
                </c:pt>
                <c:pt idx="1439">
                  <c:v>360</c:v>
                </c:pt>
                <c:pt idx="1440">
                  <c:v>360.25</c:v>
                </c:pt>
                <c:pt idx="1441">
                  <c:v>360.5</c:v>
                </c:pt>
                <c:pt idx="1442">
                  <c:v>360.75</c:v>
                </c:pt>
                <c:pt idx="1443">
                  <c:v>361</c:v>
                </c:pt>
                <c:pt idx="1444">
                  <c:v>361.25</c:v>
                </c:pt>
                <c:pt idx="1445">
                  <c:v>361.5</c:v>
                </c:pt>
                <c:pt idx="1446">
                  <c:v>361.75</c:v>
                </c:pt>
                <c:pt idx="1447">
                  <c:v>362</c:v>
                </c:pt>
                <c:pt idx="1448">
                  <c:v>362.25</c:v>
                </c:pt>
                <c:pt idx="1449">
                  <c:v>362.5</c:v>
                </c:pt>
                <c:pt idx="1450">
                  <c:v>362.75</c:v>
                </c:pt>
                <c:pt idx="1451">
                  <c:v>363</c:v>
                </c:pt>
                <c:pt idx="1452">
                  <c:v>363.25</c:v>
                </c:pt>
                <c:pt idx="1453">
                  <c:v>363.5</c:v>
                </c:pt>
                <c:pt idx="1454">
                  <c:v>363.75</c:v>
                </c:pt>
                <c:pt idx="1455">
                  <c:v>364</c:v>
                </c:pt>
                <c:pt idx="1456">
                  <c:v>364.25</c:v>
                </c:pt>
                <c:pt idx="1457">
                  <c:v>364.5</c:v>
                </c:pt>
                <c:pt idx="1458">
                  <c:v>364.75</c:v>
                </c:pt>
                <c:pt idx="1459">
                  <c:v>365</c:v>
                </c:pt>
                <c:pt idx="1460">
                  <c:v>365.25</c:v>
                </c:pt>
                <c:pt idx="1461">
                  <c:v>365.5</c:v>
                </c:pt>
                <c:pt idx="1462">
                  <c:v>365.75</c:v>
                </c:pt>
                <c:pt idx="1463">
                  <c:v>366</c:v>
                </c:pt>
                <c:pt idx="1464">
                  <c:v>366.25</c:v>
                </c:pt>
                <c:pt idx="1465">
                  <c:v>366.5</c:v>
                </c:pt>
                <c:pt idx="1466">
                  <c:v>366.75</c:v>
                </c:pt>
                <c:pt idx="1467">
                  <c:v>367</c:v>
                </c:pt>
                <c:pt idx="1468">
                  <c:v>367.25</c:v>
                </c:pt>
                <c:pt idx="1469">
                  <c:v>367.5</c:v>
                </c:pt>
                <c:pt idx="1470">
                  <c:v>367.75</c:v>
                </c:pt>
                <c:pt idx="1471">
                  <c:v>368</c:v>
                </c:pt>
                <c:pt idx="1472">
                  <c:v>368.25</c:v>
                </c:pt>
                <c:pt idx="1473">
                  <c:v>368.5</c:v>
                </c:pt>
                <c:pt idx="1474">
                  <c:v>368.75</c:v>
                </c:pt>
                <c:pt idx="1475">
                  <c:v>369</c:v>
                </c:pt>
                <c:pt idx="1476">
                  <c:v>369.25</c:v>
                </c:pt>
                <c:pt idx="1477">
                  <c:v>369.5</c:v>
                </c:pt>
                <c:pt idx="1478">
                  <c:v>369.75</c:v>
                </c:pt>
                <c:pt idx="1479">
                  <c:v>370</c:v>
                </c:pt>
                <c:pt idx="1480">
                  <c:v>370.25</c:v>
                </c:pt>
                <c:pt idx="1481">
                  <c:v>370.5</c:v>
                </c:pt>
                <c:pt idx="1482">
                  <c:v>370.75</c:v>
                </c:pt>
                <c:pt idx="1483">
                  <c:v>371</c:v>
                </c:pt>
                <c:pt idx="1484">
                  <c:v>371.25</c:v>
                </c:pt>
                <c:pt idx="1485">
                  <c:v>371.5</c:v>
                </c:pt>
                <c:pt idx="1486">
                  <c:v>371.75</c:v>
                </c:pt>
                <c:pt idx="1487">
                  <c:v>372</c:v>
                </c:pt>
                <c:pt idx="1488">
                  <c:v>372.25</c:v>
                </c:pt>
                <c:pt idx="1489">
                  <c:v>372.5</c:v>
                </c:pt>
                <c:pt idx="1490">
                  <c:v>372.75</c:v>
                </c:pt>
                <c:pt idx="1491">
                  <c:v>373</c:v>
                </c:pt>
                <c:pt idx="1492">
                  <c:v>373.25</c:v>
                </c:pt>
                <c:pt idx="1493">
                  <c:v>373.5</c:v>
                </c:pt>
                <c:pt idx="1494">
                  <c:v>373.75</c:v>
                </c:pt>
                <c:pt idx="1495">
                  <c:v>374</c:v>
                </c:pt>
                <c:pt idx="1496">
                  <c:v>374.25</c:v>
                </c:pt>
                <c:pt idx="1497">
                  <c:v>374.5</c:v>
                </c:pt>
                <c:pt idx="1498">
                  <c:v>374.75</c:v>
                </c:pt>
                <c:pt idx="1499">
                  <c:v>375</c:v>
                </c:pt>
                <c:pt idx="1500">
                  <c:v>375.25</c:v>
                </c:pt>
                <c:pt idx="1501">
                  <c:v>375.5</c:v>
                </c:pt>
                <c:pt idx="1502">
                  <c:v>375.75</c:v>
                </c:pt>
                <c:pt idx="1503">
                  <c:v>376</c:v>
                </c:pt>
                <c:pt idx="1504">
                  <c:v>376.25</c:v>
                </c:pt>
                <c:pt idx="1505">
                  <c:v>376.5</c:v>
                </c:pt>
                <c:pt idx="1506">
                  <c:v>376.75</c:v>
                </c:pt>
                <c:pt idx="1507">
                  <c:v>377</c:v>
                </c:pt>
                <c:pt idx="1508">
                  <c:v>377.25</c:v>
                </c:pt>
                <c:pt idx="1509">
                  <c:v>377.5</c:v>
                </c:pt>
                <c:pt idx="1510">
                  <c:v>377.75</c:v>
                </c:pt>
                <c:pt idx="1511">
                  <c:v>378</c:v>
                </c:pt>
                <c:pt idx="1512">
                  <c:v>378.25</c:v>
                </c:pt>
                <c:pt idx="1513">
                  <c:v>378.5</c:v>
                </c:pt>
                <c:pt idx="1514">
                  <c:v>378.75</c:v>
                </c:pt>
                <c:pt idx="1515">
                  <c:v>379</c:v>
                </c:pt>
                <c:pt idx="1516">
                  <c:v>379.25</c:v>
                </c:pt>
                <c:pt idx="1517">
                  <c:v>379.5</c:v>
                </c:pt>
                <c:pt idx="1518">
                  <c:v>379.75</c:v>
                </c:pt>
                <c:pt idx="1519">
                  <c:v>380</c:v>
                </c:pt>
                <c:pt idx="1520">
                  <c:v>380.25</c:v>
                </c:pt>
                <c:pt idx="1521">
                  <c:v>380.5</c:v>
                </c:pt>
                <c:pt idx="1522">
                  <c:v>380.75</c:v>
                </c:pt>
                <c:pt idx="1523">
                  <c:v>381</c:v>
                </c:pt>
                <c:pt idx="1524">
                  <c:v>381.25</c:v>
                </c:pt>
                <c:pt idx="1525">
                  <c:v>381.5</c:v>
                </c:pt>
                <c:pt idx="1526">
                  <c:v>381.75</c:v>
                </c:pt>
                <c:pt idx="1527">
                  <c:v>382</c:v>
                </c:pt>
                <c:pt idx="1528">
                  <c:v>382.25</c:v>
                </c:pt>
                <c:pt idx="1529">
                  <c:v>382.5</c:v>
                </c:pt>
                <c:pt idx="1530">
                  <c:v>382.75</c:v>
                </c:pt>
                <c:pt idx="1531">
                  <c:v>383</c:v>
                </c:pt>
                <c:pt idx="1532">
                  <c:v>383.25</c:v>
                </c:pt>
                <c:pt idx="1533">
                  <c:v>383.5</c:v>
                </c:pt>
                <c:pt idx="1534">
                  <c:v>383.75</c:v>
                </c:pt>
                <c:pt idx="1535">
                  <c:v>384</c:v>
                </c:pt>
                <c:pt idx="1536">
                  <c:v>384.25</c:v>
                </c:pt>
                <c:pt idx="1537">
                  <c:v>384.5</c:v>
                </c:pt>
                <c:pt idx="1538">
                  <c:v>384.75</c:v>
                </c:pt>
                <c:pt idx="1539">
                  <c:v>385</c:v>
                </c:pt>
                <c:pt idx="1540">
                  <c:v>385.25</c:v>
                </c:pt>
                <c:pt idx="1541">
                  <c:v>385.5</c:v>
                </c:pt>
                <c:pt idx="1542">
                  <c:v>385.75</c:v>
                </c:pt>
                <c:pt idx="1543">
                  <c:v>386</c:v>
                </c:pt>
                <c:pt idx="1544">
                  <c:v>386.25</c:v>
                </c:pt>
                <c:pt idx="1545">
                  <c:v>386.5</c:v>
                </c:pt>
                <c:pt idx="1546">
                  <c:v>386.75</c:v>
                </c:pt>
                <c:pt idx="1547">
                  <c:v>387</c:v>
                </c:pt>
                <c:pt idx="1548">
                  <c:v>387.25</c:v>
                </c:pt>
                <c:pt idx="1549">
                  <c:v>387.5</c:v>
                </c:pt>
                <c:pt idx="1550">
                  <c:v>387.75</c:v>
                </c:pt>
                <c:pt idx="1551">
                  <c:v>388</c:v>
                </c:pt>
                <c:pt idx="1552">
                  <c:v>388.25</c:v>
                </c:pt>
                <c:pt idx="1553">
                  <c:v>388.5</c:v>
                </c:pt>
                <c:pt idx="1554">
                  <c:v>388.75</c:v>
                </c:pt>
                <c:pt idx="1555">
                  <c:v>389</c:v>
                </c:pt>
                <c:pt idx="1556">
                  <c:v>389.25</c:v>
                </c:pt>
                <c:pt idx="1557">
                  <c:v>389.5</c:v>
                </c:pt>
                <c:pt idx="1558">
                  <c:v>389.75</c:v>
                </c:pt>
                <c:pt idx="1559">
                  <c:v>390</c:v>
                </c:pt>
                <c:pt idx="1560">
                  <c:v>390.25</c:v>
                </c:pt>
                <c:pt idx="1561">
                  <c:v>390.5</c:v>
                </c:pt>
                <c:pt idx="1562">
                  <c:v>390.75</c:v>
                </c:pt>
                <c:pt idx="1563">
                  <c:v>391</c:v>
                </c:pt>
                <c:pt idx="1564">
                  <c:v>391.25</c:v>
                </c:pt>
                <c:pt idx="1565">
                  <c:v>391.5</c:v>
                </c:pt>
                <c:pt idx="1566">
                  <c:v>391.75</c:v>
                </c:pt>
                <c:pt idx="1567">
                  <c:v>392</c:v>
                </c:pt>
                <c:pt idx="1568">
                  <c:v>392.25</c:v>
                </c:pt>
                <c:pt idx="1569">
                  <c:v>392.5</c:v>
                </c:pt>
                <c:pt idx="1570">
                  <c:v>392.75</c:v>
                </c:pt>
                <c:pt idx="1571">
                  <c:v>393</c:v>
                </c:pt>
                <c:pt idx="1572">
                  <c:v>393.25</c:v>
                </c:pt>
                <c:pt idx="1573">
                  <c:v>393.5</c:v>
                </c:pt>
                <c:pt idx="1574">
                  <c:v>393.75</c:v>
                </c:pt>
                <c:pt idx="1575">
                  <c:v>394</c:v>
                </c:pt>
                <c:pt idx="1576">
                  <c:v>394.25</c:v>
                </c:pt>
                <c:pt idx="1577">
                  <c:v>394.5</c:v>
                </c:pt>
                <c:pt idx="1578">
                  <c:v>394.75</c:v>
                </c:pt>
                <c:pt idx="1579">
                  <c:v>395</c:v>
                </c:pt>
                <c:pt idx="1580">
                  <c:v>395.25</c:v>
                </c:pt>
                <c:pt idx="1581">
                  <c:v>395.5</c:v>
                </c:pt>
                <c:pt idx="1582">
                  <c:v>395.75</c:v>
                </c:pt>
                <c:pt idx="1583">
                  <c:v>396</c:v>
                </c:pt>
                <c:pt idx="1584">
                  <c:v>396.25</c:v>
                </c:pt>
                <c:pt idx="1585">
                  <c:v>396.5</c:v>
                </c:pt>
                <c:pt idx="1586">
                  <c:v>396.75</c:v>
                </c:pt>
                <c:pt idx="1587">
                  <c:v>397</c:v>
                </c:pt>
                <c:pt idx="1588">
                  <c:v>397.25</c:v>
                </c:pt>
                <c:pt idx="1589">
                  <c:v>397.5</c:v>
                </c:pt>
                <c:pt idx="1590">
                  <c:v>397.75</c:v>
                </c:pt>
                <c:pt idx="1591">
                  <c:v>398</c:v>
                </c:pt>
                <c:pt idx="1592">
                  <c:v>398.25</c:v>
                </c:pt>
                <c:pt idx="1593">
                  <c:v>398.5</c:v>
                </c:pt>
                <c:pt idx="1594">
                  <c:v>398.75</c:v>
                </c:pt>
                <c:pt idx="1595">
                  <c:v>399</c:v>
                </c:pt>
                <c:pt idx="1596">
                  <c:v>399.25</c:v>
                </c:pt>
                <c:pt idx="1597">
                  <c:v>399.5</c:v>
                </c:pt>
                <c:pt idx="1598">
                  <c:v>399.75</c:v>
                </c:pt>
                <c:pt idx="1599">
                  <c:v>400</c:v>
                </c:pt>
                <c:pt idx="1600">
                  <c:v>400.25</c:v>
                </c:pt>
                <c:pt idx="1601">
                  <c:v>400.5</c:v>
                </c:pt>
                <c:pt idx="1602">
                  <c:v>400.75</c:v>
                </c:pt>
                <c:pt idx="1603">
                  <c:v>401</c:v>
                </c:pt>
                <c:pt idx="1604">
                  <c:v>401.25</c:v>
                </c:pt>
                <c:pt idx="1605">
                  <c:v>401.5</c:v>
                </c:pt>
                <c:pt idx="1606">
                  <c:v>401.75</c:v>
                </c:pt>
                <c:pt idx="1607">
                  <c:v>402</c:v>
                </c:pt>
                <c:pt idx="1608">
                  <c:v>402.25</c:v>
                </c:pt>
                <c:pt idx="1609">
                  <c:v>402.5</c:v>
                </c:pt>
                <c:pt idx="1610">
                  <c:v>402.75</c:v>
                </c:pt>
                <c:pt idx="1611">
                  <c:v>403</c:v>
                </c:pt>
                <c:pt idx="1612">
                  <c:v>403.25</c:v>
                </c:pt>
                <c:pt idx="1613">
                  <c:v>403.5</c:v>
                </c:pt>
                <c:pt idx="1614">
                  <c:v>403.75</c:v>
                </c:pt>
                <c:pt idx="1615">
                  <c:v>404</c:v>
                </c:pt>
                <c:pt idx="1616">
                  <c:v>404.25</c:v>
                </c:pt>
                <c:pt idx="1617">
                  <c:v>404.5</c:v>
                </c:pt>
                <c:pt idx="1618">
                  <c:v>404.75</c:v>
                </c:pt>
                <c:pt idx="1619">
                  <c:v>405</c:v>
                </c:pt>
                <c:pt idx="1620">
                  <c:v>405.25</c:v>
                </c:pt>
                <c:pt idx="1621">
                  <c:v>405.5</c:v>
                </c:pt>
                <c:pt idx="1622">
                  <c:v>405.75</c:v>
                </c:pt>
                <c:pt idx="1623">
                  <c:v>406</c:v>
                </c:pt>
                <c:pt idx="1624">
                  <c:v>406.25</c:v>
                </c:pt>
                <c:pt idx="1625">
                  <c:v>406.5</c:v>
                </c:pt>
                <c:pt idx="1626">
                  <c:v>406.75</c:v>
                </c:pt>
                <c:pt idx="1627">
                  <c:v>407</c:v>
                </c:pt>
                <c:pt idx="1628">
                  <c:v>407.25</c:v>
                </c:pt>
                <c:pt idx="1629">
                  <c:v>407.5</c:v>
                </c:pt>
                <c:pt idx="1630">
                  <c:v>407.75</c:v>
                </c:pt>
                <c:pt idx="1631">
                  <c:v>408</c:v>
                </c:pt>
                <c:pt idx="1632">
                  <c:v>408.25</c:v>
                </c:pt>
                <c:pt idx="1633">
                  <c:v>408.5</c:v>
                </c:pt>
                <c:pt idx="1634">
                  <c:v>408.75</c:v>
                </c:pt>
                <c:pt idx="1635">
                  <c:v>409</c:v>
                </c:pt>
                <c:pt idx="1636">
                  <c:v>409.25</c:v>
                </c:pt>
                <c:pt idx="1637">
                  <c:v>409.5</c:v>
                </c:pt>
                <c:pt idx="1638">
                  <c:v>409.75</c:v>
                </c:pt>
                <c:pt idx="1639">
                  <c:v>410</c:v>
                </c:pt>
                <c:pt idx="1640">
                  <c:v>410.25</c:v>
                </c:pt>
                <c:pt idx="1641">
                  <c:v>410.5</c:v>
                </c:pt>
                <c:pt idx="1642">
                  <c:v>410.75</c:v>
                </c:pt>
                <c:pt idx="1643">
                  <c:v>411</c:v>
                </c:pt>
                <c:pt idx="1644">
                  <c:v>411.25</c:v>
                </c:pt>
                <c:pt idx="1645">
                  <c:v>411.5</c:v>
                </c:pt>
                <c:pt idx="1646">
                  <c:v>411.75</c:v>
                </c:pt>
                <c:pt idx="1647">
                  <c:v>412</c:v>
                </c:pt>
                <c:pt idx="1648">
                  <c:v>412.25</c:v>
                </c:pt>
                <c:pt idx="1649">
                  <c:v>412.5</c:v>
                </c:pt>
                <c:pt idx="1650">
                  <c:v>412.75</c:v>
                </c:pt>
                <c:pt idx="1651">
                  <c:v>413</c:v>
                </c:pt>
                <c:pt idx="1652">
                  <c:v>413.25</c:v>
                </c:pt>
                <c:pt idx="1653">
                  <c:v>413.5</c:v>
                </c:pt>
                <c:pt idx="1654">
                  <c:v>413.75</c:v>
                </c:pt>
                <c:pt idx="1655">
                  <c:v>414</c:v>
                </c:pt>
                <c:pt idx="1656">
                  <c:v>414.25</c:v>
                </c:pt>
                <c:pt idx="1657">
                  <c:v>414.5</c:v>
                </c:pt>
                <c:pt idx="1658">
                  <c:v>414.75</c:v>
                </c:pt>
                <c:pt idx="1659">
                  <c:v>415</c:v>
                </c:pt>
                <c:pt idx="1660">
                  <c:v>415.25</c:v>
                </c:pt>
                <c:pt idx="1661">
                  <c:v>415.5</c:v>
                </c:pt>
                <c:pt idx="1662">
                  <c:v>415.75</c:v>
                </c:pt>
                <c:pt idx="1663">
                  <c:v>416</c:v>
                </c:pt>
                <c:pt idx="1664">
                  <c:v>416.25</c:v>
                </c:pt>
                <c:pt idx="1665">
                  <c:v>416.5</c:v>
                </c:pt>
                <c:pt idx="1666">
                  <c:v>416.75</c:v>
                </c:pt>
                <c:pt idx="1667">
                  <c:v>417</c:v>
                </c:pt>
              </c:numCache>
            </c:numRef>
          </c:xVal>
          <c:yVal>
            <c:numRef>
              <c:f>'[graph 1.xls]Sheet2'!$I$2:$I$1669</c:f>
              <c:numCache>
                <c:formatCode>General</c:formatCode>
                <c:ptCount val="1668"/>
                <c:pt idx="0">
                  <c:v>943.62870000000055</c:v>
                </c:pt>
                <c:pt idx="1">
                  <c:v>943.62870000000055</c:v>
                </c:pt>
                <c:pt idx="2">
                  <c:v>925.95589999999936</c:v>
                </c:pt>
                <c:pt idx="3">
                  <c:v>914.84139949999746</c:v>
                </c:pt>
                <c:pt idx="4">
                  <c:v>871.11159999999938</c:v>
                </c:pt>
                <c:pt idx="5">
                  <c:v>856.15959999999939</c:v>
                </c:pt>
                <c:pt idx="6">
                  <c:v>811.21789999999999</c:v>
                </c:pt>
                <c:pt idx="7">
                  <c:v>727.40010000000007</c:v>
                </c:pt>
                <c:pt idx="8">
                  <c:v>662.59450000000004</c:v>
                </c:pt>
                <c:pt idx="9">
                  <c:v>601.48099999999999</c:v>
                </c:pt>
                <c:pt idx="10">
                  <c:v>540.70650000000001</c:v>
                </c:pt>
                <c:pt idx="11">
                  <c:v>479.70449999999983</c:v>
                </c:pt>
                <c:pt idx="12">
                  <c:v>471.73339999999814</c:v>
                </c:pt>
                <c:pt idx="13">
                  <c:v>465.11169999999993</c:v>
                </c:pt>
                <c:pt idx="14">
                  <c:v>458.42159999999814</c:v>
                </c:pt>
                <c:pt idx="15">
                  <c:v>449.35410000000002</c:v>
                </c:pt>
                <c:pt idx="16">
                  <c:v>439.37109999999899</c:v>
                </c:pt>
                <c:pt idx="17">
                  <c:v>431.04430000000002</c:v>
                </c:pt>
                <c:pt idx="18">
                  <c:v>423.16300000000001</c:v>
                </c:pt>
                <c:pt idx="19">
                  <c:v>415.58069999999969</c:v>
                </c:pt>
                <c:pt idx="20">
                  <c:v>408.82639999999839</c:v>
                </c:pt>
                <c:pt idx="21">
                  <c:v>403.99699999999814</c:v>
                </c:pt>
                <c:pt idx="22">
                  <c:v>399.3741</c:v>
                </c:pt>
                <c:pt idx="23">
                  <c:v>393.59629999999811</c:v>
                </c:pt>
                <c:pt idx="24">
                  <c:v>387.34340000000032</c:v>
                </c:pt>
                <c:pt idx="25">
                  <c:v>380.18009999999964</c:v>
                </c:pt>
                <c:pt idx="26">
                  <c:v>372.8915999999985</c:v>
                </c:pt>
                <c:pt idx="27">
                  <c:v>365.91469999999993</c:v>
                </c:pt>
                <c:pt idx="28">
                  <c:v>360.2527</c:v>
                </c:pt>
                <c:pt idx="29">
                  <c:v>355.0412</c:v>
                </c:pt>
                <c:pt idx="30">
                  <c:v>352.15809999999999</c:v>
                </c:pt>
                <c:pt idx="31">
                  <c:v>347.39679949999811</c:v>
                </c:pt>
                <c:pt idx="32">
                  <c:v>346.03769999999969</c:v>
                </c:pt>
                <c:pt idx="33">
                  <c:v>343.01740000000001</c:v>
                </c:pt>
                <c:pt idx="34">
                  <c:v>338.78709999999899</c:v>
                </c:pt>
                <c:pt idx="35">
                  <c:v>334.69369999999969</c:v>
                </c:pt>
                <c:pt idx="36">
                  <c:v>332.07159999999863</c:v>
                </c:pt>
                <c:pt idx="37">
                  <c:v>326.57909999999993</c:v>
                </c:pt>
                <c:pt idx="38">
                  <c:v>323.04950000000002</c:v>
                </c:pt>
                <c:pt idx="39">
                  <c:v>322.57</c:v>
                </c:pt>
                <c:pt idx="40">
                  <c:v>321.0795</c:v>
                </c:pt>
                <c:pt idx="41">
                  <c:v>319.30849999999964</c:v>
                </c:pt>
                <c:pt idx="42">
                  <c:v>316.43519999999813</c:v>
                </c:pt>
                <c:pt idx="43">
                  <c:v>313.66270000000031</c:v>
                </c:pt>
                <c:pt idx="44">
                  <c:v>309.73899999999838</c:v>
                </c:pt>
                <c:pt idx="45">
                  <c:v>306.31659999999869</c:v>
                </c:pt>
                <c:pt idx="46">
                  <c:v>303.70889999999969</c:v>
                </c:pt>
                <c:pt idx="47">
                  <c:v>302.16240000000113</c:v>
                </c:pt>
                <c:pt idx="48">
                  <c:v>300.99739999999838</c:v>
                </c:pt>
                <c:pt idx="49">
                  <c:v>299.1336</c:v>
                </c:pt>
                <c:pt idx="50">
                  <c:v>295.51829999999899</c:v>
                </c:pt>
                <c:pt idx="51">
                  <c:v>292.2792</c:v>
                </c:pt>
                <c:pt idx="52">
                  <c:v>291.9805999999985</c:v>
                </c:pt>
                <c:pt idx="53">
                  <c:v>287.45740000000001</c:v>
                </c:pt>
                <c:pt idx="54">
                  <c:v>284.86940000000038</c:v>
                </c:pt>
                <c:pt idx="55">
                  <c:v>284.39280000000002</c:v>
                </c:pt>
                <c:pt idx="56">
                  <c:v>282.21559999999869</c:v>
                </c:pt>
                <c:pt idx="57">
                  <c:v>277.77789999999999</c:v>
                </c:pt>
                <c:pt idx="58">
                  <c:v>277.74060000000031</c:v>
                </c:pt>
                <c:pt idx="59">
                  <c:v>276.14830000000001</c:v>
                </c:pt>
                <c:pt idx="60">
                  <c:v>273.5992</c:v>
                </c:pt>
                <c:pt idx="61">
                  <c:v>272.87060000000002</c:v>
                </c:pt>
                <c:pt idx="62">
                  <c:v>273.2047</c:v>
                </c:pt>
                <c:pt idx="63">
                  <c:v>271.01420000000002</c:v>
                </c:pt>
                <c:pt idx="64">
                  <c:v>270.28579999999869</c:v>
                </c:pt>
                <c:pt idx="65">
                  <c:v>270.15680000000032</c:v>
                </c:pt>
                <c:pt idx="66">
                  <c:v>268.57909999999993</c:v>
                </c:pt>
                <c:pt idx="67">
                  <c:v>265.78099999999893</c:v>
                </c:pt>
                <c:pt idx="68">
                  <c:v>264.02709999999894</c:v>
                </c:pt>
                <c:pt idx="69">
                  <c:v>262.10140000000001</c:v>
                </c:pt>
                <c:pt idx="70">
                  <c:v>259.0924</c:v>
                </c:pt>
                <c:pt idx="71">
                  <c:v>258.21069999999969</c:v>
                </c:pt>
                <c:pt idx="72">
                  <c:v>257.5052</c:v>
                </c:pt>
                <c:pt idx="73">
                  <c:v>256.03289999999993</c:v>
                </c:pt>
                <c:pt idx="74">
                  <c:v>254.26009999999999</c:v>
                </c:pt>
                <c:pt idx="75">
                  <c:v>254.10069999999999</c:v>
                </c:pt>
                <c:pt idx="76">
                  <c:v>252.6985</c:v>
                </c:pt>
                <c:pt idx="77">
                  <c:v>249.98830000000078</c:v>
                </c:pt>
                <c:pt idx="78">
                  <c:v>247.71549999999996</c:v>
                </c:pt>
                <c:pt idx="79">
                  <c:v>246.00150000000002</c:v>
                </c:pt>
                <c:pt idx="80">
                  <c:v>243.85010000000057</c:v>
                </c:pt>
                <c:pt idx="81">
                  <c:v>241.55969999999999</c:v>
                </c:pt>
                <c:pt idx="82">
                  <c:v>241.14549999999997</c:v>
                </c:pt>
                <c:pt idx="83">
                  <c:v>241.566</c:v>
                </c:pt>
                <c:pt idx="84">
                  <c:v>240.0855</c:v>
                </c:pt>
                <c:pt idx="85">
                  <c:v>238.03459999999998</c:v>
                </c:pt>
                <c:pt idx="86">
                  <c:v>236.35630000000069</c:v>
                </c:pt>
                <c:pt idx="87">
                  <c:v>234.959</c:v>
                </c:pt>
                <c:pt idx="88">
                  <c:v>233.15740000000056</c:v>
                </c:pt>
                <c:pt idx="89">
                  <c:v>232.20059999999998</c:v>
                </c:pt>
                <c:pt idx="90">
                  <c:v>231.7533</c:v>
                </c:pt>
                <c:pt idx="91">
                  <c:v>231.7841</c:v>
                </c:pt>
                <c:pt idx="92">
                  <c:v>229.32240000000081</c:v>
                </c:pt>
                <c:pt idx="93">
                  <c:v>226.61159999999998</c:v>
                </c:pt>
                <c:pt idx="94">
                  <c:v>224.3646</c:v>
                </c:pt>
                <c:pt idx="95">
                  <c:v>223.85380000000001</c:v>
                </c:pt>
                <c:pt idx="96">
                  <c:v>221.87479999999999</c:v>
                </c:pt>
                <c:pt idx="97">
                  <c:v>220.55280000000027</c:v>
                </c:pt>
                <c:pt idx="98">
                  <c:v>220.32900000000001</c:v>
                </c:pt>
                <c:pt idx="99">
                  <c:v>221.39260000000004</c:v>
                </c:pt>
                <c:pt idx="100">
                  <c:v>218.79419999999999</c:v>
                </c:pt>
                <c:pt idx="101">
                  <c:v>216.99860000000001</c:v>
                </c:pt>
                <c:pt idx="102">
                  <c:v>216.25900000000001</c:v>
                </c:pt>
                <c:pt idx="103">
                  <c:v>214.9331</c:v>
                </c:pt>
                <c:pt idx="104">
                  <c:v>213.97150000000002</c:v>
                </c:pt>
                <c:pt idx="105">
                  <c:v>214.10339999999999</c:v>
                </c:pt>
                <c:pt idx="106">
                  <c:v>214.08359999999999</c:v>
                </c:pt>
                <c:pt idx="107">
                  <c:v>213.16540000000001</c:v>
                </c:pt>
                <c:pt idx="108">
                  <c:v>212.1611</c:v>
                </c:pt>
                <c:pt idx="109">
                  <c:v>209.85560000000001</c:v>
                </c:pt>
                <c:pt idx="110">
                  <c:v>208.82000000000056</c:v>
                </c:pt>
                <c:pt idx="111">
                  <c:v>207.95290000000057</c:v>
                </c:pt>
                <c:pt idx="112">
                  <c:v>206.84830000000056</c:v>
                </c:pt>
                <c:pt idx="113">
                  <c:v>207.94230000000007</c:v>
                </c:pt>
                <c:pt idx="114">
                  <c:v>207.77939999999998</c:v>
                </c:pt>
                <c:pt idx="115">
                  <c:v>207.24659999999992</c:v>
                </c:pt>
                <c:pt idx="116">
                  <c:v>204.87820000000056</c:v>
                </c:pt>
                <c:pt idx="117">
                  <c:v>204.58860000000001</c:v>
                </c:pt>
                <c:pt idx="118">
                  <c:v>202.94479999999999</c:v>
                </c:pt>
                <c:pt idx="119">
                  <c:v>199.96220000000056</c:v>
                </c:pt>
                <c:pt idx="120">
                  <c:v>197.24309999999952</c:v>
                </c:pt>
                <c:pt idx="121">
                  <c:v>198.0566</c:v>
                </c:pt>
                <c:pt idx="122">
                  <c:v>197.1251</c:v>
                </c:pt>
                <c:pt idx="123">
                  <c:v>194.5008</c:v>
                </c:pt>
                <c:pt idx="124">
                  <c:v>194.73489999999998</c:v>
                </c:pt>
                <c:pt idx="125">
                  <c:v>195.43230000000057</c:v>
                </c:pt>
                <c:pt idx="126">
                  <c:v>192.0898</c:v>
                </c:pt>
                <c:pt idx="127">
                  <c:v>191.08200000000056</c:v>
                </c:pt>
                <c:pt idx="128">
                  <c:v>191.87909999999999</c:v>
                </c:pt>
                <c:pt idx="129">
                  <c:v>191.72040000000001</c:v>
                </c:pt>
                <c:pt idx="130">
                  <c:v>191.23689999999999</c:v>
                </c:pt>
                <c:pt idx="131">
                  <c:v>192.28969999999998</c:v>
                </c:pt>
                <c:pt idx="132">
                  <c:v>192.08870000000007</c:v>
                </c:pt>
                <c:pt idx="133">
                  <c:v>191.7593</c:v>
                </c:pt>
                <c:pt idx="134">
                  <c:v>190.96080000000001</c:v>
                </c:pt>
                <c:pt idx="135">
                  <c:v>189.33440000000004</c:v>
                </c:pt>
                <c:pt idx="136">
                  <c:v>188.08590000000001</c:v>
                </c:pt>
                <c:pt idx="137">
                  <c:v>186.4547</c:v>
                </c:pt>
                <c:pt idx="138">
                  <c:v>184.91459999999998</c:v>
                </c:pt>
                <c:pt idx="139">
                  <c:v>182.00640000000001</c:v>
                </c:pt>
                <c:pt idx="140">
                  <c:v>180.57409999999999</c:v>
                </c:pt>
                <c:pt idx="141">
                  <c:v>180.60140000000001</c:v>
                </c:pt>
                <c:pt idx="142">
                  <c:v>179.66469999999998</c:v>
                </c:pt>
                <c:pt idx="143">
                  <c:v>178.7071</c:v>
                </c:pt>
                <c:pt idx="144">
                  <c:v>179.52359999999999</c:v>
                </c:pt>
                <c:pt idx="145">
                  <c:v>178.3443</c:v>
                </c:pt>
                <c:pt idx="146">
                  <c:v>179.58030000000056</c:v>
                </c:pt>
                <c:pt idx="147">
                  <c:v>181.29750000000001</c:v>
                </c:pt>
                <c:pt idx="148">
                  <c:v>180.50290000000001</c:v>
                </c:pt>
                <c:pt idx="149">
                  <c:v>179.65950000000001</c:v>
                </c:pt>
                <c:pt idx="150">
                  <c:v>179.7525</c:v>
                </c:pt>
                <c:pt idx="151">
                  <c:v>177.23009999999999</c:v>
                </c:pt>
                <c:pt idx="152">
                  <c:v>175.20449999999997</c:v>
                </c:pt>
                <c:pt idx="153">
                  <c:v>175.80180000000001</c:v>
                </c:pt>
                <c:pt idx="154">
                  <c:v>175.06979999999999</c:v>
                </c:pt>
                <c:pt idx="155">
                  <c:v>174.98610000000056</c:v>
                </c:pt>
                <c:pt idx="156">
                  <c:v>174.46510000000001</c:v>
                </c:pt>
                <c:pt idx="157">
                  <c:v>174.3434</c:v>
                </c:pt>
                <c:pt idx="158">
                  <c:v>173.73009999999999</c:v>
                </c:pt>
                <c:pt idx="159">
                  <c:v>172.83450000000002</c:v>
                </c:pt>
                <c:pt idx="160">
                  <c:v>171.67479999999998</c:v>
                </c:pt>
                <c:pt idx="161">
                  <c:v>171.40180000000001</c:v>
                </c:pt>
                <c:pt idx="162">
                  <c:v>170.51989999999998</c:v>
                </c:pt>
                <c:pt idx="163">
                  <c:v>168.6267</c:v>
                </c:pt>
                <c:pt idx="164">
                  <c:v>169.64069999999998</c:v>
                </c:pt>
                <c:pt idx="165">
                  <c:v>169.47569999999999</c:v>
                </c:pt>
                <c:pt idx="166">
                  <c:v>168.8031</c:v>
                </c:pt>
                <c:pt idx="167">
                  <c:v>167.82520000000056</c:v>
                </c:pt>
                <c:pt idx="168">
                  <c:v>167.69890000000001</c:v>
                </c:pt>
                <c:pt idx="169">
                  <c:v>166.55210000000056</c:v>
                </c:pt>
                <c:pt idx="170">
                  <c:v>166.7021</c:v>
                </c:pt>
                <c:pt idx="171">
                  <c:v>166.21159999999998</c:v>
                </c:pt>
                <c:pt idx="172">
                  <c:v>166.5393</c:v>
                </c:pt>
                <c:pt idx="173">
                  <c:v>165.84700000000001</c:v>
                </c:pt>
                <c:pt idx="174">
                  <c:v>165.5932</c:v>
                </c:pt>
                <c:pt idx="175">
                  <c:v>163.30640000000056</c:v>
                </c:pt>
                <c:pt idx="176">
                  <c:v>161.85720000000072</c:v>
                </c:pt>
                <c:pt idx="177">
                  <c:v>159.63929999999999</c:v>
                </c:pt>
                <c:pt idx="178">
                  <c:v>158.22630000000001</c:v>
                </c:pt>
                <c:pt idx="179">
                  <c:v>157.11969999999943</c:v>
                </c:pt>
                <c:pt idx="180">
                  <c:v>157.84210000000004</c:v>
                </c:pt>
                <c:pt idx="181">
                  <c:v>158.00319999999999</c:v>
                </c:pt>
                <c:pt idx="182">
                  <c:v>158.25409999999999</c:v>
                </c:pt>
                <c:pt idx="183">
                  <c:v>158.32150000000001</c:v>
                </c:pt>
                <c:pt idx="184">
                  <c:v>157.9442</c:v>
                </c:pt>
                <c:pt idx="185">
                  <c:v>156.60949999999997</c:v>
                </c:pt>
                <c:pt idx="186">
                  <c:v>155.22569999999999</c:v>
                </c:pt>
                <c:pt idx="187">
                  <c:v>155.2509</c:v>
                </c:pt>
                <c:pt idx="188">
                  <c:v>155.10949999999997</c:v>
                </c:pt>
                <c:pt idx="189">
                  <c:v>155.05510000000001</c:v>
                </c:pt>
                <c:pt idx="190">
                  <c:v>155.137</c:v>
                </c:pt>
                <c:pt idx="191">
                  <c:v>154.41</c:v>
                </c:pt>
                <c:pt idx="192">
                  <c:v>153.5634</c:v>
                </c:pt>
                <c:pt idx="193">
                  <c:v>153.08350000000002</c:v>
                </c:pt>
                <c:pt idx="194">
                  <c:v>152.66359999999995</c:v>
                </c:pt>
                <c:pt idx="195">
                  <c:v>152.79949999999997</c:v>
                </c:pt>
                <c:pt idx="196">
                  <c:v>153.84800000000001</c:v>
                </c:pt>
                <c:pt idx="197">
                  <c:v>152.608</c:v>
                </c:pt>
                <c:pt idx="198">
                  <c:v>151.87469999999999</c:v>
                </c:pt>
                <c:pt idx="199">
                  <c:v>150.6901</c:v>
                </c:pt>
                <c:pt idx="200">
                  <c:v>149.0386</c:v>
                </c:pt>
                <c:pt idx="201">
                  <c:v>149.02070000000001</c:v>
                </c:pt>
                <c:pt idx="202">
                  <c:v>149.42120000000057</c:v>
                </c:pt>
                <c:pt idx="203">
                  <c:v>148.33110000000056</c:v>
                </c:pt>
                <c:pt idx="204">
                  <c:v>148.26309999999998</c:v>
                </c:pt>
                <c:pt idx="205">
                  <c:v>149.64089999999999</c:v>
                </c:pt>
                <c:pt idx="206">
                  <c:v>147.89810000000057</c:v>
                </c:pt>
                <c:pt idx="207">
                  <c:v>146.18740000000057</c:v>
                </c:pt>
                <c:pt idx="208">
                  <c:v>145.54979999999998</c:v>
                </c:pt>
                <c:pt idx="209">
                  <c:v>143.96190000000001</c:v>
                </c:pt>
                <c:pt idx="210">
                  <c:v>142.17169999999999</c:v>
                </c:pt>
                <c:pt idx="211">
                  <c:v>141.31140000000056</c:v>
                </c:pt>
                <c:pt idx="212">
                  <c:v>141.64479999999998</c:v>
                </c:pt>
                <c:pt idx="213">
                  <c:v>142.05720000000056</c:v>
                </c:pt>
                <c:pt idx="214">
                  <c:v>142.4118</c:v>
                </c:pt>
                <c:pt idx="215">
                  <c:v>141.17569999999998</c:v>
                </c:pt>
                <c:pt idx="216">
                  <c:v>141.61459999999943</c:v>
                </c:pt>
                <c:pt idx="217">
                  <c:v>140.005</c:v>
                </c:pt>
                <c:pt idx="218">
                  <c:v>138.655</c:v>
                </c:pt>
                <c:pt idx="219">
                  <c:v>137.66830000000004</c:v>
                </c:pt>
                <c:pt idx="220">
                  <c:v>137.8759</c:v>
                </c:pt>
                <c:pt idx="221">
                  <c:v>136.06540000000001</c:v>
                </c:pt>
                <c:pt idx="222">
                  <c:v>137.4616</c:v>
                </c:pt>
                <c:pt idx="223">
                  <c:v>137.6429</c:v>
                </c:pt>
                <c:pt idx="224">
                  <c:v>137.39660000000001</c:v>
                </c:pt>
                <c:pt idx="225">
                  <c:v>137.90950000000001</c:v>
                </c:pt>
                <c:pt idx="226">
                  <c:v>138.4468</c:v>
                </c:pt>
                <c:pt idx="227">
                  <c:v>137.36030000000056</c:v>
                </c:pt>
                <c:pt idx="228">
                  <c:v>137.3648</c:v>
                </c:pt>
                <c:pt idx="229">
                  <c:v>137.78800000000001</c:v>
                </c:pt>
                <c:pt idx="230">
                  <c:v>136.7276</c:v>
                </c:pt>
                <c:pt idx="231">
                  <c:v>136.59040000000007</c:v>
                </c:pt>
                <c:pt idx="232">
                  <c:v>137.01609999999999</c:v>
                </c:pt>
                <c:pt idx="233">
                  <c:v>136.4152</c:v>
                </c:pt>
                <c:pt idx="234">
                  <c:v>135.57</c:v>
                </c:pt>
                <c:pt idx="235">
                  <c:v>134.98910000000001</c:v>
                </c:pt>
                <c:pt idx="236">
                  <c:v>134.39690000000004</c:v>
                </c:pt>
                <c:pt idx="237">
                  <c:v>133.07979999999998</c:v>
                </c:pt>
                <c:pt idx="238">
                  <c:v>132.51659999999998</c:v>
                </c:pt>
                <c:pt idx="239">
                  <c:v>132.01479999999998</c:v>
                </c:pt>
                <c:pt idx="240">
                  <c:v>131.32120000000069</c:v>
                </c:pt>
                <c:pt idx="241">
                  <c:v>130.39940000000001</c:v>
                </c:pt>
                <c:pt idx="242">
                  <c:v>129.95490000000001</c:v>
                </c:pt>
                <c:pt idx="243">
                  <c:v>129.98780000000056</c:v>
                </c:pt>
                <c:pt idx="244">
                  <c:v>130.30520000000001</c:v>
                </c:pt>
                <c:pt idx="245">
                  <c:v>129.93630000000007</c:v>
                </c:pt>
                <c:pt idx="246">
                  <c:v>129.13359999999992</c:v>
                </c:pt>
                <c:pt idx="247">
                  <c:v>129.29820000000001</c:v>
                </c:pt>
                <c:pt idx="248">
                  <c:v>129.50020000000001</c:v>
                </c:pt>
                <c:pt idx="249">
                  <c:v>128.8537</c:v>
                </c:pt>
                <c:pt idx="250">
                  <c:v>129.39450000000002</c:v>
                </c:pt>
                <c:pt idx="251">
                  <c:v>130.60469999999998</c:v>
                </c:pt>
                <c:pt idx="252">
                  <c:v>130.44200000000001</c:v>
                </c:pt>
                <c:pt idx="253">
                  <c:v>129.8339</c:v>
                </c:pt>
                <c:pt idx="254">
                  <c:v>128.90860000000001</c:v>
                </c:pt>
                <c:pt idx="255">
                  <c:v>127.5994</c:v>
                </c:pt>
                <c:pt idx="256">
                  <c:v>126.7351</c:v>
                </c:pt>
                <c:pt idx="257">
                  <c:v>125.92010000000002</c:v>
                </c:pt>
                <c:pt idx="258">
                  <c:v>124.95869999999999</c:v>
                </c:pt>
                <c:pt idx="259">
                  <c:v>125.9667</c:v>
                </c:pt>
                <c:pt idx="260">
                  <c:v>125.7657</c:v>
                </c:pt>
                <c:pt idx="261">
                  <c:v>125.6022</c:v>
                </c:pt>
                <c:pt idx="262">
                  <c:v>124.7808</c:v>
                </c:pt>
                <c:pt idx="263">
                  <c:v>126.17449999999998</c:v>
                </c:pt>
                <c:pt idx="264">
                  <c:v>125.90700000000002</c:v>
                </c:pt>
                <c:pt idx="265">
                  <c:v>127.26120000000029</c:v>
                </c:pt>
                <c:pt idx="266">
                  <c:v>127.28760000000028</c:v>
                </c:pt>
                <c:pt idx="267">
                  <c:v>127.42190000000002</c:v>
                </c:pt>
                <c:pt idx="268">
                  <c:v>126.1931</c:v>
                </c:pt>
                <c:pt idx="269">
                  <c:v>125.4534</c:v>
                </c:pt>
                <c:pt idx="270">
                  <c:v>124.2388</c:v>
                </c:pt>
                <c:pt idx="271">
                  <c:v>122.90700000000002</c:v>
                </c:pt>
                <c:pt idx="272">
                  <c:v>123.89829999999999</c:v>
                </c:pt>
                <c:pt idx="273">
                  <c:v>123.7248</c:v>
                </c:pt>
                <c:pt idx="274">
                  <c:v>123.23960000000002</c:v>
                </c:pt>
                <c:pt idx="275">
                  <c:v>123.7921</c:v>
                </c:pt>
                <c:pt idx="276">
                  <c:v>124.3694</c:v>
                </c:pt>
                <c:pt idx="277">
                  <c:v>123.57769999999999</c:v>
                </c:pt>
                <c:pt idx="278">
                  <c:v>122.4385</c:v>
                </c:pt>
                <c:pt idx="279">
                  <c:v>121.36669999999999</c:v>
                </c:pt>
                <c:pt idx="280">
                  <c:v>119.93820000000002</c:v>
                </c:pt>
                <c:pt idx="281">
                  <c:v>119.3231</c:v>
                </c:pt>
                <c:pt idx="282">
                  <c:v>119.3865</c:v>
                </c:pt>
                <c:pt idx="283">
                  <c:v>120.01450000000028</c:v>
                </c:pt>
                <c:pt idx="284">
                  <c:v>121.3005</c:v>
                </c:pt>
                <c:pt idx="285">
                  <c:v>120.79300000000002</c:v>
                </c:pt>
                <c:pt idx="286">
                  <c:v>121.32509999999998</c:v>
                </c:pt>
                <c:pt idx="287">
                  <c:v>120.90730000000002</c:v>
                </c:pt>
                <c:pt idx="288">
                  <c:v>120.01320000000028</c:v>
                </c:pt>
                <c:pt idx="289">
                  <c:v>118.779</c:v>
                </c:pt>
                <c:pt idx="290">
                  <c:v>118.8955</c:v>
                </c:pt>
                <c:pt idx="291">
                  <c:v>117.54060000000028</c:v>
                </c:pt>
                <c:pt idx="292">
                  <c:v>116.938</c:v>
                </c:pt>
                <c:pt idx="293">
                  <c:v>117.2291</c:v>
                </c:pt>
                <c:pt idx="294">
                  <c:v>117.26100000000002</c:v>
                </c:pt>
                <c:pt idx="295">
                  <c:v>117.21320000000028</c:v>
                </c:pt>
                <c:pt idx="296">
                  <c:v>117.02199999999999</c:v>
                </c:pt>
                <c:pt idx="297">
                  <c:v>115.8552</c:v>
                </c:pt>
                <c:pt idx="298">
                  <c:v>114.7547</c:v>
                </c:pt>
                <c:pt idx="299">
                  <c:v>114.6461</c:v>
                </c:pt>
                <c:pt idx="300">
                  <c:v>114.4881</c:v>
                </c:pt>
                <c:pt idx="301">
                  <c:v>115.2657</c:v>
                </c:pt>
                <c:pt idx="302">
                  <c:v>115.87379999999995</c:v>
                </c:pt>
                <c:pt idx="303">
                  <c:v>115.9744</c:v>
                </c:pt>
                <c:pt idx="304">
                  <c:v>115.54150000000028</c:v>
                </c:pt>
                <c:pt idx="305">
                  <c:v>115.1606</c:v>
                </c:pt>
                <c:pt idx="306">
                  <c:v>114.81310000000002</c:v>
                </c:pt>
                <c:pt idx="307">
                  <c:v>114.96790000000028</c:v>
                </c:pt>
                <c:pt idx="308">
                  <c:v>115.3634</c:v>
                </c:pt>
                <c:pt idx="309">
                  <c:v>115.26690000000002</c:v>
                </c:pt>
                <c:pt idx="310">
                  <c:v>115.30249999999998</c:v>
                </c:pt>
                <c:pt idx="311">
                  <c:v>114.6961</c:v>
                </c:pt>
                <c:pt idx="312">
                  <c:v>113.7582</c:v>
                </c:pt>
                <c:pt idx="313">
                  <c:v>112.71950000000002</c:v>
                </c:pt>
                <c:pt idx="314">
                  <c:v>111.5154</c:v>
                </c:pt>
                <c:pt idx="315">
                  <c:v>110.5459</c:v>
                </c:pt>
                <c:pt idx="316">
                  <c:v>110.3694</c:v>
                </c:pt>
                <c:pt idx="317">
                  <c:v>110.01400000000002</c:v>
                </c:pt>
                <c:pt idx="318">
                  <c:v>109.76190000000022</c:v>
                </c:pt>
                <c:pt idx="319">
                  <c:v>110.208</c:v>
                </c:pt>
                <c:pt idx="320">
                  <c:v>110.2</c:v>
                </c:pt>
                <c:pt idx="321">
                  <c:v>110.288</c:v>
                </c:pt>
                <c:pt idx="322">
                  <c:v>110.9624</c:v>
                </c:pt>
                <c:pt idx="323">
                  <c:v>111.5647</c:v>
                </c:pt>
                <c:pt idx="324">
                  <c:v>112.273</c:v>
                </c:pt>
                <c:pt idx="325">
                  <c:v>112.4221</c:v>
                </c:pt>
                <c:pt idx="326">
                  <c:v>112.095</c:v>
                </c:pt>
                <c:pt idx="327">
                  <c:v>111.87529999999998</c:v>
                </c:pt>
                <c:pt idx="328">
                  <c:v>111.58279999999998</c:v>
                </c:pt>
                <c:pt idx="329">
                  <c:v>114.027</c:v>
                </c:pt>
                <c:pt idx="330">
                  <c:v>113.58033333333302</c:v>
                </c:pt>
                <c:pt idx="331">
                  <c:v>113.09893333333328</c:v>
                </c:pt>
                <c:pt idx="332">
                  <c:v>113.20553333333328</c:v>
                </c:pt>
                <c:pt idx="333">
                  <c:v>113.15693333333301</c:v>
                </c:pt>
                <c:pt idx="334">
                  <c:v>113.15086666666645</c:v>
                </c:pt>
                <c:pt idx="335">
                  <c:v>113.40740000000002</c:v>
                </c:pt>
                <c:pt idx="336">
                  <c:v>113.29066666666672</c:v>
                </c:pt>
                <c:pt idx="337">
                  <c:v>111.97120000000002</c:v>
                </c:pt>
                <c:pt idx="338">
                  <c:v>112.32833333333282</c:v>
                </c:pt>
                <c:pt idx="339">
                  <c:v>112.17986666666641</c:v>
                </c:pt>
                <c:pt idx="340">
                  <c:v>111.8626666666667</c:v>
                </c:pt>
                <c:pt idx="341">
                  <c:v>112.3712</c:v>
                </c:pt>
                <c:pt idx="342">
                  <c:v>113.9086666666667</c:v>
                </c:pt>
                <c:pt idx="343">
                  <c:v>114.19846666666668</c:v>
                </c:pt>
                <c:pt idx="344">
                  <c:v>114.08126666666672</c:v>
                </c:pt>
                <c:pt idx="345">
                  <c:v>114.1906</c:v>
                </c:pt>
                <c:pt idx="346">
                  <c:v>113.09120000000028</c:v>
                </c:pt>
                <c:pt idx="347">
                  <c:v>112.20886666666668</c:v>
                </c:pt>
                <c:pt idx="348">
                  <c:v>111.26746666666672</c:v>
                </c:pt>
                <c:pt idx="349">
                  <c:v>110.66373333333301</c:v>
                </c:pt>
                <c:pt idx="350">
                  <c:v>110.2495333333333</c:v>
                </c:pt>
                <c:pt idx="351">
                  <c:v>110.49860000000002</c:v>
                </c:pt>
                <c:pt idx="352">
                  <c:v>110.355133</c:v>
                </c:pt>
                <c:pt idx="353">
                  <c:v>110.1558663333329</c:v>
                </c:pt>
                <c:pt idx="354">
                  <c:v>109.69946666666668</c:v>
                </c:pt>
                <c:pt idx="355">
                  <c:v>109.7628</c:v>
                </c:pt>
                <c:pt idx="356">
                  <c:v>110.04520000000002</c:v>
                </c:pt>
                <c:pt idx="357">
                  <c:v>110.12933333333287</c:v>
                </c:pt>
                <c:pt idx="358">
                  <c:v>110.7218666666667</c:v>
                </c:pt>
                <c:pt idx="359">
                  <c:v>111.0139333333333</c:v>
                </c:pt>
                <c:pt idx="360">
                  <c:v>111.16093333333328</c:v>
                </c:pt>
                <c:pt idx="361">
                  <c:v>110.76966666666672</c:v>
                </c:pt>
                <c:pt idx="362">
                  <c:v>109.7838666666667</c:v>
                </c:pt>
                <c:pt idx="363">
                  <c:v>108.4695333333333</c:v>
                </c:pt>
                <c:pt idx="364">
                  <c:v>108.2943333333333</c:v>
                </c:pt>
                <c:pt idx="365">
                  <c:v>107.73440000000002</c:v>
                </c:pt>
                <c:pt idx="366">
                  <c:v>107.1645333333333</c:v>
                </c:pt>
                <c:pt idx="367">
                  <c:v>106.5168666666667</c:v>
                </c:pt>
                <c:pt idx="368">
                  <c:v>106.1246666666667</c:v>
                </c:pt>
                <c:pt idx="369">
                  <c:v>106.4180666666667</c:v>
                </c:pt>
                <c:pt idx="370">
                  <c:v>105.81513333333328</c:v>
                </c:pt>
                <c:pt idx="371">
                  <c:v>106.3914666666667</c:v>
                </c:pt>
                <c:pt idx="372">
                  <c:v>107.58586666666665</c:v>
                </c:pt>
                <c:pt idx="373">
                  <c:v>107.90533333333325</c:v>
                </c:pt>
                <c:pt idx="374">
                  <c:v>107.60933333333301</c:v>
                </c:pt>
                <c:pt idx="375">
                  <c:v>108.16426666666672</c:v>
                </c:pt>
                <c:pt idx="376">
                  <c:v>107.34286666666668</c:v>
                </c:pt>
                <c:pt idx="377">
                  <c:v>106.78333333333325</c:v>
                </c:pt>
                <c:pt idx="378">
                  <c:v>107.2165333333333</c:v>
                </c:pt>
                <c:pt idx="379">
                  <c:v>107.01553333333328</c:v>
                </c:pt>
                <c:pt idx="380">
                  <c:v>106.5405333333333</c:v>
                </c:pt>
                <c:pt idx="381">
                  <c:v>107.1498</c:v>
                </c:pt>
                <c:pt idx="382">
                  <c:v>107.13826666666668</c:v>
                </c:pt>
                <c:pt idx="383">
                  <c:v>106.07886666666641</c:v>
                </c:pt>
                <c:pt idx="384">
                  <c:v>105.28973333333325</c:v>
                </c:pt>
                <c:pt idx="385">
                  <c:v>104.81166666666672</c:v>
                </c:pt>
                <c:pt idx="386">
                  <c:v>103.89513333333328</c:v>
                </c:pt>
                <c:pt idx="387">
                  <c:v>103.45440000000002</c:v>
                </c:pt>
                <c:pt idx="388">
                  <c:v>103.35773333333302</c:v>
                </c:pt>
                <c:pt idx="389">
                  <c:v>103.89353333333328</c:v>
                </c:pt>
                <c:pt idx="390">
                  <c:v>104.568</c:v>
                </c:pt>
                <c:pt idx="391">
                  <c:v>105.6670666666667</c:v>
                </c:pt>
                <c:pt idx="392">
                  <c:v>106.27006666666668</c:v>
                </c:pt>
                <c:pt idx="393">
                  <c:v>106.4722</c:v>
                </c:pt>
                <c:pt idx="394">
                  <c:v>106.7188</c:v>
                </c:pt>
                <c:pt idx="395">
                  <c:v>106.25320000000002</c:v>
                </c:pt>
                <c:pt idx="396">
                  <c:v>104.8382666666667</c:v>
                </c:pt>
                <c:pt idx="397">
                  <c:v>103.649</c:v>
                </c:pt>
                <c:pt idx="398">
                  <c:v>103.79180000000002</c:v>
                </c:pt>
                <c:pt idx="399">
                  <c:v>103.3766</c:v>
                </c:pt>
                <c:pt idx="400">
                  <c:v>102.9201333333333</c:v>
                </c:pt>
                <c:pt idx="401">
                  <c:v>103.5660666666667</c:v>
                </c:pt>
                <c:pt idx="402">
                  <c:v>104.39673333333315</c:v>
                </c:pt>
                <c:pt idx="403">
                  <c:v>103.53926666666672</c:v>
                </c:pt>
                <c:pt idx="404">
                  <c:v>102.77866666666668</c:v>
                </c:pt>
                <c:pt idx="405">
                  <c:v>102.59673333333328</c:v>
                </c:pt>
                <c:pt idx="406">
                  <c:v>101.8018</c:v>
                </c:pt>
                <c:pt idx="407">
                  <c:v>101.30293333333302</c:v>
                </c:pt>
                <c:pt idx="408">
                  <c:v>101.6</c:v>
                </c:pt>
                <c:pt idx="409">
                  <c:v>102.6404</c:v>
                </c:pt>
                <c:pt idx="410">
                  <c:v>102.58186633333328</c:v>
                </c:pt>
                <c:pt idx="411">
                  <c:v>102.2947333333333</c:v>
                </c:pt>
                <c:pt idx="412">
                  <c:v>102.12239999999971</c:v>
                </c:pt>
                <c:pt idx="413">
                  <c:v>101.46666666666682</c:v>
                </c:pt>
                <c:pt idx="414">
                  <c:v>100.19466666666672</c:v>
                </c:pt>
                <c:pt idx="415">
                  <c:v>100.63939999999998</c:v>
                </c:pt>
                <c:pt idx="416">
                  <c:v>100.93273333333325</c:v>
                </c:pt>
                <c:pt idx="417">
                  <c:v>100.92119966666672</c:v>
                </c:pt>
                <c:pt idx="418">
                  <c:v>100.5601333333333</c:v>
                </c:pt>
                <c:pt idx="419">
                  <c:v>100.18633333333297</c:v>
                </c:pt>
                <c:pt idx="420">
                  <c:v>99.979399999999998</c:v>
                </c:pt>
                <c:pt idx="421">
                  <c:v>99.65513333333287</c:v>
                </c:pt>
                <c:pt idx="422">
                  <c:v>98.884266666666647</c:v>
                </c:pt>
                <c:pt idx="423">
                  <c:v>99.145733333332885</c:v>
                </c:pt>
                <c:pt idx="424">
                  <c:v>99.630866666666648</c:v>
                </c:pt>
                <c:pt idx="425">
                  <c:v>99.584999999999994</c:v>
                </c:pt>
                <c:pt idx="426">
                  <c:v>100.16460000000002</c:v>
                </c:pt>
                <c:pt idx="427">
                  <c:v>100.84426666666698</c:v>
                </c:pt>
                <c:pt idx="428">
                  <c:v>101.10120000000002</c:v>
                </c:pt>
                <c:pt idx="429">
                  <c:v>101.2736666666667</c:v>
                </c:pt>
                <c:pt idx="430">
                  <c:v>101.0397996666667</c:v>
                </c:pt>
                <c:pt idx="431">
                  <c:v>101.2319333333333</c:v>
                </c:pt>
                <c:pt idx="432">
                  <c:v>101.3473333333333</c:v>
                </c:pt>
                <c:pt idx="433">
                  <c:v>100.94840000000002</c:v>
                </c:pt>
                <c:pt idx="434">
                  <c:v>100.2108666666667</c:v>
                </c:pt>
                <c:pt idx="435">
                  <c:v>99.077200000000005</c:v>
                </c:pt>
                <c:pt idx="436">
                  <c:v>98.165466333332958</c:v>
                </c:pt>
                <c:pt idx="437">
                  <c:v>97.540333333333308</c:v>
                </c:pt>
                <c:pt idx="438">
                  <c:v>97.673933333332798</c:v>
                </c:pt>
                <c:pt idx="439">
                  <c:v>98.341399666666675</c:v>
                </c:pt>
                <c:pt idx="440">
                  <c:v>99.183133333333188</c:v>
                </c:pt>
                <c:pt idx="441">
                  <c:v>99.265999666666673</c:v>
                </c:pt>
                <c:pt idx="442">
                  <c:v>99.735399999999984</c:v>
                </c:pt>
                <c:pt idx="443">
                  <c:v>99.115466666666649</c:v>
                </c:pt>
                <c:pt idx="444">
                  <c:v>97.895866666666649</c:v>
                </c:pt>
                <c:pt idx="445">
                  <c:v>97.611999666666676</c:v>
                </c:pt>
                <c:pt idx="446">
                  <c:v>97.036466666666669</c:v>
                </c:pt>
                <c:pt idx="447">
                  <c:v>95.735399666666652</c:v>
                </c:pt>
                <c:pt idx="448">
                  <c:v>95.481133000000227</c:v>
                </c:pt>
                <c:pt idx="449">
                  <c:v>95.662933333333058</c:v>
                </c:pt>
                <c:pt idx="450">
                  <c:v>95.973933333333278</c:v>
                </c:pt>
                <c:pt idx="451">
                  <c:v>96.637933333333308</c:v>
                </c:pt>
                <c:pt idx="452">
                  <c:v>96.804600000000022</c:v>
                </c:pt>
                <c:pt idx="453">
                  <c:v>96.770399666666648</c:v>
                </c:pt>
                <c:pt idx="454">
                  <c:v>96.969533333333331</c:v>
                </c:pt>
                <c:pt idx="455">
                  <c:v>97.03926633333333</c:v>
                </c:pt>
                <c:pt idx="456">
                  <c:v>96.504800000000003</c:v>
                </c:pt>
                <c:pt idx="457">
                  <c:v>96.864866666666671</c:v>
                </c:pt>
                <c:pt idx="458">
                  <c:v>97.392999999999986</c:v>
                </c:pt>
                <c:pt idx="459">
                  <c:v>97.572666666666649</c:v>
                </c:pt>
                <c:pt idx="460">
                  <c:v>96.89313333333331</c:v>
                </c:pt>
                <c:pt idx="461">
                  <c:v>97.36066666666666</c:v>
                </c:pt>
                <c:pt idx="462">
                  <c:v>96.583200000000005</c:v>
                </c:pt>
                <c:pt idx="463">
                  <c:v>96.191600000000022</c:v>
                </c:pt>
                <c:pt idx="464">
                  <c:v>95.881999666666673</c:v>
                </c:pt>
                <c:pt idx="465">
                  <c:v>95.764200000000343</c:v>
                </c:pt>
                <c:pt idx="466">
                  <c:v>94.704133333333331</c:v>
                </c:pt>
                <c:pt idx="467">
                  <c:v>94.990933333333331</c:v>
                </c:pt>
                <c:pt idx="468">
                  <c:v>95.190066666666652</c:v>
                </c:pt>
                <c:pt idx="469">
                  <c:v>94.692399999999978</c:v>
                </c:pt>
                <c:pt idx="470">
                  <c:v>94.085266666666669</c:v>
                </c:pt>
                <c:pt idx="471">
                  <c:v>94.640933333333308</c:v>
                </c:pt>
                <c:pt idx="472">
                  <c:v>94.834333333333248</c:v>
                </c:pt>
                <c:pt idx="473">
                  <c:v>94.824799999999982</c:v>
                </c:pt>
                <c:pt idx="474">
                  <c:v>95.145199666666656</c:v>
                </c:pt>
                <c:pt idx="475">
                  <c:v>95.946933000000314</c:v>
                </c:pt>
                <c:pt idx="476">
                  <c:v>95.498200000000026</c:v>
                </c:pt>
                <c:pt idx="477">
                  <c:v>94.7624</c:v>
                </c:pt>
                <c:pt idx="478">
                  <c:v>94.551266666666663</c:v>
                </c:pt>
                <c:pt idx="479">
                  <c:v>94.095066666666654</c:v>
                </c:pt>
                <c:pt idx="480">
                  <c:v>93.816000000000017</c:v>
                </c:pt>
                <c:pt idx="481">
                  <c:v>93.801133333333311</c:v>
                </c:pt>
                <c:pt idx="482">
                  <c:v>94.835133333333218</c:v>
                </c:pt>
                <c:pt idx="483">
                  <c:v>94.658533333332841</c:v>
                </c:pt>
                <c:pt idx="484">
                  <c:v>95.230666333333332</c:v>
                </c:pt>
                <c:pt idx="485">
                  <c:v>95.095600000000005</c:v>
                </c:pt>
                <c:pt idx="486">
                  <c:v>95.234066666666664</c:v>
                </c:pt>
                <c:pt idx="487">
                  <c:v>95.341466666666676</c:v>
                </c:pt>
                <c:pt idx="488">
                  <c:v>95.398933333333218</c:v>
                </c:pt>
                <c:pt idx="489">
                  <c:v>95.270799666666619</c:v>
                </c:pt>
                <c:pt idx="490">
                  <c:v>95.622733333332647</c:v>
                </c:pt>
                <c:pt idx="491">
                  <c:v>95.637933333333308</c:v>
                </c:pt>
                <c:pt idx="492">
                  <c:v>94.729399999999998</c:v>
                </c:pt>
                <c:pt idx="493">
                  <c:v>94.17733333333274</c:v>
                </c:pt>
                <c:pt idx="494">
                  <c:v>93.845599666666672</c:v>
                </c:pt>
                <c:pt idx="495">
                  <c:v>93.769266333333334</c:v>
                </c:pt>
                <c:pt idx="496">
                  <c:v>93.791800000000023</c:v>
                </c:pt>
                <c:pt idx="497">
                  <c:v>94.196732999999455</c:v>
                </c:pt>
                <c:pt idx="498">
                  <c:v>95.290266666666724</c:v>
                </c:pt>
                <c:pt idx="499">
                  <c:v>95.649266666666676</c:v>
                </c:pt>
                <c:pt idx="500">
                  <c:v>96.103200000000001</c:v>
                </c:pt>
                <c:pt idx="501">
                  <c:v>96.001800000000003</c:v>
                </c:pt>
                <c:pt idx="502">
                  <c:v>96.170066666666358</c:v>
                </c:pt>
                <c:pt idx="503">
                  <c:v>95.142333000000008</c:v>
                </c:pt>
                <c:pt idx="504">
                  <c:v>95.053466666666651</c:v>
                </c:pt>
                <c:pt idx="505">
                  <c:v>94.032266666666672</c:v>
                </c:pt>
                <c:pt idx="506">
                  <c:v>93.677799999999948</c:v>
                </c:pt>
                <c:pt idx="507">
                  <c:v>93.340733</c:v>
                </c:pt>
                <c:pt idx="508">
                  <c:v>93.4328</c:v>
                </c:pt>
                <c:pt idx="509">
                  <c:v>93.528066666666618</c:v>
                </c:pt>
                <c:pt idx="510">
                  <c:v>94.088466666666648</c:v>
                </c:pt>
                <c:pt idx="511">
                  <c:v>95.069466666666656</c:v>
                </c:pt>
                <c:pt idx="512">
                  <c:v>95.214066666666696</c:v>
                </c:pt>
                <c:pt idx="513">
                  <c:v>95.530733333333188</c:v>
                </c:pt>
                <c:pt idx="514">
                  <c:v>95.744400000000027</c:v>
                </c:pt>
                <c:pt idx="515">
                  <c:v>95.346333333333249</c:v>
                </c:pt>
                <c:pt idx="516">
                  <c:v>93.924666666666667</c:v>
                </c:pt>
                <c:pt idx="517">
                  <c:v>93.881200000000007</c:v>
                </c:pt>
                <c:pt idx="518">
                  <c:v>93.482600000000005</c:v>
                </c:pt>
                <c:pt idx="519">
                  <c:v>92.291333333333341</c:v>
                </c:pt>
                <c:pt idx="520">
                  <c:v>92.264466333333345</c:v>
                </c:pt>
                <c:pt idx="521">
                  <c:v>92.966000000000022</c:v>
                </c:pt>
                <c:pt idx="522">
                  <c:v>93.137933333333308</c:v>
                </c:pt>
                <c:pt idx="523">
                  <c:v>93.030600000000007</c:v>
                </c:pt>
                <c:pt idx="524">
                  <c:v>93.858466666666558</c:v>
                </c:pt>
                <c:pt idx="525">
                  <c:v>93.647466666666674</c:v>
                </c:pt>
                <c:pt idx="526">
                  <c:v>93.206466666666657</c:v>
                </c:pt>
                <c:pt idx="527">
                  <c:v>92.40773333333334</c:v>
                </c:pt>
                <c:pt idx="528">
                  <c:v>92.995733333333249</c:v>
                </c:pt>
                <c:pt idx="529">
                  <c:v>92.312000000000012</c:v>
                </c:pt>
                <c:pt idx="530">
                  <c:v>92.18806633333287</c:v>
                </c:pt>
                <c:pt idx="531">
                  <c:v>92.083399999999983</c:v>
                </c:pt>
                <c:pt idx="532">
                  <c:v>92.872933333332696</c:v>
                </c:pt>
                <c:pt idx="533">
                  <c:v>92.79813333333334</c:v>
                </c:pt>
                <c:pt idx="534">
                  <c:v>92.875266666666619</c:v>
                </c:pt>
                <c:pt idx="535">
                  <c:v>92.876266666666652</c:v>
                </c:pt>
                <c:pt idx="536">
                  <c:v>93.031400000000005</c:v>
                </c:pt>
                <c:pt idx="537">
                  <c:v>92.413133333333334</c:v>
                </c:pt>
                <c:pt idx="538">
                  <c:v>91.362799999999979</c:v>
                </c:pt>
                <c:pt idx="539">
                  <c:v>91.427399666666673</c:v>
                </c:pt>
                <c:pt idx="540">
                  <c:v>91.118799666666618</c:v>
                </c:pt>
                <c:pt idx="541">
                  <c:v>90.961399666666665</c:v>
                </c:pt>
                <c:pt idx="542">
                  <c:v>90.976600000000005</c:v>
                </c:pt>
                <c:pt idx="543">
                  <c:v>91.401400000000024</c:v>
                </c:pt>
                <c:pt idx="544">
                  <c:v>91.794533333333334</c:v>
                </c:pt>
                <c:pt idx="545">
                  <c:v>92.672399999999556</c:v>
                </c:pt>
                <c:pt idx="546">
                  <c:v>93.055466666666618</c:v>
                </c:pt>
                <c:pt idx="547">
                  <c:v>92.797066666666723</c:v>
                </c:pt>
                <c:pt idx="548">
                  <c:v>93.264666666666727</c:v>
                </c:pt>
                <c:pt idx="549">
                  <c:v>93.72153333333334</c:v>
                </c:pt>
                <c:pt idx="550">
                  <c:v>93.794466666666665</c:v>
                </c:pt>
                <c:pt idx="551">
                  <c:v>93.505866333333188</c:v>
                </c:pt>
                <c:pt idx="552">
                  <c:v>93.170733333332677</c:v>
                </c:pt>
                <c:pt idx="553">
                  <c:v>92.170733333332677</c:v>
                </c:pt>
                <c:pt idx="554">
                  <c:v>91.054466666666656</c:v>
                </c:pt>
                <c:pt idx="555">
                  <c:v>90.325133333332943</c:v>
                </c:pt>
                <c:pt idx="556">
                  <c:v>90.954733333333309</c:v>
                </c:pt>
                <c:pt idx="557">
                  <c:v>91.566666666666663</c:v>
                </c:pt>
                <c:pt idx="558">
                  <c:v>92.242133333333342</c:v>
                </c:pt>
                <c:pt idx="559">
                  <c:v>92.878933333332725</c:v>
                </c:pt>
                <c:pt idx="560">
                  <c:v>93.017999666666697</c:v>
                </c:pt>
                <c:pt idx="561">
                  <c:v>92.27</c:v>
                </c:pt>
                <c:pt idx="562">
                  <c:v>92.155199999999979</c:v>
                </c:pt>
                <c:pt idx="563">
                  <c:v>91.70733333333331</c:v>
                </c:pt>
                <c:pt idx="564">
                  <c:v>90.82893333333287</c:v>
                </c:pt>
                <c:pt idx="565">
                  <c:v>90.656066333333158</c:v>
                </c:pt>
                <c:pt idx="566">
                  <c:v>90.743999666666724</c:v>
                </c:pt>
                <c:pt idx="567">
                  <c:v>90.459733333333318</c:v>
                </c:pt>
                <c:pt idx="568">
                  <c:v>90.373732999999348</c:v>
                </c:pt>
                <c:pt idx="569">
                  <c:v>90.132200000000012</c:v>
                </c:pt>
                <c:pt idx="570">
                  <c:v>89.910866666666664</c:v>
                </c:pt>
                <c:pt idx="571">
                  <c:v>90.124133000000015</c:v>
                </c:pt>
                <c:pt idx="572">
                  <c:v>90.181133333333278</c:v>
                </c:pt>
                <c:pt idx="573">
                  <c:v>90.205000000000013</c:v>
                </c:pt>
                <c:pt idx="574">
                  <c:v>91.043066333333329</c:v>
                </c:pt>
                <c:pt idx="575">
                  <c:v>91.411333333333332</c:v>
                </c:pt>
                <c:pt idx="576">
                  <c:v>91.434400000000025</c:v>
                </c:pt>
                <c:pt idx="577">
                  <c:v>91.901533333333333</c:v>
                </c:pt>
                <c:pt idx="578">
                  <c:v>91.944066666666927</c:v>
                </c:pt>
                <c:pt idx="579">
                  <c:v>91.555466666666618</c:v>
                </c:pt>
                <c:pt idx="580">
                  <c:v>91.567733333333308</c:v>
                </c:pt>
                <c:pt idx="581">
                  <c:v>91.540466000000023</c:v>
                </c:pt>
                <c:pt idx="582">
                  <c:v>91.503466666666668</c:v>
                </c:pt>
                <c:pt idx="583">
                  <c:v>91.811400000000006</c:v>
                </c:pt>
                <c:pt idx="584">
                  <c:v>91.900200000000027</c:v>
                </c:pt>
                <c:pt idx="585">
                  <c:v>91.274666666666675</c:v>
                </c:pt>
                <c:pt idx="586">
                  <c:v>90.878466333332696</c:v>
                </c:pt>
                <c:pt idx="587">
                  <c:v>91.142533</c:v>
                </c:pt>
                <c:pt idx="588">
                  <c:v>91.128599999999949</c:v>
                </c:pt>
                <c:pt idx="589">
                  <c:v>90.976266666666675</c:v>
                </c:pt>
                <c:pt idx="590">
                  <c:v>90.781000000000006</c:v>
                </c:pt>
                <c:pt idx="591">
                  <c:v>90.436200000000127</c:v>
                </c:pt>
                <c:pt idx="592">
                  <c:v>89.562399999999982</c:v>
                </c:pt>
                <c:pt idx="593">
                  <c:v>89.360133333333309</c:v>
                </c:pt>
                <c:pt idx="594">
                  <c:v>89.235933333333278</c:v>
                </c:pt>
                <c:pt idx="595">
                  <c:v>89.617600000000024</c:v>
                </c:pt>
                <c:pt idx="596">
                  <c:v>89.551000000000002</c:v>
                </c:pt>
                <c:pt idx="597">
                  <c:v>89.535799666666648</c:v>
                </c:pt>
                <c:pt idx="598">
                  <c:v>89.801666666666662</c:v>
                </c:pt>
                <c:pt idx="599">
                  <c:v>89.910400000000024</c:v>
                </c:pt>
                <c:pt idx="600">
                  <c:v>90.460466666666662</c:v>
                </c:pt>
                <c:pt idx="601">
                  <c:v>91.086399666666651</c:v>
                </c:pt>
                <c:pt idx="602">
                  <c:v>90.776600000000002</c:v>
                </c:pt>
                <c:pt idx="603">
                  <c:v>90.265000000000001</c:v>
                </c:pt>
                <c:pt idx="604">
                  <c:v>89.857799999999983</c:v>
                </c:pt>
                <c:pt idx="605">
                  <c:v>88.640600000000006</c:v>
                </c:pt>
                <c:pt idx="606">
                  <c:v>88.424666666666667</c:v>
                </c:pt>
                <c:pt idx="607">
                  <c:v>88.41213333333333</c:v>
                </c:pt>
                <c:pt idx="608">
                  <c:v>88.354666666666674</c:v>
                </c:pt>
                <c:pt idx="609">
                  <c:v>88.464466666666723</c:v>
                </c:pt>
                <c:pt idx="610">
                  <c:v>89.408933333333309</c:v>
                </c:pt>
                <c:pt idx="611">
                  <c:v>89.110133333333309</c:v>
                </c:pt>
                <c:pt idx="612">
                  <c:v>89.405333333333218</c:v>
                </c:pt>
                <c:pt idx="613">
                  <c:v>89.909066333333328</c:v>
                </c:pt>
                <c:pt idx="614">
                  <c:v>90.195066333333159</c:v>
                </c:pt>
                <c:pt idx="615">
                  <c:v>89.950733</c:v>
                </c:pt>
                <c:pt idx="616">
                  <c:v>90.122799666666097</c:v>
                </c:pt>
                <c:pt idx="617">
                  <c:v>89.942466666666675</c:v>
                </c:pt>
                <c:pt idx="618">
                  <c:v>89.465266666666665</c:v>
                </c:pt>
                <c:pt idx="619">
                  <c:v>89.76</c:v>
                </c:pt>
                <c:pt idx="620">
                  <c:v>88.882399999999919</c:v>
                </c:pt>
                <c:pt idx="621">
                  <c:v>88.116733333333158</c:v>
                </c:pt>
                <c:pt idx="622">
                  <c:v>88.413333333333341</c:v>
                </c:pt>
                <c:pt idx="623">
                  <c:v>88.494600000000361</c:v>
                </c:pt>
                <c:pt idx="624">
                  <c:v>87.834666666666692</c:v>
                </c:pt>
                <c:pt idx="625">
                  <c:v>88.389933333333218</c:v>
                </c:pt>
                <c:pt idx="626">
                  <c:v>89.249933333333331</c:v>
                </c:pt>
                <c:pt idx="627">
                  <c:v>89.35899999999998</c:v>
                </c:pt>
                <c:pt idx="628">
                  <c:v>89.10939999999998</c:v>
                </c:pt>
                <c:pt idx="629">
                  <c:v>89.251666333333333</c:v>
                </c:pt>
                <c:pt idx="630">
                  <c:v>89.583933333333249</c:v>
                </c:pt>
                <c:pt idx="631">
                  <c:v>89.489400000000003</c:v>
                </c:pt>
                <c:pt idx="632">
                  <c:v>88.935599999999994</c:v>
                </c:pt>
                <c:pt idx="633">
                  <c:v>88.6922</c:v>
                </c:pt>
                <c:pt idx="634">
                  <c:v>88.415400000000005</c:v>
                </c:pt>
                <c:pt idx="635">
                  <c:v>88.180066666666619</c:v>
                </c:pt>
                <c:pt idx="636">
                  <c:v>88.283866666666654</c:v>
                </c:pt>
                <c:pt idx="637">
                  <c:v>88.731333333333339</c:v>
                </c:pt>
                <c:pt idx="638">
                  <c:v>89.571466666666652</c:v>
                </c:pt>
                <c:pt idx="639">
                  <c:v>89.733600000000024</c:v>
                </c:pt>
                <c:pt idx="640">
                  <c:v>89.094133333333332</c:v>
                </c:pt>
                <c:pt idx="641">
                  <c:v>88.763266666666667</c:v>
                </c:pt>
                <c:pt idx="642">
                  <c:v>88.494800000000026</c:v>
                </c:pt>
                <c:pt idx="643">
                  <c:v>87.835666666666668</c:v>
                </c:pt>
                <c:pt idx="644">
                  <c:v>87.979533333333308</c:v>
                </c:pt>
                <c:pt idx="645">
                  <c:v>88.509400000000014</c:v>
                </c:pt>
                <c:pt idx="646">
                  <c:v>88.432533333333311</c:v>
                </c:pt>
                <c:pt idx="647">
                  <c:v>87.881533333333309</c:v>
                </c:pt>
                <c:pt idx="648">
                  <c:v>88.536200000000022</c:v>
                </c:pt>
                <c:pt idx="649">
                  <c:v>88.063866666666669</c:v>
                </c:pt>
                <c:pt idx="650">
                  <c:v>88.523133333333249</c:v>
                </c:pt>
                <c:pt idx="651">
                  <c:v>88.194399999999987</c:v>
                </c:pt>
                <c:pt idx="652">
                  <c:v>89.020066666666651</c:v>
                </c:pt>
                <c:pt idx="653">
                  <c:v>88.787600000000026</c:v>
                </c:pt>
                <c:pt idx="654">
                  <c:v>89.502866666666648</c:v>
                </c:pt>
                <c:pt idx="655">
                  <c:v>89.394133333333343</c:v>
                </c:pt>
                <c:pt idx="656">
                  <c:v>89.50206666666665</c:v>
                </c:pt>
                <c:pt idx="657">
                  <c:v>89.253200000000007</c:v>
                </c:pt>
                <c:pt idx="658">
                  <c:v>88.481333333333339</c:v>
                </c:pt>
                <c:pt idx="659">
                  <c:v>87.988666666666674</c:v>
                </c:pt>
                <c:pt idx="660">
                  <c:v>87.606200000000001</c:v>
                </c:pt>
                <c:pt idx="661">
                  <c:v>87.656266666666653</c:v>
                </c:pt>
                <c:pt idx="662">
                  <c:v>87.249200000000329</c:v>
                </c:pt>
                <c:pt idx="663">
                  <c:v>87.575066666666558</c:v>
                </c:pt>
                <c:pt idx="664">
                  <c:v>87.128066666666271</c:v>
                </c:pt>
                <c:pt idx="665">
                  <c:v>86.842599666666672</c:v>
                </c:pt>
                <c:pt idx="666">
                  <c:v>86.785733333332928</c:v>
                </c:pt>
                <c:pt idx="667">
                  <c:v>87.437066333333334</c:v>
                </c:pt>
                <c:pt idx="668">
                  <c:v>87.764266666666927</c:v>
                </c:pt>
                <c:pt idx="669">
                  <c:v>88.740266666666727</c:v>
                </c:pt>
                <c:pt idx="670">
                  <c:v>88.732933000000003</c:v>
                </c:pt>
                <c:pt idx="671">
                  <c:v>88.300332999999455</c:v>
                </c:pt>
                <c:pt idx="672">
                  <c:v>87.423799999999986</c:v>
                </c:pt>
                <c:pt idx="673">
                  <c:v>87.55713333333334</c:v>
                </c:pt>
                <c:pt idx="674">
                  <c:v>86.914866333333336</c:v>
                </c:pt>
                <c:pt idx="675">
                  <c:v>87.75793299999998</c:v>
                </c:pt>
                <c:pt idx="676">
                  <c:v>88.716000000000022</c:v>
                </c:pt>
                <c:pt idx="677">
                  <c:v>89.193066333333249</c:v>
                </c:pt>
                <c:pt idx="678">
                  <c:v>88.714599666666984</c:v>
                </c:pt>
                <c:pt idx="679">
                  <c:v>88.304399999999987</c:v>
                </c:pt>
                <c:pt idx="680">
                  <c:v>87.250266666666676</c:v>
                </c:pt>
                <c:pt idx="681">
                  <c:v>87.174999999999983</c:v>
                </c:pt>
                <c:pt idx="682">
                  <c:v>86.91933299999998</c:v>
                </c:pt>
                <c:pt idx="683">
                  <c:v>86.948000000000022</c:v>
                </c:pt>
                <c:pt idx="684">
                  <c:v>87.935800000000015</c:v>
                </c:pt>
                <c:pt idx="685">
                  <c:v>89.1126</c:v>
                </c:pt>
                <c:pt idx="686">
                  <c:v>88.536200000000022</c:v>
                </c:pt>
                <c:pt idx="687">
                  <c:v>88.562266666666673</c:v>
                </c:pt>
                <c:pt idx="688">
                  <c:v>88.672799999999498</c:v>
                </c:pt>
                <c:pt idx="689">
                  <c:v>88.707199666666696</c:v>
                </c:pt>
                <c:pt idx="690">
                  <c:v>88.205466666666652</c:v>
                </c:pt>
                <c:pt idx="691">
                  <c:v>88.685200000000009</c:v>
                </c:pt>
                <c:pt idx="692">
                  <c:v>88.419066666666666</c:v>
                </c:pt>
                <c:pt idx="693">
                  <c:v>88.573466666666619</c:v>
                </c:pt>
                <c:pt idx="694">
                  <c:v>88.019599666666693</c:v>
                </c:pt>
                <c:pt idx="695">
                  <c:v>87.937733333333313</c:v>
                </c:pt>
                <c:pt idx="696">
                  <c:v>87.775532999999598</c:v>
                </c:pt>
                <c:pt idx="697">
                  <c:v>87.795666666666662</c:v>
                </c:pt>
                <c:pt idx="698">
                  <c:v>87.474800000000002</c:v>
                </c:pt>
                <c:pt idx="699">
                  <c:v>87.954733333333309</c:v>
                </c:pt>
                <c:pt idx="700">
                  <c:v>87.870866333332884</c:v>
                </c:pt>
                <c:pt idx="701">
                  <c:v>88.729733333333158</c:v>
                </c:pt>
                <c:pt idx="702">
                  <c:v>88.909866333333341</c:v>
                </c:pt>
                <c:pt idx="703">
                  <c:v>89.100866666666619</c:v>
                </c:pt>
                <c:pt idx="704">
                  <c:v>88.735799999999998</c:v>
                </c:pt>
                <c:pt idx="705">
                  <c:v>88.945266666666697</c:v>
                </c:pt>
                <c:pt idx="706">
                  <c:v>88.028799999999919</c:v>
                </c:pt>
                <c:pt idx="707">
                  <c:v>88.307200000000023</c:v>
                </c:pt>
                <c:pt idx="708">
                  <c:v>88.56093333333331</c:v>
                </c:pt>
                <c:pt idx="709">
                  <c:v>87.932333333333318</c:v>
                </c:pt>
                <c:pt idx="710">
                  <c:v>87.119866333333249</c:v>
                </c:pt>
                <c:pt idx="711">
                  <c:v>86.495866666666657</c:v>
                </c:pt>
                <c:pt idx="712">
                  <c:v>85.969666666666697</c:v>
                </c:pt>
                <c:pt idx="713">
                  <c:v>85.265066333333309</c:v>
                </c:pt>
                <c:pt idx="714">
                  <c:v>85.747066666666697</c:v>
                </c:pt>
                <c:pt idx="715">
                  <c:v>86.788133333333278</c:v>
                </c:pt>
                <c:pt idx="716">
                  <c:v>87.334866666666656</c:v>
                </c:pt>
                <c:pt idx="717">
                  <c:v>87.637732999999585</c:v>
                </c:pt>
                <c:pt idx="718">
                  <c:v>87.721533333333312</c:v>
                </c:pt>
                <c:pt idx="719">
                  <c:v>87.420600000000007</c:v>
                </c:pt>
                <c:pt idx="720">
                  <c:v>86.887333333333189</c:v>
                </c:pt>
                <c:pt idx="721">
                  <c:v>87.735066666666668</c:v>
                </c:pt>
                <c:pt idx="722">
                  <c:v>87.444666666667089</c:v>
                </c:pt>
                <c:pt idx="723">
                  <c:v>88.103599999999986</c:v>
                </c:pt>
                <c:pt idx="724">
                  <c:v>88.360733333333158</c:v>
                </c:pt>
                <c:pt idx="725">
                  <c:v>88.480800000000002</c:v>
                </c:pt>
                <c:pt idx="726">
                  <c:v>87.736800000000002</c:v>
                </c:pt>
                <c:pt idx="727">
                  <c:v>87.991533333333336</c:v>
                </c:pt>
                <c:pt idx="728">
                  <c:v>87.425200000000004</c:v>
                </c:pt>
                <c:pt idx="729">
                  <c:v>87.375533333332754</c:v>
                </c:pt>
                <c:pt idx="730">
                  <c:v>87.39546666666665</c:v>
                </c:pt>
                <c:pt idx="731">
                  <c:v>87.577266666666674</c:v>
                </c:pt>
                <c:pt idx="732">
                  <c:v>87.533799999999999</c:v>
                </c:pt>
                <c:pt idx="733">
                  <c:v>87.522466666666588</c:v>
                </c:pt>
                <c:pt idx="734">
                  <c:v>87.939733333333308</c:v>
                </c:pt>
                <c:pt idx="735">
                  <c:v>88.012133333333338</c:v>
                </c:pt>
                <c:pt idx="736">
                  <c:v>87.944066333333325</c:v>
                </c:pt>
                <c:pt idx="737">
                  <c:v>88.332266666666669</c:v>
                </c:pt>
                <c:pt idx="738">
                  <c:v>88.641133333333343</c:v>
                </c:pt>
                <c:pt idx="739">
                  <c:v>88.132066666666589</c:v>
                </c:pt>
                <c:pt idx="740">
                  <c:v>87.474666333333332</c:v>
                </c:pt>
                <c:pt idx="741">
                  <c:v>86.983266666666665</c:v>
                </c:pt>
                <c:pt idx="742">
                  <c:v>87.097933333333344</c:v>
                </c:pt>
                <c:pt idx="743">
                  <c:v>87.328799666666271</c:v>
                </c:pt>
                <c:pt idx="744">
                  <c:v>87.492332999999888</c:v>
                </c:pt>
                <c:pt idx="745">
                  <c:v>87.676600000000008</c:v>
                </c:pt>
                <c:pt idx="746">
                  <c:v>88.13979999999998</c:v>
                </c:pt>
                <c:pt idx="747">
                  <c:v>86.703533333333311</c:v>
                </c:pt>
                <c:pt idx="748">
                  <c:v>86.050933333333248</c:v>
                </c:pt>
                <c:pt idx="749">
                  <c:v>85.620333333332695</c:v>
                </c:pt>
                <c:pt idx="750">
                  <c:v>85.689199999999985</c:v>
                </c:pt>
                <c:pt idx="751">
                  <c:v>85.297133333333321</c:v>
                </c:pt>
                <c:pt idx="752">
                  <c:v>85.686799999999948</c:v>
                </c:pt>
                <c:pt idx="753">
                  <c:v>86.091133333333332</c:v>
                </c:pt>
                <c:pt idx="754">
                  <c:v>86.482333333333159</c:v>
                </c:pt>
                <c:pt idx="755">
                  <c:v>86.282333333332943</c:v>
                </c:pt>
                <c:pt idx="756">
                  <c:v>86.999266666666827</c:v>
                </c:pt>
                <c:pt idx="757">
                  <c:v>88.604600000000005</c:v>
                </c:pt>
                <c:pt idx="758">
                  <c:v>89.184333333333058</c:v>
                </c:pt>
                <c:pt idx="759">
                  <c:v>89.751999999999995</c:v>
                </c:pt>
                <c:pt idx="760">
                  <c:v>90.038066666666651</c:v>
                </c:pt>
                <c:pt idx="761">
                  <c:v>89.818533333333278</c:v>
                </c:pt>
                <c:pt idx="762">
                  <c:v>89.027600000000007</c:v>
                </c:pt>
                <c:pt idx="763">
                  <c:v>88.067200000000227</c:v>
                </c:pt>
                <c:pt idx="764">
                  <c:v>87.209800000000016</c:v>
                </c:pt>
                <c:pt idx="765">
                  <c:v>87.265533333333309</c:v>
                </c:pt>
                <c:pt idx="766">
                  <c:v>86.759932999999918</c:v>
                </c:pt>
                <c:pt idx="767">
                  <c:v>86.550466333333219</c:v>
                </c:pt>
                <c:pt idx="768">
                  <c:v>86.707533000000026</c:v>
                </c:pt>
                <c:pt idx="769">
                  <c:v>86.876466666666559</c:v>
                </c:pt>
                <c:pt idx="770">
                  <c:v>86.958866333333248</c:v>
                </c:pt>
                <c:pt idx="771">
                  <c:v>86.61806666666665</c:v>
                </c:pt>
                <c:pt idx="772">
                  <c:v>86.381733333333159</c:v>
                </c:pt>
                <c:pt idx="773">
                  <c:v>85.980333333333348</c:v>
                </c:pt>
                <c:pt idx="774">
                  <c:v>85.914266666667089</c:v>
                </c:pt>
                <c:pt idx="775">
                  <c:v>85.358133333333058</c:v>
                </c:pt>
                <c:pt idx="776">
                  <c:v>85.883799666666619</c:v>
                </c:pt>
                <c:pt idx="777">
                  <c:v>86.51813333333331</c:v>
                </c:pt>
                <c:pt idx="778">
                  <c:v>86.508466666666649</c:v>
                </c:pt>
                <c:pt idx="779">
                  <c:v>86.345132999999919</c:v>
                </c:pt>
                <c:pt idx="780">
                  <c:v>86.662666333333249</c:v>
                </c:pt>
                <c:pt idx="781">
                  <c:v>86.704400000000007</c:v>
                </c:pt>
                <c:pt idx="782">
                  <c:v>86.333933333333249</c:v>
                </c:pt>
                <c:pt idx="783">
                  <c:v>86.69486666666667</c:v>
                </c:pt>
                <c:pt idx="784">
                  <c:v>86.552133333333188</c:v>
                </c:pt>
                <c:pt idx="785">
                  <c:v>86.746466666666663</c:v>
                </c:pt>
                <c:pt idx="786">
                  <c:v>87.176066666666458</c:v>
                </c:pt>
                <c:pt idx="787">
                  <c:v>87.271666333333329</c:v>
                </c:pt>
                <c:pt idx="788">
                  <c:v>87.388133333333158</c:v>
                </c:pt>
                <c:pt idx="789">
                  <c:v>87.528599999999983</c:v>
                </c:pt>
                <c:pt idx="790">
                  <c:v>86.862933333333189</c:v>
                </c:pt>
                <c:pt idx="791">
                  <c:v>86.372466333332667</c:v>
                </c:pt>
                <c:pt idx="792">
                  <c:v>86.32859999999998</c:v>
                </c:pt>
                <c:pt idx="793">
                  <c:v>86.498200000000026</c:v>
                </c:pt>
                <c:pt idx="794">
                  <c:v>87.239400000000003</c:v>
                </c:pt>
                <c:pt idx="795">
                  <c:v>87.355132666666037</c:v>
                </c:pt>
                <c:pt idx="796">
                  <c:v>87.616799999999998</c:v>
                </c:pt>
                <c:pt idx="797">
                  <c:v>87.656066666666618</c:v>
                </c:pt>
                <c:pt idx="798">
                  <c:v>87.394400000000005</c:v>
                </c:pt>
                <c:pt idx="799">
                  <c:v>87.462600000000023</c:v>
                </c:pt>
                <c:pt idx="800">
                  <c:v>87.479666666666674</c:v>
                </c:pt>
                <c:pt idx="801">
                  <c:v>86.619732999999655</c:v>
                </c:pt>
                <c:pt idx="802">
                  <c:v>85.894000000000005</c:v>
                </c:pt>
                <c:pt idx="803">
                  <c:v>85.681733000000008</c:v>
                </c:pt>
                <c:pt idx="804">
                  <c:v>84.704466666666676</c:v>
                </c:pt>
                <c:pt idx="805">
                  <c:v>84.449333333333342</c:v>
                </c:pt>
                <c:pt idx="806">
                  <c:v>84.997266666667102</c:v>
                </c:pt>
                <c:pt idx="807">
                  <c:v>85.404933000000227</c:v>
                </c:pt>
                <c:pt idx="808">
                  <c:v>85.470399666666651</c:v>
                </c:pt>
                <c:pt idx="809">
                  <c:v>85.974000000000004</c:v>
                </c:pt>
                <c:pt idx="810">
                  <c:v>86.158533333332841</c:v>
                </c:pt>
                <c:pt idx="811">
                  <c:v>86.284200000000027</c:v>
                </c:pt>
                <c:pt idx="812">
                  <c:v>85.981600000000284</c:v>
                </c:pt>
                <c:pt idx="813">
                  <c:v>85.958333333333158</c:v>
                </c:pt>
                <c:pt idx="814">
                  <c:v>85.826000000000008</c:v>
                </c:pt>
                <c:pt idx="815">
                  <c:v>85.625666333333058</c:v>
                </c:pt>
                <c:pt idx="816">
                  <c:v>85.823799999999949</c:v>
                </c:pt>
                <c:pt idx="817">
                  <c:v>86.721866666666656</c:v>
                </c:pt>
                <c:pt idx="818">
                  <c:v>86.746399666666662</c:v>
                </c:pt>
                <c:pt idx="819">
                  <c:v>87.184533333333249</c:v>
                </c:pt>
                <c:pt idx="820">
                  <c:v>87.325533333332928</c:v>
                </c:pt>
                <c:pt idx="821">
                  <c:v>86.527332999999729</c:v>
                </c:pt>
                <c:pt idx="822">
                  <c:v>86.195799999999949</c:v>
                </c:pt>
                <c:pt idx="823">
                  <c:v>86.331933333333339</c:v>
                </c:pt>
                <c:pt idx="824">
                  <c:v>85.479133333333309</c:v>
                </c:pt>
                <c:pt idx="825">
                  <c:v>85.816200000000023</c:v>
                </c:pt>
                <c:pt idx="826">
                  <c:v>86.290333333333308</c:v>
                </c:pt>
                <c:pt idx="827">
                  <c:v>86.594200000000299</c:v>
                </c:pt>
                <c:pt idx="828">
                  <c:v>86.234733333333338</c:v>
                </c:pt>
                <c:pt idx="829">
                  <c:v>86.609133</c:v>
                </c:pt>
                <c:pt idx="830">
                  <c:v>86.766800000000003</c:v>
                </c:pt>
                <c:pt idx="831">
                  <c:v>86.642933000000014</c:v>
                </c:pt>
                <c:pt idx="832">
                  <c:v>86.185266333333189</c:v>
                </c:pt>
                <c:pt idx="833">
                  <c:v>86.477266666666665</c:v>
                </c:pt>
                <c:pt idx="834">
                  <c:v>86.366799999999998</c:v>
                </c:pt>
                <c:pt idx="835">
                  <c:v>86.014933333333332</c:v>
                </c:pt>
                <c:pt idx="836">
                  <c:v>85.654932999999858</c:v>
                </c:pt>
                <c:pt idx="837">
                  <c:v>85.625866333332667</c:v>
                </c:pt>
                <c:pt idx="838">
                  <c:v>85.243466666666663</c:v>
                </c:pt>
                <c:pt idx="839">
                  <c:v>85.408733333333188</c:v>
                </c:pt>
                <c:pt idx="840">
                  <c:v>85.859799666666618</c:v>
                </c:pt>
                <c:pt idx="841">
                  <c:v>86.210466333333343</c:v>
                </c:pt>
                <c:pt idx="842">
                  <c:v>85.823333333332798</c:v>
                </c:pt>
                <c:pt idx="843">
                  <c:v>85.707333000000006</c:v>
                </c:pt>
                <c:pt idx="844">
                  <c:v>86.100866666666619</c:v>
                </c:pt>
                <c:pt idx="845">
                  <c:v>85.887733333333188</c:v>
                </c:pt>
                <c:pt idx="846">
                  <c:v>85.302599999999998</c:v>
                </c:pt>
                <c:pt idx="847">
                  <c:v>85.761266333333324</c:v>
                </c:pt>
                <c:pt idx="848">
                  <c:v>86.733800000000016</c:v>
                </c:pt>
                <c:pt idx="849">
                  <c:v>86.329333333332826</c:v>
                </c:pt>
                <c:pt idx="850">
                  <c:v>86.451000000000022</c:v>
                </c:pt>
                <c:pt idx="851">
                  <c:v>87.531066333333328</c:v>
                </c:pt>
                <c:pt idx="852">
                  <c:v>87.754533333333328</c:v>
                </c:pt>
                <c:pt idx="853">
                  <c:v>87.262799666666652</c:v>
                </c:pt>
                <c:pt idx="854">
                  <c:v>87.467333333333329</c:v>
                </c:pt>
                <c:pt idx="855">
                  <c:v>87.487866666666662</c:v>
                </c:pt>
                <c:pt idx="856">
                  <c:v>87.614733333333248</c:v>
                </c:pt>
                <c:pt idx="857">
                  <c:v>87.362532666666169</c:v>
                </c:pt>
                <c:pt idx="858">
                  <c:v>87.086532999999918</c:v>
                </c:pt>
                <c:pt idx="859">
                  <c:v>86.517533333333333</c:v>
                </c:pt>
                <c:pt idx="860">
                  <c:v>86.425533000000016</c:v>
                </c:pt>
                <c:pt idx="861">
                  <c:v>85.803266666666673</c:v>
                </c:pt>
                <c:pt idx="862">
                  <c:v>85.962932999999978</c:v>
                </c:pt>
                <c:pt idx="863">
                  <c:v>86.283333333333289</c:v>
                </c:pt>
                <c:pt idx="864">
                  <c:v>86.909933333333313</c:v>
                </c:pt>
                <c:pt idx="865">
                  <c:v>87.241000000000227</c:v>
                </c:pt>
                <c:pt idx="866">
                  <c:v>86.500066666666669</c:v>
                </c:pt>
                <c:pt idx="867">
                  <c:v>86.840333000000001</c:v>
                </c:pt>
                <c:pt idx="868">
                  <c:v>86.583733000000009</c:v>
                </c:pt>
                <c:pt idx="869">
                  <c:v>86.802266666666682</c:v>
                </c:pt>
                <c:pt idx="870">
                  <c:v>86.353799999999978</c:v>
                </c:pt>
                <c:pt idx="871">
                  <c:v>87.057666666666663</c:v>
                </c:pt>
                <c:pt idx="872">
                  <c:v>86.38113300000002</c:v>
                </c:pt>
                <c:pt idx="873">
                  <c:v>86.096466666666672</c:v>
                </c:pt>
                <c:pt idx="874">
                  <c:v>85.487333333333311</c:v>
                </c:pt>
                <c:pt idx="875">
                  <c:v>84.976200000000006</c:v>
                </c:pt>
                <c:pt idx="876">
                  <c:v>85.244466666666696</c:v>
                </c:pt>
                <c:pt idx="877">
                  <c:v>86.110133333333309</c:v>
                </c:pt>
                <c:pt idx="878">
                  <c:v>87.206200000000024</c:v>
                </c:pt>
                <c:pt idx="879">
                  <c:v>87.543866333333312</c:v>
                </c:pt>
                <c:pt idx="880">
                  <c:v>87.960466666666662</c:v>
                </c:pt>
                <c:pt idx="881">
                  <c:v>87.369133333333309</c:v>
                </c:pt>
                <c:pt idx="882">
                  <c:v>86.282666666666657</c:v>
                </c:pt>
                <c:pt idx="883">
                  <c:v>85.701800000000006</c:v>
                </c:pt>
                <c:pt idx="884">
                  <c:v>86.13366666666667</c:v>
                </c:pt>
                <c:pt idx="885">
                  <c:v>86.756333333333188</c:v>
                </c:pt>
                <c:pt idx="886">
                  <c:v>88.118600000000001</c:v>
                </c:pt>
                <c:pt idx="887">
                  <c:v>88.330933333333249</c:v>
                </c:pt>
                <c:pt idx="888">
                  <c:v>88.08599966666668</c:v>
                </c:pt>
                <c:pt idx="889">
                  <c:v>87.705399999999983</c:v>
                </c:pt>
                <c:pt idx="890">
                  <c:v>86.994066666666725</c:v>
                </c:pt>
                <c:pt idx="891">
                  <c:v>86.371200000000002</c:v>
                </c:pt>
                <c:pt idx="892">
                  <c:v>86.678466666666097</c:v>
                </c:pt>
                <c:pt idx="893">
                  <c:v>87.797200000000359</c:v>
                </c:pt>
                <c:pt idx="894">
                  <c:v>88.107066666666654</c:v>
                </c:pt>
                <c:pt idx="895">
                  <c:v>88.139466666666678</c:v>
                </c:pt>
                <c:pt idx="896">
                  <c:v>87.897933333333341</c:v>
                </c:pt>
                <c:pt idx="897">
                  <c:v>87.812400000000011</c:v>
                </c:pt>
                <c:pt idx="898">
                  <c:v>86.842000000000013</c:v>
                </c:pt>
                <c:pt idx="899">
                  <c:v>86.149266666666676</c:v>
                </c:pt>
                <c:pt idx="900">
                  <c:v>86.884199666666674</c:v>
                </c:pt>
                <c:pt idx="901">
                  <c:v>87.342533333333279</c:v>
                </c:pt>
                <c:pt idx="902">
                  <c:v>87.46553333333334</c:v>
                </c:pt>
                <c:pt idx="903">
                  <c:v>87.707666666666697</c:v>
                </c:pt>
                <c:pt idx="904">
                  <c:v>87.682933333332855</c:v>
                </c:pt>
                <c:pt idx="905">
                  <c:v>86.810199666666676</c:v>
                </c:pt>
                <c:pt idx="906">
                  <c:v>86.166533333333248</c:v>
                </c:pt>
                <c:pt idx="907">
                  <c:v>86.700200000000024</c:v>
                </c:pt>
                <c:pt idx="908">
                  <c:v>87.576399999999978</c:v>
                </c:pt>
                <c:pt idx="909">
                  <c:v>87.394133333333329</c:v>
                </c:pt>
                <c:pt idx="910">
                  <c:v>87.864066666666673</c:v>
                </c:pt>
                <c:pt idx="911">
                  <c:v>88.084599666666676</c:v>
                </c:pt>
                <c:pt idx="912">
                  <c:v>87.760866666666672</c:v>
                </c:pt>
                <c:pt idx="913">
                  <c:v>86.75</c:v>
                </c:pt>
                <c:pt idx="914">
                  <c:v>87.168266666666668</c:v>
                </c:pt>
                <c:pt idx="915">
                  <c:v>87.391066666666674</c:v>
                </c:pt>
                <c:pt idx="916">
                  <c:v>87.522066666666618</c:v>
                </c:pt>
                <c:pt idx="917">
                  <c:v>87.301200000000023</c:v>
                </c:pt>
                <c:pt idx="918">
                  <c:v>87.814866666666674</c:v>
                </c:pt>
                <c:pt idx="919">
                  <c:v>87.565066666666652</c:v>
                </c:pt>
                <c:pt idx="920">
                  <c:v>87.22493333333334</c:v>
                </c:pt>
                <c:pt idx="921">
                  <c:v>87.141333333333279</c:v>
                </c:pt>
                <c:pt idx="922">
                  <c:v>87.310199666666676</c:v>
                </c:pt>
                <c:pt idx="923">
                  <c:v>87.314200000000127</c:v>
                </c:pt>
                <c:pt idx="924">
                  <c:v>87.809999666666656</c:v>
                </c:pt>
                <c:pt idx="925">
                  <c:v>87.783266666666663</c:v>
                </c:pt>
                <c:pt idx="926">
                  <c:v>88.061666666666667</c:v>
                </c:pt>
                <c:pt idx="927">
                  <c:v>87.408333333333289</c:v>
                </c:pt>
                <c:pt idx="928">
                  <c:v>86.152866666666256</c:v>
                </c:pt>
                <c:pt idx="929">
                  <c:v>85.311666666666667</c:v>
                </c:pt>
                <c:pt idx="930">
                  <c:v>85.328399999999888</c:v>
                </c:pt>
                <c:pt idx="931">
                  <c:v>84.794533333333334</c:v>
                </c:pt>
                <c:pt idx="932">
                  <c:v>84.993466666666663</c:v>
                </c:pt>
                <c:pt idx="933">
                  <c:v>85.578932999999537</c:v>
                </c:pt>
                <c:pt idx="934">
                  <c:v>86.470199666666673</c:v>
                </c:pt>
                <c:pt idx="935">
                  <c:v>86.779733333332928</c:v>
                </c:pt>
                <c:pt idx="936">
                  <c:v>86.925133333333278</c:v>
                </c:pt>
                <c:pt idx="937">
                  <c:v>87.122932999999335</c:v>
                </c:pt>
                <c:pt idx="938">
                  <c:v>87.274666666666675</c:v>
                </c:pt>
                <c:pt idx="939">
                  <c:v>86.448466333333329</c:v>
                </c:pt>
                <c:pt idx="940">
                  <c:v>86.295200000000023</c:v>
                </c:pt>
                <c:pt idx="941">
                  <c:v>87.288666666666657</c:v>
                </c:pt>
                <c:pt idx="942">
                  <c:v>87.406933333333328</c:v>
                </c:pt>
                <c:pt idx="943">
                  <c:v>87.265866333333278</c:v>
                </c:pt>
                <c:pt idx="944">
                  <c:v>87.79046666666666</c:v>
                </c:pt>
                <c:pt idx="945">
                  <c:v>88.099733000000001</c:v>
                </c:pt>
                <c:pt idx="946">
                  <c:v>86.652133333332856</c:v>
                </c:pt>
                <c:pt idx="947">
                  <c:v>86.153266666666681</c:v>
                </c:pt>
                <c:pt idx="948">
                  <c:v>85.973799999999983</c:v>
                </c:pt>
                <c:pt idx="949">
                  <c:v>85.744066666666697</c:v>
                </c:pt>
                <c:pt idx="950">
                  <c:v>85.211933000000329</c:v>
                </c:pt>
                <c:pt idx="951">
                  <c:v>85.585133333333218</c:v>
                </c:pt>
                <c:pt idx="952">
                  <c:v>85.871999999999986</c:v>
                </c:pt>
                <c:pt idx="953">
                  <c:v>86.786533000000006</c:v>
                </c:pt>
                <c:pt idx="954">
                  <c:v>86.813666666666663</c:v>
                </c:pt>
                <c:pt idx="955">
                  <c:v>86.823933333333159</c:v>
                </c:pt>
                <c:pt idx="956">
                  <c:v>86.789933333333309</c:v>
                </c:pt>
                <c:pt idx="957">
                  <c:v>86.951200000000227</c:v>
                </c:pt>
                <c:pt idx="958">
                  <c:v>86.33786666666667</c:v>
                </c:pt>
                <c:pt idx="959">
                  <c:v>86.533733333333188</c:v>
                </c:pt>
                <c:pt idx="960">
                  <c:v>86.490732999999949</c:v>
                </c:pt>
                <c:pt idx="961">
                  <c:v>86.613600000000005</c:v>
                </c:pt>
                <c:pt idx="962">
                  <c:v>86.890666666666675</c:v>
                </c:pt>
                <c:pt idx="963">
                  <c:v>86.761133333333362</c:v>
                </c:pt>
                <c:pt idx="964">
                  <c:v>87.050999666666669</c:v>
                </c:pt>
                <c:pt idx="965">
                  <c:v>86.915532999999982</c:v>
                </c:pt>
                <c:pt idx="966">
                  <c:v>87.160666666666657</c:v>
                </c:pt>
                <c:pt idx="967">
                  <c:v>87.227333333333249</c:v>
                </c:pt>
                <c:pt idx="968">
                  <c:v>87.455733000000009</c:v>
                </c:pt>
                <c:pt idx="969">
                  <c:v>86.937266666667028</c:v>
                </c:pt>
                <c:pt idx="970">
                  <c:v>86.958732999999569</c:v>
                </c:pt>
                <c:pt idx="971">
                  <c:v>86.549533333333329</c:v>
                </c:pt>
                <c:pt idx="972">
                  <c:v>85.970466333333249</c:v>
                </c:pt>
                <c:pt idx="973">
                  <c:v>85.377066666666678</c:v>
                </c:pt>
                <c:pt idx="974">
                  <c:v>86.00566666666667</c:v>
                </c:pt>
                <c:pt idx="975">
                  <c:v>86.912999333333346</c:v>
                </c:pt>
                <c:pt idx="976">
                  <c:v>87.42746666666666</c:v>
                </c:pt>
                <c:pt idx="977">
                  <c:v>87.944733333333332</c:v>
                </c:pt>
                <c:pt idx="978">
                  <c:v>88.371933333333288</c:v>
                </c:pt>
                <c:pt idx="979">
                  <c:v>88.236932999999979</c:v>
                </c:pt>
                <c:pt idx="980">
                  <c:v>87.078532999999368</c:v>
                </c:pt>
                <c:pt idx="981">
                  <c:v>86.959266666666664</c:v>
                </c:pt>
                <c:pt idx="982">
                  <c:v>86.467333333333329</c:v>
                </c:pt>
                <c:pt idx="983">
                  <c:v>87.069133000000022</c:v>
                </c:pt>
                <c:pt idx="984">
                  <c:v>86.710933000000026</c:v>
                </c:pt>
                <c:pt idx="985">
                  <c:v>86.594266666666726</c:v>
                </c:pt>
                <c:pt idx="986">
                  <c:v>86.011532999999986</c:v>
                </c:pt>
                <c:pt idx="987">
                  <c:v>85.64</c:v>
                </c:pt>
                <c:pt idx="988">
                  <c:v>84.163066333333248</c:v>
                </c:pt>
                <c:pt idx="989">
                  <c:v>83.465600000000023</c:v>
                </c:pt>
                <c:pt idx="990">
                  <c:v>84.294200000000359</c:v>
                </c:pt>
                <c:pt idx="991">
                  <c:v>84.179999999999978</c:v>
                </c:pt>
                <c:pt idx="992">
                  <c:v>83.870533000000009</c:v>
                </c:pt>
                <c:pt idx="993">
                  <c:v>84.903733333333278</c:v>
                </c:pt>
                <c:pt idx="994">
                  <c:v>85.530333333333218</c:v>
                </c:pt>
                <c:pt idx="995">
                  <c:v>84.883732999999339</c:v>
                </c:pt>
                <c:pt idx="996">
                  <c:v>84.850999999999999</c:v>
                </c:pt>
                <c:pt idx="997">
                  <c:v>85.169799999999981</c:v>
                </c:pt>
                <c:pt idx="998">
                  <c:v>84.120666333333219</c:v>
                </c:pt>
                <c:pt idx="999">
                  <c:v>83.675866666666025</c:v>
                </c:pt>
                <c:pt idx="1000">
                  <c:v>84.269666333333333</c:v>
                </c:pt>
                <c:pt idx="1001">
                  <c:v>83.990866666666662</c:v>
                </c:pt>
                <c:pt idx="1002">
                  <c:v>83.784200000000027</c:v>
                </c:pt>
                <c:pt idx="1003">
                  <c:v>84.178666666666558</c:v>
                </c:pt>
                <c:pt idx="1004">
                  <c:v>84.314200000000127</c:v>
                </c:pt>
                <c:pt idx="1005">
                  <c:v>83.486999333333344</c:v>
                </c:pt>
                <c:pt idx="1006">
                  <c:v>84.173133333332899</c:v>
                </c:pt>
                <c:pt idx="1007">
                  <c:v>84.212733</c:v>
                </c:pt>
                <c:pt idx="1008">
                  <c:v>84.349800000000002</c:v>
                </c:pt>
                <c:pt idx="1009">
                  <c:v>85.224800000000002</c:v>
                </c:pt>
                <c:pt idx="1010">
                  <c:v>86.003466666666668</c:v>
                </c:pt>
                <c:pt idx="1011">
                  <c:v>85.884600000000006</c:v>
                </c:pt>
                <c:pt idx="1012">
                  <c:v>86.025266666666653</c:v>
                </c:pt>
                <c:pt idx="1013">
                  <c:v>86.258066333333218</c:v>
                </c:pt>
                <c:pt idx="1014">
                  <c:v>85.375999999999948</c:v>
                </c:pt>
                <c:pt idx="1015">
                  <c:v>85.7774</c:v>
                </c:pt>
                <c:pt idx="1016">
                  <c:v>85.236266666666666</c:v>
                </c:pt>
                <c:pt idx="1017">
                  <c:v>85.282533333333248</c:v>
                </c:pt>
                <c:pt idx="1018">
                  <c:v>85.326266666666669</c:v>
                </c:pt>
                <c:pt idx="1019">
                  <c:v>85.941466333333324</c:v>
                </c:pt>
                <c:pt idx="1020">
                  <c:v>84.585599999999999</c:v>
                </c:pt>
                <c:pt idx="1021">
                  <c:v>84.651999999999987</c:v>
                </c:pt>
                <c:pt idx="1022">
                  <c:v>84.854132999999948</c:v>
                </c:pt>
                <c:pt idx="1023">
                  <c:v>84.521332999999714</c:v>
                </c:pt>
                <c:pt idx="1024">
                  <c:v>84.443800000000024</c:v>
                </c:pt>
                <c:pt idx="1025">
                  <c:v>84.945799666666673</c:v>
                </c:pt>
                <c:pt idx="1026">
                  <c:v>84.846666666666664</c:v>
                </c:pt>
                <c:pt idx="1027">
                  <c:v>84.668932999999598</c:v>
                </c:pt>
                <c:pt idx="1028">
                  <c:v>84.84993333333334</c:v>
                </c:pt>
                <c:pt idx="1029">
                  <c:v>84.690533333333278</c:v>
                </c:pt>
                <c:pt idx="1030">
                  <c:v>84.306133333333278</c:v>
                </c:pt>
                <c:pt idx="1031">
                  <c:v>84.504999666666663</c:v>
                </c:pt>
                <c:pt idx="1032">
                  <c:v>84.395733333332899</c:v>
                </c:pt>
                <c:pt idx="1033">
                  <c:v>84.499466333333331</c:v>
                </c:pt>
                <c:pt idx="1034">
                  <c:v>84.097666666666697</c:v>
                </c:pt>
                <c:pt idx="1035">
                  <c:v>85.089066666666668</c:v>
                </c:pt>
                <c:pt idx="1036">
                  <c:v>84.901466666666693</c:v>
                </c:pt>
                <c:pt idx="1037">
                  <c:v>84.764000000000024</c:v>
                </c:pt>
                <c:pt idx="1038">
                  <c:v>84.830600000000004</c:v>
                </c:pt>
                <c:pt idx="1039">
                  <c:v>85.086266666666674</c:v>
                </c:pt>
                <c:pt idx="1040">
                  <c:v>84.431400000000025</c:v>
                </c:pt>
                <c:pt idx="1041">
                  <c:v>84.953400000000002</c:v>
                </c:pt>
                <c:pt idx="1042">
                  <c:v>85.54773299999998</c:v>
                </c:pt>
                <c:pt idx="1043">
                  <c:v>85.469866333333343</c:v>
                </c:pt>
                <c:pt idx="1044">
                  <c:v>85.614600000000024</c:v>
                </c:pt>
                <c:pt idx="1045">
                  <c:v>85.789000000000001</c:v>
                </c:pt>
                <c:pt idx="1046">
                  <c:v>85.467266666667058</c:v>
                </c:pt>
                <c:pt idx="1047">
                  <c:v>85.655266333333188</c:v>
                </c:pt>
                <c:pt idx="1048">
                  <c:v>86.070466333333158</c:v>
                </c:pt>
                <c:pt idx="1049">
                  <c:v>85.951200000000227</c:v>
                </c:pt>
                <c:pt idx="1050">
                  <c:v>85.877799999999979</c:v>
                </c:pt>
                <c:pt idx="1051">
                  <c:v>86.278866666666559</c:v>
                </c:pt>
                <c:pt idx="1052">
                  <c:v>85.52619966666667</c:v>
                </c:pt>
                <c:pt idx="1053">
                  <c:v>85.722465999999983</c:v>
                </c:pt>
                <c:pt idx="1054">
                  <c:v>85.693799999999982</c:v>
                </c:pt>
                <c:pt idx="1055">
                  <c:v>85.218800000000002</c:v>
                </c:pt>
                <c:pt idx="1056">
                  <c:v>85.148399666666648</c:v>
                </c:pt>
                <c:pt idx="1057">
                  <c:v>85.297800000000024</c:v>
                </c:pt>
                <c:pt idx="1058">
                  <c:v>84.105733333332694</c:v>
                </c:pt>
                <c:pt idx="1059">
                  <c:v>84.016666666666666</c:v>
                </c:pt>
                <c:pt idx="1060">
                  <c:v>84.317333333333309</c:v>
                </c:pt>
                <c:pt idx="1061">
                  <c:v>84.408733333333188</c:v>
                </c:pt>
                <c:pt idx="1062">
                  <c:v>84.189399999999978</c:v>
                </c:pt>
                <c:pt idx="1063">
                  <c:v>85.092799333333218</c:v>
                </c:pt>
                <c:pt idx="1064">
                  <c:v>85.070733333332754</c:v>
                </c:pt>
                <c:pt idx="1065">
                  <c:v>84.677732999999364</c:v>
                </c:pt>
                <c:pt idx="1066">
                  <c:v>84.136933333333218</c:v>
                </c:pt>
                <c:pt idx="1067">
                  <c:v>84.363266666666661</c:v>
                </c:pt>
                <c:pt idx="1068">
                  <c:v>84.177333333332754</c:v>
                </c:pt>
                <c:pt idx="1069">
                  <c:v>84.014933333333332</c:v>
                </c:pt>
                <c:pt idx="1070">
                  <c:v>84.324133333333279</c:v>
                </c:pt>
                <c:pt idx="1071">
                  <c:v>85.051266666666663</c:v>
                </c:pt>
                <c:pt idx="1072">
                  <c:v>85.148666666666671</c:v>
                </c:pt>
                <c:pt idx="1073">
                  <c:v>84.48079966666667</c:v>
                </c:pt>
                <c:pt idx="1074">
                  <c:v>84.60199999999999</c:v>
                </c:pt>
                <c:pt idx="1075">
                  <c:v>85.416466666666693</c:v>
                </c:pt>
                <c:pt idx="1076">
                  <c:v>84.9084</c:v>
                </c:pt>
                <c:pt idx="1077">
                  <c:v>84.854066666666668</c:v>
                </c:pt>
                <c:pt idx="1078">
                  <c:v>85.590933333333311</c:v>
                </c:pt>
                <c:pt idx="1079">
                  <c:v>85.346599666666677</c:v>
                </c:pt>
                <c:pt idx="1080">
                  <c:v>83.953533333333311</c:v>
                </c:pt>
                <c:pt idx="1081">
                  <c:v>84.120933333332928</c:v>
                </c:pt>
                <c:pt idx="1082">
                  <c:v>83.689466666666618</c:v>
                </c:pt>
                <c:pt idx="1083">
                  <c:v>83.125866333332723</c:v>
                </c:pt>
                <c:pt idx="1084">
                  <c:v>84.033266666666663</c:v>
                </c:pt>
                <c:pt idx="1085">
                  <c:v>84.716266666666726</c:v>
                </c:pt>
                <c:pt idx="1086">
                  <c:v>84.460266666666726</c:v>
                </c:pt>
                <c:pt idx="1087">
                  <c:v>85.198666333333279</c:v>
                </c:pt>
                <c:pt idx="1088">
                  <c:v>85.18186666666665</c:v>
                </c:pt>
                <c:pt idx="1089">
                  <c:v>83.930666666666667</c:v>
                </c:pt>
                <c:pt idx="1090">
                  <c:v>84.100799999999978</c:v>
                </c:pt>
                <c:pt idx="1091">
                  <c:v>84.657066666666651</c:v>
                </c:pt>
                <c:pt idx="1092">
                  <c:v>84.176066333332855</c:v>
                </c:pt>
                <c:pt idx="1093">
                  <c:v>84.047799666666663</c:v>
                </c:pt>
                <c:pt idx="1094">
                  <c:v>84.085866666666618</c:v>
                </c:pt>
                <c:pt idx="1095">
                  <c:v>83.91513333333333</c:v>
                </c:pt>
                <c:pt idx="1096">
                  <c:v>83.217333333333343</c:v>
                </c:pt>
                <c:pt idx="1097">
                  <c:v>83.51093299999998</c:v>
                </c:pt>
                <c:pt idx="1098">
                  <c:v>83.966199666666697</c:v>
                </c:pt>
                <c:pt idx="1099">
                  <c:v>84.373066666666588</c:v>
                </c:pt>
                <c:pt idx="1100">
                  <c:v>84.838466666666648</c:v>
                </c:pt>
                <c:pt idx="1101">
                  <c:v>85.396733333333188</c:v>
                </c:pt>
                <c:pt idx="1102">
                  <c:v>85.21433266666665</c:v>
                </c:pt>
                <c:pt idx="1103">
                  <c:v>85.183333333332754</c:v>
                </c:pt>
                <c:pt idx="1104">
                  <c:v>85.456600000000023</c:v>
                </c:pt>
                <c:pt idx="1105">
                  <c:v>84.252933333333218</c:v>
                </c:pt>
                <c:pt idx="1106">
                  <c:v>83.890066666666669</c:v>
                </c:pt>
                <c:pt idx="1107">
                  <c:v>83.619733333333158</c:v>
                </c:pt>
                <c:pt idx="1108">
                  <c:v>83.714466666666667</c:v>
                </c:pt>
                <c:pt idx="1109">
                  <c:v>83.618066333333218</c:v>
                </c:pt>
                <c:pt idx="1110">
                  <c:v>84.538200000000003</c:v>
                </c:pt>
                <c:pt idx="1111">
                  <c:v>85.024733333333188</c:v>
                </c:pt>
                <c:pt idx="1112">
                  <c:v>85.557466666666684</c:v>
                </c:pt>
                <c:pt idx="1113">
                  <c:v>85.591200000000285</c:v>
                </c:pt>
                <c:pt idx="1114">
                  <c:v>85.699133333333279</c:v>
                </c:pt>
                <c:pt idx="1115">
                  <c:v>85.412600000000026</c:v>
                </c:pt>
                <c:pt idx="1116">
                  <c:v>85.250066666666669</c:v>
                </c:pt>
                <c:pt idx="1117">
                  <c:v>85.108466666666558</c:v>
                </c:pt>
                <c:pt idx="1118">
                  <c:v>84.764666666666727</c:v>
                </c:pt>
                <c:pt idx="1119">
                  <c:v>84.730600000000024</c:v>
                </c:pt>
                <c:pt idx="1120">
                  <c:v>84.668399999999949</c:v>
                </c:pt>
                <c:pt idx="1121">
                  <c:v>84.769466666666673</c:v>
                </c:pt>
                <c:pt idx="1122">
                  <c:v>84.737933000000027</c:v>
                </c:pt>
                <c:pt idx="1123">
                  <c:v>84.231800000000007</c:v>
                </c:pt>
                <c:pt idx="1124">
                  <c:v>84.490266666666727</c:v>
                </c:pt>
                <c:pt idx="1125">
                  <c:v>84.994000000000227</c:v>
                </c:pt>
                <c:pt idx="1126">
                  <c:v>83.895733333332885</c:v>
                </c:pt>
                <c:pt idx="1127">
                  <c:v>84.142866666666649</c:v>
                </c:pt>
                <c:pt idx="1128">
                  <c:v>84.481733333333338</c:v>
                </c:pt>
                <c:pt idx="1129">
                  <c:v>83.577866333333318</c:v>
                </c:pt>
                <c:pt idx="1130">
                  <c:v>83.138333333332696</c:v>
                </c:pt>
                <c:pt idx="1131">
                  <c:v>83.819599666666662</c:v>
                </c:pt>
                <c:pt idx="1132">
                  <c:v>83.381333333333188</c:v>
                </c:pt>
                <c:pt idx="1133">
                  <c:v>83.016733333333278</c:v>
                </c:pt>
                <c:pt idx="1134">
                  <c:v>83.718266666666665</c:v>
                </c:pt>
                <c:pt idx="1135">
                  <c:v>83.531266333333335</c:v>
                </c:pt>
                <c:pt idx="1136">
                  <c:v>84.041266666666999</c:v>
                </c:pt>
                <c:pt idx="1137">
                  <c:v>83.984533333333331</c:v>
                </c:pt>
                <c:pt idx="1138">
                  <c:v>84.504200000000026</c:v>
                </c:pt>
                <c:pt idx="1139">
                  <c:v>84.976800000000011</c:v>
                </c:pt>
                <c:pt idx="1140">
                  <c:v>85.391066666666674</c:v>
                </c:pt>
                <c:pt idx="1141">
                  <c:v>85.18859999999998</c:v>
                </c:pt>
                <c:pt idx="1142">
                  <c:v>85.666600000000017</c:v>
                </c:pt>
                <c:pt idx="1143">
                  <c:v>85.547200000000359</c:v>
                </c:pt>
                <c:pt idx="1144">
                  <c:v>84.441333000000284</c:v>
                </c:pt>
                <c:pt idx="1145">
                  <c:v>83.407200000000344</c:v>
                </c:pt>
                <c:pt idx="1146">
                  <c:v>82.741066666666697</c:v>
                </c:pt>
                <c:pt idx="1147">
                  <c:v>82.388133333333158</c:v>
                </c:pt>
                <c:pt idx="1148">
                  <c:v>82.9298</c:v>
                </c:pt>
                <c:pt idx="1149">
                  <c:v>83.588000000000008</c:v>
                </c:pt>
                <c:pt idx="1150">
                  <c:v>84.563533333333339</c:v>
                </c:pt>
                <c:pt idx="1151">
                  <c:v>84.504000000000005</c:v>
                </c:pt>
                <c:pt idx="1152">
                  <c:v>84.613866666666652</c:v>
                </c:pt>
                <c:pt idx="1153">
                  <c:v>84.104999666666671</c:v>
                </c:pt>
                <c:pt idx="1154">
                  <c:v>83.671133333333188</c:v>
                </c:pt>
                <c:pt idx="1155">
                  <c:v>83.004400000000004</c:v>
                </c:pt>
                <c:pt idx="1156">
                  <c:v>83.207733333333309</c:v>
                </c:pt>
                <c:pt idx="1157">
                  <c:v>83.643799999999999</c:v>
                </c:pt>
                <c:pt idx="1158">
                  <c:v>83.565200000000004</c:v>
                </c:pt>
                <c:pt idx="1159">
                  <c:v>83.897533333333342</c:v>
                </c:pt>
                <c:pt idx="1160">
                  <c:v>84.682733333332678</c:v>
                </c:pt>
                <c:pt idx="1161">
                  <c:v>85.166466666666651</c:v>
                </c:pt>
                <c:pt idx="1162">
                  <c:v>85.390133333333338</c:v>
                </c:pt>
                <c:pt idx="1163">
                  <c:v>85.965199666666663</c:v>
                </c:pt>
                <c:pt idx="1164">
                  <c:v>85.960866666666675</c:v>
                </c:pt>
                <c:pt idx="1165">
                  <c:v>85.74133333333333</c:v>
                </c:pt>
                <c:pt idx="1166">
                  <c:v>85.3506</c:v>
                </c:pt>
                <c:pt idx="1167">
                  <c:v>84.735600000000005</c:v>
                </c:pt>
                <c:pt idx="1168">
                  <c:v>84.600866666666619</c:v>
                </c:pt>
                <c:pt idx="1169">
                  <c:v>84.407466666666664</c:v>
                </c:pt>
                <c:pt idx="1170">
                  <c:v>84.332599666666653</c:v>
                </c:pt>
                <c:pt idx="1171">
                  <c:v>84.897466666666674</c:v>
                </c:pt>
                <c:pt idx="1172">
                  <c:v>85.45586666666668</c:v>
                </c:pt>
                <c:pt idx="1173">
                  <c:v>85.380999666666654</c:v>
                </c:pt>
                <c:pt idx="1174">
                  <c:v>85.415266333333321</c:v>
                </c:pt>
                <c:pt idx="1175">
                  <c:v>85.103933333333188</c:v>
                </c:pt>
                <c:pt idx="1176">
                  <c:v>84.696732999999455</c:v>
                </c:pt>
                <c:pt idx="1177">
                  <c:v>84.278666666666652</c:v>
                </c:pt>
                <c:pt idx="1178">
                  <c:v>84.519200000000026</c:v>
                </c:pt>
                <c:pt idx="1179">
                  <c:v>84.551200000000023</c:v>
                </c:pt>
                <c:pt idx="1180">
                  <c:v>85.324533333333278</c:v>
                </c:pt>
                <c:pt idx="1181">
                  <c:v>85.566733333333218</c:v>
                </c:pt>
                <c:pt idx="1182">
                  <c:v>85.043666666666667</c:v>
                </c:pt>
                <c:pt idx="1183">
                  <c:v>84.246200000000329</c:v>
                </c:pt>
                <c:pt idx="1184">
                  <c:v>83.672933333332693</c:v>
                </c:pt>
                <c:pt idx="1185">
                  <c:v>82.446933333333334</c:v>
                </c:pt>
                <c:pt idx="1186">
                  <c:v>81.633466666666649</c:v>
                </c:pt>
                <c:pt idx="1187">
                  <c:v>81.869799999999998</c:v>
                </c:pt>
                <c:pt idx="1188">
                  <c:v>81.989399666666671</c:v>
                </c:pt>
                <c:pt idx="1189">
                  <c:v>82.717999666666827</c:v>
                </c:pt>
                <c:pt idx="1190">
                  <c:v>83.747800000000026</c:v>
                </c:pt>
                <c:pt idx="1191">
                  <c:v>84.479933333333278</c:v>
                </c:pt>
                <c:pt idx="1192">
                  <c:v>84.699600000000032</c:v>
                </c:pt>
                <c:pt idx="1193">
                  <c:v>85.486400000000003</c:v>
                </c:pt>
                <c:pt idx="1194">
                  <c:v>85.632533333333058</c:v>
                </c:pt>
                <c:pt idx="1195">
                  <c:v>85.806733333332957</c:v>
                </c:pt>
                <c:pt idx="1196">
                  <c:v>85.574066666666681</c:v>
                </c:pt>
                <c:pt idx="1197">
                  <c:v>85.245533333333341</c:v>
                </c:pt>
                <c:pt idx="1198">
                  <c:v>84.745266666666666</c:v>
                </c:pt>
                <c:pt idx="1199">
                  <c:v>84.881466666666668</c:v>
                </c:pt>
                <c:pt idx="1200">
                  <c:v>84.492733333333248</c:v>
                </c:pt>
                <c:pt idx="1201">
                  <c:v>84.603533333333218</c:v>
                </c:pt>
                <c:pt idx="1202">
                  <c:v>84.241200000000362</c:v>
                </c:pt>
                <c:pt idx="1203">
                  <c:v>84.36966666666666</c:v>
                </c:pt>
                <c:pt idx="1204">
                  <c:v>83.855399999999918</c:v>
                </c:pt>
                <c:pt idx="1205">
                  <c:v>85.095533000000003</c:v>
                </c:pt>
                <c:pt idx="1206">
                  <c:v>85.119399999999999</c:v>
                </c:pt>
                <c:pt idx="1207">
                  <c:v>85.606066666666678</c:v>
                </c:pt>
                <c:pt idx="1208">
                  <c:v>85.691999999999993</c:v>
                </c:pt>
                <c:pt idx="1209">
                  <c:v>86.157200000000003</c:v>
                </c:pt>
                <c:pt idx="1210">
                  <c:v>84.577533333333278</c:v>
                </c:pt>
                <c:pt idx="1211">
                  <c:v>84.068200000000004</c:v>
                </c:pt>
                <c:pt idx="1212">
                  <c:v>83.849199666666664</c:v>
                </c:pt>
                <c:pt idx="1213">
                  <c:v>83.505999999999986</c:v>
                </c:pt>
                <c:pt idx="1214">
                  <c:v>83.197066333333311</c:v>
                </c:pt>
                <c:pt idx="1215">
                  <c:v>83.959333333333248</c:v>
                </c:pt>
                <c:pt idx="1216">
                  <c:v>84.247466666666696</c:v>
                </c:pt>
                <c:pt idx="1217">
                  <c:v>84.238666666666674</c:v>
                </c:pt>
                <c:pt idx="1218">
                  <c:v>84.05086666666665</c:v>
                </c:pt>
                <c:pt idx="1219">
                  <c:v>83.786666333333343</c:v>
                </c:pt>
                <c:pt idx="1220">
                  <c:v>84.050533333333249</c:v>
                </c:pt>
                <c:pt idx="1221">
                  <c:v>84.435066666666671</c:v>
                </c:pt>
                <c:pt idx="1222">
                  <c:v>84.621933333333189</c:v>
                </c:pt>
                <c:pt idx="1223">
                  <c:v>84.253866666666653</c:v>
                </c:pt>
                <c:pt idx="1224">
                  <c:v>84.174333333332754</c:v>
                </c:pt>
                <c:pt idx="1225">
                  <c:v>82.561199666666667</c:v>
                </c:pt>
                <c:pt idx="1226">
                  <c:v>82.128199999999978</c:v>
                </c:pt>
                <c:pt idx="1227">
                  <c:v>82.590800000000002</c:v>
                </c:pt>
                <c:pt idx="1228">
                  <c:v>82.323466666666619</c:v>
                </c:pt>
                <c:pt idx="1229">
                  <c:v>82.217866666666666</c:v>
                </c:pt>
                <c:pt idx="1230">
                  <c:v>82.622866666666184</c:v>
                </c:pt>
                <c:pt idx="1231">
                  <c:v>83.188533333332884</c:v>
                </c:pt>
                <c:pt idx="1232">
                  <c:v>82.738799999999998</c:v>
                </c:pt>
                <c:pt idx="1233">
                  <c:v>84.243666666666726</c:v>
                </c:pt>
                <c:pt idx="1234">
                  <c:v>84.883266666666671</c:v>
                </c:pt>
                <c:pt idx="1235">
                  <c:v>85.096733333333248</c:v>
                </c:pt>
                <c:pt idx="1236">
                  <c:v>85.153732666665974</c:v>
                </c:pt>
                <c:pt idx="1237">
                  <c:v>85.108733333332694</c:v>
                </c:pt>
                <c:pt idx="1238">
                  <c:v>84.669266666666672</c:v>
                </c:pt>
                <c:pt idx="1239">
                  <c:v>84.690466333333248</c:v>
                </c:pt>
                <c:pt idx="1240">
                  <c:v>85.712733333333219</c:v>
                </c:pt>
                <c:pt idx="1241">
                  <c:v>85.540866666666673</c:v>
                </c:pt>
                <c:pt idx="1242">
                  <c:v>85.655733333332677</c:v>
                </c:pt>
                <c:pt idx="1243">
                  <c:v>85.745533000000023</c:v>
                </c:pt>
                <c:pt idx="1244">
                  <c:v>85.596133333333341</c:v>
                </c:pt>
                <c:pt idx="1245">
                  <c:v>84.598666666666674</c:v>
                </c:pt>
                <c:pt idx="1246">
                  <c:v>84.10566666666665</c:v>
                </c:pt>
                <c:pt idx="1247">
                  <c:v>84.707866666666675</c:v>
                </c:pt>
                <c:pt idx="1248">
                  <c:v>84.565333333333058</c:v>
                </c:pt>
                <c:pt idx="1249">
                  <c:v>84.149933333333351</c:v>
                </c:pt>
                <c:pt idx="1250">
                  <c:v>84.41546666666666</c:v>
                </c:pt>
                <c:pt idx="1251">
                  <c:v>85.15140000000001</c:v>
                </c:pt>
                <c:pt idx="1252">
                  <c:v>84.773266666666657</c:v>
                </c:pt>
                <c:pt idx="1253">
                  <c:v>84.587466666666671</c:v>
                </c:pt>
                <c:pt idx="1254">
                  <c:v>84.355599666666649</c:v>
                </c:pt>
                <c:pt idx="1255">
                  <c:v>84.447466666666827</c:v>
                </c:pt>
                <c:pt idx="1256">
                  <c:v>83.155399999999858</c:v>
                </c:pt>
                <c:pt idx="1257">
                  <c:v>82.528932999999483</c:v>
                </c:pt>
                <c:pt idx="1258">
                  <c:v>82.677332999999336</c:v>
                </c:pt>
                <c:pt idx="1259">
                  <c:v>83.428666333333339</c:v>
                </c:pt>
                <c:pt idx="1260">
                  <c:v>83.527333333333218</c:v>
                </c:pt>
                <c:pt idx="1261">
                  <c:v>83.727266666666665</c:v>
                </c:pt>
                <c:pt idx="1262">
                  <c:v>83.538200000000003</c:v>
                </c:pt>
                <c:pt idx="1263">
                  <c:v>82.809533333333249</c:v>
                </c:pt>
                <c:pt idx="1264">
                  <c:v>82.211133333333336</c:v>
                </c:pt>
                <c:pt idx="1265">
                  <c:v>81.670533333332841</c:v>
                </c:pt>
                <c:pt idx="1266">
                  <c:v>82.329732999999337</c:v>
                </c:pt>
                <c:pt idx="1267">
                  <c:v>82.955600000000004</c:v>
                </c:pt>
                <c:pt idx="1268">
                  <c:v>82.803200000000004</c:v>
                </c:pt>
                <c:pt idx="1269">
                  <c:v>82.626199999999983</c:v>
                </c:pt>
                <c:pt idx="1270">
                  <c:v>82.715066666666672</c:v>
                </c:pt>
                <c:pt idx="1271">
                  <c:v>82.365333333332899</c:v>
                </c:pt>
                <c:pt idx="1272">
                  <c:v>82.338533333333189</c:v>
                </c:pt>
                <c:pt idx="1273">
                  <c:v>82.903866333333312</c:v>
                </c:pt>
                <c:pt idx="1274">
                  <c:v>83.035000000000011</c:v>
                </c:pt>
                <c:pt idx="1275">
                  <c:v>83.172799999999498</c:v>
                </c:pt>
                <c:pt idx="1276">
                  <c:v>83.289333333333218</c:v>
                </c:pt>
                <c:pt idx="1277">
                  <c:v>83.575399999999888</c:v>
                </c:pt>
                <c:pt idx="1278">
                  <c:v>84.170732999999316</c:v>
                </c:pt>
                <c:pt idx="1279">
                  <c:v>84.648133333333249</c:v>
                </c:pt>
                <c:pt idx="1280">
                  <c:v>84.892133333333248</c:v>
                </c:pt>
                <c:pt idx="1281">
                  <c:v>85.34279966666665</c:v>
                </c:pt>
                <c:pt idx="1282">
                  <c:v>85.576533333333188</c:v>
                </c:pt>
                <c:pt idx="1283">
                  <c:v>85.089866666666651</c:v>
                </c:pt>
                <c:pt idx="1284">
                  <c:v>84.64193299999998</c:v>
                </c:pt>
                <c:pt idx="1285">
                  <c:v>84.101066666666668</c:v>
                </c:pt>
                <c:pt idx="1286">
                  <c:v>82.846333000000001</c:v>
                </c:pt>
                <c:pt idx="1287">
                  <c:v>81.921600000000026</c:v>
                </c:pt>
                <c:pt idx="1288">
                  <c:v>81.840133333333313</c:v>
                </c:pt>
                <c:pt idx="1289">
                  <c:v>82.108266333333248</c:v>
                </c:pt>
                <c:pt idx="1290">
                  <c:v>82.784866666666673</c:v>
                </c:pt>
                <c:pt idx="1291">
                  <c:v>83.285333000000008</c:v>
                </c:pt>
                <c:pt idx="1292">
                  <c:v>83.047533333333334</c:v>
                </c:pt>
                <c:pt idx="1293">
                  <c:v>82.603866666666619</c:v>
                </c:pt>
                <c:pt idx="1294">
                  <c:v>81.969533333333331</c:v>
                </c:pt>
                <c:pt idx="1295">
                  <c:v>81.35266666666665</c:v>
                </c:pt>
                <c:pt idx="1296">
                  <c:v>82.364666333333332</c:v>
                </c:pt>
                <c:pt idx="1297">
                  <c:v>83.179266666666649</c:v>
                </c:pt>
                <c:pt idx="1298">
                  <c:v>83.930399333333312</c:v>
                </c:pt>
                <c:pt idx="1299">
                  <c:v>84.857600000000005</c:v>
                </c:pt>
                <c:pt idx="1300">
                  <c:v>85.681733333332957</c:v>
                </c:pt>
                <c:pt idx="1301">
                  <c:v>85.261799666666676</c:v>
                </c:pt>
                <c:pt idx="1302">
                  <c:v>84.653599999999983</c:v>
                </c:pt>
                <c:pt idx="1303">
                  <c:v>84.455133333333308</c:v>
                </c:pt>
                <c:pt idx="1304">
                  <c:v>84.789533333333338</c:v>
                </c:pt>
                <c:pt idx="1305">
                  <c:v>84.201266666666697</c:v>
                </c:pt>
                <c:pt idx="1306">
                  <c:v>83.743533333333332</c:v>
                </c:pt>
                <c:pt idx="1307">
                  <c:v>84.017000000000024</c:v>
                </c:pt>
                <c:pt idx="1308">
                  <c:v>84.177199999999999</c:v>
                </c:pt>
                <c:pt idx="1309">
                  <c:v>83.434066333333334</c:v>
                </c:pt>
                <c:pt idx="1310">
                  <c:v>83.199399999999983</c:v>
                </c:pt>
                <c:pt idx="1311">
                  <c:v>82.885466666666559</c:v>
                </c:pt>
                <c:pt idx="1312">
                  <c:v>82.328799999999859</c:v>
                </c:pt>
                <c:pt idx="1313">
                  <c:v>81.914533333333324</c:v>
                </c:pt>
                <c:pt idx="1314">
                  <c:v>81.81580000000001</c:v>
                </c:pt>
                <c:pt idx="1315">
                  <c:v>82.05686666666665</c:v>
                </c:pt>
                <c:pt idx="1316">
                  <c:v>81.889200000000002</c:v>
                </c:pt>
                <c:pt idx="1317">
                  <c:v>82.942466666666675</c:v>
                </c:pt>
                <c:pt idx="1318">
                  <c:v>83.145932999999758</c:v>
                </c:pt>
                <c:pt idx="1319">
                  <c:v>82.475866666666619</c:v>
                </c:pt>
                <c:pt idx="1320">
                  <c:v>82.482000000000014</c:v>
                </c:pt>
                <c:pt idx="1321">
                  <c:v>83.114399666666671</c:v>
                </c:pt>
                <c:pt idx="1322">
                  <c:v>83.250066666666669</c:v>
                </c:pt>
                <c:pt idx="1323">
                  <c:v>83.011733333333339</c:v>
                </c:pt>
                <c:pt idx="1324">
                  <c:v>83.347333333333339</c:v>
                </c:pt>
                <c:pt idx="1325">
                  <c:v>82.531266666666667</c:v>
                </c:pt>
                <c:pt idx="1326">
                  <c:v>81.916066666666666</c:v>
                </c:pt>
                <c:pt idx="1327">
                  <c:v>82.08926666666666</c:v>
                </c:pt>
                <c:pt idx="1328">
                  <c:v>82.539200000000022</c:v>
                </c:pt>
                <c:pt idx="1329">
                  <c:v>82.885133333333158</c:v>
                </c:pt>
                <c:pt idx="1330">
                  <c:v>83.394066666666674</c:v>
                </c:pt>
                <c:pt idx="1331">
                  <c:v>84.342333333333158</c:v>
                </c:pt>
                <c:pt idx="1332">
                  <c:v>83.608799999999889</c:v>
                </c:pt>
                <c:pt idx="1333">
                  <c:v>83.413933333333333</c:v>
                </c:pt>
                <c:pt idx="1334">
                  <c:v>83.319066666666671</c:v>
                </c:pt>
                <c:pt idx="1335">
                  <c:v>83.282399999999981</c:v>
                </c:pt>
                <c:pt idx="1336">
                  <c:v>83.270600000000002</c:v>
                </c:pt>
                <c:pt idx="1337">
                  <c:v>83.419133333333335</c:v>
                </c:pt>
                <c:pt idx="1338">
                  <c:v>83.306666666666672</c:v>
                </c:pt>
                <c:pt idx="1339">
                  <c:v>83.500133333333338</c:v>
                </c:pt>
                <c:pt idx="1340">
                  <c:v>83.730800000000002</c:v>
                </c:pt>
                <c:pt idx="1341">
                  <c:v>83.422799666666648</c:v>
                </c:pt>
                <c:pt idx="1342">
                  <c:v>83.774000000000001</c:v>
                </c:pt>
                <c:pt idx="1343">
                  <c:v>83.253466333333279</c:v>
                </c:pt>
                <c:pt idx="1344">
                  <c:v>82.788600000000002</c:v>
                </c:pt>
                <c:pt idx="1345">
                  <c:v>83.176999999999978</c:v>
                </c:pt>
                <c:pt idx="1346">
                  <c:v>83.85799999999999</c:v>
                </c:pt>
                <c:pt idx="1347">
                  <c:v>84.207399333333328</c:v>
                </c:pt>
                <c:pt idx="1348">
                  <c:v>84.56239966666665</c:v>
                </c:pt>
                <c:pt idx="1349">
                  <c:v>84.275933000000009</c:v>
                </c:pt>
                <c:pt idx="1350">
                  <c:v>84.209933333333311</c:v>
                </c:pt>
                <c:pt idx="1351">
                  <c:v>83.610533333333308</c:v>
                </c:pt>
                <c:pt idx="1352">
                  <c:v>82.347866333333343</c:v>
                </c:pt>
                <c:pt idx="1353">
                  <c:v>81.779866666666678</c:v>
                </c:pt>
                <c:pt idx="1354">
                  <c:v>82.387533333333309</c:v>
                </c:pt>
                <c:pt idx="1355">
                  <c:v>81.72153333333334</c:v>
                </c:pt>
                <c:pt idx="1356">
                  <c:v>81.502266333333338</c:v>
                </c:pt>
                <c:pt idx="1357">
                  <c:v>81.944933333333367</c:v>
                </c:pt>
                <c:pt idx="1358">
                  <c:v>82.550799999999981</c:v>
                </c:pt>
                <c:pt idx="1359">
                  <c:v>82.698866333333058</c:v>
                </c:pt>
                <c:pt idx="1360">
                  <c:v>82.692933333333158</c:v>
                </c:pt>
                <c:pt idx="1361">
                  <c:v>82.922399666666649</c:v>
                </c:pt>
                <c:pt idx="1362">
                  <c:v>82.52300000000001</c:v>
                </c:pt>
                <c:pt idx="1363">
                  <c:v>82.156866333332928</c:v>
                </c:pt>
                <c:pt idx="1364">
                  <c:v>81.993333333333339</c:v>
                </c:pt>
                <c:pt idx="1365">
                  <c:v>82.557999999999993</c:v>
                </c:pt>
                <c:pt idx="1366">
                  <c:v>81.801066666666671</c:v>
                </c:pt>
                <c:pt idx="1367">
                  <c:v>82.0886</c:v>
                </c:pt>
                <c:pt idx="1368">
                  <c:v>82.049533333333329</c:v>
                </c:pt>
                <c:pt idx="1369">
                  <c:v>81.663466333333218</c:v>
                </c:pt>
                <c:pt idx="1370">
                  <c:v>81.231933333333345</c:v>
                </c:pt>
                <c:pt idx="1371">
                  <c:v>81.512333333333189</c:v>
                </c:pt>
                <c:pt idx="1372">
                  <c:v>81.34993333333334</c:v>
                </c:pt>
                <c:pt idx="1373">
                  <c:v>82.039133333333311</c:v>
                </c:pt>
                <c:pt idx="1374">
                  <c:v>82.965333333333248</c:v>
                </c:pt>
                <c:pt idx="1375">
                  <c:v>83.136733333332884</c:v>
                </c:pt>
                <c:pt idx="1376">
                  <c:v>83.67919999999998</c:v>
                </c:pt>
                <c:pt idx="1377">
                  <c:v>83.653399333332914</c:v>
                </c:pt>
                <c:pt idx="1378">
                  <c:v>83.590000000000032</c:v>
                </c:pt>
                <c:pt idx="1379">
                  <c:v>82.832066333333188</c:v>
                </c:pt>
                <c:pt idx="1380">
                  <c:v>82.714800000000025</c:v>
                </c:pt>
                <c:pt idx="1381">
                  <c:v>82.338066333333188</c:v>
                </c:pt>
                <c:pt idx="1382">
                  <c:v>82.577266666666674</c:v>
                </c:pt>
                <c:pt idx="1383">
                  <c:v>82.175799999999498</c:v>
                </c:pt>
                <c:pt idx="1384">
                  <c:v>82.14906666666667</c:v>
                </c:pt>
                <c:pt idx="1385">
                  <c:v>82.328733333332707</c:v>
                </c:pt>
                <c:pt idx="1386">
                  <c:v>82.253</c:v>
                </c:pt>
                <c:pt idx="1387">
                  <c:v>81.799599666666666</c:v>
                </c:pt>
                <c:pt idx="1388">
                  <c:v>82.029733333332928</c:v>
                </c:pt>
                <c:pt idx="1389">
                  <c:v>82.316733333333218</c:v>
                </c:pt>
                <c:pt idx="1390">
                  <c:v>82.620733333332694</c:v>
                </c:pt>
                <c:pt idx="1391">
                  <c:v>83.302533333333159</c:v>
                </c:pt>
                <c:pt idx="1392">
                  <c:v>83.760132666666649</c:v>
                </c:pt>
                <c:pt idx="1393">
                  <c:v>83.946066666666667</c:v>
                </c:pt>
                <c:pt idx="1394">
                  <c:v>83.937866666666665</c:v>
                </c:pt>
                <c:pt idx="1395">
                  <c:v>83.287999999999997</c:v>
                </c:pt>
                <c:pt idx="1396">
                  <c:v>82.268799666666652</c:v>
                </c:pt>
                <c:pt idx="1397">
                  <c:v>82.185999666666618</c:v>
                </c:pt>
                <c:pt idx="1398">
                  <c:v>81.914133333333325</c:v>
                </c:pt>
                <c:pt idx="1399">
                  <c:v>81.479733333333158</c:v>
                </c:pt>
                <c:pt idx="1400">
                  <c:v>81.897133333333329</c:v>
                </c:pt>
                <c:pt idx="1401">
                  <c:v>82.79679933333334</c:v>
                </c:pt>
                <c:pt idx="1402">
                  <c:v>83.325399666666286</c:v>
                </c:pt>
                <c:pt idx="1403">
                  <c:v>83.593599666666663</c:v>
                </c:pt>
                <c:pt idx="1404">
                  <c:v>83.868000000000009</c:v>
                </c:pt>
                <c:pt idx="1405">
                  <c:v>83.840866333333338</c:v>
                </c:pt>
                <c:pt idx="1406">
                  <c:v>83.480066666666673</c:v>
                </c:pt>
                <c:pt idx="1407">
                  <c:v>83.163866333333218</c:v>
                </c:pt>
                <c:pt idx="1408">
                  <c:v>82.775666333333248</c:v>
                </c:pt>
                <c:pt idx="1409">
                  <c:v>82.714733333333342</c:v>
                </c:pt>
                <c:pt idx="1410">
                  <c:v>82.376466333332942</c:v>
                </c:pt>
                <c:pt idx="1411">
                  <c:v>82.41420000000042</c:v>
                </c:pt>
                <c:pt idx="1412">
                  <c:v>82.251599666666664</c:v>
                </c:pt>
                <c:pt idx="1413">
                  <c:v>83.186733333332739</c:v>
                </c:pt>
                <c:pt idx="1414">
                  <c:v>83.490266333333366</c:v>
                </c:pt>
                <c:pt idx="1415">
                  <c:v>84.161466333333308</c:v>
                </c:pt>
                <c:pt idx="1416">
                  <c:v>84.412400000000005</c:v>
                </c:pt>
                <c:pt idx="1417">
                  <c:v>84.589266666666674</c:v>
                </c:pt>
                <c:pt idx="1418">
                  <c:v>84.056933333333248</c:v>
                </c:pt>
                <c:pt idx="1419">
                  <c:v>83.807599666666661</c:v>
                </c:pt>
                <c:pt idx="1420">
                  <c:v>83.979533333333308</c:v>
                </c:pt>
                <c:pt idx="1421">
                  <c:v>83.444066333333367</c:v>
                </c:pt>
                <c:pt idx="1422">
                  <c:v>83.287733333333279</c:v>
                </c:pt>
                <c:pt idx="1423">
                  <c:v>83.039400000000001</c:v>
                </c:pt>
                <c:pt idx="1424">
                  <c:v>83.394199666666665</c:v>
                </c:pt>
                <c:pt idx="1425">
                  <c:v>82.900266666666667</c:v>
                </c:pt>
                <c:pt idx="1426">
                  <c:v>82.799933333333328</c:v>
                </c:pt>
                <c:pt idx="1427">
                  <c:v>82.771000000000001</c:v>
                </c:pt>
                <c:pt idx="1428">
                  <c:v>82.527399666666668</c:v>
                </c:pt>
                <c:pt idx="1429">
                  <c:v>82.195266666666669</c:v>
                </c:pt>
                <c:pt idx="1430">
                  <c:v>82.120933333332928</c:v>
                </c:pt>
                <c:pt idx="1431">
                  <c:v>82.569666666666663</c:v>
                </c:pt>
                <c:pt idx="1432">
                  <c:v>82.533399999999986</c:v>
                </c:pt>
                <c:pt idx="1433">
                  <c:v>83.472599999999986</c:v>
                </c:pt>
                <c:pt idx="1434">
                  <c:v>83.623133333333158</c:v>
                </c:pt>
                <c:pt idx="1435">
                  <c:v>82.907600000000329</c:v>
                </c:pt>
                <c:pt idx="1436">
                  <c:v>82.32813299999944</c:v>
                </c:pt>
                <c:pt idx="1437">
                  <c:v>82.336400000000012</c:v>
                </c:pt>
                <c:pt idx="1438">
                  <c:v>81.184466666666651</c:v>
                </c:pt>
                <c:pt idx="1439">
                  <c:v>80.676199666666648</c:v>
                </c:pt>
                <c:pt idx="1440">
                  <c:v>81.180332999999365</c:v>
                </c:pt>
                <c:pt idx="1441">
                  <c:v>81.243599666666697</c:v>
                </c:pt>
                <c:pt idx="1442">
                  <c:v>81.3626</c:v>
                </c:pt>
                <c:pt idx="1443">
                  <c:v>82.058066333333159</c:v>
                </c:pt>
                <c:pt idx="1444">
                  <c:v>82.622666666666618</c:v>
                </c:pt>
                <c:pt idx="1445">
                  <c:v>82.870399999999918</c:v>
                </c:pt>
                <c:pt idx="1446">
                  <c:v>83.189799999999948</c:v>
                </c:pt>
                <c:pt idx="1447">
                  <c:v>83.457600000000127</c:v>
                </c:pt>
                <c:pt idx="1448">
                  <c:v>83.477466666666672</c:v>
                </c:pt>
                <c:pt idx="1449">
                  <c:v>84.140733333333188</c:v>
                </c:pt>
                <c:pt idx="1450">
                  <c:v>84.346933333333311</c:v>
                </c:pt>
                <c:pt idx="1451">
                  <c:v>84.068200000000004</c:v>
                </c:pt>
                <c:pt idx="1452">
                  <c:v>83.346866666666656</c:v>
                </c:pt>
                <c:pt idx="1453">
                  <c:v>82.552399999999949</c:v>
                </c:pt>
                <c:pt idx="1454">
                  <c:v>81.884666666666661</c:v>
                </c:pt>
                <c:pt idx="1455">
                  <c:v>81.810733333333218</c:v>
                </c:pt>
                <c:pt idx="1456">
                  <c:v>82.180133333333188</c:v>
                </c:pt>
                <c:pt idx="1457">
                  <c:v>82.450399666666669</c:v>
                </c:pt>
                <c:pt idx="1458">
                  <c:v>83.139266666666671</c:v>
                </c:pt>
                <c:pt idx="1459">
                  <c:v>83.278999999999982</c:v>
                </c:pt>
                <c:pt idx="1460">
                  <c:v>83.069933333333339</c:v>
                </c:pt>
                <c:pt idx="1461">
                  <c:v>82.626266666666652</c:v>
                </c:pt>
                <c:pt idx="1462">
                  <c:v>82.578733333332679</c:v>
                </c:pt>
                <c:pt idx="1463">
                  <c:v>82.867133000000024</c:v>
                </c:pt>
                <c:pt idx="1464">
                  <c:v>83.027666333333343</c:v>
                </c:pt>
                <c:pt idx="1465">
                  <c:v>83.237200000000314</c:v>
                </c:pt>
                <c:pt idx="1466">
                  <c:v>83.661533333333338</c:v>
                </c:pt>
                <c:pt idx="1467">
                  <c:v>83.922799999999981</c:v>
                </c:pt>
                <c:pt idx="1468">
                  <c:v>83.906133333333344</c:v>
                </c:pt>
                <c:pt idx="1469">
                  <c:v>83.757666666666665</c:v>
                </c:pt>
                <c:pt idx="1470">
                  <c:v>83.946533333333335</c:v>
                </c:pt>
                <c:pt idx="1471">
                  <c:v>83.819200000000023</c:v>
                </c:pt>
                <c:pt idx="1472">
                  <c:v>83.494999666666985</c:v>
                </c:pt>
                <c:pt idx="1473">
                  <c:v>83.562133333333279</c:v>
                </c:pt>
                <c:pt idx="1474">
                  <c:v>83.382466666666559</c:v>
                </c:pt>
                <c:pt idx="1475">
                  <c:v>82.796400000000006</c:v>
                </c:pt>
                <c:pt idx="1476">
                  <c:v>82.674199999999999</c:v>
                </c:pt>
                <c:pt idx="1477">
                  <c:v>82.33453333333334</c:v>
                </c:pt>
                <c:pt idx="1478">
                  <c:v>81.979732999999641</c:v>
                </c:pt>
                <c:pt idx="1479">
                  <c:v>82.215200000000024</c:v>
                </c:pt>
                <c:pt idx="1480">
                  <c:v>82.678666666666558</c:v>
                </c:pt>
                <c:pt idx="1481">
                  <c:v>83.199666333333312</c:v>
                </c:pt>
                <c:pt idx="1482">
                  <c:v>83.522733333332695</c:v>
                </c:pt>
                <c:pt idx="1483">
                  <c:v>83.054866333333308</c:v>
                </c:pt>
                <c:pt idx="1484">
                  <c:v>82.409066666666661</c:v>
                </c:pt>
                <c:pt idx="1485">
                  <c:v>82.604066666666668</c:v>
                </c:pt>
                <c:pt idx="1486">
                  <c:v>81.708333333333158</c:v>
                </c:pt>
                <c:pt idx="1487">
                  <c:v>81.69186666666667</c:v>
                </c:pt>
                <c:pt idx="1488">
                  <c:v>82.741533333333336</c:v>
                </c:pt>
                <c:pt idx="1489">
                  <c:v>83.050333333332972</c:v>
                </c:pt>
                <c:pt idx="1490">
                  <c:v>82.417800000000227</c:v>
                </c:pt>
                <c:pt idx="1491">
                  <c:v>83.699333333333158</c:v>
                </c:pt>
                <c:pt idx="1492">
                  <c:v>84.068533333333278</c:v>
                </c:pt>
                <c:pt idx="1493">
                  <c:v>83.489732999999859</c:v>
                </c:pt>
                <c:pt idx="1494">
                  <c:v>83.212066666666672</c:v>
                </c:pt>
                <c:pt idx="1495">
                  <c:v>83.884533333333309</c:v>
                </c:pt>
                <c:pt idx="1496">
                  <c:v>83.895200000000003</c:v>
                </c:pt>
                <c:pt idx="1497">
                  <c:v>83.07593333333287</c:v>
                </c:pt>
                <c:pt idx="1498">
                  <c:v>83.037400000000005</c:v>
                </c:pt>
                <c:pt idx="1499">
                  <c:v>83.822533333332899</c:v>
                </c:pt>
                <c:pt idx="1500">
                  <c:v>83.37060000000001</c:v>
                </c:pt>
                <c:pt idx="1501">
                  <c:v>82.377799999999979</c:v>
                </c:pt>
                <c:pt idx="1502">
                  <c:v>82.664999999999992</c:v>
                </c:pt>
                <c:pt idx="1503">
                  <c:v>82.838666666666668</c:v>
                </c:pt>
                <c:pt idx="1504">
                  <c:v>81.993199666666726</c:v>
                </c:pt>
                <c:pt idx="1505">
                  <c:v>81.223666666666674</c:v>
                </c:pt>
                <c:pt idx="1506">
                  <c:v>81.063666666666663</c:v>
                </c:pt>
                <c:pt idx="1507">
                  <c:v>80.935266666666692</c:v>
                </c:pt>
                <c:pt idx="1508">
                  <c:v>80.71460000000036</c:v>
                </c:pt>
                <c:pt idx="1509">
                  <c:v>80.190866666666651</c:v>
                </c:pt>
                <c:pt idx="1510">
                  <c:v>80.966333333333338</c:v>
                </c:pt>
                <c:pt idx="1511">
                  <c:v>81.544333333333313</c:v>
                </c:pt>
                <c:pt idx="1512">
                  <c:v>82.243333333333311</c:v>
                </c:pt>
                <c:pt idx="1513">
                  <c:v>82.343000000000004</c:v>
                </c:pt>
                <c:pt idx="1514">
                  <c:v>83.475000000000009</c:v>
                </c:pt>
                <c:pt idx="1515">
                  <c:v>83.470533333333279</c:v>
                </c:pt>
                <c:pt idx="1516">
                  <c:v>83.316133333333312</c:v>
                </c:pt>
                <c:pt idx="1517">
                  <c:v>83.134533333333309</c:v>
                </c:pt>
                <c:pt idx="1518">
                  <c:v>83.500799999999998</c:v>
                </c:pt>
                <c:pt idx="1519">
                  <c:v>83.911266666667061</c:v>
                </c:pt>
                <c:pt idx="1520">
                  <c:v>83.445600000000027</c:v>
                </c:pt>
                <c:pt idx="1521">
                  <c:v>83.757133333333329</c:v>
                </c:pt>
                <c:pt idx="1522">
                  <c:v>83.384333333333188</c:v>
                </c:pt>
                <c:pt idx="1523">
                  <c:v>82.763800000000003</c:v>
                </c:pt>
                <c:pt idx="1524">
                  <c:v>82.553333000000009</c:v>
                </c:pt>
                <c:pt idx="1525">
                  <c:v>83.393866666666668</c:v>
                </c:pt>
                <c:pt idx="1526">
                  <c:v>82.746200000000329</c:v>
                </c:pt>
                <c:pt idx="1527">
                  <c:v>82.711266333333427</c:v>
                </c:pt>
                <c:pt idx="1528">
                  <c:v>82.890733333333188</c:v>
                </c:pt>
                <c:pt idx="1529">
                  <c:v>82.408866666666668</c:v>
                </c:pt>
                <c:pt idx="1530">
                  <c:v>82.009866333333278</c:v>
                </c:pt>
                <c:pt idx="1531">
                  <c:v>81.685799999999858</c:v>
                </c:pt>
                <c:pt idx="1532">
                  <c:v>81.538933</c:v>
                </c:pt>
                <c:pt idx="1533">
                  <c:v>81.054799666666668</c:v>
                </c:pt>
                <c:pt idx="1534">
                  <c:v>80.803066666666652</c:v>
                </c:pt>
                <c:pt idx="1535">
                  <c:v>80.688333333332679</c:v>
                </c:pt>
                <c:pt idx="1536">
                  <c:v>81.727466666666672</c:v>
                </c:pt>
                <c:pt idx="1537">
                  <c:v>82.411799666666667</c:v>
                </c:pt>
                <c:pt idx="1538">
                  <c:v>83.134799999999998</c:v>
                </c:pt>
                <c:pt idx="1539">
                  <c:v>83.333733333333058</c:v>
                </c:pt>
                <c:pt idx="1540">
                  <c:v>83.343266666666665</c:v>
                </c:pt>
                <c:pt idx="1541">
                  <c:v>82.770733333332899</c:v>
                </c:pt>
                <c:pt idx="1542">
                  <c:v>82.218600000000023</c:v>
                </c:pt>
                <c:pt idx="1543">
                  <c:v>81.274666666666675</c:v>
                </c:pt>
                <c:pt idx="1544">
                  <c:v>80.89406666666666</c:v>
                </c:pt>
                <c:pt idx="1545">
                  <c:v>80.224666666666693</c:v>
                </c:pt>
                <c:pt idx="1546">
                  <c:v>79.463666333333336</c:v>
                </c:pt>
                <c:pt idx="1547">
                  <c:v>79.063132999999979</c:v>
                </c:pt>
                <c:pt idx="1548">
                  <c:v>79.717800000000025</c:v>
                </c:pt>
                <c:pt idx="1549">
                  <c:v>79.769200000000026</c:v>
                </c:pt>
                <c:pt idx="1550">
                  <c:v>80.289933333333309</c:v>
                </c:pt>
                <c:pt idx="1551">
                  <c:v>81.323333333332826</c:v>
                </c:pt>
                <c:pt idx="1552">
                  <c:v>82.294800000000023</c:v>
                </c:pt>
                <c:pt idx="1553">
                  <c:v>82.265466000000004</c:v>
                </c:pt>
                <c:pt idx="1554">
                  <c:v>82.440066666666667</c:v>
                </c:pt>
                <c:pt idx="1555">
                  <c:v>82.401133333333334</c:v>
                </c:pt>
                <c:pt idx="1556">
                  <c:v>82.149333333333288</c:v>
                </c:pt>
                <c:pt idx="1557">
                  <c:v>81.967533333333336</c:v>
                </c:pt>
                <c:pt idx="1558">
                  <c:v>81.815533333333278</c:v>
                </c:pt>
                <c:pt idx="1559">
                  <c:v>81.834466666666671</c:v>
                </c:pt>
                <c:pt idx="1560">
                  <c:v>83.067199666666667</c:v>
                </c:pt>
                <c:pt idx="1561">
                  <c:v>83.295200000000023</c:v>
                </c:pt>
                <c:pt idx="1562">
                  <c:v>83.001200000000026</c:v>
                </c:pt>
                <c:pt idx="1563">
                  <c:v>82.736266666666666</c:v>
                </c:pt>
                <c:pt idx="1564">
                  <c:v>82.441266666667062</c:v>
                </c:pt>
                <c:pt idx="1565">
                  <c:v>81.490933333333331</c:v>
                </c:pt>
                <c:pt idx="1566">
                  <c:v>81.877866666666648</c:v>
                </c:pt>
                <c:pt idx="1567">
                  <c:v>81.987400000000022</c:v>
                </c:pt>
                <c:pt idx="1568">
                  <c:v>82.278933333332972</c:v>
                </c:pt>
                <c:pt idx="1569">
                  <c:v>82.411133333333325</c:v>
                </c:pt>
                <c:pt idx="1570">
                  <c:v>82.834666666666692</c:v>
                </c:pt>
                <c:pt idx="1571">
                  <c:v>82.564200000000127</c:v>
                </c:pt>
                <c:pt idx="1572">
                  <c:v>82.260866666666672</c:v>
                </c:pt>
                <c:pt idx="1573">
                  <c:v>82.701333333333309</c:v>
                </c:pt>
                <c:pt idx="1574">
                  <c:v>82.126332999999349</c:v>
                </c:pt>
                <c:pt idx="1575">
                  <c:v>81.2654</c:v>
                </c:pt>
                <c:pt idx="1576">
                  <c:v>80.409333333333308</c:v>
                </c:pt>
                <c:pt idx="1577">
                  <c:v>79.916466666666665</c:v>
                </c:pt>
                <c:pt idx="1578">
                  <c:v>79.971800000000016</c:v>
                </c:pt>
                <c:pt idx="1579">
                  <c:v>81.409000000000006</c:v>
                </c:pt>
                <c:pt idx="1580">
                  <c:v>81.733866666666671</c:v>
                </c:pt>
                <c:pt idx="1581">
                  <c:v>82.877999999999986</c:v>
                </c:pt>
                <c:pt idx="1582">
                  <c:v>83.675332666665824</c:v>
                </c:pt>
                <c:pt idx="1583">
                  <c:v>83.625332999999287</c:v>
                </c:pt>
                <c:pt idx="1584">
                  <c:v>82.916999666666726</c:v>
                </c:pt>
                <c:pt idx="1585">
                  <c:v>83.165466666666589</c:v>
                </c:pt>
                <c:pt idx="1586">
                  <c:v>82.055799999999948</c:v>
                </c:pt>
                <c:pt idx="1587">
                  <c:v>82.614000000000004</c:v>
                </c:pt>
                <c:pt idx="1588">
                  <c:v>82.248866666666672</c:v>
                </c:pt>
                <c:pt idx="1589">
                  <c:v>82.580399999999983</c:v>
                </c:pt>
                <c:pt idx="1590">
                  <c:v>81.703666000000027</c:v>
                </c:pt>
                <c:pt idx="1591">
                  <c:v>82.739133333333328</c:v>
                </c:pt>
                <c:pt idx="1592">
                  <c:v>82.289866666666668</c:v>
                </c:pt>
                <c:pt idx="1593">
                  <c:v>82.577133333333308</c:v>
                </c:pt>
                <c:pt idx="1594">
                  <c:v>82.239266666666666</c:v>
                </c:pt>
                <c:pt idx="1595">
                  <c:v>82.972733333332826</c:v>
                </c:pt>
                <c:pt idx="1596">
                  <c:v>82.24373333333331</c:v>
                </c:pt>
                <c:pt idx="1597">
                  <c:v>81.621133333333248</c:v>
                </c:pt>
                <c:pt idx="1598">
                  <c:v>81.367066666666673</c:v>
                </c:pt>
                <c:pt idx="1599">
                  <c:v>81.772132999999656</c:v>
                </c:pt>
                <c:pt idx="1600">
                  <c:v>82.123799999999918</c:v>
                </c:pt>
                <c:pt idx="1601">
                  <c:v>82.277466333333308</c:v>
                </c:pt>
                <c:pt idx="1602">
                  <c:v>82.299533333333329</c:v>
                </c:pt>
                <c:pt idx="1603">
                  <c:v>82.590266666666665</c:v>
                </c:pt>
                <c:pt idx="1604">
                  <c:v>82.900399666666672</c:v>
                </c:pt>
                <c:pt idx="1605">
                  <c:v>82.64546666666665</c:v>
                </c:pt>
                <c:pt idx="1606">
                  <c:v>83.058399999999978</c:v>
                </c:pt>
                <c:pt idx="1607">
                  <c:v>84.176332999999346</c:v>
                </c:pt>
                <c:pt idx="1608">
                  <c:v>83.852866333332855</c:v>
                </c:pt>
                <c:pt idx="1609">
                  <c:v>83.338999999999999</c:v>
                </c:pt>
                <c:pt idx="1610">
                  <c:v>83.113666666666674</c:v>
                </c:pt>
                <c:pt idx="1611">
                  <c:v>82.207000000000022</c:v>
                </c:pt>
                <c:pt idx="1612">
                  <c:v>81.78179999999999</c:v>
                </c:pt>
                <c:pt idx="1613">
                  <c:v>81.726733333333158</c:v>
                </c:pt>
                <c:pt idx="1614">
                  <c:v>81.508200000000002</c:v>
                </c:pt>
                <c:pt idx="1615">
                  <c:v>81.605399999999918</c:v>
                </c:pt>
                <c:pt idx="1616">
                  <c:v>82.787799666666672</c:v>
                </c:pt>
                <c:pt idx="1617">
                  <c:v>82.772266333333278</c:v>
                </c:pt>
                <c:pt idx="1618">
                  <c:v>82.706000000000003</c:v>
                </c:pt>
                <c:pt idx="1619">
                  <c:v>82.586866666666651</c:v>
                </c:pt>
                <c:pt idx="1620">
                  <c:v>82.988133333333309</c:v>
                </c:pt>
                <c:pt idx="1621">
                  <c:v>82.550466666666679</c:v>
                </c:pt>
                <c:pt idx="1622">
                  <c:v>82.601466666666653</c:v>
                </c:pt>
                <c:pt idx="1623">
                  <c:v>82.778532666666024</c:v>
                </c:pt>
                <c:pt idx="1624">
                  <c:v>82.915333000000004</c:v>
                </c:pt>
                <c:pt idx="1625">
                  <c:v>82.198133333333189</c:v>
                </c:pt>
                <c:pt idx="1626">
                  <c:v>81.350133333333318</c:v>
                </c:pt>
                <c:pt idx="1627">
                  <c:v>81.303133333333278</c:v>
                </c:pt>
                <c:pt idx="1628">
                  <c:v>81.304666666666662</c:v>
                </c:pt>
                <c:pt idx="1629">
                  <c:v>81.665799999999948</c:v>
                </c:pt>
                <c:pt idx="1630">
                  <c:v>81.956600000000023</c:v>
                </c:pt>
                <c:pt idx="1631">
                  <c:v>82.002866666666648</c:v>
                </c:pt>
                <c:pt idx="1632">
                  <c:v>81.860332666666054</c:v>
                </c:pt>
                <c:pt idx="1633">
                  <c:v>82.454533000000026</c:v>
                </c:pt>
                <c:pt idx="1634">
                  <c:v>82.461866666666666</c:v>
                </c:pt>
                <c:pt idx="1635">
                  <c:v>81.985533333333308</c:v>
                </c:pt>
                <c:pt idx="1636">
                  <c:v>82.730266666666665</c:v>
                </c:pt>
                <c:pt idx="1637">
                  <c:v>83.008799999999979</c:v>
                </c:pt>
                <c:pt idx="1638">
                  <c:v>82.881933000000004</c:v>
                </c:pt>
                <c:pt idx="1639">
                  <c:v>82.688666666666649</c:v>
                </c:pt>
                <c:pt idx="1640">
                  <c:v>82.953133333333312</c:v>
                </c:pt>
                <c:pt idx="1641">
                  <c:v>83.344066666666663</c:v>
                </c:pt>
                <c:pt idx="1642">
                  <c:v>83.017266666666927</c:v>
                </c:pt>
                <c:pt idx="1643">
                  <c:v>82.823799999999949</c:v>
                </c:pt>
                <c:pt idx="1644">
                  <c:v>83.754466666666673</c:v>
                </c:pt>
                <c:pt idx="1645">
                  <c:v>84.318266666666673</c:v>
                </c:pt>
                <c:pt idx="1646">
                  <c:v>83.773666333333338</c:v>
                </c:pt>
                <c:pt idx="1647">
                  <c:v>83.248866666666672</c:v>
                </c:pt>
                <c:pt idx="1648">
                  <c:v>83.005999666666668</c:v>
                </c:pt>
                <c:pt idx="1649">
                  <c:v>81.900600000000026</c:v>
                </c:pt>
                <c:pt idx="1650">
                  <c:v>80.878732999999244</c:v>
                </c:pt>
                <c:pt idx="1651">
                  <c:v>80.89606666666667</c:v>
                </c:pt>
                <c:pt idx="1652">
                  <c:v>81.317333333333309</c:v>
                </c:pt>
                <c:pt idx="1653">
                  <c:v>80.840133333333313</c:v>
                </c:pt>
                <c:pt idx="1654">
                  <c:v>81.280532666666559</c:v>
                </c:pt>
                <c:pt idx="1655">
                  <c:v>82.301933000000005</c:v>
                </c:pt>
                <c:pt idx="1656">
                  <c:v>82.01273299999967</c:v>
                </c:pt>
                <c:pt idx="1657">
                  <c:v>81.874666333333309</c:v>
                </c:pt>
                <c:pt idx="1658">
                  <c:v>82.729133000000004</c:v>
                </c:pt>
                <c:pt idx="1659">
                  <c:v>82.450466666666671</c:v>
                </c:pt>
                <c:pt idx="1660">
                  <c:v>81.326266666666669</c:v>
                </c:pt>
                <c:pt idx="1661">
                  <c:v>80.975733333332826</c:v>
                </c:pt>
                <c:pt idx="1662">
                  <c:v>81.205733333333058</c:v>
                </c:pt>
                <c:pt idx="1663">
                  <c:v>80.658066666666301</c:v>
                </c:pt>
                <c:pt idx="1664">
                  <c:v>80.381333333333188</c:v>
                </c:pt>
                <c:pt idx="1665">
                  <c:v>80.880999999999986</c:v>
                </c:pt>
                <c:pt idx="1666">
                  <c:v>81.380533333333219</c:v>
                </c:pt>
                <c:pt idx="1667">
                  <c:v>81.159999666666678</c:v>
                </c:pt>
              </c:numCache>
            </c:numRef>
          </c:yVal>
        </c:ser>
        <c:axId val="32625408"/>
        <c:axId val="32627712"/>
      </c:scatterChart>
      <c:valAx>
        <c:axId val="32625408"/>
        <c:scaling>
          <c:orientation val="minMax"/>
          <c:max val="400"/>
        </c:scaling>
        <c:axPos val="b"/>
        <c:title>
          <c:tx>
            <c:rich>
              <a:bodyPr/>
              <a:lstStyle/>
              <a:p>
                <a:pPr>
                  <a:defRPr lang="en-GB" sz="1000" b="1" i="0" u="none" strike="noStrike" baseline="0">
                    <a:solidFill>
                      <a:srgbClr val="000000"/>
                    </a:solidFill>
                    <a:latin typeface="Arial"/>
                    <a:ea typeface="Arial"/>
                    <a:cs typeface="Arial"/>
                  </a:defRPr>
                </a:pPr>
                <a:r>
                  <a:rPr lang="en-US" dirty="0"/>
                  <a:t>T</a:t>
                </a:r>
                <a:r>
                  <a:rPr lang="en-US" dirty="0" smtClean="0"/>
                  <a:t>ime (Sec)</a:t>
                </a:r>
              </a:p>
            </c:rich>
          </c:tx>
          <c:layout>
            <c:manualLayout>
              <c:xMode val="edge"/>
              <c:yMode val="edge"/>
              <c:x val="0.45685340377787803"/>
              <c:y val="0.83822335451720376"/>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000" b="1" i="0" u="none" strike="noStrike" baseline="0">
                <a:solidFill>
                  <a:srgbClr val="000000"/>
                </a:solidFill>
                <a:latin typeface="Arial"/>
                <a:ea typeface="Arial"/>
                <a:cs typeface="Arial"/>
              </a:defRPr>
            </a:pPr>
            <a:endParaRPr lang="en-US"/>
          </a:p>
        </c:txPr>
        <c:crossAx val="32627712"/>
        <c:crosses val="autoZero"/>
        <c:crossBetween val="midCat"/>
      </c:valAx>
      <c:valAx>
        <c:axId val="32627712"/>
        <c:scaling>
          <c:orientation val="minMax"/>
        </c:scaling>
        <c:axPos val="l"/>
        <c:title>
          <c:tx>
            <c:rich>
              <a:bodyPr/>
              <a:lstStyle/>
              <a:p>
                <a:pPr>
                  <a:defRPr lang="en-GB" sz="1000" b="1" i="0" u="none" strike="noStrike" baseline="0">
                    <a:solidFill>
                      <a:srgbClr val="000000"/>
                    </a:solidFill>
                    <a:latin typeface="Arial"/>
                    <a:ea typeface="Arial"/>
                    <a:cs typeface="Arial"/>
                  </a:defRPr>
                </a:pPr>
                <a:r>
                  <a:rPr lang="en-US" dirty="0"/>
                  <a:t>A</a:t>
                </a:r>
                <a:r>
                  <a:rPr lang="en-US" dirty="0" smtClean="0"/>
                  <a:t>bsorbance (nm</a:t>
                </a:r>
                <a:r>
                  <a:rPr lang="en-US" dirty="0"/>
                  <a:t>)</a:t>
                </a:r>
              </a:p>
            </c:rich>
          </c:tx>
          <c:layout>
            <c:manualLayout>
              <c:xMode val="edge"/>
              <c:yMode val="edge"/>
              <c:x val="3.5366444579043011E-3"/>
              <c:y val="0.39831076115486103"/>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000" b="1" i="0" u="none" strike="noStrike" baseline="0">
                <a:solidFill>
                  <a:srgbClr val="000000"/>
                </a:solidFill>
                <a:latin typeface="Arial"/>
                <a:ea typeface="Arial"/>
                <a:cs typeface="Arial"/>
              </a:defRPr>
            </a:pPr>
            <a:endParaRPr lang="en-US"/>
          </a:p>
        </c:txPr>
        <c:crossAx val="32625408"/>
        <c:crosses val="autoZero"/>
        <c:crossBetween val="midCat"/>
      </c:valAx>
      <c:spPr>
        <a:solidFill>
          <a:srgbClr val="FFFFFF"/>
        </a:solidFill>
        <a:ln w="12700">
          <a:solidFill>
            <a:srgbClr val="808080"/>
          </a:solidFill>
          <a:prstDash val="solid"/>
        </a:ln>
      </c:spPr>
    </c:plotArea>
    <c:legend>
      <c:legendPos val="r"/>
      <c:layout>
        <c:manualLayout>
          <c:xMode val="edge"/>
          <c:yMode val="edge"/>
          <c:x val="0.69343898749944399"/>
          <c:y val="0.34883171580296723"/>
          <c:w val="0.23836425107878501"/>
          <c:h val="0.14100866752121141"/>
        </c:manualLayout>
      </c:layout>
      <c:spPr>
        <a:solidFill>
          <a:srgbClr val="FFFFFF"/>
        </a:solidFill>
        <a:ln w="3175">
          <a:noFill/>
          <a:prstDash val="solid"/>
        </a:ln>
      </c:spPr>
      <c:txPr>
        <a:bodyPr/>
        <a:lstStyle/>
        <a:p>
          <a:pPr>
            <a:defRPr lang="en-GB" sz="1000" b="1" i="0" u="none" strike="noStrike" baseline="0">
              <a:solidFill>
                <a:srgbClr val="000000"/>
              </a:solidFill>
              <a:latin typeface="Arial"/>
              <a:ea typeface="Arial"/>
              <a:cs typeface="Arial"/>
            </a:defRPr>
          </a:pPr>
          <a:endParaRPr lang="en-US"/>
        </a:p>
      </c:txPr>
    </c:legend>
    <c:plotVisOnly val="1"/>
    <c:dispBlanksAs val="gap"/>
  </c:chart>
  <c:spPr>
    <a:solidFill>
      <a:srgbClr val="FDC3FF">
        <a:alpha val="40000"/>
      </a:srgbClr>
    </a:solid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9.3317628329245728E-2"/>
          <c:y val="0.12571420239136843"/>
          <c:w val="0.8170021557154441"/>
          <c:h val="0.65968927395701593"/>
        </c:manualLayout>
      </c:layout>
      <c:scatterChart>
        <c:scatterStyle val="lineMarker"/>
        <c:ser>
          <c:idx val="0"/>
          <c:order val="0"/>
          <c:tx>
            <c:v>Buffer</c:v>
          </c:tx>
          <c:spPr>
            <a:ln w="28575">
              <a:noFill/>
            </a:ln>
          </c:spPr>
          <c:marker>
            <c:symbol val="diamond"/>
            <c:size val="4"/>
            <c:spPr>
              <a:solidFill>
                <a:srgbClr val="0070C0"/>
              </a:solidFill>
              <a:ln>
                <a:solidFill>
                  <a:srgbClr val="0000FF"/>
                </a:solidFill>
              </a:ln>
            </c:spPr>
          </c:marker>
          <c:xVal>
            <c:numRef>
              <c:f>Sheet1!$A$2:$A$242</c:f>
              <c:numCache>
                <c:formatCode>General</c:formatCode>
                <c:ptCount val="241"/>
                <c:pt idx="0">
                  <c:v>300</c:v>
                </c:pt>
                <c:pt idx="1">
                  <c:v>299.5</c:v>
                </c:pt>
                <c:pt idx="2">
                  <c:v>299</c:v>
                </c:pt>
                <c:pt idx="3">
                  <c:v>298.5</c:v>
                </c:pt>
                <c:pt idx="4">
                  <c:v>298</c:v>
                </c:pt>
                <c:pt idx="5">
                  <c:v>297.5</c:v>
                </c:pt>
                <c:pt idx="6">
                  <c:v>297</c:v>
                </c:pt>
                <c:pt idx="7">
                  <c:v>296.5</c:v>
                </c:pt>
                <c:pt idx="8">
                  <c:v>296</c:v>
                </c:pt>
                <c:pt idx="9">
                  <c:v>295.5</c:v>
                </c:pt>
                <c:pt idx="10">
                  <c:v>295</c:v>
                </c:pt>
                <c:pt idx="11">
                  <c:v>294.5</c:v>
                </c:pt>
                <c:pt idx="12">
                  <c:v>294</c:v>
                </c:pt>
                <c:pt idx="13">
                  <c:v>293.5</c:v>
                </c:pt>
                <c:pt idx="14">
                  <c:v>293</c:v>
                </c:pt>
                <c:pt idx="15">
                  <c:v>292.5</c:v>
                </c:pt>
                <c:pt idx="16">
                  <c:v>292</c:v>
                </c:pt>
                <c:pt idx="17">
                  <c:v>291.5</c:v>
                </c:pt>
                <c:pt idx="18">
                  <c:v>291</c:v>
                </c:pt>
                <c:pt idx="19">
                  <c:v>290.5</c:v>
                </c:pt>
                <c:pt idx="20">
                  <c:v>290</c:v>
                </c:pt>
                <c:pt idx="21">
                  <c:v>289.5</c:v>
                </c:pt>
                <c:pt idx="22">
                  <c:v>289</c:v>
                </c:pt>
                <c:pt idx="23">
                  <c:v>288.5</c:v>
                </c:pt>
                <c:pt idx="24">
                  <c:v>288</c:v>
                </c:pt>
                <c:pt idx="25">
                  <c:v>287.5</c:v>
                </c:pt>
                <c:pt idx="26">
                  <c:v>287</c:v>
                </c:pt>
                <c:pt idx="27">
                  <c:v>286.5</c:v>
                </c:pt>
                <c:pt idx="28">
                  <c:v>286</c:v>
                </c:pt>
                <c:pt idx="29">
                  <c:v>285.5</c:v>
                </c:pt>
                <c:pt idx="30">
                  <c:v>285</c:v>
                </c:pt>
                <c:pt idx="31">
                  <c:v>284.5</c:v>
                </c:pt>
                <c:pt idx="32">
                  <c:v>284</c:v>
                </c:pt>
                <c:pt idx="33">
                  <c:v>283.5</c:v>
                </c:pt>
                <c:pt idx="34">
                  <c:v>283</c:v>
                </c:pt>
                <c:pt idx="35">
                  <c:v>282.5</c:v>
                </c:pt>
                <c:pt idx="36">
                  <c:v>282</c:v>
                </c:pt>
                <c:pt idx="37">
                  <c:v>281.5</c:v>
                </c:pt>
                <c:pt idx="38">
                  <c:v>281</c:v>
                </c:pt>
                <c:pt idx="39">
                  <c:v>280.5</c:v>
                </c:pt>
                <c:pt idx="40">
                  <c:v>280</c:v>
                </c:pt>
                <c:pt idx="41">
                  <c:v>279.5</c:v>
                </c:pt>
                <c:pt idx="42">
                  <c:v>279</c:v>
                </c:pt>
                <c:pt idx="43">
                  <c:v>278.5</c:v>
                </c:pt>
                <c:pt idx="44">
                  <c:v>278</c:v>
                </c:pt>
                <c:pt idx="45">
                  <c:v>277.5</c:v>
                </c:pt>
                <c:pt idx="46">
                  <c:v>277</c:v>
                </c:pt>
                <c:pt idx="47">
                  <c:v>276.5</c:v>
                </c:pt>
                <c:pt idx="48">
                  <c:v>276</c:v>
                </c:pt>
                <c:pt idx="49">
                  <c:v>275.5</c:v>
                </c:pt>
                <c:pt idx="50">
                  <c:v>275</c:v>
                </c:pt>
                <c:pt idx="51">
                  <c:v>274.5</c:v>
                </c:pt>
                <c:pt idx="52">
                  <c:v>274</c:v>
                </c:pt>
                <c:pt idx="53">
                  <c:v>273.5</c:v>
                </c:pt>
                <c:pt idx="54">
                  <c:v>273</c:v>
                </c:pt>
                <c:pt idx="55">
                  <c:v>272.5</c:v>
                </c:pt>
                <c:pt idx="56">
                  <c:v>272</c:v>
                </c:pt>
                <c:pt idx="57">
                  <c:v>271.5</c:v>
                </c:pt>
                <c:pt idx="58">
                  <c:v>271</c:v>
                </c:pt>
                <c:pt idx="59">
                  <c:v>270.5</c:v>
                </c:pt>
                <c:pt idx="60">
                  <c:v>270</c:v>
                </c:pt>
                <c:pt idx="61">
                  <c:v>269.5</c:v>
                </c:pt>
                <c:pt idx="62">
                  <c:v>269</c:v>
                </c:pt>
                <c:pt idx="63">
                  <c:v>268.5</c:v>
                </c:pt>
                <c:pt idx="64">
                  <c:v>268</c:v>
                </c:pt>
                <c:pt idx="65">
                  <c:v>267.5</c:v>
                </c:pt>
                <c:pt idx="66">
                  <c:v>267</c:v>
                </c:pt>
                <c:pt idx="67">
                  <c:v>266.5</c:v>
                </c:pt>
                <c:pt idx="68">
                  <c:v>266</c:v>
                </c:pt>
                <c:pt idx="69">
                  <c:v>265.5</c:v>
                </c:pt>
                <c:pt idx="70">
                  <c:v>265</c:v>
                </c:pt>
                <c:pt idx="71">
                  <c:v>264.5</c:v>
                </c:pt>
                <c:pt idx="72">
                  <c:v>264</c:v>
                </c:pt>
                <c:pt idx="73">
                  <c:v>263.5</c:v>
                </c:pt>
                <c:pt idx="74">
                  <c:v>263</c:v>
                </c:pt>
                <c:pt idx="75">
                  <c:v>262.5</c:v>
                </c:pt>
                <c:pt idx="76">
                  <c:v>262</c:v>
                </c:pt>
                <c:pt idx="77">
                  <c:v>261.5</c:v>
                </c:pt>
                <c:pt idx="78">
                  <c:v>261</c:v>
                </c:pt>
                <c:pt idx="79">
                  <c:v>260.5</c:v>
                </c:pt>
                <c:pt idx="80">
                  <c:v>260</c:v>
                </c:pt>
                <c:pt idx="81">
                  <c:v>259.5</c:v>
                </c:pt>
                <c:pt idx="82">
                  <c:v>259</c:v>
                </c:pt>
                <c:pt idx="83">
                  <c:v>258.5</c:v>
                </c:pt>
                <c:pt idx="84">
                  <c:v>258</c:v>
                </c:pt>
                <c:pt idx="85">
                  <c:v>257.5</c:v>
                </c:pt>
                <c:pt idx="86">
                  <c:v>257</c:v>
                </c:pt>
                <c:pt idx="87">
                  <c:v>256.5</c:v>
                </c:pt>
                <c:pt idx="88">
                  <c:v>256</c:v>
                </c:pt>
                <c:pt idx="89">
                  <c:v>255.5</c:v>
                </c:pt>
                <c:pt idx="90">
                  <c:v>255</c:v>
                </c:pt>
                <c:pt idx="91">
                  <c:v>254.5</c:v>
                </c:pt>
                <c:pt idx="92">
                  <c:v>254</c:v>
                </c:pt>
                <c:pt idx="93">
                  <c:v>253.5</c:v>
                </c:pt>
                <c:pt idx="94">
                  <c:v>253</c:v>
                </c:pt>
                <c:pt idx="95">
                  <c:v>252.5</c:v>
                </c:pt>
                <c:pt idx="96">
                  <c:v>252</c:v>
                </c:pt>
                <c:pt idx="97">
                  <c:v>251.5</c:v>
                </c:pt>
                <c:pt idx="98">
                  <c:v>251</c:v>
                </c:pt>
                <c:pt idx="99">
                  <c:v>250.5</c:v>
                </c:pt>
                <c:pt idx="100">
                  <c:v>250</c:v>
                </c:pt>
                <c:pt idx="101">
                  <c:v>249.5</c:v>
                </c:pt>
                <c:pt idx="102">
                  <c:v>249</c:v>
                </c:pt>
                <c:pt idx="103">
                  <c:v>248.5</c:v>
                </c:pt>
                <c:pt idx="104">
                  <c:v>248</c:v>
                </c:pt>
                <c:pt idx="105">
                  <c:v>247.5</c:v>
                </c:pt>
                <c:pt idx="106">
                  <c:v>247</c:v>
                </c:pt>
                <c:pt idx="107">
                  <c:v>246.5</c:v>
                </c:pt>
                <c:pt idx="108">
                  <c:v>246</c:v>
                </c:pt>
                <c:pt idx="109">
                  <c:v>245.5</c:v>
                </c:pt>
                <c:pt idx="110">
                  <c:v>245</c:v>
                </c:pt>
                <c:pt idx="111">
                  <c:v>244.5</c:v>
                </c:pt>
                <c:pt idx="112">
                  <c:v>244</c:v>
                </c:pt>
                <c:pt idx="113">
                  <c:v>243.5</c:v>
                </c:pt>
                <c:pt idx="114">
                  <c:v>243</c:v>
                </c:pt>
                <c:pt idx="115">
                  <c:v>242.5</c:v>
                </c:pt>
                <c:pt idx="116">
                  <c:v>242</c:v>
                </c:pt>
                <c:pt idx="117">
                  <c:v>241.5</c:v>
                </c:pt>
                <c:pt idx="118">
                  <c:v>241</c:v>
                </c:pt>
                <c:pt idx="119">
                  <c:v>240.5</c:v>
                </c:pt>
                <c:pt idx="120">
                  <c:v>240</c:v>
                </c:pt>
                <c:pt idx="121">
                  <c:v>239.5</c:v>
                </c:pt>
                <c:pt idx="122">
                  <c:v>239</c:v>
                </c:pt>
                <c:pt idx="123">
                  <c:v>238.5</c:v>
                </c:pt>
                <c:pt idx="124">
                  <c:v>238</c:v>
                </c:pt>
                <c:pt idx="125">
                  <c:v>237.5</c:v>
                </c:pt>
                <c:pt idx="126">
                  <c:v>237</c:v>
                </c:pt>
                <c:pt idx="127">
                  <c:v>236.5</c:v>
                </c:pt>
                <c:pt idx="128">
                  <c:v>236</c:v>
                </c:pt>
                <c:pt idx="129">
                  <c:v>235.5</c:v>
                </c:pt>
                <c:pt idx="130">
                  <c:v>235</c:v>
                </c:pt>
                <c:pt idx="131">
                  <c:v>234.5</c:v>
                </c:pt>
                <c:pt idx="132">
                  <c:v>234</c:v>
                </c:pt>
                <c:pt idx="133">
                  <c:v>233.5</c:v>
                </c:pt>
                <c:pt idx="134">
                  <c:v>233</c:v>
                </c:pt>
                <c:pt idx="135">
                  <c:v>232.5</c:v>
                </c:pt>
                <c:pt idx="136">
                  <c:v>232</c:v>
                </c:pt>
                <c:pt idx="137">
                  <c:v>231.5</c:v>
                </c:pt>
                <c:pt idx="138">
                  <c:v>231</c:v>
                </c:pt>
                <c:pt idx="139">
                  <c:v>230.5</c:v>
                </c:pt>
                <c:pt idx="140">
                  <c:v>230</c:v>
                </c:pt>
                <c:pt idx="141">
                  <c:v>229.5</c:v>
                </c:pt>
                <c:pt idx="142">
                  <c:v>229</c:v>
                </c:pt>
                <c:pt idx="143">
                  <c:v>228.5</c:v>
                </c:pt>
                <c:pt idx="144">
                  <c:v>228</c:v>
                </c:pt>
                <c:pt idx="145">
                  <c:v>227.5</c:v>
                </c:pt>
                <c:pt idx="146">
                  <c:v>227</c:v>
                </c:pt>
                <c:pt idx="147">
                  <c:v>226.5</c:v>
                </c:pt>
                <c:pt idx="148">
                  <c:v>226</c:v>
                </c:pt>
                <c:pt idx="149">
                  <c:v>225.5</c:v>
                </c:pt>
                <c:pt idx="150">
                  <c:v>225</c:v>
                </c:pt>
                <c:pt idx="151">
                  <c:v>224.5</c:v>
                </c:pt>
                <c:pt idx="152">
                  <c:v>224</c:v>
                </c:pt>
                <c:pt idx="153">
                  <c:v>223.5</c:v>
                </c:pt>
                <c:pt idx="154">
                  <c:v>223</c:v>
                </c:pt>
                <c:pt idx="155">
                  <c:v>222.5</c:v>
                </c:pt>
                <c:pt idx="156">
                  <c:v>222</c:v>
                </c:pt>
                <c:pt idx="157">
                  <c:v>221.5</c:v>
                </c:pt>
                <c:pt idx="158">
                  <c:v>221</c:v>
                </c:pt>
                <c:pt idx="159">
                  <c:v>220.5</c:v>
                </c:pt>
                <c:pt idx="160">
                  <c:v>220</c:v>
                </c:pt>
                <c:pt idx="161">
                  <c:v>219.5</c:v>
                </c:pt>
                <c:pt idx="162">
                  <c:v>219</c:v>
                </c:pt>
                <c:pt idx="163">
                  <c:v>218.5</c:v>
                </c:pt>
                <c:pt idx="164">
                  <c:v>218</c:v>
                </c:pt>
                <c:pt idx="165">
                  <c:v>217.5</c:v>
                </c:pt>
                <c:pt idx="166">
                  <c:v>217</c:v>
                </c:pt>
                <c:pt idx="167">
                  <c:v>216.5</c:v>
                </c:pt>
                <c:pt idx="168">
                  <c:v>216</c:v>
                </c:pt>
                <c:pt idx="169">
                  <c:v>215.5</c:v>
                </c:pt>
                <c:pt idx="170">
                  <c:v>215</c:v>
                </c:pt>
                <c:pt idx="171">
                  <c:v>214.5</c:v>
                </c:pt>
                <c:pt idx="172">
                  <c:v>214</c:v>
                </c:pt>
                <c:pt idx="173">
                  <c:v>213.5</c:v>
                </c:pt>
                <c:pt idx="174">
                  <c:v>213</c:v>
                </c:pt>
                <c:pt idx="175">
                  <c:v>212.5</c:v>
                </c:pt>
                <c:pt idx="176">
                  <c:v>212</c:v>
                </c:pt>
                <c:pt idx="177">
                  <c:v>211.5</c:v>
                </c:pt>
                <c:pt idx="178">
                  <c:v>211</c:v>
                </c:pt>
                <c:pt idx="179">
                  <c:v>210.5</c:v>
                </c:pt>
                <c:pt idx="180">
                  <c:v>210</c:v>
                </c:pt>
                <c:pt idx="181">
                  <c:v>209.5</c:v>
                </c:pt>
                <c:pt idx="182">
                  <c:v>209</c:v>
                </c:pt>
                <c:pt idx="183">
                  <c:v>208.5</c:v>
                </c:pt>
                <c:pt idx="184">
                  <c:v>208</c:v>
                </c:pt>
                <c:pt idx="185">
                  <c:v>207.5</c:v>
                </c:pt>
                <c:pt idx="186">
                  <c:v>207</c:v>
                </c:pt>
                <c:pt idx="187">
                  <c:v>206.5</c:v>
                </c:pt>
                <c:pt idx="188">
                  <c:v>206</c:v>
                </c:pt>
                <c:pt idx="189">
                  <c:v>205.5</c:v>
                </c:pt>
                <c:pt idx="190">
                  <c:v>205</c:v>
                </c:pt>
                <c:pt idx="191">
                  <c:v>204.5</c:v>
                </c:pt>
                <c:pt idx="192">
                  <c:v>204</c:v>
                </c:pt>
                <c:pt idx="193">
                  <c:v>203.5</c:v>
                </c:pt>
                <c:pt idx="194">
                  <c:v>203</c:v>
                </c:pt>
                <c:pt idx="195">
                  <c:v>202.5</c:v>
                </c:pt>
                <c:pt idx="196">
                  <c:v>202</c:v>
                </c:pt>
                <c:pt idx="197">
                  <c:v>201.5</c:v>
                </c:pt>
                <c:pt idx="198">
                  <c:v>201</c:v>
                </c:pt>
                <c:pt idx="199">
                  <c:v>200.5</c:v>
                </c:pt>
                <c:pt idx="200">
                  <c:v>200</c:v>
                </c:pt>
                <c:pt idx="201">
                  <c:v>199.5</c:v>
                </c:pt>
                <c:pt idx="202">
                  <c:v>199</c:v>
                </c:pt>
                <c:pt idx="203">
                  <c:v>198.5</c:v>
                </c:pt>
                <c:pt idx="204">
                  <c:v>198</c:v>
                </c:pt>
                <c:pt idx="205">
                  <c:v>197.5</c:v>
                </c:pt>
                <c:pt idx="206">
                  <c:v>197</c:v>
                </c:pt>
                <c:pt idx="207">
                  <c:v>196.5</c:v>
                </c:pt>
                <c:pt idx="208">
                  <c:v>196</c:v>
                </c:pt>
                <c:pt idx="209">
                  <c:v>195.5</c:v>
                </c:pt>
                <c:pt idx="210">
                  <c:v>195</c:v>
                </c:pt>
                <c:pt idx="211">
                  <c:v>194.5</c:v>
                </c:pt>
                <c:pt idx="212">
                  <c:v>194</c:v>
                </c:pt>
                <c:pt idx="213">
                  <c:v>193.5</c:v>
                </c:pt>
                <c:pt idx="214">
                  <c:v>193</c:v>
                </c:pt>
                <c:pt idx="215">
                  <c:v>192.5</c:v>
                </c:pt>
                <c:pt idx="216">
                  <c:v>192</c:v>
                </c:pt>
                <c:pt idx="217">
                  <c:v>191.5</c:v>
                </c:pt>
                <c:pt idx="218">
                  <c:v>191</c:v>
                </c:pt>
                <c:pt idx="219">
                  <c:v>190.5</c:v>
                </c:pt>
                <c:pt idx="220">
                  <c:v>190</c:v>
                </c:pt>
                <c:pt idx="221">
                  <c:v>189.5</c:v>
                </c:pt>
                <c:pt idx="222">
                  <c:v>189</c:v>
                </c:pt>
                <c:pt idx="223">
                  <c:v>188.5</c:v>
                </c:pt>
                <c:pt idx="224">
                  <c:v>188</c:v>
                </c:pt>
                <c:pt idx="225">
                  <c:v>187.5</c:v>
                </c:pt>
                <c:pt idx="226">
                  <c:v>187</c:v>
                </c:pt>
                <c:pt idx="227">
                  <c:v>186.5</c:v>
                </c:pt>
                <c:pt idx="228">
                  <c:v>186</c:v>
                </c:pt>
                <c:pt idx="229">
                  <c:v>185.5</c:v>
                </c:pt>
                <c:pt idx="230">
                  <c:v>185</c:v>
                </c:pt>
                <c:pt idx="231">
                  <c:v>184.5</c:v>
                </c:pt>
                <c:pt idx="232">
                  <c:v>184</c:v>
                </c:pt>
                <c:pt idx="233">
                  <c:v>183.5</c:v>
                </c:pt>
                <c:pt idx="234">
                  <c:v>183</c:v>
                </c:pt>
                <c:pt idx="235">
                  <c:v>182.5</c:v>
                </c:pt>
                <c:pt idx="236">
                  <c:v>182</c:v>
                </c:pt>
                <c:pt idx="237">
                  <c:v>181.5</c:v>
                </c:pt>
                <c:pt idx="238">
                  <c:v>181</c:v>
                </c:pt>
                <c:pt idx="239">
                  <c:v>180.5</c:v>
                </c:pt>
                <c:pt idx="240">
                  <c:v>180</c:v>
                </c:pt>
              </c:numCache>
            </c:numRef>
          </c:xVal>
          <c:yVal>
            <c:numRef>
              <c:f>Sheet1!$B$2:$B$242</c:f>
              <c:numCache>
                <c:formatCode>General</c:formatCode>
                <c:ptCount val="241"/>
                <c:pt idx="0">
                  <c:v>0.13740100000000041</c:v>
                </c:pt>
                <c:pt idx="1">
                  <c:v>8.9757900000000529E-2</c:v>
                </c:pt>
                <c:pt idx="2">
                  <c:v>0.10020400000000022</c:v>
                </c:pt>
                <c:pt idx="3">
                  <c:v>0.11919800000000012</c:v>
                </c:pt>
                <c:pt idx="4">
                  <c:v>0.14607500000000001</c:v>
                </c:pt>
                <c:pt idx="5">
                  <c:v>0.16223800000000024</c:v>
                </c:pt>
                <c:pt idx="6">
                  <c:v>0.12157600000000029</c:v>
                </c:pt>
                <c:pt idx="7">
                  <c:v>0.13052800000000001</c:v>
                </c:pt>
                <c:pt idx="8">
                  <c:v>0.112044</c:v>
                </c:pt>
                <c:pt idx="9">
                  <c:v>8.6648200000000022E-2</c:v>
                </c:pt>
                <c:pt idx="10">
                  <c:v>5.7340200000000084E-2</c:v>
                </c:pt>
                <c:pt idx="11">
                  <c:v>3.7960600000000004E-2</c:v>
                </c:pt>
                <c:pt idx="12">
                  <c:v>2.0313500000000005E-2</c:v>
                </c:pt>
                <c:pt idx="13">
                  <c:v>-5.7024000000000024E-3</c:v>
                </c:pt>
                <c:pt idx="14">
                  <c:v>3.2136900000000052E-2</c:v>
                </c:pt>
                <c:pt idx="15">
                  <c:v>5.4174000000000014E-2</c:v>
                </c:pt>
                <c:pt idx="16">
                  <c:v>0.11513400000000019</c:v>
                </c:pt>
                <c:pt idx="17">
                  <c:v>0.106309</c:v>
                </c:pt>
                <c:pt idx="18">
                  <c:v>7.9507300000000003E-2</c:v>
                </c:pt>
                <c:pt idx="19">
                  <c:v>4.6798700000000033E-2</c:v>
                </c:pt>
                <c:pt idx="20">
                  <c:v>-1.21931E-2</c:v>
                </c:pt>
                <c:pt idx="21">
                  <c:v>-2.7330600000000052E-2</c:v>
                </c:pt>
                <c:pt idx="22">
                  <c:v>-5.2436100000000034E-2</c:v>
                </c:pt>
                <c:pt idx="23">
                  <c:v>-4.6174399999999956E-2</c:v>
                </c:pt>
                <c:pt idx="24">
                  <c:v>-2.8912900000000005E-2</c:v>
                </c:pt>
                <c:pt idx="25">
                  <c:v>1.4080400000000003E-2</c:v>
                </c:pt>
                <c:pt idx="26">
                  <c:v>4.5259700000000007E-2</c:v>
                </c:pt>
                <c:pt idx="27">
                  <c:v>5.1057600000000022E-2</c:v>
                </c:pt>
                <c:pt idx="28">
                  <c:v>-9.889790000000058E-3</c:v>
                </c:pt>
                <c:pt idx="29">
                  <c:v>-1.8175900000000005E-2</c:v>
                </c:pt>
                <c:pt idx="30">
                  <c:v>-2.5174300000000011E-2</c:v>
                </c:pt>
                <c:pt idx="31">
                  <c:v>-8.8687900000000066E-3</c:v>
                </c:pt>
                <c:pt idx="32">
                  <c:v>-1.0147100000000046E-3</c:v>
                </c:pt>
                <c:pt idx="33">
                  <c:v>-2.5790399999999998E-2</c:v>
                </c:pt>
                <c:pt idx="34">
                  <c:v>-4.2686500000000023E-2</c:v>
                </c:pt>
                <c:pt idx="35">
                  <c:v>-5.6039600000000023E-2</c:v>
                </c:pt>
                <c:pt idx="36">
                  <c:v>-6.5530600000000022E-2</c:v>
                </c:pt>
                <c:pt idx="37">
                  <c:v>-7.2595000000000021E-2</c:v>
                </c:pt>
                <c:pt idx="38">
                  <c:v>-4.5870000000000008E-2</c:v>
                </c:pt>
                <c:pt idx="39">
                  <c:v>-2.5578100000000006E-2</c:v>
                </c:pt>
                <c:pt idx="40">
                  <c:v>-8.0860100000000028E-3</c:v>
                </c:pt>
                <c:pt idx="41">
                  <c:v>-3.6121400000000005E-2</c:v>
                </c:pt>
                <c:pt idx="42">
                  <c:v>-4.64252E-2</c:v>
                </c:pt>
                <c:pt idx="43">
                  <c:v>-2.6448800000000012E-2</c:v>
                </c:pt>
                <c:pt idx="44">
                  <c:v>-2.5327100000000005E-2</c:v>
                </c:pt>
                <c:pt idx="45">
                  <c:v>1.8545300000000021E-2</c:v>
                </c:pt>
                <c:pt idx="46">
                  <c:v>2.151550000000001E-2</c:v>
                </c:pt>
                <c:pt idx="47">
                  <c:v>4.5496800000000122E-2</c:v>
                </c:pt>
                <c:pt idx="48">
                  <c:v>3.5631600000000166E-2</c:v>
                </c:pt>
                <c:pt idx="49">
                  <c:v>3.0210300000000016E-2</c:v>
                </c:pt>
                <c:pt idx="50">
                  <c:v>5.1612100000000022E-2</c:v>
                </c:pt>
                <c:pt idx="51">
                  <c:v>4.9856600000000348E-2</c:v>
                </c:pt>
                <c:pt idx="52">
                  <c:v>7.8008500000000008E-2</c:v>
                </c:pt>
                <c:pt idx="53">
                  <c:v>6.867079999999999E-2</c:v>
                </c:pt>
                <c:pt idx="54">
                  <c:v>6.6321900000000003E-2</c:v>
                </c:pt>
                <c:pt idx="55">
                  <c:v>6.4624200000000021E-2</c:v>
                </c:pt>
                <c:pt idx="56">
                  <c:v>5.3379200000000009E-2</c:v>
                </c:pt>
                <c:pt idx="57">
                  <c:v>2.4716200000000001E-2</c:v>
                </c:pt>
                <c:pt idx="58">
                  <c:v>2.0266500000000003E-2</c:v>
                </c:pt>
                <c:pt idx="59">
                  <c:v>-3.3119400000000007E-2</c:v>
                </c:pt>
                <c:pt idx="60">
                  <c:v>-1.6089800000000001E-2</c:v>
                </c:pt>
                <c:pt idx="61">
                  <c:v>-5.2022000000000033E-2</c:v>
                </c:pt>
                <c:pt idx="62">
                  <c:v>-1.2861600000000001E-2</c:v>
                </c:pt>
                <c:pt idx="63">
                  <c:v>-2.2182400000000011E-3</c:v>
                </c:pt>
                <c:pt idx="64">
                  <c:v>-2.1661000000000052E-2</c:v>
                </c:pt>
                <c:pt idx="65">
                  <c:v>-2.9568100000000007E-2</c:v>
                </c:pt>
                <c:pt idx="66">
                  <c:v>-3.6032700000000042E-2</c:v>
                </c:pt>
                <c:pt idx="67">
                  <c:v>6.7785200000000231E-3</c:v>
                </c:pt>
                <c:pt idx="68">
                  <c:v>1.4008E-2</c:v>
                </c:pt>
                <c:pt idx="69">
                  <c:v>-5.2614200000000114E-3</c:v>
                </c:pt>
                <c:pt idx="70">
                  <c:v>-2.7039500000000116E-2</c:v>
                </c:pt>
                <c:pt idx="71">
                  <c:v>-5.5188399999999999E-2</c:v>
                </c:pt>
                <c:pt idx="72">
                  <c:v>-5.5572100000000013E-2</c:v>
                </c:pt>
                <c:pt idx="73">
                  <c:v>-5.4058600000000213E-2</c:v>
                </c:pt>
                <c:pt idx="74">
                  <c:v>-4.6048199999999956E-2</c:v>
                </c:pt>
                <c:pt idx="75">
                  <c:v>-6.2866800000000014E-2</c:v>
                </c:pt>
                <c:pt idx="76">
                  <c:v>-1.8626200000000002E-2</c:v>
                </c:pt>
                <c:pt idx="77">
                  <c:v>-5.0711400000000198E-2</c:v>
                </c:pt>
                <c:pt idx="78">
                  <c:v>-2.3200200000000001E-2</c:v>
                </c:pt>
                <c:pt idx="79">
                  <c:v>-2.6829900000000052E-2</c:v>
                </c:pt>
                <c:pt idx="80">
                  <c:v>-1.8158300000000006E-2</c:v>
                </c:pt>
                <c:pt idx="81">
                  <c:v>1.9927800000000093E-2</c:v>
                </c:pt>
                <c:pt idx="82">
                  <c:v>2.7754000000000011E-2</c:v>
                </c:pt>
                <c:pt idx="83">
                  <c:v>9.7621900000000247E-3</c:v>
                </c:pt>
                <c:pt idx="84">
                  <c:v>-4.7095100000000022E-2</c:v>
                </c:pt>
                <c:pt idx="85">
                  <c:v>-7.0598200000000014E-2</c:v>
                </c:pt>
                <c:pt idx="86">
                  <c:v>-5.9254100000000004E-2</c:v>
                </c:pt>
                <c:pt idx="87">
                  <c:v>-3.9749200000000012E-2</c:v>
                </c:pt>
                <c:pt idx="88">
                  <c:v>-1.0540600000000009E-2</c:v>
                </c:pt>
                <c:pt idx="89">
                  <c:v>-2.0213300000000104E-2</c:v>
                </c:pt>
                <c:pt idx="90">
                  <c:v>-2.9175400000000011E-2</c:v>
                </c:pt>
                <c:pt idx="91">
                  <c:v>-3.6466199999999997E-2</c:v>
                </c:pt>
                <c:pt idx="92">
                  <c:v>-2.2988100000000011E-2</c:v>
                </c:pt>
                <c:pt idx="93">
                  <c:v>-7.9965500000000033E-3</c:v>
                </c:pt>
                <c:pt idx="94">
                  <c:v>-5.2107400000000033E-2</c:v>
                </c:pt>
                <c:pt idx="95">
                  <c:v>-5.8177400000000004E-2</c:v>
                </c:pt>
                <c:pt idx="96">
                  <c:v>-8.7570600000000026E-2</c:v>
                </c:pt>
                <c:pt idx="97">
                  <c:v>-6.444889999999999E-2</c:v>
                </c:pt>
                <c:pt idx="98">
                  <c:v>-7.7548400000000003E-2</c:v>
                </c:pt>
                <c:pt idx="99">
                  <c:v>-8.0968300000000062E-2</c:v>
                </c:pt>
                <c:pt idx="100">
                  <c:v>-9.0879600000000005E-2</c:v>
                </c:pt>
                <c:pt idx="101">
                  <c:v>-0.11879000000000035</c:v>
                </c:pt>
                <c:pt idx="102">
                  <c:v>-0.100538</c:v>
                </c:pt>
                <c:pt idx="103">
                  <c:v>-0.112304</c:v>
                </c:pt>
                <c:pt idx="104">
                  <c:v>-0.10876500000000056</c:v>
                </c:pt>
                <c:pt idx="105">
                  <c:v>-0.103617</c:v>
                </c:pt>
                <c:pt idx="106">
                  <c:v>-8.2060200000000014E-2</c:v>
                </c:pt>
                <c:pt idx="107">
                  <c:v>-0.11448699999999998</c:v>
                </c:pt>
                <c:pt idx="108">
                  <c:v>-7.9242500000000021E-2</c:v>
                </c:pt>
                <c:pt idx="109">
                  <c:v>-5.1416200000000134E-2</c:v>
                </c:pt>
                <c:pt idx="110">
                  <c:v>-3.9529000000000009E-2</c:v>
                </c:pt>
                <c:pt idx="111">
                  <c:v>-7.0566200000000343E-3</c:v>
                </c:pt>
                <c:pt idx="112">
                  <c:v>-6.8383000000000013E-2</c:v>
                </c:pt>
                <c:pt idx="113">
                  <c:v>-4.8372700000000032E-2</c:v>
                </c:pt>
                <c:pt idx="114">
                  <c:v>-6.8529300000000001E-2</c:v>
                </c:pt>
                <c:pt idx="115">
                  <c:v>-9.3900700000000045E-2</c:v>
                </c:pt>
                <c:pt idx="116">
                  <c:v>-0.18690500000000088</c:v>
                </c:pt>
                <c:pt idx="117">
                  <c:v>-0.20214700000000024</c:v>
                </c:pt>
                <c:pt idx="118">
                  <c:v>-0.27864100000000003</c:v>
                </c:pt>
                <c:pt idx="119">
                  <c:v>-0.277169</c:v>
                </c:pt>
                <c:pt idx="120">
                  <c:v>-0.32520900000000008</c:v>
                </c:pt>
                <c:pt idx="121">
                  <c:v>-0.33570900000000031</c:v>
                </c:pt>
                <c:pt idx="122">
                  <c:v>-0.32381000000000193</c:v>
                </c:pt>
                <c:pt idx="123">
                  <c:v>-0.37631300000000123</c:v>
                </c:pt>
                <c:pt idx="124">
                  <c:v>-0.41287100000000032</c:v>
                </c:pt>
                <c:pt idx="125">
                  <c:v>-0.45475700000000002</c:v>
                </c:pt>
                <c:pt idx="126">
                  <c:v>-0.47308500000000031</c:v>
                </c:pt>
                <c:pt idx="127">
                  <c:v>-0.42395800000000111</c:v>
                </c:pt>
                <c:pt idx="128">
                  <c:v>-0.41853200000000002</c:v>
                </c:pt>
                <c:pt idx="129">
                  <c:v>-0.48899500000000001</c:v>
                </c:pt>
                <c:pt idx="130">
                  <c:v>-0.53950199999999959</c:v>
                </c:pt>
                <c:pt idx="131">
                  <c:v>-0.59313499999999753</c:v>
                </c:pt>
                <c:pt idx="132">
                  <c:v>-0.62859400000000065</c:v>
                </c:pt>
                <c:pt idx="133">
                  <c:v>-0.71013800000000005</c:v>
                </c:pt>
                <c:pt idx="134">
                  <c:v>-0.76009300000000246</c:v>
                </c:pt>
                <c:pt idx="135">
                  <c:v>-0.71589800000000292</c:v>
                </c:pt>
                <c:pt idx="136">
                  <c:v>-0.71338500000000005</c:v>
                </c:pt>
                <c:pt idx="137">
                  <c:v>-0.74388100000000246</c:v>
                </c:pt>
                <c:pt idx="138">
                  <c:v>-0.86182100000000328</c:v>
                </c:pt>
                <c:pt idx="139">
                  <c:v>-0.89732000000000001</c:v>
                </c:pt>
                <c:pt idx="140">
                  <c:v>-0.92715900000000062</c:v>
                </c:pt>
                <c:pt idx="141">
                  <c:v>-0.87701400000000063</c:v>
                </c:pt>
                <c:pt idx="142">
                  <c:v>-0.881857</c:v>
                </c:pt>
                <c:pt idx="143">
                  <c:v>-0.94782300000000064</c:v>
                </c:pt>
                <c:pt idx="144">
                  <c:v>-1.03403</c:v>
                </c:pt>
                <c:pt idx="145">
                  <c:v>-1.1174199999999999</c:v>
                </c:pt>
                <c:pt idx="146">
                  <c:v>-1.1501600000000001</c:v>
                </c:pt>
                <c:pt idx="147">
                  <c:v>-1.1426800000000001</c:v>
                </c:pt>
                <c:pt idx="148">
                  <c:v>-1.14791</c:v>
                </c:pt>
                <c:pt idx="149">
                  <c:v>-1.1767800000000044</c:v>
                </c:pt>
                <c:pt idx="150">
                  <c:v>-1.2561599999999999</c:v>
                </c:pt>
                <c:pt idx="151">
                  <c:v>-1.2901</c:v>
                </c:pt>
                <c:pt idx="152">
                  <c:v>-1.2686599999999999</c:v>
                </c:pt>
                <c:pt idx="153">
                  <c:v>-1.2245999999999952</c:v>
                </c:pt>
                <c:pt idx="154">
                  <c:v>-1.3115899999999998</c:v>
                </c:pt>
                <c:pt idx="155">
                  <c:v>-1.4254399999999936</c:v>
                </c:pt>
                <c:pt idx="156">
                  <c:v>-1.5116999999999936</c:v>
                </c:pt>
                <c:pt idx="157">
                  <c:v>-1.4893999999999938</c:v>
                </c:pt>
                <c:pt idx="158">
                  <c:v>-1.4334299999999922</c:v>
                </c:pt>
                <c:pt idx="159">
                  <c:v>-1.33758</c:v>
                </c:pt>
                <c:pt idx="160">
                  <c:v>-1.26824</c:v>
                </c:pt>
                <c:pt idx="161">
                  <c:v>-1.227919999999995</c:v>
                </c:pt>
                <c:pt idx="162">
                  <c:v>-1.2578799999999952</c:v>
                </c:pt>
                <c:pt idx="163">
                  <c:v>-1.2763500000000001</c:v>
                </c:pt>
                <c:pt idx="164">
                  <c:v>-1.30738</c:v>
                </c:pt>
                <c:pt idx="165">
                  <c:v>-1.39981</c:v>
                </c:pt>
                <c:pt idx="166">
                  <c:v>-1.47007</c:v>
                </c:pt>
                <c:pt idx="167">
                  <c:v>-1.50041</c:v>
                </c:pt>
                <c:pt idx="168">
                  <c:v>-1.38934</c:v>
                </c:pt>
                <c:pt idx="169">
                  <c:v>-1.22027</c:v>
                </c:pt>
                <c:pt idx="170">
                  <c:v>-1.1600900000000001</c:v>
                </c:pt>
                <c:pt idx="171">
                  <c:v>-1.1500600000000001</c:v>
                </c:pt>
                <c:pt idx="172">
                  <c:v>-1.1480300000000001</c:v>
                </c:pt>
                <c:pt idx="173">
                  <c:v>-1.16473</c:v>
                </c:pt>
                <c:pt idx="174">
                  <c:v>-1.2113899999999955</c:v>
                </c:pt>
                <c:pt idx="175">
                  <c:v>-1.28074</c:v>
                </c:pt>
                <c:pt idx="176">
                  <c:v>-1.36486</c:v>
                </c:pt>
                <c:pt idx="177">
                  <c:v>-1.3171999999999957</c:v>
                </c:pt>
                <c:pt idx="178">
                  <c:v>-1.3338699999999952</c:v>
                </c:pt>
                <c:pt idx="179">
                  <c:v>-1.31681</c:v>
                </c:pt>
                <c:pt idx="180">
                  <c:v>-1.3067899999999999</c:v>
                </c:pt>
                <c:pt idx="181">
                  <c:v>-1.2805</c:v>
                </c:pt>
                <c:pt idx="182">
                  <c:v>-1.2118299999999913</c:v>
                </c:pt>
                <c:pt idx="183">
                  <c:v>-1.1412</c:v>
                </c:pt>
                <c:pt idx="184">
                  <c:v>-1.2383599999999999</c:v>
                </c:pt>
                <c:pt idx="185">
                  <c:v>-1.2618299999999925</c:v>
                </c:pt>
                <c:pt idx="186">
                  <c:v>-1.30518</c:v>
                </c:pt>
                <c:pt idx="187">
                  <c:v>-1.3336699999999952</c:v>
                </c:pt>
                <c:pt idx="188">
                  <c:v>-1.2895299999999947</c:v>
                </c:pt>
                <c:pt idx="189">
                  <c:v>-1.2351799999999957</c:v>
                </c:pt>
                <c:pt idx="190">
                  <c:v>-0.99177900000000063</c:v>
                </c:pt>
                <c:pt idx="191">
                  <c:v>-0.90776400000000002</c:v>
                </c:pt>
                <c:pt idx="192">
                  <c:v>-0.89922100000000005</c:v>
                </c:pt>
                <c:pt idx="193">
                  <c:v>-0.95362200000000064</c:v>
                </c:pt>
                <c:pt idx="194">
                  <c:v>-0.76807400000000292</c:v>
                </c:pt>
                <c:pt idx="195">
                  <c:v>-0.62873200000000062</c:v>
                </c:pt>
                <c:pt idx="196">
                  <c:v>-0.43754900000000002</c:v>
                </c:pt>
                <c:pt idx="197">
                  <c:v>-0.47832000000000147</c:v>
                </c:pt>
                <c:pt idx="198">
                  <c:v>-0.48668300000000031</c:v>
                </c:pt>
                <c:pt idx="199">
                  <c:v>-0.46723700000000001</c:v>
                </c:pt>
                <c:pt idx="200">
                  <c:v>-0.4206450000000001</c:v>
                </c:pt>
                <c:pt idx="201">
                  <c:v>-0.32774600000000031</c:v>
                </c:pt>
                <c:pt idx="202">
                  <c:v>-0.28976500000000011</c:v>
                </c:pt>
                <c:pt idx="203">
                  <c:v>-0.20150300000000004</c:v>
                </c:pt>
                <c:pt idx="204">
                  <c:v>-7.7717200000000403E-2</c:v>
                </c:pt>
                <c:pt idx="205">
                  <c:v>1.7503600000000005E-2</c:v>
                </c:pt>
                <c:pt idx="206">
                  <c:v>0.14855100000000004</c:v>
                </c:pt>
                <c:pt idx="207">
                  <c:v>0.31030800000000164</c:v>
                </c:pt>
                <c:pt idx="208">
                  <c:v>0.48976500000000001</c:v>
                </c:pt>
                <c:pt idx="209">
                  <c:v>0.53880500000000064</c:v>
                </c:pt>
                <c:pt idx="210">
                  <c:v>0.73911100000000063</c:v>
                </c:pt>
                <c:pt idx="211">
                  <c:v>0.91630500000000004</c:v>
                </c:pt>
                <c:pt idx="212">
                  <c:v>1.2206899999999998</c:v>
                </c:pt>
                <c:pt idx="213">
                  <c:v>1.2780899999999999</c:v>
                </c:pt>
                <c:pt idx="214">
                  <c:v>1.3265199999999999</c:v>
                </c:pt>
                <c:pt idx="215">
                  <c:v>1.2778899999999958</c:v>
                </c:pt>
                <c:pt idx="216">
                  <c:v>1.2555799999999953</c:v>
                </c:pt>
                <c:pt idx="217">
                  <c:v>1.2645899999999999</c:v>
                </c:pt>
                <c:pt idx="218">
                  <c:v>1.3532500000000001</c:v>
                </c:pt>
                <c:pt idx="219">
                  <c:v>1.2611299999999948</c:v>
                </c:pt>
                <c:pt idx="220">
                  <c:v>1.27014</c:v>
                </c:pt>
                <c:pt idx="221">
                  <c:v>1.1097299999999952</c:v>
                </c:pt>
                <c:pt idx="222">
                  <c:v>1.0769599999999999</c:v>
                </c:pt>
                <c:pt idx="223">
                  <c:v>1.07094</c:v>
                </c:pt>
                <c:pt idx="224">
                  <c:v>0.98928399999999683</c:v>
                </c:pt>
                <c:pt idx="225">
                  <c:v>1.0266</c:v>
                </c:pt>
                <c:pt idx="226">
                  <c:v>0.96197500000000291</c:v>
                </c:pt>
                <c:pt idx="227">
                  <c:v>0.78723100000000001</c:v>
                </c:pt>
                <c:pt idx="228">
                  <c:v>0.36995300000000031</c:v>
                </c:pt>
                <c:pt idx="229">
                  <c:v>-5.5676700000000003E-2</c:v>
                </c:pt>
                <c:pt idx="230">
                  <c:v>-0.14805000000000001</c:v>
                </c:pt>
                <c:pt idx="231">
                  <c:v>-0.20718600000000001</c:v>
                </c:pt>
                <c:pt idx="232">
                  <c:v>-9.6657400000000268E-2</c:v>
                </c:pt>
                <c:pt idx="233">
                  <c:v>-5.6968700000000004E-2</c:v>
                </c:pt>
                <c:pt idx="234">
                  <c:v>-0.28523200000000004</c:v>
                </c:pt>
                <c:pt idx="235">
                  <c:v>-0.89231299999999658</c:v>
                </c:pt>
                <c:pt idx="236">
                  <c:v>-0.82499100000000292</c:v>
                </c:pt>
                <c:pt idx="237">
                  <c:v>-0.73307400000000245</c:v>
                </c:pt>
                <c:pt idx="238">
                  <c:v>-2.0356299999999967</c:v>
                </c:pt>
                <c:pt idx="239">
                  <c:v>-4.2965600000000004</c:v>
                </c:pt>
                <c:pt idx="240">
                  <c:v>-5.4772700000000034</c:v>
                </c:pt>
              </c:numCache>
            </c:numRef>
          </c:yVal>
        </c:ser>
        <c:ser>
          <c:idx val="1"/>
          <c:order val="1"/>
          <c:tx>
            <c:v>WT before melt</c:v>
          </c:tx>
          <c:spPr>
            <a:ln w="28575">
              <a:noFill/>
            </a:ln>
          </c:spPr>
          <c:marker>
            <c:symbol val="diamond"/>
            <c:size val="4"/>
            <c:spPr>
              <a:solidFill>
                <a:srgbClr val="008000"/>
              </a:solidFill>
              <a:ln>
                <a:solidFill>
                  <a:srgbClr val="008000"/>
                </a:solidFill>
              </a:ln>
            </c:spPr>
          </c:marker>
          <c:xVal>
            <c:numRef>
              <c:f>Sheet1!$A$2:$A$242</c:f>
              <c:numCache>
                <c:formatCode>General</c:formatCode>
                <c:ptCount val="241"/>
                <c:pt idx="0">
                  <c:v>300</c:v>
                </c:pt>
                <c:pt idx="1">
                  <c:v>299.5</c:v>
                </c:pt>
                <c:pt idx="2">
                  <c:v>299</c:v>
                </c:pt>
                <c:pt idx="3">
                  <c:v>298.5</c:v>
                </c:pt>
                <c:pt idx="4">
                  <c:v>298</c:v>
                </c:pt>
                <c:pt idx="5">
                  <c:v>297.5</c:v>
                </c:pt>
                <c:pt idx="6">
                  <c:v>297</c:v>
                </c:pt>
                <c:pt idx="7">
                  <c:v>296.5</c:v>
                </c:pt>
                <c:pt idx="8">
                  <c:v>296</c:v>
                </c:pt>
                <c:pt idx="9">
                  <c:v>295.5</c:v>
                </c:pt>
                <c:pt idx="10">
                  <c:v>295</c:v>
                </c:pt>
                <c:pt idx="11">
                  <c:v>294.5</c:v>
                </c:pt>
                <c:pt idx="12">
                  <c:v>294</c:v>
                </c:pt>
                <c:pt idx="13">
                  <c:v>293.5</c:v>
                </c:pt>
                <c:pt idx="14">
                  <c:v>293</c:v>
                </c:pt>
                <c:pt idx="15">
                  <c:v>292.5</c:v>
                </c:pt>
                <c:pt idx="16">
                  <c:v>292</c:v>
                </c:pt>
                <c:pt idx="17">
                  <c:v>291.5</c:v>
                </c:pt>
                <c:pt idx="18">
                  <c:v>291</c:v>
                </c:pt>
                <c:pt idx="19">
                  <c:v>290.5</c:v>
                </c:pt>
                <c:pt idx="20">
                  <c:v>290</c:v>
                </c:pt>
                <c:pt idx="21">
                  <c:v>289.5</c:v>
                </c:pt>
                <c:pt idx="22">
                  <c:v>289</c:v>
                </c:pt>
                <c:pt idx="23">
                  <c:v>288.5</c:v>
                </c:pt>
                <c:pt idx="24">
                  <c:v>288</c:v>
                </c:pt>
                <c:pt idx="25">
                  <c:v>287.5</c:v>
                </c:pt>
                <c:pt idx="26">
                  <c:v>287</c:v>
                </c:pt>
                <c:pt idx="27">
                  <c:v>286.5</c:v>
                </c:pt>
                <c:pt idx="28">
                  <c:v>286</c:v>
                </c:pt>
                <c:pt idx="29">
                  <c:v>285.5</c:v>
                </c:pt>
                <c:pt idx="30">
                  <c:v>285</c:v>
                </c:pt>
                <c:pt idx="31">
                  <c:v>284.5</c:v>
                </c:pt>
                <c:pt idx="32">
                  <c:v>284</c:v>
                </c:pt>
                <c:pt idx="33">
                  <c:v>283.5</c:v>
                </c:pt>
                <c:pt idx="34">
                  <c:v>283</c:v>
                </c:pt>
                <c:pt idx="35">
                  <c:v>282.5</c:v>
                </c:pt>
                <c:pt idx="36">
                  <c:v>282</c:v>
                </c:pt>
                <c:pt idx="37">
                  <c:v>281.5</c:v>
                </c:pt>
                <c:pt idx="38">
                  <c:v>281</c:v>
                </c:pt>
                <c:pt idx="39">
                  <c:v>280.5</c:v>
                </c:pt>
                <c:pt idx="40">
                  <c:v>280</c:v>
                </c:pt>
                <c:pt idx="41">
                  <c:v>279.5</c:v>
                </c:pt>
                <c:pt idx="42">
                  <c:v>279</c:v>
                </c:pt>
                <c:pt idx="43">
                  <c:v>278.5</c:v>
                </c:pt>
                <c:pt idx="44">
                  <c:v>278</c:v>
                </c:pt>
                <c:pt idx="45">
                  <c:v>277.5</c:v>
                </c:pt>
                <c:pt idx="46">
                  <c:v>277</c:v>
                </c:pt>
                <c:pt idx="47">
                  <c:v>276.5</c:v>
                </c:pt>
                <c:pt idx="48">
                  <c:v>276</c:v>
                </c:pt>
                <c:pt idx="49">
                  <c:v>275.5</c:v>
                </c:pt>
                <c:pt idx="50">
                  <c:v>275</c:v>
                </c:pt>
                <c:pt idx="51">
                  <c:v>274.5</c:v>
                </c:pt>
                <c:pt idx="52">
                  <c:v>274</c:v>
                </c:pt>
                <c:pt idx="53">
                  <c:v>273.5</c:v>
                </c:pt>
                <c:pt idx="54">
                  <c:v>273</c:v>
                </c:pt>
                <c:pt idx="55">
                  <c:v>272.5</c:v>
                </c:pt>
                <c:pt idx="56">
                  <c:v>272</c:v>
                </c:pt>
                <c:pt idx="57">
                  <c:v>271.5</c:v>
                </c:pt>
                <c:pt idx="58">
                  <c:v>271</c:v>
                </c:pt>
                <c:pt idx="59">
                  <c:v>270.5</c:v>
                </c:pt>
                <c:pt idx="60">
                  <c:v>270</c:v>
                </c:pt>
                <c:pt idx="61">
                  <c:v>269.5</c:v>
                </c:pt>
                <c:pt idx="62">
                  <c:v>269</c:v>
                </c:pt>
                <c:pt idx="63">
                  <c:v>268.5</c:v>
                </c:pt>
                <c:pt idx="64">
                  <c:v>268</c:v>
                </c:pt>
                <c:pt idx="65">
                  <c:v>267.5</c:v>
                </c:pt>
                <c:pt idx="66">
                  <c:v>267</c:v>
                </c:pt>
                <c:pt idx="67">
                  <c:v>266.5</c:v>
                </c:pt>
                <c:pt idx="68">
                  <c:v>266</c:v>
                </c:pt>
                <c:pt idx="69">
                  <c:v>265.5</c:v>
                </c:pt>
                <c:pt idx="70">
                  <c:v>265</c:v>
                </c:pt>
                <c:pt idx="71">
                  <c:v>264.5</c:v>
                </c:pt>
                <c:pt idx="72">
                  <c:v>264</c:v>
                </c:pt>
                <c:pt idx="73">
                  <c:v>263.5</c:v>
                </c:pt>
                <c:pt idx="74">
                  <c:v>263</c:v>
                </c:pt>
                <c:pt idx="75">
                  <c:v>262.5</c:v>
                </c:pt>
                <c:pt idx="76">
                  <c:v>262</c:v>
                </c:pt>
                <c:pt idx="77">
                  <c:v>261.5</c:v>
                </c:pt>
                <c:pt idx="78">
                  <c:v>261</c:v>
                </c:pt>
                <c:pt idx="79">
                  <c:v>260.5</c:v>
                </c:pt>
                <c:pt idx="80">
                  <c:v>260</c:v>
                </c:pt>
                <c:pt idx="81">
                  <c:v>259.5</c:v>
                </c:pt>
                <c:pt idx="82">
                  <c:v>259</c:v>
                </c:pt>
                <c:pt idx="83">
                  <c:v>258.5</c:v>
                </c:pt>
                <c:pt idx="84">
                  <c:v>258</c:v>
                </c:pt>
                <c:pt idx="85">
                  <c:v>257.5</c:v>
                </c:pt>
                <c:pt idx="86">
                  <c:v>257</c:v>
                </c:pt>
                <c:pt idx="87">
                  <c:v>256.5</c:v>
                </c:pt>
                <c:pt idx="88">
                  <c:v>256</c:v>
                </c:pt>
                <c:pt idx="89">
                  <c:v>255.5</c:v>
                </c:pt>
                <c:pt idx="90">
                  <c:v>255</c:v>
                </c:pt>
                <c:pt idx="91">
                  <c:v>254.5</c:v>
                </c:pt>
                <c:pt idx="92">
                  <c:v>254</c:v>
                </c:pt>
                <c:pt idx="93">
                  <c:v>253.5</c:v>
                </c:pt>
                <c:pt idx="94">
                  <c:v>253</c:v>
                </c:pt>
                <c:pt idx="95">
                  <c:v>252.5</c:v>
                </c:pt>
                <c:pt idx="96">
                  <c:v>252</c:v>
                </c:pt>
                <c:pt idx="97">
                  <c:v>251.5</c:v>
                </c:pt>
                <c:pt idx="98">
                  <c:v>251</c:v>
                </c:pt>
                <c:pt idx="99">
                  <c:v>250.5</c:v>
                </c:pt>
                <c:pt idx="100">
                  <c:v>250</c:v>
                </c:pt>
                <c:pt idx="101">
                  <c:v>249.5</c:v>
                </c:pt>
                <c:pt idx="102">
                  <c:v>249</c:v>
                </c:pt>
                <c:pt idx="103">
                  <c:v>248.5</c:v>
                </c:pt>
                <c:pt idx="104">
                  <c:v>248</c:v>
                </c:pt>
                <c:pt idx="105">
                  <c:v>247.5</c:v>
                </c:pt>
                <c:pt idx="106">
                  <c:v>247</c:v>
                </c:pt>
                <c:pt idx="107">
                  <c:v>246.5</c:v>
                </c:pt>
                <c:pt idx="108">
                  <c:v>246</c:v>
                </c:pt>
                <c:pt idx="109">
                  <c:v>245.5</c:v>
                </c:pt>
                <c:pt idx="110">
                  <c:v>245</c:v>
                </c:pt>
                <c:pt idx="111">
                  <c:v>244.5</c:v>
                </c:pt>
                <c:pt idx="112">
                  <c:v>244</c:v>
                </c:pt>
                <c:pt idx="113">
                  <c:v>243.5</c:v>
                </c:pt>
                <c:pt idx="114">
                  <c:v>243</c:v>
                </c:pt>
                <c:pt idx="115">
                  <c:v>242.5</c:v>
                </c:pt>
                <c:pt idx="116">
                  <c:v>242</c:v>
                </c:pt>
                <c:pt idx="117">
                  <c:v>241.5</c:v>
                </c:pt>
                <c:pt idx="118">
                  <c:v>241</c:v>
                </c:pt>
                <c:pt idx="119">
                  <c:v>240.5</c:v>
                </c:pt>
                <c:pt idx="120">
                  <c:v>240</c:v>
                </c:pt>
                <c:pt idx="121">
                  <c:v>239.5</c:v>
                </c:pt>
                <c:pt idx="122">
                  <c:v>239</c:v>
                </c:pt>
                <c:pt idx="123">
                  <c:v>238.5</c:v>
                </c:pt>
                <c:pt idx="124">
                  <c:v>238</c:v>
                </c:pt>
                <c:pt idx="125">
                  <c:v>237.5</c:v>
                </c:pt>
                <c:pt idx="126">
                  <c:v>237</c:v>
                </c:pt>
                <c:pt idx="127">
                  <c:v>236.5</c:v>
                </c:pt>
                <c:pt idx="128">
                  <c:v>236</c:v>
                </c:pt>
                <c:pt idx="129">
                  <c:v>235.5</c:v>
                </c:pt>
                <c:pt idx="130">
                  <c:v>235</c:v>
                </c:pt>
                <c:pt idx="131">
                  <c:v>234.5</c:v>
                </c:pt>
                <c:pt idx="132">
                  <c:v>234</c:v>
                </c:pt>
                <c:pt idx="133">
                  <c:v>233.5</c:v>
                </c:pt>
                <c:pt idx="134">
                  <c:v>233</c:v>
                </c:pt>
                <c:pt idx="135">
                  <c:v>232.5</c:v>
                </c:pt>
                <c:pt idx="136">
                  <c:v>232</c:v>
                </c:pt>
                <c:pt idx="137">
                  <c:v>231.5</c:v>
                </c:pt>
                <c:pt idx="138">
                  <c:v>231</c:v>
                </c:pt>
                <c:pt idx="139">
                  <c:v>230.5</c:v>
                </c:pt>
                <c:pt idx="140">
                  <c:v>230</c:v>
                </c:pt>
                <c:pt idx="141">
                  <c:v>229.5</c:v>
                </c:pt>
                <c:pt idx="142">
                  <c:v>229</c:v>
                </c:pt>
                <c:pt idx="143">
                  <c:v>228.5</c:v>
                </c:pt>
                <c:pt idx="144">
                  <c:v>228</c:v>
                </c:pt>
                <c:pt idx="145">
                  <c:v>227.5</c:v>
                </c:pt>
                <c:pt idx="146">
                  <c:v>227</c:v>
                </c:pt>
                <c:pt idx="147">
                  <c:v>226.5</c:v>
                </c:pt>
                <c:pt idx="148">
                  <c:v>226</c:v>
                </c:pt>
                <c:pt idx="149">
                  <c:v>225.5</c:v>
                </c:pt>
                <c:pt idx="150">
                  <c:v>225</c:v>
                </c:pt>
                <c:pt idx="151">
                  <c:v>224.5</c:v>
                </c:pt>
                <c:pt idx="152">
                  <c:v>224</c:v>
                </c:pt>
                <c:pt idx="153">
                  <c:v>223.5</c:v>
                </c:pt>
                <c:pt idx="154">
                  <c:v>223</c:v>
                </c:pt>
                <c:pt idx="155">
                  <c:v>222.5</c:v>
                </c:pt>
                <c:pt idx="156">
                  <c:v>222</c:v>
                </c:pt>
                <c:pt idx="157">
                  <c:v>221.5</c:v>
                </c:pt>
                <c:pt idx="158">
                  <c:v>221</c:v>
                </c:pt>
                <c:pt idx="159">
                  <c:v>220.5</c:v>
                </c:pt>
                <c:pt idx="160">
                  <c:v>220</c:v>
                </c:pt>
                <c:pt idx="161">
                  <c:v>219.5</c:v>
                </c:pt>
                <c:pt idx="162">
                  <c:v>219</c:v>
                </c:pt>
                <c:pt idx="163">
                  <c:v>218.5</c:v>
                </c:pt>
                <c:pt idx="164">
                  <c:v>218</c:v>
                </c:pt>
                <c:pt idx="165">
                  <c:v>217.5</c:v>
                </c:pt>
                <c:pt idx="166">
                  <c:v>217</c:v>
                </c:pt>
                <c:pt idx="167">
                  <c:v>216.5</c:v>
                </c:pt>
                <c:pt idx="168">
                  <c:v>216</c:v>
                </c:pt>
                <c:pt idx="169">
                  <c:v>215.5</c:v>
                </c:pt>
                <c:pt idx="170">
                  <c:v>215</c:v>
                </c:pt>
                <c:pt idx="171">
                  <c:v>214.5</c:v>
                </c:pt>
                <c:pt idx="172">
                  <c:v>214</c:v>
                </c:pt>
                <c:pt idx="173">
                  <c:v>213.5</c:v>
                </c:pt>
                <c:pt idx="174">
                  <c:v>213</c:v>
                </c:pt>
                <c:pt idx="175">
                  <c:v>212.5</c:v>
                </c:pt>
                <c:pt idx="176">
                  <c:v>212</c:v>
                </c:pt>
                <c:pt idx="177">
                  <c:v>211.5</c:v>
                </c:pt>
                <c:pt idx="178">
                  <c:v>211</c:v>
                </c:pt>
                <c:pt idx="179">
                  <c:v>210.5</c:v>
                </c:pt>
                <c:pt idx="180">
                  <c:v>210</c:v>
                </c:pt>
                <c:pt idx="181">
                  <c:v>209.5</c:v>
                </c:pt>
                <c:pt idx="182">
                  <c:v>209</c:v>
                </c:pt>
                <c:pt idx="183">
                  <c:v>208.5</c:v>
                </c:pt>
                <c:pt idx="184">
                  <c:v>208</c:v>
                </c:pt>
                <c:pt idx="185">
                  <c:v>207.5</c:v>
                </c:pt>
                <c:pt idx="186">
                  <c:v>207</c:v>
                </c:pt>
                <c:pt idx="187">
                  <c:v>206.5</c:v>
                </c:pt>
                <c:pt idx="188">
                  <c:v>206</c:v>
                </c:pt>
                <c:pt idx="189">
                  <c:v>205.5</c:v>
                </c:pt>
                <c:pt idx="190">
                  <c:v>205</c:v>
                </c:pt>
                <c:pt idx="191">
                  <c:v>204.5</c:v>
                </c:pt>
                <c:pt idx="192">
                  <c:v>204</c:v>
                </c:pt>
                <c:pt idx="193">
                  <c:v>203.5</c:v>
                </c:pt>
                <c:pt idx="194">
                  <c:v>203</c:v>
                </c:pt>
                <c:pt idx="195">
                  <c:v>202.5</c:v>
                </c:pt>
                <c:pt idx="196">
                  <c:v>202</c:v>
                </c:pt>
                <c:pt idx="197">
                  <c:v>201.5</c:v>
                </c:pt>
                <c:pt idx="198">
                  <c:v>201</c:v>
                </c:pt>
                <c:pt idx="199">
                  <c:v>200.5</c:v>
                </c:pt>
                <c:pt idx="200">
                  <c:v>200</c:v>
                </c:pt>
                <c:pt idx="201">
                  <c:v>199.5</c:v>
                </c:pt>
                <c:pt idx="202">
                  <c:v>199</c:v>
                </c:pt>
                <c:pt idx="203">
                  <c:v>198.5</c:v>
                </c:pt>
                <c:pt idx="204">
                  <c:v>198</c:v>
                </c:pt>
                <c:pt idx="205">
                  <c:v>197.5</c:v>
                </c:pt>
                <c:pt idx="206">
                  <c:v>197</c:v>
                </c:pt>
                <c:pt idx="207">
                  <c:v>196.5</c:v>
                </c:pt>
                <c:pt idx="208">
                  <c:v>196</c:v>
                </c:pt>
                <c:pt idx="209">
                  <c:v>195.5</c:v>
                </c:pt>
                <c:pt idx="210">
                  <c:v>195</c:v>
                </c:pt>
                <c:pt idx="211">
                  <c:v>194.5</c:v>
                </c:pt>
                <c:pt idx="212">
                  <c:v>194</c:v>
                </c:pt>
                <c:pt idx="213">
                  <c:v>193.5</c:v>
                </c:pt>
                <c:pt idx="214">
                  <c:v>193</c:v>
                </c:pt>
                <c:pt idx="215">
                  <c:v>192.5</c:v>
                </c:pt>
                <c:pt idx="216">
                  <c:v>192</c:v>
                </c:pt>
                <c:pt idx="217">
                  <c:v>191.5</c:v>
                </c:pt>
                <c:pt idx="218">
                  <c:v>191</c:v>
                </c:pt>
                <c:pt idx="219">
                  <c:v>190.5</c:v>
                </c:pt>
                <c:pt idx="220">
                  <c:v>190</c:v>
                </c:pt>
                <c:pt idx="221">
                  <c:v>189.5</c:v>
                </c:pt>
                <c:pt idx="222">
                  <c:v>189</c:v>
                </c:pt>
                <c:pt idx="223">
                  <c:v>188.5</c:v>
                </c:pt>
                <c:pt idx="224">
                  <c:v>188</c:v>
                </c:pt>
                <c:pt idx="225">
                  <c:v>187.5</c:v>
                </c:pt>
                <c:pt idx="226">
                  <c:v>187</c:v>
                </c:pt>
                <c:pt idx="227">
                  <c:v>186.5</c:v>
                </c:pt>
                <c:pt idx="228">
                  <c:v>186</c:v>
                </c:pt>
                <c:pt idx="229">
                  <c:v>185.5</c:v>
                </c:pt>
                <c:pt idx="230">
                  <c:v>185</c:v>
                </c:pt>
                <c:pt idx="231">
                  <c:v>184.5</c:v>
                </c:pt>
                <c:pt idx="232">
                  <c:v>184</c:v>
                </c:pt>
                <c:pt idx="233">
                  <c:v>183.5</c:v>
                </c:pt>
                <c:pt idx="234">
                  <c:v>183</c:v>
                </c:pt>
                <c:pt idx="235">
                  <c:v>182.5</c:v>
                </c:pt>
                <c:pt idx="236">
                  <c:v>182</c:v>
                </c:pt>
                <c:pt idx="237">
                  <c:v>181.5</c:v>
                </c:pt>
                <c:pt idx="238">
                  <c:v>181</c:v>
                </c:pt>
                <c:pt idx="239">
                  <c:v>180.5</c:v>
                </c:pt>
                <c:pt idx="240">
                  <c:v>180</c:v>
                </c:pt>
              </c:numCache>
            </c:numRef>
          </c:xVal>
          <c:yVal>
            <c:numRef>
              <c:f>Sheet1!$D$2:$D$242</c:f>
              <c:numCache>
                <c:formatCode>General</c:formatCode>
                <c:ptCount val="241"/>
                <c:pt idx="0">
                  <c:v>5.1699400000000013E-2</c:v>
                </c:pt>
                <c:pt idx="1">
                  <c:v>7.2097600000000372E-2</c:v>
                </c:pt>
                <c:pt idx="2">
                  <c:v>5.5558400000000022E-2</c:v>
                </c:pt>
                <c:pt idx="3">
                  <c:v>6.0144000000000003E-2</c:v>
                </c:pt>
                <c:pt idx="4">
                  <c:v>5.1601000000000008E-2</c:v>
                </c:pt>
                <c:pt idx="5">
                  <c:v>5.0047300000000003E-2</c:v>
                </c:pt>
                <c:pt idx="6">
                  <c:v>7.5889799999999993E-2</c:v>
                </c:pt>
                <c:pt idx="7">
                  <c:v>0.10723700000000012</c:v>
                </c:pt>
                <c:pt idx="8">
                  <c:v>8.7906300000000048E-2</c:v>
                </c:pt>
                <c:pt idx="9">
                  <c:v>0.12147000000000002</c:v>
                </c:pt>
                <c:pt idx="10">
                  <c:v>0.104828</c:v>
                </c:pt>
                <c:pt idx="11">
                  <c:v>8.8149800000000028E-2</c:v>
                </c:pt>
                <c:pt idx="12">
                  <c:v>5.3838300000000013E-2</c:v>
                </c:pt>
                <c:pt idx="13">
                  <c:v>1.7811800000000003E-2</c:v>
                </c:pt>
                <c:pt idx="14">
                  <c:v>5.7506700000000133E-2</c:v>
                </c:pt>
                <c:pt idx="15">
                  <c:v>3.2112700000000008E-2</c:v>
                </c:pt>
                <c:pt idx="16">
                  <c:v>4.8460800000000012E-2</c:v>
                </c:pt>
                <c:pt idx="17">
                  <c:v>3.9619300000000052E-2</c:v>
                </c:pt>
                <c:pt idx="18">
                  <c:v>4.5490300000000004E-2</c:v>
                </c:pt>
                <c:pt idx="19">
                  <c:v>4.680730000000001E-2</c:v>
                </c:pt>
                <c:pt idx="20">
                  <c:v>2.1747600000000002E-2</c:v>
                </c:pt>
                <c:pt idx="21">
                  <c:v>2.338790000000001E-2</c:v>
                </c:pt>
                <c:pt idx="22">
                  <c:v>4.9120000000000011E-2</c:v>
                </c:pt>
                <c:pt idx="23">
                  <c:v>5.8446899999999996E-2</c:v>
                </c:pt>
                <c:pt idx="24">
                  <c:v>0.11679900000000012</c:v>
                </c:pt>
                <c:pt idx="25">
                  <c:v>0.12386400000000022</c:v>
                </c:pt>
                <c:pt idx="26">
                  <c:v>0.14026600000000058</c:v>
                </c:pt>
                <c:pt idx="27">
                  <c:v>0.12145500000000002</c:v>
                </c:pt>
                <c:pt idx="28">
                  <c:v>7.104400000000001E-2</c:v>
                </c:pt>
                <c:pt idx="29">
                  <c:v>1.7050000000000006E-2</c:v>
                </c:pt>
                <c:pt idx="30">
                  <c:v>3.2858100000000015E-2</c:v>
                </c:pt>
                <c:pt idx="31">
                  <c:v>6.1782500000000122E-2</c:v>
                </c:pt>
                <c:pt idx="32">
                  <c:v>8.3494400000000427E-2</c:v>
                </c:pt>
                <c:pt idx="33">
                  <c:v>5.9679600000000013E-2</c:v>
                </c:pt>
                <c:pt idx="34">
                  <c:v>6.5900600000000004E-2</c:v>
                </c:pt>
                <c:pt idx="35">
                  <c:v>7.02295E-2</c:v>
                </c:pt>
                <c:pt idx="36">
                  <c:v>8.5112200000000013E-2</c:v>
                </c:pt>
                <c:pt idx="37">
                  <c:v>7.6013700000000031E-2</c:v>
                </c:pt>
                <c:pt idx="38">
                  <c:v>0.14306800000000044</c:v>
                </c:pt>
                <c:pt idx="39">
                  <c:v>0.15798700000000093</c:v>
                </c:pt>
                <c:pt idx="40">
                  <c:v>0.15667400000000001</c:v>
                </c:pt>
                <c:pt idx="41">
                  <c:v>0.11810100000000009</c:v>
                </c:pt>
                <c:pt idx="42">
                  <c:v>7.0656800000000006E-2</c:v>
                </c:pt>
                <c:pt idx="43">
                  <c:v>4.4841200000000012E-2</c:v>
                </c:pt>
                <c:pt idx="44">
                  <c:v>7.9373500000000194E-2</c:v>
                </c:pt>
                <c:pt idx="45">
                  <c:v>4.2942100000000011E-2</c:v>
                </c:pt>
                <c:pt idx="46">
                  <c:v>7.3097600000000318E-2</c:v>
                </c:pt>
                <c:pt idx="47">
                  <c:v>2.6938100000000006E-2</c:v>
                </c:pt>
                <c:pt idx="48">
                  <c:v>4.4969400000000034E-2</c:v>
                </c:pt>
                <c:pt idx="49">
                  <c:v>6.7332100000000034E-2</c:v>
                </c:pt>
                <c:pt idx="50">
                  <c:v>5.4360800000000133E-2</c:v>
                </c:pt>
                <c:pt idx="51">
                  <c:v>3.5803000000000147E-2</c:v>
                </c:pt>
                <c:pt idx="52">
                  <c:v>4.0041700000000006E-2</c:v>
                </c:pt>
                <c:pt idx="53">
                  <c:v>7.3238000000000011E-2</c:v>
                </c:pt>
                <c:pt idx="54">
                  <c:v>0.12824200000000024</c:v>
                </c:pt>
                <c:pt idx="55">
                  <c:v>0.10390600000000012</c:v>
                </c:pt>
                <c:pt idx="56">
                  <c:v>0.10576700000000012</c:v>
                </c:pt>
                <c:pt idx="57">
                  <c:v>0.10542700000000002</c:v>
                </c:pt>
                <c:pt idx="58">
                  <c:v>9.7893300000000044E-2</c:v>
                </c:pt>
                <c:pt idx="59">
                  <c:v>0.10748400000000002</c:v>
                </c:pt>
                <c:pt idx="60">
                  <c:v>9.0654600000000529E-2</c:v>
                </c:pt>
                <c:pt idx="61">
                  <c:v>5.7049200000000001E-2</c:v>
                </c:pt>
                <c:pt idx="62">
                  <c:v>5.2293200000000123E-2</c:v>
                </c:pt>
                <c:pt idx="63">
                  <c:v>7.1102200000000134E-3</c:v>
                </c:pt>
                <c:pt idx="64">
                  <c:v>5.6651900000000005E-2</c:v>
                </c:pt>
                <c:pt idx="65">
                  <c:v>7.8911600000000123E-2</c:v>
                </c:pt>
                <c:pt idx="66">
                  <c:v>0.121447</c:v>
                </c:pt>
                <c:pt idx="67">
                  <c:v>7.604290000000001E-2</c:v>
                </c:pt>
                <c:pt idx="68">
                  <c:v>8.0975500000000047E-2</c:v>
                </c:pt>
                <c:pt idx="69">
                  <c:v>7.2843200000000038E-2</c:v>
                </c:pt>
                <c:pt idx="70">
                  <c:v>9.7983000000000001E-2</c:v>
                </c:pt>
                <c:pt idx="71">
                  <c:v>0.117107</c:v>
                </c:pt>
                <c:pt idx="72">
                  <c:v>0.13026700000000024</c:v>
                </c:pt>
                <c:pt idx="73">
                  <c:v>0.13077</c:v>
                </c:pt>
                <c:pt idx="74">
                  <c:v>0.12561700000000001</c:v>
                </c:pt>
                <c:pt idx="75">
                  <c:v>8.4169800000000045E-2</c:v>
                </c:pt>
                <c:pt idx="76">
                  <c:v>5.1330600000000122E-2</c:v>
                </c:pt>
                <c:pt idx="77">
                  <c:v>4.3117100000000019E-2</c:v>
                </c:pt>
                <c:pt idx="78">
                  <c:v>6.0379800000000011E-2</c:v>
                </c:pt>
                <c:pt idx="79">
                  <c:v>9.5708600000000046E-2</c:v>
                </c:pt>
                <c:pt idx="80">
                  <c:v>6.1007900000000004E-2</c:v>
                </c:pt>
                <c:pt idx="81">
                  <c:v>4.4778100000000022E-2</c:v>
                </c:pt>
                <c:pt idx="82">
                  <c:v>-5.9553100000000114E-3</c:v>
                </c:pt>
                <c:pt idx="83">
                  <c:v>1.9360200000000063E-2</c:v>
                </c:pt>
                <c:pt idx="84">
                  <c:v>1.1857200000000005E-2</c:v>
                </c:pt>
                <c:pt idx="85">
                  <c:v>2.2932800000000052E-2</c:v>
                </c:pt>
                <c:pt idx="86">
                  <c:v>-5.3680400000000114E-3</c:v>
                </c:pt>
                <c:pt idx="87">
                  <c:v>2.073560000000001E-2</c:v>
                </c:pt>
                <c:pt idx="88">
                  <c:v>6.1470200000000003E-2</c:v>
                </c:pt>
                <c:pt idx="89">
                  <c:v>9.3075200000000025E-2</c:v>
                </c:pt>
                <c:pt idx="90">
                  <c:v>3.2965499999999995E-2</c:v>
                </c:pt>
                <c:pt idx="91">
                  <c:v>2.0591700000000012E-3</c:v>
                </c:pt>
                <c:pt idx="92">
                  <c:v>1.4671100000000001E-2</c:v>
                </c:pt>
                <c:pt idx="93">
                  <c:v>1.9415700000000025E-2</c:v>
                </c:pt>
                <c:pt idx="94">
                  <c:v>3.1801200000000189E-2</c:v>
                </c:pt>
                <c:pt idx="95">
                  <c:v>3.1262800000000014E-2</c:v>
                </c:pt>
                <c:pt idx="96">
                  <c:v>3.1857100000000096E-2</c:v>
                </c:pt>
                <c:pt idx="97">
                  <c:v>3.3168199999999988E-2</c:v>
                </c:pt>
                <c:pt idx="98">
                  <c:v>1.5161700000000021E-2</c:v>
                </c:pt>
                <c:pt idx="99">
                  <c:v>4.8940699999999997E-2</c:v>
                </c:pt>
                <c:pt idx="100">
                  <c:v>9.1037900000000005E-2</c:v>
                </c:pt>
                <c:pt idx="101">
                  <c:v>8.2308400000000004E-2</c:v>
                </c:pt>
                <c:pt idx="102">
                  <c:v>5.9035300000000013E-2</c:v>
                </c:pt>
                <c:pt idx="103">
                  <c:v>5.7175800000000006E-2</c:v>
                </c:pt>
                <c:pt idx="104">
                  <c:v>2.8312300000000006E-2</c:v>
                </c:pt>
                <c:pt idx="105">
                  <c:v>-3.8422800000000007E-2</c:v>
                </c:pt>
                <c:pt idx="106">
                  <c:v>-0.13761100000000001</c:v>
                </c:pt>
                <c:pt idx="107">
                  <c:v>-0.15354000000000076</c:v>
                </c:pt>
                <c:pt idx="108">
                  <c:v>-0.15430200000000024</c:v>
                </c:pt>
                <c:pt idx="109">
                  <c:v>-0.110154</c:v>
                </c:pt>
                <c:pt idx="110">
                  <c:v>-0.199652</c:v>
                </c:pt>
                <c:pt idx="111">
                  <c:v>-0.28883800000000032</c:v>
                </c:pt>
                <c:pt idx="112">
                  <c:v>-0.33317500000000111</c:v>
                </c:pt>
                <c:pt idx="113">
                  <c:v>-0.33673800000000031</c:v>
                </c:pt>
                <c:pt idx="114">
                  <c:v>-0.29830900000000032</c:v>
                </c:pt>
                <c:pt idx="115">
                  <c:v>-0.34048400000000123</c:v>
                </c:pt>
                <c:pt idx="116">
                  <c:v>-0.44525399999999998</c:v>
                </c:pt>
                <c:pt idx="117">
                  <c:v>-0.55447900000000061</c:v>
                </c:pt>
                <c:pt idx="118">
                  <c:v>-0.63377400000000328</c:v>
                </c:pt>
                <c:pt idx="119">
                  <c:v>-0.72706800000000005</c:v>
                </c:pt>
                <c:pt idx="120">
                  <c:v>-0.83607700000000063</c:v>
                </c:pt>
                <c:pt idx="121">
                  <c:v>-0.95184100000000293</c:v>
                </c:pt>
                <c:pt idx="122">
                  <c:v>-1.0798399999999952</c:v>
                </c:pt>
                <c:pt idx="123">
                  <c:v>-1.17076</c:v>
                </c:pt>
                <c:pt idx="124">
                  <c:v>-1.3111899999999999</c:v>
                </c:pt>
                <c:pt idx="125">
                  <c:v>-1.4207999999999947</c:v>
                </c:pt>
                <c:pt idx="126">
                  <c:v>-1.5513999999999952</c:v>
                </c:pt>
                <c:pt idx="127">
                  <c:v>-1.7589399999999957</c:v>
                </c:pt>
                <c:pt idx="128">
                  <c:v>-2.0168699999999813</c:v>
                </c:pt>
                <c:pt idx="129">
                  <c:v>-2.2753700000000001</c:v>
                </c:pt>
                <c:pt idx="130">
                  <c:v>-2.5127599999999899</c:v>
                </c:pt>
                <c:pt idx="131">
                  <c:v>-2.7362399999999987</c:v>
                </c:pt>
                <c:pt idx="132">
                  <c:v>-2.9399699999999913</c:v>
                </c:pt>
                <c:pt idx="133">
                  <c:v>-3.1792799999999977</c:v>
                </c:pt>
                <c:pt idx="134">
                  <c:v>-3.3892599999999913</c:v>
                </c:pt>
                <c:pt idx="135">
                  <c:v>-3.7042800000000002</c:v>
                </c:pt>
                <c:pt idx="136">
                  <c:v>-4.01105</c:v>
                </c:pt>
                <c:pt idx="137">
                  <c:v>-4.3402600000000024</c:v>
                </c:pt>
                <c:pt idx="138">
                  <c:v>-4.5838999999999999</c:v>
                </c:pt>
                <c:pt idx="139">
                  <c:v>-4.7986700000000004</c:v>
                </c:pt>
                <c:pt idx="140">
                  <c:v>-5.0865099999999996</c:v>
                </c:pt>
                <c:pt idx="141">
                  <c:v>-5.4515400000000014</c:v>
                </c:pt>
                <c:pt idx="142">
                  <c:v>-5.7838799999999999</c:v>
                </c:pt>
                <c:pt idx="143">
                  <c:v>-6.0694699999999999</c:v>
                </c:pt>
                <c:pt idx="144">
                  <c:v>-6.2526700000000002</c:v>
                </c:pt>
                <c:pt idx="145">
                  <c:v>-6.5077299999999996</c:v>
                </c:pt>
                <c:pt idx="146">
                  <c:v>-6.8167499999999999</c:v>
                </c:pt>
                <c:pt idx="147">
                  <c:v>-7.0770299999999997</c:v>
                </c:pt>
                <c:pt idx="148">
                  <c:v>-7.3068099999999996</c:v>
                </c:pt>
                <c:pt idx="149">
                  <c:v>-7.4480300000000002</c:v>
                </c:pt>
                <c:pt idx="150">
                  <c:v>-7.6000499999999986</c:v>
                </c:pt>
                <c:pt idx="151">
                  <c:v>-7.74871</c:v>
                </c:pt>
                <c:pt idx="152">
                  <c:v>-7.9192100000000014</c:v>
                </c:pt>
                <c:pt idx="153">
                  <c:v>-8.049710000000001</c:v>
                </c:pt>
                <c:pt idx="154">
                  <c:v>-8.1594400000000267</c:v>
                </c:pt>
                <c:pt idx="155">
                  <c:v>-8.2881999999999998</c:v>
                </c:pt>
                <c:pt idx="156">
                  <c:v>-8.346960000000001</c:v>
                </c:pt>
                <c:pt idx="157">
                  <c:v>-8.3988199999999988</c:v>
                </c:pt>
                <c:pt idx="158">
                  <c:v>-8.4134000000000047</c:v>
                </c:pt>
                <c:pt idx="159">
                  <c:v>-8.5168100000000013</c:v>
                </c:pt>
                <c:pt idx="160">
                  <c:v>-8.56724</c:v>
                </c:pt>
                <c:pt idx="161">
                  <c:v>-8.5620400000000068</c:v>
                </c:pt>
                <c:pt idx="162">
                  <c:v>-8.4559000000000228</c:v>
                </c:pt>
                <c:pt idx="163">
                  <c:v>-8.3711500000000001</c:v>
                </c:pt>
                <c:pt idx="164">
                  <c:v>-8.3659800000000413</c:v>
                </c:pt>
                <c:pt idx="165">
                  <c:v>-8.3080500000000015</c:v>
                </c:pt>
                <c:pt idx="166">
                  <c:v>-8.2753900000000016</c:v>
                </c:pt>
                <c:pt idx="167">
                  <c:v>-8.2226900000000001</c:v>
                </c:pt>
                <c:pt idx="168">
                  <c:v>-8.2475999999999985</c:v>
                </c:pt>
                <c:pt idx="169">
                  <c:v>-8.2536500000000004</c:v>
                </c:pt>
                <c:pt idx="170">
                  <c:v>-8.2651800000000026</c:v>
                </c:pt>
                <c:pt idx="171">
                  <c:v>-8.2510199999999987</c:v>
                </c:pt>
                <c:pt idx="172">
                  <c:v>-8.1542199999999987</c:v>
                </c:pt>
                <c:pt idx="173">
                  <c:v>-8.0691900000000008</c:v>
                </c:pt>
                <c:pt idx="174">
                  <c:v>-7.9613000000000014</c:v>
                </c:pt>
                <c:pt idx="175">
                  <c:v>-7.9620099999999976</c:v>
                </c:pt>
                <c:pt idx="176">
                  <c:v>-7.9759600000000024</c:v>
                </c:pt>
                <c:pt idx="177">
                  <c:v>-7.9694799999999999</c:v>
                </c:pt>
                <c:pt idx="178">
                  <c:v>-7.8639099999999855</c:v>
                </c:pt>
                <c:pt idx="179">
                  <c:v>-7.6769400000000001</c:v>
                </c:pt>
                <c:pt idx="180">
                  <c:v>-7.5678799999999855</c:v>
                </c:pt>
                <c:pt idx="181">
                  <c:v>-7.4926700000000004</c:v>
                </c:pt>
                <c:pt idx="182">
                  <c:v>-7.4472000000000014</c:v>
                </c:pt>
                <c:pt idx="183">
                  <c:v>-7.3500499999999986</c:v>
                </c:pt>
                <c:pt idx="184">
                  <c:v>-7.2472500000000002</c:v>
                </c:pt>
                <c:pt idx="185">
                  <c:v>-6.9421799999999996</c:v>
                </c:pt>
                <c:pt idx="186">
                  <c:v>-6.5763900000000124</c:v>
                </c:pt>
                <c:pt idx="187">
                  <c:v>-6.1576799999999965</c:v>
                </c:pt>
                <c:pt idx="188">
                  <c:v>-5.8213699999999999</c:v>
                </c:pt>
                <c:pt idx="189">
                  <c:v>-5.3657599999999945</c:v>
                </c:pt>
                <c:pt idx="190">
                  <c:v>-4.76152</c:v>
                </c:pt>
                <c:pt idx="191">
                  <c:v>-4.1879999999999855</c:v>
                </c:pt>
                <c:pt idx="192">
                  <c:v>-3.5387300000000002</c:v>
                </c:pt>
                <c:pt idx="193">
                  <c:v>-2.9076200000000001</c:v>
                </c:pt>
                <c:pt idx="194">
                  <c:v>-2.157</c:v>
                </c:pt>
                <c:pt idx="195">
                  <c:v>-1.2970699999999957</c:v>
                </c:pt>
                <c:pt idx="196">
                  <c:v>-0.75218700000000005</c:v>
                </c:pt>
                <c:pt idx="197">
                  <c:v>-0.125199</c:v>
                </c:pt>
                <c:pt idx="198">
                  <c:v>0.40630400000000111</c:v>
                </c:pt>
                <c:pt idx="199">
                  <c:v>1.04877</c:v>
                </c:pt>
                <c:pt idx="200">
                  <c:v>1.7971999999999952</c:v>
                </c:pt>
                <c:pt idx="201">
                  <c:v>2.5178199999999977</c:v>
                </c:pt>
                <c:pt idx="202">
                  <c:v>3.0504799999999967</c:v>
                </c:pt>
                <c:pt idx="203">
                  <c:v>3.52094</c:v>
                </c:pt>
                <c:pt idx="204">
                  <c:v>3.8051599999999977</c:v>
                </c:pt>
                <c:pt idx="205">
                  <c:v>4.1688899999999762</c:v>
                </c:pt>
                <c:pt idx="206">
                  <c:v>4.3115699999999997</c:v>
                </c:pt>
                <c:pt idx="207">
                  <c:v>4.3948799999999855</c:v>
                </c:pt>
                <c:pt idx="208">
                  <c:v>4.2348699999999999</c:v>
                </c:pt>
                <c:pt idx="209">
                  <c:v>4.1931499999999966</c:v>
                </c:pt>
                <c:pt idx="210">
                  <c:v>4.0532200000000014</c:v>
                </c:pt>
                <c:pt idx="211">
                  <c:v>3.8459999999999988</c:v>
                </c:pt>
                <c:pt idx="212">
                  <c:v>3.64541</c:v>
                </c:pt>
                <c:pt idx="213">
                  <c:v>3.3134399999999977</c:v>
                </c:pt>
                <c:pt idx="214">
                  <c:v>3.1294900000000001</c:v>
                </c:pt>
                <c:pt idx="215">
                  <c:v>2.8570399999999987</c:v>
                </c:pt>
                <c:pt idx="216">
                  <c:v>2.73576</c:v>
                </c:pt>
                <c:pt idx="217">
                  <c:v>2.5363799999999967</c:v>
                </c:pt>
                <c:pt idx="218">
                  <c:v>2.3659999999999997</c:v>
                </c:pt>
                <c:pt idx="219">
                  <c:v>2.2259100000000012</c:v>
                </c:pt>
                <c:pt idx="220">
                  <c:v>2.0915699999999977</c:v>
                </c:pt>
                <c:pt idx="221">
                  <c:v>1.89063</c:v>
                </c:pt>
                <c:pt idx="222">
                  <c:v>1.61944</c:v>
                </c:pt>
                <c:pt idx="223">
                  <c:v>1.4731399999999952</c:v>
                </c:pt>
                <c:pt idx="224">
                  <c:v>1.4732699999999948</c:v>
                </c:pt>
                <c:pt idx="225">
                  <c:v>1.5195199999999998</c:v>
                </c:pt>
                <c:pt idx="226">
                  <c:v>1.5317299999999936</c:v>
                </c:pt>
                <c:pt idx="227">
                  <c:v>1.3451299999999957</c:v>
                </c:pt>
                <c:pt idx="228">
                  <c:v>0.96644000000000063</c:v>
                </c:pt>
                <c:pt idx="229">
                  <c:v>0.80909000000000064</c:v>
                </c:pt>
                <c:pt idx="230">
                  <c:v>0.71104300000000065</c:v>
                </c:pt>
                <c:pt idx="231">
                  <c:v>0.70597700000000063</c:v>
                </c:pt>
                <c:pt idx="232">
                  <c:v>0.65991600000000061</c:v>
                </c:pt>
                <c:pt idx="233">
                  <c:v>0.50639000000000001</c:v>
                </c:pt>
                <c:pt idx="234">
                  <c:v>0.42512600000000123</c:v>
                </c:pt>
                <c:pt idx="235">
                  <c:v>0.447239</c:v>
                </c:pt>
                <c:pt idx="236">
                  <c:v>0.59966199999999958</c:v>
                </c:pt>
                <c:pt idx="237">
                  <c:v>0.51071</c:v>
                </c:pt>
                <c:pt idx="238">
                  <c:v>0.17269400000000001</c:v>
                </c:pt>
                <c:pt idx="239">
                  <c:v>6.81509E-2</c:v>
                </c:pt>
                <c:pt idx="240">
                  <c:v>0.1192460000000003</c:v>
                </c:pt>
              </c:numCache>
            </c:numRef>
          </c:yVal>
        </c:ser>
        <c:ser>
          <c:idx val="2"/>
          <c:order val="2"/>
          <c:tx>
            <c:v>WT after melt</c:v>
          </c:tx>
          <c:spPr>
            <a:ln w="28575">
              <a:noFill/>
            </a:ln>
          </c:spPr>
          <c:marker>
            <c:symbol val="diamond"/>
            <c:size val="4"/>
            <c:spPr>
              <a:solidFill>
                <a:srgbClr val="FF6600"/>
              </a:solidFill>
              <a:ln>
                <a:solidFill>
                  <a:srgbClr val="FF6600"/>
                </a:solidFill>
              </a:ln>
            </c:spPr>
          </c:marker>
          <c:xVal>
            <c:numRef>
              <c:f>Sheet1!$A$2:$A$242</c:f>
              <c:numCache>
                <c:formatCode>General</c:formatCode>
                <c:ptCount val="241"/>
                <c:pt idx="0">
                  <c:v>300</c:v>
                </c:pt>
                <c:pt idx="1">
                  <c:v>299.5</c:v>
                </c:pt>
                <c:pt idx="2">
                  <c:v>299</c:v>
                </c:pt>
                <c:pt idx="3">
                  <c:v>298.5</c:v>
                </c:pt>
                <c:pt idx="4">
                  <c:v>298</c:v>
                </c:pt>
                <c:pt idx="5">
                  <c:v>297.5</c:v>
                </c:pt>
                <c:pt idx="6">
                  <c:v>297</c:v>
                </c:pt>
                <c:pt idx="7">
                  <c:v>296.5</c:v>
                </c:pt>
                <c:pt idx="8">
                  <c:v>296</c:v>
                </c:pt>
                <c:pt idx="9">
                  <c:v>295.5</c:v>
                </c:pt>
                <c:pt idx="10">
                  <c:v>295</c:v>
                </c:pt>
                <c:pt idx="11">
                  <c:v>294.5</c:v>
                </c:pt>
                <c:pt idx="12">
                  <c:v>294</c:v>
                </c:pt>
                <c:pt idx="13">
                  <c:v>293.5</c:v>
                </c:pt>
                <c:pt idx="14">
                  <c:v>293</c:v>
                </c:pt>
                <c:pt idx="15">
                  <c:v>292.5</c:v>
                </c:pt>
                <c:pt idx="16">
                  <c:v>292</c:v>
                </c:pt>
                <c:pt idx="17">
                  <c:v>291.5</c:v>
                </c:pt>
                <c:pt idx="18">
                  <c:v>291</c:v>
                </c:pt>
                <c:pt idx="19">
                  <c:v>290.5</c:v>
                </c:pt>
                <c:pt idx="20">
                  <c:v>290</c:v>
                </c:pt>
                <c:pt idx="21">
                  <c:v>289.5</c:v>
                </c:pt>
                <c:pt idx="22">
                  <c:v>289</c:v>
                </c:pt>
                <c:pt idx="23">
                  <c:v>288.5</c:v>
                </c:pt>
                <c:pt idx="24">
                  <c:v>288</c:v>
                </c:pt>
                <c:pt idx="25">
                  <c:v>287.5</c:v>
                </c:pt>
                <c:pt idx="26">
                  <c:v>287</c:v>
                </c:pt>
                <c:pt idx="27">
                  <c:v>286.5</c:v>
                </c:pt>
                <c:pt idx="28">
                  <c:v>286</c:v>
                </c:pt>
                <c:pt idx="29">
                  <c:v>285.5</c:v>
                </c:pt>
                <c:pt idx="30">
                  <c:v>285</c:v>
                </c:pt>
                <c:pt idx="31">
                  <c:v>284.5</c:v>
                </c:pt>
                <c:pt idx="32">
                  <c:v>284</c:v>
                </c:pt>
                <c:pt idx="33">
                  <c:v>283.5</c:v>
                </c:pt>
                <c:pt idx="34">
                  <c:v>283</c:v>
                </c:pt>
                <c:pt idx="35">
                  <c:v>282.5</c:v>
                </c:pt>
                <c:pt idx="36">
                  <c:v>282</c:v>
                </c:pt>
                <c:pt idx="37">
                  <c:v>281.5</c:v>
                </c:pt>
                <c:pt idx="38">
                  <c:v>281</c:v>
                </c:pt>
                <c:pt idx="39">
                  <c:v>280.5</c:v>
                </c:pt>
                <c:pt idx="40">
                  <c:v>280</c:v>
                </c:pt>
                <c:pt idx="41">
                  <c:v>279.5</c:v>
                </c:pt>
                <c:pt idx="42">
                  <c:v>279</c:v>
                </c:pt>
                <c:pt idx="43">
                  <c:v>278.5</c:v>
                </c:pt>
                <c:pt idx="44">
                  <c:v>278</c:v>
                </c:pt>
                <c:pt idx="45">
                  <c:v>277.5</c:v>
                </c:pt>
                <c:pt idx="46">
                  <c:v>277</c:v>
                </c:pt>
                <c:pt idx="47">
                  <c:v>276.5</c:v>
                </c:pt>
                <c:pt idx="48">
                  <c:v>276</c:v>
                </c:pt>
                <c:pt idx="49">
                  <c:v>275.5</c:v>
                </c:pt>
                <c:pt idx="50">
                  <c:v>275</c:v>
                </c:pt>
                <c:pt idx="51">
                  <c:v>274.5</c:v>
                </c:pt>
                <c:pt idx="52">
                  <c:v>274</c:v>
                </c:pt>
                <c:pt idx="53">
                  <c:v>273.5</c:v>
                </c:pt>
                <c:pt idx="54">
                  <c:v>273</c:v>
                </c:pt>
                <c:pt idx="55">
                  <c:v>272.5</c:v>
                </c:pt>
                <c:pt idx="56">
                  <c:v>272</c:v>
                </c:pt>
                <c:pt idx="57">
                  <c:v>271.5</c:v>
                </c:pt>
                <c:pt idx="58">
                  <c:v>271</c:v>
                </c:pt>
                <c:pt idx="59">
                  <c:v>270.5</c:v>
                </c:pt>
                <c:pt idx="60">
                  <c:v>270</c:v>
                </c:pt>
                <c:pt idx="61">
                  <c:v>269.5</c:v>
                </c:pt>
                <c:pt idx="62">
                  <c:v>269</c:v>
                </c:pt>
                <c:pt idx="63">
                  <c:v>268.5</c:v>
                </c:pt>
                <c:pt idx="64">
                  <c:v>268</c:v>
                </c:pt>
                <c:pt idx="65">
                  <c:v>267.5</c:v>
                </c:pt>
                <c:pt idx="66">
                  <c:v>267</c:v>
                </c:pt>
                <c:pt idx="67">
                  <c:v>266.5</c:v>
                </c:pt>
                <c:pt idx="68">
                  <c:v>266</c:v>
                </c:pt>
                <c:pt idx="69">
                  <c:v>265.5</c:v>
                </c:pt>
                <c:pt idx="70">
                  <c:v>265</c:v>
                </c:pt>
                <c:pt idx="71">
                  <c:v>264.5</c:v>
                </c:pt>
                <c:pt idx="72">
                  <c:v>264</c:v>
                </c:pt>
                <c:pt idx="73">
                  <c:v>263.5</c:v>
                </c:pt>
                <c:pt idx="74">
                  <c:v>263</c:v>
                </c:pt>
                <c:pt idx="75">
                  <c:v>262.5</c:v>
                </c:pt>
                <c:pt idx="76">
                  <c:v>262</c:v>
                </c:pt>
                <c:pt idx="77">
                  <c:v>261.5</c:v>
                </c:pt>
                <c:pt idx="78">
                  <c:v>261</c:v>
                </c:pt>
                <c:pt idx="79">
                  <c:v>260.5</c:v>
                </c:pt>
                <c:pt idx="80">
                  <c:v>260</c:v>
                </c:pt>
                <c:pt idx="81">
                  <c:v>259.5</c:v>
                </c:pt>
                <c:pt idx="82">
                  <c:v>259</c:v>
                </c:pt>
                <c:pt idx="83">
                  <c:v>258.5</c:v>
                </c:pt>
                <c:pt idx="84">
                  <c:v>258</c:v>
                </c:pt>
                <c:pt idx="85">
                  <c:v>257.5</c:v>
                </c:pt>
                <c:pt idx="86">
                  <c:v>257</c:v>
                </c:pt>
                <c:pt idx="87">
                  <c:v>256.5</c:v>
                </c:pt>
                <c:pt idx="88">
                  <c:v>256</c:v>
                </c:pt>
                <c:pt idx="89">
                  <c:v>255.5</c:v>
                </c:pt>
                <c:pt idx="90">
                  <c:v>255</c:v>
                </c:pt>
                <c:pt idx="91">
                  <c:v>254.5</c:v>
                </c:pt>
                <c:pt idx="92">
                  <c:v>254</c:v>
                </c:pt>
                <c:pt idx="93">
                  <c:v>253.5</c:v>
                </c:pt>
                <c:pt idx="94">
                  <c:v>253</c:v>
                </c:pt>
                <c:pt idx="95">
                  <c:v>252.5</c:v>
                </c:pt>
                <c:pt idx="96">
                  <c:v>252</c:v>
                </c:pt>
                <c:pt idx="97">
                  <c:v>251.5</c:v>
                </c:pt>
                <c:pt idx="98">
                  <c:v>251</c:v>
                </c:pt>
                <c:pt idx="99">
                  <c:v>250.5</c:v>
                </c:pt>
                <c:pt idx="100">
                  <c:v>250</c:v>
                </c:pt>
                <c:pt idx="101">
                  <c:v>249.5</c:v>
                </c:pt>
                <c:pt idx="102">
                  <c:v>249</c:v>
                </c:pt>
                <c:pt idx="103">
                  <c:v>248.5</c:v>
                </c:pt>
                <c:pt idx="104">
                  <c:v>248</c:v>
                </c:pt>
                <c:pt idx="105">
                  <c:v>247.5</c:v>
                </c:pt>
                <c:pt idx="106">
                  <c:v>247</c:v>
                </c:pt>
                <c:pt idx="107">
                  <c:v>246.5</c:v>
                </c:pt>
                <c:pt idx="108">
                  <c:v>246</c:v>
                </c:pt>
                <c:pt idx="109">
                  <c:v>245.5</c:v>
                </c:pt>
                <c:pt idx="110">
                  <c:v>245</c:v>
                </c:pt>
                <c:pt idx="111">
                  <c:v>244.5</c:v>
                </c:pt>
                <c:pt idx="112">
                  <c:v>244</c:v>
                </c:pt>
                <c:pt idx="113">
                  <c:v>243.5</c:v>
                </c:pt>
                <c:pt idx="114">
                  <c:v>243</c:v>
                </c:pt>
                <c:pt idx="115">
                  <c:v>242.5</c:v>
                </c:pt>
                <c:pt idx="116">
                  <c:v>242</c:v>
                </c:pt>
                <c:pt idx="117">
                  <c:v>241.5</c:v>
                </c:pt>
                <c:pt idx="118">
                  <c:v>241</c:v>
                </c:pt>
                <c:pt idx="119">
                  <c:v>240.5</c:v>
                </c:pt>
                <c:pt idx="120">
                  <c:v>240</c:v>
                </c:pt>
                <c:pt idx="121">
                  <c:v>239.5</c:v>
                </c:pt>
                <c:pt idx="122">
                  <c:v>239</c:v>
                </c:pt>
                <c:pt idx="123">
                  <c:v>238.5</c:v>
                </c:pt>
                <c:pt idx="124">
                  <c:v>238</c:v>
                </c:pt>
                <c:pt idx="125">
                  <c:v>237.5</c:v>
                </c:pt>
                <c:pt idx="126">
                  <c:v>237</c:v>
                </c:pt>
                <c:pt idx="127">
                  <c:v>236.5</c:v>
                </c:pt>
                <c:pt idx="128">
                  <c:v>236</c:v>
                </c:pt>
                <c:pt idx="129">
                  <c:v>235.5</c:v>
                </c:pt>
                <c:pt idx="130">
                  <c:v>235</c:v>
                </c:pt>
                <c:pt idx="131">
                  <c:v>234.5</c:v>
                </c:pt>
                <c:pt idx="132">
                  <c:v>234</c:v>
                </c:pt>
                <c:pt idx="133">
                  <c:v>233.5</c:v>
                </c:pt>
                <c:pt idx="134">
                  <c:v>233</c:v>
                </c:pt>
                <c:pt idx="135">
                  <c:v>232.5</c:v>
                </c:pt>
                <c:pt idx="136">
                  <c:v>232</c:v>
                </c:pt>
                <c:pt idx="137">
                  <c:v>231.5</c:v>
                </c:pt>
                <c:pt idx="138">
                  <c:v>231</c:v>
                </c:pt>
                <c:pt idx="139">
                  <c:v>230.5</c:v>
                </c:pt>
                <c:pt idx="140">
                  <c:v>230</c:v>
                </c:pt>
                <c:pt idx="141">
                  <c:v>229.5</c:v>
                </c:pt>
                <c:pt idx="142">
                  <c:v>229</c:v>
                </c:pt>
                <c:pt idx="143">
                  <c:v>228.5</c:v>
                </c:pt>
                <c:pt idx="144">
                  <c:v>228</c:v>
                </c:pt>
                <c:pt idx="145">
                  <c:v>227.5</c:v>
                </c:pt>
                <c:pt idx="146">
                  <c:v>227</c:v>
                </c:pt>
                <c:pt idx="147">
                  <c:v>226.5</c:v>
                </c:pt>
                <c:pt idx="148">
                  <c:v>226</c:v>
                </c:pt>
                <c:pt idx="149">
                  <c:v>225.5</c:v>
                </c:pt>
                <c:pt idx="150">
                  <c:v>225</c:v>
                </c:pt>
                <c:pt idx="151">
                  <c:v>224.5</c:v>
                </c:pt>
                <c:pt idx="152">
                  <c:v>224</c:v>
                </c:pt>
                <c:pt idx="153">
                  <c:v>223.5</c:v>
                </c:pt>
                <c:pt idx="154">
                  <c:v>223</c:v>
                </c:pt>
                <c:pt idx="155">
                  <c:v>222.5</c:v>
                </c:pt>
                <c:pt idx="156">
                  <c:v>222</c:v>
                </c:pt>
                <c:pt idx="157">
                  <c:v>221.5</c:v>
                </c:pt>
                <c:pt idx="158">
                  <c:v>221</c:v>
                </c:pt>
                <c:pt idx="159">
                  <c:v>220.5</c:v>
                </c:pt>
                <c:pt idx="160">
                  <c:v>220</c:v>
                </c:pt>
                <c:pt idx="161">
                  <c:v>219.5</c:v>
                </c:pt>
                <c:pt idx="162">
                  <c:v>219</c:v>
                </c:pt>
                <c:pt idx="163">
                  <c:v>218.5</c:v>
                </c:pt>
                <c:pt idx="164">
                  <c:v>218</c:v>
                </c:pt>
                <c:pt idx="165">
                  <c:v>217.5</c:v>
                </c:pt>
                <c:pt idx="166">
                  <c:v>217</c:v>
                </c:pt>
                <c:pt idx="167">
                  <c:v>216.5</c:v>
                </c:pt>
                <c:pt idx="168">
                  <c:v>216</c:v>
                </c:pt>
                <c:pt idx="169">
                  <c:v>215.5</c:v>
                </c:pt>
                <c:pt idx="170">
                  <c:v>215</c:v>
                </c:pt>
                <c:pt idx="171">
                  <c:v>214.5</c:v>
                </c:pt>
                <c:pt idx="172">
                  <c:v>214</c:v>
                </c:pt>
                <c:pt idx="173">
                  <c:v>213.5</c:v>
                </c:pt>
                <c:pt idx="174">
                  <c:v>213</c:v>
                </c:pt>
                <c:pt idx="175">
                  <c:v>212.5</c:v>
                </c:pt>
                <c:pt idx="176">
                  <c:v>212</c:v>
                </c:pt>
                <c:pt idx="177">
                  <c:v>211.5</c:v>
                </c:pt>
                <c:pt idx="178">
                  <c:v>211</c:v>
                </c:pt>
                <c:pt idx="179">
                  <c:v>210.5</c:v>
                </c:pt>
                <c:pt idx="180">
                  <c:v>210</c:v>
                </c:pt>
                <c:pt idx="181">
                  <c:v>209.5</c:v>
                </c:pt>
                <c:pt idx="182">
                  <c:v>209</c:v>
                </c:pt>
                <c:pt idx="183">
                  <c:v>208.5</c:v>
                </c:pt>
                <c:pt idx="184">
                  <c:v>208</c:v>
                </c:pt>
                <c:pt idx="185">
                  <c:v>207.5</c:v>
                </c:pt>
                <c:pt idx="186">
                  <c:v>207</c:v>
                </c:pt>
                <c:pt idx="187">
                  <c:v>206.5</c:v>
                </c:pt>
                <c:pt idx="188">
                  <c:v>206</c:v>
                </c:pt>
                <c:pt idx="189">
                  <c:v>205.5</c:v>
                </c:pt>
                <c:pt idx="190">
                  <c:v>205</c:v>
                </c:pt>
                <c:pt idx="191">
                  <c:v>204.5</c:v>
                </c:pt>
                <c:pt idx="192">
                  <c:v>204</c:v>
                </c:pt>
                <c:pt idx="193">
                  <c:v>203.5</c:v>
                </c:pt>
                <c:pt idx="194">
                  <c:v>203</c:v>
                </c:pt>
                <c:pt idx="195">
                  <c:v>202.5</c:v>
                </c:pt>
                <c:pt idx="196">
                  <c:v>202</c:v>
                </c:pt>
                <c:pt idx="197">
                  <c:v>201.5</c:v>
                </c:pt>
                <c:pt idx="198">
                  <c:v>201</c:v>
                </c:pt>
                <c:pt idx="199">
                  <c:v>200.5</c:v>
                </c:pt>
                <c:pt idx="200">
                  <c:v>200</c:v>
                </c:pt>
                <c:pt idx="201">
                  <c:v>199.5</c:v>
                </c:pt>
                <c:pt idx="202">
                  <c:v>199</c:v>
                </c:pt>
                <c:pt idx="203">
                  <c:v>198.5</c:v>
                </c:pt>
                <c:pt idx="204">
                  <c:v>198</c:v>
                </c:pt>
                <c:pt idx="205">
                  <c:v>197.5</c:v>
                </c:pt>
                <c:pt idx="206">
                  <c:v>197</c:v>
                </c:pt>
                <c:pt idx="207">
                  <c:v>196.5</c:v>
                </c:pt>
                <c:pt idx="208">
                  <c:v>196</c:v>
                </c:pt>
                <c:pt idx="209">
                  <c:v>195.5</c:v>
                </c:pt>
                <c:pt idx="210">
                  <c:v>195</c:v>
                </c:pt>
                <c:pt idx="211">
                  <c:v>194.5</c:v>
                </c:pt>
                <c:pt idx="212">
                  <c:v>194</c:v>
                </c:pt>
                <c:pt idx="213">
                  <c:v>193.5</c:v>
                </c:pt>
                <c:pt idx="214">
                  <c:v>193</c:v>
                </c:pt>
                <c:pt idx="215">
                  <c:v>192.5</c:v>
                </c:pt>
                <c:pt idx="216">
                  <c:v>192</c:v>
                </c:pt>
                <c:pt idx="217">
                  <c:v>191.5</c:v>
                </c:pt>
                <c:pt idx="218">
                  <c:v>191</c:v>
                </c:pt>
                <c:pt idx="219">
                  <c:v>190.5</c:v>
                </c:pt>
                <c:pt idx="220">
                  <c:v>190</c:v>
                </c:pt>
                <c:pt idx="221">
                  <c:v>189.5</c:v>
                </c:pt>
                <c:pt idx="222">
                  <c:v>189</c:v>
                </c:pt>
                <c:pt idx="223">
                  <c:v>188.5</c:v>
                </c:pt>
                <c:pt idx="224">
                  <c:v>188</c:v>
                </c:pt>
                <c:pt idx="225">
                  <c:v>187.5</c:v>
                </c:pt>
                <c:pt idx="226">
                  <c:v>187</c:v>
                </c:pt>
                <c:pt idx="227">
                  <c:v>186.5</c:v>
                </c:pt>
                <c:pt idx="228">
                  <c:v>186</c:v>
                </c:pt>
                <c:pt idx="229">
                  <c:v>185.5</c:v>
                </c:pt>
                <c:pt idx="230">
                  <c:v>185</c:v>
                </c:pt>
                <c:pt idx="231">
                  <c:v>184.5</c:v>
                </c:pt>
                <c:pt idx="232">
                  <c:v>184</c:v>
                </c:pt>
                <c:pt idx="233">
                  <c:v>183.5</c:v>
                </c:pt>
                <c:pt idx="234">
                  <c:v>183</c:v>
                </c:pt>
                <c:pt idx="235">
                  <c:v>182.5</c:v>
                </c:pt>
                <c:pt idx="236">
                  <c:v>182</c:v>
                </c:pt>
                <c:pt idx="237">
                  <c:v>181.5</c:v>
                </c:pt>
                <c:pt idx="238">
                  <c:v>181</c:v>
                </c:pt>
                <c:pt idx="239">
                  <c:v>180.5</c:v>
                </c:pt>
                <c:pt idx="240">
                  <c:v>180</c:v>
                </c:pt>
              </c:numCache>
            </c:numRef>
          </c:xVal>
          <c:yVal>
            <c:numRef>
              <c:f>Sheet1!$F$2:$F$242</c:f>
              <c:numCache>
                <c:formatCode>General</c:formatCode>
                <c:ptCount val="241"/>
                <c:pt idx="0">
                  <c:v>2.4190100000000003E-2</c:v>
                </c:pt>
                <c:pt idx="1">
                  <c:v>1.6049400000000005E-2</c:v>
                </c:pt>
                <c:pt idx="2">
                  <c:v>4.5569200000000004E-2</c:v>
                </c:pt>
                <c:pt idx="3">
                  <c:v>5.6186899999999998E-2</c:v>
                </c:pt>
                <c:pt idx="4">
                  <c:v>5.1069499999999997E-2</c:v>
                </c:pt>
                <c:pt idx="5">
                  <c:v>1.8439300000000002E-2</c:v>
                </c:pt>
                <c:pt idx="6">
                  <c:v>1.4096599999999999E-2</c:v>
                </c:pt>
                <c:pt idx="7">
                  <c:v>1.2393200000000002E-2</c:v>
                </c:pt>
                <c:pt idx="8">
                  <c:v>1.4866300000000002E-2</c:v>
                </c:pt>
                <c:pt idx="9">
                  <c:v>7.8510300000000123E-3</c:v>
                </c:pt>
                <c:pt idx="10">
                  <c:v>-1.5902900000000005E-2</c:v>
                </c:pt>
                <c:pt idx="11">
                  <c:v>2.620660000000001E-2</c:v>
                </c:pt>
                <c:pt idx="12" formatCode="0.00E+00">
                  <c:v>-8.2965900000000499E-5</c:v>
                </c:pt>
                <c:pt idx="13">
                  <c:v>3.3096300000000052E-3</c:v>
                </c:pt>
                <c:pt idx="14">
                  <c:v>-4.0403000000000022E-2</c:v>
                </c:pt>
                <c:pt idx="15">
                  <c:v>-5.2004600000000206E-2</c:v>
                </c:pt>
                <c:pt idx="16">
                  <c:v>-4.7667300000000024E-2</c:v>
                </c:pt>
                <c:pt idx="17">
                  <c:v>-2.2780800000000011E-2</c:v>
                </c:pt>
                <c:pt idx="18">
                  <c:v>-8.4037800000000464E-3</c:v>
                </c:pt>
                <c:pt idx="19">
                  <c:v>1.16186E-2</c:v>
                </c:pt>
                <c:pt idx="20">
                  <c:v>1.0948200000000002E-2</c:v>
                </c:pt>
                <c:pt idx="21">
                  <c:v>-6.4201500000000023E-4</c:v>
                </c:pt>
                <c:pt idx="22">
                  <c:v>1.7380100000000023E-2</c:v>
                </c:pt>
                <c:pt idx="23">
                  <c:v>1.9482200000000068E-2</c:v>
                </c:pt>
                <c:pt idx="24">
                  <c:v>9.7088800000000003E-2</c:v>
                </c:pt>
                <c:pt idx="25">
                  <c:v>0.11686200000000002</c:v>
                </c:pt>
                <c:pt idx="26">
                  <c:v>8.855250000000052E-2</c:v>
                </c:pt>
                <c:pt idx="27">
                  <c:v>4.4157000000000023E-2</c:v>
                </c:pt>
                <c:pt idx="28">
                  <c:v>1.3357500000000003E-2</c:v>
                </c:pt>
                <c:pt idx="29">
                  <c:v>-1.0847500000000052E-2</c:v>
                </c:pt>
                <c:pt idx="30">
                  <c:v>7.3509100000000011E-4</c:v>
                </c:pt>
                <c:pt idx="31">
                  <c:v>-3.9615700000000201E-4</c:v>
                </c:pt>
                <c:pt idx="32">
                  <c:v>-1.0166200000000002E-2</c:v>
                </c:pt>
                <c:pt idx="33">
                  <c:v>-3.7100000000000015E-2</c:v>
                </c:pt>
                <c:pt idx="34">
                  <c:v>-6.0170000000000008E-2</c:v>
                </c:pt>
                <c:pt idx="35">
                  <c:v>-1.3385400000000021E-2</c:v>
                </c:pt>
                <c:pt idx="36">
                  <c:v>1.4105800000000003E-2</c:v>
                </c:pt>
                <c:pt idx="37">
                  <c:v>1.7295300000000007E-2</c:v>
                </c:pt>
                <c:pt idx="38">
                  <c:v>1.0496699999999998E-2</c:v>
                </c:pt>
                <c:pt idx="39">
                  <c:v>4.562570000000001E-3</c:v>
                </c:pt>
                <c:pt idx="40">
                  <c:v>-2.4694400000000005E-2</c:v>
                </c:pt>
                <c:pt idx="41">
                  <c:v>-6.2115700000000024E-2</c:v>
                </c:pt>
                <c:pt idx="42">
                  <c:v>-8.6249199999999998E-2</c:v>
                </c:pt>
                <c:pt idx="43">
                  <c:v>-0.10268100000000002</c:v>
                </c:pt>
                <c:pt idx="44">
                  <c:v>-8.5190400000000027E-2</c:v>
                </c:pt>
                <c:pt idx="45">
                  <c:v>-8.8395300000000523E-2</c:v>
                </c:pt>
                <c:pt idx="46">
                  <c:v>-7.4323700000000034E-2</c:v>
                </c:pt>
                <c:pt idx="47">
                  <c:v>-2.7988000000000016E-2</c:v>
                </c:pt>
                <c:pt idx="48">
                  <c:v>1.5155800000000007E-2</c:v>
                </c:pt>
                <c:pt idx="49">
                  <c:v>3.8492000000000005E-2</c:v>
                </c:pt>
                <c:pt idx="50">
                  <c:v>2.4615500000000005E-2</c:v>
                </c:pt>
                <c:pt idx="51">
                  <c:v>-7.5330700000000323E-3</c:v>
                </c:pt>
                <c:pt idx="52">
                  <c:v>-3.465420000000001E-2</c:v>
                </c:pt>
                <c:pt idx="53">
                  <c:v>-5.3537900000000013E-2</c:v>
                </c:pt>
                <c:pt idx="54">
                  <c:v>-7.3824100000000017E-2</c:v>
                </c:pt>
                <c:pt idx="55">
                  <c:v>-5.8066600000000287E-2</c:v>
                </c:pt>
                <c:pt idx="56">
                  <c:v>-6.7238200000000012E-2</c:v>
                </c:pt>
                <c:pt idx="57">
                  <c:v>-9.8001700000000025E-2</c:v>
                </c:pt>
                <c:pt idx="58">
                  <c:v>-0.11219700000000002</c:v>
                </c:pt>
                <c:pt idx="59">
                  <c:v>-8.1700000000000023E-2</c:v>
                </c:pt>
                <c:pt idx="60">
                  <c:v>-3.4467699999999997E-2</c:v>
                </c:pt>
                <c:pt idx="61">
                  <c:v>-2.7198800000000052E-3</c:v>
                </c:pt>
                <c:pt idx="62">
                  <c:v>1.3176100000000003E-2</c:v>
                </c:pt>
                <c:pt idx="63">
                  <c:v>-1.2178E-2</c:v>
                </c:pt>
                <c:pt idx="64">
                  <c:v>5.2703800000000233E-3</c:v>
                </c:pt>
                <c:pt idx="65">
                  <c:v>-1.4520300000000003E-2</c:v>
                </c:pt>
                <c:pt idx="66">
                  <c:v>-1.3646700000000048E-2</c:v>
                </c:pt>
                <c:pt idx="67">
                  <c:v>-1.7081800000000025E-2</c:v>
                </c:pt>
                <c:pt idx="68">
                  <c:v>-1.8814300000000003E-2</c:v>
                </c:pt>
                <c:pt idx="69">
                  <c:v>-5.9802400000000352E-2</c:v>
                </c:pt>
                <c:pt idx="70">
                  <c:v>-9.0775700000000042E-2</c:v>
                </c:pt>
                <c:pt idx="71">
                  <c:v>-9.1929000000000025E-2</c:v>
                </c:pt>
                <c:pt idx="72">
                  <c:v>-8.5984400000000044E-2</c:v>
                </c:pt>
                <c:pt idx="73">
                  <c:v>-6.8491900000000022E-2</c:v>
                </c:pt>
                <c:pt idx="74">
                  <c:v>-7.6171100000000005E-2</c:v>
                </c:pt>
                <c:pt idx="75">
                  <c:v>-8.4263600000000036E-2</c:v>
                </c:pt>
                <c:pt idx="76">
                  <c:v>-3.7869100000000155E-2</c:v>
                </c:pt>
                <c:pt idx="77">
                  <c:v>-3.2959600000000006E-2</c:v>
                </c:pt>
                <c:pt idx="78">
                  <c:v>-5.9766900000000414E-2</c:v>
                </c:pt>
                <c:pt idx="79">
                  <c:v>-6.2366300000000298E-2</c:v>
                </c:pt>
                <c:pt idx="80">
                  <c:v>-6.2146900000000033E-2</c:v>
                </c:pt>
                <c:pt idx="81">
                  <c:v>-4.5660200000000012E-2</c:v>
                </c:pt>
                <c:pt idx="82">
                  <c:v>-6.117460000000001E-2</c:v>
                </c:pt>
                <c:pt idx="83">
                  <c:v>-8.0869300000000047E-2</c:v>
                </c:pt>
                <c:pt idx="84">
                  <c:v>-0.14291000000000068</c:v>
                </c:pt>
                <c:pt idx="85">
                  <c:v>-0.1082980000000003</c:v>
                </c:pt>
                <c:pt idx="86">
                  <c:v>-8.19883E-2</c:v>
                </c:pt>
                <c:pt idx="87">
                  <c:v>-8.353540000000069E-2</c:v>
                </c:pt>
                <c:pt idx="88">
                  <c:v>-9.5776800000000245E-2</c:v>
                </c:pt>
                <c:pt idx="89">
                  <c:v>-0.15997500000000067</c:v>
                </c:pt>
                <c:pt idx="90">
                  <c:v>-0.15521000000000079</c:v>
                </c:pt>
                <c:pt idx="91">
                  <c:v>-0.15547500000000058</c:v>
                </c:pt>
                <c:pt idx="92">
                  <c:v>-0.17409800000000059</c:v>
                </c:pt>
                <c:pt idx="93">
                  <c:v>-0.21833500000000058</c:v>
                </c:pt>
                <c:pt idx="94">
                  <c:v>-0.25334200000000001</c:v>
                </c:pt>
                <c:pt idx="95">
                  <c:v>-0.294157</c:v>
                </c:pt>
                <c:pt idx="96">
                  <c:v>-0.277669</c:v>
                </c:pt>
                <c:pt idx="97">
                  <c:v>-0.2721650000000001</c:v>
                </c:pt>
                <c:pt idx="98">
                  <c:v>-0.23078300000000004</c:v>
                </c:pt>
                <c:pt idx="99">
                  <c:v>-0.18988300000000041</c:v>
                </c:pt>
                <c:pt idx="100">
                  <c:v>-0.14600900000000044</c:v>
                </c:pt>
                <c:pt idx="101">
                  <c:v>-0.18768600000000021</c:v>
                </c:pt>
                <c:pt idx="102">
                  <c:v>-0.27335600000000032</c:v>
                </c:pt>
                <c:pt idx="103">
                  <c:v>-0.35726200000000002</c:v>
                </c:pt>
                <c:pt idx="104">
                  <c:v>-0.43526200000000032</c:v>
                </c:pt>
                <c:pt idx="105">
                  <c:v>-0.41017200000000031</c:v>
                </c:pt>
                <c:pt idx="106">
                  <c:v>-0.36523700000000003</c:v>
                </c:pt>
                <c:pt idx="107">
                  <c:v>-0.30612900000000032</c:v>
                </c:pt>
                <c:pt idx="108">
                  <c:v>-0.29652300000000031</c:v>
                </c:pt>
                <c:pt idx="109">
                  <c:v>-0.31238700000000152</c:v>
                </c:pt>
                <c:pt idx="110">
                  <c:v>-0.35053300000000004</c:v>
                </c:pt>
                <c:pt idx="111">
                  <c:v>-0.38494900000000032</c:v>
                </c:pt>
                <c:pt idx="112">
                  <c:v>-0.40905400000000008</c:v>
                </c:pt>
                <c:pt idx="113">
                  <c:v>-0.39201400000000164</c:v>
                </c:pt>
                <c:pt idx="114">
                  <c:v>-0.38922100000000032</c:v>
                </c:pt>
                <c:pt idx="115">
                  <c:v>-0.33929800000000032</c:v>
                </c:pt>
                <c:pt idx="116">
                  <c:v>-0.34413200000000005</c:v>
                </c:pt>
                <c:pt idx="117">
                  <c:v>-0.36943100000000001</c:v>
                </c:pt>
                <c:pt idx="118">
                  <c:v>-0.42530800000000146</c:v>
                </c:pt>
                <c:pt idx="119">
                  <c:v>-0.51600699999999788</c:v>
                </c:pt>
                <c:pt idx="120">
                  <c:v>-0.63729600000000064</c:v>
                </c:pt>
                <c:pt idx="121">
                  <c:v>-0.77502900000000374</c:v>
                </c:pt>
                <c:pt idx="122">
                  <c:v>-0.78160700000000005</c:v>
                </c:pt>
                <c:pt idx="123">
                  <c:v>-0.78990400000000005</c:v>
                </c:pt>
                <c:pt idx="124">
                  <c:v>-0.74954800000000221</c:v>
                </c:pt>
                <c:pt idx="125">
                  <c:v>-0.78416799999999764</c:v>
                </c:pt>
                <c:pt idx="126">
                  <c:v>-0.84987300000000165</c:v>
                </c:pt>
                <c:pt idx="127">
                  <c:v>-0.92631799999999753</c:v>
                </c:pt>
                <c:pt idx="128">
                  <c:v>-0.97283500000000245</c:v>
                </c:pt>
                <c:pt idx="129">
                  <c:v>-1.0479899999999998</c:v>
                </c:pt>
                <c:pt idx="130">
                  <c:v>-1.0986</c:v>
                </c:pt>
                <c:pt idx="131">
                  <c:v>-1.22645</c:v>
                </c:pt>
                <c:pt idx="132">
                  <c:v>-1.32128</c:v>
                </c:pt>
                <c:pt idx="133">
                  <c:v>-1.446</c:v>
                </c:pt>
                <c:pt idx="134">
                  <c:v>-1.54925</c:v>
                </c:pt>
                <c:pt idx="135">
                  <c:v>-1.6278199999999998</c:v>
                </c:pt>
                <c:pt idx="136">
                  <c:v>-1.67537</c:v>
                </c:pt>
                <c:pt idx="137">
                  <c:v>-1.7127699999999952</c:v>
                </c:pt>
                <c:pt idx="138">
                  <c:v>-1.78165</c:v>
                </c:pt>
                <c:pt idx="139">
                  <c:v>-1.9261500000000054</c:v>
                </c:pt>
                <c:pt idx="140">
                  <c:v>-2.0493999999999999</c:v>
                </c:pt>
                <c:pt idx="141">
                  <c:v>-2.2047700000000012</c:v>
                </c:pt>
                <c:pt idx="142">
                  <c:v>-2.3205800000000001</c:v>
                </c:pt>
                <c:pt idx="143">
                  <c:v>-2.3874200000000001</c:v>
                </c:pt>
                <c:pt idx="144">
                  <c:v>-2.4763599999999899</c:v>
                </c:pt>
                <c:pt idx="145">
                  <c:v>-2.53776</c:v>
                </c:pt>
                <c:pt idx="146">
                  <c:v>-2.6994099999999968</c:v>
                </c:pt>
                <c:pt idx="147">
                  <c:v>-2.8127099999999898</c:v>
                </c:pt>
                <c:pt idx="148">
                  <c:v>-2.8801100000000002</c:v>
                </c:pt>
                <c:pt idx="149">
                  <c:v>-2.9307699999999977</c:v>
                </c:pt>
                <c:pt idx="150">
                  <c:v>-2.9697100000000001</c:v>
                </c:pt>
                <c:pt idx="151">
                  <c:v>-3.1275500000000012</c:v>
                </c:pt>
                <c:pt idx="152">
                  <c:v>-3.2821600000000002</c:v>
                </c:pt>
                <c:pt idx="153">
                  <c:v>-3.3073700000000001</c:v>
                </c:pt>
                <c:pt idx="154">
                  <c:v>-3.3690199999999977</c:v>
                </c:pt>
                <c:pt idx="155">
                  <c:v>-3.3286199999999977</c:v>
                </c:pt>
                <c:pt idx="156">
                  <c:v>-3.38618</c:v>
                </c:pt>
                <c:pt idx="157">
                  <c:v>-3.3986799999999913</c:v>
                </c:pt>
                <c:pt idx="158">
                  <c:v>-3.3968199999999826</c:v>
                </c:pt>
                <c:pt idx="159">
                  <c:v>-3.416849999999978</c:v>
                </c:pt>
                <c:pt idx="160">
                  <c:v>-3.4101699999999977</c:v>
                </c:pt>
                <c:pt idx="161">
                  <c:v>-3.4356899999999904</c:v>
                </c:pt>
                <c:pt idx="162">
                  <c:v>-3.4436800000000001</c:v>
                </c:pt>
                <c:pt idx="163">
                  <c:v>-3.48325</c:v>
                </c:pt>
                <c:pt idx="164">
                  <c:v>-3.5235600000000002</c:v>
                </c:pt>
                <c:pt idx="165">
                  <c:v>-3.6132300000000002</c:v>
                </c:pt>
                <c:pt idx="166">
                  <c:v>-3.6015100000000002</c:v>
                </c:pt>
                <c:pt idx="167">
                  <c:v>-3.5577399999999999</c:v>
                </c:pt>
                <c:pt idx="168">
                  <c:v>-3.4944399999999987</c:v>
                </c:pt>
                <c:pt idx="169">
                  <c:v>-3.5255100000000001</c:v>
                </c:pt>
                <c:pt idx="170">
                  <c:v>-3.5791900000000001</c:v>
                </c:pt>
                <c:pt idx="171">
                  <c:v>-3.6393399999999998</c:v>
                </c:pt>
                <c:pt idx="172">
                  <c:v>-3.5681500000000002</c:v>
                </c:pt>
                <c:pt idx="173">
                  <c:v>-3.4916899999999913</c:v>
                </c:pt>
                <c:pt idx="174">
                  <c:v>-3.3933200000000001</c:v>
                </c:pt>
                <c:pt idx="175">
                  <c:v>-3.3059799999999977</c:v>
                </c:pt>
                <c:pt idx="176">
                  <c:v>-3.2918599999999967</c:v>
                </c:pt>
                <c:pt idx="177">
                  <c:v>-3.3395399999999977</c:v>
                </c:pt>
                <c:pt idx="178">
                  <c:v>-3.4094399999999987</c:v>
                </c:pt>
                <c:pt idx="179">
                  <c:v>-3.3397199999999967</c:v>
                </c:pt>
                <c:pt idx="180">
                  <c:v>-3.29176</c:v>
                </c:pt>
                <c:pt idx="181">
                  <c:v>-3.1239200000000098</c:v>
                </c:pt>
                <c:pt idx="182">
                  <c:v>-3.0352399999999977</c:v>
                </c:pt>
                <c:pt idx="183">
                  <c:v>-2.9215599999999977</c:v>
                </c:pt>
                <c:pt idx="184">
                  <c:v>-2.8881700000000001</c:v>
                </c:pt>
                <c:pt idx="185">
                  <c:v>-2.8636399999999997</c:v>
                </c:pt>
                <c:pt idx="186">
                  <c:v>-2.8113299999999977</c:v>
                </c:pt>
                <c:pt idx="187">
                  <c:v>-2.7054399999999998</c:v>
                </c:pt>
                <c:pt idx="188">
                  <c:v>-2.5005200000000012</c:v>
                </c:pt>
                <c:pt idx="189">
                  <c:v>-2.3430800000000001</c:v>
                </c:pt>
                <c:pt idx="190">
                  <c:v>-2.1890399999999999</c:v>
                </c:pt>
                <c:pt idx="191">
                  <c:v>-2.0349699999999977</c:v>
                </c:pt>
                <c:pt idx="192">
                  <c:v>-1.86033</c:v>
                </c:pt>
                <c:pt idx="193">
                  <c:v>-1.79294</c:v>
                </c:pt>
                <c:pt idx="194">
                  <c:v>-1.6592899999999999</c:v>
                </c:pt>
                <c:pt idx="195">
                  <c:v>-1.58413</c:v>
                </c:pt>
                <c:pt idx="196">
                  <c:v>-1.4137099999999936</c:v>
                </c:pt>
                <c:pt idx="197">
                  <c:v>-1.14652</c:v>
                </c:pt>
                <c:pt idx="198">
                  <c:v>-0.95830599999999999</c:v>
                </c:pt>
                <c:pt idx="199">
                  <c:v>-0.54592200000000002</c:v>
                </c:pt>
                <c:pt idx="200">
                  <c:v>-0.19108800000000001</c:v>
                </c:pt>
                <c:pt idx="201">
                  <c:v>0.21715500000000001</c:v>
                </c:pt>
                <c:pt idx="202">
                  <c:v>0.42935600000000146</c:v>
                </c:pt>
                <c:pt idx="203">
                  <c:v>0.57883000000000062</c:v>
                </c:pt>
                <c:pt idx="204">
                  <c:v>0.67746400000000062</c:v>
                </c:pt>
                <c:pt idx="205">
                  <c:v>0.91481500000000004</c:v>
                </c:pt>
                <c:pt idx="206">
                  <c:v>1.2431599999999998</c:v>
                </c:pt>
                <c:pt idx="207">
                  <c:v>1.4854299999999936</c:v>
                </c:pt>
                <c:pt idx="208">
                  <c:v>1.7765599999999999</c:v>
                </c:pt>
                <c:pt idx="209">
                  <c:v>2.0463499999999977</c:v>
                </c:pt>
                <c:pt idx="210">
                  <c:v>2.26946</c:v>
                </c:pt>
                <c:pt idx="211">
                  <c:v>2.2153300000000002</c:v>
                </c:pt>
                <c:pt idx="212">
                  <c:v>2.19292</c:v>
                </c:pt>
                <c:pt idx="213">
                  <c:v>2.0953200000000001</c:v>
                </c:pt>
                <c:pt idx="214">
                  <c:v>2.2632800000000088</c:v>
                </c:pt>
                <c:pt idx="215">
                  <c:v>2.3517899999999967</c:v>
                </c:pt>
                <c:pt idx="216">
                  <c:v>2.53118</c:v>
                </c:pt>
                <c:pt idx="217">
                  <c:v>2.5847100000000012</c:v>
                </c:pt>
                <c:pt idx="218">
                  <c:v>2.5097399999999999</c:v>
                </c:pt>
                <c:pt idx="219">
                  <c:v>2.4707499999999967</c:v>
                </c:pt>
                <c:pt idx="220">
                  <c:v>2.34598</c:v>
                </c:pt>
                <c:pt idx="221">
                  <c:v>2.2252900000000002</c:v>
                </c:pt>
                <c:pt idx="222">
                  <c:v>2.0268699999999913</c:v>
                </c:pt>
                <c:pt idx="223">
                  <c:v>1.76885</c:v>
                </c:pt>
                <c:pt idx="224">
                  <c:v>1.5990800000000001</c:v>
                </c:pt>
                <c:pt idx="225">
                  <c:v>1.4528299999999947</c:v>
                </c:pt>
                <c:pt idx="226">
                  <c:v>1.38262</c:v>
                </c:pt>
                <c:pt idx="227">
                  <c:v>1.2664</c:v>
                </c:pt>
                <c:pt idx="228">
                  <c:v>0.97549500000000244</c:v>
                </c:pt>
                <c:pt idx="229">
                  <c:v>0.82663300000000062</c:v>
                </c:pt>
                <c:pt idx="230">
                  <c:v>0.63885100000000328</c:v>
                </c:pt>
                <c:pt idx="231">
                  <c:v>0.59632999999999958</c:v>
                </c:pt>
                <c:pt idx="232">
                  <c:v>0.47250300000000001</c:v>
                </c:pt>
                <c:pt idx="233">
                  <c:v>0.30495600000000123</c:v>
                </c:pt>
                <c:pt idx="234">
                  <c:v>0.11371400000000002</c:v>
                </c:pt>
                <c:pt idx="235">
                  <c:v>-0.14992600000000059</c:v>
                </c:pt>
                <c:pt idx="236">
                  <c:v>-0.57449800000000062</c:v>
                </c:pt>
                <c:pt idx="237">
                  <c:v>-0.88080900000000062</c:v>
                </c:pt>
                <c:pt idx="238">
                  <c:v>-1.0535699999999952</c:v>
                </c:pt>
                <c:pt idx="239">
                  <c:v>-0.98377199999999998</c:v>
                </c:pt>
                <c:pt idx="240">
                  <c:v>-0.83645000000000003</c:v>
                </c:pt>
              </c:numCache>
            </c:numRef>
          </c:yVal>
        </c:ser>
        <c:ser>
          <c:idx val="3"/>
          <c:order val="3"/>
          <c:tx>
            <c:v>C603 before melt</c:v>
          </c:tx>
          <c:spPr>
            <a:ln w="28575">
              <a:noFill/>
            </a:ln>
          </c:spPr>
          <c:marker>
            <c:symbol val="diamond"/>
            <c:size val="4"/>
            <c:spPr>
              <a:solidFill>
                <a:srgbClr val="CF3DB0"/>
              </a:solidFill>
              <a:ln>
                <a:solidFill>
                  <a:srgbClr val="CF3DB0"/>
                </a:solidFill>
              </a:ln>
            </c:spPr>
          </c:marker>
          <c:xVal>
            <c:numRef>
              <c:f>Sheet1!$A$2:$A$242</c:f>
              <c:numCache>
                <c:formatCode>General</c:formatCode>
                <c:ptCount val="241"/>
                <c:pt idx="0">
                  <c:v>300</c:v>
                </c:pt>
                <c:pt idx="1">
                  <c:v>299.5</c:v>
                </c:pt>
                <c:pt idx="2">
                  <c:v>299</c:v>
                </c:pt>
                <c:pt idx="3">
                  <c:v>298.5</c:v>
                </c:pt>
                <c:pt idx="4">
                  <c:v>298</c:v>
                </c:pt>
                <c:pt idx="5">
                  <c:v>297.5</c:v>
                </c:pt>
                <c:pt idx="6">
                  <c:v>297</c:v>
                </c:pt>
                <c:pt idx="7">
                  <c:v>296.5</c:v>
                </c:pt>
                <c:pt idx="8">
                  <c:v>296</c:v>
                </c:pt>
                <c:pt idx="9">
                  <c:v>295.5</c:v>
                </c:pt>
                <c:pt idx="10">
                  <c:v>295</c:v>
                </c:pt>
                <c:pt idx="11">
                  <c:v>294.5</c:v>
                </c:pt>
                <c:pt idx="12">
                  <c:v>294</c:v>
                </c:pt>
                <c:pt idx="13">
                  <c:v>293.5</c:v>
                </c:pt>
                <c:pt idx="14">
                  <c:v>293</c:v>
                </c:pt>
                <c:pt idx="15">
                  <c:v>292.5</c:v>
                </c:pt>
                <c:pt idx="16">
                  <c:v>292</c:v>
                </c:pt>
                <c:pt idx="17">
                  <c:v>291.5</c:v>
                </c:pt>
                <c:pt idx="18">
                  <c:v>291</c:v>
                </c:pt>
                <c:pt idx="19">
                  <c:v>290.5</c:v>
                </c:pt>
                <c:pt idx="20">
                  <c:v>290</c:v>
                </c:pt>
                <c:pt idx="21">
                  <c:v>289.5</c:v>
                </c:pt>
                <c:pt idx="22">
                  <c:v>289</c:v>
                </c:pt>
                <c:pt idx="23">
                  <c:v>288.5</c:v>
                </c:pt>
                <c:pt idx="24">
                  <c:v>288</c:v>
                </c:pt>
                <c:pt idx="25">
                  <c:v>287.5</c:v>
                </c:pt>
                <c:pt idx="26">
                  <c:v>287</c:v>
                </c:pt>
                <c:pt idx="27">
                  <c:v>286.5</c:v>
                </c:pt>
                <c:pt idx="28">
                  <c:v>286</c:v>
                </c:pt>
                <c:pt idx="29">
                  <c:v>285.5</c:v>
                </c:pt>
                <c:pt idx="30">
                  <c:v>285</c:v>
                </c:pt>
                <c:pt idx="31">
                  <c:v>284.5</c:v>
                </c:pt>
                <c:pt idx="32">
                  <c:v>284</c:v>
                </c:pt>
                <c:pt idx="33">
                  <c:v>283.5</c:v>
                </c:pt>
                <c:pt idx="34">
                  <c:v>283</c:v>
                </c:pt>
                <c:pt idx="35">
                  <c:v>282.5</c:v>
                </c:pt>
                <c:pt idx="36">
                  <c:v>282</c:v>
                </c:pt>
                <c:pt idx="37">
                  <c:v>281.5</c:v>
                </c:pt>
                <c:pt idx="38">
                  <c:v>281</c:v>
                </c:pt>
                <c:pt idx="39">
                  <c:v>280.5</c:v>
                </c:pt>
                <c:pt idx="40">
                  <c:v>280</c:v>
                </c:pt>
                <c:pt idx="41">
                  <c:v>279.5</c:v>
                </c:pt>
                <c:pt idx="42">
                  <c:v>279</c:v>
                </c:pt>
                <c:pt idx="43">
                  <c:v>278.5</c:v>
                </c:pt>
                <c:pt idx="44">
                  <c:v>278</c:v>
                </c:pt>
                <c:pt idx="45">
                  <c:v>277.5</c:v>
                </c:pt>
                <c:pt idx="46">
                  <c:v>277</c:v>
                </c:pt>
                <c:pt idx="47">
                  <c:v>276.5</c:v>
                </c:pt>
                <c:pt idx="48">
                  <c:v>276</c:v>
                </c:pt>
                <c:pt idx="49">
                  <c:v>275.5</c:v>
                </c:pt>
                <c:pt idx="50">
                  <c:v>275</c:v>
                </c:pt>
                <c:pt idx="51">
                  <c:v>274.5</c:v>
                </c:pt>
                <c:pt idx="52">
                  <c:v>274</c:v>
                </c:pt>
                <c:pt idx="53">
                  <c:v>273.5</c:v>
                </c:pt>
                <c:pt idx="54">
                  <c:v>273</c:v>
                </c:pt>
                <c:pt idx="55">
                  <c:v>272.5</c:v>
                </c:pt>
                <c:pt idx="56">
                  <c:v>272</c:v>
                </c:pt>
                <c:pt idx="57">
                  <c:v>271.5</c:v>
                </c:pt>
                <c:pt idx="58">
                  <c:v>271</c:v>
                </c:pt>
                <c:pt idx="59">
                  <c:v>270.5</c:v>
                </c:pt>
                <c:pt idx="60">
                  <c:v>270</c:v>
                </c:pt>
                <c:pt idx="61">
                  <c:v>269.5</c:v>
                </c:pt>
                <c:pt idx="62">
                  <c:v>269</c:v>
                </c:pt>
                <c:pt idx="63">
                  <c:v>268.5</c:v>
                </c:pt>
                <c:pt idx="64">
                  <c:v>268</c:v>
                </c:pt>
                <c:pt idx="65">
                  <c:v>267.5</c:v>
                </c:pt>
                <c:pt idx="66">
                  <c:v>267</c:v>
                </c:pt>
                <c:pt idx="67">
                  <c:v>266.5</c:v>
                </c:pt>
                <c:pt idx="68">
                  <c:v>266</c:v>
                </c:pt>
                <c:pt idx="69">
                  <c:v>265.5</c:v>
                </c:pt>
                <c:pt idx="70">
                  <c:v>265</c:v>
                </c:pt>
                <c:pt idx="71">
                  <c:v>264.5</c:v>
                </c:pt>
                <c:pt idx="72">
                  <c:v>264</c:v>
                </c:pt>
                <c:pt idx="73">
                  <c:v>263.5</c:v>
                </c:pt>
                <c:pt idx="74">
                  <c:v>263</c:v>
                </c:pt>
                <c:pt idx="75">
                  <c:v>262.5</c:v>
                </c:pt>
                <c:pt idx="76">
                  <c:v>262</c:v>
                </c:pt>
                <c:pt idx="77">
                  <c:v>261.5</c:v>
                </c:pt>
                <c:pt idx="78">
                  <c:v>261</c:v>
                </c:pt>
                <c:pt idx="79">
                  <c:v>260.5</c:v>
                </c:pt>
                <c:pt idx="80">
                  <c:v>260</c:v>
                </c:pt>
                <c:pt idx="81">
                  <c:v>259.5</c:v>
                </c:pt>
                <c:pt idx="82">
                  <c:v>259</c:v>
                </c:pt>
                <c:pt idx="83">
                  <c:v>258.5</c:v>
                </c:pt>
                <c:pt idx="84">
                  <c:v>258</c:v>
                </c:pt>
                <c:pt idx="85">
                  <c:v>257.5</c:v>
                </c:pt>
                <c:pt idx="86">
                  <c:v>257</c:v>
                </c:pt>
                <c:pt idx="87">
                  <c:v>256.5</c:v>
                </c:pt>
                <c:pt idx="88">
                  <c:v>256</c:v>
                </c:pt>
                <c:pt idx="89">
                  <c:v>255.5</c:v>
                </c:pt>
                <c:pt idx="90">
                  <c:v>255</c:v>
                </c:pt>
                <c:pt idx="91">
                  <c:v>254.5</c:v>
                </c:pt>
                <c:pt idx="92">
                  <c:v>254</c:v>
                </c:pt>
                <c:pt idx="93">
                  <c:v>253.5</c:v>
                </c:pt>
                <c:pt idx="94">
                  <c:v>253</c:v>
                </c:pt>
                <c:pt idx="95">
                  <c:v>252.5</c:v>
                </c:pt>
                <c:pt idx="96">
                  <c:v>252</c:v>
                </c:pt>
                <c:pt idx="97">
                  <c:v>251.5</c:v>
                </c:pt>
                <c:pt idx="98">
                  <c:v>251</c:v>
                </c:pt>
                <c:pt idx="99">
                  <c:v>250.5</c:v>
                </c:pt>
                <c:pt idx="100">
                  <c:v>250</c:v>
                </c:pt>
                <c:pt idx="101">
                  <c:v>249.5</c:v>
                </c:pt>
                <c:pt idx="102">
                  <c:v>249</c:v>
                </c:pt>
                <c:pt idx="103">
                  <c:v>248.5</c:v>
                </c:pt>
                <c:pt idx="104">
                  <c:v>248</c:v>
                </c:pt>
                <c:pt idx="105">
                  <c:v>247.5</c:v>
                </c:pt>
                <c:pt idx="106">
                  <c:v>247</c:v>
                </c:pt>
                <c:pt idx="107">
                  <c:v>246.5</c:v>
                </c:pt>
                <c:pt idx="108">
                  <c:v>246</c:v>
                </c:pt>
                <c:pt idx="109">
                  <c:v>245.5</c:v>
                </c:pt>
                <c:pt idx="110">
                  <c:v>245</c:v>
                </c:pt>
                <c:pt idx="111">
                  <c:v>244.5</c:v>
                </c:pt>
                <c:pt idx="112">
                  <c:v>244</c:v>
                </c:pt>
                <c:pt idx="113">
                  <c:v>243.5</c:v>
                </c:pt>
                <c:pt idx="114">
                  <c:v>243</c:v>
                </c:pt>
                <c:pt idx="115">
                  <c:v>242.5</c:v>
                </c:pt>
                <c:pt idx="116">
                  <c:v>242</c:v>
                </c:pt>
                <c:pt idx="117">
                  <c:v>241.5</c:v>
                </c:pt>
                <c:pt idx="118">
                  <c:v>241</c:v>
                </c:pt>
                <c:pt idx="119">
                  <c:v>240.5</c:v>
                </c:pt>
                <c:pt idx="120">
                  <c:v>240</c:v>
                </c:pt>
                <c:pt idx="121">
                  <c:v>239.5</c:v>
                </c:pt>
                <c:pt idx="122">
                  <c:v>239</c:v>
                </c:pt>
                <c:pt idx="123">
                  <c:v>238.5</c:v>
                </c:pt>
                <c:pt idx="124">
                  <c:v>238</c:v>
                </c:pt>
                <c:pt idx="125">
                  <c:v>237.5</c:v>
                </c:pt>
                <c:pt idx="126">
                  <c:v>237</c:v>
                </c:pt>
                <c:pt idx="127">
                  <c:v>236.5</c:v>
                </c:pt>
                <c:pt idx="128">
                  <c:v>236</c:v>
                </c:pt>
                <c:pt idx="129">
                  <c:v>235.5</c:v>
                </c:pt>
                <c:pt idx="130">
                  <c:v>235</c:v>
                </c:pt>
                <c:pt idx="131">
                  <c:v>234.5</c:v>
                </c:pt>
                <c:pt idx="132">
                  <c:v>234</c:v>
                </c:pt>
                <c:pt idx="133">
                  <c:v>233.5</c:v>
                </c:pt>
                <c:pt idx="134">
                  <c:v>233</c:v>
                </c:pt>
                <c:pt idx="135">
                  <c:v>232.5</c:v>
                </c:pt>
                <c:pt idx="136">
                  <c:v>232</c:v>
                </c:pt>
                <c:pt idx="137">
                  <c:v>231.5</c:v>
                </c:pt>
                <c:pt idx="138">
                  <c:v>231</c:v>
                </c:pt>
                <c:pt idx="139">
                  <c:v>230.5</c:v>
                </c:pt>
                <c:pt idx="140">
                  <c:v>230</c:v>
                </c:pt>
                <c:pt idx="141">
                  <c:v>229.5</c:v>
                </c:pt>
                <c:pt idx="142">
                  <c:v>229</c:v>
                </c:pt>
                <c:pt idx="143">
                  <c:v>228.5</c:v>
                </c:pt>
                <c:pt idx="144">
                  <c:v>228</c:v>
                </c:pt>
                <c:pt idx="145">
                  <c:v>227.5</c:v>
                </c:pt>
                <c:pt idx="146">
                  <c:v>227</c:v>
                </c:pt>
                <c:pt idx="147">
                  <c:v>226.5</c:v>
                </c:pt>
                <c:pt idx="148">
                  <c:v>226</c:v>
                </c:pt>
                <c:pt idx="149">
                  <c:v>225.5</c:v>
                </c:pt>
                <c:pt idx="150">
                  <c:v>225</c:v>
                </c:pt>
                <c:pt idx="151">
                  <c:v>224.5</c:v>
                </c:pt>
                <c:pt idx="152">
                  <c:v>224</c:v>
                </c:pt>
                <c:pt idx="153">
                  <c:v>223.5</c:v>
                </c:pt>
                <c:pt idx="154">
                  <c:v>223</c:v>
                </c:pt>
                <c:pt idx="155">
                  <c:v>222.5</c:v>
                </c:pt>
                <c:pt idx="156">
                  <c:v>222</c:v>
                </c:pt>
                <c:pt idx="157">
                  <c:v>221.5</c:v>
                </c:pt>
                <c:pt idx="158">
                  <c:v>221</c:v>
                </c:pt>
                <c:pt idx="159">
                  <c:v>220.5</c:v>
                </c:pt>
                <c:pt idx="160">
                  <c:v>220</c:v>
                </c:pt>
                <c:pt idx="161">
                  <c:v>219.5</c:v>
                </c:pt>
                <c:pt idx="162">
                  <c:v>219</c:v>
                </c:pt>
                <c:pt idx="163">
                  <c:v>218.5</c:v>
                </c:pt>
                <c:pt idx="164">
                  <c:v>218</c:v>
                </c:pt>
                <c:pt idx="165">
                  <c:v>217.5</c:v>
                </c:pt>
                <c:pt idx="166">
                  <c:v>217</c:v>
                </c:pt>
                <c:pt idx="167">
                  <c:v>216.5</c:v>
                </c:pt>
                <c:pt idx="168">
                  <c:v>216</c:v>
                </c:pt>
                <c:pt idx="169">
                  <c:v>215.5</c:v>
                </c:pt>
                <c:pt idx="170">
                  <c:v>215</c:v>
                </c:pt>
                <c:pt idx="171">
                  <c:v>214.5</c:v>
                </c:pt>
                <c:pt idx="172">
                  <c:v>214</c:v>
                </c:pt>
                <c:pt idx="173">
                  <c:v>213.5</c:v>
                </c:pt>
                <c:pt idx="174">
                  <c:v>213</c:v>
                </c:pt>
                <c:pt idx="175">
                  <c:v>212.5</c:v>
                </c:pt>
                <c:pt idx="176">
                  <c:v>212</c:v>
                </c:pt>
                <c:pt idx="177">
                  <c:v>211.5</c:v>
                </c:pt>
                <c:pt idx="178">
                  <c:v>211</c:v>
                </c:pt>
                <c:pt idx="179">
                  <c:v>210.5</c:v>
                </c:pt>
                <c:pt idx="180">
                  <c:v>210</c:v>
                </c:pt>
                <c:pt idx="181">
                  <c:v>209.5</c:v>
                </c:pt>
                <c:pt idx="182">
                  <c:v>209</c:v>
                </c:pt>
                <c:pt idx="183">
                  <c:v>208.5</c:v>
                </c:pt>
                <c:pt idx="184">
                  <c:v>208</c:v>
                </c:pt>
                <c:pt idx="185">
                  <c:v>207.5</c:v>
                </c:pt>
                <c:pt idx="186">
                  <c:v>207</c:v>
                </c:pt>
                <c:pt idx="187">
                  <c:v>206.5</c:v>
                </c:pt>
                <c:pt idx="188">
                  <c:v>206</c:v>
                </c:pt>
                <c:pt idx="189">
                  <c:v>205.5</c:v>
                </c:pt>
                <c:pt idx="190">
                  <c:v>205</c:v>
                </c:pt>
                <c:pt idx="191">
                  <c:v>204.5</c:v>
                </c:pt>
                <c:pt idx="192">
                  <c:v>204</c:v>
                </c:pt>
                <c:pt idx="193">
                  <c:v>203.5</c:v>
                </c:pt>
                <c:pt idx="194">
                  <c:v>203</c:v>
                </c:pt>
                <c:pt idx="195">
                  <c:v>202.5</c:v>
                </c:pt>
                <c:pt idx="196">
                  <c:v>202</c:v>
                </c:pt>
                <c:pt idx="197">
                  <c:v>201.5</c:v>
                </c:pt>
                <c:pt idx="198">
                  <c:v>201</c:v>
                </c:pt>
                <c:pt idx="199">
                  <c:v>200.5</c:v>
                </c:pt>
                <c:pt idx="200">
                  <c:v>200</c:v>
                </c:pt>
                <c:pt idx="201">
                  <c:v>199.5</c:v>
                </c:pt>
                <c:pt idx="202">
                  <c:v>199</c:v>
                </c:pt>
                <c:pt idx="203">
                  <c:v>198.5</c:v>
                </c:pt>
                <c:pt idx="204">
                  <c:v>198</c:v>
                </c:pt>
                <c:pt idx="205">
                  <c:v>197.5</c:v>
                </c:pt>
                <c:pt idx="206">
                  <c:v>197</c:v>
                </c:pt>
                <c:pt idx="207">
                  <c:v>196.5</c:v>
                </c:pt>
                <c:pt idx="208">
                  <c:v>196</c:v>
                </c:pt>
                <c:pt idx="209">
                  <c:v>195.5</c:v>
                </c:pt>
                <c:pt idx="210">
                  <c:v>195</c:v>
                </c:pt>
                <c:pt idx="211">
                  <c:v>194.5</c:v>
                </c:pt>
                <c:pt idx="212">
                  <c:v>194</c:v>
                </c:pt>
                <c:pt idx="213">
                  <c:v>193.5</c:v>
                </c:pt>
                <c:pt idx="214">
                  <c:v>193</c:v>
                </c:pt>
                <c:pt idx="215">
                  <c:v>192.5</c:v>
                </c:pt>
                <c:pt idx="216">
                  <c:v>192</c:v>
                </c:pt>
                <c:pt idx="217">
                  <c:v>191.5</c:v>
                </c:pt>
                <c:pt idx="218">
                  <c:v>191</c:v>
                </c:pt>
                <c:pt idx="219">
                  <c:v>190.5</c:v>
                </c:pt>
                <c:pt idx="220">
                  <c:v>190</c:v>
                </c:pt>
                <c:pt idx="221">
                  <c:v>189.5</c:v>
                </c:pt>
                <c:pt idx="222">
                  <c:v>189</c:v>
                </c:pt>
                <c:pt idx="223">
                  <c:v>188.5</c:v>
                </c:pt>
                <c:pt idx="224">
                  <c:v>188</c:v>
                </c:pt>
                <c:pt idx="225">
                  <c:v>187.5</c:v>
                </c:pt>
                <c:pt idx="226">
                  <c:v>187</c:v>
                </c:pt>
                <c:pt idx="227">
                  <c:v>186.5</c:v>
                </c:pt>
                <c:pt idx="228">
                  <c:v>186</c:v>
                </c:pt>
                <c:pt idx="229">
                  <c:v>185.5</c:v>
                </c:pt>
                <c:pt idx="230">
                  <c:v>185</c:v>
                </c:pt>
                <c:pt idx="231">
                  <c:v>184.5</c:v>
                </c:pt>
                <c:pt idx="232">
                  <c:v>184</c:v>
                </c:pt>
                <c:pt idx="233">
                  <c:v>183.5</c:v>
                </c:pt>
                <c:pt idx="234">
                  <c:v>183</c:v>
                </c:pt>
                <c:pt idx="235">
                  <c:v>182.5</c:v>
                </c:pt>
                <c:pt idx="236">
                  <c:v>182</c:v>
                </c:pt>
                <c:pt idx="237">
                  <c:v>181.5</c:v>
                </c:pt>
                <c:pt idx="238">
                  <c:v>181</c:v>
                </c:pt>
                <c:pt idx="239">
                  <c:v>180.5</c:v>
                </c:pt>
                <c:pt idx="240">
                  <c:v>180</c:v>
                </c:pt>
              </c:numCache>
            </c:numRef>
          </c:xVal>
          <c:yVal>
            <c:numRef>
              <c:f>Sheet1!$H$2:$H$242</c:f>
              <c:numCache>
                <c:formatCode>General</c:formatCode>
                <c:ptCount val="241"/>
                <c:pt idx="0">
                  <c:v>9.0389400000000009E-2</c:v>
                </c:pt>
                <c:pt idx="1">
                  <c:v>7.9290800000000022E-2</c:v>
                </c:pt>
                <c:pt idx="2">
                  <c:v>5.0801900000000004E-2</c:v>
                </c:pt>
                <c:pt idx="3">
                  <c:v>2.4638000000000011E-2</c:v>
                </c:pt>
                <c:pt idx="4">
                  <c:v>1.5301300000000021E-2</c:v>
                </c:pt>
                <c:pt idx="5">
                  <c:v>1.5742100000000064E-2</c:v>
                </c:pt>
                <c:pt idx="6">
                  <c:v>-2.0369499999999967E-2</c:v>
                </c:pt>
                <c:pt idx="7">
                  <c:v>-4.8315400000000112E-2</c:v>
                </c:pt>
                <c:pt idx="8">
                  <c:v>-4.6352600000000133E-2</c:v>
                </c:pt>
                <c:pt idx="9">
                  <c:v>1.0272800000000007E-2</c:v>
                </c:pt>
                <c:pt idx="10">
                  <c:v>3.6483200000000188E-2</c:v>
                </c:pt>
                <c:pt idx="11">
                  <c:v>5.6016900000000133E-2</c:v>
                </c:pt>
                <c:pt idx="12">
                  <c:v>4.2477400000000033E-2</c:v>
                </c:pt>
                <c:pt idx="13">
                  <c:v>4.6206700000000003E-2</c:v>
                </c:pt>
                <c:pt idx="14">
                  <c:v>4.9065600000000237E-2</c:v>
                </c:pt>
                <c:pt idx="15">
                  <c:v>8.0164900000000067E-2</c:v>
                </c:pt>
                <c:pt idx="16">
                  <c:v>8.0126600000000048E-2</c:v>
                </c:pt>
                <c:pt idx="17">
                  <c:v>7.5497600000000373E-2</c:v>
                </c:pt>
                <c:pt idx="18">
                  <c:v>3.3725399999999996E-2</c:v>
                </c:pt>
                <c:pt idx="19">
                  <c:v>1.8292800000000001E-2</c:v>
                </c:pt>
                <c:pt idx="20">
                  <c:v>8.5107800000000268E-3</c:v>
                </c:pt>
                <c:pt idx="21">
                  <c:v>1.9501700000000087E-2</c:v>
                </c:pt>
                <c:pt idx="22">
                  <c:v>2.644440000000001E-2</c:v>
                </c:pt>
                <c:pt idx="23">
                  <c:v>1.4297100000000002E-2</c:v>
                </c:pt>
                <c:pt idx="24">
                  <c:v>-3.6140300000000042E-2</c:v>
                </c:pt>
                <c:pt idx="25">
                  <c:v>-2.6816400000000004E-2</c:v>
                </c:pt>
                <c:pt idx="26">
                  <c:v>-1.5048200000000003E-2</c:v>
                </c:pt>
                <c:pt idx="27">
                  <c:v>1.4713900000000002E-2</c:v>
                </c:pt>
                <c:pt idx="28">
                  <c:v>4.8167800000000011E-2</c:v>
                </c:pt>
                <c:pt idx="29">
                  <c:v>3.6993800000000042E-2</c:v>
                </c:pt>
                <c:pt idx="30">
                  <c:v>2.3112899999999978E-2</c:v>
                </c:pt>
                <c:pt idx="31">
                  <c:v>-3.7899600000000012E-2</c:v>
                </c:pt>
                <c:pt idx="32">
                  <c:v>-8.3586300000000502E-2</c:v>
                </c:pt>
                <c:pt idx="33">
                  <c:v>-6.7806100000000022E-2</c:v>
                </c:pt>
                <c:pt idx="34">
                  <c:v>-2.3065200000000004E-2</c:v>
                </c:pt>
                <c:pt idx="35">
                  <c:v>-1.0865600000000001E-2</c:v>
                </c:pt>
                <c:pt idx="36">
                  <c:v>-1.6574700000000005E-2</c:v>
                </c:pt>
                <c:pt idx="37">
                  <c:v>-6.4464600000000401E-3</c:v>
                </c:pt>
                <c:pt idx="38">
                  <c:v>4.0905800000000006E-2</c:v>
                </c:pt>
                <c:pt idx="39">
                  <c:v>5.1298700000000003E-2</c:v>
                </c:pt>
                <c:pt idx="40">
                  <c:v>2.9045300000000135E-2</c:v>
                </c:pt>
                <c:pt idx="41">
                  <c:v>4.2537500000000013E-2</c:v>
                </c:pt>
                <c:pt idx="42">
                  <c:v>6.3416500000000112E-2</c:v>
                </c:pt>
                <c:pt idx="43">
                  <c:v>6.3499300000000009E-2</c:v>
                </c:pt>
                <c:pt idx="44">
                  <c:v>5.2641099999999996E-2</c:v>
                </c:pt>
                <c:pt idx="45">
                  <c:v>4.4499000000000122E-2</c:v>
                </c:pt>
                <c:pt idx="46">
                  <c:v>3.545340000000001E-2</c:v>
                </c:pt>
                <c:pt idx="47">
                  <c:v>6.6465400000000124E-3</c:v>
                </c:pt>
                <c:pt idx="48">
                  <c:v>1.9011100000000041E-2</c:v>
                </c:pt>
                <c:pt idx="49">
                  <c:v>-2.950970000000001E-2</c:v>
                </c:pt>
                <c:pt idx="50">
                  <c:v>-6.2231000000000014E-3</c:v>
                </c:pt>
                <c:pt idx="51">
                  <c:v>-3.3588399999999997E-2</c:v>
                </c:pt>
                <c:pt idx="52">
                  <c:v>-1.3162600000000003E-2</c:v>
                </c:pt>
                <c:pt idx="53">
                  <c:v>4.1266400000000023E-2</c:v>
                </c:pt>
                <c:pt idx="54">
                  <c:v>6.1980799999999996E-2</c:v>
                </c:pt>
                <c:pt idx="55">
                  <c:v>4.152200000000001E-2</c:v>
                </c:pt>
                <c:pt idx="56">
                  <c:v>-1.8527600000000005E-2</c:v>
                </c:pt>
                <c:pt idx="57">
                  <c:v>-8.8984900000000047E-2</c:v>
                </c:pt>
                <c:pt idx="58">
                  <c:v>-5.0290899999999999E-2</c:v>
                </c:pt>
                <c:pt idx="59">
                  <c:v>-7.3058899999999996E-2</c:v>
                </c:pt>
                <c:pt idx="60">
                  <c:v>-7.6845600000000014E-2</c:v>
                </c:pt>
                <c:pt idx="61">
                  <c:v>-8.5388600000000009E-2</c:v>
                </c:pt>
                <c:pt idx="62">
                  <c:v>-8.0461100000000008E-2</c:v>
                </c:pt>
                <c:pt idx="63">
                  <c:v>-4.5210800000000009E-2</c:v>
                </c:pt>
                <c:pt idx="64">
                  <c:v>-4.1210900000000009E-2</c:v>
                </c:pt>
                <c:pt idx="65">
                  <c:v>-5.4142200000000112E-2</c:v>
                </c:pt>
                <c:pt idx="66">
                  <c:v>-6.0760500000000134E-2</c:v>
                </c:pt>
                <c:pt idx="67">
                  <c:v>-3.4645700000000015E-2</c:v>
                </c:pt>
                <c:pt idx="68">
                  <c:v>1.5463100000000051E-2</c:v>
                </c:pt>
                <c:pt idx="69">
                  <c:v>5.9872600000000338E-2</c:v>
                </c:pt>
                <c:pt idx="70">
                  <c:v>5.2914800000000012E-2</c:v>
                </c:pt>
                <c:pt idx="71">
                  <c:v>7.5521100000000022E-2</c:v>
                </c:pt>
                <c:pt idx="72">
                  <c:v>4.7248600000000009E-2</c:v>
                </c:pt>
                <c:pt idx="73">
                  <c:v>2.3081400000000005E-2</c:v>
                </c:pt>
                <c:pt idx="74">
                  <c:v>-1.4669800000000005E-2</c:v>
                </c:pt>
                <c:pt idx="75">
                  <c:v>-1.8002100000000066E-2</c:v>
                </c:pt>
                <c:pt idx="76">
                  <c:v>-2.4415200000000012E-2</c:v>
                </c:pt>
                <c:pt idx="77">
                  <c:v>-2.5004900000000137E-4</c:v>
                </c:pt>
                <c:pt idx="78">
                  <c:v>-7.6147100000000002E-3</c:v>
                </c:pt>
                <c:pt idx="79">
                  <c:v>-3.0879800000000148E-2</c:v>
                </c:pt>
                <c:pt idx="80">
                  <c:v>-3.4332100000000011E-2</c:v>
                </c:pt>
                <c:pt idx="81">
                  <c:v>-4.5087200000000112E-2</c:v>
                </c:pt>
                <c:pt idx="82">
                  <c:v>-5.5009700000000002E-2</c:v>
                </c:pt>
                <c:pt idx="83">
                  <c:v>-3.8945E-2</c:v>
                </c:pt>
                <c:pt idx="84">
                  <c:v>-4.7445099999999997E-2</c:v>
                </c:pt>
                <c:pt idx="85">
                  <c:v>-1.9161400000000078E-2</c:v>
                </c:pt>
                <c:pt idx="86">
                  <c:v>-3.3627900000000002E-2</c:v>
                </c:pt>
                <c:pt idx="87">
                  <c:v>-6.6553100000000002E-3</c:v>
                </c:pt>
                <c:pt idx="88">
                  <c:v>-3.0326500000000003E-2</c:v>
                </c:pt>
                <c:pt idx="89">
                  <c:v>-5.7760400000000309E-2</c:v>
                </c:pt>
                <c:pt idx="90">
                  <c:v>-7.9647100000000012E-2</c:v>
                </c:pt>
                <c:pt idx="91">
                  <c:v>-4.9498200000000263E-2</c:v>
                </c:pt>
                <c:pt idx="92">
                  <c:v>-3.5850500000000014E-2</c:v>
                </c:pt>
                <c:pt idx="93">
                  <c:v>-3.5273700000000158E-2</c:v>
                </c:pt>
                <c:pt idx="94">
                  <c:v>-1.3442600000000023E-2</c:v>
                </c:pt>
                <c:pt idx="95">
                  <c:v>-1.6274300000000005E-2</c:v>
                </c:pt>
                <c:pt idx="96">
                  <c:v>-2.2256900000000106E-3</c:v>
                </c:pt>
                <c:pt idx="97">
                  <c:v>-7.2902700000000336E-3</c:v>
                </c:pt>
                <c:pt idx="98">
                  <c:v>-2.751350000000001E-2</c:v>
                </c:pt>
                <c:pt idx="99">
                  <c:v>-9.1194100000000066E-3</c:v>
                </c:pt>
                <c:pt idx="100">
                  <c:v>-2.7726200000000006E-2</c:v>
                </c:pt>
                <c:pt idx="101">
                  <c:v>-3.5738600000000009E-2</c:v>
                </c:pt>
                <c:pt idx="102">
                  <c:v>-7.2795900000000371E-3</c:v>
                </c:pt>
                <c:pt idx="103">
                  <c:v>-5.0457900000000014E-2</c:v>
                </c:pt>
                <c:pt idx="104">
                  <c:v>-0.10293300000000002</c:v>
                </c:pt>
                <c:pt idx="105">
                  <c:v>-0.17433000000000001</c:v>
                </c:pt>
                <c:pt idx="106">
                  <c:v>-0.16830400000000001</c:v>
                </c:pt>
                <c:pt idx="107">
                  <c:v>-0.17487</c:v>
                </c:pt>
                <c:pt idx="108">
                  <c:v>-0.20295200000000024</c:v>
                </c:pt>
                <c:pt idx="109">
                  <c:v>-0.21485800000000024</c:v>
                </c:pt>
                <c:pt idx="110">
                  <c:v>-0.19719800000000001</c:v>
                </c:pt>
                <c:pt idx="111">
                  <c:v>-0.22965099999999997</c:v>
                </c:pt>
                <c:pt idx="112">
                  <c:v>-0.31099300000000002</c:v>
                </c:pt>
                <c:pt idx="113">
                  <c:v>-0.40672200000000008</c:v>
                </c:pt>
                <c:pt idx="114">
                  <c:v>-0.48056800000000038</c:v>
                </c:pt>
                <c:pt idx="115">
                  <c:v>-0.52494400000000063</c:v>
                </c:pt>
                <c:pt idx="116">
                  <c:v>-0.56885100000000222</c:v>
                </c:pt>
                <c:pt idx="117">
                  <c:v>-0.66234700000000246</c:v>
                </c:pt>
                <c:pt idx="118">
                  <c:v>-0.73020200000000002</c:v>
                </c:pt>
                <c:pt idx="119">
                  <c:v>-0.84597300000000064</c:v>
                </c:pt>
                <c:pt idx="120">
                  <c:v>-0.90413199999999949</c:v>
                </c:pt>
                <c:pt idx="121">
                  <c:v>-0.98294999999999999</c:v>
                </c:pt>
                <c:pt idx="122">
                  <c:v>-1.1403700000000001</c:v>
                </c:pt>
                <c:pt idx="123">
                  <c:v>-1.3169999999999957</c:v>
                </c:pt>
                <c:pt idx="124">
                  <c:v>-1.5106299999999953</c:v>
                </c:pt>
                <c:pt idx="125">
                  <c:v>-1.5547800000000001</c:v>
                </c:pt>
                <c:pt idx="126">
                  <c:v>-1.7196699999999936</c:v>
                </c:pt>
                <c:pt idx="127">
                  <c:v>-1.8890400000000001</c:v>
                </c:pt>
                <c:pt idx="128">
                  <c:v>-2.1332800000000001</c:v>
                </c:pt>
                <c:pt idx="129">
                  <c:v>-2.39351</c:v>
                </c:pt>
                <c:pt idx="130">
                  <c:v>-2.59796</c:v>
                </c:pt>
                <c:pt idx="131">
                  <c:v>-2.8153699999999913</c:v>
                </c:pt>
                <c:pt idx="132">
                  <c:v>-3.02563</c:v>
                </c:pt>
                <c:pt idx="133">
                  <c:v>-3.2431300000000167</c:v>
                </c:pt>
                <c:pt idx="134">
                  <c:v>-3.5367799999999967</c:v>
                </c:pt>
                <c:pt idx="135">
                  <c:v>-3.832049999999978</c:v>
                </c:pt>
                <c:pt idx="136">
                  <c:v>-4.1737799999999998</c:v>
                </c:pt>
                <c:pt idx="137">
                  <c:v>-4.50143</c:v>
                </c:pt>
                <c:pt idx="138">
                  <c:v>-4.8145299999999782</c:v>
                </c:pt>
                <c:pt idx="139">
                  <c:v>-5.0962100000000001</c:v>
                </c:pt>
                <c:pt idx="140">
                  <c:v>-5.3250399999999845</c:v>
                </c:pt>
                <c:pt idx="141">
                  <c:v>-5.6188399999999845</c:v>
                </c:pt>
                <c:pt idx="142">
                  <c:v>-5.8395099999999998</c:v>
                </c:pt>
                <c:pt idx="143">
                  <c:v>-6.1582999999999997</c:v>
                </c:pt>
                <c:pt idx="144">
                  <c:v>-6.4741099999999996</c:v>
                </c:pt>
                <c:pt idx="145">
                  <c:v>-6.7772700000000023</c:v>
                </c:pt>
                <c:pt idx="146">
                  <c:v>-7.08805</c:v>
                </c:pt>
                <c:pt idx="147">
                  <c:v>-7.3078899999999845</c:v>
                </c:pt>
                <c:pt idx="148">
                  <c:v>-7.5187099999999996</c:v>
                </c:pt>
                <c:pt idx="149">
                  <c:v>-7.6734600000000004</c:v>
                </c:pt>
                <c:pt idx="150">
                  <c:v>-7.8388099999999996</c:v>
                </c:pt>
                <c:pt idx="151">
                  <c:v>-8.0416499999999989</c:v>
                </c:pt>
                <c:pt idx="152">
                  <c:v>-8.1859700000000011</c:v>
                </c:pt>
                <c:pt idx="153">
                  <c:v>-8.3214200000000016</c:v>
                </c:pt>
                <c:pt idx="154">
                  <c:v>-8.3632000000000026</c:v>
                </c:pt>
                <c:pt idx="155">
                  <c:v>-8.4578300000000048</c:v>
                </c:pt>
                <c:pt idx="156">
                  <c:v>-8.5446699999999982</c:v>
                </c:pt>
                <c:pt idx="157">
                  <c:v>-8.6375400000000013</c:v>
                </c:pt>
                <c:pt idx="158">
                  <c:v>-8.6896500000000003</c:v>
                </c:pt>
                <c:pt idx="159">
                  <c:v>-8.7522300000000008</c:v>
                </c:pt>
                <c:pt idx="160">
                  <c:v>-8.81752</c:v>
                </c:pt>
                <c:pt idx="161">
                  <c:v>-8.84863</c:v>
                </c:pt>
                <c:pt idx="162">
                  <c:v>-8.8457500000000007</c:v>
                </c:pt>
                <c:pt idx="163">
                  <c:v>-8.8503800000000048</c:v>
                </c:pt>
                <c:pt idx="164">
                  <c:v>-8.853480000000058</c:v>
                </c:pt>
                <c:pt idx="165">
                  <c:v>-8.8080199999999991</c:v>
                </c:pt>
                <c:pt idx="166">
                  <c:v>-8.7350199999999987</c:v>
                </c:pt>
                <c:pt idx="167">
                  <c:v>-8.6176400000000015</c:v>
                </c:pt>
                <c:pt idx="168">
                  <c:v>-8.6081799999999991</c:v>
                </c:pt>
                <c:pt idx="169">
                  <c:v>-8.5849400000000013</c:v>
                </c:pt>
                <c:pt idx="170">
                  <c:v>-8.6299400000000013</c:v>
                </c:pt>
                <c:pt idx="171">
                  <c:v>-8.5318699999999978</c:v>
                </c:pt>
                <c:pt idx="172">
                  <c:v>-8.5046300000000006</c:v>
                </c:pt>
                <c:pt idx="173">
                  <c:v>-8.5097200000000015</c:v>
                </c:pt>
                <c:pt idx="174">
                  <c:v>-8.5495300000000007</c:v>
                </c:pt>
                <c:pt idx="175">
                  <c:v>-8.5448699999999977</c:v>
                </c:pt>
                <c:pt idx="176">
                  <c:v>-8.4857500000000048</c:v>
                </c:pt>
                <c:pt idx="177">
                  <c:v>-8.4649900000000002</c:v>
                </c:pt>
                <c:pt idx="178">
                  <c:v>-8.3656000000000486</c:v>
                </c:pt>
                <c:pt idx="179">
                  <c:v>-8.3525500000000541</c:v>
                </c:pt>
                <c:pt idx="180">
                  <c:v>-8.2698100000000014</c:v>
                </c:pt>
                <c:pt idx="181">
                  <c:v>-8.3656400000000541</c:v>
                </c:pt>
                <c:pt idx="182">
                  <c:v>-8.2962899999999991</c:v>
                </c:pt>
                <c:pt idx="183">
                  <c:v>-8.0860000000000003</c:v>
                </c:pt>
                <c:pt idx="184">
                  <c:v>-7.9644399999999855</c:v>
                </c:pt>
                <c:pt idx="185">
                  <c:v>-7.6849399999999743</c:v>
                </c:pt>
                <c:pt idx="186">
                  <c:v>-7.4760000000000124</c:v>
                </c:pt>
                <c:pt idx="187">
                  <c:v>-7.20425</c:v>
                </c:pt>
                <c:pt idx="188">
                  <c:v>-6.7131299999999996</c:v>
                </c:pt>
                <c:pt idx="189">
                  <c:v>-6.2858400000000003</c:v>
                </c:pt>
                <c:pt idx="190">
                  <c:v>-5.5731900000000003</c:v>
                </c:pt>
                <c:pt idx="191">
                  <c:v>-4.9199900000000003</c:v>
                </c:pt>
                <c:pt idx="192">
                  <c:v>-4.2643699999999995</c:v>
                </c:pt>
                <c:pt idx="193">
                  <c:v>-3.5838399999999999</c:v>
                </c:pt>
                <c:pt idx="194">
                  <c:v>-2.7993999999999999</c:v>
                </c:pt>
                <c:pt idx="195">
                  <c:v>-2.03023</c:v>
                </c:pt>
                <c:pt idx="196">
                  <c:v>-1.3922100000000044</c:v>
                </c:pt>
                <c:pt idx="197">
                  <c:v>-0.73256699999999753</c:v>
                </c:pt>
                <c:pt idx="198">
                  <c:v>-5.9951800000000013E-2</c:v>
                </c:pt>
                <c:pt idx="199">
                  <c:v>0.82796100000000061</c:v>
                </c:pt>
                <c:pt idx="200">
                  <c:v>1.721989999999995</c:v>
                </c:pt>
                <c:pt idx="201">
                  <c:v>2.5457800000000002</c:v>
                </c:pt>
                <c:pt idx="202">
                  <c:v>3.1823800000000002</c:v>
                </c:pt>
                <c:pt idx="203">
                  <c:v>3.8314499999999789</c:v>
                </c:pt>
                <c:pt idx="204">
                  <c:v>4.3163600000000004</c:v>
                </c:pt>
                <c:pt idx="205">
                  <c:v>4.8258599999999845</c:v>
                </c:pt>
                <c:pt idx="206">
                  <c:v>5.0307200000000014</c:v>
                </c:pt>
                <c:pt idx="207">
                  <c:v>4.9912900000000189</c:v>
                </c:pt>
                <c:pt idx="208">
                  <c:v>4.9935700000000001</c:v>
                </c:pt>
                <c:pt idx="209">
                  <c:v>4.9849899999999945</c:v>
                </c:pt>
                <c:pt idx="210">
                  <c:v>4.9532900000000124</c:v>
                </c:pt>
                <c:pt idx="211">
                  <c:v>4.5512500000000014</c:v>
                </c:pt>
                <c:pt idx="212">
                  <c:v>4.3358400000000001</c:v>
                </c:pt>
                <c:pt idx="213">
                  <c:v>3.9386999999999968</c:v>
                </c:pt>
                <c:pt idx="214">
                  <c:v>3.60528</c:v>
                </c:pt>
                <c:pt idx="215">
                  <c:v>3.3190199999999899</c:v>
                </c:pt>
                <c:pt idx="216">
                  <c:v>2.8590099999999898</c:v>
                </c:pt>
                <c:pt idx="217">
                  <c:v>2.7073800000000112</c:v>
                </c:pt>
                <c:pt idx="218">
                  <c:v>2.4266999999999967</c:v>
                </c:pt>
                <c:pt idx="219">
                  <c:v>2.1483600000000012</c:v>
                </c:pt>
                <c:pt idx="220">
                  <c:v>1.9085700000000001</c:v>
                </c:pt>
                <c:pt idx="221">
                  <c:v>1.7698599999999998</c:v>
                </c:pt>
                <c:pt idx="222">
                  <c:v>1.60866</c:v>
                </c:pt>
                <c:pt idx="223">
                  <c:v>1.7035899999999955</c:v>
                </c:pt>
                <c:pt idx="224">
                  <c:v>1.59137</c:v>
                </c:pt>
                <c:pt idx="225">
                  <c:v>1.47024</c:v>
                </c:pt>
                <c:pt idx="226">
                  <c:v>1.26217</c:v>
                </c:pt>
                <c:pt idx="227">
                  <c:v>1.2149299999999947</c:v>
                </c:pt>
                <c:pt idx="228">
                  <c:v>1.0326599999999999</c:v>
                </c:pt>
                <c:pt idx="229">
                  <c:v>0.896706</c:v>
                </c:pt>
                <c:pt idx="230">
                  <c:v>0.67633100000000246</c:v>
                </c:pt>
                <c:pt idx="231">
                  <c:v>0.57345100000000004</c:v>
                </c:pt>
                <c:pt idx="232">
                  <c:v>0.82457599999999998</c:v>
                </c:pt>
                <c:pt idx="233">
                  <c:v>0.81932300000000002</c:v>
                </c:pt>
                <c:pt idx="234">
                  <c:v>0.78709100000000065</c:v>
                </c:pt>
                <c:pt idx="235">
                  <c:v>0.40725700000000004</c:v>
                </c:pt>
                <c:pt idx="236">
                  <c:v>0.21652300000000024</c:v>
                </c:pt>
                <c:pt idx="237">
                  <c:v>0.38305100000000031</c:v>
                </c:pt>
                <c:pt idx="238">
                  <c:v>0.56583700000000003</c:v>
                </c:pt>
                <c:pt idx="239">
                  <c:v>1.27345</c:v>
                </c:pt>
                <c:pt idx="240">
                  <c:v>0.921269</c:v>
                </c:pt>
              </c:numCache>
            </c:numRef>
          </c:yVal>
        </c:ser>
        <c:ser>
          <c:idx val="4"/>
          <c:order val="4"/>
          <c:tx>
            <c:v>C603 after melt</c:v>
          </c:tx>
          <c:spPr>
            <a:ln w="28575">
              <a:noFill/>
            </a:ln>
          </c:spPr>
          <c:marker>
            <c:symbol val="diamond"/>
            <c:size val="4"/>
            <c:spPr>
              <a:solidFill>
                <a:srgbClr val="660066"/>
              </a:solidFill>
              <a:ln>
                <a:solidFill>
                  <a:srgbClr val="660066"/>
                </a:solidFill>
              </a:ln>
            </c:spPr>
          </c:marker>
          <c:xVal>
            <c:numRef>
              <c:f>Sheet1!$A$2:$A$242</c:f>
              <c:numCache>
                <c:formatCode>General</c:formatCode>
                <c:ptCount val="241"/>
                <c:pt idx="0">
                  <c:v>300</c:v>
                </c:pt>
                <c:pt idx="1">
                  <c:v>299.5</c:v>
                </c:pt>
                <c:pt idx="2">
                  <c:v>299</c:v>
                </c:pt>
                <c:pt idx="3">
                  <c:v>298.5</c:v>
                </c:pt>
                <c:pt idx="4">
                  <c:v>298</c:v>
                </c:pt>
                <c:pt idx="5">
                  <c:v>297.5</c:v>
                </c:pt>
                <c:pt idx="6">
                  <c:v>297</c:v>
                </c:pt>
                <c:pt idx="7">
                  <c:v>296.5</c:v>
                </c:pt>
                <c:pt idx="8">
                  <c:v>296</c:v>
                </c:pt>
                <c:pt idx="9">
                  <c:v>295.5</c:v>
                </c:pt>
                <c:pt idx="10">
                  <c:v>295</c:v>
                </c:pt>
                <c:pt idx="11">
                  <c:v>294.5</c:v>
                </c:pt>
                <c:pt idx="12">
                  <c:v>294</c:v>
                </c:pt>
                <c:pt idx="13">
                  <c:v>293.5</c:v>
                </c:pt>
                <c:pt idx="14">
                  <c:v>293</c:v>
                </c:pt>
                <c:pt idx="15">
                  <c:v>292.5</c:v>
                </c:pt>
                <c:pt idx="16">
                  <c:v>292</c:v>
                </c:pt>
                <c:pt idx="17">
                  <c:v>291.5</c:v>
                </c:pt>
                <c:pt idx="18">
                  <c:v>291</c:v>
                </c:pt>
                <c:pt idx="19">
                  <c:v>290.5</c:v>
                </c:pt>
                <c:pt idx="20">
                  <c:v>290</c:v>
                </c:pt>
                <c:pt idx="21">
                  <c:v>289.5</c:v>
                </c:pt>
                <c:pt idx="22">
                  <c:v>289</c:v>
                </c:pt>
                <c:pt idx="23">
                  <c:v>288.5</c:v>
                </c:pt>
                <c:pt idx="24">
                  <c:v>288</c:v>
                </c:pt>
                <c:pt idx="25">
                  <c:v>287.5</c:v>
                </c:pt>
                <c:pt idx="26">
                  <c:v>287</c:v>
                </c:pt>
                <c:pt idx="27">
                  <c:v>286.5</c:v>
                </c:pt>
                <c:pt idx="28">
                  <c:v>286</c:v>
                </c:pt>
                <c:pt idx="29">
                  <c:v>285.5</c:v>
                </c:pt>
                <c:pt idx="30">
                  <c:v>285</c:v>
                </c:pt>
                <c:pt idx="31">
                  <c:v>284.5</c:v>
                </c:pt>
                <c:pt idx="32">
                  <c:v>284</c:v>
                </c:pt>
                <c:pt idx="33">
                  <c:v>283.5</c:v>
                </c:pt>
                <c:pt idx="34">
                  <c:v>283</c:v>
                </c:pt>
                <c:pt idx="35">
                  <c:v>282.5</c:v>
                </c:pt>
                <c:pt idx="36">
                  <c:v>282</c:v>
                </c:pt>
                <c:pt idx="37">
                  <c:v>281.5</c:v>
                </c:pt>
                <c:pt idx="38">
                  <c:v>281</c:v>
                </c:pt>
                <c:pt idx="39">
                  <c:v>280.5</c:v>
                </c:pt>
                <c:pt idx="40">
                  <c:v>280</c:v>
                </c:pt>
                <c:pt idx="41">
                  <c:v>279.5</c:v>
                </c:pt>
                <c:pt idx="42">
                  <c:v>279</c:v>
                </c:pt>
                <c:pt idx="43">
                  <c:v>278.5</c:v>
                </c:pt>
                <c:pt idx="44">
                  <c:v>278</c:v>
                </c:pt>
                <c:pt idx="45">
                  <c:v>277.5</c:v>
                </c:pt>
                <c:pt idx="46">
                  <c:v>277</c:v>
                </c:pt>
                <c:pt idx="47">
                  <c:v>276.5</c:v>
                </c:pt>
                <c:pt idx="48">
                  <c:v>276</c:v>
                </c:pt>
                <c:pt idx="49">
                  <c:v>275.5</c:v>
                </c:pt>
                <c:pt idx="50">
                  <c:v>275</c:v>
                </c:pt>
                <c:pt idx="51">
                  <c:v>274.5</c:v>
                </c:pt>
                <c:pt idx="52">
                  <c:v>274</c:v>
                </c:pt>
                <c:pt idx="53">
                  <c:v>273.5</c:v>
                </c:pt>
                <c:pt idx="54">
                  <c:v>273</c:v>
                </c:pt>
                <c:pt idx="55">
                  <c:v>272.5</c:v>
                </c:pt>
                <c:pt idx="56">
                  <c:v>272</c:v>
                </c:pt>
                <c:pt idx="57">
                  <c:v>271.5</c:v>
                </c:pt>
                <c:pt idx="58">
                  <c:v>271</c:v>
                </c:pt>
                <c:pt idx="59">
                  <c:v>270.5</c:v>
                </c:pt>
                <c:pt idx="60">
                  <c:v>270</c:v>
                </c:pt>
                <c:pt idx="61">
                  <c:v>269.5</c:v>
                </c:pt>
                <c:pt idx="62">
                  <c:v>269</c:v>
                </c:pt>
                <c:pt idx="63">
                  <c:v>268.5</c:v>
                </c:pt>
                <c:pt idx="64">
                  <c:v>268</c:v>
                </c:pt>
                <c:pt idx="65">
                  <c:v>267.5</c:v>
                </c:pt>
                <c:pt idx="66">
                  <c:v>267</c:v>
                </c:pt>
                <c:pt idx="67">
                  <c:v>266.5</c:v>
                </c:pt>
                <c:pt idx="68">
                  <c:v>266</c:v>
                </c:pt>
                <c:pt idx="69">
                  <c:v>265.5</c:v>
                </c:pt>
                <c:pt idx="70">
                  <c:v>265</c:v>
                </c:pt>
                <c:pt idx="71">
                  <c:v>264.5</c:v>
                </c:pt>
                <c:pt idx="72">
                  <c:v>264</c:v>
                </c:pt>
                <c:pt idx="73">
                  <c:v>263.5</c:v>
                </c:pt>
                <c:pt idx="74">
                  <c:v>263</c:v>
                </c:pt>
                <c:pt idx="75">
                  <c:v>262.5</c:v>
                </c:pt>
                <c:pt idx="76">
                  <c:v>262</c:v>
                </c:pt>
                <c:pt idx="77">
                  <c:v>261.5</c:v>
                </c:pt>
                <c:pt idx="78">
                  <c:v>261</c:v>
                </c:pt>
                <c:pt idx="79">
                  <c:v>260.5</c:v>
                </c:pt>
                <c:pt idx="80">
                  <c:v>260</c:v>
                </c:pt>
                <c:pt idx="81">
                  <c:v>259.5</c:v>
                </c:pt>
                <c:pt idx="82">
                  <c:v>259</c:v>
                </c:pt>
                <c:pt idx="83">
                  <c:v>258.5</c:v>
                </c:pt>
                <c:pt idx="84">
                  <c:v>258</c:v>
                </c:pt>
                <c:pt idx="85">
                  <c:v>257.5</c:v>
                </c:pt>
                <c:pt idx="86">
                  <c:v>257</c:v>
                </c:pt>
                <c:pt idx="87">
                  <c:v>256.5</c:v>
                </c:pt>
                <c:pt idx="88">
                  <c:v>256</c:v>
                </c:pt>
                <c:pt idx="89">
                  <c:v>255.5</c:v>
                </c:pt>
                <c:pt idx="90">
                  <c:v>255</c:v>
                </c:pt>
                <c:pt idx="91">
                  <c:v>254.5</c:v>
                </c:pt>
                <c:pt idx="92">
                  <c:v>254</c:v>
                </c:pt>
                <c:pt idx="93">
                  <c:v>253.5</c:v>
                </c:pt>
                <c:pt idx="94">
                  <c:v>253</c:v>
                </c:pt>
                <c:pt idx="95">
                  <c:v>252.5</c:v>
                </c:pt>
                <c:pt idx="96">
                  <c:v>252</c:v>
                </c:pt>
                <c:pt idx="97">
                  <c:v>251.5</c:v>
                </c:pt>
                <c:pt idx="98">
                  <c:v>251</c:v>
                </c:pt>
                <c:pt idx="99">
                  <c:v>250.5</c:v>
                </c:pt>
                <c:pt idx="100">
                  <c:v>250</c:v>
                </c:pt>
                <c:pt idx="101">
                  <c:v>249.5</c:v>
                </c:pt>
                <c:pt idx="102">
                  <c:v>249</c:v>
                </c:pt>
                <c:pt idx="103">
                  <c:v>248.5</c:v>
                </c:pt>
                <c:pt idx="104">
                  <c:v>248</c:v>
                </c:pt>
                <c:pt idx="105">
                  <c:v>247.5</c:v>
                </c:pt>
                <c:pt idx="106">
                  <c:v>247</c:v>
                </c:pt>
                <c:pt idx="107">
                  <c:v>246.5</c:v>
                </c:pt>
                <c:pt idx="108">
                  <c:v>246</c:v>
                </c:pt>
                <c:pt idx="109">
                  <c:v>245.5</c:v>
                </c:pt>
                <c:pt idx="110">
                  <c:v>245</c:v>
                </c:pt>
                <c:pt idx="111">
                  <c:v>244.5</c:v>
                </c:pt>
                <c:pt idx="112">
                  <c:v>244</c:v>
                </c:pt>
                <c:pt idx="113">
                  <c:v>243.5</c:v>
                </c:pt>
                <c:pt idx="114">
                  <c:v>243</c:v>
                </c:pt>
                <c:pt idx="115">
                  <c:v>242.5</c:v>
                </c:pt>
                <c:pt idx="116">
                  <c:v>242</c:v>
                </c:pt>
                <c:pt idx="117">
                  <c:v>241.5</c:v>
                </c:pt>
                <c:pt idx="118">
                  <c:v>241</c:v>
                </c:pt>
                <c:pt idx="119">
                  <c:v>240.5</c:v>
                </c:pt>
                <c:pt idx="120">
                  <c:v>240</c:v>
                </c:pt>
                <c:pt idx="121">
                  <c:v>239.5</c:v>
                </c:pt>
                <c:pt idx="122">
                  <c:v>239</c:v>
                </c:pt>
                <c:pt idx="123">
                  <c:v>238.5</c:v>
                </c:pt>
                <c:pt idx="124">
                  <c:v>238</c:v>
                </c:pt>
                <c:pt idx="125">
                  <c:v>237.5</c:v>
                </c:pt>
                <c:pt idx="126">
                  <c:v>237</c:v>
                </c:pt>
                <c:pt idx="127">
                  <c:v>236.5</c:v>
                </c:pt>
                <c:pt idx="128">
                  <c:v>236</c:v>
                </c:pt>
                <c:pt idx="129">
                  <c:v>235.5</c:v>
                </c:pt>
                <c:pt idx="130">
                  <c:v>235</c:v>
                </c:pt>
                <c:pt idx="131">
                  <c:v>234.5</c:v>
                </c:pt>
                <c:pt idx="132">
                  <c:v>234</c:v>
                </c:pt>
                <c:pt idx="133">
                  <c:v>233.5</c:v>
                </c:pt>
                <c:pt idx="134">
                  <c:v>233</c:v>
                </c:pt>
                <c:pt idx="135">
                  <c:v>232.5</c:v>
                </c:pt>
                <c:pt idx="136">
                  <c:v>232</c:v>
                </c:pt>
                <c:pt idx="137">
                  <c:v>231.5</c:v>
                </c:pt>
                <c:pt idx="138">
                  <c:v>231</c:v>
                </c:pt>
                <c:pt idx="139">
                  <c:v>230.5</c:v>
                </c:pt>
                <c:pt idx="140">
                  <c:v>230</c:v>
                </c:pt>
                <c:pt idx="141">
                  <c:v>229.5</c:v>
                </c:pt>
                <c:pt idx="142">
                  <c:v>229</c:v>
                </c:pt>
                <c:pt idx="143">
                  <c:v>228.5</c:v>
                </c:pt>
                <c:pt idx="144">
                  <c:v>228</c:v>
                </c:pt>
                <c:pt idx="145">
                  <c:v>227.5</c:v>
                </c:pt>
                <c:pt idx="146">
                  <c:v>227</c:v>
                </c:pt>
                <c:pt idx="147">
                  <c:v>226.5</c:v>
                </c:pt>
                <c:pt idx="148">
                  <c:v>226</c:v>
                </c:pt>
                <c:pt idx="149">
                  <c:v>225.5</c:v>
                </c:pt>
                <c:pt idx="150">
                  <c:v>225</c:v>
                </c:pt>
                <c:pt idx="151">
                  <c:v>224.5</c:v>
                </c:pt>
                <c:pt idx="152">
                  <c:v>224</c:v>
                </c:pt>
                <c:pt idx="153">
                  <c:v>223.5</c:v>
                </c:pt>
                <c:pt idx="154">
                  <c:v>223</c:v>
                </c:pt>
                <c:pt idx="155">
                  <c:v>222.5</c:v>
                </c:pt>
                <c:pt idx="156">
                  <c:v>222</c:v>
                </c:pt>
                <c:pt idx="157">
                  <c:v>221.5</c:v>
                </c:pt>
                <c:pt idx="158">
                  <c:v>221</c:v>
                </c:pt>
                <c:pt idx="159">
                  <c:v>220.5</c:v>
                </c:pt>
                <c:pt idx="160">
                  <c:v>220</c:v>
                </c:pt>
                <c:pt idx="161">
                  <c:v>219.5</c:v>
                </c:pt>
                <c:pt idx="162">
                  <c:v>219</c:v>
                </c:pt>
                <c:pt idx="163">
                  <c:v>218.5</c:v>
                </c:pt>
                <c:pt idx="164">
                  <c:v>218</c:v>
                </c:pt>
                <c:pt idx="165">
                  <c:v>217.5</c:v>
                </c:pt>
                <c:pt idx="166">
                  <c:v>217</c:v>
                </c:pt>
                <c:pt idx="167">
                  <c:v>216.5</c:v>
                </c:pt>
                <c:pt idx="168">
                  <c:v>216</c:v>
                </c:pt>
                <c:pt idx="169">
                  <c:v>215.5</c:v>
                </c:pt>
                <c:pt idx="170">
                  <c:v>215</c:v>
                </c:pt>
                <c:pt idx="171">
                  <c:v>214.5</c:v>
                </c:pt>
                <c:pt idx="172">
                  <c:v>214</c:v>
                </c:pt>
                <c:pt idx="173">
                  <c:v>213.5</c:v>
                </c:pt>
                <c:pt idx="174">
                  <c:v>213</c:v>
                </c:pt>
                <c:pt idx="175">
                  <c:v>212.5</c:v>
                </c:pt>
                <c:pt idx="176">
                  <c:v>212</c:v>
                </c:pt>
                <c:pt idx="177">
                  <c:v>211.5</c:v>
                </c:pt>
                <c:pt idx="178">
                  <c:v>211</c:v>
                </c:pt>
                <c:pt idx="179">
                  <c:v>210.5</c:v>
                </c:pt>
                <c:pt idx="180">
                  <c:v>210</c:v>
                </c:pt>
                <c:pt idx="181">
                  <c:v>209.5</c:v>
                </c:pt>
                <c:pt idx="182">
                  <c:v>209</c:v>
                </c:pt>
                <c:pt idx="183">
                  <c:v>208.5</c:v>
                </c:pt>
                <c:pt idx="184">
                  <c:v>208</c:v>
                </c:pt>
                <c:pt idx="185">
                  <c:v>207.5</c:v>
                </c:pt>
                <c:pt idx="186">
                  <c:v>207</c:v>
                </c:pt>
                <c:pt idx="187">
                  <c:v>206.5</c:v>
                </c:pt>
                <c:pt idx="188">
                  <c:v>206</c:v>
                </c:pt>
                <c:pt idx="189">
                  <c:v>205.5</c:v>
                </c:pt>
                <c:pt idx="190">
                  <c:v>205</c:v>
                </c:pt>
                <c:pt idx="191">
                  <c:v>204.5</c:v>
                </c:pt>
                <c:pt idx="192">
                  <c:v>204</c:v>
                </c:pt>
                <c:pt idx="193">
                  <c:v>203.5</c:v>
                </c:pt>
                <c:pt idx="194">
                  <c:v>203</c:v>
                </c:pt>
                <c:pt idx="195">
                  <c:v>202.5</c:v>
                </c:pt>
                <c:pt idx="196">
                  <c:v>202</c:v>
                </c:pt>
                <c:pt idx="197">
                  <c:v>201.5</c:v>
                </c:pt>
                <c:pt idx="198">
                  <c:v>201</c:v>
                </c:pt>
                <c:pt idx="199">
                  <c:v>200.5</c:v>
                </c:pt>
                <c:pt idx="200">
                  <c:v>200</c:v>
                </c:pt>
                <c:pt idx="201">
                  <c:v>199.5</c:v>
                </c:pt>
                <c:pt idx="202">
                  <c:v>199</c:v>
                </c:pt>
                <c:pt idx="203">
                  <c:v>198.5</c:v>
                </c:pt>
                <c:pt idx="204">
                  <c:v>198</c:v>
                </c:pt>
                <c:pt idx="205">
                  <c:v>197.5</c:v>
                </c:pt>
                <c:pt idx="206">
                  <c:v>197</c:v>
                </c:pt>
                <c:pt idx="207">
                  <c:v>196.5</c:v>
                </c:pt>
                <c:pt idx="208">
                  <c:v>196</c:v>
                </c:pt>
                <c:pt idx="209">
                  <c:v>195.5</c:v>
                </c:pt>
                <c:pt idx="210">
                  <c:v>195</c:v>
                </c:pt>
                <c:pt idx="211">
                  <c:v>194.5</c:v>
                </c:pt>
                <c:pt idx="212">
                  <c:v>194</c:v>
                </c:pt>
                <c:pt idx="213">
                  <c:v>193.5</c:v>
                </c:pt>
                <c:pt idx="214">
                  <c:v>193</c:v>
                </c:pt>
                <c:pt idx="215">
                  <c:v>192.5</c:v>
                </c:pt>
                <c:pt idx="216">
                  <c:v>192</c:v>
                </c:pt>
                <c:pt idx="217">
                  <c:v>191.5</c:v>
                </c:pt>
                <c:pt idx="218">
                  <c:v>191</c:v>
                </c:pt>
                <c:pt idx="219">
                  <c:v>190.5</c:v>
                </c:pt>
                <c:pt idx="220">
                  <c:v>190</c:v>
                </c:pt>
                <c:pt idx="221">
                  <c:v>189.5</c:v>
                </c:pt>
                <c:pt idx="222">
                  <c:v>189</c:v>
                </c:pt>
                <c:pt idx="223">
                  <c:v>188.5</c:v>
                </c:pt>
                <c:pt idx="224">
                  <c:v>188</c:v>
                </c:pt>
                <c:pt idx="225">
                  <c:v>187.5</c:v>
                </c:pt>
                <c:pt idx="226">
                  <c:v>187</c:v>
                </c:pt>
                <c:pt idx="227">
                  <c:v>186.5</c:v>
                </c:pt>
                <c:pt idx="228">
                  <c:v>186</c:v>
                </c:pt>
                <c:pt idx="229">
                  <c:v>185.5</c:v>
                </c:pt>
                <c:pt idx="230">
                  <c:v>185</c:v>
                </c:pt>
                <c:pt idx="231">
                  <c:v>184.5</c:v>
                </c:pt>
                <c:pt idx="232">
                  <c:v>184</c:v>
                </c:pt>
                <c:pt idx="233">
                  <c:v>183.5</c:v>
                </c:pt>
                <c:pt idx="234">
                  <c:v>183</c:v>
                </c:pt>
                <c:pt idx="235">
                  <c:v>182.5</c:v>
                </c:pt>
                <c:pt idx="236">
                  <c:v>182</c:v>
                </c:pt>
                <c:pt idx="237">
                  <c:v>181.5</c:v>
                </c:pt>
                <c:pt idx="238">
                  <c:v>181</c:v>
                </c:pt>
                <c:pt idx="239">
                  <c:v>180.5</c:v>
                </c:pt>
                <c:pt idx="240">
                  <c:v>180</c:v>
                </c:pt>
              </c:numCache>
            </c:numRef>
          </c:xVal>
          <c:yVal>
            <c:numRef>
              <c:f>Sheet1!$J$2:$J$242</c:f>
              <c:numCache>
                <c:formatCode>General</c:formatCode>
                <c:ptCount val="241"/>
                <c:pt idx="0">
                  <c:v>0.11081099999999963</c:v>
                </c:pt>
                <c:pt idx="1">
                  <c:v>7.1666200000000083E-2</c:v>
                </c:pt>
                <c:pt idx="2">
                  <c:v>3.0016900000000006E-2</c:v>
                </c:pt>
                <c:pt idx="3">
                  <c:v>-3.0941000000000111E-3</c:v>
                </c:pt>
                <c:pt idx="4">
                  <c:v>-2.7116000000000005E-2</c:v>
                </c:pt>
                <c:pt idx="5">
                  <c:v>-4.8685799999999987E-2</c:v>
                </c:pt>
                <c:pt idx="6">
                  <c:v>-3.651830000000001E-2</c:v>
                </c:pt>
                <c:pt idx="7">
                  <c:v>2.0883700000000102E-2</c:v>
                </c:pt>
                <c:pt idx="8">
                  <c:v>8.0811100000000011E-2</c:v>
                </c:pt>
                <c:pt idx="9">
                  <c:v>0.101803</c:v>
                </c:pt>
                <c:pt idx="10">
                  <c:v>6.8345400000000001E-2</c:v>
                </c:pt>
                <c:pt idx="11">
                  <c:v>1.8476500000000064E-3</c:v>
                </c:pt>
                <c:pt idx="12">
                  <c:v>-2.3076100000000002E-2</c:v>
                </c:pt>
                <c:pt idx="13">
                  <c:v>-4.0748600000000024E-2</c:v>
                </c:pt>
                <c:pt idx="14">
                  <c:v>-2.2050700000000006E-2</c:v>
                </c:pt>
                <c:pt idx="15">
                  <c:v>8.6883500000000009E-3</c:v>
                </c:pt>
                <c:pt idx="16">
                  <c:v>-1.3675900000000003E-2</c:v>
                </c:pt>
                <c:pt idx="17">
                  <c:v>-1.1246700000000043E-2</c:v>
                </c:pt>
                <c:pt idx="18">
                  <c:v>-2.7996100000000006E-2</c:v>
                </c:pt>
                <c:pt idx="19">
                  <c:v>-2.535720000000001E-2</c:v>
                </c:pt>
                <c:pt idx="20">
                  <c:v>-3.2689900000000188E-2</c:v>
                </c:pt>
                <c:pt idx="21">
                  <c:v>-4.7882800000000024E-2</c:v>
                </c:pt>
                <c:pt idx="22">
                  <c:v>-6.8182700000000013E-2</c:v>
                </c:pt>
                <c:pt idx="23">
                  <c:v>-0.10733300000000009</c:v>
                </c:pt>
                <c:pt idx="24">
                  <c:v>-8.3488500000000021E-2</c:v>
                </c:pt>
                <c:pt idx="25">
                  <c:v>-7.4983000000000133E-2</c:v>
                </c:pt>
                <c:pt idx="26">
                  <c:v>-2.4323100000000004E-2</c:v>
                </c:pt>
                <c:pt idx="27">
                  <c:v>-1.5588800000000048E-2</c:v>
                </c:pt>
                <c:pt idx="28">
                  <c:v>-5.8307600000000277E-3</c:v>
                </c:pt>
                <c:pt idx="29">
                  <c:v>-3.0824100000000011E-2</c:v>
                </c:pt>
                <c:pt idx="30">
                  <c:v>-4.1886200000000033E-2</c:v>
                </c:pt>
                <c:pt idx="31">
                  <c:v>-4.6914900000000002E-2</c:v>
                </c:pt>
                <c:pt idx="32">
                  <c:v>-3.9963300000000014E-2</c:v>
                </c:pt>
                <c:pt idx="33">
                  <c:v>-3.1900000000000005E-2</c:v>
                </c:pt>
                <c:pt idx="34">
                  <c:v>-4.2136200000000124E-2</c:v>
                </c:pt>
                <c:pt idx="35">
                  <c:v>-7.2540500000000008E-2</c:v>
                </c:pt>
                <c:pt idx="36">
                  <c:v>-7.8814500000000023E-2</c:v>
                </c:pt>
                <c:pt idx="37">
                  <c:v>-9.6779100000000021E-2</c:v>
                </c:pt>
                <c:pt idx="38">
                  <c:v>-6.0131100000000007E-2</c:v>
                </c:pt>
                <c:pt idx="39">
                  <c:v>-1.3181700000000046E-2</c:v>
                </c:pt>
                <c:pt idx="40">
                  <c:v>3.6636300000000219E-3</c:v>
                </c:pt>
                <c:pt idx="41">
                  <c:v>4.4144100000000006E-2</c:v>
                </c:pt>
                <c:pt idx="42">
                  <c:v>5.5095899999999996E-2</c:v>
                </c:pt>
                <c:pt idx="43">
                  <c:v>4.6146799999999995E-2</c:v>
                </c:pt>
                <c:pt idx="44">
                  <c:v>5.4775200000000196E-3</c:v>
                </c:pt>
                <c:pt idx="45">
                  <c:v>-3.3325800000000003E-2</c:v>
                </c:pt>
                <c:pt idx="46">
                  <c:v>-1.3956800000000043E-2</c:v>
                </c:pt>
                <c:pt idx="47">
                  <c:v>-3.9520300000000008E-2</c:v>
                </c:pt>
                <c:pt idx="48">
                  <c:v>-8.0228800000000048E-3</c:v>
                </c:pt>
                <c:pt idx="49">
                  <c:v>-2.9307400000000008E-2</c:v>
                </c:pt>
                <c:pt idx="50">
                  <c:v>-5.9214600000000242E-2</c:v>
                </c:pt>
                <c:pt idx="51">
                  <c:v>-8.5211200000000029E-2</c:v>
                </c:pt>
                <c:pt idx="52">
                  <c:v>-0.11038799999999946</c:v>
                </c:pt>
                <c:pt idx="53">
                  <c:v>-6.1036700000000034E-2</c:v>
                </c:pt>
                <c:pt idx="54">
                  <c:v>-2.9008900000000097E-3</c:v>
                </c:pt>
                <c:pt idx="55">
                  <c:v>-3.9724400000000007E-3</c:v>
                </c:pt>
                <c:pt idx="56">
                  <c:v>-8.0844900000000067E-3</c:v>
                </c:pt>
                <c:pt idx="57">
                  <c:v>-3.6352900000000014E-2</c:v>
                </c:pt>
                <c:pt idx="58">
                  <c:v>-4.6463000000000206E-4</c:v>
                </c:pt>
                <c:pt idx="59">
                  <c:v>2.8797000000000003E-2</c:v>
                </c:pt>
                <c:pt idx="60">
                  <c:v>-3.0098000000000052E-3</c:v>
                </c:pt>
                <c:pt idx="61">
                  <c:v>-2.6807600000000115E-2</c:v>
                </c:pt>
                <c:pt idx="62">
                  <c:v>-4.4656200000000104E-2</c:v>
                </c:pt>
                <c:pt idx="63">
                  <c:v>-2.0688100000000011E-2</c:v>
                </c:pt>
                <c:pt idx="64">
                  <c:v>-3.2226399999999995E-2</c:v>
                </c:pt>
                <c:pt idx="65">
                  <c:v>-5.4672400000000024E-2</c:v>
                </c:pt>
                <c:pt idx="66">
                  <c:v>-7.3311000000000084E-2</c:v>
                </c:pt>
                <c:pt idx="67">
                  <c:v>-5.0504700000000013E-2</c:v>
                </c:pt>
                <c:pt idx="68">
                  <c:v>-7.8186200000000039E-2</c:v>
                </c:pt>
                <c:pt idx="69">
                  <c:v>-6.7374000000000003E-2</c:v>
                </c:pt>
                <c:pt idx="70">
                  <c:v>-5.3731500000000022E-2</c:v>
                </c:pt>
                <c:pt idx="71">
                  <c:v>-7.0267300000000283E-4</c:v>
                </c:pt>
                <c:pt idx="72">
                  <c:v>4.1469600000000034E-3</c:v>
                </c:pt>
                <c:pt idx="73">
                  <c:v>-1.9865200000000041E-2</c:v>
                </c:pt>
                <c:pt idx="74">
                  <c:v>-2.0997400000000003E-2</c:v>
                </c:pt>
                <c:pt idx="75">
                  <c:v>7.4699400000000291E-3</c:v>
                </c:pt>
                <c:pt idx="76">
                  <c:v>2.7397100000000111E-3</c:v>
                </c:pt>
                <c:pt idx="77">
                  <c:v>1.5354400000000041E-4</c:v>
                </c:pt>
                <c:pt idx="78">
                  <c:v>-2.4163600000000004E-2</c:v>
                </c:pt>
                <c:pt idx="79">
                  <c:v>-5.2679100000000006E-3</c:v>
                </c:pt>
                <c:pt idx="80">
                  <c:v>-3.7742200000000052E-2</c:v>
                </c:pt>
                <c:pt idx="81">
                  <c:v>-7.1931300000000004E-2</c:v>
                </c:pt>
                <c:pt idx="82">
                  <c:v>-0.119468</c:v>
                </c:pt>
                <c:pt idx="83">
                  <c:v>-0.15756800000000079</c:v>
                </c:pt>
                <c:pt idx="84">
                  <c:v>-0.14438000000000001</c:v>
                </c:pt>
                <c:pt idx="85">
                  <c:v>-0.15401500000000079</c:v>
                </c:pt>
                <c:pt idx="86">
                  <c:v>-0.13270500000000021</c:v>
                </c:pt>
                <c:pt idx="87">
                  <c:v>-0.10392100000000012</c:v>
                </c:pt>
                <c:pt idx="88">
                  <c:v>-8.6184900000000023E-2</c:v>
                </c:pt>
                <c:pt idx="89">
                  <c:v>-9.0871000000000007E-2</c:v>
                </c:pt>
                <c:pt idx="90">
                  <c:v>-0.12184</c:v>
                </c:pt>
                <c:pt idx="91">
                  <c:v>-0.13346700000000059</c:v>
                </c:pt>
                <c:pt idx="92">
                  <c:v>-9.9001900000000045E-2</c:v>
                </c:pt>
                <c:pt idx="93">
                  <c:v>-9.9694600000000522E-2</c:v>
                </c:pt>
                <c:pt idx="94">
                  <c:v>-0.14759700000000067</c:v>
                </c:pt>
                <c:pt idx="95">
                  <c:v>-0.18634900000000079</c:v>
                </c:pt>
                <c:pt idx="96">
                  <c:v>-0.19361800000000001</c:v>
                </c:pt>
                <c:pt idx="97">
                  <c:v>-0.16661500000000001</c:v>
                </c:pt>
                <c:pt idx="98">
                  <c:v>-0.14772300000000024</c:v>
                </c:pt>
                <c:pt idx="99">
                  <c:v>-0.14499200000000076</c:v>
                </c:pt>
                <c:pt idx="100">
                  <c:v>-0.14630600000000021</c:v>
                </c:pt>
                <c:pt idx="101">
                  <c:v>-0.16331100000000001</c:v>
                </c:pt>
                <c:pt idx="102">
                  <c:v>-0.19215599999999997</c:v>
                </c:pt>
                <c:pt idx="103">
                  <c:v>-0.25688400000000111</c:v>
                </c:pt>
                <c:pt idx="104">
                  <c:v>-0.3021390000000001</c:v>
                </c:pt>
                <c:pt idx="105">
                  <c:v>-0.29250100000000001</c:v>
                </c:pt>
                <c:pt idx="106">
                  <c:v>-0.2580690000000001</c:v>
                </c:pt>
                <c:pt idx="107">
                  <c:v>-0.21556900000000079</c:v>
                </c:pt>
                <c:pt idx="108">
                  <c:v>-0.23986200000000021</c:v>
                </c:pt>
                <c:pt idx="109">
                  <c:v>-0.24841500000000102</c:v>
                </c:pt>
                <c:pt idx="110">
                  <c:v>-0.32055000000000111</c:v>
                </c:pt>
                <c:pt idx="111">
                  <c:v>-0.31708600000000164</c:v>
                </c:pt>
                <c:pt idx="112">
                  <c:v>-0.38301300000000038</c:v>
                </c:pt>
                <c:pt idx="113">
                  <c:v>-0.47180800000000123</c:v>
                </c:pt>
                <c:pt idx="114">
                  <c:v>-0.48482300000000123</c:v>
                </c:pt>
                <c:pt idx="115">
                  <c:v>-0.53859699999999788</c:v>
                </c:pt>
                <c:pt idx="116">
                  <c:v>-0.57000800000000063</c:v>
                </c:pt>
                <c:pt idx="117">
                  <c:v>-0.68719200000000003</c:v>
                </c:pt>
                <c:pt idx="118">
                  <c:v>-0.75122400000000245</c:v>
                </c:pt>
                <c:pt idx="119">
                  <c:v>-0.78192800000000062</c:v>
                </c:pt>
                <c:pt idx="120">
                  <c:v>-0.73224300000000064</c:v>
                </c:pt>
                <c:pt idx="121">
                  <c:v>-0.73536199999999996</c:v>
                </c:pt>
                <c:pt idx="122">
                  <c:v>-0.74643700000000002</c:v>
                </c:pt>
                <c:pt idx="123">
                  <c:v>-0.72186700000000004</c:v>
                </c:pt>
                <c:pt idx="124">
                  <c:v>-0.78651199999999777</c:v>
                </c:pt>
                <c:pt idx="125">
                  <c:v>-0.80305400000000005</c:v>
                </c:pt>
                <c:pt idx="126">
                  <c:v>-0.93249900000000063</c:v>
                </c:pt>
                <c:pt idx="127">
                  <c:v>-1.0537299999999936</c:v>
                </c:pt>
                <c:pt idx="128">
                  <c:v>-1.14882</c:v>
                </c:pt>
                <c:pt idx="129">
                  <c:v>-1.2501899999999999</c:v>
                </c:pt>
                <c:pt idx="130">
                  <c:v>-1.3353199999999998</c:v>
                </c:pt>
                <c:pt idx="131">
                  <c:v>-1.4371799999999952</c:v>
                </c:pt>
                <c:pt idx="132">
                  <c:v>-1.5277599999999998</c:v>
                </c:pt>
                <c:pt idx="133">
                  <c:v>-1.5988599999999999</c:v>
                </c:pt>
                <c:pt idx="134">
                  <c:v>-1.7702199999999999</c:v>
                </c:pt>
                <c:pt idx="135">
                  <c:v>-1.8876500000000001</c:v>
                </c:pt>
                <c:pt idx="136">
                  <c:v>-2.02475</c:v>
                </c:pt>
                <c:pt idx="137">
                  <c:v>-2.0657999999999999</c:v>
                </c:pt>
                <c:pt idx="138">
                  <c:v>-2.19801</c:v>
                </c:pt>
                <c:pt idx="139">
                  <c:v>-2.3051699999999977</c:v>
                </c:pt>
                <c:pt idx="140">
                  <c:v>-2.4343599999999967</c:v>
                </c:pt>
                <c:pt idx="141">
                  <c:v>-2.4957199999999977</c:v>
                </c:pt>
                <c:pt idx="142">
                  <c:v>-2.6365599999999967</c:v>
                </c:pt>
                <c:pt idx="143">
                  <c:v>-2.7049900000000098</c:v>
                </c:pt>
                <c:pt idx="144">
                  <c:v>-2.7909900000000012</c:v>
                </c:pt>
                <c:pt idx="145">
                  <c:v>-2.8509399999999987</c:v>
                </c:pt>
                <c:pt idx="146">
                  <c:v>-2.92191</c:v>
                </c:pt>
                <c:pt idx="147">
                  <c:v>-3.0516899999999967</c:v>
                </c:pt>
                <c:pt idx="148">
                  <c:v>-3.11998</c:v>
                </c:pt>
                <c:pt idx="149">
                  <c:v>-3.2510599999999967</c:v>
                </c:pt>
                <c:pt idx="150">
                  <c:v>-3.3277999999999999</c:v>
                </c:pt>
                <c:pt idx="151">
                  <c:v>-3.3729399999999967</c:v>
                </c:pt>
                <c:pt idx="152">
                  <c:v>-3.3607499999999977</c:v>
                </c:pt>
                <c:pt idx="153">
                  <c:v>-3.3518899999999898</c:v>
                </c:pt>
                <c:pt idx="154">
                  <c:v>-3.3515499999999898</c:v>
                </c:pt>
                <c:pt idx="155">
                  <c:v>-3.3178199999999967</c:v>
                </c:pt>
                <c:pt idx="156">
                  <c:v>-3.3541499999999913</c:v>
                </c:pt>
                <c:pt idx="157">
                  <c:v>-3.38971</c:v>
                </c:pt>
                <c:pt idx="158">
                  <c:v>-3.5491999999999999</c:v>
                </c:pt>
                <c:pt idx="159">
                  <c:v>-3.5866699999999967</c:v>
                </c:pt>
                <c:pt idx="160">
                  <c:v>-3.60806</c:v>
                </c:pt>
                <c:pt idx="161">
                  <c:v>-3.6013000000000002</c:v>
                </c:pt>
                <c:pt idx="162">
                  <c:v>-3.69055</c:v>
                </c:pt>
                <c:pt idx="163">
                  <c:v>-3.6842000000000001</c:v>
                </c:pt>
                <c:pt idx="164">
                  <c:v>-3.7479900000000113</c:v>
                </c:pt>
                <c:pt idx="165">
                  <c:v>-3.7619800000000012</c:v>
                </c:pt>
                <c:pt idx="166">
                  <c:v>-3.7074600000000002</c:v>
                </c:pt>
                <c:pt idx="167">
                  <c:v>-3.7037000000000098</c:v>
                </c:pt>
                <c:pt idx="168">
                  <c:v>-3.6719300000000001</c:v>
                </c:pt>
                <c:pt idx="169">
                  <c:v>-3.70045</c:v>
                </c:pt>
                <c:pt idx="170">
                  <c:v>-3.6423700000000001</c:v>
                </c:pt>
                <c:pt idx="171">
                  <c:v>-3.6648800000000001</c:v>
                </c:pt>
                <c:pt idx="172">
                  <c:v>-3.5474200000000002</c:v>
                </c:pt>
                <c:pt idx="173">
                  <c:v>-3.6068499999999899</c:v>
                </c:pt>
                <c:pt idx="174">
                  <c:v>-3.4798599999999826</c:v>
                </c:pt>
                <c:pt idx="175">
                  <c:v>-3.3642300000000001</c:v>
                </c:pt>
                <c:pt idx="176">
                  <c:v>-3.1877100000000098</c:v>
                </c:pt>
                <c:pt idx="177">
                  <c:v>-3.1424399999999997</c:v>
                </c:pt>
                <c:pt idx="178">
                  <c:v>-3.1776200000000001</c:v>
                </c:pt>
                <c:pt idx="179">
                  <c:v>-3.1566299999999967</c:v>
                </c:pt>
                <c:pt idx="180">
                  <c:v>-3.1200700000000001</c:v>
                </c:pt>
                <c:pt idx="181">
                  <c:v>-3.0520299999999967</c:v>
                </c:pt>
                <c:pt idx="182">
                  <c:v>-2.9984699999999913</c:v>
                </c:pt>
                <c:pt idx="183">
                  <c:v>-3.0168099999999876</c:v>
                </c:pt>
                <c:pt idx="184">
                  <c:v>-2.9864499999999898</c:v>
                </c:pt>
                <c:pt idx="185">
                  <c:v>-2.8952399999999967</c:v>
                </c:pt>
                <c:pt idx="186">
                  <c:v>-2.7986900000000001</c:v>
                </c:pt>
                <c:pt idx="187">
                  <c:v>-2.73299</c:v>
                </c:pt>
                <c:pt idx="188">
                  <c:v>-2.6356699999999913</c:v>
                </c:pt>
                <c:pt idx="189">
                  <c:v>-2.5311599999999967</c:v>
                </c:pt>
                <c:pt idx="190">
                  <c:v>-2.4298899999999977</c:v>
                </c:pt>
                <c:pt idx="191">
                  <c:v>-2.3281200000000002</c:v>
                </c:pt>
                <c:pt idx="192">
                  <c:v>-2.23603</c:v>
                </c:pt>
                <c:pt idx="193">
                  <c:v>-1.9827100000000044</c:v>
                </c:pt>
                <c:pt idx="194">
                  <c:v>-1.7396999999999936</c:v>
                </c:pt>
                <c:pt idx="195">
                  <c:v>-1.6099899999999998</c:v>
                </c:pt>
                <c:pt idx="196">
                  <c:v>-1.4266299999999947</c:v>
                </c:pt>
                <c:pt idx="197">
                  <c:v>-1.25651</c:v>
                </c:pt>
                <c:pt idx="198">
                  <c:v>-0.97936000000000001</c:v>
                </c:pt>
                <c:pt idx="199">
                  <c:v>-0.61419800000000246</c:v>
                </c:pt>
                <c:pt idx="200">
                  <c:v>-0.38478900000000038</c:v>
                </c:pt>
                <c:pt idx="201">
                  <c:v>-0.14232500000000001</c:v>
                </c:pt>
                <c:pt idx="202">
                  <c:v>7.9835700000000023E-2</c:v>
                </c:pt>
                <c:pt idx="203">
                  <c:v>0.31389900000000032</c:v>
                </c:pt>
                <c:pt idx="204">
                  <c:v>0.69185500000000222</c:v>
                </c:pt>
                <c:pt idx="205">
                  <c:v>1.01267</c:v>
                </c:pt>
                <c:pt idx="206">
                  <c:v>1.3190500000000001</c:v>
                </c:pt>
                <c:pt idx="207">
                  <c:v>1.5165299999999957</c:v>
                </c:pt>
                <c:pt idx="208">
                  <c:v>1.8122100000000001</c:v>
                </c:pt>
                <c:pt idx="209">
                  <c:v>1.98567</c:v>
                </c:pt>
                <c:pt idx="210">
                  <c:v>2.11768</c:v>
                </c:pt>
                <c:pt idx="211">
                  <c:v>2.0479200000000088</c:v>
                </c:pt>
                <c:pt idx="212">
                  <c:v>2.2884100000000012</c:v>
                </c:pt>
                <c:pt idx="213">
                  <c:v>2.5699300000000012</c:v>
                </c:pt>
                <c:pt idx="214">
                  <c:v>2.9534199999999977</c:v>
                </c:pt>
                <c:pt idx="215">
                  <c:v>3.1806100000000002</c:v>
                </c:pt>
                <c:pt idx="216">
                  <c:v>2.9772799999999977</c:v>
                </c:pt>
                <c:pt idx="217">
                  <c:v>2.9452499999999913</c:v>
                </c:pt>
                <c:pt idx="218">
                  <c:v>2.8292299999999977</c:v>
                </c:pt>
                <c:pt idx="219">
                  <c:v>2.7903600000000002</c:v>
                </c:pt>
                <c:pt idx="220">
                  <c:v>2.8546599999999827</c:v>
                </c:pt>
                <c:pt idx="221">
                  <c:v>2.8049200000000001</c:v>
                </c:pt>
                <c:pt idx="222">
                  <c:v>2.9622799999999967</c:v>
                </c:pt>
                <c:pt idx="223">
                  <c:v>2.8544599999999836</c:v>
                </c:pt>
                <c:pt idx="224">
                  <c:v>2.5775999999999999</c:v>
                </c:pt>
                <c:pt idx="225">
                  <c:v>2.1722899999999967</c:v>
                </c:pt>
                <c:pt idx="226">
                  <c:v>1.7476299999999936</c:v>
                </c:pt>
                <c:pt idx="227">
                  <c:v>1.7102299999999953</c:v>
                </c:pt>
                <c:pt idx="228">
                  <c:v>1.5003500000000001</c:v>
                </c:pt>
                <c:pt idx="229">
                  <c:v>1.4537299999999915</c:v>
                </c:pt>
                <c:pt idx="230">
                  <c:v>1.14598</c:v>
                </c:pt>
                <c:pt idx="231">
                  <c:v>0.98899100000000062</c:v>
                </c:pt>
                <c:pt idx="232">
                  <c:v>0.81176900000000063</c:v>
                </c:pt>
                <c:pt idx="233">
                  <c:v>0.49567500000000031</c:v>
                </c:pt>
                <c:pt idx="234">
                  <c:v>0.23223300000000024</c:v>
                </c:pt>
                <c:pt idx="235">
                  <c:v>-2.9311600000000011E-2</c:v>
                </c:pt>
                <c:pt idx="236">
                  <c:v>-0.14583000000000004</c:v>
                </c:pt>
                <c:pt idx="237">
                  <c:v>-0.20170300000000024</c:v>
                </c:pt>
                <c:pt idx="238">
                  <c:v>-0.66080100000000386</c:v>
                </c:pt>
                <c:pt idx="239">
                  <c:v>-0.80757900000000005</c:v>
                </c:pt>
                <c:pt idx="240">
                  <c:v>-0.83183600000000002</c:v>
                </c:pt>
              </c:numCache>
            </c:numRef>
          </c:yVal>
        </c:ser>
        <c:axId val="37107584"/>
        <c:axId val="37117952"/>
      </c:scatterChart>
      <c:valAx>
        <c:axId val="37107584"/>
        <c:scaling>
          <c:orientation val="minMax"/>
          <c:max val="300"/>
          <c:min val="180"/>
        </c:scaling>
        <c:axPos val="b"/>
        <c:numFmt formatCode="General" sourceLinked="1"/>
        <c:tickLblPos val="nextTo"/>
        <c:txPr>
          <a:bodyPr/>
          <a:lstStyle/>
          <a:p>
            <a:pPr>
              <a:defRPr lang="en-GB" b="1"/>
            </a:pPr>
            <a:endParaRPr lang="en-US"/>
          </a:p>
        </c:txPr>
        <c:crossAx val="37117952"/>
        <c:crosses val="autoZero"/>
        <c:crossBetween val="midCat"/>
      </c:valAx>
      <c:valAx>
        <c:axId val="37117952"/>
        <c:scaling>
          <c:orientation val="minMax"/>
        </c:scaling>
        <c:axPos val="l"/>
        <c:numFmt formatCode="General" sourceLinked="1"/>
        <c:tickLblPos val="nextTo"/>
        <c:txPr>
          <a:bodyPr/>
          <a:lstStyle/>
          <a:p>
            <a:pPr>
              <a:defRPr lang="en-GB" b="1"/>
            </a:pPr>
            <a:endParaRPr lang="en-US"/>
          </a:p>
        </c:txPr>
        <c:crossAx val="37107584"/>
        <c:crosses val="autoZero"/>
        <c:crossBetween val="midCat"/>
      </c:valAx>
      <c:spPr>
        <a:solidFill>
          <a:schemeClr val="bg1"/>
        </a:solidFill>
        <a:ln>
          <a:solidFill>
            <a:schemeClr val="accent3"/>
          </a:solidFill>
        </a:ln>
      </c:spPr>
    </c:plotArea>
    <c:legend>
      <c:legendPos val="r"/>
      <c:layout>
        <c:manualLayout>
          <c:xMode val="edge"/>
          <c:yMode val="edge"/>
          <c:x val="0.56751350612763718"/>
          <c:y val="0.4720679223283703"/>
          <c:w val="0.320232132868637"/>
          <c:h val="0.30676407115777393"/>
        </c:manualLayout>
      </c:layout>
      <c:txPr>
        <a:bodyPr/>
        <a:lstStyle/>
        <a:p>
          <a:pPr>
            <a:defRPr lang="en-GB" sz="1000" b="1"/>
          </a:pPr>
          <a:endParaRPr lang="en-US"/>
        </a:p>
      </c:txPr>
    </c:legend>
    <c:plotVisOnly val="1"/>
  </c:chart>
  <c:spPr>
    <a:solidFill>
      <a:srgbClr val="BBE0E3">
        <a:lumMod val="75000"/>
        <a:alpha val="45000"/>
      </a:srgbClr>
    </a:solidFill>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0.14925</cdr:x>
      <cdr:y>0</cdr:y>
    </cdr:from>
    <cdr:to>
      <cdr:x>0.79451</cdr:x>
      <cdr:y>0.15556</cdr:y>
    </cdr:to>
    <cdr:sp macro="" textlink="">
      <cdr:nvSpPr>
        <cdr:cNvPr id="2" name="TextBox 1"/>
        <cdr:cNvSpPr txBox="1"/>
      </cdr:nvSpPr>
      <cdr:spPr>
        <a:xfrm xmlns:a="http://schemas.openxmlformats.org/drawingml/2006/main">
          <a:off x="714380" y="0"/>
          <a:ext cx="3088438" cy="56675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1200" b="1" u="sng" dirty="0"/>
            <a:t>The 2˚ structure</a:t>
          </a:r>
          <a:r>
            <a:rPr lang="en-GB" sz="1200" b="1" u="sng" baseline="0" dirty="0"/>
            <a:t> of Wt and C603 Hsc70 before and after melting to 90 degrees</a:t>
          </a:r>
          <a:endParaRPr lang="en-GB" sz="1200" b="1" u="sng" dirty="0"/>
        </a:p>
      </cdr:txBody>
    </cdr:sp>
  </cdr:relSizeAnchor>
  <cdr:relSizeAnchor xmlns:cdr="http://schemas.openxmlformats.org/drawingml/2006/chartDrawing">
    <cdr:from>
      <cdr:x>0.37651</cdr:x>
      <cdr:y>0.17972</cdr:y>
    </cdr:from>
    <cdr:to>
      <cdr:x>0.6004</cdr:x>
      <cdr:y>0.23963</cdr:y>
    </cdr:to>
    <cdr:sp macro="" textlink="">
      <cdr:nvSpPr>
        <cdr:cNvPr id="3" name="TextBox 2"/>
        <cdr:cNvSpPr txBox="1"/>
      </cdr:nvSpPr>
      <cdr:spPr>
        <a:xfrm xmlns:a="http://schemas.openxmlformats.org/drawingml/2006/main">
          <a:off x="3501838" y="1092574"/>
          <a:ext cx="2082427" cy="36419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cdr:x>
      <cdr:y>0.33333</cdr:y>
    </cdr:from>
    <cdr:to>
      <cdr:x>0.19535</cdr:x>
      <cdr:y>0.59019</cdr:y>
    </cdr:to>
    <cdr:sp macro="" textlink="">
      <cdr:nvSpPr>
        <cdr:cNvPr id="4" name="TextBox 3"/>
        <cdr:cNvSpPr txBox="1"/>
      </cdr:nvSpPr>
      <cdr:spPr>
        <a:xfrm xmlns:a="http://schemas.openxmlformats.org/drawingml/2006/main" rot="16200000">
          <a:off x="-62579" y="1129378"/>
          <a:ext cx="880761" cy="90800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000" b="1" dirty="0" smtClean="0"/>
            <a:t>CD [</a:t>
          </a:r>
          <a:r>
            <a:rPr lang="en-GB" sz="1000" b="1" dirty="0" err="1"/>
            <a:t>mdeg</a:t>
          </a:r>
          <a:r>
            <a:rPr lang="en-GB" sz="1000" b="1" dirty="0"/>
            <a:t>]</a:t>
          </a:r>
        </a:p>
      </cdr:txBody>
    </cdr:sp>
  </cdr:relSizeAnchor>
  <cdr:relSizeAnchor xmlns:cdr="http://schemas.openxmlformats.org/drawingml/2006/chartDrawing">
    <cdr:from>
      <cdr:x>0</cdr:x>
      <cdr:y>0.80392</cdr:y>
    </cdr:from>
    <cdr:to>
      <cdr:x>0.99898</cdr:x>
      <cdr:y>1</cdr:y>
    </cdr:to>
    <cdr:sp macro="" textlink="">
      <cdr:nvSpPr>
        <cdr:cNvPr id="5" name="TextBox 4"/>
        <cdr:cNvSpPr txBox="1"/>
      </cdr:nvSpPr>
      <cdr:spPr>
        <a:xfrm xmlns:a="http://schemas.openxmlformats.org/drawingml/2006/main">
          <a:off x="0" y="2928958"/>
          <a:ext cx="4781474" cy="7143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000" b="1" dirty="0" smtClean="0"/>
            <a:t>                                       Absorbance </a:t>
          </a:r>
          <a:r>
            <a:rPr lang="en-GB" sz="1000" b="1" dirty="0"/>
            <a:t>[nm</a:t>
          </a:r>
          <a:r>
            <a:rPr lang="en-GB" sz="1000" b="1" dirty="0" smtClean="0"/>
            <a:t>]</a:t>
          </a:r>
        </a:p>
        <a:p xmlns:a="http://schemas.openxmlformats.org/drawingml/2006/main">
          <a:r>
            <a:rPr lang="en-GB" sz="1200" b="1" dirty="0">
              <a:latin typeface="+mn-lt"/>
              <a:ea typeface="+mn-ea"/>
              <a:cs typeface="+mn-cs"/>
            </a:rPr>
            <a:t>Figure 3: shows the change in secondary structure of WT and C603 before and after melting to 90 degrees. </a:t>
          </a:r>
          <a:endParaRPr lang="en-GB" sz="1000" b="1" dirty="0">
            <a:latin typeface="+mn-lt"/>
            <a:ea typeface="+mn-ea"/>
            <a:cs typeface="+mn-cs"/>
          </a:endParaRPr>
        </a:p>
        <a:p xmlns:a="http://schemas.openxmlformats.org/drawingml/2006/main">
          <a:endParaRPr lang="en-GB" sz="1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128"/>
                <a:cs typeface="+mn-cs"/>
              </a:defRPr>
            </a:lvl1pPr>
          </a:lstStyle>
          <a:p>
            <a:pPr>
              <a:defRPr/>
            </a:pPr>
            <a:fld id="{A78CC684-5062-4A54-A14E-06404B8A8DDF}" type="datetime1">
              <a:rPr lang="en-US"/>
              <a:pPr>
                <a:defRPr/>
              </a:pPr>
              <a:t>10/1/2009</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128"/>
                <a:cs typeface="+mn-cs"/>
              </a:defRPr>
            </a:lvl1pPr>
          </a:lstStyle>
          <a:p>
            <a:pPr>
              <a:defRPr/>
            </a:pPr>
            <a:fld id="{98B96546-0716-4F1C-AE03-15D09510596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endParaRPr lang="en-US" smtClean="0">
              <a:ea typeface="ＭＳ Ｐゴシック"/>
              <a:cs typeface="ＭＳ Ｐゴシック"/>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63CC35D3-FDCC-4AB0-A6D3-53561F39140B}" type="slidenum">
              <a:rPr lang="en-US" smtClean="0">
                <a:ea typeface="ＭＳ Ｐゴシック"/>
                <a:cs typeface="ＭＳ Ｐゴシック"/>
              </a:rPr>
              <a:pPr/>
              <a:t>1</a:t>
            </a:fld>
            <a:endParaRPr lang="en-U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6813" y="6251575"/>
            <a:ext cx="13220700" cy="4314825"/>
          </a:xfrm>
        </p:spPr>
        <p:txBody>
          <a:bodyPr/>
          <a:lstStyle/>
          <a:p>
            <a:r>
              <a:rPr lang="en-GB" smtClean="0"/>
              <a:t>Click to edit Master title style</a:t>
            </a:r>
            <a:endParaRPr lang="en-US"/>
          </a:p>
        </p:txBody>
      </p:sp>
      <p:sp>
        <p:nvSpPr>
          <p:cNvPr id="3" name="Subtitle 2"/>
          <p:cNvSpPr>
            <a:spLocks noGrp="1"/>
          </p:cNvSpPr>
          <p:nvPr>
            <p:ph type="subTitle" idx="1"/>
          </p:nvPr>
        </p:nvSpPr>
        <p:spPr>
          <a:xfrm>
            <a:off x="2333625" y="11404600"/>
            <a:ext cx="10887075" cy="5143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47701D-A667-477D-869D-68E30DE3516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2A05CD-403D-45C6-93CD-832176B3A5F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77600" y="806450"/>
            <a:ext cx="3498850" cy="17171988"/>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77875" y="806450"/>
            <a:ext cx="10347325" cy="1717198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273CCB-0DA1-4CE9-A0DF-206E79376CBF}"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F031BD-70E4-4747-B8E6-D65C0C41082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8725" y="12933363"/>
            <a:ext cx="13220700" cy="399732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228725" y="8529638"/>
            <a:ext cx="13220700" cy="44037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533A55-399A-44FB-8035-D01D308F555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77875" y="4695825"/>
            <a:ext cx="6923088" cy="1328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7853363" y="4695825"/>
            <a:ext cx="6923087" cy="1328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DE53DF-1FED-4FD4-8414-B19BB041FF3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777875" y="4505325"/>
            <a:ext cx="6872288" cy="18780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7875" y="6383338"/>
            <a:ext cx="6872288" cy="11595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7900988" y="4505325"/>
            <a:ext cx="6875462" cy="18780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7900988" y="6383338"/>
            <a:ext cx="6875462" cy="11595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0FCEF8D-E227-42EF-912C-4831D15AF23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4E556C9-A275-4039-B04F-BF70520BC0E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C0299C9-51B9-4FF5-907B-EF529E441B4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875" y="801688"/>
            <a:ext cx="5116513" cy="34099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6081713" y="801688"/>
            <a:ext cx="8694737" cy="17176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777875" y="4211638"/>
            <a:ext cx="5116513" cy="13766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5BAE57A-C9DC-41F4-80CC-63B12706E5F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0" y="14089063"/>
            <a:ext cx="9332913" cy="1662112"/>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3048000" y="1798638"/>
            <a:ext cx="9332913" cy="120761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3048000" y="15751175"/>
            <a:ext cx="9332913" cy="2362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2C3590-C86C-434D-A30C-C9061D69C38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
              <a:srgbClr val="000090"/>
            </a:gs>
            <a:gs pos="100000">
              <a:srgbClr val="CC0099"/>
            </a:gs>
            <a:gs pos="46000">
              <a:srgbClr val="008000"/>
            </a:gs>
            <a:gs pos="25000">
              <a:srgbClr val="0000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77875" y="806450"/>
            <a:ext cx="13998575" cy="3354388"/>
          </a:xfrm>
          <a:prstGeom prst="rect">
            <a:avLst/>
          </a:prstGeom>
          <a:noFill/>
          <a:ln w="9525">
            <a:noFill/>
            <a:miter lim="800000"/>
            <a:headEnd/>
            <a:tailEnd/>
          </a:ln>
        </p:spPr>
        <p:txBody>
          <a:bodyPr vert="horz" wrap="square" lIns="203884" tIns="101942" rIns="203884" bIns="101942"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777875" y="4695825"/>
            <a:ext cx="13998575" cy="13282613"/>
          </a:xfrm>
          <a:prstGeom prst="rect">
            <a:avLst/>
          </a:prstGeom>
          <a:noFill/>
          <a:ln w="9525">
            <a:noFill/>
            <a:miter lim="800000"/>
            <a:headEnd/>
            <a:tailEnd/>
          </a:ln>
        </p:spPr>
        <p:txBody>
          <a:bodyPr vert="horz" wrap="square" lIns="203884" tIns="101942" rIns="203884" bIns="101942"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777875" y="18327688"/>
            <a:ext cx="3629025" cy="1398587"/>
          </a:xfrm>
          <a:prstGeom prst="rect">
            <a:avLst/>
          </a:prstGeom>
          <a:noFill/>
          <a:ln w="9525">
            <a:noFill/>
            <a:miter lim="800000"/>
            <a:headEnd/>
            <a:tailEnd/>
          </a:ln>
          <a:effectLst/>
        </p:spPr>
        <p:txBody>
          <a:bodyPr vert="horz" wrap="square" lIns="203884" tIns="101942" rIns="203884" bIns="101942" numCol="1" anchor="t" anchorCtr="0" compatLnSpc="1">
            <a:prstTxWarp prst="textNoShape">
              <a:avLst/>
            </a:prstTxWarp>
          </a:bodyPr>
          <a:lstStyle>
            <a:lvl1pPr>
              <a:defRPr sz="3100">
                <a:ea typeface="ＭＳ Ｐゴシック"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5314950" y="18327688"/>
            <a:ext cx="4924425" cy="1398587"/>
          </a:xfrm>
          <a:prstGeom prst="rect">
            <a:avLst/>
          </a:prstGeom>
          <a:noFill/>
          <a:ln w="9525">
            <a:noFill/>
            <a:miter lim="800000"/>
            <a:headEnd/>
            <a:tailEnd/>
          </a:ln>
          <a:effectLst/>
        </p:spPr>
        <p:txBody>
          <a:bodyPr vert="horz" wrap="square" lIns="203884" tIns="101942" rIns="203884" bIns="101942" numCol="1" anchor="t" anchorCtr="0" compatLnSpc="1">
            <a:prstTxWarp prst="textNoShape">
              <a:avLst/>
            </a:prstTxWarp>
          </a:bodyPr>
          <a:lstStyle>
            <a:lvl1pPr algn="ctr">
              <a:defRPr sz="3100">
                <a:ea typeface="ＭＳ Ｐゴシック"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11147425" y="18327688"/>
            <a:ext cx="3629025" cy="1398587"/>
          </a:xfrm>
          <a:prstGeom prst="rect">
            <a:avLst/>
          </a:prstGeom>
          <a:noFill/>
          <a:ln w="9525">
            <a:noFill/>
            <a:miter lim="800000"/>
            <a:headEnd/>
            <a:tailEnd/>
          </a:ln>
          <a:effectLst/>
        </p:spPr>
        <p:txBody>
          <a:bodyPr vert="horz" wrap="square" lIns="203884" tIns="101942" rIns="203884" bIns="101942" numCol="1" anchor="t" anchorCtr="0" compatLnSpc="1">
            <a:prstTxWarp prst="textNoShape">
              <a:avLst/>
            </a:prstTxWarp>
          </a:bodyPr>
          <a:lstStyle>
            <a:lvl1pPr algn="r">
              <a:defRPr sz="3100">
                <a:ea typeface="ＭＳ Ｐゴシック" charset="-128"/>
                <a:cs typeface="+mn-cs"/>
              </a:defRPr>
            </a:lvl1pPr>
          </a:lstStyle>
          <a:p>
            <a:pPr>
              <a:defRPr/>
            </a:pPr>
            <a:fld id="{205942F4-B136-4760-9B23-09F64118D5D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038350" rtl="0" eaLnBrk="0" fontAlgn="base" hangingPunct="0">
        <a:spcBef>
          <a:spcPct val="0"/>
        </a:spcBef>
        <a:spcAft>
          <a:spcPct val="0"/>
        </a:spcAft>
        <a:defRPr sz="9800">
          <a:solidFill>
            <a:schemeClr val="tx2"/>
          </a:solidFill>
          <a:latin typeface="+mj-lt"/>
          <a:ea typeface="ＭＳ Ｐゴシック" charset="-128"/>
          <a:cs typeface="ＭＳ Ｐゴシック" charset="-128"/>
        </a:defRPr>
      </a:lvl1pPr>
      <a:lvl2pPr algn="ctr" defTabSz="2038350" rtl="0" eaLnBrk="0" fontAlgn="base" hangingPunct="0">
        <a:spcBef>
          <a:spcPct val="0"/>
        </a:spcBef>
        <a:spcAft>
          <a:spcPct val="0"/>
        </a:spcAft>
        <a:defRPr sz="9800">
          <a:solidFill>
            <a:schemeClr val="tx2"/>
          </a:solidFill>
          <a:latin typeface="Arial" pitchFamily="-107" charset="0"/>
          <a:ea typeface="ＭＳ Ｐゴシック" charset="-128"/>
          <a:cs typeface="ＭＳ Ｐゴシック" charset="-128"/>
        </a:defRPr>
      </a:lvl2pPr>
      <a:lvl3pPr algn="ctr" defTabSz="2038350" rtl="0" eaLnBrk="0" fontAlgn="base" hangingPunct="0">
        <a:spcBef>
          <a:spcPct val="0"/>
        </a:spcBef>
        <a:spcAft>
          <a:spcPct val="0"/>
        </a:spcAft>
        <a:defRPr sz="9800">
          <a:solidFill>
            <a:schemeClr val="tx2"/>
          </a:solidFill>
          <a:latin typeface="Arial" pitchFamily="-107" charset="0"/>
          <a:ea typeface="ＭＳ Ｐゴシック" charset="-128"/>
          <a:cs typeface="ＭＳ Ｐゴシック" charset="-128"/>
        </a:defRPr>
      </a:lvl3pPr>
      <a:lvl4pPr algn="ctr" defTabSz="2038350" rtl="0" eaLnBrk="0" fontAlgn="base" hangingPunct="0">
        <a:spcBef>
          <a:spcPct val="0"/>
        </a:spcBef>
        <a:spcAft>
          <a:spcPct val="0"/>
        </a:spcAft>
        <a:defRPr sz="9800">
          <a:solidFill>
            <a:schemeClr val="tx2"/>
          </a:solidFill>
          <a:latin typeface="Arial" pitchFamily="-107" charset="0"/>
          <a:ea typeface="ＭＳ Ｐゴシック" charset="-128"/>
          <a:cs typeface="ＭＳ Ｐゴシック" charset="-128"/>
        </a:defRPr>
      </a:lvl4pPr>
      <a:lvl5pPr algn="ctr" defTabSz="2038350" rtl="0" eaLnBrk="0" fontAlgn="base" hangingPunct="0">
        <a:spcBef>
          <a:spcPct val="0"/>
        </a:spcBef>
        <a:spcAft>
          <a:spcPct val="0"/>
        </a:spcAft>
        <a:defRPr sz="9800">
          <a:solidFill>
            <a:schemeClr val="tx2"/>
          </a:solidFill>
          <a:latin typeface="Arial" pitchFamily="-107" charset="0"/>
          <a:ea typeface="ＭＳ Ｐゴシック" charset="-128"/>
          <a:cs typeface="ＭＳ Ｐゴシック" charset="-128"/>
        </a:defRPr>
      </a:lvl5pPr>
      <a:lvl6pPr marL="457200" algn="ctr" defTabSz="2038350" rtl="0" fontAlgn="base">
        <a:spcBef>
          <a:spcPct val="0"/>
        </a:spcBef>
        <a:spcAft>
          <a:spcPct val="0"/>
        </a:spcAft>
        <a:defRPr sz="9800">
          <a:solidFill>
            <a:schemeClr val="tx2"/>
          </a:solidFill>
          <a:latin typeface="Arial" pitchFamily="-107" charset="0"/>
        </a:defRPr>
      </a:lvl6pPr>
      <a:lvl7pPr marL="914400" algn="ctr" defTabSz="2038350" rtl="0" fontAlgn="base">
        <a:spcBef>
          <a:spcPct val="0"/>
        </a:spcBef>
        <a:spcAft>
          <a:spcPct val="0"/>
        </a:spcAft>
        <a:defRPr sz="9800">
          <a:solidFill>
            <a:schemeClr val="tx2"/>
          </a:solidFill>
          <a:latin typeface="Arial" pitchFamily="-107" charset="0"/>
        </a:defRPr>
      </a:lvl7pPr>
      <a:lvl8pPr marL="1371600" algn="ctr" defTabSz="2038350" rtl="0" fontAlgn="base">
        <a:spcBef>
          <a:spcPct val="0"/>
        </a:spcBef>
        <a:spcAft>
          <a:spcPct val="0"/>
        </a:spcAft>
        <a:defRPr sz="9800">
          <a:solidFill>
            <a:schemeClr val="tx2"/>
          </a:solidFill>
          <a:latin typeface="Arial" pitchFamily="-107" charset="0"/>
        </a:defRPr>
      </a:lvl8pPr>
      <a:lvl9pPr marL="1828800" algn="ctr" defTabSz="2038350" rtl="0" fontAlgn="base">
        <a:spcBef>
          <a:spcPct val="0"/>
        </a:spcBef>
        <a:spcAft>
          <a:spcPct val="0"/>
        </a:spcAft>
        <a:defRPr sz="9800">
          <a:solidFill>
            <a:schemeClr val="tx2"/>
          </a:solidFill>
          <a:latin typeface="Arial" pitchFamily="-107" charset="0"/>
        </a:defRPr>
      </a:lvl9pPr>
    </p:titleStyle>
    <p:bodyStyle>
      <a:lvl1pPr marL="765175" indent="-765175" algn="l" defTabSz="2038350" rtl="0" eaLnBrk="0" fontAlgn="base" hangingPunct="0">
        <a:spcBef>
          <a:spcPct val="20000"/>
        </a:spcBef>
        <a:spcAft>
          <a:spcPct val="0"/>
        </a:spcAft>
        <a:buChar char="•"/>
        <a:defRPr sz="7100">
          <a:solidFill>
            <a:schemeClr val="tx1"/>
          </a:solidFill>
          <a:latin typeface="+mn-lt"/>
          <a:ea typeface="ＭＳ Ｐゴシック" charset="-128"/>
          <a:cs typeface="ＭＳ Ｐゴシック" charset="-128"/>
        </a:defRPr>
      </a:lvl1pPr>
      <a:lvl2pPr marL="1655763" indent="-636588" algn="l" defTabSz="2038350" rtl="0" eaLnBrk="0" fontAlgn="base" hangingPunct="0">
        <a:spcBef>
          <a:spcPct val="20000"/>
        </a:spcBef>
        <a:spcAft>
          <a:spcPct val="0"/>
        </a:spcAft>
        <a:buChar char="–"/>
        <a:defRPr sz="6200">
          <a:solidFill>
            <a:schemeClr val="tx1"/>
          </a:solidFill>
          <a:latin typeface="+mn-lt"/>
          <a:ea typeface="ＭＳ Ｐゴシック" pitchFamily="-107" charset="-128"/>
          <a:cs typeface="ＭＳ Ｐゴシック"/>
        </a:defRPr>
      </a:lvl2pPr>
      <a:lvl3pPr marL="2547938" indent="-509588" algn="l" defTabSz="2038350" rtl="0" eaLnBrk="0" fontAlgn="base" hangingPunct="0">
        <a:spcBef>
          <a:spcPct val="20000"/>
        </a:spcBef>
        <a:spcAft>
          <a:spcPct val="0"/>
        </a:spcAft>
        <a:buChar char="•"/>
        <a:defRPr sz="5400">
          <a:solidFill>
            <a:schemeClr val="tx1"/>
          </a:solidFill>
          <a:latin typeface="+mn-lt"/>
          <a:ea typeface="ＭＳ Ｐゴシック" pitchFamily="-107" charset="-128"/>
          <a:cs typeface="ＭＳ Ｐゴシック"/>
        </a:defRPr>
      </a:lvl3pPr>
      <a:lvl4pPr marL="3568700" indent="-511175" algn="l" defTabSz="2038350" rtl="0" eaLnBrk="0" fontAlgn="base" hangingPunct="0">
        <a:spcBef>
          <a:spcPct val="20000"/>
        </a:spcBef>
        <a:spcAft>
          <a:spcPct val="0"/>
        </a:spcAft>
        <a:buChar char="–"/>
        <a:defRPr sz="4500">
          <a:solidFill>
            <a:schemeClr val="tx1"/>
          </a:solidFill>
          <a:latin typeface="+mn-lt"/>
          <a:ea typeface="ＭＳ Ｐゴシック" pitchFamily="-107" charset="-128"/>
          <a:cs typeface="ＭＳ Ｐゴシック"/>
        </a:defRPr>
      </a:lvl4pPr>
      <a:lvl5pPr marL="4587875" indent="-509588" algn="l" defTabSz="2038350" rtl="0" eaLnBrk="0" fontAlgn="base" hangingPunct="0">
        <a:spcBef>
          <a:spcPct val="20000"/>
        </a:spcBef>
        <a:spcAft>
          <a:spcPct val="0"/>
        </a:spcAft>
        <a:buChar char="»"/>
        <a:defRPr sz="4500">
          <a:solidFill>
            <a:schemeClr val="tx1"/>
          </a:solidFill>
          <a:latin typeface="+mn-lt"/>
          <a:ea typeface="ＭＳ Ｐゴシック" pitchFamily="-107" charset="-128"/>
          <a:cs typeface="ＭＳ Ｐゴシック"/>
        </a:defRPr>
      </a:lvl5pPr>
      <a:lvl6pPr marL="5045075" indent="-509588" algn="l" defTabSz="2038350" rtl="0" fontAlgn="base">
        <a:spcBef>
          <a:spcPct val="20000"/>
        </a:spcBef>
        <a:spcAft>
          <a:spcPct val="0"/>
        </a:spcAft>
        <a:buChar char="»"/>
        <a:defRPr sz="4500">
          <a:solidFill>
            <a:schemeClr val="tx1"/>
          </a:solidFill>
          <a:latin typeface="+mn-lt"/>
          <a:ea typeface="ＭＳ Ｐゴシック" pitchFamily="-107" charset="-128"/>
        </a:defRPr>
      </a:lvl6pPr>
      <a:lvl7pPr marL="5502275" indent="-509588" algn="l" defTabSz="2038350" rtl="0" fontAlgn="base">
        <a:spcBef>
          <a:spcPct val="20000"/>
        </a:spcBef>
        <a:spcAft>
          <a:spcPct val="0"/>
        </a:spcAft>
        <a:buChar char="»"/>
        <a:defRPr sz="4500">
          <a:solidFill>
            <a:schemeClr val="tx1"/>
          </a:solidFill>
          <a:latin typeface="+mn-lt"/>
          <a:ea typeface="ＭＳ Ｐゴシック" pitchFamily="-107" charset="-128"/>
        </a:defRPr>
      </a:lvl7pPr>
      <a:lvl8pPr marL="5959475" indent="-509588" algn="l" defTabSz="2038350" rtl="0" fontAlgn="base">
        <a:spcBef>
          <a:spcPct val="20000"/>
        </a:spcBef>
        <a:spcAft>
          <a:spcPct val="0"/>
        </a:spcAft>
        <a:buChar char="»"/>
        <a:defRPr sz="4500">
          <a:solidFill>
            <a:schemeClr val="tx1"/>
          </a:solidFill>
          <a:latin typeface="+mn-lt"/>
          <a:ea typeface="ＭＳ Ｐゴシック" pitchFamily="-107" charset="-128"/>
        </a:defRPr>
      </a:lvl8pPr>
      <a:lvl9pPr marL="6416675" indent="-509588" algn="l" defTabSz="2038350" rtl="0" fontAlgn="base">
        <a:spcBef>
          <a:spcPct val="20000"/>
        </a:spcBef>
        <a:spcAft>
          <a:spcPct val="0"/>
        </a:spcAft>
        <a:buChar char="»"/>
        <a:defRPr sz="45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chart" Target="../charts/chart3.xml"/><Relationship Id="rId12"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11" Type="http://schemas.openxmlformats.org/officeDocument/2006/relationships/image" Target="../media/image6.png"/><Relationship Id="rId5" Type="http://schemas.openxmlformats.org/officeDocument/2006/relationships/chart" Target="../charts/chart1.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4763"/>
            <a:ext cx="15554325" cy="842962"/>
          </a:xfrm>
          <a:prstGeom prst="rect">
            <a:avLst/>
          </a:prstGeom>
          <a:solidFill>
            <a:schemeClr val="bg1">
              <a:alpha val="71000"/>
            </a:schemeClr>
          </a:solidFill>
          <a:ln w="9525">
            <a:noFill/>
            <a:miter lim="800000"/>
            <a:headEnd/>
            <a:tailEnd/>
          </a:ln>
        </p:spPr>
        <p:txBody>
          <a:bodyPr lIns="203884" tIns="101942" rIns="203884" bIns="101942" anchor="ctr"/>
          <a:lstStyle/>
          <a:p>
            <a:pPr defTabSz="2038350">
              <a:defRPr/>
            </a:pPr>
            <a:r>
              <a:rPr lang="en-US" sz="5800" b="1" kern="0" dirty="0">
                <a:latin typeface="+mj-lt"/>
                <a:ea typeface="ＭＳ Ｐゴシック" charset="-128"/>
                <a:cs typeface="ＭＳ Ｐゴシック" charset="-128"/>
              </a:rPr>
              <a:t>Creating a fluorescent probe tagged Hsc70</a:t>
            </a:r>
          </a:p>
        </p:txBody>
      </p:sp>
      <p:pic>
        <p:nvPicPr>
          <p:cNvPr id="14338" name="Picture 5"/>
          <p:cNvPicPr>
            <a:picLocks noChangeAspect="1"/>
          </p:cNvPicPr>
          <p:nvPr/>
        </p:nvPicPr>
        <p:blipFill>
          <a:blip r:embed="rId3"/>
          <a:srcRect/>
          <a:stretch>
            <a:fillRect/>
          </a:stretch>
        </p:blipFill>
        <p:spPr bwMode="auto">
          <a:xfrm>
            <a:off x="71438" y="1965325"/>
            <a:ext cx="1704975" cy="692150"/>
          </a:xfrm>
          <a:prstGeom prst="rect">
            <a:avLst/>
          </a:prstGeom>
          <a:noFill/>
          <a:ln w="9525">
            <a:noFill/>
            <a:miter lim="800000"/>
            <a:headEnd/>
            <a:tailEnd/>
          </a:ln>
        </p:spPr>
      </p:pic>
      <p:sp>
        <p:nvSpPr>
          <p:cNvPr id="14339" name="TextBox 10"/>
          <p:cNvSpPr txBox="1">
            <a:spLocks noChangeArrowheads="1"/>
          </p:cNvSpPr>
          <p:nvPr/>
        </p:nvSpPr>
        <p:spPr bwMode="auto">
          <a:xfrm>
            <a:off x="3797300" y="2549525"/>
            <a:ext cx="2395538" cy="457200"/>
          </a:xfrm>
          <a:prstGeom prst="rect">
            <a:avLst/>
          </a:prstGeom>
          <a:solidFill>
            <a:srgbClr val="FF99FF">
              <a:alpha val="38823"/>
            </a:srgbClr>
          </a:solidFill>
          <a:ln w="9525">
            <a:noFill/>
            <a:miter lim="800000"/>
            <a:headEnd/>
            <a:tailEnd/>
          </a:ln>
        </p:spPr>
        <p:txBody>
          <a:bodyPr>
            <a:spAutoFit/>
          </a:bodyPr>
          <a:lstStyle/>
          <a:p>
            <a:r>
              <a:rPr lang="en-US" sz="2400" b="1">
                <a:solidFill>
                  <a:srgbClr val="000000"/>
                </a:solidFill>
              </a:rPr>
              <a:t>Introduction</a:t>
            </a:r>
          </a:p>
        </p:txBody>
      </p:sp>
      <p:sp>
        <p:nvSpPr>
          <p:cNvPr id="7" name="TextBox 6"/>
          <p:cNvSpPr txBox="1">
            <a:spLocks noChangeArrowheads="1"/>
          </p:cNvSpPr>
          <p:nvPr/>
        </p:nvSpPr>
        <p:spPr bwMode="auto">
          <a:xfrm>
            <a:off x="0" y="19388138"/>
            <a:ext cx="15554325" cy="738187"/>
          </a:xfrm>
          <a:prstGeom prst="rect">
            <a:avLst/>
          </a:prstGeom>
          <a:solidFill>
            <a:schemeClr val="accent2">
              <a:lumMod val="60000"/>
              <a:lumOff val="40000"/>
            </a:schemeClr>
          </a:solidFill>
          <a:ln w="9525">
            <a:noFill/>
            <a:miter lim="800000"/>
            <a:headEnd/>
            <a:tailEnd/>
          </a:ln>
        </p:spPr>
        <p:txBody>
          <a:bodyPr>
            <a:spAutoFit/>
          </a:bodyPr>
          <a:lstStyle/>
          <a:p>
            <a:pPr algn="ctr">
              <a:defRPr/>
            </a:pPr>
            <a:r>
              <a:rPr lang="en-US" sz="2400" b="1" dirty="0">
                <a:ea typeface="ＭＳ Ｐゴシック" charset="-128"/>
                <a:cs typeface="+mn-cs"/>
              </a:rPr>
              <a:t>Acknowledgements</a:t>
            </a:r>
          </a:p>
          <a:p>
            <a:pPr>
              <a:defRPr/>
            </a:pPr>
            <a:r>
              <a:rPr lang="en-US" sz="1800" dirty="0">
                <a:ea typeface="ＭＳ Ｐゴシック" charset="-128"/>
                <a:cs typeface="+mn-cs"/>
              </a:rPr>
              <a:t>I am grateful to Alice </a:t>
            </a:r>
            <a:r>
              <a:rPr lang="en-US" sz="1800" dirty="0" err="1">
                <a:ea typeface="ＭＳ Ｐゴシック" charset="-128"/>
                <a:cs typeface="+mn-cs"/>
              </a:rPr>
              <a:t>Rothnie</a:t>
            </a:r>
            <a:r>
              <a:rPr lang="en-US" sz="1800" dirty="0">
                <a:ea typeface="ＭＳ Ｐゴシック" charset="-128"/>
                <a:cs typeface="+mn-cs"/>
              </a:rPr>
              <a:t> and Corinne Smith for the continual support and guidance with the project. Research funded by URSS and MRC</a:t>
            </a:r>
          </a:p>
        </p:txBody>
      </p:sp>
      <p:sp>
        <p:nvSpPr>
          <p:cNvPr id="14341" name="TextBox 7"/>
          <p:cNvSpPr txBox="1">
            <a:spLocks noChangeArrowheads="1"/>
          </p:cNvSpPr>
          <p:nvPr/>
        </p:nvSpPr>
        <p:spPr bwMode="auto">
          <a:xfrm>
            <a:off x="3848100" y="919163"/>
            <a:ext cx="11287125" cy="1446212"/>
          </a:xfrm>
          <a:prstGeom prst="rect">
            <a:avLst/>
          </a:prstGeom>
          <a:noFill/>
          <a:ln w="9525">
            <a:noFill/>
            <a:miter lim="800000"/>
            <a:headEnd/>
            <a:tailEnd/>
          </a:ln>
        </p:spPr>
        <p:txBody>
          <a:bodyPr>
            <a:spAutoFit/>
          </a:bodyPr>
          <a:lstStyle/>
          <a:p>
            <a:pPr algn="ctr"/>
            <a:r>
              <a:rPr lang="en-US" sz="3200" b="1"/>
              <a:t>Roshani Patel</a:t>
            </a:r>
          </a:p>
          <a:p>
            <a:pPr algn="ctr"/>
            <a:r>
              <a:rPr lang="en-US" sz="2800" b="1"/>
              <a:t>Supervisor: Corinne Smith and Alice Rothnie, Department of Biological Sciences, University of Warwick</a:t>
            </a:r>
          </a:p>
        </p:txBody>
      </p:sp>
      <p:pic>
        <p:nvPicPr>
          <p:cNvPr id="14342" name="Picture 8"/>
          <p:cNvPicPr>
            <a:picLocks noChangeAspect="1"/>
          </p:cNvPicPr>
          <p:nvPr/>
        </p:nvPicPr>
        <p:blipFill>
          <a:blip r:embed="rId4"/>
          <a:srcRect/>
          <a:stretch>
            <a:fillRect/>
          </a:stretch>
        </p:blipFill>
        <p:spPr bwMode="auto">
          <a:xfrm>
            <a:off x="71438" y="965200"/>
            <a:ext cx="2847975" cy="981075"/>
          </a:xfrm>
          <a:prstGeom prst="rect">
            <a:avLst/>
          </a:prstGeom>
          <a:noFill/>
          <a:ln w="9525">
            <a:noFill/>
            <a:miter lim="800000"/>
            <a:headEnd/>
            <a:tailEnd/>
          </a:ln>
        </p:spPr>
      </p:pic>
      <p:graphicFrame>
        <p:nvGraphicFramePr>
          <p:cNvPr id="10" name="Chart 9"/>
          <p:cNvGraphicFramePr>
            <a:graphicFrameLocks noGrp="1"/>
          </p:cNvGraphicFramePr>
          <p:nvPr/>
        </p:nvGraphicFramePr>
        <p:xfrm>
          <a:off x="276172" y="14349442"/>
          <a:ext cx="5143536" cy="392909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a:graphicFrameLocks noGrp="1"/>
          </p:cNvGraphicFramePr>
          <p:nvPr/>
        </p:nvGraphicFramePr>
        <p:xfrm>
          <a:off x="10420368" y="11420484"/>
          <a:ext cx="5000660" cy="389575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p:cNvGraphicFramePr>
            <a:graphicFrameLocks noGrp="1"/>
          </p:cNvGraphicFramePr>
          <p:nvPr/>
        </p:nvGraphicFramePr>
        <p:xfrm>
          <a:off x="347610" y="10206038"/>
          <a:ext cx="5286412" cy="3857652"/>
        </p:xfrm>
        <a:graphic>
          <a:graphicData uri="http://schemas.openxmlformats.org/drawingml/2006/chart">
            <c:chart xmlns:c="http://schemas.openxmlformats.org/drawingml/2006/chart" xmlns:r="http://schemas.openxmlformats.org/officeDocument/2006/relationships" r:id="rId7"/>
          </a:graphicData>
        </a:graphic>
      </p:graphicFrame>
      <p:grpSp>
        <p:nvGrpSpPr>
          <p:cNvPr id="14346" name="Group 11"/>
          <p:cNvGrpSpPr>
            <a:grpSpLocks/>
          </p:cNvGrpSpPr>
          <p:nvPr/>
        </p:nvGrpSpPr>
        <p:grpSpPr bwMode="auto">
          <a:xfrm>
            <a:off x="4133850" y="6134100"/>
            <a:ext cx="5715000" cy="2500313"/>
            <a:chOff x="464" y="5247"/>
            <a:chExt cx="11198" cy="3209"/>
          </a:xfrm>
        </p:grpSpPr>
        <p:grpSp>
          <p:nvGrpSpPr>
            <p:cNvPr id="14366" name="Group 12"/>
            <p:cNvGrpSpPr>
              <a:grpSpLocks/>
            </p:cNvGrpSpPr>
            <p:nvPr/>
          </p:nvGrpSpPr>
          <p:grpSpPr bwMode="auto">
            <a:xfrm>
              <a:off x="464" y="5359"/>
              <a:ext cx="11198" cy="3097"/>
              <a:chOff x="24" y="10354"/>
              <a:chExt cx="11198" cy="3034"/>
            </a:xfrm>
          </p:grpSpPr>
          <p:grpSp>
            <p:nvGrpSpPr>
              <p:cNvPr id="14368" name="Group 14"/>
              <p:cNvGrpSpPr>
                <a:grpSpLocks/>
              </p:cNvGrpSpPr>
              <p:nvPr/>
            </p:nvGrpSpPr>
            <p:grpSpPr bwMode="auto">
              <a:xfrm>
                <a:off x="713" y="10383"/>
                <a:ext cx="10364" cy="1949"/>
                <a:chOff x="720" y="3934"/>
                <a:chExt cx="10364" cy="1949"/>
              </a:xfrm>
            </p:grpSpPr>
            <p:pic>
              <p:nvPicPr>
                <p:cNvPr id="14373" name="Picture 14"/>
                <p:cNvPicPr>
                  <a:picLocks noChangeArrowheads="1"/>
                </p:cNvPicPr>
                <p:nvPr/>
              </p:nvPicPr>
              <p:blipFill>
                <a:blip r:embed="rId8"/>
                <a:srcRect/>
                <a:stretch>
                  <a:fillRect/>
                </a:stretch>
              </p:blipFill>
              <p:spPr bwMode="auto">
                <a:xfrm>
                  <a:off x="7897" y="3934"/>
                  <a:ext cx="3187" cy="1872"/>
                </a:xfrm>
                <a:prstGeom prst="rect">
                  <a:avLst/>
                </a:prstGeom>
                <a:noFill/>
                <a:ln w="9525">
                  <a:solidFill>
                    <a:srgbClr val="000000"/>
                  </a:solidFill>
                  <a:miter lim="800000"/>
                  <a:headEnd/>
                  <a:tailEnd/>
                </a:ln>
              </p:spPr>
            </p:pic>
            <p:pic>
              <p:nvPicPr>
                <p:cNvPr id="14374" name="Picture 22"/>
                <p:cNvPicPr>
                  <a:picLocks noChangeArrowheads="1"/>
                </p:cNvPicPr>
                <p:nvPr/>
              </p:nvPicPr>
              <p:blipFill>
                <a:blip r:embed="rId9"/>
                <a:srcRect/>
                <a:stretch>
                  <a:fillRect/>
                </a:stretch>
              </p:blipFill>
              <p:spPr bwMode="auto">
                <a:xfrm>
                  <a:off x="720" y="3934"/>
                  <a:ext cx="3216" cy="1949"/>
                </a:xfrm>
                <a:prstGeom prst="rect">
                  <a:avLst/>
                </a:prstGeom>
                <a:noFill/>
                <a:ln w="9525">
                  <a:solidFill>
                    <a:srgbClr val="000000"/>
                  </a:solidFill>
                  <a:miter lim="800000"/>
                  <a:headEnd/>
                  <a:tailEnd/>
                </a:ln>
              </p:spPr>
            </p:pic>
            <p:pic>
              <p:nvPicPr>
                <p:cNvPr id="14375" name="Picture 21"/>
                <p:cNvPicPr>
                  <a:picLocks noChangeArrowheads="1"/>
                </p:cNvPicPr>
                <p:nvPr/>
              </p:nvPicPr>
              <p:blipFill>
                <a:blip r:embed="rId10"/>
                <a:srcRect/>
                <a:stretch>
                  <a:fillRect/>
                </a:stretch>
              </p:blipFill>
              <p:spPr bwMode="auto">
                <a:xfrm>
                  <a:off x="4289" y="3934"/>
                  <a:ext cx="3226" cy="1949"/>
                </a:xfrm>
                <a:prstGeom prst="rect">
                  <a:avLst/>
                </a:prstGeom>
                <a:noFill/>
                <a:ln w="9525">
                  <a:solidFill>
                    <a:srgbClr val="000000"/>
                  </a:solidFill>
                  <a:miter lim="800000"/>
                  <a:headEnd/>
                  <a:tailEnd/>
                </a:ln>
              </p:spPr>
            </p:pic>
          </p:grpSp>
          <p:sp>
            <p:nvSpPr>
              <p:cNvPr id="14369" name="Text Box 19"/>
              <p:cNvSpPr txBox="1">
                <a:spLocks noChangeArrowheads="1"/>
              </p:cNvSpPr>
              <p:nvPr/>
            </p:nvSpPr>
            <p:spPr bwMode="auto">
              <a:xfrm>
                <a:off x="170" y="10462"/>
                <a:ext cx="824" cy="1797"/>
              </a:xfrm>
              <a:prstGeom prst="rect">
                <a:avLst/>
              </a:prstGeom>
              <a:noFill/>
              <a:ln w="9525">
                <a:noFill/>
                <a:miter lim="800000"/>
                <a:headEnd/>
                <a:tailEnd/>
              </a:ln>
            </p:spPr>
            <p:txBody>
              <a:bodyPr tIns="91440" bIns="91440"/>
              <a:lstStyle/>
              <a:p>
                <a:r>
                  <a:rPr lang="en-US" sz="700" b="1">
                    <a:latin typeface="Cambria" pitchFamily="18" charset="0"/>
                    <a:cs typeface="Times New Roman" pitchFamily="18" charset="0"/>
                  </a:rPr>
                  <a:t>kDa</a:t>
                </a:r>
              </a:p>
              <a:p>
                <a:endParaRPr lang="en-US" sz="700" b="1">
                  <a:latin typeface="Cambria" pitchFamily="18" charset="0"/>
                  <a:cs typeface="Times New Roman" pitchFamily="18" charset="0"/>
                </a:endParaRPr>
              </a:p>
              <a:p>
                <a:r>
                  <a:rPr lang="en-US" sz="700" b="1">
                    <a:latin typeface="Cambria" pitchFamily="18" charset="0"/>
                    <a:cs typeface="Times New Roman" pitchFamily="18" charset="0"/>
                  </a:rPr>
                  <a:t>85</a:t>
                </a:r>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r>
                  <a:rPr lang="en-US" sz="700" b="1">
                    <a:latin typeface="Cambria" pitchFamily="18" charset="0"/>
                    <a:cs typeface="Times New Roman" pitchFamily="18" charset="0"/>
                  </a:rPr>
                  <a:t>70</a:t>
                </a:r>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r>
                  <a:rPr lang="en-US" sz="700" b="1">
                    <a:latin typeface="Cambria" pitchFamily="18" charset="0"/>
                    <a:cs typeface="Times New Roman" pitchFamily="18" charset="0"/>
                  </a:rPr>
                  <a:t>50</a:t>
                </a:r>
              </a:p>
              <a:p>
                <a:endParaRPr lang="en-US" sz="1200">
                  <a:latin typeface="Times New Roman" pitchFamily="18" charset="0"/>
                  <a:cs typeface="Times New Roman" pitchFamily="18" charset="0"/>
                </a:endParaRPr>
              </a:p>
            </p:txBody>
          </p:sp>
          <p:sp>
            <p:nvSpPr>
              <p:cNvPr id="14370" name="Text Box 20"/>
              <p:cNvSpPr txBox="1">
                <a:spLocks noChangeArrowheads="1"/>
              </p:cNvSpPr>
              <p:nvPr/>
            </p:nvSpPr>
            <p:spPr bwMode="auto">
              <a:xfrm>
                <a:off x="3805" y="10354"/>
                <a:ext cx="714" cy="1797"/>
              </a:xfrm>
              <a:prstGeom prst="rect">
                <a:avLst/>
              </a:prstGeom>
              <a:noFill/>
              <a:ln w="9525">
                <a:noFill/>
                <a:miter lim="800000"/>
                <a:headEnd/>
                <a:tailEnd/>
              </a:ln>
            </p:spPr>
            <p:txBody>
              <a:bodyPr tIns="91440" bIns="91440"/>
              <a:lstStyle/>
              <a:p>
                <a:r>
                  <a:rPr lang="en-US" sz="700" b="1">
                    <a:latin typeface="Cambria" pitchFamily="18" charset="0"/>
                    <a:cs typeface="Times New Roman" pitchFamily="18" charset="0"/>
                  </a:rPr>
                  <a:t>kDa</a:t>
                </a:r>
              </a:p>
              <a:p>
                <a:endParaRPr lang="en-US" sz="700" b="1">
                  <a:latin typeface="Cambria" pitchFamily="18" charset="0"/>
                  <a:cs typeface="Times New Roman" pitchFamily="18" charset="0"/>
                </a:endParaRPr>
              </a:p>
              <a:p>
                <a:r>
                  <a:rPr lang="en-US" sz="700" b="1">
                    <a:latin typeface="Cambria" pitchFamily="18" charset="0"/>
                    <a:cs typeface="Times New Roman" pitchFamily="18" charset="0"/>
                  </a:rPr>
                  <a:t>85</a:t>
                </a:r>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r>
                  <a:rPr lang="en-US" sz="700" b="1">
                    <a:latin typeface="Cambria" pitchFamily="18" charset="0"/>
                    <a:cs typeface="Times New Roman" pitchFamily="18" charset="0"/>
                  </a:rPr>
                  <a:t>70</a:t>
                </a:r>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endParaRPr lang="en-US" sz="700" b="1">
                  <a:latin typeface="Times New Roman" pitchFamily="18" charset="0"/>
                  <a:cs typeface="Times New Roman" pitchFamily="18" charset="0"/>
                </a:endParaRPr>
              </a:p>
              <a:p>
                <a:r>
                  <a:rPr lang="en-US" sz="700" b="1">
                    <a:latin typeface="Cambria" pitchFamily="18" charset="0"/>
                    <a:cs typeface="Times New Roman" pitchFamily="18" charset="0"/>
                  </a:rPr>
                  <a:t>50</a:t>
                </a:r>
              </a:p>
              <a:p>
                <a:endParaRPr lang="en-US" sz="1200">
                  <a:latin typeface="Times New Roman" pitchFamily="18" charset="0"/>
                  <a:cs typeface="Times New Roman" pitchFamily="18" charset="0"/>
                </a:endParaRPr>
              </a:p>
            </p:txBody>
          </p:sp>
          <p:sp>
            <p:nvSpPr>
              <p:cNvPr id="14371" name="Text Box 21"/>
              <p:cNvSpPr txBox="1">
                <a:spLocks noChangeArrowheads="1"/>
              </p:cNvSpPr>
              <p:nvPr/>
            </p:nvSpPr>
            <p:spPr bwMode="auto">
              <a:xfrm>
                <a:off x="7441" y="10462"/>
                <a:ext cx="714" cy="2010"/>
              </a:xfrm>
              <a:prstGeom prst="rect">
                <a:avLst/>
              </a:prstGeom>
              <a:noFill/>
              <a:ln w="9525">
                <a:noFill/>
                <a:miter lim="800000"/>
                <a:headEnd/>
                <a:tailEnd/>
              </a:ln>
            </p:spPr>
            <p:txBody>
              <a:bodyPr tIns="91440" bIns="91440"/>
              <a:lstStyle/>
              <a:p>
                <a:r>
                  <a:rPr lang="en-US" sz="700" b="1">
                    <a:latin typeface="Cambria" pitchFamily="18" charset="0"/>
                    <a:cs typeface="Times New Roman" pitchFamily="18" charset="0"/>
                  </a:rPr>
                  <a:t>kDa</a:t>
                </a:r>
              </a:p>
              <a:p>
                <a:r>
                  <a:rPr lang="en-US" sz="700" b="1">
                    <a:latin typeface="Cambria" pitchFamily="18" charset="0"/>
                    <a:cs typeface="Times New Roman" pitchFamily="18" charset="0"/>
                  </a:rPr>
                  <a:t>85</a:t>
                </a:r>
              </a:p>
              <a:p>
                <a:r>
                  <a:rPr lang="en-US" sz="700" b="1">
                    <a:latin typeface="Cambria" pitchFamily="18" charset="0"/>
                    <a:cs typeface="Times New Roman" pitchFamily="18" charset="0"/>
                  </a:rPr>
                  <a:t>70</a:t>
                </a:r>
              </a:p>
              <a:p>
                <a:endParaRPr lang="en-US" sz="700" b="1">
                  <a:latin typeface="Cambria" pitchFamily="18" charset="0"/>
                  <a:cs typeface="Times New Roman" pitchFamily="18" charset="0"/>
                </a:endParaRPr>
              </a:p>
              <a:p>
                <a:endParaRPr lang="en-US" sz="700" b="1">
                  <a:latin typeface="Cambria" pitchFamily="18" charset="0"/>
                  <a:cs typeface="Times New Roman" pitchFamily="18" charset="0"/>
                </a:endParaRPr>
              </a:p>
              <a:p>
                <a:r>
                  <a:rPr lang="en-US" sz="700" b="1">
                    <a:latin typeface="Cambria" pitchFamily="18" charset="0"/>
                    <a:cs typeface="Times New Roman" pitchFamily="18" charset="0"/>
                  </a:rPr>
                  <a:t>50</a:t>
                </a:r>
              </a:p>
              <a:p>
                <a:endParaRPr lang="en-US" sz="700" b="1">
                  <a:latin typeface="Cambria" pitchFamily="18" charset="0"/>
                  <a:cs typeface="Times New Roman" pitchFamily="18" charset="0"/>
                </a:endParaRPr>
              </a:p>
              <a:p>
                <a:endParaRPr lang="en-US" sz="700" b="1">
                  <a:latin typeface="Cambria" pitchFamily="18" charset="0"/>
                  <a:cs typeface="Times New Roman" pitchFamily="18" charset="0"/>
                </a:endParaRPr>
              </a:p>
              <a:p>
                <a:endParaRPr lang="en-US" sz="700" b="1">
                  <a:latin typeface="Cambria" pitchFamily="18" charset="0"/>
                  <a:cs typeface="Times New Roman" pitchFamily="18" charset="0"/>
                </a:endParaRPr>
              </a:p>
              <a:p>
                <a:endParaRPr lang="en-US" sz="700" b="1">
                  <a:latin typeface="Cambria" pitchFamily="18" charset="0"/>
                  <a:cs typeface="Times New Roman" pitchFamily="18" charset="0"/>
                </a:endParaRPr>
              </a:p>
              <a:p>
                <a:r>
                  <a:rPr lang="en-US" sz="700" b="1">
                    <a:latin typeface="Cambria" pitchFamily="18" charset="0"/>
                    <a:cs typeface="Times New Roman" pitchFamily="18" charset="0"/>
                  </a:rPr>
                  <a:t>40</a:t>
                </a:r>
              </a:p>
            </p:txBody>
          </p:sp>
          <p:sp>
            <p:nvSpPr>
              <p:cNvPr id="20" name="Text Box 22"/>
              <p:cNvSpPr txBox="1">
                <a:spLocks noChangeArrowheads="1"/>
              </p:cNvSpPr>
              <p:nvPr/>
            </p:nvSpPr>
            <p:spPr bwMode="auto">
              <a:xfrm>
                <a:off x="24" y="12412"/>
                <a:ext cx="11198" cy="976"/>
              </a:xfrm>
              <a:prstGeom prst="rect">
                <a:avLst/>
              </a:prstGeom>
              <a:solidFill>
                <a:schemeClr val="accent1">
                  <a:lumMod val="75000"/>
                  <a:alpha val="50000"/>
                </a:schemeClr>
              </a:solidFill>
              <a:ln w="9525">
                <a:noFill/>
                <a:miter lim="800000"/>
                <a:headEnd/>
                <a:tailEnd/>
              </a:ln>
            </p:spPr>
            <p:txBody>
              <a:bodyPr tIns="91440" bIns="91440"/>
              <a:lstStyle/>
              <a:p>
                <a:pPr>
                  <a:defRPr/>
                </a:pPr>
                <a:r>
                  <a:rPr lang="en-US" sz="1200" b="1" dirty="0">
                    <a:latin typeface="Cambria" charset="0"/>
                    <a:ea typeface="ＭＳ Ｐゴシック" charset="-128"/>
                    <a:cs typeface="Times New Roman" charset="0"/>
                  </a:rPr>
                  <a:t>Figure 2. The 3-step purification of Wt Ssc70 using </a:t>
                </a:r>
                <a:r>
                  <a:rPr lang="en-US" sz="1200" b="1" dirty="0" err="1">
                    <a:latin typeface="Cambria" charset="0"/>
                    <a:ea typeface="ＭＳ Ｐゴシック" charset="-128"/>
                    <a:cs typeface="Times New Roman" charset="0"/>
                  </a:rPr>
                  <a:t>hydroxyapitite</a:t>
                </a:r>
                <a:r>
                  <a:rPr lang="en-US" sz="1200" b="1" dirty="0">
                    <a:latin typeface="Cambria" charset="0"/>
                    <a:ea typeface="ＭＳ Ｐゴシック" charset="-128"/>
                    <a:cs typeface="Times New Roman" charset="0"/>
                  </a:rPr>
                  <a:t> column (a) ATP-</a:t>
                </a:r>
                <a:r>
                  <a:rPr lang="en-US" sz="1200" b="1" dirty="0" err="1">
                    <a:latin typeface="Cambria" charset="0"/>
                    <a:ea typeface="ＭＳ Ｐゴシック" charset="-128"/>
                    <a:cs typeface="Times New Roman" charset="0"/>
                  </a:rPr>
                  <a:t>agarose</a:t>
                </a:r>
                <a:r>
                  <a:rPr lang="en-US" sz="1200" b="1" dirty="0">
                    <a:latin typeface="Cambria" charset="0"/>
                    <a:ea typeface="ＭＳ Ｐゴシック" charset="-128"/>
                    <a:cs typeface="Times New Roman" charset="0"/>
                  </a:rPr>
                  <a:t> column (b) and gel filtration column(c) with the </a:t>
                </a:r>
                <a:r>
                  <a:rPr lang="en-US" sz="1200" b="1" dirty="0" err="1">
                    <a:latin typeface="Cambria" charset="0"/>
                    <a:ea typeface="ＭＳ Ｐゴシック" charset="-128"/>
                    <a:cs typeface="Times New Roman" charset="0"/>
                  </a:rPr>
                  <a:t>coomassie</a:t>
                </a:r>
                <a:r>
                  <a:rPr lang="en-US" sz="1200" b="1" dirty="0">
                    <a:latin typeface="Cambria" charset="0"/>
                    <a:ea typeface="ＭＳ Ｐゴシック" charset="-128"/>
                    <a:cs typeface="Times New Roman" charset="0"/>
                  </a:rPr>
                  <a:t> stained gel of the fractions collected.</a:t>
                </a:r>
              </a:p>
            </p:txBody>
          </p:sp>
        </p:grpSp>
        <p:sp>
          <p:nvSpPr>
            <p:cNvPr id="14367" name="Text Box 23"/>
            <p:cNvSpPr txBox="1">
              <a:spLocks noChangeArrowheads="1"/>
            </p:cNvSpPr>
            <p:nvPr/>
          </p:nvSpPr>
          <p:spPr bwMode="auto">
            <a:xfrm>
              <a:off x="1131" y="5247"/>
              <a:ext cx="8580" cy="714"/>
            </a:xfrm>
            <a:prstGeom prst="rect">
              <a:avLst/>
            </a:prstGeom>
            <a:noFill/>
            <a:ln w="9525">
              <a:noFill/>
              <a:miter lim="800000"/>
              <a:headEnd/>
              <a:tailEnd/>
            </a:ln>
          </p:spPr>
          <p:txBody>
            <a:bodyPr tIns="91440" bIns="91440"/>
            <a:lstStyle/>
            <a:p>
              <a:r>
                <a:rPr lang="en-US" sz="1200">
                  <a:latin typeface="Cambria" pitchFamily="18" charset="0"/>
                  <a:cs typeface="Times New Roman" pitchFamily="18" charset="0"/>
                </a:rPr>
                <a:t>   a.		b.		c.</a:t>
              </a:r>
            </a:p>
          </p:txBody>
        </p:sp>
      </p:grpSp>
      <p:grpSp>
        <p:nvGrpSpPr>
          <p:cNvPr id="24" name="Group 25"/>
          <p:cNvGrpSpPr/>
          <p:nvPr/>
        </p:nvGrpSpPr>
        <p:grpSpPr>
          <a:xfrm>
            <a:off x="10063178" y="2633610"/>
            <a:ext cx="5214974" cy="4286280"/>
            <a:chOff x="643118" y="11481852"/>
            <a:chExt cx="5703387" cy="7234364"/>
          </a:xfrm>
          <a:solidFill>
            <a:srgbClr val="CCFFCC">
              <a:alpha val="45000"/>
            </a:srgbClr>
          </a:solidFill>
        </p:grpSpPr>
        <p:pic>
          <p:nvPicPr>
            <p:cNvPr id="25" name="Picture 24"/>
            <p:cNvPicPr>
              <a:picLocks noChangeAspect="1" noChangeArrowheads="1"/>
            </p:cNvPicPr>
            <p:nvPr/>
          </p:nvPicPr>
          <p:blipFill>
            <a:blip r:embed="rId11"/>
            <a:srcRect/>
            <a:stretch>
              <a:fillRect/>
            </a:stretch>
          </p:blipFill>
          <p:spPr bwMode="auto">
            <a:xfrm>
              <a:off x="664606" y="11481852"/>
              <a:ext cx="5681899" cy="6033616"/>
            </a:xfrm>
            <a:prstGeom prst="rect">
              <a:avLst/>
            </a:prstGeom>
            <a:grpFill/>
            <a:ln w="9525">
              <a:noFill/>
              <a:miter lim="800000"/>
              <a:headEnd/>
              <a:tailEnd/>
            </a:ln>
          </p:spPr>
        </p:pic>
        <p:sp>
          <p:nvSpPr>
            <p:cNvPr id="26" name="Text Box 25"/>
            <p:cNvSpPr txBox="1">
              <a:spLocks noChangeArrowheads="1"/>
            </p:cNvSpPr>
            <p:nvPr/>
          </p:nvSpPr>
          <p:spPr bwMode="auto">
            <a:xfrm>
              <a:off x="643118" y="17457947"/>
              <a:ext cx="5703387" cy="1258269"/>
            </a:xfrm>
            <a:prstGeom prst="rect">
              <a:avLst/>
            </a:prstGeom>
            <a:grpFill/>
            <a:ln w="9525">
              <a:noFill/>
              <a:miter lim="800000"/>
              <a:headEnd/>
              <a:tailEnd/>
            </a:ln>
          </p:spPr>
          <p:txBody>
            <a:bodyPr/>
            <a:lstStyle/>
            <a:p>
              <a:pPr>
                <a:defRPr/>
              </a:pPr>
              <a:r>
                <a:rPr sz="1200" b="1" noProof="1">
                  <a:latin typeface="Cambria" charset="0"/>
                  <a:ea typeface="Times New Roman" charset="0"/>
                  <a:cs typeface="ＭＳ Ｐゴシック" charset="-128"/>
                </a:rPr>
                <a:t>Figure </a:t>
              </a:r>
              <a:r>
                <a:rPr lang="en-GB" sz="1200" b="1" noProof="1">
                  <a:latin typeface="Cambria" charset="0"/>
                  <a:ea typeface="Times New Roman" charset="0"/>
                  <a:cs typeface="ＭＳ Ｐゴシック" charset="-128"/>
                </a:rPr>
                <a:t>1</a:t>
              </a:r>
              <a:r>
                <a:rPr sz="1200" b="1" noProof="1">
                  <a:latin typeface="Cambria" charset="0"/>
                  <a:ea typeface="Times New Roman" charset="0"/>
                  <a:cs typeface="ＭＳ Ｐゴシック" charset="-128"/>
                </a:rPr>
                <a:t>. shows the cycle of clathrin assembley and disassembley with the factors influencing the processes at vairious stages of the process. (Lemmon, 2001)</a:t>
              </a:r>
              <a:endParaRPr sz="1200" b="1" noProof="1">
                <a:latin typeface="Times New Roman" charset="0"/>
                <a:ea typeface="Times New Roman" charset="0"/>
                <a:cs typeface="ＭＳ Ｐゴシック" charset="-128"/>
              </a:endParaRPr>
            </a:p>
          </p:txBody>
        </p:sp>
      </p:grpSp>
      <p:sp>
        <p:nvSpPr>
          <p:cNvPr id="14348" name="TextBox 10"/>
          <p:cNvSpPr txBox="1">
            <a:spLocks noChangeArrowheads="1"/>
          </p:cNvSpPr>
          <p:nvPr/>
        </p:nvSpPr>
        <p:spPr bwMode="auto">
          <a:xfrm>
            <a:off x="490538" y="6205538"/>
            <a:ext cx="3395662" cy="461962"/>
          </a:xfrm>
          <a:prstGeom prst="rect">
            <a:avLst/>
          </a:prstGeom>
          <a:solidFill>
            <a:schemeClr val="bg1">
              <a:alpha val="76077"/>
            </a:schemeClr>
          </a:solidFill>
          <a:ln w="9525">
            <a:noFill/>
            <a:miter lim="800000"/>
            <a:headEnd/>
            <a:tailEnd/>
          </a:ln>
        </p:spPr>
        <p:txBody>
          <a:bodyPr>
            <a:spAutoFit/>
          </a:bodyPr>
          <a:lstStyle/>
          <a:p>
            <a:r>
              <a:rPr lang="en-US" sz="2400" b="1">
                <a:solidFill>
                  <a:srgbClr val="000000"/>
                </a:solidFill>
              </a:rPr>
              <a:t>1. Hsc70 purification</a:t>
            </a:r>
          </a:p>
        </p:txBody>
      </p:sp>
      <p:sp>
        <p:nvSpPr>
          <p:cNvPr id="14349" name="TextBox 10"/>
          <p:cNvSpPr txBox="1">
            <a:spLocks noChangeArrowheads="1"/>
          </p:cNvSpPr>
          <p:nvPr/>
        </p:nvSpPr>
        <p:spPr bwMode="auto">
          <a:xfrm>
            <a:off x="5133975" y="8743950"/>
            <a:ext cx="3357563" cy="461963"/>
          </a:xfrm>
          <a:prstGeom prst="rect">
            <a:avLst/>
          </a:prstGeom>
          <a:solidFill>
            <a:srgbClr val="00B050">
              <a:alpha val="65097"/>
            </a:srgbClr>
          </a:solidFill>
          <a:ln w="9525">
            <a:noFill/>
            <a:miter lim="800000"/>
            <a:headEnd/>
            <a:tailEnd/>
          </a:ln>
        </p:spPr>
        <p:txBody>
          <a:bodyPr>
            <a:spAutoFit/>
          </a:bodyPr>
          <a:lstStyle/>
          <a:p>
            <a:r>
              <a:rPr lang="en-US" sz="2400" b="1">
                <a:solidFill>
                  <a:srgbClr val="000000"/>
                </a:solidFill>
              </a:rPr>
              <a:t>2. Circular dichroism</a:t>
            </a:r>
          </a:p>
        </p:txBody>
      </p:sp>
      <p:sp>
        <p:nvSpPr>
          <p:cNvPr id="14350" name="TextBox 10"/>
          <p:cNvSpPr txBox="1">
            <a:spLocks noChangeArrowheads="1"/>
          </p:cNvSpPr>
          <p:nvPr/>
        </p:nvSpPr>
        <p:spPr bwMode="auto">
          <a:xfrm>
            <a:off x="5991225" y="11349038"/>
            <a:ext cx="3643313" cy="461962"/>
          </a:xfrm>
          <a:prstGeom prst="rect">
            <a:avLst/>
          </a:prstGeom>
          <a:solidFill>
            <a:srgbClr val="FFC000">
              <a:alpha val="23921"/>
            </a:srgbClr>
          </a:solidFill>
          <a:ln w="9525">
            <a:noFill/>
            <a:miter lim="800000"/>
            <a:headEnd/>
            <a:tailEnd/>
          </a:ln>
        </p:spPr>
        <p:txBody>
          <a:bodyPr>
            <a:spAutoFit/>
          </a:bodyPr>
          <a:lstStyle/>
          <a:p>
            <a:r>
              <a:rPr lang="en-US" sz="2400" b="1">
                <a:solidFill>
                  <a:srgbClr val="000000"/>
                </a:solidFill>
              </a:rPr>
              <a:t>3. Clathrin disassembly</a:t>
            </a:r>
          </a:p>
        </p:txBody>
      </p:sp>
      <p:sp>
        <p:nvSpPr>
          <p:cNvPr id="14351" name="TextBox 10"/>
          <p:cNvSpPr txBox="1">
            <a:spLocks noChangeArrowheads="1"/>
          </p:cNvSpPr>
          <p:nvPr/>
        </p:nvSpPr>
        <p:spPr bwMode="auto">
          <a:xfrm>
            <a:off x="5848350" y="14920913"/>
            <a:ext cx="3810000" cy="461962"/>
          </a:xfrm>
          <a:prstGeom prst="rect">
            <a:avLst/>
          </a:prstGeom>
          <a:solidFill>
            <a:srgbClr val="99FFCC">
              <a:alpha val="50980"/>
            </a:srgbClr>
          </a:solidFill>
          <a:ln w="9525">
            <a:noFill/>
            <a:miter lim="800000"/>
            <a:headEnd/>
            <a:tailEnd/>
          </a:ln>
        </p:spPr>
        <p:txBody>
          <a:bodyPr>
            <a:spAutoFit/>
          </a:bodyPr>
          <a:lstStyle/>
          <a:p>
            <a:r>
              <a:rPr lang="en-US" sz="2400" b="1">
                <a:solidFill>
                  <a:srgbClr val="000000"/>
                </a:solidFill>
              </a:rPr>
              <a:t>4. Fluorescent labeling</a:t>
            </a:r>
          </a:p>
        </p:txBody>
      </p:sp>
      <p:sp>
        <p:nvSpPr>
          <p:cNvPr id="14352" name="TextBox 10"/>
          <p:cNvSpPr txBox="1">
            <a:spLocks noChangeArrowheads="1"/>
          </p:cNvSpPr>
          <p:nvPr/>
        </p:nvSpPr>
        <p:spPr bwMode="auto">
          <a:xfrm>
            <a:off x="10563225" y="15492413"/>
            <a:ext cx="1905000" cy="457200"/>
          </a:xfrm>
          <a:prstGeom prst="rect">
            <a:avLst/>
          </a:prstGeom>
          <a:solidFill>
            <a:srgbClr val="0099FF">
              <a:alpha val="34117"/>
            </a:srgbClr>
          </a:solidFill>
          <a:ln w="9525">
            <a:noFill/>
            <a:miter lim="800000"/>
            <a:headEnd/>
            <a:tailEnd/>
          </a:ln>
        </p:spPr>
        <p:txBody>
          <a:bodyPr>
            <a:spAutoFit/>
          </a:bodyPr>
          <a:lstStyle/>
          <a:p>
            <a:r>
              <a:rPr lang="en-US" sz="2400" b="1">
                <a:solidFill>
                  <a:srgbClr val="000000"/>
                </a:solidFill>
              </a:rPr>
              <a:t>Conclusion</a:t>
            </a:r>
          </a:p>
        </p:txBody>
      </p:sp>
      <p:sp>
        <p:nvSpPr>
          <p:cNvPr id="32" name="TextBox 10"/>
          <p:cNvSpPr txBox="1">
            <a:spLocks noChangeArrowheads="1"/>
          </p:cNvSpPr>
          <p:nvPr/>
        </p:nvSpPr>
        <p:spPr bwMode="auto">
          <a:xfrm>
            <a:off x="919163" y="18635663"/>
            <a:ext cx="2057400" cy="461962"/>
          </a:xfrm>
          <a:prstGeom prst="rect">
            <a:avLst/>
          </a:prstGeom>
          <a:solidFill>
            <a:schemeClr val="accent2">
              <a:lumMod val="40000"/>
              <a:lumOff val="60000"/>
              <a:alpha val="45000"/>
            </a:schemeClr>
          </a:solidFill>
          <a:ln w="9525">
            <a:noFill/>
            <a:miter lim="800000"/>
            <a:headEnd/>
            <a:tailEnd/>
          </a:ln>
        </p:spPr>
        <p:txBody>
          <a:bodyPr>
            <a:spAutoFit/>
          </a:bodyPr>
          <a:lstStyle/>
          <a:p>
            <a:pPr>
              <a:defRPr/>
            </a:pPr>
            <a:r>
              <a:rPr lang="en-US" sz="2400" b="1" dirty="0">
                <a:solidFill>
                  <a:srgbClr val="000000"/>
                </a:solidFill>
                <a:ea typeface="ＭＳ Ｐゴシック" charset="-128"/>
                <a:cs typeface="+mn-cs"/>
              </a:rPr>
              <a:t>Future work</a:t>
            </a:r>
          </a:p>
        </p:txBody>
      </p:sp>
      <p:sp>
        <p:nvSpPr>
          <p:cNvPr id="33" name="TextBox 10"/>
          <p:cNvSpPr txBox="1">
            <a:spLocks noChangeArrowheads="1"/>
          </p:cNvSpPr>
          <p:nvPr/>
        </p:nvSpPr>
        <p:spPr bwMode="auto">
          <a:xfrm>
            <a:off x="10063163" y="7134225"/>
            <a:ext cx="5062537" cy="2014538"/>
          </a:xfrm>
          <a:prstGeom prst="rect">
            <a:avLst/>
          </a:prstGeom>
          <a:solidFill>
            <a:schemeClr val="accent5">
              <a:lumMod val="75000"/>
              <a:alpha val="65000"/>
            </a:schemeClr>
          </a:solidFill>
          <a:ln w="9525">
            <a:noFill/>
            <a:miter lim="800000"/>
            <a:headEnd/>
            <a:tailEnd/>
          </a:ln>
        </p:spPr>
        <p:txBody>
          <a:bodyPr>
            <a:spAutoFit/>
          </a:bodyPr>
          <a:lstStyle/>
          <a:p>
            <a:pPr>
              <a:defRPr/>
            </a:pPr>
            <a:r>
              <a:rPr lang="en-GB" sz="1800" dirty="0"/>
              <a:t>1. The C603 Hsc70 was expressed by </a:t>
            </a:r>
            <a:r>
              <a:rPr lang="en-GB" sz="1800" dirty="0" err="1"/>
              <a:t>baculovirus</a:t>
            </a:r>
            <a:r>
              <a:rPr lang="en-GB" sz="1800" dirty="0"/>
              <a:t> infection of Sf9 insect cells. Hsc70 purification involved 3-steps using affinity columns and gel filtration (Fig 2). The purified WT, Cysless and C603 Hsc70 were then used in assays to test if the mutation had affected the structure and the activity of the Hsc70.</a:t>
            </a:r>
          </a:p>
        </p:txBody>
      </p:sp>
      <p:sp>
        <p:nvSpPr>
          <p:cNvPr id="14355" name="TextBox 10"/>
          <p:cNvSpPr txBox="1">
            <a:spLocks noChangeArrowheads="1"/>
          </p:cNvSpPr>
          <p:nvPr/>
        </p:nvSpPr>
        <p:spPr bwMode="auto">
          <a:xfrm>
            <a:off x="347663" y="3133725"/>
            <a:ext cx="9563100" cy="1739900"/>
          </a:xfrm>
          <a:prstGeom prst="rect">
            <a:avLst/>
          </a:prstGeom>
          <a:solidFill>
            <a:srgbClr val="FF99FF">
              <a:alpha val="47842"/>
            </a:srgbClr>
          </a:solidFill>
          <a:ln w="9525">
            <a:noFill/>
            <a:miter lim="800000"/>
            <a:headEnd/>
            <a:tailEnd/>
          </a:ln>
        </p:spPr>
        <p:txBody>
          <a:bodyPr>
            <a:spAutoFit/>
          </a:bodyPr>
          <a:lstStyle/>
          <a:p>
            <a:r>
              <a:rPr lang="en-GB" sz="1800"/>
              <a:t>Endocytosis is a receptor-mediated process that initiates the invagination of the plasma membrane, forming a budding vesicle for import of specific external proteins and nutrients (fig. 1). The clathrin coat disassembles as the vesicles are transported to the target membrane. The process of disassembly involves a 70 kDa Hsc70 chaperone protein which binds to the clathrin coat with its cofactor auxillin. Hsc70 is an ATPase which becomes stimulates by auxillin. </a:t>
            </a:r>
          </a:p>
        </p:txBody>
      </p:sp>
      <p:sp>
        <p:nvSpPr>
          <p:cNvPr id="14356" name="Rectangle 34"/>
          <p:cNvSpPr>
            <a:spLocks noChangeArrowheads="1"/>
          </p:cNvSpPr>
          <p:nvPr/>
        </p:nvSpPr>
        <p:spPr bwMode="auto">
          <a:xfrm>
            <a:off x="347663" y="5133975"/>
            <a:ext cx="9501187" cy="923925"/>
          </a:xfrm>
          <a:prstGeom prst="rect">
            <a:avLst/>
          </a:prstGeom>
          <a:solidFill>
            <a:schemeClr val="bg1">
              <a:alpha val="63136"/>
            </a:schemeClr>
          </a:solidFill>
          <a:ln w="9525">
            <a:noFill/>
            <a:miter lim="800000"/>
            <a:headEnd/>
            <a:tailEnd/>
          </a:ln>
        </p:spPr>
        <p:txBody>
          <a:bodyPr>
            <a:spAutoFit/>
          </a:bodyPr>
          <a:lstStyle/>
          <a:p>
            <a:r>
              <a:rPr lang="en-US" sz="1800" b="1"/>
              <a:t>Aim: </a:t>
            </a:r>
            <a:r>
              <a:rPr lang="en-GB" sz="1800" b="1"/>
              <a:t>The aim of this research project was to create a fluorescent Hsc70 mutant, which can be used for the flourescence assays with Hsc70 bound the clathrin coated vesicles.</a:t>
            </a:r>
          </a:p>
        </p:txBody>
      </p:sp>
      <p:sp>
        <p:nvSpPr>
          <p:cNvPr id="14357" name="Rectangle 35"/>
          <p:cNvSpPr>
            <a:spLocks noChangeArrowheads="1"/>
          </p:cNvSpPr>
          <p:nvPr/>
        </p:nvSpPr>
        <p:spPr bwMode="auto">
          <a:xfrm>
            <a:off x="347663" y="6848475"/>
            <a:ext cx="3643312" cy="3140075"/>
          </a:xfrm>
          <a:prstGeom prst="rect">
            <a:avLst/>
          </a:prstGeom>
          <a:solidFill>
            <a:srgbClr val="F6816E">
              <a:alpha val="29019"/>
            </a:srgbClr>
          </a:solidFill>
          <a:ln w="9525">
            <a:noFill/>
            <a:miter lim="800000"/>
            <a:headEnd/>
            <a:tailEnd/>
          </a:ln>
        </p:spPr>
        <p:txBody>
          <a:bodyPr>
            <a:spAutoFit/>
          </a:bodyPr>
          <a:lstStyle/>
          <a:p>
            <a:r>
              <a:rPr lang="en-GB" sz="1800"/>
              <a:t>To construct a tagged Hsc70, a mutant Hsc70 with only one cysteine must be purified. The Hsc70 mutant used for this experiment is called C603, which has a single cysteine at the C terminus of the Hsc70, in comparison to the wild type (WT) Hsc70, which constitutes 4 cysteines at positions C17, C276, C574 and C603. </a:t>
            </a:r>
          </a:p>
        </p:txBody>
      </p:sp>
      <p:sp>
        <p:nvSpPr>
          <p:cNvPr id="14358" name="Rectangle 36"/>
          <p:cNvSpPr>
            <a:spLocks noChangeArrowheads="1"/>
          </p:cNvSpPr>
          <p:nvPr/>
        </p:nvSpPr>
        <p:spPr bwMode="auto">
          <a:xfrm>
            <a:off x="5991225" y="9420225"/>
            <a:ext cx="8501063" cy="1754188"/>
          </a:xfrm>
          <a:prstGeom prst="rect">
            <a:avLst/>
          </a:prstGeom>
          <a:solidFill>
            <a:srgbClr val="92D050">
              <a:alpha val="65097"/>
            </a:srgbClr>
          </a:solidFill>
          <a:ln w="9525">
            <a:noFill/>
            <a:miter lim="800000"/>
            <a:headEnd/>
            <a:tailEnd/>
          </a:ln>
        </p:spPr>
        <p:txBody>
          <a:bodyPr>
            <a:spAutoFit/>
          </a:bodyPr>
          <a:lstStyle/>
          <a:p>
            <a:r>
              <a:rPr lang="en-GB" sz="1800"/>
              <a:t>2. Any structural changes conferred by the mutation in C603 were determined using a CD spectrometer to compare the secondary structure of C603 and WT Hsc70. The circularly polarised light was passed through the active protein allowing the absorbance to be measured. The results have shown both WT and C603 Hsc70 have similar secondary structure before and after heat denaturation and therefore the mutation does not affect the structure (fig. 3).</a:t>
            </a:r>
          </a:p>
        </p:txBody>
      </p:sp>
      <p:sp>
        <p:nvSpPr>
          <p:cNvPr id="14359" name="Rectangle 37"/>
          <p:cNvSpPr>
            <a:spLocks noChangeArrowheads="1"/>
          </p:cNvSpPr>
          <p:nvPr/>
        </p:nvSpPr>
        <p:spPr bwMode="auto">
          <a:xfrm>
            <a:off x="5776913" y="11991975"/>
            <a:ext cx="4429125" cy="2586038"/>
          </a:xfrm>
          <a:prstGeom prst="rect">
            <a:avLst/>
          </a:prstGeom>
          <a:solidFill>
            <a:srgbClr val="0099FF">
              <a:alpha val="52156"/>
            </a:srgbClr>
          </a:solidFill>
          <a:ln w="9525">
            <a:noFill/>
            <a:miter lim="800000"/>
            <a:headEnd/>
            <a:tailEnd/>
          </a:ln>
        </p:spPr>
        <p:txBody>
          <a:bodyPr>
            <a:spAutoFit/>
          </a:bodyPr>
          <a:lstStyle/>
          <a:p>
            <a:r>
              <a:rPr lang="en-GB" sz="1800"/>
              <a:t>3. Although the structure remains the same the activity must not be alter ed. This was confirmed by the clathrin disassembly assay showing that the rate of disassembly is the same for both WT and C603 (fig 4).  Clathrin disassembly was monitored by light scattering, upon addition of Hsc70, the clathrin cages disassemble and less light is scattered.</a:t>
            </a:r>
          </a:p>
        </p:txBody>
      </p:sp>
      <p:sp>
        <p:nvSpPr>
          <p:cNvPr id="14360" name="Rectangle 38"/>
          <p:cNvSpPr>
            <a:spLocks noChangeArrowheads="1"/>
          </p:cNvSpPr>
          <p:nvPr/>
        </p:nvSpPr>
        <p:spPr bwMode="auto">
          <a:xfrm>
            <a:off x="5705475" y="15849600"/>
            <a:ext cx="4429125" cy="2308225"/>
          </a:xfrm>
          <a:prstGeom prst="rect">
            <a:avLst/>
          </a:prstGeom>
          <a:solidFill>
            <a:srgbClr val="99CC00">
              <a:alpha val="41960"/>
            </a:srgbClr>
          </a:solidFill>
          <a:ln w="9525">
            <a:noFill/>
            <a:miter lim="800000"/>
            <a:headEnd/>
            <a:tailEnd/>
          </a:ln>
        </p:spPr>
        <p:txBody>
          <a:bodyPr>
            <a:spAutoFit/>
          </a:bodyPr>
          <a:lstStyle/>
          <a:p>
            <a:r>
              <a:rPr lang="en-GB" sz="1800"/>
              <a:t>4. The single cysteine in C603 mutant was utilised to tag Hsc70 with Pympo-maleimide fluorescent probe, which binds to cysteines. For this a mutant with no cysteine was used as a negative control (cysless). The fluoresnce of labelled C603 is significantly higher than cysless, showing specific labelling (fig 5).</a:t>
            </a:r>
          </a:p>
        </p:txBody>
      </p:sp>
      <p:sp>
        <p:nvSpPr>
          <p:cNvPr id="14361" name="Rectangle 39"/>
          <p:cNvSpPr>
            <a:spLocks noChangeArrowheads="1"/>
          </p:cNvSpPr>
          <p:nvPr/>
        </p:nvSpPr>
        <p:spPr bwMode="auto">
          <a:xfrm>
            <a:off x="10420350" y="16063913"/>
            <a:ext cx="4643438" cy="3140075"/>
          </a:xfrm>
          <a:prstGeom prst="rect">
            <a:avLst/>
          </a:prstGeom>
          <a:solidFill>
            <a:srgbClr val="00B0F0">
              <a:alpha val="67058"/>
            </a:srgbClr>
          </a:solidFill>
          <a:ln w="9525">
            <a:noFill/>
            <a:miter lim="800000"/>
            <a:headEnd/>
            <a:tailEnd/>
          </a:ln>
        </p:spPr>
        <p:txBody>
          <a:bodyPr>
            <a:spAutoFit/>
          </a:bodyPr>
          <a:lstStyle/>
          <a:p>
            <a:r>
              <a:rPr lang="en-GB" sz="1800"/>
              <a:t>After the purification of WT and C603 Hsc70 the activity and structure comparison confirmed that there is no significant difference between them. The C603 is an ideal mutant for tagging as the cysteine at position C603 remain at the C-terminus and less likely to alter the function of Hsc70. The fluorescent tagging was also successful and can now be used for further studies on Hsc70 function. Using thr fluorescence</a:t>
            </a:r>
          </a:p>
        </p:txBody>
      </p:sp>
      <p:sp>
        <p:nvSpPr>
          <p:cNvPr id="14363" name="Rectangle 41"/>
          <p:cNvSpPr>
            <a:spLocks noChangeArrowheads="1"/>
          </p:cNvSpPr>
          <p:nvPr/>
        </p:nvSpPr>
        <p:spPr bwMode="auto">
          <a:xfrm>
            <a:off x="3776663" y="18349913"/>
            <a:ext cx="6286500" cy="923925"/>
          </a:xfrm>
          <a:prstGeom prst="rect">
            <a:avLst/>
          </a:prstGeom>
          <a:solidFill>
            <a:schemeClr val="accent1">
              <a:lumMod val="50000"/>
              <a:alpha val="83000"/>
            </a:schemeClr>
          </a:solidFill>
          <a:ln w="9525">
            <a:noFill/>
            <a:miter lim="800000"/>
            <a:headEnd/>
            <a:tailEnd/>
          </a:ln>
        </p:spPr>
        <p:txBody>
          <a:bodyPr>
            <a:spAutoFit/>
          </a:bodyPr>
          <a:lstStyle/>
          <a:p>
            <a:pPr>
              <a:buFont typeface="Arial" charset="0"/>
              <a:buChar char="•"/>
              <a:defRPr/>
            </a:pPr>
            <a:r>
              <a:rPr lang="en-GB" sz="1800" dirty="0"/>
              <a:t>Further activity assays on the tagged Hsc70</a:t>
            </a:r>
          </a:p>
          <a:p>
            <a:pPr>
              <a:buFont typeface="Arial" charset="0"/>
              <a:buChar char="•"/>
              <a:defRPr/>
            </a:pPr>
            <a:r>
              <a:rPr lang="en-GB" sz="1800" dirty="0"/>
              <a:t>Labelling with </a:t>
            </a:r>
            <a:r>
              <a:rPr lang="en-GB" sz="1800" dirty="0" err="1"/>
              <a:t>nanogold</a:t>
            </a:r>
            <a:r>
              <a:rPr lang="en-GB" sz="1800" dirty="0"/>
              <a:t> probe </a:t>
            </a:r>
            <a:r>
              <a:rPr lang="en-GB" sz="1800" dirty="0" err="1"/>
              <a:t>fors</a:t>
            </a:r>
            <a:r>
              <a:rPr lang="en-GB" sz="1800" dirty="0"/>
              <a:t> </a:t>
            </a:r>
            <a:r>
              <a:rPr lang="en-GB" sz="1800" dirty="0" err="1"/>
              <a:t>tructural</a:t>
            </a:r>
            <a:r>
              <a:rPr lang="en-GB" sz="1800"/>
              <a:t> imaging</a:t>
            </a:r>
            <a:endParaRPr lang="en-GB" sz="1800" dirty="0"/>
          </a:p>
          <a:p>
            <a:pPr>
              <a:buFont typeface="Arial" charset="0"/>
              <a:buChar char="•"/>
              <a:defRPr/>
            </a:pPr>
            <a:r>
              <a:rPr lang="en-GB" sz="1800" dirty="0"/>
              <a:t>Using fluorescence anisotropy</a:t>
            </a:r>
          </a:p>
        </p:txBody>
      </p:sp>
      <p:sp>
        <p:nvSpPr>
          <p:cNvPr id="2" name="Rectangle 42"/>
          <p:cNvSpPr>
            <a:spLocks noChangeArrowheads="1"/>
          </p:cNvSpPr>
          <p:nvPr/>
        </p:nvSpPr>
        <p:spPr bwMode="auto">
          <a:xfrm>
            <a:off x="10710863" y="14887575"/>
            <a:ext cx="4643437" cy="461963"/>
          </a:xfrm>
          <a:prstGeom prst="rect">
            <a:avLst/>
          </a:prstGeom>
          <a:noFill/>
          <a:ln w="9525">
            <a:noFill/>
            <a:miter lim="800000"/>
            <a:headEnd/>
            <a:tailEnd/>
          </a:ln>
        </p:spPr>
        <p:txBody>
          <a:bodyPr>
            <a:spAutoFit/>
          </a:bodyPr>
          <a:lstStyle/>
          <a:p>
            <a:r>
              <a:rPr lang="en-GB" sz="1200" b="1">
                <a:solidFill>
                  <a:srgbClr val="000000"/>
                </a:solidFill>
                <a:cs typeface="Arial" charset="0"/>
              </a:rPr>
              <a:t>Figure 4: shows the decrease in absorbance as the Hsc70 addition causes disassembly of the clathrin coat. </a:t>
            </a:r>
            <a:endParaRPr lang="en-US" sz="1200" b="1">
              <a:solidFill>
                <a:srgbClr val="000000"/>
              </a:solidFill>
              <a:cs typeface="Arial" charset="0"/>
            </a:endParaRPr>
          </a:p>
        </p:txBody>
      </p:sp>
      <p:sp>
        <p:nvSpPr>
          <p:cNvPr id="14364" name="Rectangle 43"/>
          <p:cNvSpPr>
            <a:spLocks noChangeArrowheads="1"/>
          </p:cNvSpPr>
          <p:nvPr/>
        </p:nvSpPr>
        <p:spPr bwMode="auto">
          <a:xfrm>
            <a:off x="847725" y="17635538"/>
            <a:ext cx="4143375" cy="461962"/>
          </a:xfrm>
          <a:prstGeom prst="rect">
            <a:avLst/>
          </a:prstGeom>
          <a:noFill/>
          <a:ln w="9525">
            <a:noFill/>
            <a:miter lim="800000"/>
            <a:headEnd/>
            <a:tailEnd/>
          </a:ln>
        </p:spPr>
        <p:txBody>
          <a:bodyPr>
            <a:spAutoFit/>
          </a:bodyPr>
          <a:lstStyle/>
          <a:p>
            <a:pPr algn="ctr"/>
            <a:r>
              <a:rPr lang="en-GB" sz="1200" b="1">
                <a:solidFill>
                  <a:srgbClr val="000000"/>
                </a:solidFill>
                <a:cs typeface="Arial" charset="0"/>
              </a:rPr>
              <a:t>Figure 5: shows the change in fluorescence with Cysless and C603 at two incubation time points.</a:t>
            </a:r>
          </a:p>
        </p:txBody>
      </p:sp>
      <p:pic>
        <p:nvPicPr>
          <p:cNvPr id="14365" name="Picture 2"/>
          <p:cNvPicPr>
            <a:picLocks noChangeAspect="1" noChangeArrowheads="1"/>
          </p:cNvPicPr>
          <p:nvPr/>
        </p:nvPicPr>
        <p:blipFill>
          <a:blip r:embed="rId12"/>
          <a:srcRect/>
          <a:stretch>
            <a:fillRect/>
          </a:stretch>
        </p:blipFill>
        <p:spPr bwMode="auto">
          <a:xfrm>
            <a:off x="1776413" y="1965325"/>
            <a:ext cx="1714500" cy="7524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038350" rtl="0" eaLnBrk="1" fontAlgn="base" latinLnBrk="0" hangingPunct="1">
          <a:lnSpc>
            <a:spcPct val="100000"/>
          </a:lnSpc>
          <a:spcBef>
            <a:spcPct val="0"/>
          </a:spcBef>
          <a:spcAft>
            <a:spcPct val="0"/>
          </a:spcAft>
          <a:buClrTx/>
          <a:buSzTx/>
          <a:buFontTx/>
          <a:buNone/>
          <a:tabLst/>
          <a:defRPr kumimoji="0" lang="en-GB" sz="4000" b="0" i="0" u="none" strike="noStrike" cap="none" normalizeH="0" baseline="0">
            <a:ln>
              <a:noFill/>
            </a:ln>
            <a:solidFill>
              <a:schemeClr val="tx1"/>
            </a:solidFill>
            <a:effectLst/>
            <a:latin typeface="Arial"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038350" rtl="0" eaLnBrk="1" fontAlgn="base" latinLnBrk="0" hangingPunct="1">
          <a:lnSpc>
            <a:spcPct val="100000"/>
          </a:lnSpc>
          <a:spcBef>
            <a:spcPct val="0"/>
          </a:spcBef>
          <a:spcAft>
            <a:spcPct val="0"/>
          </a:spcAft>
          <a:buClrTx/>
          <a:buSzTx/>
          <a:buFontTx/>
          <a:buNone/>
          <a:tabLst/>
          <a:defRPr kumimoji="0" lang="en-GB" sz="4000" b="0" i="0" u="none" strike="noStrike" cap="none" normalizeH="0" baseline="0">
            <a:ln>
              <a:noFill/>
            </a:ln>
            <a:solidFill>
              <a:schemeClr val="tx1"/>
            </a:solidFill>
            <a:effectLst/>
            <a:latin typeface="Arial" pitchFamily="-107"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573</TotalTime>
  <Words>611</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vt:i4>
      </vt:variant>
    </vt:vector>
  </HeadingPairs>
  <TitlesOfParts>
    <vt:vector size="7" baseType="lpstr">
      <vt:lpstr>Arial</vt:lpstr>
      <vt:lpstr>ＭＳ Ｐゴシック</vt:lpstr>
      <vt:lpstr>Calibri</vt:lpstr>
      <vt:lpstr>Cambria</vt:lpstr>
      <vt:lpstr>Times New Roman</vt:lpstr>
      <vt:lpstr>Default Design</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Chandni</dc:creator>
  <cp:lastModifiedBy>Alice Rothnie</cp:lastModifiedBy>
  <cp:revision>32</cp:revision>
  <dcterms:created xsi:type="dcterms:W3CDTF">2009-09-29T17:07:02Z</dcterms:created>
  <dcterms:modified xsi:type="dcterms:W3CDTF">2009-10-01T07:29:40Z</dcterms:modified>
</cp:coreProperties>
</file>