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29457650" cy="41122600"/>
  <p:defaultTextStyle>
    <a:defPPr>
      <a:defRPr lang="en-US"/>
    </a:defPPr>
    <a:lvl1pPr marL="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52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05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57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1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762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15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067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2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7"/>
    <a:srgbClr val="E5E1D1"/>
    <a:srgbClr val="D5D4B0"/>
    <a:srgbClr val="565652"/>
    <a:srgbClr val="F4F3EC"/>
    <a:srgbClr val="F0EEE4"/>
    <a:srgbClr val="A7A497"/>
    <a:srgbClr val="ABA89B"/>
    <a:srgbClr val="4D4C2A"/>
    <a:srgbClr val="A9A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3558" y="7248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1"/>
            <a:ext cx="18178780" cy="6490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05"/>
            <a:ext cx="4812030" cy="258361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1" y="19457689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1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5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05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2845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4pPr>
            <a:lvl5pPr marL="590461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5pPr>
            <a:lvl6pPr marL="738076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6pPr>
            <a:lvl7pPr marL="8856915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7pPr>
            <a:lvl8pPr marL="1033306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8pPr>
            <a:lvl9pPr marL="1180922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7065330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1" y="6777950"/>
            <a:ext cx="9449550" cy="2824726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6152" indent="0">
              <a:buNone/>
              <a:defRPr sz="6500" b="1"/>
            </a:lvl2pPr>
            <a:lvl3pPr marL="2952305" indent="0">
              <a:buNone/>
              <a:defRPr sz="5800" b="1"/>
            </a:lvl3pPr>
            <a:lvl4pPr marL="4428457" indent="0">
              <a:buNone/>
              <a:defRPr sz="5100" b="1"/>
            </a:lvl4pPr>
            <a:lvl5pPr marL="5904610" indent="0">
              <a:buNone/>
              <a:defRPr sz="5100" b="1"/>
            </a:lvl5pPr>
            <a:lvl6pPr marL="7380762" indent="0">
              <a:buNone/>
              <a:defRPr sz="5100" b="1"/>
            </a:lvl6pPr>
            <a:lvl7pPr marL="8856915" indent="0">
              <a:buNone/>
              <a:defRPr sz="5100" b="1"/>
            </a:lvl7pPr>
            <a:lvl8pPr marL="10333067" indent="0">
              <a:buNone/>
              <a:defRPr sz="5100" b="1"/>
            </a:lvl8pPr>
            <a:lvl9pPr marL="11809220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1" y="9602676"/>
            <a:ext cx="9449550" cy="174460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199" y="6777950"/>
            <a:ext cx="9453263" cy="2824726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6152" indent="0">
              <a:buNone/>
              <a:defRPr sz="6500" b="1"/>
            </a:lvl2pPr>
            <a:lvl3pPr marL="2952305" indent="0">
              <a:buNone/>
              <a:defRPr sz="5800" b="1"/>
            </a:lvl3pPr>
            <a:lvl4pPr marL="4428457" indent="0">
              <a:buNone/>
              <a:defRPr sz="5100" b="1"/>
            </a:lvl4pPr>
            <a:lvl5pPr marL="5904610" indent="0">
              <a:buNone/>
              <a:defRPr sz="5100" b="1"/>
            </a:lvl5pPr>
            <a:lvl6pPr marL="7380762" indent="0">
              <a:buNone/>
              <a:defRPr sz="5100" b="1"/>
            </a:lvl6pPr>
            <a:lvl7pPr marL="8856915" indent="0">
              <a:buNone/>
              <a:defRPr sz="5100" b="1"/>
            </a:lvl7pPr>
            <a:lvl8pPr marL="10333067" indent="0">
              <a:buNone/>
              <a:defRPr sz="5100" b="1"/>
            </a:lvl8pPr>
            <a:lvl9pPr marL="11809220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9" y="9602676"/>
            <a:ext cx="9453263" cy="174460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1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4" y="1205594"/>
            <a:ext cx="11955816" cy="25843120"/>
          </a:xfrm>
        </p:spPr>
        <p:txBody>
          <a:bodyPr/>
          <a:lstStyle>
            <a:lvl1pPr>
              <a:defRPr sz="10400"/>
            </a:lvl1pPr>
            <a:lvl2pPr>
              <a:defRPr sz="9000"/>
            </a:lvl2pPr>
            <a:lvl3pPr>
              <a:defRPr sz="78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1" y="6336368"/>
            <a:ext cx="7036111" cy="20712346"/>
          </a:xfrm>
        </p:spPr>
        <p:txBody>
          <a:bodyPr/>
          <a:lstStyle>
            <a:lvl1pPr marL="0" indent="0">
              <a:buNone/>
              <a:defRPr sz="4600"/>
            </a:lvl1pPr>
            <a:lvl2pPr marL="1476152" indent="0">
              <a:buNone/>
              <a:defRPr sz="3900"/>
            </a:lvl2pPr>
            <a:lvl3pPr marL="2952305" indent="0">
              <a:buNone/>
              <a:defRPr sz="3200"/>
            </a:lvl3pPr>
            <a:lvl4pPr marL="4428457" indent="0">
              <a:buNone/>
              <a:defRPr sz="3000"/>
            </a:lvl4pPr>
            <a:lvl5pPr marL="5904610" indent="0">
              <a:buNone/>
              <a:defRPr sz="3000"/>
            </a:lvl5pPr>
            <a:lvl6pPr marL="7380762" indent="0">
              <a:buNone/>
              <a:defRPr sz="3000"/>
            </a:lvl6pPr>
            <a:lvl7pPr marL="8856915" indent="0">
              <a:buNone/>
              <a:defRPr sz="3000"/>
            </a:lvl7pPr>
            <a:lvl8pPr marL="10333067" indent="0">
              <a:buNone/>
              <a:defRPr sz="3000"/>
            </a:lvl8pPr>
            <a:lvl9pPr marL="11809220" indent="0">
              <a:buNone/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4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3"/>
            <a:ext cx="12832080" cy="18167985"/>
          </a:xfrm>
        </p:spPr>
        <p:txBody>
          <a:bodyPr/>
          <a:lstStyle>
            <a:lvl1pPr marL="0" indent="0">
              <a:buNone/>
              <a:defRPr sz="10400"/>
            </a:lvl1pPr>
            <a:lvl2pPr marL="1476152" indent="0">
              <a:buNone/>
              <a:defRPr sz="9000"/>
            </a:lvl2pPr>
            <a:lvl3pPr marL="2952305" indent="0">
              <a:buNone/>
              <a:defRPr sz="7800"/>
            </a:lvl3pPr>
            <a:lvl4pPr marL="4428457" indent="0">
              <a:buNone/>
              <a:defRPr sz="6500"/>
            </a:lvl4pPr>
            <a:lvl5pPr marL="5904610" indent="0">
              <a:buNone/>
              <a:defRPr sz="6500"/>
            </a:lvl5pPr>
            <a:lvl6pPr marL="7380762" indent="0">
              <a:buNone/>
              <a:defRPr sz="6500"/>
            </a:lvl6pPr>
            <a:lvl7pPr marL="8856915" indent="0">
              <a:buNone/>
              <a:defRPr sz="6500"/>
            </a:lvl7pPr>
            <a:lvl8pPr marL="10333067" indent="0">
              <a:buNone/>
              <a:defRPr sz="6500"/>
            </a:lvl8pPr>
            <a:lvl9pPr marL="11809220" indent="0">
              <a:buNone/>
              <a:defRPr sz="65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90"/>
            <a:ext cx="12832080" cy="3553689"/>
          </a:xfrm>
        </p:spPr>
        <p:txBody>
          <a:bodyPr/>
          <a:lstStyle>
            <a:lvl1pPr marL="0" indent="0">
              <a:buNone/>
              <a:defRPr sz="4600"/>
            </a:lvl1pPr>
            <a:lvl2pPr marL="1476152" indent="0">
              <a:buNone/>
              <a:defRPr sz="3900"/>
            </a:lvl2pPr>
            <a:lvl3pPr marL="2952305" indent="0">
              <a:buNone/>
              <a:defRPr sz="3200"/>
            </a:lvl3pPr>
            <a:lvl4pPr marL="4428457" indent="0">
              <a:buNone/>
              <a:defRPr sz="3000"/>
            </a:lvl4pPr>
            <a:lvl5pPr marL="5904610" indent="0">
              <a:buNone/>
              <a:defRPr sz="3000"/>
            </a:lvl5pPr>
            <a:lvl6pPr marL="7380762" indent="0">
              <a:buNone/>
              <a:defRPr sz="3000"/>
            </a:lvl6pPr>
            <a:lvl7pPr marL="8856915" indent="0">
              <a:buNone/>
              <a:defRPr sz="3000"/>
            </a:lvl7pPr>
            <a:lvl8pPr marL="10333067" indent="0">
              <a:buNone/>
              <a:defRPr sz="3000"/>
            </a:lvl8pPr>
            <a:lvl9pPr marL="11809220" indent="0">
              <a:buNone/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0" cy="5046663"/>
          </a:xfrm>
          <a:prstGeom prst="rect">
            <a:avLst/>
          </a:prstGeom>
        </p:spPr>
        <p:txBody>
          <a:bodyPr vert="horz" lIns="295230" tIns="147615" rIns="295230" bIns="1476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3"/>
          </a:xfrm>
          <a:prstGeom prst="rect">
            <a:avLst/>
          </a:prstGeom>
        </p:spPr>
        <p:txBody>
          <a:bodyPr vert="horz" lIns="295230" tIns="147615" rIns="295230" bIns="1476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9"/>
          </a:xfrm>
          <a:prstGeom prst="rect">
            <a:avLst/>
          </a:prstGeom>
        </p:spPr>
        <p:txBody>
          <a:bodyPr vert="horz" lIns="295230" tIns="147615" rIns="295230" bIns="147615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5F809-E1DA-4CD6-9076-AF948794351B}" type="datetimeFigureOut">
              <a:rPr lang="en-US" smtClean="0"/>
              <a:pPr/>
              <a:t>10/5/2009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9"/>
          </a:xfrm>
          <a:prstGeom prst="rect">
            <a:avLst/>
          </a:prstGeom>
        </p:spPr>
        <p:txBody>
          <a:bodyPr vert="horz" lIns="295230" tIns="147615" rIns="295230" bIns="147615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9"/>
          </a:xfrm>
          <a:prstGeom prst="rect">
            <a:avLst/>
          </a:prstGeom>
        </p:spPr>
        <p:txBody>
          <a:bodyPr vert="horz" lIns="295230" tIns="147615" rIns="295230" bIns="147615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9E3F4-FD0D-4F3B-9873-562B697653E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05" rtl="0" eaLnBrk="1" latinLnBrk="0" hangingPunct="1">
        <a:spcBef>
          <a:spcPct val="0"/>
        </a:spcBef>
        <a:buNone/>
        <a:defRPr sz="1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14" indent="-1107114" algn="l" defTabSz="2952305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48" indent="-922595" algn="l" defTabSz="2952305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381" indent="-738076" algn="l" defTabSz="2952305" rtl="0" eaLnBrk="1" latinLnBrk="0" hangingPunct="1">
        <a:spcBef>
          <a:spcPct val="20000"/>
        </a:spcBef>
        <a:buFont typeface="Arial" pitchFamily="34" charset="0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34" indent="-738076" algn="l" defTabSz="2952305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686" indent="-738076" algn="l" defTabSz="2952305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39" indent="-738076" algn="l" defTabSz="2952305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991" indent="-738076" algn="l" defTabSz="2952305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144" indent="-738076" algn="l" defTabSz="2952305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296" indent="-738076" algn="l" defTabSz="2952305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52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05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57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1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762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15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067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2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7A4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>
            <a:spLocks noChangeAspect="1"/>
          </p:cNvSpPr>
          <p:nvPr/>
        </p:nvSpPr>
        <p:spPr>
          <a:xfrm>
            <a:off x="57150" y="171450"/>
            <a:ext cx="21217947" cy="30108525"/>
          </a:xfrm>
          <a:prstGeom prst="roundRect">
            <a:avLst>
              <a:gd name="adj" fmla="val 1896"/>
            </a:avLst>
          </a:prstGeom>
          <a:gradFill flip="none" rotWithShape="1">
            <a:gsLst>
              <a:gs pos="61000">
                <a:schemeClr val="bg1"/>
              </a:gs>
              <a:gs pos="54000">
                <a:srgbClr val="E5E1D1"/>
              </a:gs>
              <a:gs pos="67000">
                <a:srgbClr val="E5E1D1"/>
              </a:gs>
              <a:gs pos="52000">
                <a:srgbClr val="E9E9D7"/>
              </a:gs>
              <a:gs pos="83000">
                <a:srgbClr val="E9E9D7"/>
              </a:gs>
            </a:gsLst>
            <a:lin ang="2700000" scaled="1"/>
            <a:tileRect/>
          </a:gradFill>
          <a:ln w="6350">
            <a:noFill/>
          </a:ln>
          <a:effectLst/>
          <a:scene3d>
            <a:camera prst="orthographicFront"/>
            <a:lightRig rig="threePt" dir="t"/>
          </a:scene3d>
          <a:sp3d>
            <a:bevelT w="165100" h="165100" prst="angle"/>
            <a:bevelB w="165100" h="165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00" name="Rounded Rectangle 2199"/>
          <p:cNvSpPr>
            <a:spLocks noChangeAspect="1"/>
          </p:cNvSpPr>
          <p:nvPr/>
        </p:nvSpPr>
        <p:spPr>
          <a:xfrm>
            <a:off x="5181600" y="18688050"/>
            <a:ext cx="6762750" cy="8429625"/>
          </a:xfrm>
          <a:prstGeom prst="roundRect">
            <a:avLst>
              <a:gd name="adj" fmla="val 3906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191784" y="534270"/>
            <a:ext cx="21862474" cy="19236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1900" b="1" i="1" cap="none" spc="-30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A7A49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</a:rPr>
              <a:t>ADS</a:t>
            </a:r>
            <a:r>
              <a:rPr lang="en-US" sz="11900" b="1" i="1" cap="none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A7A497"/>
                </a:solidFill>
                <a:effectLst>
                  <a:innerShdw blurRad="63500" dist="762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</a:rPr>
              <a:t>Rs: Greener and Safer</a:t>
            </a:r>
            <a:endParaRPr lang="en-US" sz="11900" b="1" i="1" cap="none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A7A497"/>
              </a:solidFill>
              <a:effectLst>
                <a:innerShdw blurRad="63500" dist="762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58434" y="2286870"/>
            <a:ext cx="21862474" cy="19236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1900" b="1" i="1" cap="none" spc="-30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A7A497"/>
                </a:solidFill>
                <a:effectLst>
                  <a:innerShdw blurRad="63500" dist="889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</a:rPr>
              <a:t>Nuclear Power Using </a:t>
            </a:r>
            <a:r>
              <a:rPr lang="en-US" sz="11900" b="1" i="1" cap="none" spc="-30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A7A497"/>
                </a:solidFill>
                <a:effectLst>
                  <a:innerShdw blurRad="63500" dist="889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</a:rPr>
              <a:t>Thorium</a:t>
            </a:r>
            <a:endParaRPr lang="en-US" sz="11900" b="1" i="1" cap="none" spc="-30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A7A497"/>
              </a:solidFill>
              <a:effectLst>
                <a:innerShdw blurRad="63500" dist="889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</a:endParaRPr>
          </a:p>
        </p:txBody>
      </p:sp>
      <p:sp>
        <p:nvSpPr>
          <p:cNvPr id="11" name="Rounded Rectangle 10"/>
          <p:cNvSpPr>
            <a:spLocks noChangeAspect="1"/>
          </p:cNvSpPr>
          <p:nvPr/>
        </p:nvSpPr>
        <p:spPr>
          <a:xfrm>
            <a:off x="692730" y="5093276"/>
            <a:ext cx="11565946" cy="2993449"/>
          </a:xfrm>
          <a:prstGeom prst="roundRect">
            <a:avLst>
              <a:gd name="adj" fmla="val 7795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ounded Rectangle 13"/>
          <p:cNvSpPr>
            <a:spLocks noChangeAspect="1"/>
          </p:cNvSpPr>
          <p:nvPr/>
        </p:nvSpPr>
        <p:spPr>
          <a:xfrm>
            <a:off x="14201775" y="8172451"/>
            <a:ext cx="6515100" cy="6915149"/>
          </a:xfrm>
          <a:prstGeom prst="roundRect">
            <a:avLst>
              <a:gd name="adj" fmla="val 3763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685800" y="14744700"/>
            <a:ext cx="5514975" cy="12372975"/>
          </a:xfrm>
          <a:prstGeom prst="roundRect">
            <a:avLst>
              <a:gd name="adj" fmla="val 3906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Half Frame 15"/>
          <p:cNvSpPr/>
          <p:nvPr/>
        </p:nvSpPr>
        <p:spPr>
          <a:xfrm>
            <a:off x="628650" y="485776"/>
            <a:ext cx="18916650" cy="3743324"/>
          </a:xfrm>
          <a:prstGeom prst="halfFrame">
            <a:avLst>
              <a:gd name="adj1" fmla="val 3703"/>
              <a:gd name="adj2" fmla="val 5287"/>
            </a:avLst>
          </a:prstGeom>
          <a:solidFill>
            <a:srgbClr val="E5E1D1"/>
          </a:solidFill>
          <a:ln>
            <a:solidFill>
              <a:srgbClr val="A7A497"/>
            </a:solidFill>
          </a:ln>
          <a:scene3d>
            <a:camera prst="orthographicFront"/>
            <a:lightRig rig="threePt" dir="t"/>
          </a:scene3d>
          <a:sp3d>
            <a:bevelT w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Half Frame 16"/>
          <p:cNvSpPr/>
          <p:nvPr/>
        </p:nvSpPr>
        <p:spPr>
          <a:xfrm rot="10800000">
            <a:off x="8029575" y="800099"/>
            <a:ext cx="12658721" cy="3781426"/>
          </a:xfrm>
          <a:prstGeom prst="halfFrame">
            <a:avLst>
              <a:gd name="adj1" fmla="val 3703"/>
              <a:gd name="adj2" fmla="val 5333"/>
            </a:avLst>
          </a:prstGeom>
          <a:solidFill>
            <a:srgbClr val="E5E1D1"/>
          </a:solidFill>
          <a:ln>
            <a:solidFill>
              <a:srgbClr val="A7A497"/>
            </a:solidFill>
          </a:ln>
          <a:scene3d>
            <a:camera prst="orthographicFront"/>
            <a:lightRig rig="threePt" dir="t">
              <a:rot lat="0" lon="0" rev="10800000"/>
            </a:lightRig>
          </a:scene3d>
          <a:sp3d>
            <a:bevelT w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518274" y="8185149"/>
            <a:ext cx="7443527" cy="10302875"/>
            <a:chOff x="1940" y="1414"/>
            <a:chExt cx="8069" cy="11171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1947" y="3135"/>
              <a:ext cx="7483" cy="9435"/>
            </a:xfrm>
            <a:prstGeom prst="can">
              <a:avLst>
                <a:gd name="adj" fmla="val 21942"/>
              </a:avLst>
            </a:prstGeom>
            <a:solidFill>
              <a:srgbClr val="A5A5A5">
                <a:alpha val="6000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5548" y="3963"/>
              <a:ext cx="227" cy="8022"/>
            </a:xfrm>
            <a:prstGeom prst="can">
              <a:avLst>
                <a:gd name="adj" fmla="val 36321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1947" y="10956"/>
              <a:ext cx="7483" cy="1599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3600" y="5819"/>
              <a:ext cx="0" cy="45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701" y="5860"/>
              <a:ext cx="0" cy="45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5548" y="7825"/>
              <a:ext cx="229" cy="785"/>
            </a:xfrm>
            <a:prstGeom prst="can">
              <a:avLst>
                <a:gd name="adj" fmla="val 37231"/>
              </a:avLst>
            </a:prstGeom>
            <a:solidFill>
              <a:srgbClr val="FFCD2D">
                <a:alpha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3615" y="6465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A80000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3615" y="6945"/>
              <a:ext cx="1701" cy="2268"/>
            </a:xfrm>
            <a:prstGeom prst="rect">
              <a:avLst/>
            </a:prstGeom>
            <a:solidFill>
              <a:srgbClr val="A80000">
                <a:alpha val="30000"/>
              </a:srgbClr>
            </a:solidFill>
            <a:ln w="9525">
              <a:solidFill>
                <a:srgbClr val="C7949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6000" y="6945"/>
              <a:ext cx="1701" cy="2268"/>
            </a:xfrm>
            <a:prstGeom prst="rect">
              <a:avLst/>
            </a:prstGeom>
            <a:solidFill>
              <a:srgbClr val="A80000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3615" y="8208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C7949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3615" y="7713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C7949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8" name="AutoShape 14"/>
            <p:cNvSpPr>
              <a:spLocks noChangeArrowheads="1"/>
            </p:cNvSpPr>
            <p:nvPr/>
          </p:nvSpPr>
          <p:spPr bwMode="auto">
            <a:xfrm>
              <a:off x="3615" y="7050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C7949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9" name="AutoShape 15"/>
            <p:cNvSpPr>
              <a:spLocks noChangeArrowheads="1"/>
            </p:cNvSpPr>
            <p:nvPr/>
          </p:nvSpPr>
          <p:spPr bwMode="auto">
            <a:xfrm rot="5400000">
              <a:off x="3471" y="7194"/>
              <a:ext cx="2433" cy="1425"/>
            </a:xfrm>
            <a:prstGeom prst="parallelogram">
              <a:avLst>
                <a:gd name="adj" fmla="val 14497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 rot="5400000">
              <a:off x="5466" y="7494"/>
              <a:ext cx="2433" cy="1425"/>
            </a:xfrm>
            <a:prstGeom prst="parallelogram">
              <a:avLst>
                <a:gd name="adj" fmla="val 14497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1" name="AutoShape 17"/>
            <p:cNvSpPr>
              <a:spLocks noChangeArrowheads="1"/>
            </p:cNvSpPr>
            <p:nvPr/>
          </p:nvSpPr>
          <p:spPr bwMode="auto">
            <a:xfrm rot="16200000" flipH="1">
              <a:off x="3432" y="7527"/>
              <a:ext cx="2433" cy="1425"/>
            </a:xfrm>
            <a:prstGeom prst="parallelogram">
              <a:avLst>
                <a:gd name="adj" fmla="val 14497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2" name="AutoShape 18"/>
            <p:cNvSpPr>
              <a:spLocks noChangeArrowheads="1"/>
            </p:cNvSpPr>
            <p:nvPr/>
          </p:nvSpPr>
          <p:spPr bwMode="auto">
            <a:xfrm rot="16200000" flipH="1">
              <a:off x="5436" y="7209"/>
              <a:ext cx="2433" cy="1425"/>
            </a:xfrm>
            <a:prstGeom prst="parallelogram">
              <a:avLst>
                <a:gd name="adj" fmla="val 14497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auto">
            <a:xfrm rot="16200000" flipH="1">
              <a:off x="3720" y="7890"/>
              <a:ext cx="2550" cy="870"/>
            </a:xfrm>
            <a:prstGeom prst="parallelogram">
              <a:avLst>
                <a:gd name="adj" fmla="val 39257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4" name="AutoShape 20"/>
            <p:cNvSpPr>
              <a:spLocks noChangeArrowheads="1"/>
            </p:cNvSpPr>
            <p:nvPr/>
          </p:nvSpPr>
          <p:spPr bwMode="auto">
            <a:xfrm rot="16200000" flipH="1">
              <a:off x="4935" y="7428"/>
              <a:ext cx="2550" cy="750"/>
            </a:xfrm>
            <a:prstGeom prst="parallelogram">
              <a:avLst>
                <a:gd name="adj" fmla="val 45538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5" name="AutoShape 21"/>
            <p:cNvSpPr>
              <a:spLocks noChangeArrowheads="1"/>
            </p:cNvSpPr>
            <p:nvPr/>
          </p:nvSpPr>
          <p:spPr bwMode="auto">
            <a:xfrm rot="5400000">
              <a:off x="5010" y="7908"/>
              <a:ext cx="2550" cy="840"/>
            </a:xfrm>
            <a:prstGeom prst="parallelogram">
              <a:avLst>
                <a:gd name="adj" fmla="val 40659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6" name="AutoShape 22"/>
            <p:cNvSpPr>
              <a:spLocks noChangeArrowheads="1"/>
            </p:cNvSpPr>
            <p:nvPr/>
          </p:nvSpPr>
          <p:spPr bwMode="auto">
            <a:xfrm rot="5400000">
              <a:off x="3807" y="7443"/>
              <a:ext cx="2550" cy="750"/>
            </a:xfrm>
            <a:prstGeom prst="parallelogram">
              <a:avLst>
                <a:gd name="adj" fmla="val 45538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7" name="AutoShape 23"/>
            <p:cNvSpPr>
              <a:spLocks noChangeArrowheads="1"/>
            </p:cNvSpPr>
            <p:nvPr/>
          </p:nvSpPr>
          <p:spPr bwMode="auto">
            <a:xfrm rot="5400000">
              <a:off x="4552" y="8231"/>
              <a:ext cx="2625" cy="270"/>
            </a:xfrm>
            <a:prstGeom prst="parallelogram">
              <a:avLst>
                <a:gd name="adj" fmla="val 147139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8" name="AutoShape 24"/>
            <p:cNvSpPr>
              <a:spLocks noChangeArrowheads="1"/>
            </p:cNvSpPr>
            <p:nvPr/>
          </p:nvSpPr>
          <p:spPr bwMode="auto">
            <a:xfrm rot="5400000">
              <a:off x="4172" y="7674"/>
              <a:ext cx="2628" cy="210"/>
            </a:xfrm>
            <a:prstGeom prst="parallelogram">
              <a:avLst>
                <a:gd name="adj" fmla="val 189394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9" name="AutoShape 25"/>
            <p:cNvSpPr>
              <a:spLocks noChangeArrowheads="1"/>
            </p:cNvSpPr>
            <p:nvPr/>
          </p:nvSpPr>
          <p:spPr bwMode="auto">
            <a:xfrm rot="16200000" flipH="1">
              <a:off x="4143" y="8211"/>
              <a:ext cx="2625" cy="279"/>
            </a:xfrm>
            <a:prstGeom prst="parallelogram">
              <a:avLst>
                <a:gd name="adj" fmla="val 142392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0" name="AutoShape 26"/>
            <p:cNvSpPr>
              <a:spLocks noChangeArrowheads="1"/>
            </p:cNvSpPr>
            <p:nvPr/>
          </p:nvSpPr>
          <p:spPr bwMode="auto">
            <a:xfrm rot="16200000" flipH="1">
              <a:off x="4523" y="7675"/>
              <a:ext cx="2625" cy="225"/>
            </a:xfrm>
            <a:prstGeom prst="parallelogram">
              <a:avLst>
                <a:gd name="adj" fmla="val 176566"/>
              </a:avLst>
            </a:prstGeom>
            <a:solidFill>
              <a:srgbClr val="A8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051" name="AutoShape 27"/>
            <p:cNvCxnSpPr>
              <a:cxnSpLocks noChangeShapeType="1"/>
            </p:cNvCxnSpPr>
            <p:nvPr/>
          </p:nvCxnSpPr>
          <p:spPr bwMode="auto">
            <a:xfrm>
              <a:off x="5699" y="7917"/>
              <a:ext cx="0" cy="68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</p:cxnSp>
        <p:sp>
          <p:nvSpPr>
            <p:cNvPr id="1052" name="AutoShape 28"/>
            <p:cNvSpPr>
              <a:spLocks noChangeArrowheads="1"/>
            </p:cNvSpPr>
            <p:nvPr/>
          </p:nvSpPr>
          <p:spPr bwMode="auto">
            <a:xfrm>
              <a:off x="3615" y="9855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FFCD2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3" name="AutoShape 29"/>
            <p:cNvSpPr>
              <a:spLocks noChangeArrowheads="1"/>
            </p:cNvSpPr>
            <p:nvPr/>
          </p:nvSpPr>
          <p:spPr bwMode="auto">
            <a:xfrm>
              <a:off x="3615" y="8726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FFCD2D"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4" name="AutoShape 30"/>
            <p:cNvSpPr>
              <a:spLocks noChangeArrowheads="1"/>
            </p:cNvSpPr>
            <p:nvPr/>
          </p:nvSpPr>
          <p:spPr bwMode="auto">
            <a:xfrm rot="5400000">
              <a:off x="5536" y="9594"/>
              <a:ext cx="1513" cy="840"/>
            </a:xfrm>
            <a:prstGeom prst="parallelogram">
              <a:avLst>
                <a:gd name="adj" fmla="val 40710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5" name="AutoShape 31"/>
            <p:cNvSpPr>
              <a:spLocks noChangeArrowheads="1"/>
            </p:cNvSpPr>
            <p:nvPr/>
          </p:nvSpPr>
          <p:spPr bwMode="auto">
            <a:xfrm rot="5400000">
              <a:off x="4325" y="9136"/>
              <a:ext cx="1513" cy="750"/>
            </a:xfrm>
            <a:prstGeom prst="parallelogram">
              <a:avLst>
                <a:gd name="adj" fmla="val 4559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6" name="AutoShape 32"/>
            <p:cNvSpPr>
              <a:spLocks noChangeArrowheads="1"/>
            </p:cNvSpPr>
            <p:nvPr/>
          </p:nvSpPr>
          <p:spPr bwMode="auto">
            <a:xfrm rot="5400000">
              <a:off x="5109" y="9911"/>
              <a:ext cx="1513" cy="269"/>
            </a:xfrm>
            <a:prstGeom prst="parallelogram">
              <a:avLst>
                <a:gd name="adj" fmla="val 140874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5400000">
              <a:off x="4711" y="9368"/>
              <a:ext cx="1564" cy="185"/>
            </a:xfrm>
            <a:prstGeom prst="parallelogram">
              <a:avLst>
                <a:gd name="adj" fmla="val 23620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 rot="16200000" flipH="1">
              <a:off x="4229" y="9602"/>
              <a:ext cx="1513" cy="840"/>
            </a:xfrm>
            <a:prstGeom prst="parallelogram">
              <a:avLst>
                <a:gd name="adj" fmla="val 40710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6200000" flipH="1">
              <a:off x="5525" y="9064"/>
              <a:ext cx="1489" cy="870"/>
            </a:xfrm>
            <a:prstGeom prst="parallelogram">
              <a:avLst>
                <a:gd name="adj" fmla="val 38683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16200000" flipH="1">
              <a:off x="4694" y="9911"/>
              <a:ext cx="1513" cy="269"/>
            </a:xfrm>
            <a:prstGeom prst="parallelogram">
              <a:avLst>
                <a:gd name="adj" fmla="val 140874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 rot="16200000" flipH="1">
              <a:off x="5069" y="9357"/>
              <a:ext cx="1540" cy="231"/>
            </a:xfrm>
            <a:prstGeom prst="parallelogram">
              <a:avLst>
                <a:gd name="adj" fmla="val 17660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5400000">
              <a:off x="5997" y="9160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3" name="AutoShape 39"/>
            <p:cNvSpPr>
              <a:spLocks noChangeArrowheads="1"/>
            </p:cNvSpPr>
            <p:nvPr/>
          </p:nvSpPr>
          <p:spPr bwMode="auto">
            <a:xfrm rot="5400000">
              <a:off x="4032" y="8869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4" name="AutoShape 40"/>
            <p:cNvSpPr>
              <a:spLocks noChangeArrowheads="1"/>
            </p:cNvSpPr>
            <p:nvPr/>
          </p:nvSpPr>
          <p:spPr bwMode="auto">
            <a:xfrm rot="16200000" flipH="1">
              <a:off x="5967" y="8869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5" name="AutoShape 41"/>
            <p:cNvSpPr>
              <a:spLocks noChangeArrowheads="1"/>
            </p:cNvSpPr>
            <p:nvPr/>
          </p:nvSpPr>
          <p:spPr bwMode="auto">
            <a:xfrm rot="16200000" flipH="1">
              <a:off x="3983" y="9200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6000" y="9214"/>
              <a:ext cx="1701" cy="1136"/>
            </a:xfrm>
            <a:prstGeom prst="rect">
              <a:avLst/>
            </a:prstGeom>
            <a:solidFill>
              <a:srgbClr val="FFCD2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3615" y="9209"/>
              <a:ext cx="1701" cy="1136"/>
            </a:xfrm>
            <a:prstGeom prst="rect">
              <a:avLst/>
            </a:prstGeom>
            <a:solidFill>
              <a:srgbClr val="FFCD2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8" name="AutoShape 44"/>
            <p:cNvSpPr>
              <a:spLocks noChangeArrowheads="1"/>
            </p:cNvSpPr>
            <p:nvPr/>
          </p:nvSpPr>
          <p:spPr bwMode="auto">
            <a:xfrm>
              <a:off x="3615" y="6465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FFCD2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69" name="AutoShape 45"/>
            <p:cNvSpPr>
              <a:spLocks noChangeArrowheads="1"/>
            </p:cNvSpPr>
            <p:nvPr/>
          </p:nvSpPr>
          <p:spPr bwMode="auto">
            <a:xfrm rot="5400000">
              <a:off x="5536" y="6204"/>
              <a:ext cx="1513" cy="840"/>
            </a:xfrm>
            <a:prstGeom prst="parallelogram">
              <a:avLst>
                <a:gd name="adj" fmla="val 40710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0" name="AutoShape 46"/>
            <p:cNvSpPr>
              <a:spLocks noChangeArrowheads="1"/>
            </p:cNvSpPr>
            <p:nvPr/>
          </p:nvSpPr>
          <p:spPr bwMode="auto">
            <a:xfrm rot="5400000">
              <a:off x="4325" y="5746"/>
              <a:ext cx="1513" cy="750"/>
            </a:xfrm>
            <a:prstGeom prst="parallelogram">
              <a:avLst>
                <a:gd name="adj" fmla="val 4559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1" name="AutoShape 47"/>
            <p:cNvSpPr>
              <a:spLocks noChangeArrowheads="1"/>
            </p:cNvSpPr>
            <p:nvPr/>
          </p:nvSpPr>
          <p:spPr bwMode="auto">
            <a:xfrm rot="5400000">
              <a:off x="5109" y="6521"/>
              <a:ext cx="1513" cy="269"/>
            </a:xfrm>
            <a:prstGeom prst="parallelogram">
              <a:avLst>
                <a:gd name="adj" fmla="val 140874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2" name="AutoShape 48"/>
            <p:cNvSpPr>
              <a:spLocks noChangeArrowheads="1"/>
            </p:cNvSpPr>
            <p:nvPr/>
          </p:nvSpPr>
          <p:spPr bwMode="auto">
            <a:xfrm rot="5400000">
              <a:off x="4711" y="5978"/>
              <a:ext cx="1564" cy="185"/>
            </a:xfrm>
            <a:prstGeom prst="parallelogram">
              <a:avLst>
                <a:gd name="adj" fmla="val 23620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3" name="AutoShape 49"/>
            <p:cNvSpPr>
              <a:spLocks noChangeArrowheads="1"/>
            </p:cNvSpPr>
            <p:nvPr/>
          </p:nvSpPr>
          <p:spPr bwMode="auto">
            <a:xfrm rot="16200000" flipH="1">
              <a:off x="4229" y="6212"/>
              <a:ext cx="1513" cy="840"/>
            </a:xfrm>
            <a:prstGeom prst="parallelogram">
              <a:avLst>
                <a:gd name="adj" fmla="val 40710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4" name="AutoShape 50"/>
            <p:cNvSpPr>
              <a:spLocks noChangeArrowheads="1"/>
            </p:cNvSpPr>
            <p:nvPr/>
          </p:nvSpPr>
          <p:spPr bwMode="auto">
            <a:xfrm rot="16200000" flipH="1">
              <a:off x="5525" y="5674"/>
              <a:ext cx="1489" cy="870"/>
            </a:xfrm>
            <a:prstGeom prst="parallelogram">
              <a:avLst>
                <a:gd name="adj" fmla="val 38683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5" name="AutoShape 51"/>
            <p:cNvSpPr>
              <a:spLocks noChangeArrowheads="1"/>
            </p:cNvSpPr>
            <p:nvPr/>
          </p:nvSpPr>
          <p:spPr bwMode="auto">
            <a:xfrm rot="16200000" flipH="1">
              <a:off x="4694" y="6521"/>
              <a:ext cx="1513" cy="269"/>
            </a:xfrm>
            <a:prstGeom prst="parallelogram">
              <a:avLst>
                <a:gd name="adj" fmla="val 140874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6" name="AutoShape 52"/>
            <p:cNvSpPr>
              <a:spLocks noChangeArrowheads="1"/>
            </p:cNvSpPr>
            <p:nvPr/>
          </p:nvSpPr>
          <p:spPr bwMode="auto">
            <a:xfrm rot="16200000" flipH="1">
              <a:off x="5069" y="5967"/>
              <a:ext cx="1540" cy="231"/>
            </a:xfrm>
            <a:prstGeom prst="parallelogram">
              <a:avLst>
                <a:gd name="adj" fmla="val 17660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7" name="AutoShape 53"/>
            <p:cNvSpPr>
              <a:spLocks noChangeArrowheads="1"/>
            </p:cNvSpPr>
            <p:nvPr/>
          </p:nvSpPr>
          <p:spPr bwMode="auto">
            <a:xfrm rot="5400000">
              <a:off x="5997" y="5770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8" name="AutoShape 54"/>
            <p:cNvSpPr>
              <a:spLocks noChangeArrowheads="1"/>
            </p:cNvSpPr>
            <p:nvPr/>
          </p:nvSpPr>
          <p:spPr bwMode="auto">
            <a:xfrm rot="5400000">
              <a:off x="4032" y="5479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9" name="AutoShape 55"/>
            <p:cNvSpPr>
              <a:spLocks noChangeArrowheads="1"/>
            </p:cNvSpPr>
            <p:nvPr/>
          </p:nvSpPr>
          <p:spPr bwMode="auto">
            <a:xfrm rot="16200000" flipH="1">
              <a:off x="5967" y="5479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0" name="AutoShape 56"/>
            <p:cNvSpPr>
              <a:spLocks noChangeArrowheads="1"/>
            </p:cNvSpPr>
            <p:nvPr/>
          </p:nvSpPr>
          <p:spPr bwMode="auto">
            <a:xfrm rot="16200000" flipH="1">
              <a:off x="3983" y="5810"/>
              <a:ext cx="1349" cy="1447"/>
            </a:xfrm>
            <a:prstGeom prst="parallelogram">
              <a:avLst>
                <a:gd name="adj" fmla="val 15935"/>
              </a:avLst>
            </a:prstGeom>
            <a:solidFill>
              <a:srgbClr val="FFCD2D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6000" y="5824"/>
              <a:ext cx="1701" cy="1136"/>
            </a:xfrm>
            <a:prstGeom prst="rect">
              <a:avLst/>
            </a:prstGeom>
            <a:solidFill>
              <a:srgbClr val="FFCD2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3615" y="5819"/>
              <a:ext cx="1701" cy="1136"/>
            </a:xfrm>
            <a:prstGeom prst="rect">
              <a:avLst/>
            </a:prstGeom>
            <a:solidFill>
              <a:srgbClr val="FFCD2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3" name="AutoShape 59"/>
            <p:cNvSpPr>
              <a:spLocks noChangeArrowheads="1"/>
            </p:cNvSpPr>
            <p:nvPr/>
          </p:nvSpPr>
          <p:spPr bwMode="auto">
            <a:xfrm>
              <a:off x="3615" y="9523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FFDB6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4" name="AutoShape 60"/>
            <p:cNvSpPr>
              <a:spLocks noChangeArrowheads="1"/>
            </p:cNvSpPr>
            <p:nvPr/>
          </p:nvSpPr>
          <p:spPr bwMode="auto">
            <a:xfrm>
              <a:off x="3615" y="9142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FFDB6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5" name="AutoShape 61"/>
            <p:cNvSpPr>
              <a:spLocks noChangeArrowheads="1"/>
            </p:cNvSpPr>
            <p:nvPr/>
          </p:nvSpPr>
          <p:spPr bwMode="auto">
            <a:xfrm>
              <a:off x="3615" y="6098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FFDB6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6" name="AutoShape 62"/>
            <p:cNvSpPr>
              <a:spLocks noChangeArrowheads="1"/>
            </p:cNvSpPr>
            <p:nvPr/>
          </p:nvSpPr>
          <p:spPr bwMode="auto">
            <a:xfrm>
              <a:off x="3615" y="5733"/>
              <a:ext cx="4086" cy="9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0" y="10800"/>
                  </a:move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9525">
              <a:solidFill>
                <a:srgbClr val="FFDB6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7" name="AutoShape 63"/>
            <p:cNvSpPr>
              <a:spLocks noChangeArrowheads="1"/>
            </p:cNvSpPr>
            <p:nvPr/>
          </p:nvSpPr>
          <p:spPr bwMode="auto">
            <a:xfrm>
              <a:off x="3615" y="5332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FFCD2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8" name="AutoShape 64"/>
            <p:cNvSpPr>
              <a:spLocks noChangeArrowheads="1"/>
            </p:cNvSpPr>
            <p:nvPr/>
          </p:nvSpPr>
          <p:spPr bwMode="auto">
            <a:xfrm>
              <a:off x="3615" y="8726"/>
              <a:ext cx="4086" cy="990"/>
            </a:xfrm>
            <a:custGeom>
              <a:avLst/>
              <a:gdLst>
                <a:gd name="G0" fmla="+- 8971 0 0"/>
                <a:gd name="G1" fmla="+- 21600 0 8971"/>
                <a:gd name="G2" fmla="+- 21600 0 89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71" y="10800"/>
                  </a:moveTo>
                  <a:cubicBezTo>
                    <a:pt x="8971" y="11810"/>
                    <a:pt x="9790" y="12629"/>
                    <a:pt x="10800" y="12629"/>
                  </a:cubicBezTo>
                  <a:cubicBezTo>
                    <a:pt x="11810" y="12629"/>
                    <a:pt x="12629" y="11810"/>
                    <a:pt x="12629" y="10800"/>
                  </a:cubicBezTo>
                  <a:cubicBezTo>
                    <a:pt x="12629" y="9790"/>
                    <a:pt x="11810" y="8971"/>
                    <a:pt x="10800" y="8971"/>
                  </a:cubicBezTo>
                  <a:cubicBezTo>
                    <a:pt x="9790" y="8971"/>
                    <a:pt x="8971" y="9790"/>
                    <a:pt x="8971" y="10800"/>
                  </a:cubicBezTo>
                  <a:close/>
                </a:path>
              </a:pathLst>
            </a:custGeom>
            <a:solidFill>
              <a:srgbClr val="A80000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89" name="AutoShape 65"/>
            <p:cNvSpPr>
              <a:spLocks noChangeArrowheads="1"/>
            </p:cNvSpPr>
            <p:nvPr/>
          </p:nvSpPr>
          <p:spPr bwMode="auto">
            <a:xfrm>
              <a:off x="4448" y="3694"/>
              <a:ext cx="2421" cy="611"/>
            </a:xfrm>
            <a:custGeom>
              <a:avLst/>
              <a:gdLst>
                <a:gd name="G0" fmla="+- 9698 0 0"/>
                <a:gd name="G1" fmla="+- 21600 0 9698"/>
                <a:gd name="G2" fmla="+- 21600 0 969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9698" y="10800"/>
                  </a:moveTo>
                  <a:cubicBezTo>
                    <a:pt x="9698" y="11409"/>
                    <a:pt x="10191" y="11902"/>
                    <a:pt x="10800" y="11902"/>
                  </a:cubicBezTo>
                  <a:cubicBezTo>
                    <a:pt x="11409" y="11902"/>
                    <a:pt x="11902" y="11409"/>
                    <a:pt x="11902" y="10800"/>
                  </a:cubicBezTo>
                  <a:cubicBezTo>
                    <a:pt x="11902" y="10191"/>
                    <a:pt x="11409" y="9698"/>
                    <a:pt x="10800" y="9698"/>
                  </a:cubicBezTo>
                  <a:cubicBezTo>
                    <a:pt x="10191" y="9698"/>
                    <a:pt x="9698" y="10191"/>
                    <a:pt x="9698" y="10800"/>
                  </a:cubicBez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0" name="AutoShape 66"/>
            <p:cNvSpPr>
              <a:spLocks noChangeArrowheads="1"/>
            </p:cNvSpPr>
            <p:nvPr/>
          </p:nvSpPr>
          <p:spPr bwMode="auto">
            <a:xfrm>
              <a:off x="6201" y="2975"/>
              <a:ext cx="660" cy="1023"/>
            </a:xfrm>
            <a:prstGeom prst="rtTriangle">
              <a:avLst/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1" name="AutoShape 67"/>
            <p:cNvSpPr>
              <a:spLocks noChangeArrowheads="1"/>
            </p:cNvSpPr>
            <p:nvPr/>
          </p:nvSpPr>
          <p:spPr bwMode="auto">
            <a:xfrm flipH="1">
              <a:off x="4447" y="2981"/>
              <a:ext cx="660" cy="1023"/>
            </a:xfrm>
            <a:prstGeom prst="rtTriangle">
              <a:avLst/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2" name="AutoShape 68"/>
            <p:cNvSpPr>
              <a:spLocks noChangeArrowheads="1"/>
            </p:cNvSpPr>
            <p:nvPr/>
          </p:nvSpPr>
          <p:spPr bwMode="auto">
            <a:xfrm>
              <a:off x="5107" y="2795"/>
              <a:ext cx="1094" cy="303"/>
            </a:xfrm>
            <a:custGeom>
              <a:avLst/>
              <a:gdLst>
                <a:gd name="G0" fmla="+- 8510 0 0"/>
                <a:gd name="G1" fmla="+- 21600 0 8510"/>
                <a:gd name="G2" fmla="+- 21600 0 851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510" y="10800"/>
                  </a:moveTo>
                  <a:cubicBezTo>
                    <a:pt x="8510" y="12065"/>
                    <a:pt x="9535" y="13090"/>
                    <a:pt x="10800" y="13090"/>
                  </a:cubicBezTo>
                  <a:cubicBezTo>
                    <a:pt x="12065" y="13090"/>
                    <a:pt x="13090" y="12065"/>
                    <a:pt x="13090" y="10800"/>
                  </a:cubicBezTo>
                  <a:cubicBezTo>
                    <a:pt x="13090" y="9535"/>
                    <a:pt x="12065" y="8510"/>
                    <a:pt x="10800" y="8510"/>
                  </a:cubicBezTo>
                  <a:cubicBezTo>
                    <a:pt x="9535" y="8510"/>
                    <a:pt x="8510" y="9535"/>
                    <a:pt x="8510" y="10800"/>
                  </a:cubicBezTo>
                  <a:close/>
                </a:path>
              </a:pathLst>
            </a:custGeom>
            <a:solidFill>
              <a:srgbClr val="17365D">
                <a:alpha val="60001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3" name="AutoShape 69"/>
            <p:cNvSpPr>
              <a:spLocks noChangeArrowheads="1"/>
            </p:cNvSpPr>
            <p:nvPr/>
          </p:nvSpPr>
          <p:spPr bwMode="auto">
            <a:xfrm>
              <a:off x="5107" y="3845"/>
              <a:ext cx="1094" cy="30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4" name="Freeform 70"/>
            <p:cNvSpPr>
              <a:spLocks/>
            </p:cNvSpPr>
            <p:nvPr/>
          </p:nvSpPr>
          <p:spPr bwMode="auto">
            <a:xfrm>
              <a:off x="5235" y="3082"/>
              <a:ext cx="177" cy="1207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1050"/>
                </a:cxn>
                <a:cxn ang="0">
                  <a:pos x="0" y="1207"/>
                </a:cxn>
                <a:cxn ang="0">
                  <a:pos x="138" y="0"/>
                </a:cxn>
              </a:cxnLst>
              <a:rect l="0" t="0" r="r" b="b"/>
              <a:pathLst>
                <a:path w="138" h="1207">
                  <a:moveTo>
                    <a:pt x="138" y="0"/>
                  </a:moveTo>
                  <a:lnTo>
                    <a:pt x="138" y="1050"/>
                  </a:lnTo>
                  <a:lnTo>
                    <a:pt x="0" y="120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5" name="Freeform 71"/>
            <p:cNvSpPr>
              <a:spLocks/>
            </p:cNvSpPr>
            <p:nvPr/>
          </p:nvSpPr>
          <p:spPr bwMode="auto">
            <a:xfrm flipH="1">
              <a:off x="5920" y="3074"/>
              <a:ext cx="177" cy="1207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1050"/>
                </a:cxn>
                <a:cxn ang="0">
                  <a:pos x="0" y="1207"/>
                </a:cxn>
                <a:cxn ang="0">
                  <a:pos x="138" y="0"/>
                </a:cxn>
              </a:cxnLst>
              <a:rect l="0" t="0" r="r" b="b"/>
              <a:pathLst>
                <a:path w="138" h="1207">
                  <a:moveTo>
                    <a:pt x="138" y="0"/>
                  </a:moveTo>
                  <a:lnTo>
                    <a:pt x="138" y="1050"/>
                  </a:lnTo>
                  <a:lnTo>
                    <a:pt x="0" y="1207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6" name="Freeform 72"/>
            <p:cNvSpPr>
              <a:spLocks/>
            </p:cNvSpPr>
            <p:nvPr/>
          </p:nvSpPr>
          <p:spPr bwMode="auto">
            <a:xfrm>
              <a:off x="5257" y="2821"/>
              <a:ext cx="174" cy="1052"/>
            </a:xfrm>
            <a:custGeom>
              <a:avLst/>
              <a:gdLst/>
              <a:ahLst/>
              <a:cxnLst>
                <a:cxn ang="0">
                  <a:pos x="174" y="1052"/>
                </a:cxn>
                <a:cxn ang="0">
                  <a:pos x="174" y="0"/>
                </a:cxn>
                <a:cxn ang="0">
                  <a:pos x="0" y="899"/>
                </a:cxn>
                <a:cxn ang="0">
                  <a:pos x="174" y="1052"/>
                </a:cxn>
              </a:cxnLst>
              <a:rect l="0" t="0" r="r" b="b"/>
              <a:pathLst>
                <a:path w="174" h="1052">
                  <a:moveTo>
                    <a:pt x="174" y="1052"/>
                  </a:moveTo>
                  <a:lnTo>
                    <a:pt x="174" y="0"/>
                  </a:lnTo>
                  <a:lnTo>
                    <a:pt x="0" y="899"/>
                  </a:lnTo>
                  <a:lnTo>
                    <a:pt x="174" y="1052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7" name="Freeform 73"/>
            <p:cNvSpPr>
              <a:spLocks/>
            </p:cNvSpPr>
            <p:nvPr/>
          </p:nvSpPr>
          <p:spPr bwMode="auto">
            <a:xfrm flipH="1">
              <a:off x="5898" y="2805"/>
              <a:ext cx="174" cy="1052"/>
            </a:xfrm>
            <a:custGeom>
              <a:avLst/>
              <a:gdLst/>
              <a:ahLst/>
              <a:cxnLst>
                <a:cxn ang="0">
                  <a:pos x="174" y="1052"/>
                </a:cxn>
                <a:cxn ang="0">
                  <a:pos x="174" y="0"/>
                </a:cxn>
                <a:cxn ang="0">
                  <a:pos x="0" y="899"/>
                </a:cxn>
                <a:cxn ang="0">
                  <a:pos x="174" y="1052"/>
                </a:cxn>
              </a:cxnLst>
              <a:rect l="0" t="0" r="r" b="b"/>
              <a:pathLst>
                <a:path w="174" h="1052">
                  <a:moveTo>
                    <a:pt x="174" y="1052"/>
                  </a:moveTo>
                  <a:lnTo>
                    <a:pt x="174" y="0"/>
                  </a:lnTo>
                  <a:lnTo>
                    <a:pt x="0" y="899"/>
                  </a:lnTo>
                  <a:lnTo>
                    <a:pt x="174" y="1052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8" name="AutoShape 74"/>
            <p:cNvSpPr>
              <a:spLocks noChangeArrowheads="1"/>
            </p:cNvSpPr>
            <p:nvPr/>
          </p:nvSpPr>
          <p:spPr bwMode="auto">
            <a:xfrm>
              <a:off x="5107" y="3594"/>
              <a:ext cx="1094" cy="30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99" name="AutoShape 75"/>
            <p:cNvSpPr>
              <a:spLocks noChangeArrowheads="1"/>
            </p:cNvSpPr>
            <p:nvPr/>
          </p:nvSpPr>
          <p:spPr bwMode="auto">
            <a:xfrm>
              <a:off x="5107" y="3343"/>
              <a:ext cx="1094" cy="30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00" name="AutoShape 76"/>
            <p:cNvSpPr>
              <a:spLocks noChangeArrowheads="1"/>
            </p:cNvSpPr>
            <p:nvPr/>
          </p:nvSpPr>
          <p:spPr bwMode="auto">
            <a:xfrm>
              <a:off x="5107" y="3092"/>
              <a:ext cx="1094" cy="30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5107" y="2967"/>
              <a:ext cx="441" cy="1037"/>
            </a:xfrm>
            <a:prstGeom prst="rect">
              <a:avLst/>
            </a:prstGeom>
            <a:solidFill>
              <a:srgbClr val="17365D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5760" y="2961"/>
              <a:ext cx="441" cy="1037"/>
            </a:xfrm>
            <a:prstGeom prst="rect">
              <a:avLst/>
            </a:prstGeom>
            <a:solidFill>
              <a:srgbClr val="17365D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103" name="AutoShape 79"/>
            <p:cNvCxnSpPr>
              <a:cxnSpLocks noChangeShapeType="1"/>
            </p:cNvCxnSpPr>
            <p:nvPr/>
          </p:nvCxnSpPr>
          <p:spPr bwMode="auto">
            <a:xfrm>
              <a:off x="5107" y="2961"/>
              <a:ext cx="0" cy="10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4" name="AutoShape 80"/>
            <p:cNvCxnSpPr>
              <a:cxnSpLocks noChangeShapeType="1"/>
            </p:cNvCxnSpPr>
            <p:nvPr/>
          </p:nvCxnSpPr>
          <p:spPr bwMode="auto">
            <a:xfrm>
              <a:off x="6201" y="2967"/>
              <a:ext cx="0" cy="10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5" name="AutoShape 81"/>
            <p:cNvCxnSpPr>
              <a:cxnSpLocks noChangeShapeType="1"/>
            </p:cNvCxnSpPr>
            <p:nvPr/>
          </p:nvCxnSpPr>
          <p:spPr bwMode="auto">
            <a:xfrm flipH="1">
              <a:off x="4447" y="2959"/>
              <a:ext cx="660" cy="10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6" name="AutoShape 82"/>
            <p:cNvCxnSpPr>
              <a:cxnSpLocks noChangeShapeType="1"/>
            </p:cNvCxnSpPr>
            <p:nvPr/>
          </p:nvCxnSpPr>
          <p:spPr bwMode="auto">
            <a:xfrm>
              <a:off x="6201" y="2961"/>
              <a:ext cx="668" cy="10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7" name="AutoShape 83"/>
            <p:cNvCxnSpPr>
              <a:cxnSpLocks noChangeShapeType="1"/>
            </p:cNvCxnSpPr>
            <p:nvPr/>
          </p:nvCxnSpPr>
          <p:spPr bwMode="auto">
            <a:xfrm>
              <a:off x="5540" y="2951"/>
              <a:ext cx="2" cy="10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8" name="AutoShape 84"/>
            <p:cNvCxnSpPr>
              <a:cxnSpLocks noChangeShapeType="1"/>
            </p:cNvCxnSpPr>
            <p:nvPr/>
          </p:nvCxnSpPr>
          <p:spPr bwMode="auto">
            <a:xfrm>
              <a:off x="5772" y="2951"/>
              <a:ext cx="2" cy="10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9" name="AutoShape 85"/>
            <p:cNvCxnSpPr>
              <a:cxnSpLocks noChangeShapeType="1"/>
            </p:cNvCxnSpPr>
            <p:nvPr/>
          </p:nvCxnSpPr>
          <p:spPr bwMode="auto">
            <a:xfrm flipH="1">
              <a:off x="5235" y="3082"/>
              <a:ext cx="165" cy="11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10" name="AutoShape 86"/>
            <p:cNvCxnSpPr>
              <a:cxnSpLocks noChangeShapeType="1"/>
            </p:cNvCxnSpPr>
            <p:nvPr/>
          </p:nvCxnSpPr>
          <p:spPr bwMode="auto">
            <a:xfrm>
              <a:off x="5918" y="3082"/>
              <a:ext cx="179" cy="12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11" name="AutoShape 87"/>
            <p:cNvSpPr>
              <a:spLocks noChangeArrowheads="1"/>
            </p:cNvSpPr>
            <p:nvPr/>
          </p:nvSpPr>
          <p:spPr bwMode="auto">
            <a:xfrm rot="5400000">
              <a:off x="4850" y="3223"/>
              <a:ext cx="1117" cy="353"/>
            </a:xfrm>
            <a:prstGeom prst="parallelogram">
              <a:avLst>
                <a:gd name="adj" fmla="val 20099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2" name="AutoShape 88"/>
            <p:cNvSpPr>
              <a:spLocks noChangeArrowheads="1"/>
            </p:cNvSpPr>
            <p:nvPr/>
          </p:nvSpPr>
          <p:spPr bwMode="auto">
            <a:xfrm rot="5400000">
              <a:off x="5345" y="3363"/>
              <a:ext cx="1117" cy="361"/>
            </a:xfrm>
            <a:prstGeom prst="parallelogram">
              <a:avLst>
                <a:gd name="adj" fmla="val 19654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3" name="AutoShape 89"/>
            <p:cNvSpPr>
              <a:spLocks noChangeArrowheads="1"/>
            </p:cNvSpPr>
            <p:nvPr/>
          </p:nvSpPr>
          <p:spPr bwMode="auto">
            <a:xfrm rot="16200000" flipH="1">
              <a:off x="4856" y="3352"/>
              <a:ext cx="1117" cy="375"/>
            </a:xfrm>
            <a:prstGeom prst="parallelogram">
              <a:avLst>
                <a:gd name="adj" fmla="val 18920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4" name="AutoShape 90"/>
            <p:cNvSpPr>
              <a:spLocks noChangeArrowheads="1"/>
            </p:cNvSpPr>
            <p:nvPr/>
          </p:nvSpPr>
          <p:spPr bwMode="auto">
            <a:xfrm rot="16200000" flipH="1">
              <a:off x="5365" y="3239"/>
              <a:ext cx="1117" cy="353"/>
            </a:xfrm>
            <a:prstGeom prst="parallelogram">
              <a:avLst>
                <a:gd name="adj" fmla="val 20099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5" name="AutoShape 91"/>
            <p:cNvSpPr>
              <a:spLocks noChangeArrowheads="1"/>
            </p:cNvSpPr>
            <p:nvPr/>
          </p:nvSpPr>
          <p:spPr bwMode="auto">
            <a:xfrm rot="16200000" flipH="1">
              <a:off x="5006" y="3515"/>
              <a:ext cx="1163" cy="71"/>
            </a:xfrm>
            <a:prstGeom prst="parallelogram">
              <a:avLst>
                <a:gd name="adj" fmla="val 176012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6" name="AutoShape 92"/>
            <p:cNvSpPr>
              <a:spLocks noChangeArrowheads="1"/>
            </p:cNvSpPr>
            <p:nvPr/>
          </p:nvSpPr>
          <p:spPr bwMode="auto">
            <a:xfrm rot="5400000">
              <a:off x="5143" y="3523"/>
              <a:ext cx="1163" cy="72"/>
            </a:xfrm>
            <a:prstGeom prst="parallelogram">
              <a:avLst>
                <a:gd name="adj" fmla="val 131914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7" name="AutoShape 93"/>
            <p:cNvSpPr>
              <a:spLocks noChangeArrowheads="1"/>
            </p:cNvSpPr>
            <p:nvPr/>
          </p:nvSpPr>
          <p:spPr bwMode="auto">
            <a:xfrm rot="5400000">
              <a:off x="4992" y="3351"/>
              <a:ext cx="1163" cy="72"/>
            </a:xfrm>
            <a:prstGeom prst="parallelogram">
              <a:avLst>
                <a:gd name="adj" fmla="val 131914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18" name="AutoShape 94"/>
            <p:cNvSpPr>
              <a:spLocks noChangeArrowheads="1"/>
            </p:cNvSpPr>
            <p:nvPr/>
          </p:nvSpPr>
          <p:spPr bwMode="auto">
            <a:xfrm rot="16200000" flipH="1">
              <a:off x="5146" y="3346"/>
              <a:ext cx="1163" cy="71"/>
            </a:xfrm>
            <a:prstGeom prst="parallelogram">
              <a:avLst>
                <a:gd name="adj" fmla="val 176012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grpSp>
          <p:nvGrpSpPr>
            <p:cNvPr id="1119" name="Group 95"/>
            <p:cNvGrpSpPr>
              <a:grpSpLocks/>
            </p:cNvGrpSpPr>
            <p:nvPr/>
          </p:nvGrpSpPr>
          <p:grpSpPr bwMode="auto">
            <a:xfrm rot="-1543056">
              <a:off x="5062" y="2732"/>
              <a:ext cx="1178" cy="350"/>
              <a:chOff x="5242" y="2136"/>
              <a:chExt cx="1178" cy="350"/>
            </a:xfrm>
          </p:grpSpPr>
          <p:sp>
            <p:nvSpPr>
              <p:cNvPr id="1120" name="AutoShape 96"/>
              <p:cNvSpPr>
                <a:spLocks noChangeArrowheads="1"/>
              </p:cNvSpPr>
              <p:nvPr/>
            </p:nvSpPr>
            <p:spPr bwMode="auto">
              <a:xfrm rot="1604226">
                <a:off x="5242" y="2191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21" name="AutoShape 97"/>
              <p:cNvSpPr>
                <a:spLocks noChangeArrowheads="1"/>
              </p:cNvSpPr>
              <p:nvPr/>
            </p:nvSpPr>
            <p:spPr bwMode="auto">
              <a:xfrm rot="1604226">
                <a:off x="5271" y="2136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1122" name="Group 98"/>
            <p:cNvGrpSpPr>
              <a:grpSpLocks/>
            </p:cNvGrpSpPr>
            <p:nvPr/>
          </p:nvGrpSpPr>
          <p:grpSpPr bwMode="auto">
            <a:xfrm rot="-1118764">
              <a:off x="5059" y="2526"/>
              <a:ext cx="1178" cy="350"/>
              <a:chOff x="5242" y="2136"/>
              <a:chExt cx="1178" cy="350"/>
            </a:xfrm>
          </p:grpSpPr>
          <p:sp>
            <p:nvSpPr>
              <p:cNvPr id="1123" name="AutoShape 99"/>
              <p:cNvSpPr>
                <a:spLocks noChangeArrowheads="1"/>
              </p:cNvSpPr>
              <p:nvPr/>
            </p:nvSpPr>
            <p:spPr bwMode="auto">
              <a:xfrm rot="1604226">
                <a:off x="5242" y="2191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24" name="AutoShape 100"/>
              <p:cNvSpPr>
                <a:spLocks noChangeArrowheads="1"/>
              </p:cNvSpPr>
              <p:nvPr/>
            </p:nvSpPr>
            <p:spPr bwMode="auto">
              <a:xfrm rot="1604226">
                <a:off x="5271" y="2136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1125" name="Group 101"/>
            <p:cNvGrpSpPr>
              <a:grpSpLocks/>
            </p:cNvGrpSpPr>
            <p:nvPr/>
          </p:nvGrpSpPr>
          <p:grpSpPr bwMode="auto">
            <a:xfrm rot="-195784">
              <a:off x="5141" y="2311"/>
              <a:ext cx="1178" cy="291"/>
              <a:chOff x="5242" y="2136"/>
              <a:chExt cx="1178" cy="350"/>
            </a:xfrm>
          </p:grpSpPr>
          <p:sp>
            <p:nvSpPr>
              <p:cNvPr id="1126" name="AutoShape 102"/>
              <p:cNvSpPr>
                <a:spLocks noChangeArrowheads="1"/>
              </p:cNvSpPr>
              <p:nvPr/>
            </p:nvSpPr>
            <p:spPr bwMode="auto">
              <a:xfrm rot="1604226">
                <a:off x="5242" y="2191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27" name="AutoShape 103"/>
              <p:cNvSpPr>
                <a:spLocks noChangeArrowheads="1"/>
              </p:cNvSpPr>
              <p:nvPr/>
            </p:nvSpPr>
            <p:spPr bwMode="auto">
              <a:xfrm rot="1604226">
                <a:off x="5271" y="2136"/>
                <a:ext cx="1149" cy="295"/>
              </a:xfrm>
              <a:custGeom>
                <a:avLst/>
                <a:gdLst>
                  <a:gd name="G0" fmla="+- 3247 0 0"/>
                  <a:gd name="G1" fmla="+- 21600 0 3247"/>
                  <a:gd name="G2" fmla="+- 21600 0 324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47" y="10800"/>
                    </a:moveTo>
                    <a:cubicBezTo>
                      <a:pt x="3247" y="14971"/>
                      <a:pt x="6629" y="18353"/>
                      <a:pt x="10800" y="18353"/>
                    </a:cubicBezTo>
                    <a:cubicBezTo>
                      <a:pt x="14971" y="18353"/>
                      <a:pt x="18353" y="14971"/>
                      <a:pt x="18353" y="10800"/>
                    </a:cubicBezTo>
                    <a:cubicBezTo>
                      <a:pt x="18353" y="6629"/>
                      <a:pt x="14971" y="3247"/>
                      <a:pt x="10800" y="3247"/>
                    </a:cubicBezTo>
                    <a:cubicBezTo>
                      <a:pt x="6629" y="3247"/>
                      <a:pt x="3247" y="6629"/>
                      <a:pt x="3247" y="10800"/>
                    </a:cubicBezTo>
                    <a:close/>
                  </a:path>
                </a:pathLst>
              </a:custGeom>
              <a:solidFill>
                <a:srgbClr val="4E6128">
                  <a:alpha val="5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1128" name="Rectangle 104"/>
            <p:cNvSpPr>
              <a:spLocks noChangeArrowheads="1"/>
            </p:cNvSpPr>
            <p:nvPr/>
          </p:nvSpPr>
          <p:spPr bwMode="auto">
            <a:xfrm>
              <a:off x="6498" y="1416"/>
              <a:ext cx="3468" cy="450"/>
            </a:xfrm>
            <a:prstGeom prst="rect">
              <a:avLst/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29" name="Rectangle 105"/>
            <p:cNvSpPr>
              <a:spLocks noChangeArrowheads="1"/>
            </p:cNvSpPr>
            <p:nvPr/>
          </p:nvSpPr>
          <p:spPr bwMode="auto">
            <a:xfrm>
              <a:off x="6498" y="2064"/>
              <a:ext cx="3468" cy="458"/>
            </a:xfrm>
            <a:prstGeom prst="rect">
              <a:avLst/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0" name="AutoShape 106"/>
            <p:cNvSpPr>
              <a:spLocks noChangeArrowheads="1"/>
            </p:cNvSpPr>
            <p:nvPr/>
          </p:nvSpPr>
          <p:spPr bwMode="auto">
            <a:xfrm rot="5400000">
              <a:off x="5964" y="1929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1" name="AutoShape 107"/>
            <p:cNvSpPr>
              <a:spLocks noChangeArrowheads="1"/>
            </p:cNvSpPr>
            <p:nvPr/>
          </p:nvSpPr>
          <p:spPr bwMode="auto">
            <a:xfrm rot="5520000">
              <a:off x="6231" y="1925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2" name="AutoShape 108"/>
            <p:cNvSpPr>
              <a:spLocks noChangeArrowheads="1"/>
            </p:cNvSpPr>
            <p:nvPr/>
          </p:nvSpPr>
          <p:spPr bwMode="auto">
            <a:xfrm rot="5520000">
              <a:off x="6508" y="1932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3" name="AutoShape 109"/>
            <p:cNvSpPr>
              <a:spLocks noChangeArrowheads="1"/>
            </p:cNvSpPr>
            <p:nvPr/>
          </p:nvSpPr>
          <p:spPr bwMode="auto">
            <a:xfrm rot="5520000">
              <a:off x="6817" y="1931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4" name="AutoShape 110"/>
            <p:cNvSpPr>
              <a:spLocks noChangeArrowheads="1"/>
            </p:cNvSpPr>
            <p:nvPr/>
          </p:nvSpPr>
          <p:spPr bwMode="auto">
            <a:xfrm rot="5520000">
              <a:off x="7134" y="1930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5" name="AutoShape 111"/>
            <p:cNvSpPr>
              <a:spLocks noChangeArrowheads="1"/>
            </p:cNvSpPr>
            <p:nvPr/>
          </p:nvSpPr>
          <p:spPr bwMode="auto">
            <a:xfrm rot="5520000">
              <a:off x="7413" y="1929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6" name="AutoShape 112"/>
            <p:cNvSpPr>
              <a:spLocks noChangeArrowheads="1"/>
            </p:cNvSpPr>
            <p:nvPr/>
          </p:nvSpPr>
          <p:spPr bwMode="auto">
            <a:xfrm rot="5520000">
              <a:off x="7713" y="1931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7" name="AutoShape 113"/>
            <p:cNvSpPr>
              <a:spLocks noChangeArrowheads="1"/>
            </p:cNvSpPr>
            <p:nvPr/>
          </p:nvSpPr>
          <p:spPr bwMode="auto">
            <a:xfrm rot="5520000">
              <a:off x="8015" y="1933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8" name="AutoShape 114"/>
            <p:cNvSpPr>
              <a:spLocks noChangeArrowheads="1"/>
            </p:cNvSpPr>
            <p:nvPr/>
          </p:nvSpPr>
          <p:spPr bwMode="auto">
            <a:xfrm rot="5520000">
              <a:off x="8314" y="1935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39" name="AutoShape 115"/>
            <p:cNvSpPr>
              <a:spLocks noChangeArrowheads="1"/>
            </p:cNvSpPr>
            <p:nvPr/>
          </p:nvSpPr>
          <p:spPr bwMode="auto">
            <a:xfrm rot="5520000">
              <a:off x="8615" y="1929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0" name="AutoShape 116"/>
            <p:cNvSpPr>
              <a:spLocks noChangeArrowheads="1"/>
            </p:cNvSpPr>
            <p:nvPr/>
          </p:nvSpPr>
          <p:spPr bwMode="auto">
            <a:xfrm rot="5520000">
              <a:off x="8886" y="1923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1" name="AutoShape 117"/>
            <p:cNvSpPr>
              <a:spLocks noChangeArrowheads="1"/>
            </p:cNvSpPr>
            <p:nvPr/>
          </p:nvSpPr>
          <p:spPr bwMode="auto">
            <a:xfrm rot="5520000">
              <a:off x="9141" y="1928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17999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142" name="AutoShape 118"/>
            <p:cNvCxnSpPr>
              <a:cxnSpLocks noChangeShapeType="1"/>
            </p:cNvCxnSpPr>
            <p:nvPr/>
          </p:nvCxnSpPr>
          <p:spPr bwMode="auto">
            <a:xfrm flipV="1">
              <a:off x="6514" y="1422"/>
              <a:ext cx="346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43" name="AutoShape 119"/>
            <p:cNvCxnSpPr>
              <a:cxnSpLocks noChangeShapeType="1"/>
            </p:cNvCxnSpPr>
            <p:nvPr/>
          </p:nvCxnSpPr>
          <p:spPr bwMode="auto">
            <a:xfrm flipV="1">
              <a:off x="6514" y="2520"/>
              <a:ext cx="346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44" name="AutoShape 120"/>
            <p:cNvSpPr>
              <a:spLocks noChangeArrowheads="1"/>
            </p:cNvSpPr>
            <p:nvPr/>
          </p:nvSpPr>
          <p:spPr bwMode="auto">
            <a:xfrm>
              <a:off x="6500" y="2040"/>
              <a:ext cx="3490" cy="366"/>
            </a:xfrm>
            <a:prstGeom prst="parallelogram">
              <a:avLst>
                <a:gd name="adj" fmla="val 11478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5" name="AutoShape 121"/>
            <p:cNvSpPr>
              <a:spLocks noChangeArrowheads="1"/>
            </p:cNvSpPr>
            <p:nvPr/>
          </p:nvSpPr>
          <p:spPr bwMode="auto">
            <a:xfrm>
              <a:off x="6476" y="2020"/>
              <a:ext cx="3490" cy="185"/>
            </a:xfrm>
            <a:prstGeom prst="parallelogram">
              <a:avLst>
                <a:gd name="adj" fmla="val 22184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6" name="AutoShape 122"/>
            <p:cNvSpPr>
              <a:spLocks noChangeArrowheads="1"/>
            </p:cNvSpPr>
            <p:nvPr/>
          </p:nvSpPr>
          <p:spPr bwMode="auto">
            <a:xfrm>
              <a:off x="6506" y="1714"/>
              <a:ext cx="3490" cy="185"/>
            </a:xfrm>
            <a:prstGeom prst="parallelogram">
              <a:avLst>
                <a:gd name="adj" fmla="val 22184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7" name="AutoShape 123"/>
            <p:cNvSpPr>
              <a:spLocks noChangeArrowheads="1"/>
            </p:cNvSpPr>
            <p:nvPr/>
          </p:nvSpPr>
          <p:spPr bwMode="auto">
            <a:xfrm>
              <a:off x="6492" y="1533"/>
              <a:ext cx="3490" cy="366"/>
            </a:xfrm>
            <a:prstGeom prst="parallelogram">
              <a:avLst>
                <a:gd name="adj" fmla="val 11478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8" name="AutoShape 124"/>
            <p:cNvSpPr>
              <a:spLocks noChangeArrowheads="1"/>
            </p:cNvSpPr>
            <p:nvPr/>
          </p:nvSpPr>
          <p:spPr bwMode="auto">
            <a:xfrm flipH="1">
              <a:off x="6476" y="1498"/>
              <a:ext cx="3490" cy="366"/>
            </a:xfrm>
            <a:prstGeom prst="parallelogram">
              <a:avLst>
                <a:gd name="adj" fmla="val 11478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49" name="AutoShape 125"/>
            <p:cNvSpPr>
              <a:spLocks noChangeArrowheads="1"/>
            </p:cNvSpPr>
            <p:nvPr/>
          </p:nvSpPr>
          <p:spPr bwMode="auto">
            <a:xfrm flipH="1">
              <a:off x="6508" y="2104"/>
              <a:ext cx="3490" cy="366"/>
            </a:xfrm>
            <a:prstGeom prst="parallelogram">
              <a:avLst>
                <a:gd name="adj" fmla="val 7637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0" name="AutoShape 126"/>
            <p:cNvSpPr>
              <a:spLocks noChangeArrowheads="1"/>
            </p:cNvSpPr>
            <p:nvPr/>
          </p:nvSpPr>
          <p:spPr bwMode="auto">
            <a:xfrm flipH="1">
              <a:off x="6468" y="1643"/>
              <a:ext cx="3490" cy="237"/>
            </a:xfrm>
            <a:prstGeom prst="parallelogram">
              <a:avLst>
                <a:gd name="adj" fmla="val 17316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1" name="AutoShape 127"/>
            <p:cNvSpPr>
              <a:spLocks noChangeArrowheads="1"/>
            </p:cNvSpPr>
            <p:nvPr/>
          </p:nvSpPr>
          <p:spPr bwMode="auto">
            <a:xfrm flipH="1">
              <a:off x="6516" y="2064"/>
              <a:ext cx="3490" cy="237"/>
            </a:xfrm>
            <a:prstGeom prst="parallelogram">
              <a:avLst>
                <a:gd name="adj" fmla="val 17316"/>
              </a:avLst>
            </a:pr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grpSp>
          <p:nvGrpSpPr>
            <p:cNvPr id="1152" name="Group 128"/>
            <p:cNvGrpSpPr>
              <a:grpSpLocks/>
            </p:cNvGrpSpPr>
            <p:nvPr/>
          </p:nvGrpSpPr>
          <p:grpSpPr bwMode="auto">
            <a:xfrm flipH="1">
              <a:off x="6469" y="1422"/>
              <a:ext cx="40" cy="1094"/>
              <a:chOff x="10247" y="1660"/>
              <a:chExt cx="40" cy="1094"/>
            </a:xfrm>
          </p:grpSpPr>
          <p:sp>
            <p:nvSpPr>
              <p:cNvPr id="1153" name="Arc 129"/>
              <p:cNvSpPr>
                <a:spLocks/>
              </p:cNvSpPr>
              <p:nvPr/>
            </p:nvSpPr>
            <p:spPr bwMode="auto">
              <a:xfrm>
                <a:off x="10247" y="1660"/>
                <a:ext cx="40" cy="56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89"/>
                  <a:gd name="T1" fmla="*/ 0 h 21600"/>
                  <a:gd name="T2" fmla="*/ 21589 w 21589"/>
                  <a:gd name="T3" fmla="*/ 20915 h 21600"/>
                  <a:gd name="T4" fmla="*/ 0 w 215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89" h="21600" fill="none" extrusionOk="0">
                    <a:moveTo>
                      <a:pt x="-1" y="0"/>
                    </a:moveTo>
                    <a:cubicBezTo>
                      <a:pt x="11662" y="0"/>
                      <a:pt x="21219" y="9258"/>
                      <a:pt x="21589" y="20914"/>
                    </a:cubicBezTo>
                  </a:path>
                  <a:path w="21589" h="21600" stroke="0" extrusionOk="0">
                    <a:moveTo>
                      <a:pt x="-1" y="0"/>
                    </a:moveTo>
                    <a:cubicBezTo>
                      <a:pt x="11662" y="0"/>
                      <a:pt x="21219" y="9258"/>
                      <a:pt x="21589" y="2091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154" name="Arc 130"/>
              <p:cNvSpPr>
                <a:spLocks/>
              </p:cNvSpPr>
              <p:nvPr/>
            </p:nvSpPr>
            <p:spPr bwMode="auto">
              <a:xfrm flipV="1">
                <a:off x="10247" y="2186"/>
                <a:ext cx="40" cy="56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593"/>
                  <a:gd name="T1" fmla="*/ 0 h 21600"/>
                  <a:gd name="T2" fmla="*/ 21593 w 21593"/>
                  <a:gd name="T3" fmla="*/ 21067 h 21600"/>
                  <a:gd name="T4" fmla="*/ 0 w 21593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93" h="21600" fill="none" extrusionOk="0">
                    <a:moveTo>
                      <a:pt x="-1" y="0"/>
                    </a:moveTo>
                    <a:cubicBezTo>
                      <a:pt x="11721" y="0"/>
                      <a:pt x="21304" y="9348"/>
                      <a:pt x="21593" y="21066"/>
                    </a:cubicBezTo>
                  </a:path>
                  <a:path w="21593" h="21600" stroke="0" extrusionOk="0">
                    <a:moveTo>
                      <a:pt x="-1" y="0"/>
                    </a:moveTo>
                    <a:cubicBezTo>
                      <a:pt x="11721" y="0"/>
                      <a:pt x="21304" y="9348"/>
                      <a:pt x="21593" y="21066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1155" name="AutoShape 131"/>
            <p:cNvSpPr>
              <a:spLocks noChangeArrowheads="1"/>
            </p:cNvSpPr>
            <p:nvPr/>
          </p:nvSpPr>
          <p:spPr bwMode="auto">
            <a:xfrm rot="5378179">
              <a:off x="5870" y="1942"/>
              <a:ext cx="1149" cy="104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6" name="AutoShape 132"/>
            <p:cNvSpPr>
              <a:spLocks noChangeArrowheads="1"/>
            </p:cNvSpPr>
            <p:nvPr/>
          </p:nvSpPr>
          <p:spPr bwMode="auto">
            <a:xfrm rot="5378179">
              <a:off x="5900" y="1941"/>
              <a:ext cx="1149" cy="104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7" name="AutoShape 133"/>
            <p:cNvSpPr>
              <a:spLocks noChangeArrowheads="1"/>
            </p:cNvSpPr>
            <p:nvPr/>
          </p:nvSpPr>
          <p:spPr bwMode="auto">
            <a:xfrm rot="4211777">
              <a:off x="5602" y="1996"/>
              <a:ext cx="1149" cy="121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8" name="AutoShape 134"/>
            <p:cNvSpPr>
              <a:spLocks noChangeArrowheads="1"/>
            </p:cNvSpPr>
            <p:nvPr/>
          </p:nvSpPr>
          <p:spPr bwMode="auto">
            <a:xfrm rot="4211777">
              <a:off x="5630" y="1984"/>
              <a:ext cx="1149" cy="121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59" name="AutoShape 135"/>
            <p:cNvSpPr>
              <a:spLocks noChangeArrowheads="1"/>
            </p:cNvSpPr>
            <p:nvPr/>
          </p:nvSpPr>
          <p:spPr bwMode="auto">
            <a:xfrm rot="2849167">
              <a:off x="5332" y="2133"/>
              <a:ext cx="1149" cy="180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0" name="AutoShape 136"/>
            <p:cNvSpPr>
              <a:spLocks noChangeArrowheads="1"/>
            </p:cNvSpPr>
            <p:nvPr/>
          </p:nvSpPr>
          <p:spPr bwMode="auto">
            <a:xfrm rot="2849167">
              <a:off x="5365" y="2109"/>
              <a:ext cx="1149" cy="180"/>
            </a:xfrm>
            <a:custGeom>
              <a:avLst/>
              <a:gdLst>
                <a:gd name="G0" fmla="+- 3247 0 0"/>
                <a:gd name="G1" fmla="+- 21600 0 3247"/>
                <a:gd name="G2" fmla="+- 21600 0 324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47" y="10800"/>
                  </a:moveTo>
                  <a:cubicBezTo>
                    <a:pt x="3247" y="14971"/>
                    <a:pt x="6629" y="18353"/>
                    <a:pt x="10800" y="18353"/>
                  </a:cubicBezTo>
                  <a:cubicBezTo>
                    <a:pt x="14971" y="18353"/>
                    <a:pt x="18353" y="14971"/>
                    <a:pt x="18353" y="10800"/>
                  </a:cubicBezTo>
                  <a:cubicBezTo>
                    <a:pt x="18353" y="6629"/>
                    <a:pt x="14971" y="3247"/>
                    <a:pt x="10800" y="3247"/>
                  </a:cubicBezTo>
                  <a:cubicBezTo>
                    <a:pt x="6629" y="3247"/>
                    <a:pt x="3247" y="6629"/>
                    <a:pt x="3247" y="10800"/>
                  </a:cubicBezTo>
                  <a:close/>
                </a:path>
              </a:pathLst>
            </a:custGeom>
            <a:solidFill>
              <a:srgbClr val="4E6128">
                <a:alpha val="5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1" name="AutoShape 137"/>
            <p:cNvSpPr>
              <a:spLocks noChangeArrowheads="1"/>
            </p:cNvSpPr>
            <p:nvPr/>
          </p:nvSpPr>
          <p:spPr bwMode="auto">
            <a:xfrm rot="5520000">
              <a:off x="9336" y="1923"/>
              <a:ext cx="1094" cy="75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17999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2" name="Arc 138"/>
            <p:cNvSpPr>
              <a:spLocks/>
            </p:cNvSpPr>
            <p:nvPr/>
          </p:nvSpPr>
          <p:spPr bwMode="auto">
            <a:xfrm rot="16200000">
              <a:off x="6192" y="2531"/>
              <a:ext cx="359" cy="33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3" name="Arc 139"/>
            <p:cNvSpPr>
              <a:spLocks/>
            </p:cNvSpPr>
            <p:nvPr/>
          </p:nvSpPr>
          <p:spPr bwMode="auto">
            <a:xfrm rot="16200000">
              <a:off x="5487" y="1915"/>
              <a:ext cx="1070" cy="96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4" name="Arc 140"/>
            <p:cNvSpPr>
              <a:spLocks/>
            </p:cNvSpPr>
            <p:nvPr/>
          </p:nvSpPr>
          <p:spPr bwMode="auto">
            <a:xfrm rot="16200000">
              <a:off x="5700" y="2134"/>
              <a:ext cx="886" cy="74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5" name="AutoShape 141"/>
            <p:cNvSpPr>
              <a:spLocks noChangeArrowheads="1"/>
            </p:cNvSpPr>
            <p:nvPr/>
          </p:nvSpPr>
          <p:spPr bwMode="auto">
            <a:xfrm rot="-608463">
              <a:off x="6037" y="1451"/>
              <a:ext cx="502" cy="438"/>
            </a:xfrm>
            <a:custGeom>
              <a:avLst/>
              <a:gdLst>
                <a:gd name="G0" fmla="+- 439 0 0"/>
                <a:gd name="G1" fmla="+- 21600 0 439"/>
                <a:gd name="G2" fmla="*/ 439 1 2"/>
                <a:gd name="G3" fmla="+- 21600 0 G2"/>
                <a:gd name="G4" fmla="+/ 439 21600 2"/>
                <a:gd name="G5" fmla="+/ G1 0 2"/>
                <a:gd name="G6" fmla="*/ 21600 21600 439"/>
                <a:gd name="G7" fmla="*/ G6 1 2"/>
                <a:gd name="G8" fmla="+- 21600 0 G7"/>
                <a:gd name="G9" fmla="*/ 21600 1 2"/>
                <a:gd name="G10" fmla="+- 439 0 G9"/>
                <a:gd name="G11" fmla="?: G10 G8 0"/>
                <a:gd name="G12" fmla="?: G10 G7 21600"/>
                <a:gd name="T0" fmla="*/ 21380 w 21600"/>
                <a:gd name="T1" fmla="*/ 10800 h 21600"/>
                <a:gd name="T2" fmla="*/ 10800 w 21600"/>
                <a:gd name="T3" fmla="*/ 21600 h 21600"/>
                <a:gd name="T4" fmla="*/ 220 w 21600"/>
                <a:gd name="T5" fmla="*/ 10800 h 21600"/>
                <a:gd name="T6" fmla="*/ 10800 w 21600"/>
                <a:gd name="T7" fmla="*/ 0 h 21600"/>
                <a:gd name="T8" fmla="*/ 2020 w 21600"/>
                <a:gd name="T9" fmla="*/ 2020 h 21600"/>
                <a:gd name="T10" fmla="*/ 19580 w 21600"/>
                <a:gd name="T11" fmla="*/ 195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9" y="21600"/>
                  </a:lnTo>
                  <a:lnTo>
                    <a:pt x="2116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6" name="AutoShape 142"/>
            <p:cNvSpPr>
              <a:spLocks noChangeArrowheads="1"/>
            </p:cNvSpPr>
            <p:nvPr/>
          </p:nvSpPr>
          <p:spPr bwMode="auto">
            <a:xfrm rot="-2076906">
              <a:off x="5631" y="1624"/>
              <a:ext cx="510" cy="438"/>
            </a:xfrm>
            <a:custGeom>
              <a:avLst/>
              <a:gdLst>
                <a:gd name="G0" fmla="+- 1422 0 0"/>
                <a:gd name="G1" fmla="+- 21600 0 1422"/>
                <a:gd name="G2" fmla="*/ 1422 1 2"/>
                <a:gd name="G3" fmla="+- 21600 0 G2"/>
                <a:gd name="G4" fmla="+/ 1422 21600 2"/>
                <a:gd name="G5" fmla="+/ G1 0 2"/>
                <a:gd name="G6" fmla="*/ 21600 21600 1422"/>
                <a:gd name="G7" fmla="*/ G6 1 2"/>
                <a:gd name="G8" fmla="+- 21600 0 G7"/>
                <a:gd name="G9" fmla="*/ 21600 1 2"/>
                <a:gd name="G10" fmla="+- 1422 0 G9"/>
                <a:gd name="G11" fmla="?: G10 G8 0"/>
                <a:gd name="G12" fmla="?: G10 G7 21600"/>
                <a:gd name="T0" fmla="*/ 20889 w 21600"/>
                <a:gd name="T1" fmla="*/ 10800 h 21600"/>
                <a:gd name="T2" fmla="*/ 10800 w 21600"/>
                <a:gd name="T3" fmla="*/ 21600 h 21600"/>
                <a:gd name="T4" fmla="*/ 711 w 21600"/>
                <a:gd name="T5" fmla="*/ 10800 h 21600"/>
                <a:gd name="T6" fmla="*/ 10800 w 21600"/>
                <a:gd name="T7" fmla="*/ 0 h 21600"/>
                <a:gd name="T8" fmla="*/ 2511 w 21600"/>
                <a:gd name="T9" fmla="*/ 2511 h 21600"/>
                <a:gd name="T10" fmla="*/ 19089 w 21600"/>
                <a:gd name="T11" fmla="*/ 19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22" y="21600"/>
                  </a:lnTo>
                  <a:lnTo>
                    <a:pt x="201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7" name="AutoShape 143"/>
            <p:cNvSpPr>
              <a:spLocks noChangeArrowheads="1"/>
            </p:cNvSpPr>
            <p:nvPr/>
          </p:nvSpPr>
          <p:spPr bwMode="auto">
            <a:xfrm rot="-3173124">
              <a:off x="5304" y="1940"/>
              <a:ext cx="510" cy="438"/>
            </a:xfrm>
            <a:custGeom>
              <a:avLst/>
              <a:gdLst>
                <a:gd name="G0" fmla="+- 3330 0 0"/>
                <a:gd name="G1" fmla="+- 21600 0 3330"/>
                <a:gd name="G2" fmla="*/ 3330 1 2"/>
                <a:gd name="G3" fmla="+- 21600 0 G2"/>
                <a:gd name="G4" fmla="+/ 3330 21600 2"/>
                <a:gd name="G5" fmla="+/ G1 0 2"/>
                <a:gd name="G6" fmla="*/ 21600 21600 3330"/>
                <a:gd name="G7" fmla="*/ G6 1 2"/>
                <a:gd name="G8" fmla="+- 21600 0 G7"/>
                <a:gd name="G9" fmla="*/ 21600 1 2"/>
                <a:gd name="G10" fmla="+- 3330 0 G9"/>
                <a:gd name="G11" fmla="?: G10 G8 0"/>
                <a:gd name="G12" fmla="?: G10 G7 21600"/>
                <a:gd name="T0" fmla="*/ 19935 w 21600"/>
                <a:gd name="T1" fmla="*/ 10800 h 21600"/>
                <a:gd name="T2" fmla="*/ 10800 w 21600"/>
                <a:gd name="T3" fmla="*/ 21600 h 21600"/>
                <a:gd name="T4" fmla="*/ 1665 w 21600"/>
                <a:gd name="T5" fmla="*/ 10800 h 21600"/>
                <a:gd name="T6" fmla="*/ 10800 w 21600"/>
                <a:gd name="T7" fmla="*/ 0 h 21600"/>
                <a:gd name="T8" fmla="*/ 3465 w 21600"/>
                <a:gd name="T9" fmla="*/ 3465 h 21600"/>
                <a:gd name="T10" fmla="*/ 18135 w 21600"/>
                <a:gd name="T11" fmla="*/ 181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30" y="21600"/>
                  </a:lnTo>
                  <a:lnTo>
                    <a:pt x="182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8" name="AutoShape 144"/>
            <p:cNvSpPr>
              <a:spLocks noChangeArrowheads="1"/>
            </p:cNvSpPr>
            <p:nvPr/>
          </p:nvSpPr>
          <p:spPr bwMode="auto">
            <a:xfrm rot="60360685">
              <a:off x="5198" y="2257"/>
              <a:ext cx="385" cy="438"/>
            </a:xfrm>
            <a:custGeom>
              <a:avLst/>
              <a:gdLst>
                <a:gd name="G0" fmla="+- 4656 0 0"/>
                <a:gd name="G1" fmla="+- 21600 0 4656"/>
                <a:gd name="G2" fmla="*/ 4656 1 2"/>
                <a:gd name="G3" fmla="+- 21600 0 G2"/>
                <a:gd name="G4" fmla="+/ 4656 21600 2"/>
                <a:gd name="G5" fmla="+/ G1 0 2"/>
                <a:gd name="G6" fmla="*/ 21600 21600 4656"/>
                <a:gd name="G7" fmla="*/ G6 1 2"/>
                <a:gd name="G8" fmla="+- 21600 0 G7"/>
                <a:gd name="G9" fmla="*/ 21600 1 2"/>
                <a:gd name="G10" fmla="+- 4656 0 G9"/>
                <a:gd name="G11" fmla="?: G10 G8 0"/>
                <a:gd name="G12" fmla="?: G10 G7 21600"/>
                <a:gd name="T0" fmla="*/ 19272 w 21600"/>
                <a:gd name="T1" fmla="*/ 10800 h 21600"/>
                <a:gd name="T2" fmla="*/ 10800 w 21600"/>
                <a:gd name="T3" fmla="*/ 21600 h 21600"/>
                <a:gd name="T4" fmla="*/ 2328 w 21600"/>
                <a:gd name="T5" fmla="*/ 10800 h 21600"/>
                <a:gd name="T6" fmla="*/ 10800 w 21600"/>
                <a:gd name="T7" fmla="*/ 0 h 21600"/>
                <a:gd name="T8" fmla="*/ 4128 w 21600"/>
                <a:gd name="T9" fmla="*/ 4128 h 21600"/>
                <a:gd name="T10" fmla="*/ 17472 w 21600"/>
                <a:gd name="T11" fmla="*/ 1747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6" y="21600"/>
                  </a:lnTo>
                  <a:lnTo>
                    <a:pt x="1694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69" name="AutoShape 145"/>
            <p:cNvSpPr>
              <a:spLocks noChangeArrowheads="1"/>
            </p:cNvSpPr>
            <p:nvPr/>
          </p:nvSpPr>
          <p:spPr bwMode="auto">
            <a:xfrm rot="16200000">
              <a:off x="5205" y="2536"/>
              <a:ext cx="285" cy="438"/>
            </a:xfrm>
            <a:custGeom>
              <a:avLst/>
              <a:gdLst>
                <a:gd name="G0" fmla="+- 392 0 0"/>
                <a:gd name="G1" fmla="+- 21600 0 392"/>
                <a:gd name="G2" fmla="*/ 392 1 2"/>
                <a:gd name="G3" fmla="+- 21600 0 G2"/>
                <a:gd name="G4" fmla="+/ 392 21600 2"/>
                <a:gd name="G5" fmla="+/ G1 0 2"/>
                <a:gd name="G6" fmla="*/ 21600 21600 392"/>
                <a:gd name="G7" fmla="*/ G6 1 2"/>
                <a:gd name="G8" fmla="+- 21600 0 G7"/>
                <a:gd name="G9" fmla="*/ 21600 1 2"/>
                <a:gd name="G10" fmla="+- 392 0 G9"/>
                <a:gd name="G11" fmla="?: G10 G8 0"/>
                <a:gd name="G12" fmla="?: G10 G7 21600"/>
                <a:gd name="T0" fmla="*/ 21404 w 21600"/>
                <a:gd name="T1" fmla="*/ 10800 h 21600"/>
                <a:gd name="T2" fmla="*/ 10800 w 21600"/>
                <a:gd name="T3" fmla="*/ 21600 h 21600"/>
                <a:gd name="T4" fmla="*/ 196 w 21600"/>
                <a:gd name="T5" fmla="*/ 10800 h 21600"/>
                <a:gd name="T6" fmla="*/ 10800 w 21600"/>
                <a:gd name="T7" fmla="*/ 0 h 21600"/>
                <a:gd name="T8" fmla="*/ 1996 w 21600"/>
                <a:gd name="T9" fmla="*/ 1996 h 21600"/>
                <a:gd name="T10" fmla="*/ 19604 w 21600"/>
                <a:gd name="T11" fmla="*/ 196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2" y="21600"/>
                  </a:lnTo>
                  <a:lnTo>
                    <a:pt x="2120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0" name="AutoShape 146"/>
            <p:cNvSpPr>
              <a:spLocks noChangeArrowheads="1"/>
            </p:cNvSpPr>
            <p:nvPr/>
          </p:nvSpPr>
          <p:spPr bwMode="auto">
            <a:xfrm rot="-774962">
              <a:off x="6006" y="1517"/>
              <a:ext cx="502" cy="372"/>
            </a:xfrm>
            <a:custGeom>
              <a:avLst/>
              <a:gdLst>
                <a:gd name="G0" fmla="+- 439 0 0"/>
                <a:gd name="G1" fmla="+- 21600 0 439"/>
                <a:gd name="G2" fmla="*/ 439 1 2"/>
                <a:gd name="G3" fmla="+- 21600 0 G2"/>
                <a:gd name="G4" fmla="+/ 439 21600 2"/>
                <a:gd name="G5" fmla="+/ G1 0 2"/>
                <a:gd name="G6" fmla="*/ 21600 21600 439"/>
                <a:gd name="G7" fmla="*/ G6 1 2"/>
                <a:gd name="G8" fmla="+- 21600 0 G7"/>
                <a:gd name="G9" fmla="*/ 21600 1 2"/>
                <a:gd name="G10" fmla="+- 439 0 G9"/>
                <a:gd name="G11" fmla="?: G10 G8 0"/>
                <a:gd name="G12" fmla="?: G10 G7 21600"/>
                <a:gd name="T0" fmla="*/ 21380 w 21600"/>
                <a:gd name="T1" fmla="*/ 10800 h 21600"/>
                <a:gd name="T2" fmla="*/ 10800 w 21600"/>
                <a:gd name="T3" fmla="*/ 21600 h 21600"/>
                <a:gd name="T4" fmla="*/ 220 w 21600"/>
                <a:gd name="T5" fmla="*/ 10800 h 21600"/>
                <a:gd name="T6" fmla="*/ 10800 w 21600"/>
                <a:gd name="T7" fmla="*/ 0 h 21600"/>
                <a:gd name="T8" fmla="*/ 2020 w 21600"/>
                <a:gd name="T9" fmla="*/ 2020 h 21600"/>
                <a:gd name="T10" fmla="*/ 19580 w 21600"/>
                <a:gd name="T11" fmla="*/ 195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9" y="21600"/>
                  </a:lnTo>
                  <a:lnTo>
                    <a:pt x="2116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1" name="AutoShape 147"/>
            <p:cNvSpPr>
              <a:spLocks noChangeArrowheads="1"/>
            </p:cNvSpPr>
            <p:nvPr/>
          </p:nvSpPr>
          <p:spPr bwMode="auto">
            <a:xfrm rot="-680243">
              <a:off x="6036" y="1568"/>
              <a:ext cx="468" cy="372"/>
            </a:xfrm>
            <a:custGeom>
              <a:avLst/>
              <a:gdLst>
                <a:gd name="G0" fmla="+- 1876 0 0"/>
                <a:gd name="G1" fmla="+- 21600 0 1876"/>
                <a:gd name="G2" fmla="*/ 1876 1 2"/>
                <a:gd name="G3" fmla="+- 21600 0 G2"/>
                <a:gd name="G4" fmla="+/ 1876 21600 2"/>
                <a:gd name="G5" fmla="+/ G1 0 2"/>
                <a:gd name="G6" fmla="*/ 21600 21600 1876"/>
                <a:gd name="G7" fmla="*/ G6 1 2"/>
                <a:gd name="G8" fmla="+- 21600 0 G7"/>
                <a:gd name="G9" fmla="*/ 21600 1 2"/>
                <a:gd name="G10" fmla="+- 1876 0 G9"/>
                <a:gd name="G11" fmla="?: G10 G8 0"/>
                <a:gd name="G12" fmla="?: G10 G7 21600"/>
                <a:gd name="T0" fmla="*/ 20662 w 21600"/>
                <a:gd name="T1" fmla="*/ 10800 h 21600"/>
                <a:gd name="T2" fmla="*/ 10800 w 21600"/>
                <a:gd name="T3" fmla="*/ 21600 h 21600"/>
                <a:gd name="T4" fmla="*/ 938 w 21600"/>
                <a:gd name="T5" fmla="*/ 10800 h 21600"/>
                <a:gd name="T6" fmla="*/ 10800 w 21600"/>
                <a:gd name="T7" fmla="*/ 0 h 21600"/>
                <a:gd name="T8" fmla="*/ 2738 w 21600"/>
                <a:gd name="T9" fmla="*/ 2738 h 21600"/>
                <a:gd name="T10" fmla="*/ 18862 w 21600"/>
                <a:gd name="T11" fmla="*/ 188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76" y="21600"/>
                  </a:lnTo>
                  <a:lnTo>
                    <a:pt x="1972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2" name="AutoShape 148"/>
            <p:cNvSpPr>
              <a:spLocks noChangeArrowheads="1"/>
            </p:cNvSpPr>
            <p:nvPr/>
          </p:nvSpPr>
          <p:spPr bwMode="auto">
            <a:xfrm rot="-2076906">
              <a:off x="5645" y="1670"/>
              <a:ext cx="510" cy="393"/>
            </a:xfrm>
            <a:custGeom>
              <a:avLst/>
              <a:gdLst>
                <a:gd name="G0" fmla="+- 1422 0 0"/>
                <a:gd name="G1" fmla="+- 21600 0 1422"/>
                <a:gd name="G2" fmla="*/ 1422 1 2"/>
                <a:gd name="G3" fmla="+- 21600 0 G2"/>
                <a:gd name="G4" fmla="+/ 1422 21600 2"/>
                <a:gd name="G5" fmla="+/ G1 0 2"/>
                <a:gd name="G6" fmla="*/ 21600 21600 1422"/>
                <a:gd name="G7" fmla="*/ G6 1 2"/>
                <a:gd name="G8" fmla="+- 21600 0 G7"/>
                <a:gd name="G9" fmla="*/ 21600 1 2"/>
                <a:gd name="G10" fmla="+- 1422 0 G9"/>
                <a:gd name="G11" fmla="?: G10 G8 0"/>
                <a:gd name="G12" fmla="?: G10 G7 21600"/>
                <a:gd name="T0" fmla="*/ 20889 w 21600"/>
                <a:gd name="T1" fmla="*/ 10800 h 21600"/>
                <a:gd name="T2" fmla="*/ 10800 w 21600"/>
                <a:gd name="T3" fmla="*/ 21600 h 21600"/>
                <a:gd name="T4" fmla="*/ 711 w 21600"/>
                <a:gd name="T5" fmla="*/ 10800 h 21600"/>
                <a:gd name="T6" fmla="*/ 10800 w 21600"/>
                <a:gd name="T7" fmla="*/ 0 h 21600"/>
                <a:gd name="T8" fmla="*/ 2511 w 21600"/>
                <a:gd name="T9" fmla="*/ 2511 h 21600"/>
                <a:gd name="T10" fmla="*/ 19089 w 21600"/>
                <a:gd name="T11" fmla="*/ 19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22" y="21600"/>
                  </a:lnTo>
                  <a:lnTo>
                    <a:pt x="201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3" name="AutoShape 149"/>
            <p:cNvSpPr>
              <a:spLocks noChangeArrowheads="1"/>
            </p:cNvSpPr>
            <p:nvPr/>
          </p:nvSpPr>
          <p:spPr bwMode="auto">
            <a:xfrm rot="-2076906">
              <a:off x="5667" y="1753"/>
              <a:ext cx="510" cy="347"/>
            </a:xfrm>
            <a:custGeom>
              <a:avLst/>
              <a:gdLst>
                <a:gd name="G0" fmla="+- 1422 0 0"/>
                <a:gd name="G1" fmla="+- 21600 0 1422"/>
                <a:gd name="G2" fmla="*/ 1422 1 2"/>
                <a:gd name="G3" fmla="+- 21600 0 G2"/>
                <a:gd name="G4" fmla="+/ 1422 21600 2"/>
                <a:gd name="G5" fmla="+/ G1 0 2"/>
                <a:gd name="G6" fmla="*/ 21600 21600 1422"/>
                <a:gd name="G7" fmla="*/ G6 1 2"/>
                <a:gd name="G8" fmla="+- 21600 0 G7"/>
                <a:gd name="G9" fmla="*/ 21600 1 2"/>
                <a:gd name="G10" fmla="+- 1422 0 G9"/>
                <a:gd name="G11" fmla="?: G10 G8 0"/>
                <a:gd name="G12" fmla="?: G10 G7 21600"/>
                <a:gd name="T0" fmla="*/ 20889 w 21600"/>
                <a:gd name="T1" fmla="*/ 10800 h 21600"/>
                <a:gd name="T2" fmla="*/ 10800 w 21600"/>
                <a:gd name="T3" fmla="*/ 21600 h 21600"/>
                <a:gd name="T4" fmla="*/ 711 w 21600"/>
                <a:gd name="T5" fmla="*/ 10800 h 21600"/>
                <a:gd name="T6" fmla="*/ 10800 w 21600"/>
                <a:gd name="T7" fmla="*/ 0 h 21600"/>
                <a:gd name="T8" fmla="*/ 2511 w 21600"/>
                <a:gd name="T9" fmla="*/ 2511 h 21600"/>
                <a:gd name="T10" fmla="*/ 19089 w 21600"/>
                <a:gd name="T11" fmla="*/ 19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22" y="21600"/>
                  </a:lnTo>
                  <a:lnTo>
                    <a:pt x="201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4" name="AutoShape 150"/>
            <p:cNvSpPr>
              <a:spLocks noChangeArrowheads="1"/>
            </p:cNvSpPr>
            <p:nvPr/>
          </p:nvSpPr>
          <p:spPr bwMode="auto">
            <a:xfrm rot="-509799">
              <a:off x="6046" y="1687"/>
              <a:ext cx="468" cy="262"/>
            </a:xfrm>
            <a:custGeom>
              <a:avLst/>
              <a:gdLst>
                <a:gd name="G0" fmla="+- 1876 0 0"/>
                <a:gd name="G1" fmla="+- 21600 0 1876"/>
                <a:gd name="G2" fmla="*/ 1876 1 2"/>
                <a:gd name="G3" fmla="+- 21600 0 G2"/>
                <a:gd name="G4" fmla="+/ 1876 21600 2"/>
                <a:gd name="G5" fmla="+/ G1 0 2"/>
                <a:gd name="G6" fmla="*/ 21600 21600 1876"/>
                <a:gd name="G7" fmla="*/ G6 1 2"/>
                <a:gd name="G8" fmla="+- 21600 0 G7"/>
                <a:gd name="G9" fmla="*/ 21600 1 2"/>
                <a:gd name="G10" fmla="+- 1876 0 G9"/>
                <a:gd name="G11" fmla="?: G10 G8 0"/>
                <a:gd name="G12" fmla="?: G10 G7 21600"/>
                <a:gd name="T0" fmla="*/ 20662 w 21600"/>
                <a:gd name="T1" fmla="*/ 10800 h 21600"/>
                <a:gd name="T2" fmla="*/ 10800 w 21600"/>
                <a:gd name="T3" fmla="*/ 21600 h 21600"/>
                <a:gd name="T4" fmla="*/ 938 w 21600"/>
                <a:gd name="T5" fmla="*/ 10800 h 21600"/>
                <a:gd name="T6" fmla="*/ 10800 w 21600"/>
                <a:gd name="T7" fmla="*/ 0 h 21600"/>
                <a:gd name="T8" fmla="*/ 2738 w 21600"/>
                <a:gd name="T9" fmla="*/ 2738 h 21600"/>
                <a:gd name="T10" fmla="*/ 18862 w 21600"/>
                <a:gd name="T11" fmla="*/ 188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76" y="21600"/>
                  </a:lnTo>
                  <a:lnTo>
                    <a:pt x="1972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5" name="AutoShape 151"/>
            <p:cNvSpPr>
              <a:spLocks noChangeArrowheads="1"/>
            </p:cNvSpPr>
            <p:nvPr/>
          </p:nvSpPr>
          <p:spPr bwMode="auto">
            <a:xfrm rot="-2076906">
              <a:off x="5668" y="1863"/>
              <a:ext cx="510" cy="240"/>
            </a:xfrm>
            <a:custGeom>
              <a:avLst/>
              <a:gdLst>
                <a:gd name="G0" fmla="+- 1422 0 0"/>
                <a:gd name="G1" fmla="+- 21600 0 1422"/>
                <a:gd name="G2" fmla="*/ 1422 1 2"/>
                <a:gd name="G3" fmla="+- 21600 0 G2"/>
                <a:gd name="G4" fmla="+/ 1422 21600 2"/>
                <a:gd name="G5" fmla="+/ G1 0 2"/>
                <a:gd name="G6" fmla="*/ 21600 21600 1422"/>
                <a:gd name="G7" fmla="*/ G6 1 2"/>
                <a:gd name="G8" fmla="+- 21600 0 G7"/>
                <a:gd name="G9" fmla="*/ 21600 1 2"/>
                <a:gd name="G10" fmla="+- 1422 0 G9"/>
                <a:gd name="G11" fmla="?: G10 G8 0"/>
                <a:gd name="G12" fmla="?: G10 G7 21600"/>
                <a:gd name="T0" fmla="*/ 20889 w 21600"/>
                <a:gd name="T1" fmla="*/ 10800 h 21600"/>
                <a:gd name="T2" fmla="*/ 10800 w 21600"/>
                <a:gd name="T3" fmla="*/ 21600 h 21600"/>
                <a:gd name="T4" fmla="*/ 711 w 21600"/>
                <a:gd name="T5" fmla="*/ 10800 h 21600"/>
                <a:gd name="T6" fmla="*/ 10800 w 21600"/>
                <a:gd name="T7" fmla="*/ 0 h 21600"/>
                <a:gd name="T8" fmla="*/ 2511 w 21600"/>
                <a:gd name="T9" fmla="*/ 2511 h 21600"/>
                <a:gd name="T10" fmla="*/ 19089 w 21600"/>
                <a:gd name="T11" fmla="*/ 19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22" y="21600"/>
                  </a:lnTo>
                  <a:lnTo>
                    <a:pt x="201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6" name="AutoShape 152"/>
            <p:cNvSpPr>
              <a:spLocks noChangeArrowheads="1"/>
            </p:cNvSpPr>
            <p:nvPr/>
          </p:nvSpPr>
          <p:spPr bwMode="auto">
            <a:xfrm rot="-3173124">
              <a:off x="5316" y="2005"/>
              <a:ext cx="510" cy="360"/>
            </a:xfrm>
            <a:custGeom>
              <a:avLst/>
              <a:gdLst>
                <a:gd name="G0" fmla="+- 3330 0 0"/>
                <a:gd name="G1" fmla="+- 21600 0 3330"/>
                <a:gd name="G2" fmla="*/ 3330 1 2"/>
                <a:gd name="G3" fmla="+- 21600 0 G2"/>
                <a:gd name="G4" fmla="+/ 3330 21600 2"/>
                <a:gd name="G5" fmla="+/ G1 0 2"/>
                <a:gd name="G6" fmla="*/ 21600 21600 3330"/>
                <a:gd name="G7" fmla="*/ G6 1 2"/>
                <a:gd name="G8" fmla="+- 21600 0 G7"/>
                <a:gd name="G9" fmla="*/ 21600 1 2"/>
                <a:gd name="G10" fmla="+- 3330 0 G9"/>
                <a:gd name="G11" fmla="?: G10 G8 0"/>
                <a:gd name="G12" fmla="?: G10 G7 21600"/>
                <a:gd name="T0" fmla="*/ 19935 w 21600"/>
                <a:gd name="T1" fmla="*/ 10800 h 21600"/>
                <a:gd name="T2" fmla="*/ 10800 w 21600"/>
                <a:gd name="T3" fmla="*/ 21600 h 21600"/>
                <a:gd name="T4" fmla="*/ 1665 w 21600"/>
                <a:gd name="T5" fmla="*/ 10800 h 21600"/>
                <a:gd name="T6" fmla="*/ 10800 w 21600"/>
                <a:gd name="T7" fmla="*/ 0 h 21600"/>
                <a:gd name="T8" fmla="*/ 3465 w 21600"/>
                <a:gd name="T9" fmla="*/ 3465 h 21600"/>
                <a:gd name="T10" fmla="*/ 18135 w 21600"/>
                <a:gd name="T11" fmla="*/ 181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30" y="21600"/>
                  </a:lnTo>
                  <a:lnTo>
                    <a:pt x="182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7" name="AutoShape 153"/>
            <p:cNvSpPr>
              <a:spLocks noChangeArrowheads="1"/>
            </p:cNvSpPr>
            <p:nvPr/>
          </p:nvSpPr>
          <p:spPr bwMode="auto">
            <a:xfrm rot="-3173124">
              <a:off x="5367" y="2031"/>
              <a:ext cx="510" cy="360"/>
            </a:xfrm>
            <a:custGeom>
              <a:avLst/>
              <a:gdLst>
                <a:gd name="G0" fmla="+- 3330 0 0"/>
                <a:gd name="G1" fmla="+- 21600 0 3330"/>
                <a:gd name="G2" fmla="*/ 3330 1 2"/>
                <a:gd name="G3" fmla="+- 21600 0 G2"/>
                <a:gd name="G4" fmla="+/ 3330 21600 2"/>
                <a:gd name="G5" fmla="+/ G1 0 2"/>
                <a:gd name="G6" fmla="*/ 21600 21600 3330"/>
                <a:gd name="G7" fmla="*/ G6 1 2"/>
                <a:gd name="G8" fmla="+- 21600 0 G7"/>
                <a:gd name="G9" fmla="*/ 21600 1 2"/>
                <a:gd name="G10" fmla="+- 3330 0 G9"/>
                <a:gd name="G11" fmla="?: G10 G8 0"/>
                <a:gd name="G12" fmla="?: G10 G7 21600"/>
                <a:gd name="T0" fmla="*/ 19935 w 21600"/>
                <a:gd name="T1" fmla="*/ 10800 h 21600"/>
                <a:gd name="T2" fmla="*/ 10800 w 21600"/>
                <a:gd name="T3" fmla="*/ 21600 h 21600"/>
                <a:gd name="T4" fmla="*/ 1665 w 21600"/>
                <a:gd name="T5" fmla="*/ 10800 h 21600"/>
                <a:gd name="T6" fmla="*/ 10800 w 21600"/>
                <a:gd name="T7" fmla="*/ 0 h 21600"/>
                <a:gd name="T8" fmla="*/ 3465 w 21600"/>
                <a:gd name="T9" fmla="*/ 3465 h 21600"/>
                <a:gd name="T10" fmla="*/ 18135 w 21600"/>
                <a:gd name="T11" fmla="*/ 181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330" y="21600"/>
                  </a:lnTo>
                  <a:lnTo>
                    <a:pt x="182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8" name="AutoShape 154"/>
            <p:cNvSpPr>
              <a:spLocks noChangeArrowheads="1"/>
            </p:cNvSpPr>
            <p:nvPr/>
          </p:nvSpPr>
          <p:spPr bwMode="auto">
            <a:xfrm rot="-3367111">
              <a:off x="5430" y="2141"/>
              <a:ext cx="468" cy="230"/>
            </a:xfrm>
            <a:custGeom>
              <a:avLst/>
              <a:gdLst>
                <a:gd name="G0" fmla="+- 3784 0 0"/>
                <a:gd name="G1" fmla="+- 21600 0 3784"/>
                <a:gd name="G2" fmla="*/ 3784 1 2"/>
                <a:gd name="G3" fmla="+- 21600 0 G2"/>
                <a:gd name="G4" fmla="+/ 3784 21600 2"/>
                <a:gd name="G5" fmla="+/ G1 0 2"/>
                <a:gd name="G6" fmla="*/ 21600 21600 3784"/>
                <a:gd name="G7" fmla="*/ G6 1 2"/>
                <a:gd name="G8" fmla="+- 21600 0 G7"/>
                <a:gd name="G9" fmla="*/ 21600 1 2"/>
                <a:gd name="G10" fmla="+- 3784 0 G9"/>
                <a:gd name="G11" fmla="?: G10 G8 0"/>
                <a:gd name="G12" fmla="?: G10 G7 21600"/>
                <a:gd name="T0" fmla="*/ 19708 w 21600"/>
                <a:gd name="T1" fmla="*/ 10800 h 21600"/>
                <a:gd name="T2" fmla="*/ 10800 w 21600"/>
                <a:gd name="T3" fmla="*/ 21600 h 21600"/>
                <a:gd name="T4" fmla="*/ 1892 w 21600"/>
                <a:gd name="T5" fmla="*/ 10800 h 21600"/>
                <a:gd name="T6" fmla="*/ 10800 w 21600"/>
                <a:gd name="T7" fmla="*/ 0 h 21600"/>
                <a:gd name="T8" fmla="*/ 3692 w 21600"/>
                <a:gd name="T9" fmla="*/ 3692 h 21600"/>
                <a:gd name="T10" fmla="*/ 17908 w 21600"/>
                <a:gd name="T11" fmla="*/ 179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84" y="21600"/>
                  </a:lnTo>
                  <a:lnTo>
                    <a:pt x="178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79" name="AutoShape 155"/>
            <p:cNvSpPr>
              <a:spLocks noChangeArrowheads="1"/>
            </p:cNvSpPr>
            <p:nvPr/>
          </p:nvSpPr>
          <p:spPr bwMode="auto">
            <a:xfrm rot="60360685">
              <a:off x="5225" y="2324"/>
              <a:ext cx="385" cy="378"/>
            </a:xfrm>
            <a:custGeom>
              <a:avLst/>
              <a:gdLst>
                <a:gd name="G0" fmla="+- 4253 0 0"/>
                <a:gd name="G1" fmla="+- 21600 0 4253"/>
                <a:gd name="G2" fmla="*/ 4253 1 2"/>
                <a:gd name="G3" fmla="+- 21600 0 G2"/>
                <a:gd name="G4" fmla="+/ 4253 21600 2"/>
                <a:gd name="G5" fmla="+/ G1 0 2"/>
                <a:gd name="G6" fmla="*/ 21600 21600 4253"/>
                <a:gd name="G7" fmla="*/ G6 1 2"/>
                <a:gd name="G8" fmla="+- 21600 0 G7"/>
                <a:gd name="G9" fmla="*/ 21600 1 2"/>
                <a:gd name="G10" fmla="+- 4253 0 G9"/>
                <a:gd name="G11" fmla="?: G10 G8 0"/>
                <a:gd name="G12" fmla="?: G10 G7 21600"/>
                <a:gd name="T0" fmla="*/ 19473 w 21600"/>
                <a:gd name="T1" fmla="*/ 10800 h 21600"/>
                <a:gd name="T2" fmla="*/ 10800 w 21600"/>
                <a:gd name="T3" fmla="*/ 21600 h 21600"/>
                <a:gd name="T4" fmla="*/ 2127 w 21600"/>
                <a:gd name="T5" fmla="*/ 10800 h 21600"/>
                <a:gd name="T6" fmla="*/ 10800 w 21600"/>
                <a:gd name="T7" fmla="*/ 0 h 21600"/>
                <a:gd name="T8" fmla="*/ 3927 w 21600"/>
                <a:gd name="T9" fmla="*/ 3927 h 21600"/>
                <a:gd name="T10" fmla="*/ 17673 w 21600"/>
                <a:gd name="T11" fmla="*/ 176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253" y="21600"/>
                  </a:lnTo>
                  <a:lnTo>
                    <a:pt x="1734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0" name="AutoShape 156"/>
            <p:cNvSpPr>
              <a:spLocks noChangeArrowheads="1"/>
            </p:cNvSpPr>
            <p:nvPr/>
          </p:nvSpPr>
          <p:spPr bwMode="auto">
            <a:xfrm rot="60360685">
              <a:off x="5253" y="2386"/>
              <a:ext cx="385" cy="318"/>
            </a:xfrm>
            <a:custGeom>
              <a:avLst/>
              <a:gdLst>
                <a:gd name="G0" fmla="+- 2200 0 0"/>
                <a:gd name="G1" fmla="+- 21600 0 2200"/>
                <a:gd name="G2" fmla="*/ 2200 1 2"/>
                <a:gd name="G3" fmla="+- 21600 0 G2"/>
                <a:gd name="G4" fmla="+/ 2200 21600 2"/>
                <a:gd name="G5" fmla="+/ G1 0 2"/>
                <a:gd name="G6" fmla="*/ 21600 21600 2200"/>
                <a:gd name="G7" fmla="*/ G6 1 2"/>
                <a:gd name="G8" fmla="+- 21600 0 G7"/>
                <a:gd name="G9" fmla="*/ 21600 1 2"/>
                <a:gd name="G10" fmla="+- 2200 0 G9"/>
                <a:gd name="G11" fmla="?: G10 G8 0"/>
                <a:gd name="G12" fmla="?: G10 G7 21600"/>
                <a:gd name="T0" fmla="*/ 20500 w 21600"/>
                <a:gd name="T1" fmla="*/ 10800 h 21600"/>
                <a:gd name="T2" fmla="*/ 10800 w 21600"/>
                <a:gd name="T3" fmla="*/ 21600 h 21600"/>
                <a:gd name="T4" fmla="*/ 1100 w 21600"/>
                <a:gd name="T5" fmla="*/ 10800 h 21600"/>
                <a:gd name="T6" fmla="*/ 10800 w 21600"/>
                <a:gd name="T7" fmla="*/ 0 h 21600"/>
                <a:gd name="T8" fmla="*/ 2900 w 21600"/>
                <a:gd name="T9" fmla="*/ 2900 h 21600"/>
                <a:gd name="T10" fmla="*/ 18700 w 21600"/>
                <a:gd name="T11" fmla="*/ 187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200" y="21600"/>
                  </a:lnTo>
                  <a:lnTo>
                    <a:pt x="194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1" name="AutoShape 157"/>
            <p:cNvSpPr>
              <a:spLocks noChangeArrowheads="1"/>
            </p:cNvSpPr>
            <p:nvPr/>
          </p:nvSpPr>
          <p:spPr bwMode="auto">
            <a:xfrm rot="81771899">
              <a:off x="5349" y="2474"/>
              <a:ext cx="385" cy="205"/>
            </a:xfrm>
            <a:custGeom>
              <a:avLst/>
              <a:gdLst>
                <a:gd name="G0" fmla="+- 1494 0 0"/>
                <a:gd name="G1" fmla="+- 21600 0 1494"/>
                <a:gd name="G2" fmla="*/ 1494 1 2"/>
                <a:gd name="G3" fmla="+- 21600 0 G2"/>
                <a:gd name="G4" fmla="+/ 1494 21600 2"/>
                <a:gd name="G5" fmla="+/ G1 0 2"/>
                <a:gd name="G6" fmla="*/ 21600 21600 1494"/>
                <a:gd name="G7" fmla="*/ G6 1 2"/>
                <a:gd name="G8" fmla="+- 21600 0 G7"/>
                <a:gd name="G9" fmla="*/ 21600 1 2"/>
                <a:gd name="G10" fmla="+- 1494 0 G9"/>
                <a:gd name="G11" fmla="?: G10 G8 0"/>
                <a:gd name="G12" fmla="?: G10 G7 21600"/>
                <a:gd name="T0" fmla="*/ 20853 w 21600"/>
                <a:gd name="T1" fmla="*/ 10800 h 21600"/>
                <a:gd name="T2" fmla="*/ 10800 w 21600"/>
                <a:gd name="T3" fmla="*/ 21600 h 21600"/>
                <a:gd name="T4" fmla="*/ 747 w 21600"/>
                <a:gd name="T5" fmla="*/ 10800 h 21600"/>
                <a:gd name="T6" fmla="*/ 10800 w 21600"/>
                <a:gd name="T7" fmla="*/ 0 h 21600"/>
                <a:gd name="T8" fmla="*/ 2547 w 21600"/>
                <a:gd name="T9" fmla="*/ 2547 h 21600"/>
                <a:gd name="T10" fmla="*/ 19053 w 21600"/>
                <a:gd name="T11" fmla="*/ 190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94" y="21600"/>
                  </a:lnTo>
                  <a:lnTo>
                    <a:pt x="2010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2" name="AutoShape 158"/>
            <p:cNvSpPr>
              <a:spLocks noChangeArrowheads="1"/>
            </p:cNvSpPr>
            <p:nvPr/>
          </p:nvSpPr>
          <p:spPr bwMode="auto">
            <a:xfrm rot="16200000">
              <a:off x="5221" y="2600"/>
              <a:ext cx="285" cy="373"/>
            </a:xfrm>
            <a:custGeom>
              <a:avLst/>
              <a:gdLst>
                <a:gd name="G0" fmla="+- 392 0 0"/>
                <a:gd name="G1" fmla="+- 21600 0 392"/>
                <a:gd name="G2" fmla="*/ 392 1 2"/>
                <a:gd name="G3" fmla="+- 21600 0 G2"/>
                <a:gd name="G4" fmla="+/ 392 21600 2"/>
                <a:gd name="G5" fmla="+/ G1 0 2"/>
                <a:gd name="G6" fmla="*/ 21600 21600 392"/>
                <a:gd name="G7" fmla="*/ G6 1 2"/>
                <a:gd name="G8" fmla="+- 21600 0 G7"/>
                <a:gd name="G9" fmla="*/ 21600 1 2"/>
                <a:gd name="G10" fmla="+- 392 0 G9"/>
                <a:gd name="G11" fmla="?: G10 G8 0"/>
                <a:gd name="G12" fmla="?: G10 G7 21600"/>
                <a:gd name="T0" fmla="*/ 21404 w 21600"/>
                <a:gd name="T1" fmla="*/ 10800 h 21600"/>
                <a:gd name="T2" fmla="*/ 10800 w 21600"/>
                <a:gd name="T3" fmla="*/ 21600 h 21600"/>
                <a:gd name="T4" fmla="*/ 196 w 21600"/>
                <a:gd name="T5" fmla="*/ 10800 h 21600"/>
                <a:gd name="T6" fmla="*/ 10800 w 21600"/>
                <a:gd name="T7" fmla="*/ 0 h 21600"/>
                <a:gd name="T8" fmla="*/ 1996 w 21600"/>
                <a:gd name="T9" fmla="*/ 1996 h 21600"/>
                <a:gd name="T10" fmla="*/ 19604 w 21600"/>
                <a:gd name="T11" fmla="*/ 196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2" y="21600"/>
                  </a:lnTo>
                  <a:lnTo>
                    <a:pt x="2120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3" name="AutoShape 159"/>
            <p:cNvSpPr>
              <a:spLocks noChangeArrowheads="1"/>
            </p:cNvSpPr>
            <p:nvPr/>
          </p:nvSpPr>
          <p:spPr bwMode="auto">
            <a:xfrm rot="16200000">
              <a:off x="5270" y="2647"/>
              <a:ext cx="285" cy="344"/>
            </a:xfrm>
            <a:custGeom>
              <a:avLst/>
              <a:gdLst>
                <a:gd name="G0" fmla="+- 392 0 0"/>
                <a:gd name="G1" fmla="+- 21600 0 392"/>
                <a:gd name="G2" fmla="*/ 392 1 2"/>
                <a:gd name="G3" fmla="+- 21600 0 G2"/>
                <a:gd name="G4" fmla="+/ 392 21600 2"/>
                <a:gd name="G5" fmla="+/ G1 0 2"/>
                <a:gd name="G6" fmla="*/ 21600 21600 392"/>
                <a:gd name="G7" fmla="*/ G6 1 2"/>
                <a:gd name="G8" fmla="+- 21600 0 G7"/>
                <a:gd name="G9" fmla="*/ 21600 1 2"/>
                <a:gd name="G10" fmla="+- 392 0 G9"/>
                <a:gd name="G11" fmla="?: G10 G8 0"/>
                <a:gd name="G12" fmla="?: G10 G7 21600"/>
                <a:gd name="T0" fmla="*/ 21404 w 21600"/>
                <a:gd name="T1" fmla="*/ 10800 h 21600"/>
                <a:gd name="T2" fmla="*/ 10800 w 21600"/>
                <a:gd name="T3" fmla="*/ 21600 h 21600"/>
                <a:gd name="T4" fmla="*/ 196 w 21600"/>
                <a:gd name="T5" fmla="*/ 10800 h 21600"/>
                <a:gd name="T6" fmla="*/ 10800 w 21600"/>
                <a:gd name="T7" fmla="*/ 0 h 21600"/>
                <a:gd name="T8" fmla="*/ 1996 w 21600"/>
                <a:gd name="T9" fmla="*/ 1996 h 21600"/>
                <a:gd name="T10" fmla="*/ 19604 w 21600"/>
                <a:gd name="T11" fmla="*/ 196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92" y="21600"/>
                  </a:lnTo>
                  <a:lnTo>
                    <a:pt x="2120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4" name="AutoShape 160"/>
            <p:cNvSpPr>
              <a:spLocks noChangeArrowheads="1"/>
            </p:cNvSpPr>
            <p:nvPr/>
          </p:nvSpPr>
          <p:spPr bwMode="auto">
            <a:xfrm rot="16200000">
              <a:off x="5358" y="2723"/>
              <a:ext cx="285" cy="219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5" name="AutoShape 161"/>
            <p:cNvSpPr>
              <a:spLocks noChangeArrowheads="1"/>
            </p:cNvSpPr>
            <p:nvPr/>
          </p:nvSpPr>
          <p:spPr bwMode="auto">
            <a:xfrm rot="5400000" flipH="1">
              <a:off x="5676" y="2801"/>
              <a:ext cx="241" cy="219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6" name="AutoShape 162"/>
            <p:cNvSpPr>
              <a:spLocks noChangeArrowheads="1"/>
            </p:cNvSpPr>
            <p:nvPr/>
          </p:nvSpPr>
          <p:spPr bwMode="auto">
            <a:xfrm rot="5400000" flipH="1">
              <a:off x="5796" y="2730"/>
              <a:ext cx="176" cy="325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7" name="AutoShape 163"/>
            <p:cNvSpPr>
              <a:spLocks noChangeArrowheads="1"/>
            </p:cNvSpPr>
            <p:nvPr/>
          </p:nvSpPr>
          <p:spPr bwMode="auto">
            <a:xfrm rot="5400000" flipH="1">
              <a:off x="5873" y="2702"/>
              <a:ext cx="149" cy="386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8" name="AutoShape 164"/>
            <p:cNvSpPr>
              <a:spLocks noChangeArrowheads="1"/>
            </p:cNvSpPr>
            <p:nvPr/>
          </p:nvSpPr>
          <p:spPr bwMode="auto">
            <a:xfrm rot="5400000" flipH="1">
              <a:off x="5931" y="2675"/>
              <a:ext cx="96" cy="460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89" name="AutoShape 165"/>
            <p:cNvSpPr>
              <a:spLocks noChangeArrowheads="1"/>
            </p:cNvSpPr>
            <p:nvPr/>
          </p:nvSpPr>
          <p:spPr bwMode="auto">
            <a:xfrm rot="-4728793">
              <a:off x="5798" y="2574"/>
              <a:ext cx="176" cy="325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0" name="AutoShape 166"/>
            <p:cNvSpPr>
              <a:spLocks noChangeArrowheads="1"/>
            </p:cNvSpPr>
            <p:nvPr/>
          </p:nvSpPr>
          <p:spPr bwMode="auto">
            <a:xfrm rot="16864644">
              <a:off x="5923" y="2546"/>
              <a:ext cx="149" cy="386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1" name="AutoShape 167"/>
            <p:cNvSpPr>
              <a:spLocks noChangeArrowheads="1"/>
            </p:cNvSpPr>
            <p:nvPr/>
          </p:nvSpPr>
          <p:spPr bwMode="auto">
            <a:xfrm rot="-4748357">
              <a:off x="5925" y="2519"/>
              <a:ext cx="96" cy="460"/>
            </a:xfrm>
            <a:custGeom>
              <a:avLst/>
              <a:gdLst>
                <a:gd name="G0" fmla="+- 4850 0 0"/>
                <a:gd name="G1" fmla="+- 21600 0 4850"/>
                <a:gd name="G2" fmla="*/ 4850 1 2"/>
                <a:gd name="G3" fmla="+- 21600 0 G2"/>
                <a:gd name="G4" fmla="+/ 4850 21600 2"/>
                <a:gd name="G5" fmla="+/ G1 0 2"/>
                <a:gd name="G6" fmla="*/ 21600 21600 4850"/>
                <a:gd name="G7" fmla="*/ G6 1 2"/>
                <a:gd name="G8" fmla="+- 21600 0 G7"/>
                <a:gd name="G9" fmla="*/ 21600 1 2"/>
                <a:gd name="G10" fmla="+- 4850 0 G9"/>
                <a:gd name="G11" fmla="?: G10 G8 0"/>
                <a:gd name="G12" fmla="?: G10 G7 21600"/>
                <a:gd name="T0" fmla="*/ 19175 w 21600"/>
                <a:gd name="T1" fmla="*/ 10800 h 21600"/>
                <a:gd name="T2" fmla="*/ 10800 w 21600"/>
                <a:gd name="T3" fmla="*/ 21600 h 21600"/>
                <a:gd name="T4" fmla="*/ 2425 w 21600"/>
                <a:gd name="T5" fmla="*/ 10800 h 21600"/>
                <a:gd name="T6" fmla="*/ 10800 w 21600"/>
                <a:gd name="T7" fmla="*/ 0 h 21600"/>
                <a:gd name="T8" fmla="*/ 4225 w 21600"/>
                <a:gd name="T9" fmla="*/ 4225 h 21600"/>
                <a:gd name="T10" fmla="*/ 17375 w 21600"/>
                <a:gd name="T11" fmla="*/ 17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50" y="21600"/>
                  </a:lnTo>
                  <a:lnTo>
                    <a:pt x="16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2" name="AutoShape 168"/>
            <p:cNvSpPr>
              <a:spLocks noChangeArrowheads="1"/>
            </p:cNvSpPr>
            <p:nvPr/>
          </p:nvSpPr>
          <p:spPr bwMode="auto">
            <a:xfrm rot="6955322" flipH="1">
              <a:off x="5819" y="2409"/>
              <a:ext cx="193" cy="230"/>
            </a:xfrm>
            <a:custGeom>
              <a:avLst/>
              <a:gdLst>
                <a:gd name="G0" fmla="+- 2513 0 0"/>
                <a:gd name="G1" fmla="+- 21600 0 2513"/>
                <a:gd name="G2" fmla="*/ 2513 1 2"/>
                <a:gd name="G3" fmla="+- 21600 0 G2"/>
                <a:gd name="G4" fmla="+/ 2513 21600 2"/>
                <a:gd name="G5" fmla="+/ G1 0 2"/>
                <a:gd name="G6" fmla="*/ 21600 21600 2513"/>
                <a:gd name="G7" fmla="*/ G6 1 2"/>
                <a:gd name="G8" fmla="+- 21600 0 G7"/>
                <a:gd name="G9" fmla="*/ 21600 1 2"/>
                <a:gd name="G10" fmla="+- 2513 0 G9"/>
                <a:gd name="G11" fmla="?: G10 G8 0"/>
                <a:gd name="G12" fmla="?: G10 G7 21600"/>
                <a:gd name="T0" fmla="*/ 20343 w 21600"/>
                <a:gd name="T1" fmla="*/ 10800 h 21600"/>
                <a:gd name="T2" fmla="*/ 10800 w 21600"/>
                <a:gd name="T3" fmla="*/ 21600 h 21600"/>
                <a:gd name="T4" fmla="*/ 1257 w 21600"/>
                <a:gd name="T5" fmla="*/ 10800 h 21600"/>
                <a:gd name="T6" fmla="*/ 10800 w 21600"/>
                <a:gd name="T7" fmla="*/ 0 h 21600"/>
                <a:gd name="T8" fmla="*/ 3057 w 21600"/>
                <a:gd name="T9" fmla="*/ 3057 h 21600"/>
                <a:gd name="T10" fmla="*/ 18543 w 21600"/>
                <a:gd name="T11" fmla="*/ 185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13" y="21600"/>
                  </a:lnTo>
                  <a:lnTo>
                    <a:pt x="190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3" name="AutoShape 169"/>
            <p:cNvSpPr>
              <a:spLocks noChangeArrowheads="1"/>
            </p:cNvSpPr>
            <p:nvPr/>
          </p:nvSpPr>
          <p:spPr bwMode="auto">
            <a:xfrm rot="7197954" flipH="1">
              <a:off x="5891" y="2400"/>
              <a:ext cx="177" cy="294"/>
            </a:xfrm>
            <a:custGeom>
              <a:avLst/>
              <a:gdLst>
                <a:gd name="G0" fmla="+- 2513 0 0"/>
                <a:gd name="G1" fmla="+- 21600 0 2513"/>
                <a:gd name="G2" fmla="*/ 2513 1 2"/>
                <a:gd name="G3" fmla="+- 21600 0 G2"/>
                <a:gd name="G4" fmla="+/ 2513 21600 2"/>
                <a:gd name="G5" fmla="+/ G1 0 2"/>
                <a:gd name="G6" fmla="*/ 21600 21600 2513"/>
                <a:gd name="G7" fmla="*/ G6 1 2"/>
                <a:gd name="G8" fmla="+- 21600 0 G7"/>
                <a:gd name="G9" fmla="*/ 21600 1 2"/>
                <a:gd name="G10" fmla="+- 2513 0 G9"/>
                <a:gd name="G11" fmla="?: G10 G8 0"/>
                <a:gd name="G12" fmla="?: G10 G7 21600"/>
                <a:gd name="T0" fmla="*/ 20343 w 21600"/>
                <a:gd name="T1" fmla="*/ 10800 h 21600"/>
                <a:gd name="T2" fmla="*/ 10800 w 21600"/>
                <a:gd name="T3" fmla="*/ 21600 h 21600"/>
                <a:gd name="T4" fmla="*/ 1257 w 21600"/>
                <a:gd name="T5" fmla="*/ 10800 h 21600"/>
                <a:gd name="T6" fmla="*/ 10800 w 21600"/>
                <a:gd name="T7" fmla="*/ 0 h 21600"/>
                <a:gd name="T8" fmla="*/ 3057 w 21600"/>
                <a:gd name="T9" fmla="*/ 3057 h 21600"/>
                <a:gd name="T10" fmla="*/ 18543 w 21600"/>
                <a:gd name="T11" fmla="*/ 185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13" y="21600"/>
                  </a:lnTo>
                  <a:lnTo>
                    <a:pt x="190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4" name="AutoShape 170"/>
            <p:cNvSpPr>
              <a:spLocks noChangeArrowheads="1"/>
            </p:cNvSpPr>
            <p:nvPr/>
          </p:nvSpPr>
          <p:spPr bwMode="auto">
            <a:xfrm rot="6796756" flipH="1">
              <a:off x="5949" y="2426"/>
              <a:ext cx="177" cy="294"/>
            </a:xfrm>
            <a:custGeom>
              <a:avLst/>
              <a:gdLst>
                <a:gd name="G0" fmla="+- 2513 0 0"/>
                <a:gd name="G1" fmla="+- 21600 0 2513"/>
                <a:gd name="G2" fmla="*/ 2513 1 2"/>
                <a:gd name="G3" fmla="+- 21600 0 G2"/>
                <a:gd name="G4" fmla="+/ 2513 21600 2"/>
                <a:gd name="G5" fmla="+/ G1 0 2"/>
                <a:gd name="G6" fmla="*/ 21600 21600 2513"/>
                <a:gd name="G7" fmla="*/ G6 1 2"/>
                <a:gd name="G8" fmla="+- 21600 0 G7"/>
                <a:gd name="G9" fmla="*/ 21600 1 2"/>
                <a:gd name="G10" fmla="+- 2513 0 G9"/>
                <a:gd name="G11" fmla="?: G10 G8 0"/>
                <a:gd name="G12" fmla="?: G10 G7 21600"/>
                <a:gd name="T0" fmla="*/ 20343 w 21600"/>
                <a:gd name="T1" fmla="*/ 10800 h 21600"/>
                <a:gd name="T2" fmla="*/ 10800 w 21600"/>
                <a:gd name="T3" fmla="*/ 21600 h 21600"/>
                <a:gd name="T4" fmla="*/ 1257 w 21600"/>
                <a:gd name="T5" fmla="*/ 10800 h 21600"/>
                <a:gd name="T6" fmla="*/ 10800 w 21600"/>
                <a:gd name="T7" fmla="*/ 0 h 21600"/>
                <a:gd name="T8" fmla="*/ 3057 w 21600"/>
                <a:gd name="T9" fmla="*/ 3057 h 21600"/>
                <a:gd name="T10" fmla="*/ 18543 w 21600"/>
                <a:gd name="T11" fmla="*/ 185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13" y="21600"/>
                  </a:lnTo>
                  <a:lnTo>
                    <a:pt x="190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5" name="AutoShape 171"/>
            <p:cNvSpPr>
              <a:spLocks noChangeArrowheads="1"/>
            </p:cNvSpPr>
            <p:nvPr/>
          </p:nvSpPr>
          <p:spPr bwMode="auto">
            <a:xfrm rot="6796756" flipH="1">
              <a:off x="5989" y="2382"/>
              <a:ext cx="109" cy="406"/>
            </a:xfrm>
            <a:custGeom>
              <a:avLst/>
              <a:gdLst>
                <a:gd name="G0" fmla="+- 2513 0 0"/>
                <a:gd name="G1" fmla="+- 21600 0 2513"/>
                <a:gd name="G2" fmla="*/ 2513 1 2"/>
                <a:gd name="G3" fmla="+- 21600 0 G2"/>
                <a:gd name="G4" fmla="+/ 2513 21600 2"/>
                <a:gd name="G5" fmla="+/ G1 0 2"/>
                <a:gd name="G6" fmla="*/ 21600 21600 2513"/>
                <a:gd name="G7" fmla="*/ G6 1 2"/>
                <a:gd name="G8" fmla="+- 21600 0 G7"/>
                <a:gd name="G9" fmla="*/ 21600 1 2"/>
                <a:gd name="G10" fmla="+- 2513 0 G9"/>
                <a:gd name="G11" fmla="?: G10 G8 0"/>
                <a:gd name="G12" fmla="?: G10 G7 21600"/>
                <a:gd name="T0" fmla="*/ 20343 w 21600"/>
                <a:gd name="T1" fmla="*/ 10800 h 21600"/>
                <a:gd name="T2" fmla="*/ 10800 w 21600"/>
                <a:gd name="T3" fmla="*/ 21600 h 21600"/>
                <a:gd name="T4" fmla="*/ 1257 w 21600"/>
                <a:gd name="T5" fmla="*/ 10800 h 21600"/>
                <a:gd name="T6" fmla="*/ 10800 w 21600"/>
                <a:gd name="T7" fmla="*/ 0 h 21600"/>
                <a:gd name="T8" fmla="*/ 3057 w 21600"/>
                <a:gd name="T9" fmla="*/ 3057 h 21600"/>
                <a:gd name="T10" fmla="*/ 18543 w 21600"/>
                <a:gd name="T11" fmla="*/ 185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13" y="21600"/>
                  </a:lnTo>
                  <a:lnTo>
                    <a:pt x="190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6" name="AutoShape 172"/>
            <p:cNvSpPr>
              <a:spLocks noChangeArrowheads="1"/>
            </p:cNvSpPr>
            <p:nvPr/>
          </p:nvSpPr>
          <p:spPr bwMode="auto">
            <a:xfrm rot="8502172" flipH="1">
              <a:off x="5987" y="2190"/>
              <a:ext cx="250" cy="206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7" name="AutoShape 173"/>
            <p:cNvSpPr>
              <a:spLocks noChangeArrowheads="1"/>
            </p:cNvSpPr>
            <p:nvPr/>
          </p:nvSpPr>
          <p:spPr bwMode="auto">
            <a:xfrm rot="8771248" flipH="1">
              <a:off x="6011" y="2237"/>
              <a:ext cx="284" cy="256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8" name="AutoShape 174"/>
            <p:cNvSpPr>
              <a:spLocks noChangeArrowheads="1"/>
            </p:cNvSpPr>
            <p:nvPr/>
          </p:nvSpPr>
          <p:spPr bwMode="auto">
            <a:xfrm rot="8771248" flipH="1">
              <a:off x="6002" y="2234"/>
              <a:ext cx="263" cy="256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99" name="AutoShape 175"/>
            <p:cNvSpPr>
              <a:spLocks noChangeArrowheads="1"/>
            </p:cNvSpPr>
            <p:nvPr/>
          </p:nvSpPr>
          <p:spPr bwMode="auto">
            <a:xfrm rot="8771248" flipH="1">
              <a:off x="6130" y="2210"/>
              <a:ext cx="189" cy="374"/>
            </a:xfrm>
            <a:custGeom>
              <a:avLst/>
              <a:gdLst>
                <a:gd name="G0" fmla="+- 0 0 0"/>
                <a:gd name="G1" fmla="+- 21600 0 0"/>
                <a:gd name="G2" fmla="*/ 0 1 2"/>
                <a:gd name="G3" fmla="+- 21600 0 G2"/>
                <a:gd name="G4" fmla="+/ 0 21600 2"/>
                <a:gd name="G5" fmla="+/ G1 0 2"/>
                <a:gd name="G6" fmla="*/ 21600 21600 0"/>
                <a:gd name="G7" fmla="*/ G6 1 2"/>
                <a:gd name="G8" fmla="+- 21600 0 G7"/>
                <a:gd name="G9" fmla="*/ 21600 1 2"/>
                <a:gd name="G10" fmla="+- 0 0 G9"/>
                <a:gd name="G11" fmla="?: G10 G8 0"/>
                <a:gd name="G12" fmla="?: G10 G7 21600"/>
                <a:gd name="T0" fmla="*/ 21600 w 21600"/>
                <a:gd name="T1" fmla="*/ 10800 h 21600"/>
                <a:gd name="T2" fmla="*/ 10800 w 21600"/>
                <a:gd name="T3" fmla="*/ 21600 h 21600"/>
                <a:gd name="T4" fmla="*/ 0 w 21600"/>
                <a:gd name="T5" fmla="*/ 10800 h 21600"/>
                <a:gd name="T6" fmla="*/ 10800 w 21600"/>
                <a:gd name="T7" fmla="*/ 0 h 21600"/>
                <a:gd name="T8" fmla="*/ 1800 w 21600"/>
                <a:gd name="T9" fmla="*/ 1800 h 21600"/>
                <a:gd name="T10" fmla="*/ 19800 w 21600"/>
                <a:gd name="T11" fmla="*/ 19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00" name="AutoShape 176"/>
            <p:cNvSpPr>
              <a:spLocks noChangeArrowheads="1"/>
            </p:cNvSpPr>
            <p:nvPr/>
          </p:nvSpPr>
          <p:spPr bwMode="auto">
            <a:xfrm rot="20839698" flipH="1">
              <a:off x="6209" y="2099"/>
              <a:ext cx="335" cy="454"/>
            </a:xfrm>
            <a:custGeom>
              <a:avLst/>
              <a:gdLst>
                <a:gd name="G0" fmla="+- 5585 0 0"/>
                <a:gd name="G1" fmla="+- 21600 0 5585"/>
                <a:gd name="G2" fmla="*/ 5585 1 2"/>
                <a:gd name="G3" fmla="+- 21600 0 G2"/>
                <a:gd name="G4" fmla="+/ 5585 21600 2"/>
                <a:gd name="G5" fmla="+/ G1 0 2"/>
                <a:gd name="G6" fmla="*/ 21600 21600 5585"/>
                <a:gd name="G7" fmla="*/ G6 1 2"/>
                <a:gd name="G8" fmla="+- 21600 0 G7"/>
                <a:gd name="G9" fmla="*/ 21600 1 2"/>
                <a:gd name="G10" fmla="+- 5585 0 G9"/>
                <a:gd name="G11" fmla="?: G10 G8 0"/>
                <a:gd name="G12" fmla="?: G10 G7 21600"/>
                <a:gd name="T0" fmla="*/ 18807 w 21600"/>
                <a:gd name="T1" fmla="*/ 10800 h 21600"/>
                <a:gd name="T2" fmla="*/ 10800 w 21600"/>
                <a:gd name="T3" fmla="*/ 21600 h 21600"/>
                <a:gd name="T4" fmla="*/ 2793 w 21600"/>
                <a:gd name="T5" fmla="*/ 10800 h 21600"/>
                <a:gd name="T6" fmla="*/ 10800 w 21600"/>
                <a:gd name="T7" fmla="*/ 0 h 21600"/>
                <a:gd name="T8" fmla="*/ 4593 w 21600"/>
                <a:gd name="T9" fmla="*/ 4593 h 21600"/>
                <a:gd name="T10" fmla="*/ 17007 w 21600"/>
                <a:gd name="T11" fmla="*/ 170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585" y="21600"/>
                  </a:lnTo>
                  <a:lnTo>
                    <a:pt x="160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01" name="AutoShape 177"/>
            <p:cNvSpPr>
              <a:spLocks noChangeArrowheads="1"/>
            </p:cNvSpPr>
            <p:nvPr/>
          </p:nvSpPr>
          <p:spPr bwMode="auto">
            <a:xfrm rot="20839698" flipH="1">
              <a:off x="6197" y="2062"/>
              <a:ext cx="335" cy="195"/>
            </a:xfrm>
            <a:custGeom>
              <a:avLst/>
              <a:gdLst>
                <a:gd name="G0" fmla="+- 5585 0 0"/>
                <a:gd name="G1" fmla="+- 21600 0 5585"/>
                <a:gd name="G2" fmla="*/ 5585 1 2"/>
                <a:gd name="G3" fmla="+- 21600 0 G2"/>
                <a:gd name="G4" fmla="+/ 5585 21600 2"/>
                <a:gd name="G5" fmla="+/ G1 0 2"/>
                <a:gd name="G6" fmla="*/ 21600 21600 5585"/>
                <a:gd name="G7" fmla="*/ G6 1 2"/>
                <a:gd name="G8" fmla="+- 21600 0 G7"/>
                <a:gd name="G9" fmla="*/ 21600 1 2"/>
                <a:gd name="G10" fmla="+- 5585 0 G9"/>
                <a:gd name="G11" fmla="?: G10 G8 0"/>
                <a:gd name="G12" fmla="?: G10 G7 21600"/>
                <a:gd name="T0" fmla="*/ 18807 w 21600"/>
                <a:gd name="T1" fmla="*/ 10800 h 21600"/>
                <a:gd name="T2" fmla="*/ 10800 w 21600"/>
                <a:gd name="T3" fmla="*/ 21600 h 21600"/>
                <a:gd name="T4" fmla="*/ 2793 w 21600"/>
                <a:gd name="T5" fmla="*/ 10800 h 21600"/>
                <a:gd name="T6" fmla="*/ 10800 w 21600"/>
                <a:gd name="T7" fmla="*/ 0 h 21600"/>
                <a:gd name="T8" fmla="*/ 4593 w 21600"/>
                <a:gd name="T9" fmla="*/ 4593 h 21600"/>
                <a:gd name="T10" fmla="*/ 17007 w 21600"/>
                <a:gd name="T11" fmla="*/ 170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585" y="21600"/>
                  </a:lnTo>
                  <a:lnTo>
                    <a:pt x="160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02" name="AutoShape 178"/>
            <p:cNvSpPr>
              <a:spLocks noChangeArrowheads="1"/>
            </p:cNvSpPr>
            <p:nvPr/>
          </p:nvSpPr>
          <p:spPr bwMode="auto">
            <a:xfrm rot="20839698" flipH="1">
              <a:off x="6201" y="2105"/>
              <a:ext cx="335" cy="289"/>
            </a:xfrm>
            <a:custGeom>
              <a:avLst/>
              <a:gdLst>
                <a:gd name="G0" fmla="+- 5585 0 0"/>
                <a:gd name="G1" fmla="+- 21600 0 5585"/>
                <a:gd name="G2" fmla="*/ 5585 1 2"/>
                <a:gd name="G3" fmla="+- 21600 0 G2"/>
                <a:gd name="G4" fmla="+/ 5585 21600 2"/>
                <a:gd name="G5" fmla="+/ G1 0 2"/>
                <a:gd name="G6" fmla="*/ 21600 21600 5585"/>
                <a:gd name="G7" fmla="*/ G6 1 2"/>
                <a:gd name="G8" fmla="+- 21600 0 G7"/>
                <a:gd name="G9" fmla="*/ 21600 1 2"/>
                <a:gd name="G10" fmla="+- 5585 0 G9"/>
                <a:gd name="G11" fmla="?: G10 G8 0"/>
                <a:gd name="G12" fmla="?: G10 G7 21600"/>
                <a:gd name="T0" fmla="*/ 18807 w 21600"/>
                <a:gd name="T1" fmla="*/ 10800 h 21600"/>
                <a:gd name="T2" fmla="*/ 10800 w 21600"/>
                <a:gd name="T3" fmla="*/ 21600 h 21600"/>
                <a:gd name="T4" fmla="*/ 2793 w 21600"/>
                <a:gd name="T5" fmla="*/ 10800 h 21600"/>
                <a:gd name="T6" fmla="*/ 10800 w 21600"/>
                <a:gd name="T7" fmla="*/ 0 h 21600"/>
                <a:gd name="T8" fmla="*/ 4593 w 21600"/>
                <a:gd name="T9" fmla="*/ 4593 h 21600"/>
                <a:gd name="T10" fmla="*/ 17007 w 21600"/>
                <a:gd name="T11" fmla="*/ 170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585" y="21600"/>
                  </a:lnTo>
                  <a:lnTo>
                    <a:pt x="160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03" name="AutoShape 179"/>
            <p:cNvSpPr>
              <a:spLocks noChangeArrowheads="1"/>
            </p:cNvSpPr>
            <p:nvPr/>
          </p:nvSpPr>
          <p:spPr bwMode="auto">
            <a:xfrm rot="20839698" flipH="1">
              <a:off x="6215" y="2114"/>
              <a:ext cx="409" cy="365"/>
            </a:xfrm>
            <a:custGeom>
              <a:avLst/>
              <a:gdLst>
                <a:gd name="G0" fmla="+- 5585 0 0"/>
                <a:gd name="G1" fmla="+- 21600 0 5585"/>
                <a:gd name="G2" fmla="*/ 5585 1 2"/>
                <a:gd name="G3" fmla="+- 21600 0 G2"/>
                <a:gd name="G4" fmla="+/ 5585 21600 2"/>
                <a:gd name="G5" fmla="+/ G1 0 2"/>
                <a:gd name="G6" fmla="*/ 21600 21600 5585"/>
                <a:gd name="G7" fmla="*/ G6 1 2"/>
                <a:gd name="G8" fmla="+- 21600 0 G7"/>
                <a:gd name="G9" fmla="*/ 21600 1 2"/>
                <a:gd name="G10" fmla="+- 5585 0 G9"/>
                <a:gd name="G11" fmla="?: G10 G8 0"/>
                <a:gd name="G12" fmla="?: G10 G7 21600"/>
                <a:gd name="T0" fmla="*/ 18807 w 21600"/>
                <a:gd name="T1" fmla="*/ 10800 h 21600"/>
                <a:gd name="T2" fmla="*/ 10800 w 21600"/>
                <a:gd name="T3" fmla="*/ 21600 h 21600"/>
                <a:gd name="T4" fmla="*/ 2793 w 21600"/>
                <a:gd name="T5" fmla="*/ 10800 h 21600"/>
                <a:gd name="T6" fmla="*/ 10800 w 21600"/>
                <a:gd name="T7" fmla="*/ 0 h 21600"/>
                <a:gd name="T8" fmla="*/ 4593 w 21600"/>
                <a:gd name="T9" fmla="*/ 4593 h 21600"/>
                <a:gd name="T10" fmla="*/ 17007 w 21600"/>
                <a:gd name="T11" fmla="*/ 1700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585" y="21600"/>
                  </a:lnTo>
                  <a:lnTo>
                    <a:pt x="160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204" name="AutoShape 180"/>
            <p:cNvCxnSpPr>
              <a:cxnSpLocks noChangeShapeType="1"/>
            </p:cNvCxnSpPr>
            <p:nvPr/>
          </p:nvCxnSpPr>
          <p:spPr bwMode="auto">
            <a:xfrm flipH="1">
              <a:off x="6006" y="1418"/>
              <a:ext cx="417" cy="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05" name="AutoShape 181"/>
            <p:cNvCxnSpPr>
              <a:cxnSpLocks noChangeShapeType="1"/>
            </p:cNvCxnSpPr>
            <p:nvPr/>
          </p:nvCxnSpPr>
          <p:spPr bwMode="auto">
            <a:xfrm flipH="1">
              <a:off x="5591" y="1517"/>
              <a:ext cx="379" cy="2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06" name="AutoShape 182"/>
            <p:cNvCxnSpPr>
              <a:cxnSpLocks noChangeShapeType="1"/>
            </p:cNvCxnSpPr>
            <p:nvPr/>
          </p:nvCxnSpPr>
          <p:spPr bwMode="auto">
            <a:xfrm flipH="1">
              <a:off x="5265" y="1855"/>
              <a:ext cx="253" cy="3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07" name="AutoShape 183"/>
            <p:cNvCxnSpPr>
              <a:cxnSpLocks noChangeShapeType="1"/>
            </p:cNvCxnSpPr>
            <p:nvPr/>
          </p:nvCxnSpPr>
          <p:spPr bwMode="auto">
            <a:xfrm flipH="1">
              <a:off x="5137" y="2324"/>
              <a:ext cx="74" cy="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08" name="AutoShape 184"/>
            <p:cNvCxnSpPr>
              <a:cxnSpLocks noChangeShapeType="1"/>
            </p:cNvCxnSpPr>
            <p:nvPr/>
          </p:nvCxnSpPr>
          <p:spPr bwMode="auto">
            <a:xfrm>
              <a:off x="5131" y="2732"/>
              <a:ext cx="1" cy="1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09" name="AutoShape 185"/>
            <p:cNvSpPr>
              <a:spLocks noChangeArrowheads="1"/>
            </p:cNvSpPr>
            <p:nvPr/>
          </p:nvSpPr>
          <p:spPr bwMode="auto">
            <a:xfrm rot="1056071">
              <a:off x="5124" y="2498"/>
              <a:ext cx="1094" cy="30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0" name="AutoShape 186"/>
            <p:cNvSpPr>
              <a:spLocks noChangeArrowheads="1"/>
            </p:cNvSpPr>
            <p:nvPr/>
          </p:nvSpPr>
          <p:spPr bwMode="auto">
            <a:xfrm rot="2133639">
              <a:off x="5298" y="2229"/>
              <a:ext cx="1094" cy="217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1" name="AutoShape 187"/>
            <p:cNvSpPr>
              <a:spLocks noChangeArrowheads="1"/>
            </p:cNvSpPr>
            <p:nvPr/>
          </p:nvSpPr>
          <p:spPr bwMode="auto">
            <a:xfrm rot="3676991">
              <a:off x="5501" y="2077"/>
              <a:ext cx="1094" cy="133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2" name="AutoShape 188"/>
            <p:cNvSpPr>
              <a:spLocks noChangeArrowheads="1"/>
            </p:cNvSpPr>
            <p:nvPr/>
          </p:nvSpPr>
          <p:spPr bwMode="auto">
            <a:xfrm rot="4985076">
              <a:off x="5767" y="1949"/>
              <a:ext cx="1094" cy="98"/>
            </a:xfrm>
            <a:custGeom>
              <a:avLst/>
              <a:gdLst>
                <a:gd name="G0" fmla="+- 8648 0 0"/>
                <a:gd name="G1" fmla="+- 21600 0 8648"/>
                <a:gd name="G2" fmla="+- 21600 0 864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648" y="10800"/>
                  </a:moveTo>
                  <a:cubicBezTo>
                    <a:pt x="8648" y="11989"/>
                    <a:pt x="9611" y="12952"/>
                    <a:pt x="10800" y="12952"/>
                  </a:cubicBezTo>
                  <a:cubicBezTo>
                    <a:pt x="11989" y="12952"/>
                    <a:pt x="12952" y="11989"/>
                    <a:pt x="12952" y="10800"/>
                  </a:cubicBezTo>
                  <a:cubicBezTo>
                    <a:pt x="12952" y="9611"/>
                    <a:pt x="11989" y="8648"/>
                    <a:pt x="10800" y="8648"/>
                  </a:cubicBezTo>
                  <a:cubicBezTo>
                    <a:pt x="9611" y="8648"/>
                    <a:pt x="8648" y="9611"/>
                    <a:pt x="8648" y="10800"/>
                  </a:cubicBezTo>
                  <a:close/>
                </a:path>
              </a:pathLst>
            </a:custGeom>
            <a:solidFill>
              <a:srgbClr val="17365D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213" name="AutoShape 189"/>
            <p:cNvCxnSpPr>
              <a:cxnSpLocks noChangeShapeType="1"/>
            </p:cNvCxnSpPr>
            <p:nvPr/>
          </p:nvCxnSpPr>
          <p:spPr bwMode="auto">
            <a:xfrm>
              <a:off x="6512" y="1975"/>
              <a:ext cx="3497" cy="0"/>
            </a:xfrm>
            <a:prstGeom prst="straightConnector1">
              <a:avLst/>
            </a:prstGeom>
            <a:noFill/>
            <a:ln w="12700" cap="rnd">
              <a:solidFill>
                <a:srgbClr val="873AC0"/>
              </a:solidFill>
              <a:prstDash val="sysDot"/>
              <a:round/>
              <a:headEnd/>
              <a:tailEnd/>
            </a:ln>
          </p:spPr>
        </p:cxnSp>
        <p:sp>
          <p:nvSpPr>
            <p:cNvPr id="1214" name="Arc 190"/>
            <p:cNvSpPr>
              <a:spLocks/>
            </p:cNvSpPr>
            <p:nvPr/>
          </p:nvSpPr>
          <p:spPr bwMode="auto">
            <a:xfrm rot="16200000">
              <a:off x="5604" y="2043"/>
              <a:ext cx="941" cy="82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rgbClr val="7030A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cxnSp>
          <p:nvCxnSpPr>
            <p:cNvPr id="1215" name="AutoShape 191"/>
            <p:cNvCxnSpPr>
              <a:cxnSpLocks noChangeShapeType="1"/>
            </p:cNvCxnSpPr>
            <p:nvPr/>
          </p:nvCxnSpPr>
          <p:spPr bwMode="auto">
            <a:xfrm flipH="1">
              <a:off x="5659" y="2982"/>
              <a:ext cx="0" cy="4870"/>
            </a:xfrm>
            <a:prstGeom prst="straightConnector1">
              <a:avLst/>
            </a:prstGeom>
            <a:noFill/>
            <a:ln w="12700" cap="rnd">
              <a:solidFill>
                <a:srgbClr val="7030A0"/>
              </a:solidFill>
              <a:prstDash val="sysDot"/>
              <a:round/>
              <a:headEnd/>
              <a:tailEnd/>
            </a:ln>
          </p:spPr>
        </p:cxnSp>
        <p:sp>
          <p:nvSpPr>
            <p:cNvPr id="1216" name="Oval 192"/>
            <p:cNvSpPr>
              <a:spLocks noChangeArrowheads="1"/>
            </p:cNvSpPr>
            <p:nvPr/>
          </p:nvSpPr>
          <p:spPr bwMode="auto">
            <a:xfrm>
              <a:off x="5882" y="82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7" name="Oval 193"/>
            <p:cNvSpPr>
              <a:spLocks noChangeArrowheads="1"/>
            </p:cNvSpPr>
            <p:nvPr/>
          </p:nvSpPr>
          <p:spPr bwMode="auto">
            <a:xfrm>
              <a:off x="6002" y="839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8" name="Oval 194"/>
            <p:cNvSpPr>
              <a:spLocks noChangeArrowheads="1"/>
            </p:cNvSpPr>
            <p:nvPr/>
          </p:nvSpPr>
          <p:spPr bwMode="auto">
            <a:xfrm>
              <a:off x="6047" y="83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19" name="Oval 195"/>
            <p:cNvSpPr>
              <a:spLocks noChangeArrowheads="1"/>
            </p:cNvSpPr>
            <p:nvPr/>
          </p:nvSpPr>
          <p:spPr bwMode="auto">
            <a:xfrm>
              <a:off x="5972" y="81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0" name="Oval 196"/>
            <p:cNvSpPr>
              <a:spLocks noChangeArrowheads="1"/>
            </p:cNvSpPr>
            <p:nvPr/>
          </p:nvSpPr>
          <p:spPr bwMode="auto">
            <a:xfrm>
              <a:off x="5837" y="81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1" name="Oval 197"/>
            <p:cNvSpPr>
              <a:spLocks noChangeArrowheads="1"/>
            </p:cNvSpPr>
            <p:nvPr/>
          </p:nvSpPr>
          <p:spPr bwMode="auto">
            <a:xfrm>
              <a:off x="5837" y="826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2" name="Oval 198"/>
            <p:cNvSpPr>
              <a:spLocks noChangeArrowheads="1"/>
            </p:cNvSpPr>
            <p:nvPr/>
          </p:nvSpPr>
          <p:spPr bwMode="auto">
            <a:xfrm>
              <a:off x="5837" y="812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3" name="Oval 199"/>
            <p:cNvSpPr>
              <a:spLocks noChangeArrowheads="1"/>
            </p:cNvSpPr>
            <p:nvPr/>
          </p:nvSpPr>
          <p:spPr bwMode="auto">
            <a:xfrm>
              <a:off x="5882" y="80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4" name="Oval 200"/>
            <p:cNvSpPr>
              <a:spLocks noChangeArrowheads="1"/>
            </p:cNvSpPr>
            <p:nvPr/>
          </p:nvSpPr>
          <p:spPr bwMode="auto">
            <a:xfrm>
              <a:off x="5957" y="79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5" name="Oval 201"/>
            <p:cNvSpPr>
              <a:spLocks noChangeArrowheads="1"/>
            </p:cNvSpPr>
            <p:nvPr/>
          </p:nvSpPr>
          <p:spPr bwMode="auto">
            <a:xfrm>
              <a:off x="5882" y="78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6" name="Oval 202"/>
            <p:cNvSpPr>
              <a:spLocks noChangeArrowheads="1"/>
            </p:cNvSpPr>
            <p:nvPr/>
          </p:nvSpPr>
          <p:spPr bwMode="auto">
            <a:xfrm>
              <a:off x="5822" y="80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7" name="Oval 203"/>
            <p:cNvSpPr>
              <a:spLocks noChangeArrowheads="1"/>
            </p:cNvSpPr>
            <p:nvPr/>
          </p:nvSpPr>
          <p:spPr bwMode="auto">
            <a:xfrm>
              <a:off x="6032" y="808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8" name="Oval 204"/>
            <p:cNvSpPr>
              <a:spLocks noChangeArrowheads="1"/>
            </p:cNvSpPr>
            <p:nvPr/>
          </p:nvSpPr>
          <p:spPr bwMode="auto">
            <a:xfrm>
              <a:off x="5867" y="839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29" name="Oval 205"/>
            <p:cNvSpPr>
              <a:spLocks noChangeArrowheads="1"/>
            </p:cNvSpPr>
            <p:nvPr/>
          </p:nvSpPr>
          <p:spPr bwMode="auto">
            <a:xfrm>
              <a:off x="5762" y="84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0" name="Oval 206"/>
            <p:cNvSpPr>
              <a:spLocks noChangeArrowheads="1"/>
            </p:cNvSpPr>
            <p:nvPr/>
          </p:nvSpPr>
          <p:spPr bwMode="auto">
            <a:xfrm>
              <a:off x="5702" y="826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1" name="Oval 207"/>
            <p:cNvSpPr>
              <a:spLocks noChangeArrowheads="1"/>
            </p:cNvSpPr>
            <p:nvPr/>
          </p:nvSpPr>
          <p:spPr bwMode="auto">
            <a:xfrm>
              <a:off x="5762" y="79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2" name="Oval 208"/>
            <p:cNvSpPr>
              <a:spLocks noChangeArrowheads="1"/>
            </p:cNvSpPr>
            <p:nvPr/>
          </p:nvSpPr>
          <p:spPr bwMode="auto">
            <a:xfrm>
              <a:off x="5702" y="805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3" name="Oval 209"/>
            <p:cNvSpPr>
              <a:spLocks noChangeArrowheads="1"/>
            </p:cNvSpPr>
            <p:nvPr/>
          </p:nvSpPr>
          <p:spPr bwMode="auto">
            <a:xfrm>
              <a:off x="5837" y="772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4" name="Oval 210"/>
            <p:cNvSpPr>
              <a:spLocks noChangeArrowheads="1"/>
            </p:cNvSpPr>
            <p:nvPr/>
          </p:nvSpPr>
          <p:spPr bwMode="auto">
            <a:xfrm>
              <a:off x="5762" y="76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5" name="Oval 211"/>
            <p:cNvSpPr>
              <a:spLocks noChangeArrowheads="1"/>
            </p:cNvSpPr>
            <p:nvPr/>
          </p:nvSpPr>
          <p:spPr bwMode="auto">
            <a:xfrm>
              <a:off x="5942" y="76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6" name="Oval 212"/>
            <p:cNvSpPr>
              <a:spLocks noChangeArrowheads="1"/>
            </p:cNvSpPr>
            <p:nvPr/>
          </p:nvSpPr>
          <p:spPr bwMode="auto">
            <a:xfrm>
              <a:off x="6002" y="775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7" name="Oval 213"/>
            <p:cNvSpPr>
              <a:spLocks noChangeArrowheads="1"/>
            </p:cNvSpPr>
            <p:nvPr/>
          </p:nvSpPr>
          <p:spPr bwMode="auto">
            <a:xfrm>
              <a:off x="6062" y="788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8" name="Oval 214"/>
            <p:cNvSpPr>
              <a:spLocks noChangeArrowheads="1"/>
            </p:cNvSpPr>
            <p:nvPr/>
          </p:nvSpPr>
          <p:spPr bwMode="auto">
            <a:xfrm>
              <a:off x="5957" y="82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39" name="Oval 215"/>
            <p:cNvSpPr>
              <a:spLocks noChangeArrowheads="1"/>
            </p:cNvSpPr>
            <p:nvPr/>
          </p:nvSpPr>
          <p:spPr bwMode="auto">
            <a:xfrm>
              <a:off x="5762" y="833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0" name="Oval 216"/>
            <p:cNvSpPr>
              <a:spLocks noChangeArrowheads="1"/>
            </p:cNvSpPr>
            <p:nvPr/>
          </p:nvSpPr>
          <p:spPr bwMode="auto">
            <a:xfrm>
              <a:off x="5687" y="81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1" name="Oval 217"/>
            <p:cNvSpPr>
              <a:spLocks noChangeArrowheads="1"/>
            </p:cNvSpPr>
            <p:nvPr/>
          </p:nvSpPr>
          <p:spPr bwMode="auto">
            <a:xfrm>
              <a:off x="5717" y="781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3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2" name="Oval 218"/>
            <p:cNvSpPr>
              <a:spLocks noChangeArrowheads="1"/>
            </p:cNvSpPr>
            <p:nvPr/>
          </p:nvSpPr>
          <p:spPr bwMode="auto">
            <a:xfrm>
              <a:off x="6257" y="75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3" name="Oval 219"/>
            <p:cNvSpPr>
              <a:spLocks noChangeArrowheads="1"/>
            </p:cNvSpPr>
            <p:nvPr/>
          </p:nvSpPr>
          <p:spPr bwMode="auto">
            <a:xfrm>
              <a:off x="6124" y="76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4" name="Oval 220"/>
            <p:cNvSpPr>
              <a:spLocks noChangeArrowheads="1"/>
            </p:cNvSpPr>
            <p:nvPr/>
          </p:nvSpPr>
          <p:spPr bwMode="auto">
            <a:xfrm>
              <a:off x="6096" y="76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5" name="Oval 221"/>
            <p:cNvSpPr>
              <a:spLocks noChangeArrowheads="1"/>
            </p:cNvSpPr>
            <p:nvPr/>
          </p:nvSpPr>
          <p:spPr bwMode="auto">
            <a:xfrm>
              <a:off x="6083" y="776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6" name="Oval 222"/>
            <p:cNvSpPr>
              <a:spLocks noChangeArrowheads="1"/>
            </p:cNvSpPr>
            <p:nvPr/>
          </p:nvSpPr>
          <p:spPr bwMode="auto">
            <a:xfrm>
              <a:off x="6130" y="782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7" name="Oval 223"/>
            <p:cNvSpPr>
              <a:spLocks noChangeArrowheads="1"/>
            </p:cNvSpPr>
            <p:nvPr/>
          </p:nvSpPr>
          <p:spPr bwMode="auto">
            <a:xfrm>
              <a:off x="6147" y="80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8" name="Oval 224"/>
            <p:cNvSpPr>
              <a:spLocks noChangeArrowheads="1"/>
            </p:cNvSpPr>
            <p:nvPr/>
          </p:nvSpPr>
          <p:spPr bwMode="auto">
            <a:xfrm>
              <a:off x="6164" y="82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49" name="Oval 225"/>
            <p:cNvSpPr>
              <a:spLocks noChangeArrowheads="1"/>
            </p:cNvSpPr>
            <p:nvPr/>
          </p:nvSpPr>
          <p:spPr bwMode="auto">
            <a:xfrm>
              <a:off x="6181" y="81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0" name="Oval 226"/>
            <p:cNvSpPr>
              <a:spLocks noChangeArrowheads="1"/>
            </p:cNvSpPr>
            <p:nvPr/>
          </p:nvSpPr>
          <p:spPr bwMode="auto">
            <a:xfrm>
              <a:off x="6198" y="808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1" name="Oval 227"/>
            <p:cNvSpPr>
              <a:spLocks noChangeArrowheads="1"/>
            </p:cNvSpPr>
            <p:nvPr/>
          </p:nvSpPr>
          <p:spPr bwMode="auto">
            <a:xfrm>
              <a:off x="6200" y="799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2" name="Oval 228"/>
            <p:cNvSpPr>
              <a:spLocks noChangeArrowheads="1"/>
            </p:cNvSpPr>
            <p:nvPr/>
          </p:nvSpPr>
          <p:spPr bwMode="auto">
            <a:xfrm>
              <a:off x="6202" y="788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3" name="Oval 229"/>
            <p:cNvSpPr>
              <a:spLocks noChangeArrowheads="1"/>
            </p:cNvSpPr>
            <p:nvPr/>
          </p:nvSpPr>
          <p:spPr bwMode="auto">
            <a:xfrm>
              <a:off x="6324" y="778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4" name="Oval 230"/>
            <p:cNvSpPr>
              <a:spLocks noChangeArrowheads="1"/>
            </p:cNvSpPr>
            <p:nvPr/>
          </p:nvSpPr>
          <p:spPr bwMode="auto">
            <a:xfrm>
              <a:off x="6341" y="775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5" name="Oval 231"/>
            <p:cNvSpPr>
              <a:spLocks noChangeArrowheads="1"/>
            </p:cNvSpPr>
            <p:nvPr/>
          </p:nvSpPr>
          <p:spPr bwMode="auto">
            <a:xfrm>
              <a:off x="6313" y="796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6" name="Oval 232"/>
            <p:cNvSpPr>
              <a:spLocks noChangeArrowheads="1"/>
            </p:cNvSpPr>
            <p:nvPr/>
          </p:nvSpPr>
          <p:spPr bwMode="auto">
            <a:xfrm>
              <a:off x="6270" y="818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7" name="Oval 233"/>
            <p:cNvSpPr>
              <a:spLocks noChangeArrowheads="1"/>
            </p:cNvSpPr>
            <p:nvPr/>
          </p:nvSpPr>
          <p:spPr bwMode="auto">
            <a:xfrm>
              <a:off x="6212" y="833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8" name="Oval 234"/>
            <p:cNvSpPr>
              <a:spLocks noChangeArrowheads="1"/>
            </p:cNvSpPr>
            <p:nvPr/>
          </p:nvSpPr>
          <p:spPr bwMode="auto">
            <a:xfrm>
              <a:off x="6154" y="833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59" name="Oval 235"/>
            <p:cNvSpPr>
              <a:spLocks noChangeArrowheads="1"/>
            </p:cNvSpPr>
            <p:nvPr/>
          </p:nvSpPr>
          <p:spPr bwMode="auto">
            <a:xfrm>
              <a:off x="6246" y="82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0" name="Oval 236"/>
            <p:cNvSpPr>
              <a:spLocks noChangeArrowheads="1"/>
            </p:cNvSpPr>
            <p:nvPr/>
          </p:nvSpPr>
          <p:spPr bwMode="auto">
            <a:xfrm>
              <a:off x="6293" y="841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1" name="Oval 237"/>
            <p:cNvSpPr>
              <a:spLocks noChangeArrowheads="1"/>
            </p:cNvSpPr>
            <p:nvPr/>
          </p:nvSpPr>
          <p:spPr bwMode="auto">
            <a:xfrm>
              <a:off x="6190" y="848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2" name="Oval 238"/>
            <p:cNvSpPr>
              <a:spLocks noChangeArrowheads="1"/>
            </p:cNvSpPr>
            <p:nvPr/>
          </p:nvSpPr>
          <p:spPr bwMode="auto">
            <a:xfrm>
              <a:off x="6087" y="85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3" name="Oval 239"/>
            <p:cNvSpPr>
              <a:spLocks noChangeArrowheads="1"/>
            </p:cNvSpPr>
            <p:nvPr/>
          </p:nvSpPr>
          <p:spPr bwMode="auto">
            <a:xfrm>
              <a:off x="6209" y="866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4" name="Oval 240"/>
            <p:cNvSpPr>
              <a:spLocks noChangeArrowheads="1"/>
            </p:cNvSpPr>
            <p:nvPr/>
          </p:nvSpPr>
          <p:spPr bwMode="auto">
            <a:xfrm>
              <a:off x="5971" y="85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5" name="Oval 241"/>
            <p:cNvSpPr>
              <a:spLocks noChangeArrowheads="1"/>
            </p:cNvSpPr>
            <p:nvPr/>
          </p:nvSpPr>
          <p:spPr bwMode="auto">
            <a:xfrm>
              <a:off x="5913" y="85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6" name="Oval 242"/>
            <p:cNvSpPr>
              <a:spLocks noChangeArrowheads="1"/>
            </p:cNvSpPr>
            <p:nvPr/>
          </p:nvSpPr>
          <p:spPr bwMode="auto">
            <a:xfrm>
              <a:off x="5870" y="86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7" name="Oval 243"/>
            <p:cNvSpPr>
              <a:spLocks noChangeArrowheads="1"/>
            </p:cNvSpPr>
            <p:nvPr/>
          </p:nvSpPr>
          <p:spPr bwMode="auto">
            <a:xfrm>
              <a:off x="6052" y="863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8" name="Oval 244"/>
            <p:cNvSpPr>
              <a:spLocks noChangeArrowheads="1"/>
            </p:cNvSpPr>
            <p:nvPr/>
          </p:nvSpPr>
          <p:spPr bwMode="auto">
            <a:xfrm>
              <a:off x="6219" y="868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69" name="Oval 245"/>
            <p:cNvSpPr>
              <a:spLocks noChangeArrowheads="1"/>
            </p:cNvSpPr>
            <p:nvPr/>
          </p:nvSpPr>
          <p:spPr bwMode="auto">
            <a:xfrm>
              <a:off x="6236" y="87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0" name="Oval 246"/>
            <p:cNvSpPr>
              <a:spLocks noChangeArrowheads="1"/>
            </p:cNvSpPr>
            <p:nvPr/>
          </p:nvSpPr>
          <p:spPr bwMode="auto">
            <a:xfrm>
              <a:off x="6253" y="88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1" name="Oval 247"/>
            <p:cNvSpPr>
              <a:spLocks noChangeArrowheads="1"/>
            </p:cNvSpPr>
            <p:nvPr/>
          </p:nvSpPr>
          <p:spPr bwMode="auto">
            <a:xfrm>
              <a:off x="6270" y="847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2" name="Oval 248"/>
            <p:cNvSpPr>
              <a:spLocks noChangeArrowheads="1"/>
            </p:cNvSpPr>
            <p:nvPr/>
          </p:nvSpPr>
          <p:spPr bwMode="auto">
            <a:xfrm>
              <a:off x="6287" y="81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3" name="Oval 249"/>
            <p:cNvSpPr>
              <a:spLocks noChangeArrowheads="1"/>
            </p:cNvSpPr>
            <p:nvPr/>
          </p:nvSpPr>
          <p:spPr bwMode="auto">
            <a:xfrm>
              <a:off x="6124" y="81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4" name="Oval 250"/>
            <p:cNvSpPr>
              <a:spLocks noChangeArrowheads="1"/>
            </p:cNvSpPr>
            <p:nvPr/>
          </p:nvSpPr>
          <p:spPr bwMode="auto">
            <a:xfrm>
              <a:off x="6141" y="85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5" name="Oval 251"/>
            <p:cNvSpPr>
              <a:spLocks noChangeArrowheads="1"/>
            </p:cNvSpPr>
            <p:nvPr/>
          </p:nvSpPr>
          <p:spPr bwMode="auto">
            <a:xfrm>
              <a:off x="6098" y="86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6" name="Oval 252"/>
            <p:cNvSpPr>
              <a:spLocks noChangeArrowheads="1"/>
            </p:cNvSpPr>
            <p:nvPr/>
          </p:nvSpPr>
          <p:spPr bwMode="auto">
            <a:xfrm>
              <a:off x="6070" y="847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7" name="Oval 253"/>
            <p:cNvSpPr>
              <a:spLocks noChangeArrowheads="1"/>
            </p:cNvSpPr>
            <p:nvPr/>
          </p:nvSpPr>
          <p:spPr bwMode="auto">
            <a:xfrm>
              <a:off x="6087" y="848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8" name="Oval 254"/>
            <p:cNvSpPr>
              <a:spLocks noChangeArrowheads="1"/>
            </p:cNvSpPr>
            <p:nvPr/>
          </p:nvSpPr>
          <p:spPr bwMode="auto">
            <a:xfrm>
              <a:off x="5743" y="755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79" name="Oval 255"/>
            <p:cNvSpPr>
              <a:spLocks noChangeArrowheads="1"/>
            </p:cNvSpPr>
            <p:nvPr/>
          </p:nvSpPr>
          <p:spPr bwMode="auto">
            <a:xfrm>
              <a:off x="5817" y="755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0" name="Oval 256"/>
            <p:cNvSpPr>
              <a:spLocks noChangeArrowheads="1"/>
            </p:cNvSpPr>
            <p:nvPr/>
          </p:nvSpPr>
          <p:spPr bwMode="auto">
            <a:xfrm>
              <a:off x="5685" y="755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1" name="Oval 257"/>
            <p:cNvSpPr>
              <a:spLocks noChangeArrowheads="1"/>
            </p:cNvSpPr>
            <p:nvPr/>
          </p:nvSpPr>
          <p:spPr bwMode="auto">
            <a:xfrm>
              <a:off x="5882" y="744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2" name="Oval 258"/>
            <p:cNvSpPr>
              <a:spLocks noChangeArrowheads="1"/>
            </p:cNvSpPr>
            <p:nvPr/>
          </p:nvSpPr>
          <p:spPr bwMode="auto">
            <a:xfrm>
              <a:off x="5177" y="775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3" name="Oval 259"/>
            <p:cNvSpPr>
              <a:spLocks noChangeArrowheads="1"/>
            </p:cNvSpPr>
            <p:nvPr/>
          </p:nvSpPr>
          <p:spPr bwMode="auto">
            <a:xfrm>
              <a:off x="5195" y="782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4" name="Oval 260"/>
            <p:cNvSpPr>
              <a:spLocks noChangeArrowheads="1"/>
            </p:cNvSpPr>
            <p:nvPr/>
          </p:nvSpPr>
          <p:spPr bwMode="auto">
            <a:xfrm>
              <a:off x="5213" y="788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5" name="Oval 261"/>
            <p:cNvSpPr>
              <a:spLocks noChangeArrowheads="1"/>
            </p:cNvSpPr>
            <p:nvPr/>
          </p:nvSpPr>
          <p:spPr bwMode="auto">
            <a:xfrm>
              <a:off x="5231" y="795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6" name="Oval 262"/>
            <p:cNvSpPr>
              <a:spLocks noChangeArrowheads="1"/>
            </p:cNvSpPr>
            <p:nvPr/>
          </p:nvSpPr>
          <p:spPr bwMode="auto">
            <a:xfrm>
              <a:off x="5249" y="802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7" name="Oval 263"/>
            <p:cNvSpPr>
              <a:spLocks noChangeArrowheads="1"/>
            </p:cNvSpPr>
            <p:nvPr/>
          </p:nvSpPr>
          <p:spPr bwMode="auto">
            <a:xfrm>
              <a:off x="5267" y="809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8" name="Oval 264"/>
            <p:cNvSpPr>
              <a:spLocks noChangeArrowheads="1"/>
            </p:cNvSpPr>
            <p:nvPr/>
          </p:nvSpPr>
          <p:spPr bwMode="auto">
            <a:xfrm>
              <a:off x="5107" y="797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89" name="Oval 265"/>
            <p:cNvSpPr>
              <a:spLocks noChangeArrowheads="1"/>
            </p:cNvSpPr>
            <p:nvPr/>
          </p:nvSpPr>
          <p:spPr bwMode="auto">
            <a:xfrm>
              <a:off x="4947" y="78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0" name="Oval 266"/>
            <p:cNvSpPr>
              <a:spLocks noChangeArrowheads="1"/>
            </p:cNvSpPr>
            <p:nvPr/>
          </p:nvSpPr>
          <p:spPr bwMode="auto">
            <a:xfrm>
              <a:off x="5168" y="794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1" name="Oval 267"/>
            <p:cNvSpPr>
              <a:spLocks noChangeArrowheads="1"/>
            </p:cNvSpPr>
            <p:nvPr/>
          </p:nvSpPr>
          <p:spPr bwMode="auto">
            <a:xfrm>
              <a:off x="5389" y="803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2" name="Oval 268"/>
            <p:cNvSpPr>
              <a:spLocks noChangeArrowheads="1"/>
            </p:cNvSpPr>
            <p:nvPr/>
          </p:nvSpPr>
          <p:spPr bwMode="auto">
            <a:xfrm>
              <a:off x="5112" y="800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3" name="Oval 269"/>
            <p:cNvSpPr>
              <a:spLocks noChangeArrowheads="1"/>
            </p:cNvSpPr>
            <p:nvPr/>
          </p:nvSpPr>
          <p:spPr bwMode="auto">
            <a:xfrm>
              <a:off x="4835" y="797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4" name="Oval 270"/>
            <p:cNvSpPr>
              <a:spLocks noChangeArrowheads="1"/>
            </p:cNvSpPr>
            <p:nvPr/>
          </p:nvSpPr>
          <p:spPr bwMode="auto">
            <a:xfrm>
              <a:off x="4953" y="801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5" name="Oval 271"/>
            <p:cNvSpPr>
              <a:spLocks noChangeArrowheads="1"/>
            </p:cNvSpPr>
            <p:nvPr/>
          </p:nvSpPr>
          <p:spPr bwMode="auto">
            <a:xfrm>
              <a:off x="5097" y="804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6" name="Oval 272"/>
            <p:cNvSpPr>
              <a:spLocks noChangeArrowheads="1"/>
            </p:cNvSpPr>
            <p:nvPr/>
          </p:nvSpPr>
          <p:spPr bwMode="auto">
            <a:xfrm>
              <a:off x="5180" y="809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7" name="Oval 273"/>
            <p:cNvSpPr>
              <a:spLocks noChangeArrowheads="1"/>
            </p:cNvSpPr>
            <p:nvPr/>
          </p:nvSpPr>
          <p:spPr bwMode="auto">
            <a:xfrm>
              <a:off x="5068" y="81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8" name="Oval 274"/>
            <p:cNvSpPr>
              <a:spLocks noChangeArrowheads="1"/>
            </p:cNvSpPr>
            <p:nvPr/>
          </p:nvSpPr>
          <p:spPr bwMode="auto">
            <a:xfrm>
              <a:off x="4956" y="819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99" name="Oval 275"/>
            <p:cNvSpPr>
              <a:spLocks noChangeArrowheads="1"/>
            </p:cNvSpPr>
            <p:nvPr/>
          </p:nvSpPr>
          <p:spPr bwMode="auto">
            <a:xfrm>
              <a:off x="5097" y="827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0" name="Oval 276"/>
            <p:cNvSpPr>
              <a:spLocks noChangeArrowheads="1"/>
            </p:cNvSpPr>
            <p:nvPr/>
          </p:nvSpPr>
          <p:spPr bwMode="auto">
            <a:xfrm>
              <a:off x="5067" y="842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1" name="Oval 277"/>
            <p:cNvSpPr>
              <a:spLocks noChangeArrowheads="1"/>
            </p:cNvSpPr>
            <p:nvPr/>
          </p:nvSpPr>
          <p:spPr bwMode="auto">
            <a:xfrm>
              <a:off x="4767" y="82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2" name="Oval 278"/>
            <p:cNvSpPr>
              <a:spLocks noChangeArrowheads="1"/>
            </p:cNvSpPr>
            <p:nvPr/>
          </p:nvSpPr>
          <p:spPr bwMode="auto">
            <a:xfrm>
              <a:off x="4467" y="798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3" name="Oval 279"/>
            <p:cNvSpPr>
              <a:spLocks noChangeArrowheads="1"/>
            </p:cNvSpPr>
            <p:nvPr/>
          </p:nvSpPr>
          <p:spPr bwMode="auto">
            <a:xfrm>
              <a:off x="4956" y="824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4" name="Oval 280"/>
            <p:cNvSpPr>
              <a:spLocks noChangeArrowheads="1"/>
            </p:cNvSpPr>
            <p:nvPr/>
          </p:nvSpPr>
          <p:spPr bwMode="auto">
            <a:xfrm>
              <a:off x="4904" y="85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5" name="Oval 281"/>
            <p:cNvSpPr>
              <a:spLocks noChangeArrowheads="1"/>
            </p:cNvSpPr>
            <p:nvPr/>
          </p:nvSpPr>
          <p:spPr bwMode="auto">
            <a:xfrm>
              <a:off x="4707" y="861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6" name="Oval 282"/>
            <p:cNvSpPr>
              <a:spLocks noChangeArrowheads="1"/>
            </p:cNvSpPr>
            <p:nvPr/>
          </p:nvSpPr>
          <p:spPr bwMode="auto">
            <a:xfrm>
              <a:off x="4510" y="868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7" name="Oval 283"/>
            <p:cNvSpPr>
              <a:spLocks noChangeArrowheads="1"/>
            </p:cNvSpPr>
            <p:nvPr/>
          </p:nvSpPr>
          <p:spPr bwMode="auto">
            <a:xfrm>
              <a:off x="4658" y="85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8" name="Oval 284"/>
            <p:cNvSpPr>
              <a:spLocks noChangeArrowheads="1"/>
            </p:cNvSpPr>
            <p:nvPr/>
          </p:nvSpPr>
          <p:spPr bwMode="auto">
            <a:xfrm>
              <a:off x="4806" y="846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09" name="Oval 285"/>
            <p:cNvSpPr>
              <a:spLocks noChangeArrowheads="1"/>
            </p:cNvSpPr>
            <p:nvPr/>
          </p:nvSpPr>
          <p:spPr bwMode="auto">
            <a:xfrm>
              <a:off x="4779" y="836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0" name="Oval 286"/>
            <p:cNvSpPr>
              <a:spLocks noChangeArrowheads="1"/>
            </p:cNvSpPr>
            <p:nvPr/>
          </p:nvSpPr>
          <p:spPr bwMode="auto">
            <a:xfrm>
              <a:off x="4752" y="825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1" name="Oval 287"/>
            <p:cNvSpPr>
              <a:spLocks noChangeArrowheads="1"/>
            </p:cNvSpPr>
            <p:nvPr/>
          </p:nvSpPr>
          <p:spPr bwMode="auto">
            <a:xfrm>
              <a:off x="4725" y="814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2" name="Oval 288"/>
            <p:cNvSpPr>
              <a:spLocks noChangeArrowheads="1"/>
            </p:cNvSpPr>
            <p:nvPr/>
          </p:nvSpPr>
          <p:spPr bwMode="auto">
            <a:xfrm>
              <a:off x="4560" y="82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3" name="Oval 289"/>
            <p:cNvSpPr>
              <a:spLocks noChangeArrowheads="1"/>
            </p:cNvSpPr>
            <p:nvPr/>
          </p:nvSpPr>
          <p:spPr bwMode="auto">
            <a:xfrm>
              <a:off x="4800" y="851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4" name="Oval 290"/>
            <p:cNvSpPr>
              <a:spLocks noChangeArrowheads="1"/>
            </p:cNvSpPr>
            <p:nvPr/>
          </p:nvSpPr>
          <p:spPr bwMode="auto">
            <a:xfrm>
              <a:off x="5040" y="87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5" name="Oval 291"/>
            <p:cNvSpPr>
              <a:spLocks noChangeArrowheads="1"/>
            </p:cNvSpPr>
            <p:nvPr/>
          </p:nvSpPr>
          <p:spPr bwMode="auto">
            <a:xfrm>
              <a:off x="4823" y="792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6" name="Oval 292"/>
            <p:cNvSpPr>
              <a:spLocks noChangeArrowheads="1"/>
            </p:cNvSpPr>
            <p:nvPr/>
          </p:nvSpPr>
          <p:spPr bwMode="auto">
            <a:xfrm>
              <a:off x="4606" y="709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7" name="Oval 293"/>
            <p:cNvSpPr>
              <a:spLocks noChangeArrowheads="1"/>
            </p:cNvSpPr>
            <p:nvPr/>
          </p:nvSpPr>
          <p:spPr bwMode="auto">
            <a:xfrm>
              <a:off x="4920" y="787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8" name="Oval 294"/>
            <p:cNvSpPr>
              <a:spLocks noChangeArrowheads="1"/>
            </p:cNvSpPr>
            <p:nvPr/>
          </p:nvSpPr>
          <p:spPr bwMode="auto">
            <a:xfrm>
              <a:off x="5234" y="864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19" name="Oval 295"/>
            <p:cNvSpPr>
              <a:spLocks noChangeArrowheads="1"/>
            </p:cNvSpPr>
            <p:nvPr/>
          </p:nvSpPr>
          <p:spPr bwMode="auto">
            <a:xfrm>
              <a:off x="5548" y="942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0" name="Oval 296"/>
            <p:cNvSpPr>
              <a:spLocks noChangeArrowheads="1"/>
            </p:cNvSpPr>
            <p:nvPr/>
          </p:nvSpPr>
          <p:spPr bwMode="auto">
            <a:xfrm>
              <a:off x="4886" y="818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1" name="Oval 297"/>
            <p:cNvSpPr>
              <a:spLocks noChangeArrowheads="1"/>
            </p:cNvSpPr>
            <p:nvPr/>
          </p:nvSpPr>
          <p:spPr bwMode="auto">
            <a:xfrm>
              <a:off x="5126" y="842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2" name="Oval 298"/>
            <p:cNvSpPr>
              <a:spLocks noChangeArrowheads="1"/>
            </p:cNvSpPr>
            <p:nvPr/>
          </p:nvSpPr>
          <p:spPr bwMode="auto">
            <a:xfrm>
              <a:off x="4490" y="807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3" name="Oval 299"/>
            <p:cNvSpPr>
              <a:spLocks noChangeArrowheads="1"/>
            </p:cNvSpPr>
            <p:nvPr/>
          </p:nvSpPr>
          <p:spPr bwMode="auto">
            <a:xfrm>
              <a:off x="3854" y="773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4" name="Oval 300"/>
            <p:cNvSpPr>
              <a:spLocks noChangeArrowheads="1"/>
            </p:cNvSpPr>
            <p:nvPr/>
          </p:nvSpPr>
          <p:spPr bwMode="auto">
            <a:xfrm>
              <a:off x="3218" y="738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5" name="Oval 301"/>
            <p:cNvSpPr>
              <a:spLocks noChangeArrowheads="1"/>
            </p:cNvSpPr>
            <p:nvPr/>
          </p:nvSpPr>
          <p:spPr bwMode="auto">
            <a:xfrm>
              <a:off x="4733" y="806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6" name="Oval 302"/>
            <p:cNvSpPr>
              <a:spLocks noChangeArrowheads="1"/>
            </p:cNvSpPr>
            <p:nvPr/>
          </p:nvSpPr>
          <p:spPr bwMode="auto">
            <a:xfrm>
              <a:off x="4602" y="82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7" name="Oval 303"/>
            <p:cNvSpPr>
              <a:spLocks noChangeArrowheads="1"/>
            </p:cNvSpPr>
            <p:nvPr/>
          </p:nvSpPr>
          <p:spPr bwMode="auto">
            <a:xfrm>
              <a:off x="4471" y="835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8" name="Oval 304"/>
            <p:cNvSpPr>
              <a:spLocks noChangeArrowheads="1"/>
            </p:cNvSpPr>
            <p:nvPr/>
          </p:nvSpPr>
          <p:spPr bwMode="auto">
            <a:xfrm>
              <a:off x="4816" y="801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29" name="Oval 305"/>
            <p:cNvSpPr>
              <a:spLocks noChangeArrowheads="1"/>
            </p:cNvSpPr>
            <p:nvPr/>
          </p:nvSpPr>
          <p:spPr bwMode="auto">
            <a:xfrm>
              <a:off x="5161" y="767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0" name="Oval 306"/>
            <p:cNvSpPr>
              <a:spLocks noChangeArrowheads="1"/>
            </p:cNvSpPr>
            <p:nvPr/>
          </p:nvSpPr>
          <p:spPr bwMode="auto">
            <a:xfrm>
              <a:off x="4995" y="776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1" name="Oval 307"/>
            <p:cNvSpPr>
              <a:spLocks noChangeArrowheads="1"/>
            </p:cNvSpPr>
            <p:nvPr/>
          </p:nvSpPr>
          <p:spPr bwMode="auto">
            <a:xfrm>
              <a:off x="4829" y="786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2" name="Oval 308"/>
            <p:cNvSpPr>
              <a:spLocks noChangeArrowheads="1"/>
            </p:cNvSpPr>
            <p:nvPr/>
          </p:nvSpPr>
          <p:spPr bwMode="auto">
            <a:xfrm>
              <a:off x="4663" y="795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3" name="Oval 309"/>
            <p:cNvSpPr>
              <a:spLocks noChangeArrowheads="1"/>
            </p:cNvSpPr>
            <p:nvPr/>
          </p:nvSpPr>
          <p:spPr bwMode="auto">
            <a:xfrm>
              <a:off x="4695" y="773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4" name="Oval 310"/>
            <p:cNvSpPr>
              <a:spLocks noChangeArrowheads="1"/>
            </p:cNvSpPr>
            <p:nvPr/>
          </p:nvSpPr>
          <p:spPr bwMode="auto">
            <a:xfrm>
              <a:off x="4727" y="75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5" name="Oval 311"/>
            <p:cNvSpPr>
              <a:spLocks noChangeArrowheads="1"/>
            </p:cNvSpPr>
            <p:nvPr/>
          </p:nvSpPr>
          <p:spPr bwMode="auto">
            <a:xfrm>
              <a:off x="4762" y="780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6" name="Oval 312"/>
            <p:cNvSpPr>
              <a:spLocks noChangeArrowheads="1"/>
            </p:cNvSpPr>
            <p:nvPr/>
          </p:nvSpPr>
          <p:spPr bwMode="auto">
            <a:xfrm>
              <a:off x="4797" y="810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7" name="Oval 313"/>
            <p:cNvSpPr>
              <a:spLocks noChangeArrowheads="1"/>
            </p:cNvSpPr>
            <p:nvPr/>
          </p:nvSpPr>
          <p:spPr bwMode="auto">
            <a:xfrm>
              <a:off x="4832" y="840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8" name="Oval 314"/>
            <p:cNvSpPr>
              <a:spLocks noChangeArrowheads="1"/>
            </p:cNvSpPr>
            <p:nvPr/>
          </p:nvSpPr>
          <p:spPr bwMode="auto">
            <a:xfrm>
              <a:off x="4971" y="773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39" name="Oval 315"/>
            <p:cNvSpPr>
              <a:spLocks noChangeArrowheads="1"/>
            </p:cNvSpPr>
            <p:nvPr/>
          </p:nvSpPr>
          <p:spPr bwMode="auto">
            <a:xfrm>
              <a:off x="5110" y="706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0" name="Oval 316"/>
            <p:cNvSpPr>
              <a:spLocks noChangeArrowheads="1"/>
            </p:cNvSpPr>
            <p:nvPr/>
          </p:nvSpPr>
          <p:spPr bwMode="auto">
            <a:xfrm>
              <a:off x="4922" y="782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1" name="Oval 317"/>
            <p:cNvSpPr>
              <a:spLocks noChangeArrowheads="1"/>
            </p:cNvSpPr>
            <p:nvPr/>
          </p:nvSpPr>
          <p:spPr bwMode="auto">
            <a:xfrm>
              <a:off x="4734" y="859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2" name="Oval 318"/>
            <p:cNvSpPr>
              <a:spLocks noChangeArrowheads="1"/>
            </p:cNvSpPr>
            <p:nvPr/>
          </p:nvSpPr>
          <p:spPr bwMode="auto">
            <a:xfrm>
              <a:off x="4866" y="780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3" name="Oval 319"/>
            <p:cNvSpPr>
              <a:spLocks noChangeArrowheads="1"/>
            </p:cNvSpPr>
            <p:nvPr/>
          </p:nvSpPr>
          <p:spPr bwMode="auto">
            <a:xfrm>
              <a:off x="4971" y="763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4" name="Oval 320"/>
            <p:cNvSpPr>
              <a:spLocks noChangeArrowheads="1"/>
            </p:cNvSpPr>
            <p:nvPr/>
          </p:nvSpPr>
          <p:spPr bwMode="auto">
            <a:xfrm>
              <a:off x="4882" y="77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5" name="Oval 321"/>
            <p:cNvSpPr>
              <a:spLocks noChangeArrowheads="1"/>
            </p:cNvSpPr>
            <p:nvPr/>
          </p:nvSpPr>
          <p:spPr bwMode="auto">
            <a:xfrm>
              <a:off x="5003" y="762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6" name="Oval 322"/>
            <p:cNvSpPr>
              <a:spLocks noChangeArrowheads="1"/>
            </p:cNvSpPr>
            <p:nvPr/>
          </p:nvSpPr>
          <p:spPr bwMode="auto">
            <a:xfrm>
              <a:off x="5124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7" name="Oval 323"/>
            <p:cNvSpPr>
              <a:spLocks noChangeArrowheads="1"/>
            </p:cNvSpPr>
            <p:nvPr/>
          </p:nvSpPr>
          <p:spPr bwMode="auto">
            <a:xfrm>
              <a:off x="5245" y="747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8" name="Oval 324"/>
            <p:cNvSpPr>
              <a:spLocks noChangeArrowheads="1"/>
            </p:cNvSpPr>
            <p:nvPr/>
          </p:nvSpPr>
          <p:spPr bwMode="auto">
            <a:xfrm>
              <a:off x="4912" y="75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49" name="Oval 325"/>
            <p:cNvSpPr>
              <a:spLocks noChangeArrowheads="1"/>
            </p:cNvSpPr>
            <p:nvPr/>
          </p:nvSpPr>
          <p:spPr bwMode="auto">
            <a:xfrm>
              <a:off x="4579" y="764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0" name="Oval 326"/>
            <p:cNvSpPr>
              <a:spLocks noChangeArrowheads="1"/>
            </p:cNvSpPr>
            <p:nvPr/>
          </p:nvSpPr>
          <p:spPr bwMode="auto">
            <a:xfrm>
              <a:off x="4900" y="756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1" name="Oval 327"/>
            <p:cNvSpPr>
              <a:spLocks noChangeArrowheads="1"/>
            </p:cNvSpPr>
            <p:nvPr/>
          </p:nvSpPr>
          <p:spPr bwMode="auto">
            <a:xfrm>
              <a:off x="4832" y="75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2" name="Oval 328"/>
            <p:cNvSpPr>
              <a:spLocks noChangeArrowheads="1"/>
            </p:cNvSpPr>
            <p:nvPr/>
          </p:nvSpPr>
          <p:spPr bwMode="auto">
            <a:xfrm>
              <a:off x="4779" y="752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3" name="Oval 329"/>
            <p:cNvSpPr>
              <a:spLocks noChangeArrowheads="1"/>
            </p:cNvSpPr>
            <p:nvPr/>
          </p:nvSpPr>
          <p:spPr bwMode="auto">
            <a:xfrm>
              <a:off x="4650" y="758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4" name="Oval 330"/>
            <p:cNvSpPr>
              <a:spLocks noChangeArrowheads="1"/>
            </p:cNvSpPr>
            <p:nvPr/>
          </p:nvSpPr>
          <p:spPr bwMode="auto">
            <a:xfrm>
              <a:off x="4521" y="765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5" name="Oval 331"/>
            <p:cNvSpPr>
              <a:spLocks noChangeArrowheads="1"/>
            </p:cNvSpPr>
            <p:nvPr/>
          </p:nvSpPr>
          <p:spPr bwMode="auto">
            <a:xfrm>
              <a:off x="5016" y="761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6" name="Oval 332"/>
            <p:cNvSpPr>
              <a:spLocks noChangeArrowheads="1"/>
            </p:cNvSpPr>
            <p:nvPr/>
          </p:nvSpPr>
          <p:spPr bwMode="auto">
            <a:xfrm>
              <a:off x="5107" y="758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7" name="Oval 333"/>
            <p:cNvSpPr>
              <a:spLocks noChangeArrowheads="1"/>
            </p:cNvSpPr>
            <p:nvPr/>
          </p:nvSpPr>
          <p:spPr bwMode="auto">
            <a:xfrm>
              <a:off x="5046" y="75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8" name="Oval 334"/>
            <p:cNvSpPr>
              <a:spLocks noChangeArrowheads="1"/>
            </p:cNvSpPr>
            <p:nvPr/>
          </p:nvSpPr>
          <p:spPr bwMode="auto">
            <a:xfrm>
              <a:off x="4985" y="742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59" name="Oval 335"/>
            <p:cNvSpPr>
              <a:spLocks noChangeArrowheads="1"/>
            </p:cNvSpPr>
            <p:nvPr/>
          </p:nvSpPr>
          <p:spPr bwMode="auto">
            <a:xfrm>
              <a:off x="4924" y="734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0" name="Oval 336"/>
            <p:cNvSpPr>
              <a:spLocks noChangeArrowheads="1"/>
            </p:cNvSpPr>
            <p:nvPr/>
          </p:nvSpPr>
          <p:spPr bwMode="auto">
            <a:xfrm>
              <a:off x="4863" y="726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1" name="Oval 337"/>
            <p:cNvSpPr>
              <a:spLocks noChangeArrowheads="1"/>
            </p:cNvSpPr>
            <p:nvPr/>
          </p:nvSpPr>
          <p:spPr bwMode="auto">
            <a:xfrm>
              <a:off x="5147" y="844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2" name="Oval 338"/>
            <p:cNvSpPr>
              <a:spLocks noChangeArrowheads="1"/>
            </p:cNvSpPr>
            <p:nvPr/>
          </p:nvSpPr>
          <p:spPr bwMode="auto">
            <a:xfrm>
              <a:off x="5040" y="857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3" name="Oval 339"/>
            <p:cNvSpPr>
              <a:spLocks noChangeArrowheads="1"/>
            </p:cNvSpPr>
            <p:nvPr/>
          </p:nvSpPr>
          <p:spPr bwMode="auto">
            <a:xfrm>
              <a:off x="4933" y="869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4" name="Oval 340"/>
            <p:cNvSpPr>
              <a:spLocks noChangeArrowheads="1"/>
            </p:cNvSpPr>
            <p:nvPr/>
          </p:nvSpPr>
          <p:spPr bwMode="auto">
            <a:xfrm>
              <a:off x="4826" y="882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5" name="Oval 341"/>
            <p:cNvSpPr>
              <a:spLocks noChangeArrowheads="1"/>
            </p:cNvSpPr>
            <p:nvPr/>
          </p:nvSpPr>
          <p:spPr bwMode="auto">
            <a:xfrm>
              <a:off x="4719" y="895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6" name="Oval 342"/>
            <p:cNvSpPr>
              <a:spLocks noChangeArrowheads="1"/>
            </p:cNvSpPr>
            <p:nvPr/>
          </p:nvSpPr>
          <p:spPr bwMode="auto">
            <a:xfrm>
              <a:off x="4612" y="908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7" name="Oval 343"/>
            <p:cNvSpPr>
              <a:spLocks noChangeArrowheads="1"/>
            </p:cNvSpPr>
            <p:nvPr/>
          </p:nvSpPr>
          <p:spPr bwMode="auto">
            <a:xfrm>
              <a:off x="4640" y="844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8" name="Oval 344"/>
            <p:cNvSpPr>
              <a:spLocks noChangeArrowheads="1"/>
            </p:cNvSpPr>
            <p:nvPr/>
          </p:nvSpPr>
          <p:spPr bwMode="auto">
            <a:xfrm>
              <a:off x="4668" y="779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69" name="Oval 345"/>
            <p:cNvSpPr>
              <a:spLocks noChangeArrowheads="1"/>
            </p:cNvSpPr>
            <p:nvPr/>
          </p:nvSpPr>
          <p:spPr bwMode="auto">
            <a:xfrm>
              <a:off x="4714" y="82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0" name="Oval 346"/>
            <p:cNvSpPr>
              <a:spLocks noChangeArrowheads="1"/>
            </p:cNvSpPr>
            <p:nvPr/>
          </p:nvSpPr>
          <p:spPr bwMode="auto">
            <a:xfrm>
              <a:off x="4417" y="839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1" name="Oval 347"/>
            <p:cNvSpPr>
              <a:spLocks noChangeArrowheads="1"/>
            </p:cNvSpPr>
            <p:nvPr/>
          </p:nvSpPr>
          <p:spPr bwMode="auto">
            <a:xfrm>
              <a:off x="4120" y="856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2" name="Oval 348"/>
            <p:cNvSpPr>
              <a:spLocks noChangeArrowheads="1"/>
            </p:cNvSpPr>
            <p:nvPr/>
          </p:nvSpPr>
          <p:spPr bwMode="auto">
            <a:xfrm>
              <a:off x="3823" y="872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3" name="Oval 349"/>
            <p:cNvSpPr>
              <a:spLocks noChangeArrowheads="1"/>
            </p:cNvSpPr>
            <p:nvPr/>
          </p:nvSpPr>
          <p:spPr bwMode="auto">
            <a:xfrm>
              <a:off x="4422" y="842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4" name="Oval 350"/>
            <p:cNvSpPr>
              <a:spLocks noChangeArrowheads="1"/>
            </p:cNvSpPr>
            <p:nvPr/>
          </p:nvSpPr>
          <p:spPr bwMode="auto">
            <a:xfrm>
              <a:off x="4362" y="84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5" name="Oval 351"/>
            <p:cNvSpPr>
              <a:spLocks noChangeArrowheads="1"/>
            </p:cNvSpPr>
            <p:nvPr/>
          </p:nvSpPr>
          <p:spPr bwMode="auto">
            <a:xfrm>
              <a:off x="4302" y="849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6" name="Oval 352"/>
            <p:cNvSpPr>
              <a:spLocks noChangeArrowheads="1"/>
            </p:cNvSpPr>
            <p:nvPr/>
          </p:nvSpPr>
          <p:spPr bwMode="auto">
            <a:xfrm>
              <a:off x="4242" y="853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7" name="Oval 353"/>
            <p:cNvSpPr>
              <a:spLocks noChangeArrowheads="1"/>
            </p:cNvSpPr>
            <p:nvPr/>
          </p:nvSpPr>
          <p:spPr bwMode="auto">
            <a:xfrm>
              <a:off x="4182" y="856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8" name="Oval 354"/>
            <p:cNvSpPr>
              <a:spLocks noChangeArrowheads="1"/>
            </p:cNvSpPr>
            <p:nvPr/>
          </p:nvSpPr>
          <p:spPr bwMode="auto">
            <a:xfrm>
              <a:off x="4122" y="860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79" name="Oval 355"/>
            <p:cNvSpPr>
              <a:spLocks noChangeArrowheads="1"/>
            </p:cNvSpPr>
            <p:nvPr/>
          </p:nvSpPr>
          <p:spPr bwMode="auto">
            <a:xfrm>
              <a:off x="4062" y="864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0" name="Oval 356"/>
            <p:cNvSpPr>
              <a:spLocks noChangeArrowheads="1"/>
            </p:cNvSpPr>
            <p:nvPr/>
          </p:nvSpPr>
          <p:spPr bwMode="auto">
            <a:xfrm>
              <a:off x="4002" y="868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1" name="Oval 357"/>
            <p:cNvSpPr>
              <a:spLocks noChangeArrowheads="1"/>
            </p:cNvSpPr>
            <p:nvPr/>
          </p:nvSpPr>
          <p:spPr bwMode="auto">
            <a:xfrm>
              <a:off x="3942" y="871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2" name="Oval 358"/>
            <p:cNvSpPr>
              <a:spLocks noChangeArrowheads="1"/>
            </p:cNvSpPr>
            <p:nvPr/>
          </p:nvSpPr>
          <p:spPr bwMode="auto">
            <a:xfrm>
              <a:off x="4725" y="815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3" name="Oval 359"/>
            <p:cNvSpPr>
              <a:spLocks noChangeArrowheads="1"/>
            </p:cNvSpPr>
            <p:nvPr/>
          </p:nvSpPr>
          <p:spPr bwMode="auto">
            <a:xfrm>
              <a:off x="4787" y="794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4" name="Oval 360"/>
            <p:cNvSpPr>
              <a:spLocks noChangeArrowheads="1"/>
            </p:cNvSpPr>
            <p:nvPr/>
          </p:nvSpPr>
          <p:spPr bwMode="auto">
            <a:xfrm>
              <a:off x="4626" y="786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5" name="Oval 361"/>
            <p:cNvSpPr>
              <a:spLocks noChangeArrowheads="1"/>
            </p:cNvSpPr>
            <p:nvPr/>
          </p:nvSpPr>
          <p:spPr bwMode="auto">
            <a:xfrm>
              <a:off x="4465" y="779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6" name="Oval 362"/>
            <p:cNvSpPr>
              <a:spLocks noChangeArrowheads="1"/>
            </p:cNvSpPr>
            <p:nvPr/>
          </p:nvSpPr>
          <p:spPr bwMode="auto">
            <a:xfrm>
              <a:off x="4304" y="771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7" name="Oval 363"/>
            <p:cNvSpPr>
              <a:spLocks noChangeArrowheads="1"/>
            </p:cNvSpPr>
            <p:nvPr/>
          </p:nvSpPr>
          <p:spPr bwMode="auto">
            <a:xfrm>
              <a:off x="4143" y="764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8" name="Oval 364"/>
            <p:cNvSpPr>
              <a:spLocks noChangeArrowheads="1"/>
            </p:cNvSpPr>
            <p:nvPr/>
          </p:nvSpPr>
          <p:spPr bwMode="auto">
            <a:xfrm>
              <a:off x="3982" y="756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89" name="Oval 365"/>
            <p:cNvSpPr>
              <a:spLocks noChangeArrowheads="1"/>
            </p:cNvSpPr>
            <p:nvPr/>
          </p:nvSpPr>
          <p:spPr bwMode="auto">
            <a:xfrm>
              <a:off x="3821" y="749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0" name="Oval 366"/>
            <p:cNvSpPr>
              <a:spLocks noChangeArrowheads="1"/>
            </p:cNvSpPr>
            <p:nvPr/>
          </p:nvSpPr>
          <p:spPr bwMode="auto">
            <a:xfrm>
              <a:off x="6215" y="791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1" name="Oval 367"/>
            <p:cNvSpPr>
              <a:spLocks noChangeArrowheads="1"/>
            </p:cNvSpPr>
            <p:nvPr/>
          </p:nvSpPr>
          <p:spPr bwMode="auto">
            <a:xfrm>
              <a:off x="6313" y="789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2" name="Oval 368"/>
            <p:cNvSpPr>
              <a:spLocks noChangeArrowheads="1"/>
            </p:cNvSpPr>
            <p:nvPr/>
          </p:nvSpPr>
          <p:spPr bwMode="auto">
            <a:xfrm>
              <a:off x="6411" y="787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3" name="Oval 369"/>
            <p:cNvSpPr>
              <a:spLocks noChangeArrowheads="1"/>
            </p:cNvSpPr>
            <p:nvPr/>
          </p:nvSpPr>
          <p:spPr bwMode="auto">
            <a:xfrm>
              <a:off x="6509" y="785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4" name="Oval 370"/>
            <p:cNvSpPr>
              <a:spLocks noChangeArrowheads="1"/>
            </p:cNvSpPr>
            <p:nvPr/>
          </p:nvSpPr>
          <p:spPr bwMode="auto">
            <a:xfrm>
              <a:off x="6607" y="782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5" name="Oval 371"/>
            <p:cNvSpPr>
              <a:spLocks noChangeArrowheads="1"/>
            </p:cNvSpPr>
            <p:nvPr/>
          </p:nvSpPr>
          <p:spPr bwMode="auto">
            <a:xfrm>
              <a:off x="6705" y="780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6" name="Oval 372"/>
            <p:cNvSpPr>
              <a:spLocks noChangeArrowheads="1"/>
            </p:cNvSpPr>
            <p:nvPr/>
          </p:nvSpPr>
          <p:spPr bwMode="auto">
            <a:xfrm>
              <a:off x="6803" y="778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7" name="Oval 373"/>
            <p:cNvSpPr>
              <a:spLocks noChangeArrowheads="1"/>
            </p:cNvSpPr>
            <p:nvPr/>
          </p:nvSpPr>
          <p:spPr bwMode="auto">
            <a:xfrm>
              <a:off x="6124" y="823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8" name="Oval 374"/>
            <p:cNvSpPr>
              <a:spLocks noChangeArrowheads="1"/>
            </p:cNvSpPr>
            <p:nvPr/>
          </p:nvSpPr>
          <p:spPr bwMode="auto">
            <a:xfrm>
              <a:off x="6197" y="833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99" name="Oval 375"/>
            <p:cNvSpPr>
              <a:spLocks noChangeArrowheads="1"/>
            </p:cNvSpPr>
            <p:nvPr/>
          </p:nvSpPr>
          <p:spPr bwMode="auto">
            <a:xfrm>
              <a:off x="6270" y="842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0" name="Oval 376"/>
            <p:cNvSpPr>
              <a:spLocks noChangeArrowheads="1"/>
            </p:cNvSpPr>
            <p:nvPr/>
          </p:nvSpPr>
          <p:spPr bwMode="auto">
            <a:xfrm>
              <a:off x="6343" y="852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1" name="Oval 377"/>
            <p:cNvSpPr>
              <a:spLocks noChangeArrowheads="1"/>
            </p:cNvSpPr>
            <p:nvPr/>
          </p:nvSpPr>
          <p:spPr bwMode="auto">
            <a:xfrm>
              <a:off x="6416" y="862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2" name="Oval 378"/>
            <p:cNvSpPr>
              <a:spLocks noChangeArrowheads="1"/>
            </p:cNvSpPr>
            <p:nvPr/>
          </p:nvSpPr>
          <p:spPr bwMode="auto">
            <a:xfrm>
              <a:off x="6489" y="872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3" name="Oval 379"/>
            <p:cNvSpPr>
              <a:spLocks noChangeArrowheads="1"/>
            </p:cNvSpPr>
            <p:nvPr/>
          </p:nvSpPr>
          <p:spPr bwMode="auto">
            <a:xfrm>
              <a:off x="6088" y="818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4" name="Oval 380"/>
            <p:cNvSpPr>
              <a:spLocks noChangeArrowheads="1"/>
            </p:cNvSpPr>
            <p:nvPr/>
          </p:nvSpPr>
          <p:spPr bwMode="auto">
            <a:xfrm>
              <a:off x="6212" y="825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5" name="Oval 381"/>
            <p:cNvSpPr>
              <a:spLocks noChangeArrowheads="1"/>
            </p:cNvSpPr>
            <p:nvPr/>
          </p:nvSpPr>
          <p:spPr bwMode="auto">
            <a:xfrm>
              <a:off x="6336" y="832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6" name="Oval 382"/>
            <p:cNvSpPr>
              <a:spLocks noChangeArrowheads="1"/>
            </p:cNvSpPr>
            <p:nvPr/>
          </p:nvSpPr>
          <p:spPr bwMode="auto">
            <a:xfrm>
              <a:off x="6460" y="84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7" name="Oval 383"/>
            <p:cNvSpPr>
              <a:spLocks noChangeArrowheads="1"/>
            </p:cNvSpPr>
            <p:nvPr/>
          </p:nvSpPr>
          <p:spPr bwMode="auto">
            <a:xfrm>
              <a:off x="6584" y="847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8" name="Oval 384"/>
            <p:cNvSpPr>
              <a:spLocks noChangeArrowheads="1"/>
            </p:cNvSpPr>
            <p:nvPr/>
          </p:nvSpPr>
          <p:spPr bwMode="auto">
            <a:xfrm>
              <a:off x="6708" y="855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09" name="Oval 385"/>
            <p:cNvSpPr>
              <a:spLocks noChangeArrowheads="1"/>
            </p:cNvSpPr>
            <p:nvPr/>
          </p:nvSpPr>
          <p:spPr bwMode="auto">
            <a:xfrm>
              <a:off x="6832" y="862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0" name="Oval 386"/>
            <p:cNvSpPr>
              <a:spLocks noChangeArrowheads="1"/>
            </p:cNvSpPr>
            <p:nvPr/>
          </p:nvSpPr>
          <p:spPr bwMode="auto">
            <a:xfrm>
              <a:off x="4695" y="807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1" name="Oval 387"/>
            <p:cNvSpPr>
              <a:spLocks noChangeArrowheads="1"/>
            </p:cNvSpPr>
            <p:nvPr/>
          </p:nvSpPr>
          <p:spPr bwMode="auto">
            <a:xfrm>
              <a:off x="4602" y="809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2" name="Oval 388"/>
            <p:cNvSpPr>
              <a:spLocks noChangeArrowheads="1"/>
            </p:cNvSpPr>
            <p:nvPr/>
          </p:nvSpPr>
          <p:spPr bwMode="auto">
            <a:xfrm>
              <a:off x="4509" y="811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3" name="Oval 389"/>
            <p:cNvSpPr>
              <a:spLocks noChangeArrowheads="1"/>
            </p:cNvSpPr>
            <p:nvPr/>
          </p:nvSpPr>
          <p:spPr bwMode="auto">
            <a:xfrm>
              <a:off x="4416" y="812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4" name="Oval 390"/>
            <p:cNvSpPr>
              <a:spLocks noChangeArrowheads="1"/>
            </p:cNvSpPr>
            <p:nvPr/>
          </p:nvSpPr>
          <p:spPr bwMode="auto">
            <a:xfrm>
              <a:off x="4323" y="814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5" name="Oval 391"/>
            <p:cNvSpPr>
              <a:spLocks noChangeArrowheads="1"/>
            </p:cNvSpPr>
            <p:nvPr/>
          </p:nvSpPr>
          <p:spPr bwMode="auto">
            <a:xfrm>
              <a:off x="4230" y="816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6" name="Oval 392"/>
            <p:cNvSpPr>
              <a:spLocks noChangeArrowheads="1"/>
            </p:cNvSpPr>
            <p:nvPr/>
          </p:nvSpPr>
          <p:spPr bwMode="auto">
            <a:xfrm>
              <a:off x="4137" y="81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7" name="Oval 393"/>
            <p:cNvSpPr>
              <a:spLocks noChangeArrowheads="1"/>
            </p:cNvSpPr>
            <p:nvPr/>
          </p:nvSpPr>
          <p:spPr bwMode="auto">
            <a:xfrm>
              <a:off x="4044" y="819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8" name="Oval 394"/>
            <p:cNvSpPr>
              <a:spLocks noChangeArrowheads="1"/>
            </p:cNvSpPr>
            <p:nvPr/>
          </p:nvSpPr>
          <p:spPr bwMode="auto">
            <a:xfrm>
              <a:off x="6144" y="77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19" name="Oval 395"/>
            <p:cNvSpPr>
              <a:spLocks noChangeArrowheads="1"/>
            </p:cNvSpPr>
            <p:nvPr/>
          </p:nvSpPr>
          <p:spPr bwMode="auto">
            <a:xfrm>
              <a:off x="6159" y="769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0" name="Oval 396"/>
            <p:cNvSpPr>
              <a:spLocks noChangeArrowheads="1"/>
            </p:cNvSpPr>
            <p:nvPr/>
          </p:nvSpPr>
          <p:spPr bwMode="auto">
            <a:xfrm>
              <a:off x="6174" y="768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1" name="Oval 397"/>
            <p:cNvSpPr>
              <a:spLocks noChangeArrowheads="1"/>
            </p:cNvSpPr>
            <p:nvPr/>
          </p:nvSpPr>
          <p:spPr bwMode="auto">
            <a:xfrm>
              <a:off x="6189" y="767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2" name="Oval 398"/>
            <p:cNvSpPr>
              <a:spLocks noChangeArrowheads="1"/>
            </p:cNvSpPr>
            <p:nvPr/>
          </p:nvSpPr>
          <p:spPr bwMode="auto">
            <a:xfrm>
              <a:off x="6204" y="766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3" name="Oval 399"/>
            <p:cNvSpPr>
              <a:spLocks noChangeArrowheads="1"/>
            </p:cNvSpPr>
            <p:nvPr/>
          </p:nvSpPr>
          <p:spPr bwMode="auto">
            <a:xfrm>
              <a:off x="6219" y="765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4" name="Oval 400"/>
            <p:cNvSpPr>
              <a:spLocks noChangeArrowheads="1"/>
            </p:cNvSpPr>
            <p:nvPr/>
          </p:nvSpPr>
          <p:spPr bwMode="auto">
            <a:xfrm>
              <a:off x="6234" y="76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5" name="Oval 401"/>
            <p:cNvSpPr>
              <a:spLocks noChangeArrowheads="1"/>
            </p:cNvSpPr>
            <p:nvPr/>
          </p:nvSpPr>
          <p:spPr bwMode="auto">
            <a:xfrm>
              <a:off x="6249" y="764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6" name="Oval 402"/>
            <p:cNvSpPr>
              <a:spLocks noChangeArrowheads="1"/>
            </p:cNvSpPr>
            <p:nvPr/>
          </p:nvSpPr>
          <p:spPr bwMode="auto">
            <a:xfrm>
              <a:off x="6302" y="781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7" name="Oval 403"/>
            <p:cNvSpPr>
              <a:spLocks noChangeArrowheads="1"/>
            </p:cNvSpPr>
            <p:nvPr/>
          </p:nvSpPr>
          <p:spPr bwMode="auto">
            <a:xfrm>
              <a:off x="6355" y="798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8" name="Oval 404"/>
            <p:cNvSpPr>
              <a:spLocks noChangeArrowheads="1"/>
            </p:cNvSpPr>
            <p:nvPr/>
          </p:nvSpPr>
          <p:spPr bwMode="auto">
            <a:xfrm>
              <a:off x="6048" y="8161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29" name="Oval 405"/>
            <p:cNvSpPr>
              <a:spLocks noChangeArrowheads="1"/>
            </p:cNvSpPr>
            <p:nvPr/>
          </p:nvSpPr>
          <p:spPr bwMode="auto">
            <a:xfrm>
              <a:off x="5040" y="802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0" name="Oval 406"/>
            <p:cNvSpPr>
              <a:spLocks noChangeArrowheads="1"/>
            </p:cNvSpPr>
            <p:nvPr/>
          </p:nvSpPr>
          <p:spPr bwMode="auto">
            <a:xfrm>
              <a:off x="5055" y="79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1" name="Oval 407"/>
            <p:cNvSpPr>
              <a:spLocks noChangeArrowheads="1"/>
            </p:cNvSpPr>
            <p:nvPr/>
          </p:nvSpPr>
          <p:spPr bwMode="auto">
            <a:xfrm>
              <a:off x="5070" y="784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2" name="Oval 408"/>
            <p:cNvSpPr>
              <a:spLocks noChangeArrowheads="1"/>
            </p:cNvSpPr>
            <p:nvPr/>
          </p:nvSpPr>
          <p:spPr bwMode="auto">
            <a:xfrm>
              <a:off x="5085" y="775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3" name="Oval 409"/>
            <p:cNvSpPr>
              <a:spLocks noChangeArrowheads="1"/>
            </p:cNvSpPr>
            <p:nvPr/>
          </p:nvSpPr>
          <p:spPr bwMode="auto">
            <a:xfrm>
              <a:off x="5072" y="813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4" name="Oval 410"/>
            <p:cNvSpPr>
              <a:spLocks noChangeArrowheads="1"/>
            </p:cNvSpPr>
            <p:nvPr/>
          </p:nvSpPr>
          <p:spPr bwMode="auto">
            <a:xfrm>
              <a:off x="4920" y="816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5" name="Oval 411"/>
            <p:cNvSpPr>
              <a:spLocks noChangeArrowheads="1"/>
            </p:cNvSpPr>
            <p:nvPr/>
          </p:nvSpPr>
          <p:spPr bwMode="auto">
            <a:xfrm>
              <a:off x="4768" y="819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6" name="Oval 412"/>
            <p:cNvSpPr>
              <a:spLocks noChangeArrowheads="1"/>
            </p:cNvSpPr>
            <p:nvPr/>
          </p:nvSpPr>
          <p:spPr bwMode="auto">
            <a:xfrm>
              <a:off x="4957" y="806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7" name="Oval 413"/>
            <p:cNvSpPr>
              <a:spLocks noChangeArrowheads="1"/>
            </p:cNvSpPr>
            <p:nvPr/>
          </p:nvSpPr>
          <p:spPr bwMode="auto">
            <a:xfrm>
              <a:off x="4971" y="83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8" name="Oval 414"/>
            <p:cNvSpPr>
              <a:spLocks noChangeArrowheads="1"/>
            </p:cNvSpPr>
            <p:nvPr/>
          </p:nvSpPr>
          <p:spPr bwMode="auto">
            <a:xfrm>
              <a:off x="5094" y="834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39" name="Oval 415"/>
            <p:cNvSpPr>
              <a:spLocks noChangeArrowheads="1"/>
            </p:cNvSpPr>
            <p:nvPr/>
          </p:nvSpPr>
          <p:spPr bwMode="auto">
            <a:xfrm>
              <a:off x="4920" y="837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0" name="Oval 416"/>
            <p:cNvSpPr>
              <a:spLocks noChangeArrowheads="1"/>
            </p:cNvSpPr>
            <p:nvPr/>
          </p:nvSpPr>
          <p:spPr bwMode="auto">
            <a:xfrm>
              <a:off x="5070" y="830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1" name="Oval 417"/>
            <p:cNvSpPr>
              <a:spLocks noChangeArrowheads="1"/>
            </p:cNvSpPr>
            <p:nvPr/>
          </p:nvSpPr>
          <p:spPr bwMode="auto">
            <a:xfrm>
              <a:off x="4920" y="8065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2" name="Oval 418"/>
            <p:cNvSpPr>
              <a:spLocks noChangeArrowheads="1"/>
            </p:cNvSpPr>
            <p:nvPr/>
          </p:nvSpPr>
          <p:spPr bwMode="auto">
            <a:xfrm>
              <a:off x="5107" y="818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3" name="Oval 419"/>
            <p:cNvSpPr>
              <a:spLocks noChangeArrowheads="1"/>
            </p:cNvSpPr>
            <p:nvPr/>
          </p:nvSpPr>
          <p:spPr bwMode="auto">
            <a:xfrm>
              <a:off x="5727" y="767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4" name="Oval 420"/>
            <p:cNvSpPr>
              <a:spLocks noChangeArrowheads="1"/>
            </p:cNvSpPr>
            <p:nvPr/>
          </p:nvSpPr>
          <p:spPr bwMode="auto">
            <a:xfrm>
              <a:off x="5837" y="756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5" name="Oval 421"/>
            <p:cNvSpPr>
              <a:spLocks noChangeArrowheads="1"/>
            </p:cNvSpPr>
            <p:nvPr/>
          </p:nvSpPr>
          <p:spPr bwMode="auto">
            <a:xfrm>
              <a:off x="5947" y="7454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6" name="Oval 422"/>
            <p:cNvSpPr>
              <a:spLocks noChangeArrowheads="1"/>
            </p:cNvSpPr>
            <p:nvPr/>
          </p:nvSpPr>
          <p:spPr bwMode="auto">
            <a:xfrm>
              <a:off x="6057" y="7342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7" name="Oval 423"/>
            <p:cNvSpPr>
              <a:spLocks noChangeArrowheads="1"/>
            </p:cNvSpPr>
            <p:nvPr/>
          </p:nvSpPr>
          <p:spPr bwMode="auto">
            <a:xfrm>
              <a:off x="6167" y="7230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8" name="Oval 424"/>
            <p:cNvSpPr>
              <a:spLocks noChangeArrowheads="1"/>
            </p:cNvSpPr>
            <p:nvPr/>
          </p:nvSpPr>
          <p:spPr bwMode="auto">
            <a:xfrm>
              <a:off x="6277" y="711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49" name="Oval 425"/>
            <p:cNvSpPr>
              <a:spLocks noChangeArrowheads="1"/>
            </p:cNvSpPr>
            <p:nvPr/>
          </p:nvSpPr>
          <p:spPr bwMode="auto">
            <a:xfrm>
              <a:off x="5859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0" name="Oval 426"/>
            <p:cNvSpPr>
              <a:spLocks noChangeArrowheads="1"/>
            </p:cNvSpPr>
            <p:nvPr/>
          </p:nvSpPr>
          <p:spPr bwMode="auto">
            <a:xfrm>
              <a:off x="5950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1" name="Oval 427"/>
            <p:cNvSpPr>
              <a:spLocks noChangeArrowheads="1"/>
            </p:cNvSpPr>
            <p:nvPr/>
          </p:nvSpPr>
          <p:spPr bwMode="auto">
            <a:xfrm>
              <a:off x="6041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2" name="Oval 428"/>
            <p:cNvSpPr>
              <a:spLocks noChangeArrowheads="1"/>
            </p:cNvSpPr>
            <p:nvPr/>
          </p:nvSpPr>
          <p:spPr bwMode="auto">
            <a:xfrm>
              <a:off x="6132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3" name="Oval 429"/>
            <p:cNvSpPr>
              <a:spLocks noChangeArrowheads="1"/>
            </p:cNvSpPr>
            <p:nvPr/>
          </p:nvSpPr>
          <p:spPr bwMode="auto">
            <a:xfrm>
              <a:off x="6223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4" name="Oval 430"/>
            <p:cNvSpPr>
              <a:spLocks noChangeArrowheads="1"/>
            </p:cNvSpPr>
            <p:nvPr/>
          </p:nvSpPr>
          <p:spPr bwMode="auto">
            <a:xfrm>
              <a:off x="6314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5" name="Oval 431"/>
            <p:cNvSpPr>
              <a:spLocks noChangeArrowheads="1"/>
            </p:cNvSpPr>
            <p:nvPr/>
          </p:nvSpPr>
          <p:spPr bwMode="auto">
            <a:xfrm>
              <a:off x="6405" y="754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6" name="Oval 432"/>
            <p:cNvSpPr>
              <a:spLocks noChangeArrowheads="1"/>
            </p:cNvSpPr>
            <p:nvPr/>
          </p:nvSpPr>
          <p:spPr bwMode="auto">
            <a:xfrm>
              <a:off x="4800" y="7703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7" name="Oval 433"/>
            <p:cNvSpPr>
              <a:spLocks noChangeArrowheads="1"/>
            </p:cNvSpPr>
            <p:nvPr/>
          </p:nvSpPr>
          <p:spPr bwMode="auto">
            <a:xfrm>
              <a:off x="4786" y="773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8" name="Oval 434"/>
            <p:cNvSpPr>
              <a:spLocks noChangeArrowheads="1"/>
            </p:cNvSpPr>
            <p:nvPr/>
          </p:nvSpPr>
          <p:spPr bwMode="auto">
            <a:xfrm>
              <a:off x="4734" y="819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59" name="Oval 435"/>
            <p:cNvSpPr>
              <a:spLocks noChangeArrowheads="1"/>
            </p:cNvSpPr>
            <p:nvPr/>
          </p:nvSpPr>
          <p:spPr bwMode="auto">
            <a:xfrm>
              <a:off x="4588" y="835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0" name="Oval 436"/>
            <p:cNvSpPr>
              <a:spLocks noChangeArrowheads="1"/>
            </p:cNvSpPr>
            <p:nvPr/>
          </p:nvSpPr>
          <p:spPr bwMode="auto">
            <a:xfrm>
              <a:off x="5112" y="828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1" name="Oval 437"/>
            <p:cNvSpPr>
              <a:spLocks noChangeArrowheads="1"/>
            </p:cNvSpPr>
            <p:nvPr/>
          </p:nvSpPr>
          <p:spPr bwMode="auto">
            <a:xfrm>
              <a:off x="5126" y="8308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2" name="Oval 438"/>
            <p:cNvSpPr>
              <a:spLocks noChangeArrowheads="1"/>
            </p:cNvSpPr>
            <p:nvPr/>
          </p:nvSpPr>
          <p:spPr bwMode="auto">
            <a:xfrm>
              <a:off x="5140" y="8329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3" name="Oval 439"/>
            <p:cNvSpPr>
              <a:spLocks noChangeArrowheads="1"/>
            </p:cNvSpPr>
            <p:nvPr/>
          </p:nvSpPr>
          <p:spPr bwMode="auto">
            <a:xfrm>
              <a:off x="4647" y="8277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4" name="Oval 440"/>
            <p:cNvSpPr>
              <a:spLocks noChangeArrowheads="1"/>
            </p:cNvSpPr>
            <p:nvPr/>
          </p:nvSpPr>
          <p:spPr bwMode="auto">
            <a:xfrm>
              <a:off x="4640" y="792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5" name="Oval 441"/>
            <p:cNvSpPr>
              <a:spLocks noChangeArrowheads="1"/>
            </p:cNvSpPr>
            <p:nvPr/>
          </p:nvSpPr>
          <p:spPr bwMode="auto">
            <a:xfrm>
              <a:off x="4527" y="780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6" name="Oval 442"/>
            <p:cNvSpPr>
              <a:spLocks noChangeArrowheads="1"/>
            </p:cNvSpPr>
            <p:nvPr/>
          </p:nvSpPr>
          <p:spPr bwMode="auto">
            <a:xfrm>
              <a:off x="6124" y="8076"/>
              <a:ext cx="345" cy="33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7" name="AutoShape 443"/>
            <p:cNvSpPr>
              <a:spLocks noChangeArrowheads="1"/>
            </p:cNvSpPr>
            <p:nvPr/>
          </p:nvSpPr>
          <p:spPr bwMode="auto">
            <a:xfrm>
              <a:off x="1947" y="3136"/>
              <a:ext cx="7483" cy="1634"/>
            </a:xfrm>
            <a:custGeom>
              <a:avLst/>
              <a:gdLst>
                <a:gd name="G0" fmla="+- 10800 0 0"/>
                <a:gd name="G1" fmla="+- 21600 0 10800"/>
                <a:gd name="G2" fmla="+- 21600 0 108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0" y="10800"/>
                  </a:move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8" name="AutoShape 444"/>
            <p:cNvSpPr>
              <a:spLocks noChangeArrowheads="1"/>
            </p:cNvSpPr>
            <p:nvPr/>
          </p:nvSpPr>
          <p:spPr bwMode="auto">
            <a:xfrm>
              <a:off x="1947" y="3135"/>
              <a:ext cx="7483" cy="1634"/>
            </a:xfrm>
            <a:custGeom>
              <a:avLst/>
              <a:gdLst>
                <a:gd name="G0" fmla="+- 10800 0 0"/>
                <a:gd name="G1" fmla="+- 21600 0 10800"/>
                <a:gd name="G2" fmla="+- 21600 0 108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0" y="10800"/>
                  </a:move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69" name="AutoShape 445"/>
            <p:cNvSpPr>
              <a:spLocks noChangeArrowheads="1"/>
            </p:cNvSpPr>
            <p:nvPr/>
          </p:nvSpPr>
          <p:spPr bwMode="auto">
            <a:xfrm>
              <a:off x="1947" y="10951"/>
              <a:ext cx="7483" cy="1634"/>
            </a:xfrm>
            <a:custGeom>
              <a:avLst/>
              <a:gdLst>
                <a:gd name="G0" fmla="+- 10800 0 0"/>
                <a:gd name="G1" fmla="+- 21600 0 10800"/>
                <a:gd name="G2" fmla="+- 21600 0 108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0800" y="10800"/>
                  </a:move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70" name="Oval 446"/>
            <p:cNvSpPr>
              <a:spLocks noChangeArrowheads="1"/>
            </p:cNvSpPr>
            <p:nvPr/>
          </p:nvSpPr>
          <p:spPr bwMode="auto">
            <a:xfrm>
              <a:off x="5557" y="11906"/>
              <a:ext cx="227" cy="7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1940" y="3970"/>
              <a:ext cx="843" cy="82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90"/>
                </a:cxn>
                <a:cxn ang="0">
                  <a:pos x="70" y="140"/>
                </a:cxn>
                <a:cxn ang="0">
                  <a:pos x="110" y="190"/>
                </a:cxn>
                <a:cxn ang="0">
                  <a:pos x="170" y="230"/>
                </a:cxn>
                <a:cxn ang="0">
                  <a:pos x="240" y="280"/>
                </a:cxn>
                <a:cxn ang="0">
                  <a:pos x="300" y="310"/>
                </a:cxn>
                <a:cxn ang="0">
                  <a:pos x="360" y="340"/>
                </a:cxn>
                <a:cxn ang="0">
                  <a:pos x="440" y="380"/>
                </a:cxn>
                <a:cxn ang="0">
                  <a:pos x="520" y="410"/>
                </a:cxn>
                <a:cxn ang="0">
                  <a:pos x="460" y="490"/>
                </a:cxn>
                <a:cxn ang="0">
                  <a:pos x="530" y="930"/>
                </a:cxn>
                <a:cxn ang="0">
                  <a:pos x="570" y="1030"/>
                </a:cxn>
                <a:cxn ang="0">
                  <a:pos x="490" y="2210"/>
                </a:cxn>
                <a:cxn ang="0">
                  <a:pos x="520" y="3200"/>
                </a:cxn>
                <a:cxn ang="0">
                  <a:pos x="590" y="3370"/>
                </a:cxn>
                <a:cxn ang="0">
                  <a:pos x="670" y="3580"/>
                </a:cxn>
                <a:cxn ang="0">
                  <a:pos x="690" y="3650"/>
                </a:cxn>
                <a:cxn ang="0">
                  <a:pos x="710" y="3680"/>
                </a:cxn>
                <a:cxn ang="0">
                  <a:pos x="720" y="3710"/>
                </a:cxn>
                <a:cxn ang="0">
                  <a:pos x="750" y="3900"/>
                </a:cxn>
                <a:cxn ang="0">
                  <a:pos x="680" y="4870"/>
                </a:cxn>
                <a:cxn ang="0">
                  <a:pos x="630" y="4980"/>
                </a:cxn>
                <a:cxn ang="0">
                  <a:pos x="550" y="5180"/>
                </a:cxn>
                <a:cxn ang="0">
                  <a:pos x="500" y="5270"/>
                </a:cxn>
                <a:cxn ang="0">
                  <a:pos x="370" y="5850"/>
                </a:cxn>
                <a:cxn ang="0">
                  <a:pos x="380" y="6640"/>
                </a:cxn>
                <a:cxn ang="0">
                  <a:pos x="450" y="6980"/>
                </a:cxn>
                <a:cxn ang="0">
                  <a:pos x="580" y="7160"/>
                </a:cxn>
                <a:cxn ang="0">
                  <a:pos x="730" y="7400"/>
                </a:cxn>
                <a:cxn ang="0">
                  <a:pos x="740" y="7910"/>
                </a:cxn>
                <a:cxn ang="0">
                  <a:pos x="630" y="8090"/>
                </a:cxn>
                <a:cxn ang="0">
                  <a:pos x="580" y="8140"/>
                </a:cxn>
                <a:cxn ang="0">
                  <a:pos x="560" y="8170"/>
                </a:cxn>
                <a:cxn ang="0">
                  <a:pos x="530" y="8180"/>
                </a:cxn>
                <a:cxn ang="0">
                  <a:pos x="470" y="8170"/>
                </a:cxn>
                <a:cxn ang="0">
                  <a:pos x="400" y="8140"/>
                </a:cxn>
                <a:cxn ang="0">
                  <a:pos x="330" y="8110"/>
                </a:cxn>
                <a:cxn ang="0">
                  <a:pos x="280" y="8080"/>
                </a:cxn>
                <a:cxn ang="0">
                  <a:pos x="180" y="8020"/>
                </a:cxn>
                <a:cxn ang="0">
                  <a:pos x="120" y="7990"/>
                </a:cxn>
                <a:cxn ang="0">
                  <a:pos x="50" y="7910"/>
                </a:cxn>
                <a:cxn ang="0">
                  <a:pos x="20" y="7840"/>
                </a:cxn>
                <a:cxn ang="0">
                  <a:pos x="0" y="7770"/>
                </a:cxn>
                <a:cxn ang="0">
                  <a:pos x="0" y="0"/>
                </a:cxn>
              </a:cxnLst>
              <a:rect l="0" t="0" r="r" b="b"/>
              <a:pathLst>
                <a:path w="843" h="8203">
                  <a:moveTo>
                    <a:pt x="0" y="0"/>
                  </a:moveTo>
                  <a:lnTo>
                    <a:pt x="40" y="90"/>
                  </a:lnTo>
                  <a:lnTo>
                    <a:pt x="70" y="140"/>
                  </a:lnTo>
                  <a:lnTo>
                    <a:pt x="110" y="190"/>
                  </a:lnTo>
                  <a:lnTo>
                    <a:pt x="170" y="230"/>
                  </a:lnTo>
                  <a:lnTo>
                    <a:pt x="240" y="280"/>
                  </a:lnTo>
                  <a:lnTo>
                    <a:pt x="300" y="310"/>
                  </a:lnTo>
                  <a:lnTo>
                    <a:pt x="360" y="340"/>
                  </a:lnTo>
                  <a:lnTo>
                    <a:pt x="440" y="380"/>
                  </a:lnTo>
                  <a:lnTo>
                    <a:pt x="520" y="410"/>
                  </a:lnTo>
                  <a:cubicBezTo>
                    <a:pt x="485" y="433"/>
                    <a:pt x="473" y="450"/>
                    <a:pt x="460" y="490"/>
                  </a:cubicBezTo>
                  <a:cubicBezTo>
                    <a:pt x="467" y="634"/>
                    <a:pt x="464" y="798"/>
                    <a:pt x="530" y="930"/>
                  </a:cubicBezTo>
                  <a:cubicBezTo>
                    <a:pt x="547" y="965"/>
                    <a:pt x="548" y="997"/>
                    <a:pt x="570" y="1030"/>
                  </a:cubicBezTo>
                  <a:cubicBezTo>
                    <a:pt x="627" y="1431"/>
                    <a:pt x="617" y="1830"/>
                    <a:pt x="490" y="2210"/>
                  </a:cubicBezTo>
                  <a:cubicBezTo>
                    <a:pt x="450" y="2529"/>
                    <a:pt x="409" y="2903"/>
                    <a:pt x="520" y="3200"/>
                  </a:cubicBezTo>
                  <a:cubicBezTo>
                    <a:pt x="542" y="3259"/>
                    <a:pt x="555" y="3317"/>
                    <a:pt x="590" y="3370"/>
                  </a:cubicBezTo>
                  <a:cubicBezTo>
                    <a:pt x="609" y="3446"/>
                    <a:pt x="635" y="3511"/>
                    <a:pt x="670" y="3580"/>
                  </a:cubicBezTo>
                  <a:cubicBezTo>
                    <a:pt x="689" y="3619"/>
                    <a:pt x="671" y="3605"/>
                    <a:pt x="690" y="3650"/>
                  </a:cubicBezTo>
                  <a:cubicBezTo>
                    <a:pt x="695" y="3661"/>
                    <a:pt x="705" y="3669"/>
                    <a:pt x="710" y="3680"/>
                  </a:cubicBezTo>
                  <a:cubicBezTo>
                    <a:pt x="715" y="3689"/>
                    <a:pt x="717" y="3700"/>
                    <a:pt x="720" y="3710"/>
                  </a:cubicBezTo>
                  <a:cubicBezTo>
                    <a:pt x="729" y="3774"/>
                    <a:pt x="741" y="3836"/>
                    <a:pt x="750" y="3900"/>
                  </a:cubicBezTo>
                  <a:cubicBezTo>
                    <a:pt x="749" y="3969"/>
                    <a:pt x="843" y="4626"/>
                    <a:pt x="680" y="4870"/>
                  </a:cubicBezTo>
                  <a:cubicBezTo>
                    <a:pt x="669" y="4912"/>
                    <a:pt x="654" y="4944"/>
                    <a:pt x="630" y="4980"/>
                  </a:cubicBezTo>
                  <a:cubicBezTo>
                    <a:pt x="616" y="5051"/>
                    <a:pt x="585" y="5118"/>
                    <a:pt x="550" y="5180"/>
                  </a:cubicBezTo>
                  <a:cubicBezTo>
                    <a:pt x="508" y="5256"/>
                    <a:pt x="516" y="5214"/>
                    <a:pt x="500" y="5270"/>
                  </a:cubicBezTo>
                  <a:cubicBezTo>
                    <a:pt x="445" y="5462"/>
                    <a:pt x="409" y="5654"/>
                    <a:pt x="370" y="5850"/>
                  </a:cubicBezTo>
                  <a:cubicBezTo>
                    <a:pt x="373" y="6113"/>
                    <a:pt x="374" y="6377"/>
                    <a:pt x="380" y="6640"/>
                  </a:cubicBezTo>
                  <a:cubicBezTo>
                    <a:pt x="382" y="6737"/>
                    <a:pt x="397" y="6892"/>
                    <a:pt x="450" y="6980"/>
                  </a:cubicBezTo>
                  <a:cubicBezTo>
                    <a:pt x="484" y="7037"/>
                    <a:pt x="552" y="7103"/>
                    <a:pt x="580" y="7160"/>
                  </a:cubicBezTo>
                  <a:cubicBezTo>
                    <a:pt x="620" y="7240"/>
                    <a:pt x="676" y="7328"/>
                    <a:pt x="730" y="7400"/>
                  </a:cubicBezTo>
                  <a:cubicBezTo>
                    <a:pt x="783" y="7559"/>
                    <a:pt x="746" y="7767"/>
                    <a:pt x="740" y="7910"/>
                  </a:cubicBezTo>
                  <a:cubicBezTo>
                    <a:pt x="737" y="7979"/>
                    <a:pt x="686" y="8053"/>
                    <a:pt x="630" y="8090"/>
                  </a:cubicBezTo>
                  <a:cubicBezTo>
                    <a:pt x="577" y="8170"/>
                    <a:pt x="647" y="8073"/>
                    <a:pt x="580" y="8140"/>
                  </a:cubicBezTo>
                  <a:cubicBezTo>
                    <a:pt x="572" y="8148"/>
                    <a:pt x="568" y="8162"/>
                    <a:pt x="560" y="8170"/>
                  </a:cubicBezTo>
                  <a:cubicBezTo>
                    <a:pt x="527" y="8203"/>
                    <a:pt x="530" y="8199"/>
                    <a:pt x="530" y="8180"/>
                  </a:cubicBezTo>
                  <a:lnTo>
                    <a:pt x="470" y="8170"/>
                  </a:lnTo>
                  <a:lnTo>
                    <a:pt x="400" y="8140"/>
                  </a:lnTo>
                  <a:lnTo>
                    <a:pt x="330" y="8110"/>
                  </a:lnTo>
                  <a:lnTo>
                    <a:pt x="280" y="8080"/>
                  </a:lnTo>
                  <a:lnTo>
                    <a:pt x="180" y="8020"/>
                  </a:lnTo>
                  <a:lnTo>
                    <a:pt x="120" y="7990"/>
                  </a:lnTo>
                  <a:lnTo>
                    <a:pt x="50" y="7910"/>
                  </a:lnTo>
                  <a:lnTo>
                    <a:pt x="20" y="7840"/>
                  </a:lnTo>
                  <a:lnTo>
                    <a:pt x="0" y="77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 flipH="1">
              <a:off x="8590" y="3960"/>
              <a:ext cx="843" cy="82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90"/>
                </a:cxn>
                <a:cxn ang="0">
                  <a:pos x="70" y="140"/>
                </a:cxn>
                <a:cxn ang="0">
                  <a:pos x="110" y="190"/>
                </a:cxn>
                <a:cxn ang="0">
                  <a:pos x="170" y="230"/>
                </a:cxn>
                <a:cxn ang="0">
                  <a:pos x="240" y="280"/>
                </a:cxn>
                <a:cxn ang="0">
                  <a:pos x="300" y="310"/>
                </a:cxn>
                <a:cxn ang="0">
                  <a:pos x="360" y="340"/>
                </a:cxn>
                <a:cxn ang="0">
                  <a:pos x="440" y="380"/>
                </a:cxn>
                <a:cxn ang="0">
                  <a:pos x="520" y="410"/>
                </a:cxn>
                <a:cxn ang="0">
                  <a:pos x="460" y="490"/>
                </a:cxn>
                <a:cxn ang="0">
                  <a:pos x="530" y="930"/>
                </a:cxn>
                <a:cxn ang="0">
                  <a:pos x="570" y="1030"/>
                </a:cxn>
                <a:cxn ang="0">
                  <a:pos x="490" y="2210"/>
                </a:cxn>
                <a:cxn ang="0">
                  <a:pos x="520" y="3200"/>
                </a:cxn>
                <a:cxn ang="0">
                  <a:pos x="590" y="3370"/>
                </a:cxn>
                <a:cxn ang="0">
                  <a:pos x="670" y="3580"/>
                </a:cxn>
                <a:cxn ang="0">
                  <a:pos x="690" y="3650"/>
                </a:cxn>
                <a:cxn ang="0">
                  <a:pos x="710" y="3680"/>
                </a:cxn>
                <a:cxn ang="0">
                  <a:pos x="720" y="3710"/>
                </a:cxn>
                <a:cxn ang="0">
                  <a:pos x="750" y="3900"/>
                </a:cxn>
                <a:cxn ang="0">
                  <a:pos x="680" y="4870"/>
                </a:cxn>
                <a:cxn ang="0">
                  <a:pos x="630" y="4980"/>
                </a:cxn>
                <a:cxn ang="0">
                  <a:pos x="550" y="5180"/>
                </a:cxn>
                <a:cxn ang="0">
                  <a:pos x="500" y="5270"/>
                </a:cxn>
                <a:cxn ang="0">
                  <a:pos x="370" y="5850"/>
                </a:cxn>
                <a:cxn ang="0">
                  <a:pos x="380" y="6640"/>
                </a:cxn>
                <a:cxn ang="0">
                  <a:pos x="450" y="6980"/>
                </a:cxn>
                <a:cxn ang="0">
                  <a:pos x="580" y="7160"/>
                </a:cxn>
                <a:cxn ang="0">
                  <a:pos x="730" y="7400"/>
                </a:cxn>
                <a:cxn ang="0">
                  <a:pos x="740" y="7910"/>
                </a:cxn>
                <a:cxn ang="0">
                  <a:pos x="630" y="8090"/>
                </a:cxn>
                <a:cxn ang="0">
                  <a:pos x="580" y="8140"/>
                </a:cxn>
                <a:cxn ang="0">
                  <a:pos x="560" y="8170"/>
                </a:cxn>
                <a:cxn ang="0">
                  <a:pos x="530" y="8180"/>
                </a:cxn>
                <a:cxn ang="0">
                  <a:pos x="470" y="8170"/>
                </a:cxn>
                <a:cxn ang="0">
                  <a:pos x="400" y="8140"/>
                </a:cxn>
                <a:cxn ang="0">
                  <a:pos x="330" y="8110"/>
                </a:cxn>
                <a:cxn ang="0">
                  <a:pos x="280" y="8080"/>
                </a:cxn>
                <a:cxn ang="0">
                  <a:pos x="180" y="8020"/>
                </a:cxn>
                <a:cxn ang="0">
                  <a:pos x="120" y="7990"/>
                </a:cxn>
                <a:cxn ang="0">
                  <a:pos x="50" y="7910"/>
                </a:cxn>
                <a:cxn ang="0">
                  <a:pos x="20" y="7840"/>
                </a:cxn>
                <a:cxn ang="0">
                  <a:pos x="0" y="7770"/>
                </a:cxn>
                <a:cxn ang="0">
                  <a:pos x="0" y="0"/>
                </a:cxn>
              </a:cxnLst>
              <a:rect l="0" t="0" r="r" b="b"/>
              <a:pathLst>
                <a:path w="843" h="8203">
                  <a:moveTo>
                    <a:pt x="0" y="0"/>
                  </a:moveTo>
                  <a:lnTo>
                    <a:pt x="40" y="90"/>
                  </a:lnTo>
                  <a:lnTo>
                    <a:pt x="70" y="140"/>
                  </a:lnTo>
                  <a:lnTo>
                    <a:pt x="110" y="190"/>
                  </a:lnTo>
                  <a:lnTo>
                    <a:pt x="170" y="230"/>
                  </a:lnTo>
                  <a:lnTo>
                    <a:pt x="240" y="280"/>
                  </a:lnTo>
                  <a:lnTo>
                    <a:pt x="300" y="310"/>
                  </a:lnTo>
                  <a:lnTo>
                    <a:pt x="360" y="340"/>
                  </a:lnTo>
                  <a:lnTo>
                    <a:pt x="440" y="380"/>
                  </a:lnTo>
                  <a:lnTo>
                    <a:pt x="520" y="410"/>
                  </a:lnTo>
                  <a:cubicBezTo>
                    <a:pt x="485" y="433"/>
                    <a:pt x="473" y="450"/>
                    <a:pt x="460" y="490"/>
                  </a:cubicBezTo>
                  <a:cubicBezTo>
                    <a:pt x="467" y="634"/>
                    <a:pt x="464" y="798"/>
                    <a:pt x="530" y="930"/>
                  </a:cubicBezTo>
                  <a:cubicBezTo>
                    <a:pt x="547" y="965"/>
                    <a:pt x="548" y="997"/>
                    <a:pt x="570" y="1030"/>
                  </a:cubicBezTo>
                  <a:cubicBezTo>
                    <a:pt x="627" y="1431"/>
                    <a:pt x="617" y="1830"/>
                    <a:pt x="490" y="2210"/>
                  </a:cubicBezTo>
                  <a:cubicBezTo>
                    <a:pt x="450" y="2529"/>
                    <a:pt x="409" y="2903"/>
                    <a:pt x="520" y="3200"/>
                  </a:cubicBezTo>
                  <a:cubicBezTo>
                    <a:pt x="542" y="3259"/>
                    <a:pt x="555" y="3317"/>
                    <a:pt x="590" y="3370"/>
                  </a:cubicBezTo>
                  <a:cubicBezTo>
                    <a:pt x="609" y="3446"/>
                    <a:pt x="635" y="3511"/>
                    <a:pt x="670" y="3580"/>
                  </a:cubicBezTo>
                  <a:cubicBezTo>
                    <a:pt x="689" y="3619"/>
                    <a:pt x="671" y="3605"/>
                    <a:pt x="690" y="3650"/>
                  </a:cubicBezTo>
                  <a:cubicBezTo>
                    <a:pt x="695" y="3661"/>
                    <a:pt x="705" y="3669"/>
                    <a:pt x="710" y="3680"/>
                  </a:cubicBezTo>
                  <a:cubicBezTo>
                    <a:pt x="715" y="3689"/>
                    <a:pt x="717" y="3700"/>
                    <a:pt x="720" y="3710"/>
                  </a:cubicBezTo>
                  <a:cubicBezTo>
                    <a:pt x="729" y="3774"/>
                    <a:pt x="741" y="3836"/>
                    <a:pt x="750" y="3900"/>
                  </a:cubicBezTo>
                  <a:cubicBezTo>
                    <a:pt x="749" y="3969"/>
                    <a:pt x="843" y="4626"/>
                    <a:pt x="680" y="4870"/>
                  </a:cubicBezTo>
                  <a:cubicBezTo>
                    <a:pt x="669" y="4912"/>
                    <a:pt x="654" y="4944"/>
                    <a:pt x="630" y="4980"/>
                  </a:cubicBezTo>
                  <a:cubicBezTo>
                    <a:pt x="616" y="5051"/>
                    <a:pt x="585" y="5118"/>
                    <a:pt x="550" y="5180"/>
                  </a:cubicBezTo>
                  <a:cubicBezTo>
                    <a:pt x="508" y="5256"/>
                    <a:pt x="516" y="5214"/>
                    <a:pt x="500" y="5270"/>
                  </a:cubicBezTo>
                  <a:cubicBezTo>
                    <a:pt x="445" y="5462"/>
                    <a:pt x="409" y="5654"/>
                    <a:pt x="370" y="5850"/>
                  </a:cubicBezTo>
                  <a:cubicBezTo>
                    <a:pt x="373" y="6113"/>
                    <a:pt x="374" y="6377"/>
                    <a:pt x="380" y="6640"/>
                  </a:cubicBezTo>
                  <a:cubicBezTo>
                    <a:pt x="382" y="6737"/>
                    <a:pt x="397" y="6892"/>
                    <a:pt x="450" y="6980"/>
                  </a:cubicBezTo>
                  <a:cubicBezTo>
                    <a:pt x="484" y="7037"/>
                    <a:pt x="552" y="7103"/>
                    <a:pt x="580" y="7160"/>
                  </a:cubicBezTo>
                  <a:cubicBezTo>
                    <a:pt x="620" y="7240"/>
                    <a:pt x="676" y="7328"/>
                    <a:pt x="730" y="7400"/>
                  </a:cubicBezTo>
                  <a:cubicBezTo>
                    <a:pt x="783" y="7559"/>
                    <a:pt x="746" y="7767"/>
                    <a:pt x="740" y="7910"/>
                  </a:cubicBezTo>
                  <a:cubicBezTo>
                    <a:pt x="737" y="7979"/>
                    <a:pt x="686" y="8053"/>
                    <a:pt x="630" y="8090"/>
                  </a:cubicBezTo>
                  <a:cubicBezTo>
                    <a:pt x="577" y="8170"/>
                    <a:pt x="647" y="8073"/>
                    <a:pt x="580" y="8140"/>
                  </a:cubicBezTo>
                  <a:cubicBezTo>
                    <a:pt x="572" y="8148"/>
                    <a:pt x="568" y="8162"/>
                    <a:pt x="560" y="8170"/>
                  </a:cubicBezTo>
                  <a:cubicBezTo>
                    <a:pt x="527" y="8203"/>
                    <a:pt x="530" y="8199"/>
                    <a:pt x="530" y="8180"/>
                  </a:cubicBezTo>
                  <a:lnTo>
                    <a:pt x="470" y="8170"/>
                  </a:lnTo>
                  <a:lnTo>
                    <a:pt x="400" y="8140"/>
                  </a:lnTo>
                  <a:lnTo>
                    <a:pt x="330" y="8110"/>
                  </a:lnTo>
                  <a:lnTo>
                    <a:pt x="280" y="8080"/>
                  </a:lnTo>
                  <a:lnTo>
                    <a:pt x="180" y="8020"/>
                  </a:lnTo>
                  <a:lnTo>
                    <a:pt x="120" y="7990"/>
                  </a:lnTo>
                  <a:lnTo>
                    <a:pt x="50" y="7910"/>
                  </a:lnTo>
                  <a:lnTo>
                    <a:pt x="20" y="7840"/>
                  </a:lnTo>
                  <a:lnTo>
                    <a:pt x="0" y="77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365D">
                <a:alpha val="30000"/>
              </a:srgbClr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73" name="Oval 449"/>
            <p:cNvSpPr>
              <a:spLocks noChangeArrowheads="1"/>
            </p:cNvSpPr>
            <p:nvPr/>
          </p:nvSpPr>
          <p:spPr bwMode="auto">
            <a:xfrm>
              <a:off x="5557" y="3956"/>
              <a:ext cx="227" cy="79"/>
            </a:xfrm>
            <a:prstGeom prst="ellipse">
              <a:avLst/>
            </a:prstGeom>
            <a:solidFill>
              <a:srgbClr val="BFBFB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60" name="Rounded Rectangle 459"/>
          <p:cNvSpPr>
            <a:spLocks noChangeAspect="1"/>
          </p:cNvSpPr>
          <p:nvPr/>
        </p:nvSpPr>
        <p:spPr>
          <a:xfrm>
            <a:off x="692728" y="5086351"/>
            <a:ext cx="5650922" cy="6086474"/>
          </a:xfrm>
          <a:prstGeom prst="roundRect">
            <a:avLst>
              <a:gd name="adj" fmla="val 4258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2" name="Arc 461"/>
          <p:cNvSpPr/>
          <p:nvPr/>
        </p:nvSpPr>
        <p:spPr>
          <a:xfrm flipH="1">
            <a:off x="7239000" y="7448550"/>
            <a:ext cx="428625" cy="428625"/>
          </a:xfrm>
          <a:prstGeom prst="arc">
            <a:avLst/>
          </a:prstGeom>
          <a:ln w="127000">
            <a:solidFill>
              <a:srgbClr val="AE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3" name="Arc 472"/>
          <p:cNvSpPr/>
          <p:nvPr/>
        </p:nvSpPr>
        <p:spPr>
          <a:xfrm flipH="1">
            <a:off x="6276975" y="9486900"/>
            <a:ext cx="428625" cy="428625"/>
          </a:xfrm>
          <a:prstGeom prst="arc">
            <a:avLst/>
          </a:prstGeom>
          <a:ln w="127000">
            <a:solidFill>
              <a:srgbClr val="AE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5" name="Rounded Rectangle 474"/>
          <p:cNvSpPr>
            <a:spLocks noChangeAspect="1"/>
          </p:cNvSpPr>
          <p:nvPr/>
        </p:nvSpPr>
        <p:spPr>
          <a:xfrm>
            <a:off x="12487275" y="5083752"/>
            <a:ext cx="8201025" cy="2974398"/>
          </a:xfrm>
          <a:prstGeom prst="roundRect">
            <a:avLst>
              <a:gd name="adj" fmla="val 7086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6" name="TextBox 475"/>
          <p:cNvSpPr txBox="1"/>
          <p:nvPr/>
        </p:nvSpPr>
        <p:spPr>
          <a:xfrm>
            <a:off x="12544425" y="5172075"/>
            <a:ext cx="8670925" cy="12208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9050" h="19050" prst="angle"/>
            </a:sp3d>
          </a:bodyPr>
          <a:lstStyle/>
          <a:p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Th</a:t>
            </a:r>
            <a:r>
              <a:rPr lang="en-GB" sz="44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232</a:t>
            </a:r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+n   Th</a:t>
            </a:r>
            <a:r>
              <a:rPr lang="en-GB" sz="44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233</a:t>
            </a:r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  Pa</a:t>
            </a:r>
            <a:r>
              <a:rPr lang="en-GB" sz="44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233</a:t>
            </a:r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+e  U</a:t>
            </a:r>
            <a:r>
              <a:rPr lang="en-GB" sz="44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233</a:t>
            </a:r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+e</a:t>
            </a:r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cxnSp>
        <p:nvCxnSpPr>
          <p:cNvPr id="478" name="Straight Arrow Connector 477"/>
          <p:cNvCxnSpPr/>
          <p:nvPr/>
        </p:nvCxnSpPr>
        <p:spPr>
          <a:xfrm flipV="1">
            <a:off x="14287500" y="6257925"/>
            <a:ext cx="910500" cy="0"/>
          </a:xfrm>
          <a:prstGeom prst="straightConnector1">
            <a:avLst/>
          </a:prstGeom>
          <a:ln w="50800">
            <a:solidFill>
              <a:srgbClr val="E5E1D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Straight Arrow Connector 478"/>
          <p:cNvCxnSpPr/>
          <p:nvPr/>
        </p:nvCxnSpPr>
        <p:spPr>
          <a:xfrm flipV="1">
            <a:off x="16230600" y="6267450"/>
            <a:ext cx="720000" cy="0"/>
          </a:xfrm>
          <a:prstGeom prst="straightConnector1">
            <a:avLst/>
          </a:prstGeom>
          <a:ln w="50800">
            <a:solidFill>
              <a:srgbClr val="E5E1D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TextBox 482"/>
          <p:cNvSpPr txBox="1"/>
          <p:nvPr/>
        </p:nvSpPr>
        <p:spPr>
          <a:xfrm>
            <a:off x="10458448" y="11344275"/>
            <a:ext cx="2428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b="1" i="1" dirty="0" smtClean="0">
                <a:solidFill>
                  <a:srgbClr val="44423A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Thorium Core</a:t>
            </a:r>
            <a:endParaRPr lang="en-GB" sz="4400" b="1" i="1" dirty="0">
              <a:solidFill>
                <a:srgbClr val="4442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4" name="TextBox 483"/>
          <p:cNvSpPr txBox="1"/>
          <p:nvPr/>
        </p:nvSpPr>
        <p:spPr>
          <a:xfrm>
            <a:off x="8153400" y="17011650"/>
            <a:ext cx="20478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i="1" dirty="0" smtClean="0">
                <a:solidFill>
                  <a:srgbClr val="4D4D4D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Lead Target</a:t>
            </a:r>
            <a:endParaRPr lang="en-GB" sz="4400" b="1" i="1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5" name="TextBox 484"/>
          <p:cNvSpPr txBox="1"/>
          <p:nvPr/>
        </p:nvSpPr>
        <p:spPr>
          <a:xfrm>
            <a:off x="6515100" y="11020425"/>
            <a:ext cx="48101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i="1" dirty="0" smtClean="0">
                <a:solidFill>
                  <a:srgbClr val="4D4D4D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Lead </a:t>
            </a:r>
          </a:p>
          <a:p>
            <a:r>
              <a:rPr lang="en-GB" sz="4400" b="1" i="1" dirty="0" smtClean="0">
                <a:solidFill>
                  <a:srgbClr val="4D4D4D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Reflectors</a:t>
            </a:r>
            <a:endParaRPr lang="en-GB" sz="4400" b="1" i="1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6" name="Right Brace 485"/>
          <p:cNvSpPr/>
          <p:nvPr/>
        </p:nvSpPr>
        <p:spPr>
          <a:xfrm>
            <a:off x="11887200" y="13401675"/>
            <a:ext cx="257175" cy="2057400"/>
          </a:xfrm>
          <a:prstGeom prst="rightBrace">
            <a:avLst/>
          </a:prstGeom>
          <a:noFill/>
          <a:ln w="317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7" name="Right Brace 486"/>
          <p:cNvSpPr/>
          <p:nvPr/>
        </p:nvSpPr>
        <p:spPr>
          <a:xfrm flipH="1">
            <a:off x="7639048" y="15411450"/>
            <a:ext cx="247652" cy="990599"/>
          </a:xfrm>
          <a:prstGeom prst="rightBrace">
            <a:avLst/>
          </a:prstGeom>
          <a:noFill/>
          <a:ln w="317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8" name="Right Brace 487"/>
          <p:cNvSpPr/>
          <p:nvPr/>
        </p:nvSpPr>
        <p:spPr>
          <a:xfrm flipH="1">
            <a:off x="7686675" y="12277725"/>
            <a:ext cx="228600" cy="1009649"/>
          </a:xfrm>
          <a:prstGeom prst="rightBrace">
            <a:avLst/>
          </a:prstGeom>
          <a:noFill/>
          <a:ln w="317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9" name="Arc 488"/>
          <p:cNvSpPr/>
          <p:nvPr/>
        </p:nvSpPr>
        <p:spPr>
          <a:xfrm flipH="1" flipV="1">
            <a:off x="7200900" y="9458325"/>
            <a:ext cx="847726" cy="6448418"/>
          </a:xfrm>
          <a:prstGeom prst="arc">
            <a:avLst>
              <a:gd name="adj1" fmla="val 16200004"/>
              <a:gd name="adj2" fmla="val 1087314"/>
            </a:avLst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0" name="Arc 489"/>
          <p:cNvSpPr/>
          <p:nvPr/>
        </p:nvSpPr>
        <p:spPr>
          <a:xfrm flipH="1" flipV="1">
            <a:off x="7505700" y="12077698"/>
            <a:ext cx="371476" cy="704852"/>
          </a:xfrm>
          <a:prstGeom prst="arc">
            <a:avLst>
              <a:gd name="adj1" fmla="val 16200004"/>
              <a:gd name="adj2" fmla="val 1087314"/>
            </a:avLst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1" name="Right Brace 490"/>
          <p:cNvSpPr/>
          <p:nvPr/>
        </p:nvSpPr>
        <p:spPr>
          <a:xfrm flipH="1">
            <a:off x="9572625" y="14097001"/>
            <a:ext cx="228600" cy="733424"/>
          </a:xfrm>
          <a:prstGeom prst="rightBrace">
            <a:avLst/>
          </a:prstGeom>
          <a:noFill/>
          <a:ln w="317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Arc 491"/>
          <p:cNvSpPr/>
          <p:nvPr/>
        </p:nvSpPr>
        <p:spPr>
          <a:xfrm flipH="1">
            <a:off x="8610599" y="14468473"/>
            <a:ext cx="1901909" cy="5410202"/>
          </a:xfrm>
          <a:prstGeom prst="arc">
            <a:avLst>
              <a:gd name="adj1" fmla="val 16200004"/>
              <a:gd name="adj2" fmla="val 21348720"/>
            </a:avLst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90" name="Group 2189"/>
          <p:cNvGrpSpPr/>
          <p:nvPr/>
        </p:nvGrpSpPr>
        <p:grpSpPr>
          <a:xfrm>
            <a:off x="775161" y="20754977"/>
            <a:ext cx="5511339" cy="4733924"/>
            <a:chOff x="4518486" y="22926677"/>
            <a:chExt cx="5511339" cy="4733924"/>
          </a:xfrm>
        </p:grpSpPr>
        <p:sp>
          <p:nvSpPr>
            <p:cNvPr id="477" name="Rounded Rectangle 476"/>
            <p:cNvSpPr>
              <a:spLocks noChangeAspect="1"/>
            </p:cNvSpPr>
            <p:nvPr/>
          </p:nvSpPr>
          <p:spPr>
            <a:xfrm>
              <a:off x="4518486" y="22926677"/>
              <a:ext cx="5511339" cy="4733924"/>
            </a:xfrm>
            <a:prstGeom prst="roundRect">
              <a:avLst>
                <a:gd name="adj" fmla="val 2481"/>
              </a:avLst>
            </a:prstGeom>
            <a:gradFill flip="none" rotWithShape="1">
              <a:gsLst>
                <a:gs pos="61000">
                  <a:schemeClr val="bg1"/>
                </a:gs>
                <a:gs pos="54000">
                  <a:srgbClr val="E5E1D1"/>
                </a:gs>
                <a:gs pos="67000">
                  <a:srgbClr val="E5E1D1"/>
                </a:gs>
                <a:gs pos="52000">
                  <a:srgbClr val="E9E9D7"/>
                </a:gs>
                <a:gs pos="83000">
                  <a:srgbClr val="E9E9D7"/>
                </a:gs>
              </a:gsLst>
              <a:lin ang="2700000" scaled="1"/>
              <a:tileRect/>
            </a:gradFill>
            <a:ln w="6350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h="165100" prst="angle"/>
              <a:bevelB w="165100" h="1651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 descr="H:\ADSR\1c)0%graph.jpg"/>
            <p:cNvPicPr>
              <a:picLocks noChangeAspect="1" noChangeArrowheads="1"/>
            </p:cNvPicPr>
            <p:nvPr/>
          </p:nvPicPr>
          <p:blipFill>
            <a:blip r:embed="rId2" cstate="print"/>
            <a:srcRect r="16716"/>
            <a:stretch>
              <a:fillRect/>
            </a:stretch>
          </p:blipFill>
          <p:spPr bwMode="auto">
            <a:xfrm>
              <a:off x="4666124" y="23101302"/>
              <a:ext cx="5163302" cy="4351713"/>
            </a:xfrm>
            <a:prstGeom prst="rect">
              <a:avLst/>
            </a:prstGeom>
            <a:noFill/>
          </p:spPr>
        </p:pic>
      </p:grpSp>
      <p:grpSp>
        <p:nvGrpSpPr>
          <p:cNvPr id="2189" name="Group 2188"/>
          <p:cNvGrpSpPr/>
          <p:nvPr/>
        </p:nvGrpSpPr>
        <p:grpSpPr>
          <a:xfrm>
            <a:off x="6315076" y="20759296"/>
            <a:ext cx="5572124" cy="4729604"/>
            <a:chOff x="4171951" y="19354800"/>
            <a:chExt cx="5543549" cy="4705350"/>
          </a:xfrm>
        </p:grpSpPr>
        <p:sp>
          <p:nvSpPr>
            <p:cNvPr id="494" name="Rounded Rectangle 493"/>
            <p:cNvSpPr>
              <a:spLocks noChangeAspect="1"/>
            </p:cNvSpPr>
            <p:nvPr/>
          </p:nvSpPr>
          <p:spPr>
            <a:xfrm>
              <a:off x="4171951" y="19354800"/>
              <a:ext cx="5543549" cy="4705350"/>
            </a:xfrm>
            <a:prstGeom prst="roundRect">
              <a:avLst>
                <a:gd name="adj" fmla="val 2481"/>
              </a:avLst>
            </a:prstGeom>
            <a:gradFill flip="none" rotWithShape="1">
              <a:gsLst>
                <a:gs pos="61000">
                  <a:schemeClr val="bg1"/>
                </a:gs>
                <a:gs pos="54000">
                  <a:srgbClr val="E5E1D1"/>
                </a:gs>
                <a:gs pos="67000">
                  <a:srgbClr val="E5E1D1"/>
                </a:gs>
                <a:gs pos="52000">
                  <a:srgbClr val="E9E9D7"/>
                </a:gs>
                <a:gs pos="83000">
                  <a:srgbClr val="E9E9D7"/>
                </a:gs>
              </a:gsLst>
              <a:lin ang="2700000" scaled="1"/>
              <a:tileRect/>
            </a:gradFill>
            <a:ln w="6350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h="165100" prst="angle"/>
              <a:bevelB w="165100" h="1651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 descr="H:\ADSR\1a)5%graph.jpg"/>
            <p:cNvPicPr>
              <a:picLocks noChangeAspect="1" noChangeArrowheads="1"/>
            </p:cNvPicPr>
            <p:nvPr/>
          </p:nvPicPr>
          <p:blipFill>
            <a:blip r:embed="rId3" cstate="print"/>
            <a:srcRect r="16270"/>
            <a:stretch>
              <a:fillRect/>
            </a:stretch>
          </p:blipFill>
          <p:spPr bwMode="auto">
            <a:xfrm>
              <a:off x="4321175" y="19519901"/>
              <a:ext cx="5191770" cy="4352400"/>
            </a:xfrm>
            <a:prstGeom prst="rect">
              <a:avLst/>
            </a:prstGeom>
            <a:noFill/>
          </p:spPr>
        </p:pic>
      </p:grpSp>
      <p:sp>
        <p:nvSpPr>
          <p:cNvPr id="497" name="TextBox 496"/>
          <p:cNvSpPr txBox="1"/>
          <p:nvPr/>
        </p:nvSpPr>
        <p:spPr>
          <a:xfrm>
            <a:off x="685800" y="14716125"/>
            <a:ext cx="5505449" cy="4031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Bottom left is a graph of energy density in the reactor using a core of pure Thorium. A ring of absorption can be seen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which marks the edge of the core but the energy is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absorbed and dissipates</a:t>
            </a:r>
          </a:p>
        </p:txBody>
      </p:sp>
      <p:sp>
        <p:nvSpPr>
          <p:cNvPr id="495" name="Rounded Rectangle 494"/>
          <p:cNvSpPr>
            <a:spLocks noChangeAspect="1"/>
          </p:cNvSpPr>
          <p:nvPr/>
        </p:nvSpPr>
        <p:spPr>
          <a:xfrm>
            <a:off x="14173199" y="15201900"/>
            <a:ext cx="6600825" cy="10372725"/>
          </a:xfrm>
          <a:prstGeom prst="roundRect">
            <a:avLst>
              <a:gd name="adj" fmla="val 2688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Rounded Rectangle 497"/>
          <p:cNvSpPr>
            <a:spLocks noChangeAspect="1"/>
          </p:cNvSpPr>
          <p:nvPr/>
        </p:nvSpPr>
        <p:spPr>
          <a:xfrm>
            <a:off x="695325" y="27289125"/>
            <a:ext cx="11277600" cy="2171700"/>
          </a:xfrm>
          <a:prstGeom prst="roundRect">
            <a:avLst>
              <a:gd name="adj" fmla="val 12014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0" name="TextBox 499"/>
          <p:cNvSpPr txBox="1"/>
          <p:nvPr/>
        </p:nvSpPr>
        <p:spPr>
          <a:xfrm>
            <a:off x="14287500" y="8086725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Many aspects of the reactor where simulated including the optimum placement of the lead target in the core, which proved to be directly in the centre.</a:t>
            </a:r>
          </a:p>
        </p:txBody>
      </p:sp>
      <p:sp>
        <p:nvSpPr>
          <p:cNvPr id="501" name="TextBox 500"/>
          <p:cNvSpPr txBox="1"/>
          <p:nvPr/>
        </p:nvSpPr>
        <p:spPr>
          <a:xfrm>
            <a:off x="647699" y="27292995"/>
            <a:ext cx="11610975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 This project was possible thanks to the support of the Undergraduate Research Scholarship Scheme and the Warwick University Physics Department.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For more information on </a:t>
            </a:r>
            <a:r>
              <a:rPr lang="en-GB" sz="3200" b="1" dirty="0" err="1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Fluka</a:t>
            </a:r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 please visit </a:t>
            </a:r>
            <a:r>
              <a:rPr lang="en-GB" sz="3200" i="1" dirty="0" smtClean="0"/>
              <a:t>www.</a:t>
            </a:r>
            <a:r>
              <a:rPr lang="en-GB" sz="3200" b="1" i="1" dirty="0" smtClean="0"/>
              <a:t>fluka</a:t>
            </a:r>
            <a:r>
              <a:rPr lang="en-GB" sz="3200" i="1" dirty="0" smtClean="0"/>
              <a:t>.org</a:t>
            </a:r>
            <a:endParaRPr lang="en-GB" sz="3200" dirty="0" smtClean="0"/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502" name="Rectangle 501"/>
          <p:cNvSpPr/>
          <p:nvPr/>
        </p:nvSpPr>
        <p:spPr>
          <a:xfrm>
            <a:off x="696484" y="4039470"/>
            <a:ext cx="2186247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i="1" cap="none" spc="-30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A7A497"/>
                </a:solidFill>
                <a:effectLst>
                  <a:innerShdw blurRad="63500" dist="889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</a:rPr>
              <a:t>Jack Benton,  supervised by John Back</a:t>
            </a:r>
            <a:endParaRPr lang="en-US" sz="4000" b="1" i="1" cap="none" spc="-30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A7A497"/>
              </a:solidFill>
              <a:effectLst>
                <a:innerShdw blurRad="63500" dist="889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</a:endParaRPr>
          </a:p>
        </p:txBody>
      </p:sp>
      <p:sp>
        <p:nvSpPr>
          <p:cNvPr id="504" name="Rounded Rectangle 503"/>
          <p:cNvSpPr>
            <a:spLocks noChangeAspect="1"/>
          </p:cNvSpPr>
          <p:nvPr/>
        </p:nvSpPr>
        <p:spPr>
          <a:xfrm>
            <a:off x="673677" y="5095876"/>
            <a:ext cx="8441748" cy="4448174"/>
          </a:xfrm>
          <a:prstGeom prst="roundRect">
            <a:avLst>
              <a:gd name="adj" fmla="val 4258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8" name="Rectangle 467"/>
          <p:cNvSpPr/>
          <p:nvPr/>
        </p:nvSpPr>
        <p:spPr>
          <a:xfrm rot="5400000">
            <a:off x="8984457" y="4964911"/>
            <a:ext cx="52387" cy="304797"/>
          </a:xfrm>
          <a:prstGeom prst="rect">
            <a:avLst/>
          </a:prstGeom>
          <a:gradFill flip="none" rotWithShape="1">
            <a:gsLst>
              <a:gs pos="24000">
                <a:srgbClr val="565652"/>
              </a:gs>
              <a:gs pos="100000">
                <a:srgbClr val="A7A4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7" name="Arc 506"/>
          <p:cNvSpPr/>
          <p:nvPr/>
        </p:nvSpPr>
        <p:spPr>
          <a:xfrm flipH="1">
            <a:off x="9048750" y="8020050"/>
            <a:ext cx="428625" cy="428625"/>
          </a:xfrm>
          <a:prstGeom prst="arc">
            <a:avLst/>
          </a:prstGeom>
          <a:ln w="127000">
            <a:solidFill>
              <a:srgbClr val="AE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8" name="Rectangle 507"/>
          <p:cNvSpPr/>
          <p:nvPr/>
        </p:nvSpPr>
        <p:spPr>
          <a:xfrm>
            <a:off x="8296275" y="5200649"/>
            <a:ext cx="1181100" cy="2847975"/>
          </a:xfrm>
          <a:prstGeom prst="rect">
            <a:avLst/>
          </a:prstGeom>
          <a:solidFill>
            <a:srgbClr val="AB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9" name="Rectangle 508"/>
          <p:cNvSpPr/>
          <p:nvPr/>
        </p:nvSpPr>
        <p:spPr>
          <a:xfrm>
            <a:off x="9001125" y="5143500"/>
            <a:ext cx="133350" cy="238125"/>
          </a:xfrm>
          <a:prstGeom prst="rect">
            <a:avLst/>
          </a:prstGeom>
          <a:solidFill>
            <a:srgbClr val="AB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4" name="TextBox 473"/>
          <p:cNvSpPr txBox="1"/>
          <p:nvPr/>
        </p:nvSpPr>
        <p:spPr>
          <a:xfrm>
            <a:off x="714375" y="5057776"/>
            <a:ext cx="11572875" cy="60016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ADSR stands for Accelerator Driven Sub-Critical Reactor, a type of Nuclear Reactor that’s sustained by a beam of protons from a particle accelerator. This type of Reactor can be run on an alternative to uranium, thorium. Not only is thorium more abundant but it has a decay chain with few long-lived isotopes, reducing radioactive waste. To use thorium, it must first absorb a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neutron in the Reactor and then decay to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uranium-233 which will undergo fission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when struck by another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neutron. This releases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energy.</a:t>
            </a:r>
          </a:p>
        </p:txBody>
      </p:sp>
      <p:sp>
        <p:nvSpPr>
          <p:cNvPr id="511" name="Arc 510"/>
          <p:cNvSpPr/>
          <p:nvPr/>
        </p:nvSpPr>
        <p:spPr>
          <a:xfrm flipV="1">
            <a:off x="11725275" y="11372850"/>
            <a:ext cx="847726" cy="3057518"/>
          </a:xfrm>
          <a:prstGeom prst="arc">
            <a:avLst>
              <a:gd name="adj1" fmla="val 16200004"/>
              <a:gd name="adj2" fmla="val 1087314"/>
            </a:avLst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3" name="Rounded Rectangle 512"/>
          <p:cNvSpPr>
            <a:spLocks noChangeAspect="1"/>
          </p:cNvSpPr>
          <p:nvPr/>
        </p:nvSpPr>
        <p:spPr>
          <a:xfrm>
            <a:off x="695325" y="11410950"/>
            <a:ext cx="5648325" cy="3133725"/>
          </a:xfrm>
          <a:prstGeom prst="roundRect">
            <a:avLst>
              <a:gd name="adj" fmla="val 7789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2" name="TextBox 511"/>
          <p:cNvSpPr txBox="1"/>
          <p:nvPr/>
        </p:nvSpPr>
        <p:spPr>
          <a:xfrm>
            <a:off x="733427" y="11439525"/>
            <a:ext cx="5667374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The goal of the project was to use a particle physics code called </a:t>
            </a:r>
            <a:r>
              <a:rPr lang="en-GB" sz="3200" b="1" dirty="0" err="1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Fluka</a:t>
            </a:r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 to simulate a simplified reactor, as shown here in the centre diagram.</a:t>
            </a: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grpSp>
        <p:nvGrpSpPr>
          <p:cNvPr id="1023" name="Group 1022"/>
          <p:cNvGrpSpPr/>
          <p:nvPr/>
        </p:nvGrpSpPr>
        <p:grpSpPr>
          <a:xfrm>
            <a:off x="12811125" y="5665788"/>
            <a:ext cx="1136650" cy="895350"/>
            <a:chOff x="12896850" y="5980113"/>
            <a:chExt cx="1136650" cy="895350"/>
          </a:xfrm>
        </p:grpSpPr>
        <p:grpSp>
          <p:nvGrpSpPr>
            <p:cNvPr id="8" name="Group 2"/>
            <p:cNvGrpSpPr>
              <a:grpSpLocks/>
            </p:cNvGrpSpPr>
            <p:nvPr/>
          </p:nvGrpSpPr>
          <p:grpSpPr bwMode="auto">
            <a:xfrm>
              <a:off x="13322300" y="6203950"/>
              <a:ext cx="711200" cy="671513"/>
              <a:chOff x="3745" y="5226"/>
              <a:chExt cx="1119" cy="1057"/>
            </a:xfrm>
          </p:grpSpPr>
          <p:grpSp>
            <p:nvGrpSpPr>
              <p:cNvPr id="12" name="Group 3"/>
              <p:cNvGrpSpPr>
                <a:grpSpLocks/>
              </p:cNvGrpSpPr>
              <p:nvPr/>
            </p:nvGrpSpPr>
            <p:grpSpPr bwMode="auto">
              <a:xfrm>
                <a:off x="3745" y="5676"/>
                <a:ext cx="369" cy="367"/>
                <a:chOff x="5950" y="3141"/>
                <a:chExt cx="2154" cy="2142"/>
              </a:xfrm>
            </p:grpSpPr>
            <p:sp>
              <p:nvSpPr>
                <p:cNvPr id="1516" name="Oval 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7" name="Oval 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8" name="Oval 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9" name="Oval 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3" name="Group 8"/>
              <p:cNvGrpSpPr>
                <a:grpSpLocks/>
              </p:cNvGrpSpPr>
              <p:nvPr/>
            </p:nvGrpSpPr>
            <p:grpSpPr bwMode="auto">
              <a:xfrm>
                <a:off x="4285" y="5916"/>
                <a:ext cx="369" cy="367"/>
                <a:chOff x="5950" y="3141"/>
                <a:chExt cx="2154" cy="2142"/>
              </a:xfrm>
            </p:grpSpPr>
            <p:sp>
              <p:nvSpPr>
                <p:cNvPr id="1512" name="Oval 9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3" name="Oval 10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4" name="Oval 11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5" name="Oval 12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8" name="Group 13"/>
              <p:cNvGrpSpPr>
                <a:grpSpLocks/>
              </p:cNvGrpSpPr>
              <p:nvPr/>
            </p:nvGrpSpPr>
            <p:grpSpPr bwMode="auto">
              <a:xfrm>
                <a:off x="4375" y="5871"/>
                <a:ext cx="354" cy="352"/>
                <a:chOff x="3115" y="2931"/>
                <a:chExt cx="2154" cy="2142"/>
              </a:xfrm>
            </p:grpSpPr>
            <p:sp>
              <p:nvSpPr>
                <p:cNvPr id="1508" name="Oval 14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9" name="Oval 15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0" name="Oval 16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11" name="Oval 17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" name="Group 18"/>
              <p:cNvGrpSpPr>
                <a:grpSpLocks/>
              </p:cNvGrpSpPr>
              <p:nvPr/>
            </p:nvGrpSpPr>
            <p:grpSpPr bwMode="auto">
              <a:xfrm>
                <a:off x="4450" y="5751"/>
                <a:ext cx="369" cy="367"/>
                <a:chOff x="5950" y="3141"/>
                <a:chExt cx="2154" cy="2142"/>
              </a:xfrm>
            </p:grpSpPr>
            <p:sp>
              <p:nvSpPr>
                <p:cNvPr id="1504" name="Oval 19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5" name="Oval 20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6" name="Oval 21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7" name="Oval 22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0" name="Group 23"/>
              <p:cNvGrpSpPr>
                <a:grpSpLocks/>
              </p:cNvGrpSpPr>
              <p:nvPr/>
            </p:nvGrpSpPr>
            <p:grpSpPr bwMode="auto">
              <a:xfrm>
                <a:off x="4015" y="5931"/>
                <a:ext cx="354" cy="352"/>
                <a:chOff x="3115" y="2931"/>
                <a:chExt cx="2154" cy="2142"/>
              </a:xfrm>
            </p:grpSpPr>
            <p:sp>
              <p:nvSpPr>
                <p:cNvPr id="540" name="Oval 24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1" name="Oval 25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2" name="Oval 26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3" name="Oval 27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1" name="Group 28"/>
              <p:cNvGrpSpPr>
                <a:grpSpLocks/>
              </p:cNvGrpSpPr>
              <p:nvPr/>
            </p:nvGrpSpPr>
            <p:grpSpPr bwMode="auto">
              <a:xfrm>
                <a:off x="3835" y="5811"/>
                <a:ext cx="354" cy="352"/>
                <a:chOff x="3115" y="2931"/>
                <a:chExt cx="2154" cy="2142"/>
              </a:xfrm>
            </p:grpSpPr>
            <p:sp>
              <p:nvSpPr>
                <p:cNvPr id="536" name="Oval 2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7" name="Oval 3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8" name="Oval 3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9" name="Oval 3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2" name="Group 33"/>
              <p:cNvGrpSpPr>
                <a:grpSpLocks/>
              </p:cNvGrpSpPr>
              <p:nvPr/>
            </p:nvGrpSpPr>
            <p:grpSpPr bwMode="auto">
              <a:xfrm>
                <a:off x="3955" y="5871"/>
                <a:ext cx="369" cy="367"/>
                <a:chOff x="5950" y="3141"/>
                <a:chExt cx="2154" cy="2142"/>
              </a:xfrm>
            </p:grpSpPr>
            <p:sp>
              <p:nvSpPr>
                <p:cNvPr id="532" name="Oval 3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3" name="Oval 3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4" name="Oval 3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5" name="Oval 3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3" name="Group 38"/>
              <p:cNvGrpSpPr>
                <a:grpSpLocks/>
              </p:cNvGrpSpPr>
              <p:nvPr/>
            </p:nvGrpSpPr>
            <p:grpSpPr bwMode="auto">
              <a:xfrm>
                <a:off x="3925" y="5271"/>
                <a:ext cx="354" cy="352"/>
                <a:chOff x="3115" y="2931"/>
                <a:chExt cx="2154" cy="2142"/>
              </a:xfrm>
            </p:grpSpPr>
            <p:sp>
              <p:nvSpPr>
                <p:cNvPr id="528" name="Oval 3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9" name="Oval 4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0" name="Oval 4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1" name="Oval 4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4" name="Group 43"/>
              <p:cNvGrpSpPr>
                <a:grpSpLocks/>
              </p:cNvGrpSpPr>
              <p:nvPr/>
            </p:nvGrpSpPr>
            <p:grpSpPr bwMode="auto">
              <a:xfrm>
                <a:off x="4255" y="5256"/>
                <a:ext cx="354" cy="352"/>
                <a:chOff x="3115" y="2931"/>
                <a:chExt cx="2154" cy="2142"/>
              </a:xfrm>
            </p:grpSpPr>
            <p:sp>
              <p:nvSpPr>
                <p:cNvPr id="524" name="Oval 44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5" name="Oval 45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6" name="Oval 46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7" name="Oval 47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5" name="Group 48"/>
              <p:cNvGrpSpPr>
                <a:grpSpLocks/>
              </p:cNvGrpSpPr>
              <p:nvPr/>
            </p:nvGrpSpPr>
            <p:grpSpPr bwMode="auto">
              <a:xfrm>
                <a:off x="4090" y="5226"/>
                <a:ext cx="369" cy="367"/>
                <a:chOff x="5950" y="3141"/>
                <a:chExt cx="2154" cy="2142"/>
              </a:xfrm>
            </p:grpSpPr>
            <p:sp>
              <p:nvSpPr>
                <p:cNvPr id="520" name="Oval 49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1" name="Oval 50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2" name="Oval 51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3" name="Oval 52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53"/>
              <p:cNvGrpSpPr>
                <a:grpSpLocks/>
              </p:cNvGrpSpPr>
              <p:nvPr/>
            </p:nvGrpSpPr>
            <p:grpSpPr bwMode="auto">
              <a:xfrm>
                <a:off x="4435" y="5331"/>
                <a:ext cx="369" cy="367"/>
                <a:chOff x="5950" y="3141"/>
                <a:chExt cx="2154" cy="2142"/>
              </a:xfrm>
            </p:grpSpPr>
            <p:sp>
              <p:nvSpPr>
                <p:cNvPr id="516" name="Oval 5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7" name="Oval 5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8" name="Oval 5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9" name="Oval 5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58"/>
              <p:cNvGrpSpPr>
                <a:grpSpLocks/>
              </p:cNvGrpSpPr>
              <p:nvPr/>
            </p:nvGrpSpPr>
            <p:grpSpPr bwMode="auto">
              <a:xfrm>
                <a:off x="4510" y="5571"/>
                <a:ext cx="354" cy="352"/>
                <a:chOff x="3115" y="2931"/>
                <a:chExt cx="2154" cy="2142"/>
              </a:xfrm>
            </p:grpSpPr>
            <p:sp>
              <p:nvSpPr>
                <p:cNvPr id="499" name="Oval 5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6" name="Oval 6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4" name="Oval 6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5" name="Oval 6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8" name="Group 63"/>
              <p:cNvGrpSpPr>
                <a:grpSpLocks/>
              </p:cNvGrpSpPr>
              <p:nvPr/>
            </p:nvGrpSpPr>
            <p:grpSpPr bwMode="auto">
              <a:xfrm>
                <a:off x="3790" y="5391"/>
                <a:ext cx="369" cy="367"/>
                <a:chOff x="5950" y="3141"/>
                <a:chExt cx="2154" cy="2142"/>
              </a:xfrm>
            </p:grpSpPr>
            <p:sp>
              <p:nvSpPr>
                <p:cNvPr id="471" name="Oval 6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2" name="Oval 6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1" name="Oval 6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2" name="Oval 6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29" name="Group 68"/>
              <p:cNvGrpSpPr>
                <a:grpSpLocks/>
              </p:cNvGrpSpPr>
              <p:nvPr/>
            </p:nvGrpSpPr>
            <p:grpSpPr bwMode="auto">
              <a:xfrm>
                <a:off x="3940" y="5346"/>
                <a:ext cx="354" cy="352"/>
                <a:chOff x="3115" y="2931"/>
                <a:chExt cx="2154" cy="2142"/>
              </a:xfrm>
            </p:grpSpPr>
            <p:sp>
              <p:nvSpPr>
                <p:cNvPr id="466" name="Oval 6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7" name="Oval 7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9" name="Oval 7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0" name="Oval 7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0" name="Group 73"/>
              <p:cNvGrpSpPr>
                <a:grpSpLocks/>
              </p:cNvGrpSpPr>
              <p:nvPr/>
            </p:nvGrpSpPr>
            <p:grpSpPr bwMode="auto">
              <a:xfrm>
                <a:off x="4075" y="5586"/>
                <a:ext cx="369" cy="367"/>
                <a:chOff x="5950" y="3141"/>
                <a:chExt cx="2154" cy="2142"/>
              </a:xfrm>
            </p:grpSpPr>
            <p:sp>
              <p:nvSpPr>
                <p:cNvPr id="461" name="Oval 7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3" name="Oval 7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4" name="Oval 7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5" name="Oval 7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1" name="Group 78"/>
              <p:cNvGrpSpPr>
                <a:grpSpLocks/>
              </p:cNvGrpSpPr>
              <p:nvPr/>
            </p:nvGrpSpPr>
            <p:grpSpPr bwMode="auto">
              <a:xfrm>
                <a:off x="4135" y="5901"/>
                <a:ext cx="354" cy="352"/>
                <a:chOff x="3115" y="2931"/>
                <a:chExt cx="2154" cy="2142"/>
              </a:xfrm>
            </p:grpSpPr>
            <p:sp>
              <p:nvSpPr>
                <p:cNvPr id="456" name="Oval 7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7" name="Oval 8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8" name="Oval 8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9" name="Oval 8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4" name="Group 83"/>
              <p:cNvGrpSpPr>
                <a:grpSpLocks/>
              </p:cNvGrpSpPr>
              <p:nvPr/>
            </p:nvGrpSpPr>
            <p:grpSpPr bwMode="auto">
              <a:xfrm>
                <a:off x="4285" y="5391"/>
                <a:ext cx="354" cy="352"/>
                <a:chOff x="3115" y="2931"/>
                <a:chExt cx="2154" cy="2142"/>
              </a:xfrm>
            </p:grpSpPr>
            <p:sp>
              <p:nvSpPr>
                <p:cNvPr id="452" name="Oval 84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3" name="Oval 85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4" name="Oval 86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5" name="Oval 87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5" name="Group 88"/>
              <p:cNvGrpSpPr>
                <a:grpSpLocks/>
              </p:cNvGrpSpPr>
              <p:nvPr/>
            </p:nvGrpSpPr>
            <p:grpSpPr bwMode="auto">
              <a:xfrm>
                <a:off x="3760" y="5586"/>
                <a:ext cx="354" cy="352"/>
                <a:chOff x="3115" y="2931"/>
                <a:chExt cx="2154" cy="2142"/>
              </a:xfrm>
            </p:grpSpPr>
            <p:sp>
              <p:nvSpPr>
                <p:cNvPr id="448" name="Oval 8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9" name="Oval 9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0" name="Oval 9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1" name="Oval 9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6" name="Group 93"/>
              <p:cNvGrpSpPr>
                <a:grpSpLocks/>
              </p:cNvGrpSpPr>
              <p:nvPr/>
            </p:nvGrpSpPr>
            <p:grpSpPr bwMode="auto">
              <a:xfrm>
                <a:off x="3880" y="5691"/>
                <a:ext cx="369" cy="367"/>
                <a:chOff x="5950" y="3141"/>
                <a:chExt cx="2154" cy="2142"/>
              </a:xfrm>
            </p:grpSpPr>
            <p:sp>
              <p:nvSpPr>
                <p:cNvPr id="1502" name="Oval 9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3" name="Oval 9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24" name="Oval 9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25" name="Oval 9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7" name="Group 98"/>
              <p:cNvGrpSpPr>
                <a:grpSpLocks/>
              </p:cNvGrpSpPr>
              <p:nvPr/>
            </p:nvGrpSpPr>
            <p:grpSpPr bwMode="auto">
              <a:xfrm>
                <a:off x="4180" y="5811"/>
                <a:ext cx="369" cy="367"/>
                <a:chOff x="5950" y="3141"/>
                <a:chExt cx="2154" cy="2142"/>
              </a:xfrm>
            </p:grpSpPr>
            <p:sp>
              <p:nvSpPr>
                <p:cNvPr id="1498" name="Oval 99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9" name="Oval 100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0" name="Oval 101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1" name="Oval 102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8" name="Group 103"/>
              <p:cNvGrpSpPr>
                <a:grpSpLocks/>
              </p:cNvGrpSpPr>
              <p:nvPr/>
            </p:nvGrpSpPr>
            <p:grpSpPr bwMode="auto">
              <a:xfrm>
                <a:off x="4285" y="5781"/>
                <a:ext cx="354" cy="352"/>
                <a:chOff x="3115" y="2931"/>
                <a:chExt cx="2154" cy="2142"/>
              </a:xfrm>
            </p:grpSpPr>
            <p:sp>
              <p:nvSpPr>
                <p:cNvPr id="1494" name="Oval 104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5" name="Oval 105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6" name="Oval 106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7" name="Oval 107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79" name="Group 108"/>
              <p:cNvGrpSpPr>
                <a:grpSpLocks/>
              </p:cNvGrpSpPr>
              <p:nvPr/>
            </p:nvGrpSpPr>
            <p:grpSpPr bwMode="auto">
              <a:xfrm>
                <a:off x="4030" y="5376"/>
                <a:ext cx="369" cy="367"/>
                <a:chOff x="5950" y="3141"/>
                <a:chExt cx="2154" cy="2142"/>
              </a:xfrm>
            </p:grpSpPr>
            <p:sp>
              <p:nvSpPr>
                <p:cNvPr id="1490" name="Oval 109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1" name="Oval 110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2" name="Oval 111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93" name="Oval 112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80" name="Group 113"/>
              <p:cNvGrpSpPr>
                <a:grpSpLocks/>
              </p:cNvGrpSpPr>
              <p:nvPr/>
            </p:nvGrpSpPr>
            <p:grpSpPr bwMode="auto">
              <a:xfrm>
                <a:off x="4360" y="5556"/>
                <a:ext cx="369" cy="367"/>
                <a:chOff x="5950" y="3141"/>
                <a:chExt cx="2154" cy="2142"/>
              </a:xfrm>
            </p:grpSpPr>
            <p:sp>
              <p:nvSpPr>
                <p:cNvPr id="1486" name="Oval 114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7" name="Oval 115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55000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8" name="Oval 116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55000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9" name="Oval 117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481" name="Group 118"/>
              <p:cNvGrpSpPr>
                <a:grpSpLocks/>
              </p:cNvGrpSpPr>
              <p:nvPr/>
            </p:nvGrpSpPr>
            <p:grpSpPr bwMode="auto">
              <a:xfrm>
                <a:off x="4060" y="5616"/>
                <a:ext cx="354" cy="352"/>
                <a:chOff x="3115" y="2931"/>
                <a:chExt cx="2154" cy="2142"/>
              </a:xfrm>
            </p:grpSpPr>
            <p:sp>
              <p:nvSpPr>
                <p:cNvPr id="1482" name="Oval 119"/>
                <p:cNvSpPr>
                  <a:spLocks noChangeArrowheads="1"/>
                </p:cNvSpPr>
                <p:nvPr/>
              </p:nvSpPr>
              <p:spPr bwMode="auto">
                <a:xfrm>
                  <a:off x="3139" y="294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5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3" name="Oval 120"/>
                <p:cNvSpPr>
                  <a:spLocks noChangeArrowheads="1"/>
                </p:cNvSpPr>
                <p:nvPr/>
              </p:nvSpPr>
              <p:spPr bwMode="auto">
                <a:xfrm>
                  <a:off x="3115" y="293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alpha val="55000"/>
                      </a:srgbClr>
                    </a:gs>
                    <a:gs pos="100000">
                      <a:srgbClr val="FF9900">
                        <a:gamma/>
                        <a:shade val="79216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4" name="Oval 121"/>
                <p:cNvSpPr>
                  <a:spLocks noChangeArrowheads="1"/>
                </p:cNvSpPr>
                <p:nvPr/>
              </p:nvSpPr>
              <p:spPr bwMode="auto">
                <a:xfrm>
                  <a:off x="3335" y="323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B953">
                        <a:alpha val="55000"/>
                      </a:srgbClr>
                    </a:gs>
                    <a:gs pos="100000">
                      <a:srgbClr val="FF9900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5" name="Oval 122"/>
                <p:cNvSpPr>
                  <a:spLocks noChangeArrowheads="1"/>
                </p:cNvSpPr>
                <p:nvPr/>
              </p:nvSpPr>
              <p:spPr bwMode="auto">
                <a:xfrm>
                  <a:off x="3435" y="335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55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</p:grpSp>
        <p:grpSp>
          <p:nvGrpSpPr>
            <p:cNvPr id="1520" name="Group 123"/>
            <p:cNvGrpSpPr>
              <a:grpSpLocks/>
            </p:cNvGrpSpPr>
            <p:nvPr/>
          </p:nvGrpSpPr>
          <p:grpSpPr bwMode="auto">
            <a:xfrm>
              <a:off x="12896850" y="5980113"/>
              <a:ext cx="385763" cy="342900"/>
              <a:chOff x="1965" y="5682"/>
              <a:chExt cx="607" cy="541"/>
            </a:xfrm>
          </p:grpSpPr>
          <p:grpSp>
            <p:nvGrpSpPr>
              <p:cNvPr id="1521" name="Group 124"/>
              <p:cNvGrpSpPr>
                <a:grpSpLocks/>
              </p:cNvGrpSpPr>
              <p:nvPr/>
            </p:nvGrpSpPr>
            <p:grpSpPr bwMode="auto">
              <a:xfrm>
                <a:off x="2203" y="5856"/>
                <a:ext cx="369" cy="367"/>
                <a:chOff x="5950" y="3141"/>
                <a:chExt cx="2154" cy="2142"/>
              </a:xfrm>
            </p:grpSpPr>
            <p:sp>
              <p:nvSpPr>
                <p:cNvPr id="1525" name="Oval 125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89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26" name="Oval 126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89999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27" name="Oval 127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89999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28" name="Oval 128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89999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522" name="Line 129"/>
              <p:cNvSpPr>
                <a:spLocks noChangeShapeType="1"/>
              </p:cNvSpPr>
              <p:nvPr/>
            </p:nvSpPr>
            <p:spPr bwMode="auto">
              <a:xfrm flipH="1" flipV="1">
                <a:off x="2205" y="5682"/>
                <a:ext cx="285" cy="225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3" name="Line 130"/>
              <p:cNvSpPr>
                <a:spLocks noChangeShapeType="1"/>
              </p:cNvSpPr>
              <p:nvPr/>
            </p:nvSpPr>
            <p:spPr bwMode="auto">
              <a:xfrm flipH="1" flipV="1">
                <a:off x="2010" y="5967"/>
                <a:ext cx="255" cy="195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4" name="Line 131"/>
              <p:cNvSpPr>
                <a:spLocks noChangeShapeType="1"/>
              </p:cNvSpPr>
              <p:nvPr/>
            </p:nvSpPr>
            <p:spPr bwMode="auto">
              <a:xfrm flipH="1" flipV="1">
                <a:off x="1965" y="5742"/>
                <a:ext cx="315" cy="240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529" name="Group 132"/>
          <p:cNvGrpSpPr>
            <a:grpSpLocks/>
          </p:cNvGrpSpPr>
          <p:nvPr/>
        </p:nvGrpSpPr>
        <p:grpSpPr bwMode="auto">
          <a:xfrm>
            <a:off x="15336838" y="5927725"/>
            <a:ext cx="714375" cy="677863"/>
            <a:chOff x="4398" y="6004"/>
            <a:chExt cx="1125" cy="1069"/>
          </a:xfrm>
        </p:grpSpPr>
        <p:grpSp>
          <p:nvGrpSpPr>
            <p:cNvPr id="1530" name="Group 133"/>
            <p:cNvGrpSpPr>
              <a:grpSpLocks/>
            </p:cNvGrpSpPr>
            <p:nvPr/>
          </p:nvGrpSpPr>
          <p:grpSpPr bwMode="auto">
            <a:xfrm rot="234046">
              <a:off x="4398" y="6430"/>
              <a:ext cx="369" cy="367"/>
              <a:chOff x="5950" y="3141"/>
              <a:chExt cx="2154" cy="2142"/>
            </a:xfrm>
          </p:grpSpPr>
          <p:sp>
            <p:nvSpPr>
              <p:cNvPr id="1649" name="Oval 13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0" name="Oval 13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1" name="Oval 13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2" name="Oval 13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1" name="Group 138"/>
            <p:cNvGrpSpPr>
              <a:grpSpLocks/>
            </p:cNvGrpSpPr>
            <p:nvPr/>
          </p:nvGrpSpPr>
          <p:grpSpPr bwMode="auto">
            <a:xfrm rot="234046">
              <a:off x="4921" y="6706"/>
              <a:ext cx="369" cy="367"/>
              <a:chOff x="5950" y="3141"/>
              <a:chExt cx="2154" cy="2142"/>
            </a:xfrm>
          </p:grpSpPr>
          <p:sp>
            <p:nvSpPr>
              <p:cNvPr id="1645" name="Oval 13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6" name="Oval 14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7" name="Oval 14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8" name="Oval 14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2" name="Group 143"/>
            <p:cNvGrpSpPr>
              <a:grpSpLocks/>
            </p:cNvGrpSpPr>
            <p:nvPr/>
          </p:nvGrpSpPr>
          <p:grpSpPr bwMode="auto">
            <a:xfrm rot="234046">
              <a:off x="5014" y="6667"/>
              <a:ext cx="354" cy="352"/>
              <a:chOff x="3115" y="2931"/>
              <a:chExt cx="2154" cy="2142"/>
            </a:xfrm>
          </p:grpSpPr>
          <p:sp>
            <p:nvSpPr>
              <p:cNvPr id="1641" name="Oval 14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2" name="Oval 14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3" name="Oval 14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4" name="Oval 14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3" name="Group 148"/>
            <p:cNvGrpSpPr>
              <a:grpSpLocks/>
            </p:cNvGrpSpPr>
            <p:nvPr/>
          </p:nvGrpSpPr>
          <p:grpSpPr bwMode="auto">
            <a:xfrm rot="234046">
              <a:off x="5096" y="6553"/>
              <a:ext cx="369" cy="367"/>
              <a:chOff x="5950" y="3141"/>
              <a:chExt cx="2154" cy="2142"/>
            </a:xfrm>
          </p:grpSpPr>
          <p:sp>
            <p:nvSpPr>
              <p:cNvPr id="1637" name="Oval 14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8" name="Oval 15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9" name="Oval 15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0" name="Oval 15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4" name="Group 153"/>
            <p:cNvGrpSpPr>
              <a:grpSpLocks/>
            </p:cNvGrpSpPr>
            <p:nvPr/>
          </p:nvGrpSpPr>
          <p:grpSpPr bwMode="auto">
            <a:xfrm rot="234046">
              <a:off x="4651" y="6702"/>
              <a:ext cx="354" cy="352"/>
              <a:chOff x="3115" y="2931"/>
              <a:chExt cx="2154" cy="2142"/>
            </a:xfrm>
          </p:grpSpPr>
          <p:sp>
            <p:nvSpPr>
              <p:cNvPr id="1633" name="Oval 15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4" name="Oval 15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5" name="Oval 15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6" name="Oval 15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5" name="Group 158"/>
            <p:cNvGrpSpPr>
              <a:grpSpLocks/>
            </p:cNvGrpSpPr>
            <p:nvPr/>
          </p:nvGrpSpPr>
          <p:grpSpPr bwMode="auto">
            <a:xfrm rot="234046">
              <a:off x="4479" y="6570"/>
              <a:ext cx="354" cy="352"/>
              <a:chOff x="3115" y="2931"/>
              <a:chExt cx="2154" cy="2142"/>
            </a:xfrm>
          </p:grpSpPr>
          <p:sp>
            <p:nvSpPr>
              <p:cNvPr id="1629" name="Oval 15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0" name="Oval 16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1" name="Oval 16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2" name="Oval 16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6" name="Group 163"/>
            <p:cNvGrpSpPr>
              <a:grpSpLocks/>
            </p:cNvGrpSpPr>
            <p:nvPr/>
          </p:nvGrpSpPr>
          <p:grpSpPr bwMode="auto">
            <a:xfrm rot="234046">
              <a:off x="4594" y="6639"/>
              <a:ext cx="369" cy="367"/>
              <a:chOff x="5950" y="3141"/>
              <a:chExt cx="2154" cy="2142"/>
            </a:xfrm>
          </p:grpSpPr>
          <p:sp>
            <p:nvSpPr>
              <p:cNvPr id="1625" name="Oval 16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6" name="Oval 16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7" name="Oval 16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8" name="Oval 16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7" name="Group 168"/>
            <p:cNvGrpSpPr>
              <a:grpSpLocks/>
            </p:cNvGrpSpPr>
            <p:nvPr/>
          </p:nvGrpSpPr>
          <p:grpSpPr bwMode="auto">
            <a:xfrm rot="234046">
              <a:off x="4606" y="6037"/>
              <a:ext cx="354" cy="352"/>
              <a:chOff x="3115" y="2931"/>
              <a:chExt cx="2154" cy="2142"/>
            </a:xfrm>
          </p:grpSpPr>
          <p:sp>
            <p:nvSpPr>
              <p:cNvPr id="1621" name="Oval 16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2" name="Oval 17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3" name="Oval 17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4" name="Oval 17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8" name="Group 173"/>
            <p:cNvGrpSpPr>
              <a:grpSpLocks/>
            </p:cNvGrpSpPr>
            <p:nvPr/>
          </p:nvGrpSpPr>
          <p:grpSpPr bwMode="auto">
            <a:xfrm rot="234046">
              <a:off x="4936" y="6045"/>
              <a:ext cx="354" cy="352"/>
              <a:chOff x="3115" y="2931"/>
              <a:chExt cx="2154" cy="2142"/>
            </a:xfrm>
          </p:grpSpPr>
          <p:sp>
            <p:nvSpPr>
              <p:cNvPr id="1617" name="Oval 17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8" name="Oval 17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9" name="Oval 17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0" name="Oval 17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39" name="Group 178"/>
            <p:cNvGrpSpPr>
              <a:grpSpLocks/>
            </p:cNvGrpSpPr>
            <p:nvPr/>
          </p:nvGrpSpPr>
          <p:grpSpPr bwMode="auto">
            <a:xfrm rot="234046">
              <a:off x="4773" y="6004"/>
              <a:ext cx="369" cy="367"/>
              <a:chOff x="5950" y="3141"/>
              <a:chExt cx="2154" cy="2142"/>
            </a:xfrm>
          </p:grpSpPr>
          <p:sp>
            <p:nvSpPr>
              <p:cNvPr id="1613" name="Oval 17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4" name="Oval 18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5" name="Oval 18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6" name="Oval 18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0" name="Group 183"/>
            <p:cNvGrpSpPr>
              <a:grpSpLocks/>
            </p:cNvGrpSpPr>
            <p:nvPr/>
          </p:nvGrpSpPr>
          <p:grpSpPr bwMode="auto">
            <a:xfrm rot="234046">
              <a:off x="5110" y="6132"/>
              <a:ext cx="369" cy="367"/>
              <a:chOff x="5950" y="3141"/>
              <a:chExt cx="2154" cy="2142"/>
            </a:xfrm>
          </p:grpSpPr>
          <p:sp>
            <p:nvSpPr>
              <p:cNvPr id="1609" name="Oval 18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0" name="Oval 18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1" name="Oval 18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2" name="Oval 18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1" name="Group 188"/>
            <p:cNvGrpSpPr>
              <a:grpSpLocks/>
            </p:cNvGrpSpPr>
            <p:nvPr/>
          </p:nvGrpSpPr>
          <p:grpSpPr bwMode="auto">
            <a:xfrm rot="234046">
              <a:off x="5169" y="6377"/>
              <a:ext cx="354" cy="352"/>
              <a:chOff x="3115" y="2931"/>
              <a:chExt cx="2154" cy="2142"/>
            </a:xfrm>
          </p:grpSpPr>
          <p:sp>
            <p:nvSpPr>
              <p:cNvPr id="1605" name="Oval 18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6" name="Oval 19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7" name="Oval 19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8" name="Oval 19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2" name="Group 193"/>
            <p:cNvGrpSpPr>
              <a:grpSpLocks/>
            </p:cNvGrpSpPr>
            <p:nvPr/>
          </p:nvGrpSpPr>
          <p:grpSpPr bwMode="auto">
            <a:xfrm rot="234046">
              <a:off x="4463" y="6148"/>
              <a:ext cx="369" cy="367"/>
              <a:chOff x="5950" y="3141"/>
              <a:chExt cx="2154" cy="2142"/>
            </a:xfrm>
          </p:grpSpPr>
          <p:sp>
            <p:nvSpPr>
              <p:cNvPr id="1601" name="Oval 19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2" name="Oval 19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3" name="Oval 19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4" name="Oval 19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3" name="Group 198"/>
            <p:cNvGrpSpPr>
              <a:grpSpLocks/>
            </p:cNvGrpSpPr>
            <p:nvPr/>
          </p:nvGrpSpPr>
          <p:grpSpPr bwMode="auto">
            <a:xfrm rot="234046">
              <a:off x="4616" y="6113"/>
              <a:ext cx="354" cy="352"/>
              <a:chOff x="3115" y="2931"/>
              <a:chExt cx="2154" cy="2142"/>
            </a:xfrm>
          </p:grpSpPr>
          <p:sp>
            <p:nvSpPr>
              <p:cNvPr id="1597" name="Oval 19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8" name="Oval 20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9" name="Oval 20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0" name="Oval 20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4" name="Group 203"/>
            <p:cNvGrpSpPr>
              <a:grpSpLocks/>
            </p:cNvGrpSpPr>
            <p:nvPr/>
          </p:nvGrpSpPr>
          <p:grpSpPr bwMode="auto">
            <a:xfrm rot="234046">
              <a:off x="4734" y="6362"/>
              <a:ext cx="369" cy="367"/>
              <a:chOff x="5950" y="3141"/>
              <a:chExt cx="2154" cy="2142"/>
            </a:xfrm>
          </p:grpSpPr>
          <p:sp>
            <p:nvSpPr>
              <p:cNvPr id="1593" name="Oval 20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4" name="Oval 20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5" name="Oval 20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6" name="Oval 20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5" name="Group 208"/>
            <p:cNvGrpSpPr>
              <a:grpSpLocks/>
            </p:cNvGrpSpPr>
            <p:nvPr/>
          </p:nvGrpSpPr>
          <p:grpSpPr bwMode="auto">
            <a:xfrm rot="234046">
              <a:off x="4773" y="6680"/>
              <a:ext cx="354" cy="352"/>
              <a:chOff x="3115" y="2931"/>
              <a:chExt cx="2154" cy="2142"/>
            </a:xfrm>
          </p:grpSpPr>
          <p:sp>
            <p:nvSpPr>
              <p:cNvPr id="1589" name="Oval 20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0" name="Oval 21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1" name="Oval 21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2" name="Oval 21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6" name="Group 213"/>
            <p:cNvGrpSpPr>
              <a:grpSpLocks/>
            </p:cNvGrpSpPr>
            <p:nvPr/>
          </p:nvGrpSpPr>
          <p:grpSpPr bwMode="auto">
            <a:xfrm rot="234046">
              <a:off x="4957" y="6182"/>
              <a:ext cx="354" cy="352"/>
              <a:chOff x="3115" y="2931"/>
              <a:chExt cx="2154" cy="2142"/>
            </a:xfrm>
          </p:grpSpPr>
          <p:sp>
            <p:nvSpPr>
              <p:cNvPr id="1585" name="Oval 21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6" name="Oval 21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7" name="Oval 21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8" name="Oval 21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7" name="Group 218"/>
            <p:cNvGrpSpPr>
              <a:grpSpLocks/>
            </p:cNvGrpSpPr>
            <p:nvPr/>
          </p:nvGrpSpPr>
          <p:grpSpPr bwMode="auto">
            <a:xfrm rot="234046">
              <a:off x="4420" y="6340"/>
              <a:ext cx="354" cy="352"/>
              <a:chOff x="3115" y="2931"/>
              <a:chExt cx="2154" cy="2142"/>
            </a:xfrm>
          </p:grpSpPr>
          <p:sp>
            <p:nvSpPr>
              <p:cNvPr id="1581" name="Oval 21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2" name="Oval 22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3" name="Oval 22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4" name="Oval 22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8" name="Group 223"/>
            <p:cNvGrpSpPr>
              <a:grpSpLocks/>
            </p:cNvGrpSpPr>
            <p:nvPr/>
          </p:nvGrpSpPr>
          <p:grpSpPr bwMode="auto">
            <a:xfrm rot="234046">
              <a:off x="4532" y="6454"/>
              <a:ext cx="369" cy="367"/>
              <a:chOff x="5950" y="3141"/>
              <a:chExt cx="2154" cy="2142"/>
            </a:xfrm>
          </p:grpSpPr>
          <p:sp>
            <p:nvSpPr>
              <p:cNvPr id="1577" name="Oval 22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8" name="Oval 22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9" name="Oval 22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0" name="Oval 22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49" name="Group 228"/>
            <p:cNvGrpSpPr>
              <a:grpSpLocks/>
            </p:cNvGrpSpPr>
            <p:nvPr/>
          </p:nvGrpSpPr>
          <p:grpSpPr bwMode="auto">
            <a:xfrm rot="234046">
              <a:off x="4823" y="6594"/>
              <a:ext cx="369" cy="367"/>
              <a:chOff x="5950" y="3141"/>
              <a:chExt cx="2154" cy="2142"/>
            </a:xfrm>
          </p:grpSpPr>
          <p:sp>
            <p:nvSpPr>
              <p:cNvPr id="1573" name="Oval 22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4" name="Oval 23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5" name="Oval 23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6" name="Oval 23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50" name="Group 233"/>
            <p:cNvGrpSpPr>
              <a:grpSpLocks/>
            </p:cNvGrpSpPr>
            <p:nvPr/>
          </p:nvGrpSpPr>
          <p:grpSpPr bwMode="auto">
            <a:xfrm rot="234046">
              <a:off x="4930" y="6571"/>
              <a:ext cx="354" cy="352"/>
              <a:chOff x="3115" y="2931"/>
              <a:chExt cx="2154" cy="2142"/>
            </a:xfrm>
          </p:grpSpPr>
          <p:sp>
            <p:nvSpPr>
              <p:cNvPr id="1569" name="Oval 23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0" name="Oval 23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1" name="Oval 23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2" name="Oval 23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51" name="Group 238"/>
            <p:cNvGrpSpPr>
              <a:grpSpLocks/>
            </p:cNvGrpSpPr>
            <p:nvPr/>
          </p:nvGrpSpPr>
          <p:grpSpPr bwMode="auto">
            <a:xfrm rot="234046">
              <a:off x="4703" y="6150"/>
              <a:ext cx="369" cy="367"/>
              <a:chOff x="5950" y="3141"/>
              <a:chExt cx="2154" cy="2142"/>
            </a:xfrm>
          </p:grpSpPr>
          <p:sp>
            <p:nvSpPr>
              <p:cNvPr id="1565" name="Oval 23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6" name="Oval 24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7" name="Oval 24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8" name="Oval 24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552" name="Group 243"/>
            <p:cNvGrpSpPr>
              <a:grpSpLocks/>
            </p:cNvGrpSpPr>
            <p:nvPr/>
          </p:nvGrpSpPr>
          <p:grpSpPr bwMode="auto">
            <a:xfrm rot="234046">
              <a:off x="5020" y="6352"/>
              <a:ext cx="369" cy="367"/>
              <a:chOff x="5950" y="3141"/>
              <a:chExt cx="2154" cy="2142"/>
            </a:xfrm>
          </p:grpSpPr>
          <p:sp>
            <p:nvSpPr>
              <p:cNvPr id="1561" name="Oval 24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2" name="Oval 24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14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3" name="Oval 24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14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4" name="Oval 24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553" name="Oval 248"/>
            <p:cNvSpPr>
              <a:spLocks noChangeArrowheads="1"/>
            </p:cNvSpPr>
            <p:nvPr/>
          </p:nvSpPr>
          <p:spPr bwMode="auto">
            <a:xfrm>
              <a:off x="4465" y="6201"/>
              <a:ext cx="360" cy="360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89020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4" name="Oval 249"/>
            <p:cNvSpPr>
              <a:spLocks noChangeArrowheads="1"/>
            </p:cNvSpPr>
            <p:nvPr/>
          </p:nvSpPr>
          <p:spPr bwMode="auto">
            <a:xfrm>
              <a:off x="4518" y="6252"/>
              <a:ext cx="92" cy="93"/>
            </a:xfrm>
            <a:prstGeom prst="ellipse">
              <a:avLst/>
            </a:prstGeom>
            <a:gradFill rotWithShape="1">
              <a:gsLst>
                <a:gs pos="0">
                  <a:srgbClr val="FFFFB7"/>
                </a:gs>
                <a:gs pos="100000">
                  <a:srgbClr val="FFFF99">
                    <a:alpha val="28999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5" name="Oval 250"/>
            <p:cNvSpPr>
              <a:spLocks noChangeArrowheads="1"/>
            </p:cNvSpPr>
            <p:nvPr/>
          </p:nvSpPr>
          <p:spPr bwMode="auto">
            <a:xfrm>
              <a:off x="4520" y="6288"/>
              <a:ext cx="37" cy="3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556" name="Group 251"/>
            <p:cNvGrpSpPr>
              <a:grpSpLocks/>
            </p:cNvGrpSpPr>
            <p:nvPr/>
          </p:nvGrpSpPr>
          <p:grpSpPr bwMode="auto">
            <a:xfrm rot="234046">
              <a:off x="4717" y="6391"/>
              <a:ext cx="354" cy="352"/>
              <a:chOff x="3115" y="2931"/>
              <a:chExt cx="2154" cy="2142"/>
            </a:xfrm>
          </p:grpSpPr>
          <p:sp>
            <p:nvSpPr>
              <p:cNvPr id="1557" name="Oval 252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14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8" name="Oval 253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14999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9" name="Oval 254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14999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0" name="Oval 255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14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653" name="Group 256"/>
          <p:cNvGrpSpPr>
            <a:grpSpLocks/>
          </p:cNvGrpSpPr>
          <p:nvPr/>
        </p:nvGrpSpPr>
        <p:grpSpPr bwMode="auto">
          <a:xfrm>
            <a:off x="17254538" y="5956300"/>
            <a:ext cx="730250" cy="677863"/>
            <a:chOff x="5962" y="5974"/>
            <a:chExt cx="1151" cy="1069"/>
          </a:xfrm>
        </p:grpSpPr>
        <p:grpSp>
          <p:nvGrpSpPr>
            <p:cNvPr id="1654" name="Group 257"/>
            <p:cNvGrpSpPr>
              <a:grpSpLocks/>
            </p:cNvGrpSpPr>
            <p:nvPr/>
          </p:nvGrpSpPr>
          <p:grpSpPr bwMode="auto">
            <a:xfrm rot="234046">
              <a:off x="5988" y="6400"/>
              <a:ext cx="369" cy="367"/>
              <a:chOff x="5950" y="3141"/>
              <a:chExt cx="2154" cy="2142"/>
            </a:xfrm>
          </p:grpSpPr>
          <p:sp>
            <p:nvSpPr>
              <p:cNvPr id="1782" name="Oval 25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3" name="Oval 25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4" name="Oval 26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5" name="Oval 26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55" name="Group 262"/>
            <p:cNvGrpSpPr>
              <a:grpSpLocks/>
            </p:cNvGrpSpPr>
            <p:nvPr/>
          </p:nvGrpSpPr>
          <p:grpSpPr bwMode="auto">
            <a:xfrm rot="234046">
              <a:off x="6511" y="6676"/>
              <a:ext cx="369" cy="367"/>
              <a:chOff x="5950" y="3141"/>
              <a:chExt cx="2154" cy="2142"/>
            </a:xfrm>
          </p:grpSpPr>
          <p:sp>
            <p:nvSpPr>
              <p:cNvPr id="1778" name="Oval 263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9" name="Oval 264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0" name="Oval 265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1" name="Oval 266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56" name="Group 267"/>
            <p:cNvGrpSpPr>
              <a:grpSpLocks/>
            </p:cNvGrpSpPr>
            <p:nvPr/>
          </p:nvGrpSpPr>
          <p:grpSpPr bwMode="auto">
            <a:xfrm rot="234046">
              <a:off x="6604" y="6637"/>
              <a:ext cx="354" cy="352"/>
              <a:chOff x="3115" y="2931"/>
              <a:chExt cx="2154" cy="2142"/>
            </a:xfrm>
          </p:grpSpPr>
          <p:sp>
            <p:nvSpPr>
              <p:cNvPr id="1774" name="Oval 26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5" name="Oval 26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6" name="Oval 27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7" name="Oval 27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57" name="Group 272"/>
            <p:cNvGrpSpPr>
              <a:grpSpLocks/>
            </p:cNvGrpSpPr>
            <p:nvPr/>
          </p:nvGrpSpPr>
          <p:grpSpPr bwMode="auto">
            <a:xfrm rot="234046">
              <a:off x="6686" y="6523"/>
              <a:ext cx="369" cy="367"/>
              <a:chOff x="5950" y="3141"/>
              <a:chExt cx="2154" cy="2142"/>
            </a:xfrm>
          </p:grpSpPr>
          <p:sp>
            <p:nvSpPr>
              <p:cNvPr id="1770" name="Oval 273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1" name="Oval 274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2" name="Oval 275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3" name="Oval 276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58" name="Group 277"/>
            <p:cNvGrpSpPr>
              <a:grpSpLocks/>
            </p:cNvGrpSpPr>
            <p:nvPr/>
          </p:nvGrpSpPr>
          <p:grpSpPr bwMode="auto">
            <a:xfrm rot="234046">
              <a:off x="6241" y="6672"/>
              <a:ext cx="354" cy="352"/>
              <a:chOff x="3115" y="2931"/>
              <a:chExt cx="2154" cy="2142"/>
            </a:xfrm>
          </p:grpSpPr>
          <p:sp>
            <p:nvSpPr>
              <p:cNvPr id="1766" name="Oval 27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7" name="Oval 27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8" name="Oval 28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9" name="Oval 28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59" name="Group 282"/>
            <p:cNvGrpSpPr>
              <a:grpSpLocks/>
            </p:cNvGrpSpPr>
            <p:nvPr/>
          </p:nvGrpSpPr>
          <p:grpSpPr bwMode="auto">
            <a:xfrm rot="234046">
              <a:off x="6069" y="6540"/>
              <a:ext cx="354" cy="352"/>
              <a:chOff x="3115" y="2931"/>
              <a:chExt cx="2154" cy="2142"/>
            </a:xfrm>
          </p:grpSpPr>
          <p:sp>
            <p:nvSpPr>
              <p:cNvPr id="1762" name="Oval 28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3" name="Oval 28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4" name="Oval 28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5" name="Oval 28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0" name="Group 287"/>
            <p:cNvGrpSpPr>
              <a:grpSpLocks/>
            </p:cNvGrpSpPr>
            <p:nvPr/>
          </p:nvGrpSpPr>
          <p:grpSpPr bwMode="auto">
            <a:xfrm rot="234046">
              <a:off x="6184" y="6609"/>
              <a:ext cx="369" cy="367"/>
              <a:chOff x="5950" y="3141"/>
              <a:chExt cx="2154" cy="2142"/>
            </a:xfrm>
          </p:grpSpPr>
          <p:sp>
            <p:nvSpPr>
              <p:cNvPr id="1758" name="Oval 28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9" name="Oval 28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0" name="Oval 29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1" name="Oval 29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1" name="Group 292"/>
            <p:cNvGrpSpPr>
              <a:grpSpLocks/>
            </p:cNvGrpSpPr>
            <p:nvPr/>
          </p:nvGrpSpPr>
          <p:grpSpPr bwMode="auto">
            <a:xfrm rot="234046">
              <a:off x="6196" y="6007"/>
              <a:ext cx="354" cy="352"/>
              <a:chOff x="3115" y="2931"/>
              <a:chExt cx="2154" cy="2142"/>
            </a:xfrm>
          </p:grpSpPr>
          <p:sp>
            <p:nvSpPr>
              <p:cNvPr id="1754" name="Oval 29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5" name="Oval 29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6" name="Oval 29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7" name="Oval 29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2" name="Group 297"/>
            <p:cNvGrpSpPr>
              <a:grpSpLocks/>
            </p:cNvGrpSpPr>
            <p:nvPr/>
          </p:nvGrpSpPr>
          <p:grpSpPr bwMode="auto">
            <a:xfrm rot="234046">
              <a:off x="6526" y="6015"/>
              <a:ext cx="354" cy="352"/>
              <a:chOff x="3115" y="2931"/>
              <a:chExt cx="2154" cy="2142"/>
            </a:xfrm>
          </p:grpSpPr>
          <p:sp>
            <p:nvSpPr>
              <p:cNvPr id="1750" name="Oval 29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1" name="Oval 29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2" name="Oval 30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3" name="Oval 30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3" name="Group 302"/>
            <p:cNvGrpSpPr>
              <a:grpSpLocks/>
            </p:cNvGrpSpPr>
            <p:nvPr/>
          </p:nvGrpSpPr>
          <p:grpSpPr bwMode="auto">
            <a:xfrm rot="234046">
              <a:off x="6363" y="5974"/>
              <a:ext cx="369" cy="367"/>
              <a:chOff x="5950" y="3141"/>
              <a:chExt cx="2154" cy="2142"/>
            </a:xfrm>
          </p:grpSpPr>
          <p:sp>
            <p:nvSpPr>
              <p:cNvPr id="1746" name="Oval 303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7" name="Oval 304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8" name="Oval 305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9" name="Oval 306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4" name="Group 307"/>
            <p:cNvGrpSpPr>
              <a:grpSpLocks/>
            </p:cNvGrpSpPr>
            <p:nvPr/>
          </p:nvGrpSpPr>
          <p:grpSpPr bwMode="auto">
            <a:xfrm rot="234046">
              <a:off x="6700" y="6102"/>
              <a:ext cx="369" cy="367"/>
              <a:chOff x="5950" y="3141"/>
              <a:chExt cx="2154" cy="2142"/>
            </a:xfrm>
          </p:grpSpPr>
          <p:sp>
            <p:nvSpPr>
              <p:cNvPr id="1742" name="Oval 30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3" name="Oval 30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4" name="Oval 31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5" name="Oval 31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5" name="Group 312"/>
            <p:cNvGrpSpPr>
              <a:grpSpLocks/>
            </p:cNvGrpSpPr>
            <p:nvPr/>
          </p:nvGrpSpPr>
          <p:grpSpPr bwMode="auto">
            <a:xfrm rot="234046">
              <a:off x="6759" y="6347"/>
              <a:ext cx="354" cy="352"/>
              <a:chOff x="3115" y="2931"/>
              <a:chExt cx="2154" cy="2142"/>
            </a:xfrm>
          </p:grpSpPr>
          <p:sp>
            <p:nvSpPr>
              <p:cNvPr id="1738" name="Oval 31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9" name="Oval 31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0" name="Oval 31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1" name="Oval 31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6" name="Group 317"/>
            <p:cNvGrpSpPr>
              <a:grpSpLocks/>
            </p:cNvGrpSpPr>
            <p:nvPr/>
          </p:nvGrpSpPr>
          <p:grpSpPr bwMode="auto">
            <a:xfrm rot="234046">
              <a:off x="6053" y="6118"/>
              <a:ext cx="369" cy="367"/>
              <a:chOff x="5950" y="3141"/>
              <a:chExt cx="2154" cy="2142"/>
            </a:xfrm>
          </p:grpSpPr>
          <p:sp>
            <p:nvSpPr>
              <p:cNvPr id="1734" name="Oval 31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5" name="Oval 31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6" name="Oval 32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7" name="Oval 32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7" name="Group 322"/>
            <p:cNvGrpSpPr>
              <a:grpSpLocks/>
            </p:cNvGrpSpPr>
            <p:nvPr/>
          </p:nvGrpSpPr>
          <p:grpSpPr bwMode="auto">
            <a:xfrm rot="234046">
              <a:off x="6206" y="6083"/>
              <a:ext cx="354" cy="352"/>
              <a:chOff x="3115" y="2931"/>
              <a:chExt cx="2154" cy="2142"/>
            </a:xfrm>
          </p:grpSpPr>
          <p:sp>
            <p:nvSpPr>
              <p:cNvPr id="1730" name="Oval 32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1" name="Oval 32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2" name="Oval 32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3" name="Oval 32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8" name="Group 327"/>
            <p:cNvGrpSpPr>
              <a:grpSpLocks/>
            </p:cNvGrpSpPr>
            <p:nvPr/>
          </p:nvGrpSpPr>
          <p:grpSpPr bwMode="auto">
            <a:xfrm rot="234046">
              <a:off x="6324" y="6332"/>
              <a:ext cx="369" cy="367"/>
              <a:chOff x="5950" y="3141"/>
              <a:chExt cx="2154" cy="2142"/>
            </a:xfrm>
          </p:grpSpPr>
          <p:sp>
            <p:nvSpPr>
              <p:cNvPr id="1726" name="Oval 32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7" name="Oval 32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8" name="Oval 33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9" name="Oval 33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69" name="Group 332"/>
            <p:cNvGrpSpPr>
              <a:grpSpLocks/>
            </p:cNvGrpSpPr>
            <p:nvPr/>
          </p:nvGrpSpPr>
          <p:grpSpPr bwMode="auto">
            <a:xfrm rot="234046">
              <a:off x="6363" y="6650"/>
              <a:ext cx="354" cy="352"/>
              <a:chOff x="3115" y="2931"/>
              <a:chExt cx="2154" cy="2142"/>
            </a:xfrm>
          </p:grpSpPr>
          <p:sp>
            <p:nvSpPr>
              <p:cNvPr id="1722" name="Oval 33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3" name="Oval 33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4" name="Oval 33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5" name="Oval 33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0" name="Group 337"/>
            <p:cNvGrpSpPr>
              <a:grpSpLocks/>
            </p:cNvGrpSpPr>
            <p:nvPr/>
          </p:nvGrpSpPr>
          <p:grpSpPr bwMode="auto">
            <a:xfrm rot="234046">
              <a:off x="6547" y="6152"/>
              <a:ext cx="354" cy="352"/>
              <a:chOff x="3115" y="2931"/>
              <a:chExt cx="2154" cy="2142"/>
            </a:xfrm>
          </p:grpSpPr>
          <p:sp>
            <p:nvSpPr>
              <p:cNvPr id="1718" name="Oval 33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9" name="Oval 33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0" name="Oval 34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1" name="Oval 34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1" name="Group 342"/>
            <p:cNvGrpSpPr>
              <a:grpSpLocks/>
            </p:cNvGrpSpPr>
            <p:nvPr/>
          </p:nvGrpSpPr>
          <p:grpSpPr bwMode="auto">
            <a:xfrm rot="234046">
              <a:off x="6010" y="6310"/>
              <a:ext cx="354" cy="352"/>
              <a:chOff x="3115" y="2931"/>
              <a:chExt cx="2154" cy="2142"/>
            </a:xfrm>
          </p:grpSpPr>
          <p:sp>
            <p:nvSpPr>
              <p:cNvPr id="1714" name="Oval 34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5" name="Oval 34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6" name="Oval 34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7" name="Oval 34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2" name="Group 347"/>
            <p:cNvGrpSpPr>
              <a:grpSpLocks/>
            </p:cNvGrpSpPr>
            <p:nvPr/>
          </p:nvGrpSpPr>
          <p:grpSpPr bwMode="auto">
            <a:xfrm rot="234046">
              <a:off x="6122" y="6424"/>
              <a:ext cx="369" cy="367"/>
              <a:chOff x="5950" y="3141"/>
              <a:chExt cx="2154" cy="2142"/>
            </a:xfrm>
          </p:grpSpPr>
          <p:sp>
            <p:nvSpPr>
              <p:cNvPr id="1710" name="Oval 34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1" name="Oval 34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2" name="Oval 35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3" name="Oval 35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3" name="Group 352"/>
            <p:cNvGrpSpPr>
              <a:grpSpLocks/>
            </p:cNvGrpSpPr>
            <p:nvPr/>
          </p:nvGrpSpPr>
          <p:grpSpPr bwMode="auto">
            <a:xfrm rot="234046">
              <a:off x="6413" y="6564"/>
              <a:ext cx="369" cy="367"/>
              <a:chOff x="5950" y="3141"/>
              <a:chExt cx="2154" cy="2142"/>
            </a:xfrm>
          </p:grpSpPr>
          <p:sp>
            <p:nvSpPr>
              <p:cNvPr id="1706" name="Oval 353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7" name="Oval 354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8" name="Oval 355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9" name="Oval 356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4" name="Group 357"/>
            <p:cNvGrpSpPr>
              <a:grpSpLocks/>
            </p:cNvGrpSpPr>
            <p:nvPr/>
          </p:nvGrpSpPr>
          <p:grpSpPr bwMode="auto">
            <a:xfrm rot="234046">
              <a:off x="6520" y="6541"/>
              <a:ext cx="354" cy="352"/>
              <a:chOff x="3115" y="2931"/>
              <a:chExt cx="2154" cy="2142"/>
            </a:xfrm>
          </p:grpSpPr>
          <p:sp>
            <p:nvSpPr>
              <p:cNvPr id="1702" name="Oval 35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3" name="Oval 35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4" name="Oval 36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5" name="Oval 36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5" name="Group 362"/>
            <p:cNvGrpSpPr>
              <a:grpSpLocks/>
            </p:cNvGrpSpPr>
            <p:nvPr/>
          </p:nvGrpSpPr>
          <p:grpSpPr bwMode="auto">
            <a:xfrm rot="234046">
              <a:off x="6293" y="6120"/>
              <a:ext cx="369" cy="367"/>
              <a:chOff x="5950" y="3141"/>
              <a:chExt cx="2154" cy="2142"/>
            </a:xfrm>
          </p:grpSpPr>
          <p:sp>
            <p:nvSpPr>
              <p:cNvPr id="1698" name="Oval 363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9" name="Oval 364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0" name="Oval 365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1" name="Oval 366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76" name="Group 367"/>
            <p:cNvGrpSpPr>
              <a:grpSpLocks/>
            </p:cNvGrpSpPr>
            <p:nvPr/>
          </p:nvGrpSpPr>
          <p:grpSpPr bwMode="auto">
            <a:xfrm rot="234046">
              <a:off x="6610" y="6322"/>
              <a:ext cx="369" cy="367"/>
              <a:chOff x="5950" y="3141"/>
              <a:chExt cx="2154" cy="2142"/>
            </a:xfrm>
          </p:grpSpPr>
          <p:sp>
            <p:nvSpPr>
              <p:cNvPr id="1694" name="Oval 368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5" name="Oval 369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6" name="Oval 370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7" name="Oval 371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677" name="Oval 372"/>
            <p:cNvSpPr>
              <a:spLocks noChangeArrowheads="1"/>
            </p:cNvSpPr>
            <p:nvPr/>
          </p:nvSpPr>
          <p:spPr bwMode="auto">
            <a:xfrm rot="234046">
              <a:off x="6070" y="6165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79216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8" name="Oval 373"/>
            <p:cNvSpPr>
              <a:spLocks noChangeArrowheads="1"/>
            </p:cNvSpPr>
            <p:nvPr/>
          </p:nvSpPr>
          <p:spPr bwMode="auto">
            <a:xfrm rot="234046">
              <a:off x="6108" y="6208"/>
              <a:ext cx="89" cy="89"/>
            </a:xfrm>
            <a:prstGeom prst="ellipse">
              <a:avLst/>
            </a:prstGeom>
            <a:gradFill rotWithShape="1">
              <a:gsLst>
                <a:gs pos="0">
                  <a:srgbClr val="FFB953"/>
                </a:gs>
                <a:gs pos="100000">
                  <a:srgbClr val="FF9900">
                    <a:alpha val="28999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9" name="Oval 374"/>
            <p:cNvSpPr>
              <a:spLocks noChangeArrowheads="1"/>
            </p:cNvSpPr>
            <p:nvPr/>
          </p:nvSpPr>
          <p:spPr bwMode="auto">
            <a:xfrm rot="234046">
              <a:off x="6126" y="6227"/>
              <a:ext cx="35" cy="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680" name="Group 375"/>
            <p:cNvGrpSpPr>
              <a:grpSpLocks/>
            </p:cNvGrpSpPr>
            <p:nvPr/>
          </p:nvGrpSpPr>
          <p:grpSpPr bwMode="auto">
            <a:xfrm rot="234046">
              <a:off x="6307" y="6331"/>
              <a:ext cx="354" cy="352"/>
              <a:chOff x="3115" y="2931"/>
              <a:chExt cx="2154" cy="2142"/>
            </a:xfrm>
          </p:grpSpPr>
          <p:sp>
            <p:nvSpPr>
              <p:cNvPr id="1690" name="Oval 37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1" name="Oval 37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2" name="Oval 37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3" name="Oval 37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81" name="Group 380"/>
            <p:cNvGrpSpPr>
              <a:grpSpLocks/>
            </p:cNvGrpSpPr>
            <p:nvPr/>
          </p:nvGrpSpPr>
          <p:grpSpPr bwMode="auto">
            <a:xfrm>
              <a:off x="5962" y="6885"/>
              <a:ext cx="92" cy="109"/>
              <a:chOff x="5962" y="6885"/>
              <a:chExt cx="92" cy="109"/>
            </a:xfrm>
          </p:grpSpPr>
          <p:grpSp>
            <p:nvGrpSpPr>
              <p:cNvPr id="1682" name="Group 381"/>
              <p:cNvGrpSpPr>
                <a:grpSpLocks noChangeAspect="1"/>
              </p:cNvGrpSpPr>
              <p:nvPr/>
            </p:nvGrpSpPr>
            <p:grpSpPr bwMode="auto">
              <a:xfrm>
                <a:off x="5962" y="6921"/>
                <a:ext cx="74" cy="73"/>
                <a:chOff x="6020" y="3500"/>
                <a:chExt cx="2154" cy="2139"/>
              </a:xfrm>
            </p:grpSpPr>
            <p:sp>
              <p:nvSpPr>
                <p:cNvPr id="1686" name="Oval 382"/>
                <p:cNvSpPr>
                  <a:spLocks noChangeAspect="1" noChangeArrowheads="1"/>
                </p:cNvSpPr>
                <p:nvPr/>
              </p:nvSpPr>
              <p:spPr bwMode="auto">
                <a:xfrm>
                  <a:off x="6044" y="3509"/>
                  <a:ext cx="2130" cy="2130"/>
                </a:xfrm>
                <a:prstGeom prst="ellipse">
                  <a:avLst/>
                </a:prstGeom>
                <a:solidFill>
                  <a:srgbClr val="808080">
                    <a:alpha val="7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87" name="Oval 383"/>
                <p:cNvSpPr>
                  <a:spLocks noChangeAspect="1" noChangeArrowheads="1"/>
                </p:cNvSpPr>
                <p:nvPr/>
              </p:nvSpPr>
              <p:spPr bwMode="auto">
                <a:xfrm>
                  <a:off x="6020" y="3500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80">
                        <a:alpha val="70000"/>
                      </a:srgbClr>
                    </a:gs>
                    <a:gs pos="100000">
                      <a:srgbClr val="000080">
                        <a:gamma/>
                        <a:shade val="63529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88" name="Oval 384"/>
                <p:cNvSpPr>
                  <a:spLocks noChangeAspect="1" noChangeArrowheads="1"/>
                </p:cNvSpPr>
                <p:nvPr/>
              </p:nvSpPr>
              <p:spPr bwMode="auto">
                <a:xfrm>
                  <a:off x="6240" y="3800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D9DFF">
                        <a:alpha val="70000"/>
                      </a:srgbClr>
                    </a:gs>
                    <a:gs pos="100000">
                      <a:srgbClr val="000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89" name="Oval 385"/>
                <p:cNvSpPr>
                  <a:spLocks noChangeAspect="1" noChangeArrowheads="1"/>
                </p:cNvSpPr>
                <p:nvPr/>
              </p:nvSpPr>
              <p:spPr bwMode="auto">
                <a:xfrm>
                  <a:off x="6340" y="3920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70000"/>
                      </a:srgbClr>
                    </a:gs>
                    <a:gs pos="100000">
                      <a:srgbClr val="BD1511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83" name="Line 386"/>
              <p:cNvSpPr>
                <a:spLocks noChangeShapeType="1"/>
              </p:cNvSpPr>
              <p:nvPr/>
            </p:nvSpPr>
            <p:spPr bwMode="auto">
              <a:xfrm flipV="1">
                <a:off x="5970" y="6885"/>
                <a:ext cx="15" cy="54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4" name="Line 387"/>
              <p:cNvSpPr>
                <a:spLocks noChangeShapeType="1"/>
              </p:cNvSpPr>
              <p:nvPr/>
            </p:nvSpPr>
            <p:spPr bwMode="auto">
              <a:xfrm flipV="1">
                <a:off x="6030" y="6891"/>
                <a:ext cx="24" cy="78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5" name="Line 388"/>
              <p:cNvSpPr>
                <a:spLocks noChangeShapeType="1"/>
              </p:cNvSpPr>
              <p:nvPr/>
            </p:nvSpPr>
            <p:spPr bwMode="auto">
              <a:xfrm flipV="1">
                <a:off x="6000" y="6885"/>
                <a:ext cx="30" cy="99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786" name="Group 389"/>
          <p:cNvGrpSpPr>
            <a:grpSpLocks/>
          </p:cNvGrpSpPr>
          <p:nvPr/>
        </p:nvGrpSpPr>
        <p:grpSpPr bwMode="auto">
          <a:xfrm>
            <a:off x="19375438" y="5956300"/>
            <a:ext cx="733425" cy="677863"/>
            <a:chOff x="7428" y="5959"/>
            <a:chExt cx="1155" cy="1069"/>
          </a:xfrm>
        </p:grpSpPr>
        <p:grpSp>
          <p:nvGrpSpPr>
            <p:cNvPr id="1787" name="Group 390"/>
            <p:cNvGrpSpPr>
              <a:grpSpLocks/>
            </p:cNvGrpSpPr>
            <p:nvPr/>
          </p:nvGrpSpPr>
          <p:grpSpPr bwMode="auto">
            <a:xfrm rot="234046">
              <a:off x="7428" y="6385"/>
              <a:ext cx="369" cy="367"/>
              <a:chOff x="5950" y="3141"/>
              <a:chExt cx="2154" cy="2142"/>
            </a:xfrm>
          </p:grpSpPr>
          <p:sp>
            <p:nvSpPr>
              <p:cNvPr id="1915" name="Oval 39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6" name="Oval 39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7" name="Oval 39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8" name="Oval 39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88" name="Group 395"/>
            <p:cNvGrpSpPr>
              <a:grpSpLocks/>
            </p:cNvGrpSpPr>
            <p:nvPr/>
          </p:nvGrpSpPr>
          <p:grpSpPr bwMode="auto">
            <a:xfrm rot="234046">
              <a:off x="7951" y="6661"/>
              <a:ext cx="369" cy="367"/>
              <a:chOff x="5950" y="3141"/>
              <a:chExt cx="2154" cy="2142"/>
            </a:xfrm>
          </p:grpSpPr>
          <p:sp>
            <p:nvSpPr>
              <p:cNvPr id="1911" name="Oval 39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2" name="Oval 39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3" name="Oval 39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4" name="Oval 39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89" name="Group 400"/>
            <p:cNvGrpSpPr>
              <a:grpSpLocks/>
            </p:cNvGrpSpPr>
            <p:nvPr/>
          </p:nvGrpSpPr>
          <p:grpSpPr bwMode="auto">
            <a:xfrm rot="234046">
              <a:off x="8044" y="6622"/>
              <a:ext cx="354" cy="352"/>
              <a:chOff x="3115" y="2931"/>
              <a:chExt cx="2154" cy="2142"/>
            </a:xfrm>
          </p:grpSpPr>
          <p:sp>
            <p:nvSpPr>
              <p:cNvPr id="1907" name="Oval 40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8" name="Oval 40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9" name="Oval 40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0" name="Oval 40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0" name="Group 405"/>
            <p:cNvGrpSpPr>
              <a:grpSpLocks/>
            </p:cNvGrpSpPr>
            <p:nvPr/>
          </p:nvGrpSpPr>
          <p:grpSpPr bwMode="auto">
            <a:xfrm rot="234046">
              <a:off x="8126" y="6508"/>
              <a:ext cx="369" cy="367"/>
              <a:chOff x="5950" y="3141"/>
              <a:chExt cx="2154" cy="2142"/>
            </a:xfrm>
          </p:grpSpPr>
          <p:sp>
            <p:nvSpPr>
              <p:cNvPr id="1903" name="Oval 40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4" name="Oval 40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5" name="Oval 40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6" name="Oval 40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1" name="Group 410"/>
            <p:cNvGrpSpPr>
              <a:grpSpLocks/>
            </p:cNvGrpSpPr>
            <p:nvPr/>
          </p:nvGrpSpPr>
          <p:grpSpPr bwMode="auto">
            <a:xfrm rot="234046">
              <a:off x="7681" y="6657"/>
              <a:ext cx="354" cy="352"/>
              <a:chOff x="3115" y="2931"/>
              <a:chExt cx="2154" cy="2142"/>
            </a:xfrm>
          </p:grpSpPr>
          <p:sp>
            <p:nvSpPr>
              <p:cNvPr id="1899" name="Oval 41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0" name="Oval 41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1" name="Oval 41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2" name="Oval 41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2" name="Group 415"/>
            <p:cNvGrpSpPr>
              <a:grpSpLocks/>
            </p:cNvGrpSpPr>
            <p:nvPr/>
          </p:nvGrpSpPr>
          <p:grpSpPr bwMode="auto">
            <a:xfrm rot="234046">
              <a:off x="7509" y="6525"/>
              <a:ext cx="354" cy="352"/>
              <a:chOff x="3115" y="2931"/>
              <a:chExt cx="2154" cy="2142"/>
            </a:xfrm>
          </p:grpSpPr>
          <p:sp>
            <p:nvSpPr>
              <p:cNvPr id="1895" name="Oval 41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6" name="Oval 41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7" name="Oval 41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8" name="Oval 41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3" name="Group 420"/>
            <p:cNvGrpSpPr>
              <a:grpSpLocks/>
            </p:cNvGrpSpPr>
            <p:nvPr/>
          </p:nvGrpSpPr>
          <p:grpSpPr bwMode="auto">
            <a:xfrm rot="234046">
              <a:off x="7624" y="6594"/>
              <a:ext cx="369" cy="367"/>
              <a:chOff x="5950" y="3141"/>
              <a:chExt cx="2154" cy="2142"/>
            </a:xfrm>
          </p:grpSpPr>
          <p:sp>
            <p:nvSpPr>
              <p:cNvPr id="1891" name="Oval 42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2" name="Oval 42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3" name="Oval 42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4" name="Oval 42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4" name="Group 425"/>
            <p:cNvGrpSpPr>
              <a:grpSpLocks/>
            </p:cNvGrpSpPr>
            <p:nvPr/>
          </p:nvGrpSpPr>
          <p:grpSpPr bwMode="auto">
            <a:xfrm rot="234046">
              <a:off x="7636" y="5992"/>
              <a:ext cx="354" cy="352"/>
              <a:chOff x="3115" y="2931"/>
              <a:chExt cx="2154" cy="2142"/>
            </a:xfrm>
          </p:grpSpPr>
          <p:sp>
            <p:nvSpPr>
              <p:cNvPr id="1887" name="Oval 42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8" name="Oval 42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9" name="Oval 42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0" name="Oval 42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5" name="Group 430"/>
            <p:cNvGrpSpPr>
              <a:grpSpLocks/>
            </p:cNvGrpSpPr>
            <p:nvPr/>
          </p:nvGrpSpPr>
          <p:grpSpPr bwMode="auto">
            <a:xfrm rot="234046">
              <a:off x="7966" y="6000"/>
              <a:ext cx="354" cy="352"/>
              <a:chOff x="3115" y="2931"/>
              <a:chExt cx="2154" cy="2142"/>
            </a:xfrm>
          </p:grpSpPr>
          <p:sp>
            <p:nvSpPr>
              <p:cNvPr id="1883" name="Oval 43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4" name="Oval 43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5" name="Oval 43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6" name="Oval 43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6" name="Group 435"/>
            <p:cNvGrpSpPr>
              <a:grpSpLocks/>
            </p:cNvGrpSpPr>
            <p:nvPr/>
          </p:nvGrpSpPr>
          <p:grpSpPr bwMode="auto">
            <a:xfrm rot="234046">
              <a:off x="7803" y="5959"/>
              <a:ext cx="369" cy="367"/>
              <a:chOff x="5950" y="3141"/>
              <a:chExt cx="2154" cy="2142"/>
            </a:xfrm>
          </p:grpSpPr>
          <p:sp>
            <p:nvSpPr>
              <p:cNvPr id="1879" name="Oval 43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0" name="Oval 43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1" name="Oval 43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2" name="Oval 43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7" name="Group 440"/>
            <p:cNvGrpSpPr>
              <a:grpSpLocks/>
            </p:cNvGrpSpPr>
            <p:nvPr/>
          </p:nvGrpSpPr>
          <p:grpSpPr bwMode="auto">
            <a:xfrm rot="234046">
              <a:off x="8140" y="6087"/>
              <a:ext cx="369" cy="367"/>
              <a:chOff x="5950" y="3141"/>
              <a:chExt cx="2154" cy="2142"/>
            </a:xfrm>
          </p:grpSpPr>
          <p:sp>
            <p:nvSpPr>
              <p:cNvPr id="1875" name="Oval 44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6" name="Oval 44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7" name="Oval 44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8" name="Oval 44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8" name="Group 445"/>
            <p:cNvGrpSpPr>
              <a:grpSpLocks/>
            </p:cNvGrpSpPr>
            <p:nvPr/>
          </p:nvGrpSpPr>
          <p:grpSpPr bwMode="auto">
            <a:xfrm rot="234046">
              <a:off x="8199" y="6332"/>
              <a:ext cx="354" cy="352"/>
              <a:chOff x="3115" y="2931"/>
              <a:chExt cx="2154" cy="2142"/>
            </a:xfrm>
          </p:grpSpPr>
          <p:sp>
            <p:nvSpPr>
              <p:cNvPr id="1871" name="Oval 44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2" name="Oval 44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3" name="Oval 44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4" name="Oval 44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799" name="Group 450"/>
            <p:cNvGrpSpPr>
              <a:grpSpLocks/>
            </p:cNvGrpSpPr>
            <p:nvPr/>
          </p:nvGrpSpPr>
          <p:grpSpPr bwMode="auto">
            <a:xfrm rot="234046">
              <a:off x="7493" y="6103"/>
              <a:ext cx="369" cy="367"/>
              <a:chOff x="5950" y="3141"/>
              <a:chExt cx="2154" cy="2142"/>
            </a:xfrm>
          </p:grpSpPr>
          <p:sp>
            <p:nvSpPr>
              <p:cNvPr id="1867" name="Oval 45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8" name="Oval 45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9" name="Oval 45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0" name="Oval 45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0" name="Group 455"/>
            <p:cNvGrpSpPr>
              <a:grpSpLocks/>
            </p:cNvGrpSpPr>
            <p:nvPr/>
          </p:nvGrpSpPr>
          <p:grpSpPr bwMode="auto">
            <a:xfrm rot="234046">
              <a:off x="7646" y="6068"/>
              <a:ext cx="354" cy="352"/>
              <a:chOff x="3115" y="2931"/>
              <a:chExt cx="2154" cy="2142"/>
            </a:xfrm>
          </p:grpSpPr>
          <p:sp>
            <p:nvSpPr>
              <p:cNvPr id="1863" name="Oval 45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4" name="Oval 45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5" name="Oval 45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6" name="Oval 45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1" name="Group 460"/>
            <p:cNvGrpSpPr>
              <a:grpSpLocks/>
            </p:cNvGrpSpPr>
            <p:nvPr/>
          </p:nvGrpSpPr>
          <p:grpSpPr bwMode="auto">
            <a:xfrm rot="234046">
              <a:off x="7764" y="6317"/>
              <a:ext cx="369" cy="367"/>
              <a:chOff x="5950" y="3141"/>
              <a:chExt cx="2154" cy="2142"/>
            </a:xfrm>
          </p:grpSpPr>
          <p:sp>
            <p:nvSpPr>
              <p:cNvPr id="1859" name="Oval 46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0" name="Oval 46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1" name="Oval 46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2" name="Oval 46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2" name="Group 465"/>
            <p:cNvGrpSpPr>
              <a:grpSpLocks/>
            </p:cNvGrpSpPr>
            <p:nvPr/>
          </p:nvGrpSpPr>
          <p:grpSpPr bwMode="auto">
            <a:xfrm rot="234046">
              <a:off x="7803" y="6635"/>
              <a:ext cx="354" cy="352"/>
              <a:chOff x="3115" y="2931"/>
              <a:chExt cx="2154" cy="2142"/>
            </a:xfrm>
          </p:grpSpPr>
          <p:sp>
            <p:nvSpPr>
              <p:cNvPr id="1855" name="Oval 46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6" name="Oval 46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7" name="Oval 46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8" name="Oval 46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3" name="Group 470"/>
            <p:cNvGrpSpPr>
              <a:grpSpLocks/>
            </p:cNvGrpSpPr>
            <p:nvPr/>
          </p:nvGrpSpPr>
          <p:grpSpPr bwMode="auto">
            <a:xfrm rot="234046">
              <a:off x="7987" y="6137"/>
              <a:ext cx="354" cy="352"/>
              <a:chOff x="3115" y="2931"/>
              <a:chExt cx="2154" cy="2142"/>
            </a:xfrm>
          </p:grpSpPr>
          <p:sp>
            <p:nvSpPr>
              <p:cNvPr id="1851" name="Oval 47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2" name="Oval 47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3" name="Oval 47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4" name="Oval 47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4" name="Group 475"/>
            <p:cNvGrpSpPr>
              <a:grpSpLocks/>
            </p:cNvGrpSpPr>
            <p:nvPr/>
          </p:nvGrpSpPr>
          <p:grpSpPr bwMode="auto">
            <a:xfrm rot="234046">
              <a:off x="7450" y="6295"/>
              <a:ext cx="354" cy="352"/>
              <a:chOff x="3115" y="2931"/>
              <a:chExt cx="2154" cy="2142"/>
            </a:xfrm>
          </p:grpSpPr>
          <p:sp>
            <p:nvSpPr>
              <p:cNvPr id="1847" name="Oval 47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8" name="Oval 47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9" name="Oval 47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0" name="Oval 47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5" name="Group 480"/>
            <p:cNvGrpSpPr>
              <a:grpSpLocks/>
            </p:cNvGrpSpPr>
            <p:nvPr/>
          </p:nvGrpSpPr>
          <p:grpSpPr bwMode="auto">
            <a:xfrm rot="234046">
              <a:off x="7562" y="6409"/>
              <a:ext cx="369" cy="367"/>
              <a:chOff x="5950" y="3141"/>
              <a:chExt cx="2154" cy="2142"/>
            </a:xfrm>
          </p:grpSpPr>
          <p:sp>
            <p:nvSpPr>
              <p:cNvPr id="1843" name="Oval 48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4" name="Oval 48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5" name="Oval 48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6" name="Oval 48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6" name="Group 485"/>
            <p:cNvGrpSpPr>
              <a:grpSpLocks/>
            </p:cNvGrpSpPr>
            <p:nvPr/>
          </p:nvGrpSpPr>
          <p:grpSpPr bwMode="auto">
            <a:xfrm rot="234046">
              <a:off x="7853" y="6549"/>
              <a:ext cx="369" cy="367"/>
              <a:chOff x="5950" y="3141"/>
              <a:chExt cx="2154" cy="2142"/>
            </a:xfrm>
          </p:grpSpPr>
          <p:sp>
            <p:nvSpPr>
              <p:cNvPr id="1839" name="Oval 48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0" name="Oval 48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1" name="Oval 48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2" name="Oval 48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7" name="Group 490"/>
            <p:cNvGrpSpPr>
              <a:grpSpLocks/>
            </p:cNvGrpSpPr>
            <p:nvPr/>
          </p:nvGrpSpPr>
          <p:grpSpPr bwMode="auto">
            <a:xfrm rot="234046">
              <a:off x="7960" y="6526"/>
              <a:ext cx="354" cy="352"/>
              <a:chOff x="3115" y="2931"/>
              <a:chExt cx="2154" cy="2142"/>
            </a:xfrm>
          </p:grpSpPr>
          <p:sp>
            <p:nvSpPr>
              <p:cNvPr id="1835" name="Oval 49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6" name="Oval 49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7" name="Oval 49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8" name="Oval 49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08" name="Group 495"/>
            <p:cNvGrpSpPr>
              <a:grpSpLocks/>
            </p:cNvGrpSpPr>
            <p:nvPr/>
          </p:nvGrpSpPr>
          <p:grpSpPr bwMode="auto">
            <a:xfrm rot="234046">
              <a:off x="7733" y="6105"/>
              <a:ext cx="369" cy="367"/>
              <a:chOff x="5950" y="3141"/>
              <a:chExt cx="2154" cy="2142"/>
            </a:xfrm>
          </p:grpSpPr>
          <p:sp>
            <p:nvSpPr>
              <p:cNvPr id="1831" name="Oval 49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2" name="Oval 49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6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3" name="Oval 49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6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4" name="Oval 49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809" name="Oval 500"/>
            <p:cNvSpPr>
              <a:spLocks noChangeArrowheads="1"/>
            </p:cNvSpPr>
            <p:nvPr/>
          </p:nvSpPr>
          <p:spPr bwMode="auto">
            <a:xfrm rot="234046">
              <a:off x="7510" y="6150"/>
              <a:ext cx="345" cy="345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79216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0" name="Oval 501"/>
            <p:cNvSpPr>
              <a:spLocks noChangeArrowheads="1"/>
            </p:cNvSpPr>
            <p:nvPr/>
          </p:nvSpPr>
          <p:spPr bwMode="auto">
            <a:xfrm rot="234046">
              <a:off x="7548" y="6193"/>
              <a:ext cx="89" cy="89"/>
            </a:xfrm>
            <a:prstGeom prst="ellipse">
              <a:avLst/>
            </a:prstGeom>
            <a:gradFill rotWithShape="1">
              <a:gsLst>
                <a:gs pos="0">
                  <a:srgbClr val="FFB953"/>
                </a:gs>
                <a:gs pos="100000">
                  <a:srgbClr val="FF9900">
                    <a:alpha val="28999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1" name="Oval 502"/>
            <p:cNvSpPr>
              <a:spLocks noChangeArrowheads="1"/>
            </p:cNvSpPr>
            <p:nvPr/>
          </p:nvSpPr>
          <p:spPr bwMode="auto">
            <a:xfrm rot="234046">
              <a:off x="7566" y="6212"/>
              <a:ext cx="35" cy="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812" name="Group 503"/>
            <p:cNvGrpSpPr>
              <a:grpSpLocks/>
            </p:cNvGrpSpPr>
            <p:nvPr/>
          </p:nvGrpSpPr>
          <p:grpSpPr bwMode="auto">
            <a:xfrm rot="234046">
              <a:off x="7747" y="6316"/>
              <a:ext cx="354" cy="352"/>
              <a:chOff x="3115" y="2931"/>
              <a:chExt cx="2154" cy="2142"/>
            </a:xfrm>
          </p:grpSpPr>
          <p:sp>
            <p:nvSpPr>
              <p:cNvPr id="1827" name="Oval 50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6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8" name="Oval 50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6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9" name="Oval 50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6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0" name="Oval 50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13" name="Group 508"/>
            <p:cNvGrpSpPr>
              <a:grpSpLocks/>
            </p:cNvGrpSpPr>
            <p:nvPr/>
          </p:nvGrpSpPr>
          <p:grpSpPr bwMode="auto">
            <a:xfrm>
              <a:off x="8035" y="6321"/>
              <a:ext cx="354" cy="352"/>
              <a:chOff x="3115" y="2931"/>
              <a:chExt cx="2154" cy="2142"/>
            </a:xfrm>
          </p:grpSpPr>
          <p:sp>
            <p:nvSpPr>
              <p:cNvPr id="1823" name="Oval 50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4" name="Oval 51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5" name="Oval 51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/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6" name="Oval 51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814" name="Group 513"/>
            <p:cNvGrpSpPr>
              <a:grpSpLocks/>
            </p:cNvGrpSpPr>
            <p:nvPr/>
          </p:nvGrpSpPr>
          <p:grpSpPr bwMode="auto">
            <a:xfrm>
              <a:off x="8457" y="6240"/>
              <a:ext cx="126" cy="111"/>
              <a:chOff x="8517" y="6240"/>
              <a:chExt cx="126" cy="111"/>
            </a:xfrm>
          </p:grpSpPr>
          <p:grpSp>
            <p:nvGrpSpPr>
              <p:cNvPr id="1815" name="Group 514"/>
              <p:cNvGrpSpPr>
                <a:grpSpLocks noChangeAspect="1"/>
              </p:cNvGrpSpPr>
              <p:nvPr/>
            </p:nvGrpSpPr>
            <p:grpSpPr bwMode="auto">
              <a:xfrm>
                <a:off x="8569" y="6240"/>
                <a:ext cx="74" cy="73"/>
                <a:chOff x="6020" y="3500"/>
                <a:chExt cx="2154" cy="2139"/>
              </a:xfrm>
            </p:grpSpPr>
            <p:sp>
              <p:nvSpPr>
                <p:cNvPr id="1819" name="Oval 515"/>
                <p:cNvSpPr>
                  <a:spLocks noChangeAspect="1" noChangeArrowheads="1"/>
                </p:cNvSpPr>
                <p:nvPr/>
              </p:nvSpPr>
              <p:spPr bwMode="auto">
                <a:xfrm>
                  <a:off x="6044" y="3509"/>
                  <a:ext cx="2130" cy="2130"/>
                </a:xfrm>
                <a:prstGeom prst="ellipse">
                  <a:avLst/>
                </a:prstGeom>
                <a:solidFill>
                  <a:srgbClr val="808080">
                    <a:alpha val="7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20" name="Oval 516"/>
                <p:cNvSpPr>
                  <a:spLocks noChangeAspect="1" noChangeArrowheads="1"/>
                </p:cNvSpPr>
                <p:nvPr/>
              </p:nvSpPr>
              <p:spPr bwMode="auto">
                <a:xfrm>
                  <a:off x="6020" y="3500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80">
                        <a:alpha val="70000"/>
                      </a:srgbClr>
                    </a:gs>
                    <a:gs pos="100000">
                      <a:srgbClr val="000080">
                        <a:gamma/>
                        <a:shade val="63529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21" name="Oval 517"/>
                <p:cNvSpPr>
                  <a:spLocks noChangeAspect="1" noChangeArrowheads="1"/>
                </p:cNvSpPr>
                <p:nvPr/>
              </p:nvSpPr>
              <p:spPr bwMode="auto">
                <a:xfrm>
                  <a:off x="6240" y="3800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D9DFF">
                        <a:alpha val="70000"/>
                      </a:srgbClr>
                    </a:gs>
                    <a:gs pos="100000">
                      <a:srgbClr val="000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22" name="Oval 518"/>
                <p:cNvSpPr>
                  <a:spLocks noChangeAspect="1" noChangeArrowheads="1"/>
                </p:cNvSpPr>
                <p:nvPr/>
              </p:nvSpPr>
              <p:spPr bwMode="auto">
                <a:xfrm>
                  <a:off x="6340" y="3920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70000"/>
                      </a:srgbClr>
                    </a:gs>
                    <a:gs pos="100000">
                      <a:srgbClr val="BD1511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816" name="Line 519"/>
              <p:cNvSpPr>
                <a:spLocks noChangeShapeType="1"/>
              </p:cNvSpPr>
              <p:nvPr/>
            </p:nvSpPr>
            <p:spPr bwMode="auto">
              <a:xfrm flipV="1">
                <a:off x="8517" y="6249"/>
                <a:ext cx="66" cy="45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7" name="Line 520"/>
              <p:cNvSpPr>
                <a:spLocks noChangeShapeType="1"/>
              </p:cNvSpPr>
              <p:nvPr/>
            </p:nvSpPr>
            <p:spPr bwMode="auto">
              <a:xfrm flipV="1">
                <a:off x="8529" y="6267"/>
                <a:ext cx="66" cy="45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8" name="Line 521"/>
              <p:cNvSpPr>
                <a:spLocks noChangeShapeType="1"/>
              </p:cNvSpPr>
              <p:nvPr/>
            </p:nvSpPr>
            <p:spPr bwMode="auto">
              <a:xfrm flipV="1">
                <a:off x="8544" y="6306"/>
                <a:ext cx="66" cy="45"/>
              </a:xfrm>
              <a:prstGeom prst="line">
                <a:avLst/>
              </a:prstGeom>
              <a:noFill/>
              <a:ln w="31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cxnSp>
        <p:nvCxnSpPr>
          <p:cNvPr id="1919" name="Straight Arrow Connector 1918"/>
          <p:cNvCxnSpPr/>
          <p:nvPr/>
        </p:nvCxnSpPr>
        <p:spPr>
          <a:xfrm>
            <a:off x="18202275" y="6257925"/>
            <a:ext cx="986700" cy="0"/>
          </a:xfrm>
          <a:prstGeom prst="straightConnector1">
            <a:avLst/>
          </a:prstGeom>
          <a:ln w="50800">
            <a:solidFill>
              <a:srgbClr val="E5E1D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0" name="TextBox 1919"/>
          <p:cNvSpPr txBox="1"/>
          <p:nvPr/>
        </p:nvSpPr>
        <p:spPr>
          <a:xfrm>
            <a:off x="14582775" y="5410200"/>
            <a:ext cx="73342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9050" h="19050" prst="angle"/>
            </a:sp3d>
          </a:bodyPr>
          <a:lstStyle/>
          <a:p>
            <a:r>
              <a:rPr lang="en-GB" sz="36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1</a:t>
            </a:r>
          </a:p>
          <a:p>
            <a:r>
              <a:rPr lang="en-GB" sz="36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1922" name="Straight Connector 1921"/>
          <p:cNvCxnSpPr/>
          <p:nvPr/>
        </p:nvCxnSpPr>
        <p:spPr>
          <a:xfrm rot="5400000">
            <a:off x="14287500" y="5972175"/>
            <a:ext cx="1314450" cy="0"/>
          </a:xfrm>
          <a:prstGeom prst="line">
            <a:avLst/>
          </a:prstGeom>
          <a:ln w="44450">
            <a:solidFill>
              <a:srgbClr val="E5E1D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3" name="Straight Connector 1922"/>
          <p:cNvCxnSpPr/>
          <p:nvPr/>
        </p:nvCxnSpPr>
        <p:spPr>
          <a:xfrm rot="5400000">
            <a:off x="15868650" y="5981700"/>
            <a:ext cx="1314450" cy="0"/>
          </a:xfrm>
          <a:prstGeom prst="line">
            <a:avLst/>
          </a:prstGeom>
          <a:ln w="44450">
            <a:solidFill>
              <a:srgbClr val="E5E1D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4" name="Straight Connector 1923"/>
          <p:cNvCxnSpPr/>
          <p:nvPr/>
        </p:nvCxnSpPr>
        <p:spPr>
          <a:xfrm rot="5400000">
            <a:off x="18078450" y="5991225"/>
            <a:ext cx="1314450" cy="0"/>
          </a:xfrm>
          <a:prstGeom prst="line">
            <a:avLst/>
          </a:prstGeom>
          <a:ln w="44450">
            <a:solidFill>
              <a:srgbClr val="E5E1D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5" name="Group 522"/>
          <p:cNvGrpSpPr>
            <a:grpSpLocks/>
          </p:cNvGrpSpPr>
          <p:nvPr/>
        </p:nvGrpSpPr>
        <p:grpSpPr bwMode="auto">
          <a:xfrm>
            <a:off x="18373725" y="7108825"/>
            <a:ext cx="831850" cy="823913"/>
            <a:chOff x="8685" y="6051"/>
            <a:chExt cx="1309" cy="1296"/>
          </a:xfrm>
        </p:grpSpPr>
        <p:grpSp>
          <p:nvGrpSpPr>
            <p:cNvPr id="1926" name="Group 523"/>
            <p:cNvGrpSpPr>
              <a:grpSpLocks/>
            </p:cNvGrpSpPr>
            <p:nvPr/>
          </p:nvGrpSpPr>
          <p:grpSpPr bwMode="auto">
            <a:xfrm>
              <a:off x="8785" y="6606"/>
              <a:ext cx="369" cy="367"/>
              <a:chOff x="5950" y="3141"/>
              <a:chExt cx="2154" cy="2142"/>
            </a:xfrm>
          </p:grpSpPr>
          <p:sp>
            <p:nvSpPr>
              <p:cNvPr id="2025" name="Oval 52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6" name="Oval 52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7" name="Oval 52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8" name="Oval 52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27" name="Group 528"/>
            <p:cNvGrpSpPr>
              <a:grpSpLocks/>
            </p:cNvGrpSpPr>
            <p:nvPr/>
          </p:nvGrpSpPr>
          <p:grpSpPr bwMode="auto">
            <a:xfrm>
              <a:off x="9325" y="6846"/>
              <a:ext cx="369" cy="367"/>
              <a:chOff x="5950" y="3141"/>
              <a:chExt cx="2154" cy="2142"/>
            </a:xfrm>
          </p:grpSpPr>
          <p:sp>
            <p:nvSpPr>
              <p:cNvPr id="2021" name="Oval 52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2" name="Oval 53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3" name="Oval 53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4" name="Oval 53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28" name="Group 533"/>
            <p:cNvGrpSpPr>
              <a:grpSpLocks/>
            </p:cNvGrpSpPr>
            <p:nvPr/>
          </p:nvGrpSpPr>
          <p:grpSpPr bwMode="auto">
            <a:xfrm>
              <a:off x="9430" y="6831"/>
              <a:ext cx="354" cy="352"/>
              <a:chOff x="3115" y="2931"/>
              <a:chExt cx="2154" cy="2142"/>
            </a:xfrm>
          </p:grpSpPr>
          <p:sp>
            <p:nvSpPr>
              <p:cNvPr id="2017" name="Oval 53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8" name="Oval 53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9" name="Oval 53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0" name="Oval 53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29" name="Group 538"/>
            <p:cNvGrpSpPr>
              <a:grpSpLocks/>
            </p:cNvGrpSpPr>
            <p:nvPr/>
          </p:nvGrpSpPr>
          <p:grpSpPr bwMode="auto">
            <a:xfrm>
              <a:off x="9490" y="6681"/>
              <a:ext cx="369" cy="367"/>
              <a:chOff x="5950" y="3141"/>
              <a:chExt cx="2154" cy="2142"/>
            </a:xfrm>
          </p:grpSpPr>
          <p:sp>
            <p:nvSpPr>
              <p:cNvPr id="2013" name="Oval 53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4" name="Oval 54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5" name="Oval 54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6" name="Oval 54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0" name="Group 543"/>
            <p:cNvGrpSpPr>
              <a:grpSpLocks/>
            </p:cNvGrpSpPr>
            <p:nvPr/>
          </p:nvGrpSpPr>
          <p:grpSpPr bwMode="auto">
            <a:xfrm>
              <a:off x="9055" y="6861"/>
              <a:ext cx="354" cy="352"/>
              <a:chOff x="3115" y="2931"/>
              <a:chExt cx="2154" cy="2142"/>
            </a:xfrm>
          </p:grpSpPr>
          <p:sp>
            <p:nvSpPr>
              <p:cNvPr id="2009" name="Oval 54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0" name="Oval 54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1" name="Oval 54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2" name="Oval 54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1" name="Group 548"/>
            <p:cNvGrpSpPr>
              <a:grpSpLocks/>
            </p:cNvGrpSpPr>
            <p:nvPr/>
          </p:nvGrpSpPr>
          <p:grpSpPr bwMode="auto">
            <a:xfrm>
              <a:off x="8875" y="6741"/>
              <a:ext cx="354" cy="352"/>
              <a:chOff x="3115" y="2931"/>
              <a:chExt cx="2154" cy="2142"/>
            </a:xfrm>
          </p:grpSpPr>
          <p:sp>
            <p:nvSpPr>
              <p:cNvPr id="2005" name="Oval 54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6" name="Oval 55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7" name="Oval 55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8" name="Oval 55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2" name="Group 553"/>
            <p:cNvGrpSpPr>
              <a:grpSpLocks/>
            </p:cNvGrpSpPr>
            <p:nvPr/>
          </p:nvGrpSpPr>
          <p:grpSpPr bwMode="auto">
            <a:xfrm>
              <a:off x="9025" y="6771"/>
              <a:ext cx="369" cy="367"/>
              <a:chOff x="5950" y="3141"/>
              <a:chExt cx="2154" cy="2142"/>
            </a:xfrm>
          </p:grpSpPr>
          <p:sp>
            <p:nvSpPr>
              <p:cNvPr id="2001" name="Oval 55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2" name="Oval 55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3" name="Oval 55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4" name="Oval 55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3" name="Group 558"/>
            <p:cNvGrpSpPr>
              <a:grpSpLocks/>
            </p:cNvGrpSpPr>
            <p:nvPr/>
          </p:nvGrpSpPr>
          <p:grpSpPr bwMode="auto">
            <a:xfrm>
              <a:off x="8965" y="6201"/>
              <a:ext cx="354" cy="352"/>
              <a:chOff x="3115" y="2931"/>
              <a:chExt cx="2154" cy="2142"/>
            </a:xfrm>
          </p:grpSpPr>
          <p:sp>
            <p:nvSpPr>
              <p:cNvPr id="1997" name="Oval 55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8" name="Oval 56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9" name="Oval 56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0" name="Oval 56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4" name="Group 563"/>
            <p:cNvGrpSpPr>
              <a:grpSpLocks/>
            </p:cNvGrpSpPr>
            <p:nvPr/>
          </p:nvGrpSpPr>
          <p:grpSpPr bwMode="auto">
            <a:xfrm>
              <a:off x="9175" y="6051"/>
              <a:ext cx="354" cy="352"/>
              <a:chOff x="3115" y="2931"/>
              <a:chExt cx="2154" cy="2142"/>
            </a:xfrm>
          </p:grpSpPr>
          <p:sp>
            <p:nvSpPr>
              <p:cNvPr id="1993" name="Oval 56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4" name="Oval 56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5" name="Oval 56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6" name="Oval 56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5" name="Group 568"/>
            <p:cNvGrpSpPr>
              <a:grpSpLocks/>
            </p:cNvGrpSpPr>
            <p:nvPr/>
          </p:nvGrpSpPr>
          <p:grpSpPr bwMode="auto">
            <a:xfrm>
              <a:off x="9085" y="6141"/>
              <a:ext cx="369" cy="367"/>
              <a:chOff x="5950" y="3141"/>
              <a:chExt cx="2154" cy="2142"/>
            </a:xfrm>
          </p:grpSpPr>
          <p:sp>
            <p:nvSpPr>
              <p:cNvPr id="1989" name="Oval 56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0" name="Oval 57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1" name="Oval 57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2" name="Oval 57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6" name="Group 573"/>
            <p:cNvGrpSpPr>
              <a:grpSpLocks/>
            </p:cNvGrpSpPr>
            <p:nvPr/>
          </p:nvGrpSpPr>
          <p:grpSpPr bwMode="auto">
            <a:xfrm>
              <a:off x="9625" y="6411"/>
              <a:ext cx="369" cy="367"/>
              <a:chOff x="5950" y="3141"/>
              <a:chExt cx="2154" cy="2142"/>
            </a:xfrm>
          </p:grpSpPr>
          <p:sp>
            <p:nvSpPr>
              <p:cNvPr id="1985" name="Oval 57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6" name="Oval 57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7" name="Oval 57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8" name="Oval 57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7" name="Group 578"/>
            <p:cNvGrpSpPr>
              <a:grpSpLocks/>
            </p:cNvGrpSpPr>
            <p:nvPr/>
          </p:nvGrpSpPr>
          <p:grpSpPr bwMode="auto">
            <a:xfrm>
              <a:off x="9580" y="6486"/>
              <a:ext cx="354" cy="352"/>
              <a:chOff x="3115" y="2931"/>
              <a:chExt cx="2154" cy="2142"/>
            </a:xfrm>
          </p:grpSpPr>
          <p:sp>
            <p:nvSpPr>
              <p:cNvPr id="1981" name="Oval 57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2" name="Oval 58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3" name="Oval 58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4" name="Oval 58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8" name="Group 583"/>
            <p:cNvGrpSpPr>
              <a:grpSpLocks/>
            </p:cNvGrpSpPr>
            <p:nvPr/>
          </p:nvGrpSpPr>
          <p:grpSpPr bwMode="auto">
            <a:xfrm>
              <a:off x="8830" y="6321"/>
              <a:ext cx="369" cy="367"/>
              <a:chOff x="5950" y="3141"/>
              <a:chExt cx="2154" cy="2142"/>
            </a:xfrm>
          </p:grpSpPr>
          <p:sp>
            <p:nvSpPr>
              <p:cNvPr id="1977" name="Oval 58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8" name="Oval 58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9" name="Oval 58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0" name="Oval 58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39" name="Group 588"/>
            <p:cNvGrpSpPr>
              <a:grpSpLocks/>
            </p:cNvGrpSpPr>
            <p:nvPr/>
          </p:nvGrpSpPr>
          <p:grpSpPr bwMode="auto">
            <a:xfrm>
              <a:off x="8980" y="6276"/>
              <a:ext cx="354" cy="352"/>
              <a:chOff x="3115" y="2931"/>
              <a:chExt cx="2154" cy="2142"/>
            </a:xfrm>
          </p:grpSpPr>
          <p:sp>
            <p:nvSpPr>
              <p:cNvPr id="1973" name="Oval 58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4" name="Oval 59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5" name="Oval 59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6" name="Oval 59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0" name="Group 593"/>
            <p:cNvGrpSpPr>
              <a:grpSpLocks/>
            </p:cNvGrpSpPr>
            <p:nvPr/>
          </p:nvGrpSpPr>
          <p:grpSpPr bwMode="auto">
            <a:xfrm>
              <a:off x="9115" y="6516"/>
              <a:ext cx="369" cy="367"/>
              <a:chOff x="5950" y="3141"/>
              <a:chExt cx="2154" cy="2142"/>
            </a:xfrm>
          </p:grpSpPr>
          <p:sp>
            <p:nvSpPr>
              <p:cNvPr id="1969" name="Oval 59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0" name="Oval 59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1" name="Oval 59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2" name="Oval 59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1" name="Group 598"/>
            <p:cNvGrpSpPr>
              <a:grpSpLocks/>
            </p:cNvGrpSpPr>
            <p:nvPr/>
          </p:nvGrpSpPr>
          <p:grpSpPr bwMode="auto">
            <a:xfrm>
              <a:off x="9145" y="6741"/>
              <a:ext cx="354" cy="352"/>
              <a:chOff x="3115" y="2931"/>
              <a:chExt cx="2154" cy="2142"/>
            </a:xfrm>
          </p:grpSpPr>
          <p:sp>
            <p:nvSpPr>
              <p:cNvPr id="1965" name="Oval 59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6" name="Oval 60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7" name="Oval 60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8" name="Oval 60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2" name="Group 603"/>
            <p:cNvGrpSpPr>
              <a:grpSpLocks/>
            </p:cNvGrpSpPr>
            <p:nvPr/>
          </p:nvGrpSpPr>
          <p:grpSpPr bwMode="auto">
            <a:xfrm>
              <a:off x="9430" y="6441"/>
              <a:ext cx="354" cy="352"/>
              <a:chOff x="3115" y="2931"/>
              <a:chExt cx="2154" cy="2142"/>
            </a:xfrm>
          </p:grpSpPr>
          <p:sp>
            <p:nvSpPr>
              <p:cNvPr id="1961" name="Oval 60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2" name="Oval 60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3" name="Oval 60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4" name="Oval 60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3" name="Group 608"/>
            <p:cNvGrpSpPr>
              <a:grpSpLocks/>
            </p:cNvGrpSpPr>
            <p:nvPr/>
          </p:nvGrpSpPr>
          <p:grpSpPr bwMode="auto">
            <a:xfrm>
              <a:off x="8800" y="6516"/>
              <a:ext cx="354" cy="352"/>
              <a:chOff x="3115" y="2931"/>
              <a:chExt cx="2154" cy="2142"/>
            </a:xfrm>
          </p:grpSpPr>
          <p:sp>
            <p:nvSpPr>
              <p:cNvPr id="1957" name="Oval 609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8" name="Oval 610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" name="Oval 611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" name="Oval 612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4" name="Group 613"/>
            <p:cNvGrpSpPr>
              <a:grpSpLocks/>
            </p:cNvGrpSpPr>
            <p:nvPr/>
          </p:nvGrpSpPr>
          <p:grpSpPr bwMode="auto">
            <a:xfrm>
              <a:off x="8920" y="6516"/>
              <a:ext cx="369" cy="367"/>
              <a:chOff x="5950" y="3141"/>
              <a:chExt cx="2154" cy="2142"/>
            </a:xfrm>
          </p:grpSpPr>
          <p:sp>
            <p:nvSpPr>
              <p:cNvPr id="1953" name="Oval 61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4" name="Oval 61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5" name="Oval 61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6" name="Oval 61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5" name="Group 618"/>
            <p:cNvGrpSpPr>
              <a:grpSpLocks/>
            </p:cNvGrpSpPr>
            <p:nvPr/>
          </p:nvGrpSpPr>
          <p:grpSpPr bwMode="auto">
            <a:xfrm>
              <a:off x="9220" y="6741"/>
              <a:ext cx="369" cy="367"/>
              <a:chOff x="5950" y="3141"/>
              <a:chExt cx="2154" cy="2142"/>
            </a:xfrm>
          </p:grpSpPr>
          <p:sp>
            <p:nvSpPr>
              <p:cNvPr id="1020" name="Oval 61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1" name="Oval 62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2" name="Oval 62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2" name="Oval 62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6" name="Group 623"/>
            <p:cNvGrpSpPr>
              <a:grpSpLocks/>
            </p:cNvGrpSpPr>
            <p:nvPr/>
          </p:nvGrpSpPr>
          <p:grpSpPr bwMode="auto">
            <a:xfrm>
              <a:off x="9325" y="6711"/>
              <a:ext cx="354" cy="352"/>
              <a:chOff x="3115" y="2931"/>
              <a:chExt cx="2154" cy="2142"/>
            </a:xfrm>
          </p:grpSpPr>
          <p:sp>
            <p:nvSpPr>
              <p:cNvPr id="1016" name="Oval 624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7" name="Oval 625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8" name="Oval 626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9" name="Oval 627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7" name="Group 628"/>
            <p:cNvGrpSpPr>
              <a:grpSpLocks/>
            </p:cNvGrpSpPr>
            <p:nvPr/>
          </p:nvGrpSpPr>
          <p:grpSpPr bwMode="auto">
            <a:xfrm>
              <a:off x="9070" y="6306"/>
              <a:ext cx="369" cy="367"/>
              <a:chOff x="5950" y="3141"/>
              <a:chExt cx="2154" cy="2142"/>
            </a:xfrm>
          </p:grpSpPr>
          <p:sp>
            <p:nvSpPr>
              <p:cNvPr id="1012" name="Oval 62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3" name="Oval 63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4" name="Oval 63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5" name="Oval 63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8" name="Group 633"/>
            <p:cNvGrpSpPr>
              <a:grpSpLocks/>
            </p:cNvGrpSpPr>
            <p:nvPr/>
          </p:nvGrpSpPr>
          <p:grpSpPr bwMode="auto">
            <a:xfrm rot="-442955">
              <a:off x="8685" y="6741"/>
              <a:ext cx="712" cy="606"/>
              <a:chOff x="8205" y="7161"/>
              <a:chExt cx="712" cy="606"/>
            </a:xfrm>
          </p:grpSpPr>
          <p:grpSp>
            <p:nvGrpSpPr>
              <p:cNvPr id="1004" name="Group 634"/>
              <p:cNvGrpSpPr>
                <a:grpSpLocks/>
              </p:cNvGrpSpPr>
              <p:nvPr/>
            </p:nvGrpSpPr>
            <p:grpSpPr bwMode="auto">
              <a:xfrm>
                <a:off x="8548" y="7161"/>
                <a:ext cx="369" cy="367"/>
                <a:chOff x="5950" y="3141"/>
                <a:chExt cx="2154" cy="2142"/>
              </a:xfrm>
            </p:grpSpPr>
            <p:sp>
              <p:nvSpPr>
                <p:cNvPr id="1008" name="Oval 635"/>
                <p:cNvSpPr>
                  <a:spLocks noChangeArrowheads="1"/>
                </p:cNvSpPr>
                <p:nvPr/>
              </p:nvSpPr>
              <p:spPr bwMode="auto">
                <a:xfrm>
                  <a:off x="5974" y="3153"/>
                  <a:ext cx="2130" cy="2130"/>
                </a:xfrm>
                <a:prstGeom prst="ellipse">
                  <a:avLst/>
                </a:prstGeom>
                <a:solidFill>
                  <a:srgbClr val="333333">
                    <a:alpha val="89999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09" name="Oval 636"/>
                <p:cNvSpPr>
                  <a:spLocks noChangeArrowheads="1"/>
                </p:cNvSpPr>
                <p:nvPr/>
              </p:nvSpPr>
              <p:spPr bwMode="auto">
                <a:xfrm>
                  <a:off x="5950" y="3141"/>
                  <a:ext cx="2100" cy="21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99">
                        <a:alpha val="89999"/>
                      </a:srgbClr>
                    </a:gs>
                    <a:gs pos="100000">
                      <a:srgbClr val="FFFF99">
                        <a:gamma/>
                        <a:shade val="89020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FFFF99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10" name="Oval 637"/>
                <p:cNvSpPr>
                  <a:spLocks noChangeArrowheads="1"/>
                </p:cNvSpPr>
                <p:nvPr/>
              </p:nvSpPr>
              <p:spPr bwMode="auto">
                <a:xfrm>
                  <a:off x="6170" y="3441"/>
                  <a:ext cx="540" cy="5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B7">
                        <a:alpha val="89999"/>
                      </a:srgbClr>
                    </a:gs>
                    <a:gs pos="100000">
                      <a:srgbClr val="FFFF99">
                        <a:alpha val="28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11" name="Oval 638"/>
                <p:cNvSpPr>
                  <a:spLocks noChangeArrowheads="1"/>
                </p:cNvSpPr>
                <p:nvPr/>
              </p:nvSpPr>
              <p:spPr bwMode="auto">
                <a:xfrm>
                  <a:off x="6270" y="3561"/>
                  <a:ext cx="218" cy="2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>
                        <a:alpha val="89999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005" name="Line 639"/>
              <p:cNvSpPr>
                <a:spLocks noChangeShapeType="1"/>
              </p:cNvSpPr>
              <p:nvPr/>
            </p:nvSpPr>
            <p:spPr bwMode="auto">
              <a:xfrm flipH="1">
                <a:off x="8415" y="7182"/>
                <a:ext cx="225" cy="165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6" name="Line 640"/>
              <p:cNvSpPr>
                <a:spLocks noChangeShapeType="1"/>
              </p:cNvSpPr>
              <p:nvPr/>
            </p:nvSpPr>
            <p:spPr bwMode="auto">
              <a:xfrm flipH="1">
                <a:off x="8370" y="7497"/>
                <a:ext cx="405" cy="270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7" name="Line 641"/>
              <p:cNvSpPr>
                <a:spLocks noChangeShapeType="1"/>
              </p:cNvSpPr>
              <p:nvPr/>
            </p:nvSpPr>
            <p:spPr bwMode="auto">
              <a:xfrm flipH="1">
                <a:off x="8205" y="7302"/>
                <a:ext cx="405" cy="270"/>
              </a:xfrm>
              <a:prstGeom prst="line">
                <a:avLst/>
              </a:prstGeom>
              <a:noFill/>
              <a:ln w="9525">
                <a:solidFill>
                  <a:srgbClr val="FFFFB7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49" name="Group 642"/>
            <p:cNvGrpSpPr>
              <a:grpSpLocks/>
            </p:cNvGrpSpPr>
            <p:nvPr/>
          </p:nvGrpSpPr>
          <p:grpSpPr bwMode="auto">
            <a:xfrm>
              <a:off x="8890" y="6351"/>
              <a:ext cx="354" cy="352"/>
              <a:chOff x="3115" y="2931"/>
              <a:chExt cx="2154" cy="2142"/>
            </a:xfrm>
          </p:grpSpPr>
          <p:sp>
            <p:nvSpPr>
              <p:cNvPr id="1000" name="Oval 64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1" name="Oval 64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0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2" name="Oval 64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0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3" name="Oval 64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50" name="Group 647"/>
            <p:cNvGrpSpPr>
              <a:grpSpLocks/>
            </p:cNvGrpSpPr>
            <p:nvPr/>
          </p:nvGrpSpPr>
          <p:grpSpPr bwMode="auto">
            <a:xfrm>
              <a:off x="9325" y="6771"/>
              <a:ext cx="354" cy="352"/>
              <a:chOff x="3115" y="2931"/>
              <a:chExt cx="2154" cy="2142"/>
            </a:xfrm>
          </p:grpSpPr>
          <p:sp>
            <p:nvSpPr>
              <p:cNvPr id="996" name="Oval 648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7" name="Oval 649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0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8" name="Oval 650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0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9" name="Oval 651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951" name="Group 652"/>
            <p:cNvGrpSpPr>
              <a:grpSpLocks/>
            </p:cNvGrpSpPr>
            <p:nvPr/>
          </p:nvGrpSpPr>
          <p:grpSpPr bwMode="auto">
            <a:xfrm>
              <a:off x="9220" y="6426"/>
              <a:ext cx="354" cy="352"/>
              <a:chOff x="3115" y="2931"/>
              <a:chExt cx="2154" cy="2142"/>
            </a:xfrm>
          </p:grpSpPr>
          <p:sp>
            <p:nvSpPr>
              <p:cNvPr id="992" name="Oval 653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3" name="Oval 654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4" name="Oval 655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5" name="Oval 656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2029" name="Group 657"/>
          <p:cNvGrpSpPr>
            <a:grpSpLocks/>
          </p:cNvGrpSpPr>
          <p:nvPr/>
        </p:nvGrpSpPr>
        <p:grpSpPr bwMode="auto">
          <a:xfrm>
            <a:off x="15952788" y="6661150"/>
            <a:ext cx="1063625" cy="1311275"/>
            <a:chOff x="10137" y="5496"/>
            <a:chExt cx="1675" cy="2064"/>
          </a:xfrm>
        </p:grpSpPr>
        <p:grpSp>
          <p:nvGrpSpPr>
            <p:cNvPr id="2030" name="Group 658"/>
            <p:cNvGrpSpPr>
              <a:grpSpLocks/>
            </p:cNvGrpSpPr>
            <p:nvPr/>
          </p:nvGrpSpPr>
          <p:grpSpPr bwMode="auto">
            <a:xfrm>
              <a:off x="10888" y="5496"/>
              <a:ext cx="369" cy="367"/>
              <a:chOff x="5950" y="3141"/>
              <a:chExt cx="2154" cy="2142"/>
            </a:xfrm>
          </p:grpSpPr>
          <p:sp>
            <p:nvSpPr>
              <p:cNvPr id="2174" name="Oval 65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89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5" name="Oval 66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89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6" name="Oval 66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89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7" name="Oval 66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8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031" name="Line 663"/>
            <p:cNvSpPr>
              <a:spLocks noChangeShapeType="1"/>
            </p:cNvSpPr>
            <p:nvPr/>
          </p:nvSpPr>
          <p:spPr bwMode="auto">
            <a:xfrm flipH="1">
              <a:off x="10905" y="5802"/>
              <a:ext cx="255" cy="405"/>
            </a:xfrm>
            <a:prstGeom prst="line">
              <a:avLst/>
            </a:prstGeom>
            <a:noFill/>
            <a:ln w="9525">
              <a:solidFill>
                <a:srgbClr val="FFFFB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32" name="Line 664"/>
            <p:cNvSpPr>
              <a:spLocks noChangeShapeType="1"/>
            </p:cNvSpPr>
            <p:nvPr/>
          </p:nvSpPr>
          <p:spPr bwMode="auto">
            <a:xfrm flipH="1">
              <a:off x="10965" y="6147"/>
              <a:ext cx="135" cy="195"/>
            </a:xfrm>
            <a:prstGeom prst="line">
              <a:avLst/>
            </a:prstGeom>
            <a:noFill/>
            <a:ln w="9525">
              <a:solidFill>
                <a:srgbClr val="FFFFB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033" name="Group 665"/>
            <p:cNvGrpSpPr>
              <a:grpSpLocks/>
            </p:cNvGrpSpPr>
            <p:nvPr/>
          </p:nvGrpSpPr>
          <p:grpSpPr bwMode="auto">
            <a:xfrm rot="-687240">
              <a:off x="10182" y="6428"/>
              <a:ext cx="369" cy="367"/>
              <a:chOff x="5950" y="3141"/>
              <a:chExt cx="2154" cy="2142"/>
            </a:xfrm>
          </p:grpSpPr>
          <p:sp>
            <p:nvSpPr>
              <p:cNvPr id="2170" name="Oval 66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1" name="Oval 66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2" name="Oval 66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3" name="Oval 66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4" name="Group 670"/>
            <p:cNvGrpSpPr>
              <a:grpSpLocks/>
            </p:cNvGrpSpPr>
            <p:nvPr/>
          </p:nvGrpSpPr>
          <p:grpSpPr bwMode="auto">
            <a:xfrm rot="-687240">
              <a:off x="10295" y="6544"/>
              <a:ext cx="354" cy="352"/>
              <a:chOff x="3115" y="2931"/>
              <a:chExt cx="2154" cy="2142"/>
            </a:xfrm>
          </p:grpSpPr>
          <p:sp>
            <p:nvSpPr>
              <p:cNvPr id="2166" name="Oval 67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7" name="Oval 67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8" name="Oval 67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9" name="Oval 67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5" name="Group 675"/>
            <p:cNvGrpSpPr>
              <a:grpSpLocks/>
            </p:cNvGrpSpPr>
            <p:nvPr/>
          </p:nvGrpSpPr>
          <p:grpSpPr bwMode="auto">
            <a:xfrm rot="-687240">
              <a:off x="10276" y="5997"/>
              <a:ext cx="354" cy="352"/>
              <a:chOff x="3115" y="2931"/>
              <a:chExt cx="2154" cy="2142"/>
            </a:xfrm>
          </p:grpSpPr>
          <p:sp>
            <p:nvSpPr>
              <p:cNvPr id="2162" name="Oval 67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3" name="Oval 67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4" name="Oval 67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5" name="Oval 67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6" name="Group 680"/>
            <p:cNvGrpSpPr>
              <a:grpSpLocks/>
            </p:cNvGrpSpPr>
            <p:nvPr/>
          </p:nvGrpSpPr>
          <p:grpSpPr bwMode="auto">
            <a:xfrm rot="-687240">
              <a:off x="10452" y="5809"/>
              <a:ext cx="354" cy="352"/>
              <a:chOff x="3115" y="2931"/>
              <a:chExt cx="2154" cy="2142"/>
            </a:xfrm>
          </p:grpSpPr>
          <p:sp>
            <p:nvSpPr>
              <p:cNvPr id="2158" name="Oval 68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9" name="Oval 68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0" name="Oval 68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1" name="Oval 68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7" name="Group 685"/>
            <p:cNvGrpSpPr>
              <a:grpSpLocks/>
            </p:cNvGrpSpPr>
            <p:nvPr/>
          </p:nvGrpSpPr>
          <p:grpSpPr bwMode="auto">
            <a:xfrm rot="-687240">
              <a:off x="10383" y="5913"/>
              <a:ext cx="369" cy="367"/>
              <a:chOff x="5950" y="3141"/>
              <a:chExt cx="2154" cy="2142"/>
            </a:xfrm>
          </p:grpSpPr>
          <p:sp>
            <p:nvSpPr>
              <p:cNvPr id="2154" name="Oval 68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5" name="Oval 68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6" name="Oval 68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7" name="Oval 68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8" name="Group 690"/>
            <p:cNvGrpSpPr>
              <a:grpSpLocks/>
            </p:cNvGrpSpPr>
            <p:nvPr/>
          </p:nvGrpSpPr>
          <p:grpSpPr bwMode="auto">
            <a:xfrm rot="-687240">
              <a:off x="10169" y="6140"/>
              <a:ext cx="369" cy="367"/>
              <a:chOff x="5950" y="3141"/>
              <a:chExt cx="2154" cy="2142"/>
            </a:xfrm>
          </p:grpSpPr>
          <p:sp>
            <p:nvSpPr>
              <p:cNvPr id="2150" name="Oval 69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1" name="Oval 69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2" name="Oval 69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3" name="Oval 69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9" name="Group 695"/>
            <p:cNvGrpSpPr>
              <a:grpSpLocks/>
            </p:cNvGrpSpPr>
            <p:nvPr/>
          </p:nvGrpSpPr>
          <p:grpSpPr bwMode="auto">
            <a:xfrm rot="-687240">
              <a:off x="10306" y="6068"/>
              <a:ext cx="354" cy="352"/>
              <a:chOff x="3115" y="2931"/>
              <a:chExt cx="2154" cy="2142"/>
            </a:xfrm>
          </p:grpSpPr>
          <p:sp>
            <p:nvSpPr>
              <p:cNvPr id="2146" name="Oval 69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7" name="Oval 69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8" name="Oval 69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9" name="Oval 69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0" name="Group 700"/>
            <p:cNvGrpSpPr>
              <a:grpSpLocks/>
            </p:cNvGrpSpPr>
            <p:nvPr/>
          </p:nvGrpSpPr>
          <p:grpSpPr bwMode="auto">
            <a:xfrm rot="-687240">
              <a:off x="10177" y="6339"/>
              <a:ext cx="354" cy="352"/>
              <a:chOff x="3115" y="2931"/>
              <a:chExt cx="2154" cy="2142"/>
            </a:xfrm>
          </p:grpSpPr>
          <p:sp>
            <p:nvSpPr>
              <p:cNvPr id="2142" name="Oval 70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3" name="Oval 70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4" name="Oval 70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5" name="Oval 70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1" name="Group 705"/>
            <p:cNvGrpSpPr>
              <a:grpSpLocks/>
            </p:cNvGrpSpPr>
            <p:nvPr/>
          </p:nvGrpSpPr>
          <p:grpSpPr bwMode="auto">
            <a:xfrm rot="-687240">
              <a:off x="10296" y="6313"/>
              <a:ext cx="369" cy="367"/>
              <a:chOff x="5950" y="3141"/>
              <a:chExt cx="2154" cy="2142"/>
            </a:xfrm>
          </p:grpSpPr>
          <p:sp>
            <p:nvSpPr>
              <p:cNvPr id="2138" name="Oval 70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9" name="Oval 70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0" name="Oval 70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1" name="Oval 70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2" name="Group 710"/>
            <p:cNvGrpSpPr>
              <a:grpSpLocks/>
            </p:cNvGrpSpPr>
            <p:nvPr/>
          </p:nvGrpSpPr>
          <p:grpSpPr bwMode="auto">
            <a:xfrm rot="-687240">
              <a:off x="10232" y="6159"/>
              <a:ext cx="354" cy="352"/>
              <a:chOff x="3115" y="2931"/>
              <a:chExt cx="2154" cy="2142"/>
            </a:xfrm>
          </p:grpSpPr>
          <p:sp>
            <p:nvSpPr>
              <p:cNvPr id="2134" name="Oval 71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5" name="Oval 71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0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6" name="Oval 71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0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7" name="Oval 71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3" name="Group 715"/>
            <p:cNvGrpSpPr>
              <a:grpSpLocks/>
            </p:cNvGrpSpPr>
            <p:nvPr/>
          </p:nvGrpSpPr>
          <p:grpSpPr bwMode="auto">
            <a:xfrm rot="333634">
              <a:off x="10963" y="7118"/>
              <a:ext cx="369" cy="367"/>
              <a:chOff x="5950" y="3141"/>
              <a:chExt cx="2154" cy="2142"/>
            </a:xfrm>
          </p:grpSpPr>
          <p:sp>
            <p:nvSpPr>
              <p:cNvPr id="2130" name="Oval 71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1" name="Oval 71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2" name="Oval 71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3" name="Oval 71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4" name="Group 720"/>
            <p:cNvGrpSpPr>
              <a:grpSpLocks/>
            </p:cNvGrpSpPr>
            <p:nvPr/>
          </p:nvGrpSpPr>
          <p:grpSpPr bwMode="auto">
            <a:xfrm rot="333634">
              <a:off x="11070" y="7112"/>
              <a:ext cx="354" cy="352"/>
              <a:chOff x="3115" y="2931"/>
              <a:chExt cx="2154" cy="2142"/>
            </a:xfrm>
          </p:grpSpPr>
          <p:sp>
            <p:nvSpPr>
              <p:cNvPr id="2126" name="Oval 72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7" name="Oval 72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8" name="Oval 72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9" name="Oval 72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5" name="Group 725"/>
            <p:cNvGrpSpPr>
              <a:grpSpLocks/>
            </p:cNvGrpSpPr>
            <p:nvPr/>
          </p:nvGrpSpPr>
          <p:grpSpPr bwMode="auto">
            <a:xfrm rot="333634">
              <a:off x="11143" y="6970"/>
              <a:ext cx="369" cy="367"/>
              <a:chOff x="5950" y="3141"/>
              <a:chExt cx="2154" cy="2142"/>
            </a:xfrm>
          </p:grpSpPr>
          <p:sp>
            <p:nvSpPr>
              <p:cNvPr id="2122" name="Oval 72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3" name="Oval 72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4" name="Oval 72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5" name="Oval 72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6" name="Group 730"/>
            <p:cNvGrpSpPr>
              <a:grpSpLocks/>
            </p:cNvGrpSpPr>
            <p:nvPr/>
          </p:nvGrpSpPr>
          <p:grpSpPr bwMode="auto">
            <a:xfrm rot="333634">
              <a:off x="10698" y="7061"/>
              <a:ext cx="354" cy="352"/>
              <a:chOff x="3115" y="2931"/>
              <a:chExt cx="2154" cy="2142"/>
            </a:xfrm>
          </p:grpSpPr>
          <p:sp>
            <p:nvSpPr>
              <p:cNvPr id="2118" name="Oval 73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9" name="Oval 73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0" name="Oval 73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1" name="Oval 73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7" name="Group 735"/>
            <p:cNvGrpSpPr>
              <a:grpSpLocks/>
            </p:cNvGrpSpPr>
            <p:nvPr/>
          </p:nvGrpSpPr>
          <p:grpSpPr bwMode="auto">
            <a:xfrm rot="333634">
              <a:off x="10676" y="6969"/>
              <a:ext cx="369" cy="367"/>
              <a:chOff x="5950" y="3141"/>
              <a:chExt cx="2154" cy="2142"/>
            </a:xfrm>
          </p:grpSpPr>
          <p:sp>
            <p:nvSpPr>
              <p:cNvPr id="2114" name="Oval 73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5" name="Oval 73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6" name="Oval 73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7" name="Oval 73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8" name="Group 740"/>
            <p:cNvGrpSpPr>
              <a:grpSpLocks/>
            </p:cNvGrpSpPr>
            <p:nvPr/>
          </p:nvGrpSpPr>
          <p:grpSpPr bwMode="auto">
            <a:xfrm rot="333634">
              <a:off x="11253" y="6783"/>
              <a:ext cx="354" cy="352"/>
              <a:chOff x="3115" y="2931"/>
              <a:chExt cx="2154" cy="2142"/>
            </a:xfrm>
          </p:grpSpPr>
          <p:sp>
            <p:nvSpPr>
              <p:cNvPr id="2110" name="Oval 74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1" name="Oval 74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2" name="Oval 74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3" name="Oval 74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49" name="Group 745"/>
            <p:cNvGrpSpPr>
              <a:grpSpLocks/>
            </p:cNvGrpSpPr>
            <p:nvPr/>
          </p:nvGrpSpPr>
          <p:grpSpPr bwMode="auto">
            <a:xfrm rot="333634">
              <a:off x="10790" y="6724"/>
              <a:ext cx="369" cy="367"/>
              <a:chOff x="5950" y="3141"/>
              <a:chExt cx="2154" cy="2142"/>
            </a:xfrm>
          </p:grpSpPr>
          <p:sp>
            <p:nvSpPr>
              <p:cNvPr id="2106" name="Oval 746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7" name="Oval 747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8" name="Oval 748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9" name="Oval 749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0" name="Group 750"/>
            <p:cNvGrpSpPr>
              <a:grpSpLocks/>
            </p:cNvGrpSpPr>
            <p:nvPr/>
          </p:nvGrpSpPr>
          <p:grpSpPr bwMode="auto">
            <a:xfrm rot="333634">
              <a:off x="10799" y="6950"/>
              <a:ext cx="354" cy="352"/>
              <a:chOff x="3115" y="2931"/>
              <a:chExt cx="2154" cy="2142"/>
            </a:xfrm>
          </p:grpSpPr>
          <p:sp>
            <p:nvSpPr>
              <p:cNvPr id="2102" name="Oval 75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3" name="Oval 75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4" name="Oval 75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5" name="Oval 75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1" name="Group 755"/>
            <p:cNvGrpSpPr>
              <a:grpSpLocks/>
            </p:cNvGrpSpPr>
            <p:nvPr/>
          </p:nvGrpSpPr>
          <p:grpSpPr bwMode="auto">
            <a:xfrm rot="333634">
              <a:off x="11108" y="6724"/>
              <a:ext cx="354" cy="352"/>
              <a:chOff x="3115" y="2931"/>
              <a:chExt cx="2154" cy="2142"/>
            </a:xfrm>
          </p:grpSpPr>
          <p:sp>
            <p:nvSpPr>
              <p:cNvPr id="2098" name="Oval 75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9" name="Oval 75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0" name="Oval 75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1" name="Oval 75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2" name="Group 760"/>
            <p:cNvGrpSpPr>
              <a:grpSpLocks/>
            </p:cNvGrpSpPr>
            <p:nvPr/>
          </p:nvGrpSpPr>
          <p:grpSpPr bwMode="auto">
            <a:xfrm rot="333634">
              <a:off x="10873" y="6958"/>
              <a:ext cx="369" cy="367"/>
              <a:chOff x="5950" y="3141"/>
              <a:chExt cx="2154" cy="2142"/>
            </a:xfrm>
          </p:grpSpPr>
          <p:sp>
            <p:nvSpPr>
              <p:cNvPr id="2094" name="Oval 76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5" name="Oval 76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55000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6" name="Oval 76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55000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7" name="Oval 76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3" name="Group 765"/>
            <p:cNvGrpSpPr>
              <a:grpSpLocks/>
            </p:cNvGrpSpPr>
            <p:nvPr/>
          </p:nvGrpSpPr>
          <p:grpSpPr bwMode="auto">
            <a:xfrm rot="333634">
              <a:off x="10977" y="6983"/>
              <a:ext cx="354" cy="352"/>
              <a:chOff x="3115" y="2931"/>
              <a:chExt cx="2154" cy="2142"/>
            </a:xfrm>
          </p:grpSpPr>
          <p:sp>
            <p:nvSpPr>
              <p:cNvPr id="2090" name="Oval 76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1" name="Oval 76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2" name="Oval 76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3" name="Oval 76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4" name="Group 770"/>
            <p:cNvGrpSpPr>
              <a:grpSpLocks/>
            </p:cNvGrpSpPr>
            <p:nvPr/>
          </p:nvGrpSpPr>
          <p:grpSpPr bwMode="auto">
            <a:xfrm rot="-109321">
              <a:off x="10667" y="6916"/>
              <a:ext cx="369" cy="367"/>
              <a:chOff x="5950" y="3141"/>
              <a:chExt cx="2154" cy="2142"/>
            </a:xfrm>
          </p:grpSpPr>
          <p:sp>
            <p:nvSpPr>
              <p:cNvPr id="2086" name="Oval 771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89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7" name="Oval 772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89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8" name="Oval 773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89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9" name="Oval 774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8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5" name="Group 775"/>
            <p:cNvGrpSpPr>
              <a:grpSpLocks/>
            </p:cNvGrpSpPr>
            <p:nvPr/>
          </p:nvGrpSpPr>
          <p:grpSpPr bwMode="auto">
            <a:xfrm rot="333634">
              <a:off x="10971" y="7042"/>
              <a:ext cx="354" cy="352"/>
              <a:chOff x="3115" y="2931"/>
              <a:chExt cx="2154" cy="2142"/>
            </a:xfrm>
          </p:grpSpPr>
          <p:sp>
            <p:nvSpPr>
              <p:cNvPr id="2082" name="Oval 776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3" name="Oval 777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0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4" name="Oval 778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0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5" name="Oval 779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56" name="Group 780"/>
            <p:cNvGrpSpPr>
              <a:grpSpLocks/>
            </p:cNvGrpSpPr>
            <p:nvPr/>
          </p:nvGrpSpPr>
          <p:grpSpPr bwMode="auto">
            <a:xfrm rot="333634">
              <a:off x="10824" y="6697"/>
              <a:ext cx="354" cy="352"/>
              <a:chOff x="3115" y="2931"/>
              <a:chExt cx="2154" cy="2142"/>
            </a:xfrm>
          </p:grpSpPr>
          <p:sp>
            <p:nvSpPr>
              <p:cNvPr id="2078" name="Oval 781"/>
              <p:cNvSpPr>
                <a:spLocks noChangeArrowheads="1"/>
              </p:cNvSpPr>
              <p:nvPr/>
            </p:nvSpPr>
            <p:spPr bwMode="auto">
              <a:xfrm>
                <a:off x="3139" y="2943"/>
                <a:ext cx="2130" cy="2130"/>
              </a:xfrm>
              <a:prstGeom prst="ellipse">
                <a:avLst/>
              </a:prstGeom>
              <a:solidFill>
                <a:srgbClr val="333333">
                  <a:alpha val="5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9" name="Oval 782"/>
              <p:cNvSpPr>
                <a:spLocks noChangeArrowheads="1"/>
              </p:cNvSpPr>
              <p:nvPr/>
            </p:nvSpPr>
            <p:spPr bwMode="auto">
              <a:xfrm>
                <a:off x="3115" y="293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100000">
                    <a:srgbClr val="FF9900">
                      <a:gamma/>
                      <a:shade val="79216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0" name="Oval 783"/>
              <p:cNvSpPr>
                <a:spLocks noChangeArrowheads="1"/>
              </p:cNvSpPr>
              <p:nvPr/>
            </p:nvSpPr>
            <p:spPr bwMode="auto">
              <a:xfrm>
                <a:off x="3335" y="323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B953">
                      <a:alpha val="55000"/>
                    </a:srgbClr>
                  </a:gs>
                  <a:gs pos="100000">
                    <a:srgbClr val="FF9900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1" name="Oval 784"/>
              <p:cNvSpPr>
                <a:spLocks noChangeArrowheads="1"/>
              </p:cNvSpPr>
              <p:nvPr/>
            </p:nvSpPr>
            <p:spPr bwMode="auto">
              <a:xfrm>
                <a:off x="3435" y="335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5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057" name="Line 785"/>
            <p:cNvSpPr>
              <a:spLocks noChangeShapeType="1"/>
            </p:cNvSpPr>
            <p:nvPr/>
          </p:nvSpPr>
          <p:spPr bwMode="auto">
            <a:xfrm flipH="1">
              <a:off x="10137" y="6270"/>
              <a:ext cx="30" cy="135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8" name="Line 786"/>
            <p:cNvSpPr>
              <a:spLocks noChangeShapeType="1"/>
            </p:cNvSpPr>
            <p:nvPr/>
          </p:nvSpPr>
          <p:spPr bwMode="auto">
            <a:xfrm flipH="1">
              <a:off x="10167" y="6645"/>
              <a:ext cx="45" cy="165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9" name="Line 787"/>
            <p:cNvSpPr>
              <a:spLocks noChangeShapeType="1"/>
            </p:cNvSpPr>
            <p:nvPr/>
          </p:nvSpPr>
          <p:spPr bwMode="auto">
            <a:xfrm flipH="1">
              <a:off x="10467" y="6495"/>
              <a:ext cx="165" cy="435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0" name="Line 788"/>
            <p:cNvSpPr>
              <a:spLocks noChangeShapeType="1"/>
            </p:cNvSpPr>
            <p:nvPr/>
          </p:nvSpPr>
          <p:spPr bwMode="auto">
            <a:xfrm flipH="1">
              <a:off x="10527" y="7155"/>
              <a:ext cx="165" cy="135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1" name="Line 789"/>
            <p:cNvSpPr>
              <a:spLocks noChangeShapeType="1"/>
            </p:cNvSpPr>
            <p:nvPr/>
          </p:nvSpPr>
          <p:spPr bwMode="auto">
            <a:xfrm flipH="1">
              <a:off x="11142" y="7425"/>
              <a:ext cx="195" cy="135"/>
            </a:xfrm>
            <a:prstGeom prst="line">
              <a:avLst/>
            </a:prstGeom>
            <a:noFill/>
            <a:ln w="9525">
              <a:solidFill>
                <a:srgbClr val="EA8B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2" name="Line 790"/>
            <p:cNvSpPr>
              <a:spLocks noChangeShapeType="1"/>
            </p:cNvSpPr>
            <p:nvPr/>
          </p:nvSpPr>
          <p:spPr bwMode="auto">
            <a:xfrm flipH="1">
              <a:off x="10572" y="6735"/>
              <a:ext cx="330" cy="285"/>
            </a:xfrm>
            <a:prstGeom prst="line">
              <a:avLst/>
            </a:prstGeom>
            <a:noFill/>
            <a:ln w="9525">
              <a:solidFill>
                <a:srgbClr val="EA8B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3" name="Line 791"/>
            <p:cNvSpPr>
              <a:spLocks noChangeShapeType="1"/>
            </p:cNvSpPr>
            <p:nvPr/>
          </p:nvSpPr>
          <p:spPr bwMode="auto">
            <a:xfrm flipH="1">
              <a:off x="10767" y="7005"/>
              <a:ext cx="330" cy="285"/>
            </a:xfrm>
            <a:prstGeom prst="line">
              <a:avLst/>
            </a:prstGeom>
            <a:noFill/>
            <a:ln w="9525">
              <a:solidFill>
                <a:srgbClr val="EA8B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4" name="Line 792"/>
            <p:cNvSpPr>
              <a:spLocks noChangeShapeType="1"/>
            </p:cNvSpPr>
            <p:nvPr/>
          </p:nvSpPr>
          <p:spPr bwMode="auto">
            <a:xfrm flipH="1">
              <a:off x="10527" y="6765"/>
              <a:ext cx="90" cy="255"/>
            </a:xfrm>
            <a:prstGeom prst="line">
              <a:avLst/>
            </a:prstGeom>
            <a:noFill/>
            <a:ln w="9525">
              <a:solidFill>
                <a:srgbClr val="EA8B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065" name="Group 793"/>
            <p:cNvGrpSpPr>
              <a:grpSpLocks/>
            </p:cNvGrpSpPr>
            <p:nvPr/>
          </p:nvGrpSpPr>
          <p:grpSpPr bwMode="auto">
            <a:xfrm>
              <a:off x="10993" y="5976"/>
              <a:ext cx="369" cy="367"/>
              <a:chOff x="5950" y="3141"/>
              <a:chExt cx="2154" cy="2142"/>
            </a:xfrm>
          </p:grpSpPr>
          <p:sp>
            <p:nvSpPr>
              <p:cNvPr id="2074" name="Oval 794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89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5" name="Oval 795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89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6" name="Oval 796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89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7" name="Oval 797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8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66" name="Group 798"/>
            <p:cNvGrpSpPr>
              <a:grpSpLocks/>
            </p:cNvGrpSpPr>
            <p:nvPr/>
          </p:nvGrpSpPr>
          <p:grpSpPr bwMode="auto">
            <a:xfrm>
              <a:off x="11443" y="5886"/>
              <a:ext cx="369" cy="367"/>
              <a:chOff x="5950" y="3141"/>
              <a:chExt cx="2154" cy="2142"/>
            </a:xfrm>
          </p:grpSpPr>
          <p:sp>
            <p:nvSpPr>
              <p:cNvPr id="2070" name="Oval 799"/>
              <p:cNvSpPr>
                <a:spLocks noChangeArrowheads="1"/>
              </p:cNvSpPr>
              <p:nvPr/>
            </p:nvSpPr>
            <p:spPr bwMode="auto">
              <a:xfrm>
                <a:off x="5974" y="3153"/>
                <a:ext cx="2130" cy="2130"/>
              </a:xfrm>
              <a:prstGeom prst="ellipse">
                <a:avLst/>
              </a:prstGeom>
              <a:solidFill>
                <a:srgbClr val="333333">
                  <a:alpha val="89999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1" name="Oval 800"/>
              <p:cNvSpPr>
                <a:spLocks noChangeArrowheads="1"/>
              </p:cNvSpPr>
              <p:nvPr/>
            </p:nvSpPr>
            <p:spPr bwMode="auto">
              <a:xfrm>
                <a:off x="5950" y="3141"/>
                <a:ext cx="2100" cy="2100"/>
              </a:xfrm>
              <a:prstGeom prst="ellipse">
                <a:avLst/>
              </a:prstGeom>
              <a:gradFill rotWithShape="1">
                <a:gsLst>
                  <a:gs pos="0">
                    <a:srgbClr val="FFFF99">
                      <a:alpha val="89999"/>
                    </a:srgbClr>
                  </a:gs>
                  <a:gs pos="100000">
                    <a:srgbClr val="FFFF99">
                      <a:gamma/>
                      <a:shade val="89020"/>
                      <a:invGamma/>
                    </a:srgbClr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2" name="Oval 801"/>
              <p:cNvSpPr>
                <a:spLocks noChangeArrowheads="1"/>
              </p:cNvSpPr>
              <p:nvPr/>
            </p:nvSpPr>
            <p:spPr bwMode="auto">
              <a:xfrm>
                <a:off x="6170" y="3441"/>
                <a:ext cx="540" cy="540"/>
              </a:xfrm>
              <a:prstGeom prst="ellipse">
                <a:avLst/>
              </a:prstGeom>
              <a:gradFill rotWithShape="1">
                <a:gsLst>
                  <a:gs pos="0">
                    <a:srgbClr val="FFFFB7">
                      <a:alpha val="89999"/>
                    </a:srgbClr>
                  </a:gs>
                  <a:gs pos="100000">
                    <a:srgbClr val="FFFF99">
                      <a:alpha val="28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3" name="Oval 802"/>
              <p:cNvSpPr>
                <a:spLocks noChangeArrowheads="1"/>
              </p:cNvSpPr>
              <p:nvPr/>
            </p:nvSpPr>
            <p:spPr bwMode="auto">
              <a:xfrm>
                <a:off x="6270" y="3561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89999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067" name="Line 803"/>
            <p:cNvSpPr>
              <a:spLocks noChangeShapeType="1"/>
            </p:cNvSpPr>
            <p:nvPr/>
          </p:nvSpPr>
          <p:spPr bwMode="auto">
            <a:xfrm flipH="1">
              <a:off x="11280" y="5952"/>
              <a:ext cx="195" cy="165"/>
            </a:xfrm>
            <a:prstGeom prst="line">
              <a:avLst/>
            </a:prstGeom>
            <a:noFill/>
            <a:ln w="9525">
              <a:solidFill>
                <a:srgbClr val="FFFFB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8" name="Line 804"/>
            <p:cNvSpPr>
              <a:spLocks noChangeShapeType="1"/>
            </p:cNvSpPr>
            <p:nvPr/>
          </p:nvSpPr>
          <p:spPr bwMode="auto">
            <a:xfrm flipH="1">
              <a:off x="11505" y="6222"/>
              <a:ext cx="165" cy="105"/>
            </a:xfrm>
            <a:prstGeom prst="line">
              <a:avLst/>
            </a:prstGeom>
            <a:noFill/>
            <a:ln w="9525">
              <a:solidFill>
                <a:srgbClr val="FFFFB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9" name="Line 805"/>
            <p:cNvSpPr>
              <a:spLocks noChangeShapeType="1"/>
            </p:cNvSpPr>
            <p:nvPr/>
          </p:nvSpPr>
          <p:spPr bwMode="auto">
            <a:xfrm flipH="1">
              <a:off x="10830" y="5637"/>
              <a:ext cx="90" cy="180"/>
            </a:xfrm>
            <a:prstGeom prst="line">
              <a:avLst/>
            </a:prstGeom>
            <a:noFill/>
            <a:ln w="9525">
              <a:solidFill>
                <a:srgbClr val="FFFFB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180" name="Arc 2179"/>
          <p:cNvSpPr/>
          <p:nvPr/>
        </p:nvSpPr>
        <p:spPr>
          <a:xfrm rot="5400000">
            <a:off x="18830925" y="6429375"/>
            <a:ext cx="1143000" cy="742950"/>
          </a:xfrm>
          <a:prstGeom prst="arc">
            <a:avLst/>
          </a:prstGeom>
          <a:ln w="50800">
            <a:solidFill>
              <a:srgbClr val="E5E1D1"/>
            </a:solidFill>
            <a:tailEnd type="stealth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3" name="TextBox 2182"/>
          <p:cNvSpPr txBox="1"/>
          <p:nvPr/>
        </p:nvSpPr>
        <p:spPr>
          <a:xfrm>
            <a:off x="20335875" y="6991350"/>
            <a:ext cx="73342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9050" h="19050" prst="angle"/>
            </a:sp3d>
          </a:bodyPr>
          <a:lstStyle/>
          <a:p>
            <a:r>
              <a:rPr lang="en-GB" sz="36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1</a:t>
            </a:r>
          </a:p>
          <a:p>
            <a:r>
              <a:rPr lang="en-GB" sz="3600" b="1" baseline="30000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185" name="TextBox 2184"/>
          <p:cNvSpPr txBox="1"/>
          <p:nvPr/>
        </p:nvSpPr>
        <p:spPr>
          <a:xfrm>
            <a:off x="19697701" y="6753225"/>
            <a:ext cx="1047750" cy="12208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9050" h="1905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+</a:t>
            </a:r>
            <a:r>
              <a:rPr lang="en-GB" sz="44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n</a:t>
            </a:r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cxnSp>
        <p:nvCxnSpPr>
          <p:cNvPr id="2186" name="Straight Arrow Connector 2185"/>
          <p:cNvCxnSpPr/>
          <p:nvPr/>
        </p:nvCxnSpPr>
        <p:spPr>
          <a:xfrm flipH="1" flipV="1">
            <a:off x="17097375" y="7496175"/>
            <a:ext cx="910500" cy="0"/>
          </a:xfrm>
          <a:prstGeom prst="straightConnector1">
            <a:avLst/>
          </a:prstGeom>
          <a:ln w="50800">
            <a:solidFill>
              <a:srgbClr val="E5E1D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7" name="TextBox 2186"/>
          <p:cNvSpPr txBox="1"/>
          <p:nvPr/>
        </p:nvSpPr>
        <p:spPr>
          <a:xfrm>
            <a:off x="16878300" y="7505700"/>
            <a:ext cx="1609725" cy="10361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9050" h="1905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fission</a:t>
            </a:r>
            <a:endParaRPr lang="en-GB" sz="32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2188" name="TextBox 2187"/>
          <p:cNvSpPr txBox="1"/>
          <p:nvPr/>
        </p:nvSpPr>
        <p:spPr>
          <a:xfrm>
            <a:off x="12487275" y="6543675"/>
            <a:ext cx="4457700" cy="20210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Daughter nuclei, neutrons </a:t>
            </a: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and energy.</a:t>
            </a:r>
            <a:endParaRPr lang="en-GB" sz="32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4400" b="1" baseline="30000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2193" name="TextBox 2192"/>
          <p:cNvSpPr txBox="1"/>
          <p:nvPr/>
        </p:nvSpPr>
        <p:spPr>
          <a:xfrm>
            <a:off x="13315950" y="13925550"/>
            <a:ext cx="923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i="1" dirty="0" smtClean="0">
                <a:solidFill>
                  <a:srgbClr val="44423A"/>
                </a:solidFill>
                <a:latin typeface="Times New Roman" pitchFamily="18" charset="0"/>
                <a:cs typeface="Times New Roman" pitchFamily="18" charset="0"/>
              </a:rPr>
              <a:t>7.7m</a:t>
            </a:r>
            <a:endParaRPr lang="en-GB" sz="2800" b="1" i="1" dirty="0">
              <a:solidFill>
                <a:srgbClr val="4442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95" name="Straight Arrow Connector 2194"/>
          <p:cNvCxnSpPr/>
          <p:nvPr/>
        </p:nvCxnSpPr>
        <p:spPr>
          <a:xfrm rot="5400000">
            <a:off x="12030075" y="16087725"/>
            <a:ext cx="3314700" cy="0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6" name="Straight Arrow Connector 2195"/>
          <p:cNvCxnSpPr/>
          <p:nvPr/>
        </p:nvCxnSpPr>
        <p:spPr>
          <a:xfrm rot="16200000" flipV="1">
            <a:off x="12039600" y="12182475"/>
            <a:ext cx="3314700" cy="0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8" name="Straight Connector 2197"/>
          <p:cNvCxnSpPr/>
          <p:nvPr/>
        </p:nvCxnSpPr>
        <p:spPr>
          <a:xfrm flipV="1">
            <a:off x="13487400" y="10487025"/>
            <a:ext cx="40005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9" name="Straight Connector 2198"/>
          <p:cNvCxnSpPr/>
          <p:nvPr/>
        </p:nvCxnSpPr>
        <p:spPr>
          <a:xfrm flipV="1">
            <a:off x="13496925" y="17783175"/>
            <a:ext cx="40005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1" name="TextBox 2200"/>
          <p:cNvSpPr txBox="1"/>
          <p:nvPr/>
        </p:nvSpPr>
        <p:spPr>
          <a:xfrm>
            <a:off x="638175" y="18640425"/>
            <a:ext cx="11277600" cy="84638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quickly. The same simulation is shown on the right but with an added 5% Uranium 233. As you can see there is a lot more energy produced by fission and it takes longer to dissipate in the core, spreading further out.</a:t>
            </a: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 Importantly. In both graphs the energetic neutrons have been contained within the core, which suggests this design is efficient and safe. </a:t>
            </a:r>
          </a:p>
        </p:txBody>
      </p:sp>
      <p:sp>
        <p:nvSpPr>
          <p:cNvPr id="2202" name="Arc 2201"/>
          <p:cNvSpPr/>
          <p:nvPr/>
        </p:nvSpPr>
        <p:spPr>
          <a:xfrm rot="16200000" flipH="1">
            <a:off x="6115050" y="18297525"/>
            <a:ext cx="428625" cy="428625"/>
          </a:xfrm>
          <a:prstGeom prst="arc">
            <a:avLst/>
          </a:prstGeom>
          <a:ln w="127000">
            <a:solidFill>
              <a:srgbClr val="AEAB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11" name="Group 2210"/>
          <p:cNvGrpSpPr/>
          <p:nvPr/>
        </p:nvGrpSpPr>
        <p:grpSpPr>
          <a:xfrm>
            <a:off x="14354176" y="10596123"/>
            <a:ext cx="6305549" cy="4434328"/>
            <a:chOff x="14354176" y="10653273"/>
            <a:chExt cx="6305549" cy="4434328"/>
          </a:xfrm>
        </p:grpSpPr>
        <p:sp>
          <p:nvSpPr>
            <p:cNvPr id="2206" name="Rounded Rectangle 2205"/>
            <p:cNvSpPr>
              <a:spLocks noChangeAspect="1"/>
            </p:cNvSpPr>
            <p:nvPr/>
          </p:nvSpPr>
          <p:spPr>
            <a:xfrm>
              <a:off x="14354176" y="10653273"/>
              <a:ext cx="6305549" cy="4434328"/>
            </a:xfrm>
            <a:prstGeom prst="roundRect">
              <a:avLst>
                <a:gd name="adj" fmla="val 2481"/>
              </a:avLst>
            </a:prstGeom>
            <a:gradFill flip="none" rotWithShape="1">
              <a:gsLst>
                <a:gs pos="61000">
                  <a:schemeClr val="bg1"/>
                </a:gs>
                <a:gs pos="54000">
                  <a:srgbClr val="E5E1D1"/>
                </a:gs>
                <a:gs pos="67000">
                  <a:srgbClr val="E5E1D1"/>
                </a:gs>
                <a:gs pos="52000">
                  <a:srgbClr val="E9E9D7"/>
                </a:gs>
                <a:gs pos="83000">
                  <a:srgbClr val="E9E9D7"/>
                </a:gs>
              </a:gsLst>
              <a:lin ang="2700000" scaled="1"/>
              <a:tileRect/>
            </a:gradFill>
            <a:ln w="6350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h="165100" prst="angle"/>
              <a:bevelB w="165100" h="1651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10" name="Picture 808" descr="H:\ADSR\2b)Linz.jpg"/>
            <p:cNvPicPr>
              <a:picLocks noChangeAspect="1" noChangeArrowheads="1"/>
            </p:cNvPicPr>
            <p:nvPr/>
          </p:nvPicPr>
          <p:blipFill>
            <a:blip r:embed="rId4" cstate="print"/>
            <a:srcRect t="9413" r="7144"/>
            <a:stretch>
              <a:fillRect/>
            </a:stretch>
          </p:blipFill>
          <p:spPr bwMode="auto">
            <a:xfrm>
              <a:off x="14493876" y="10801351"/>
              <a:ext cx="5965824" cy="4084477"/>
            </a:xfrm>
            <a:prstGeom prst="rect">
              <a:avLst/>
            </a:prstGeom>
            <a:noFill/>
          </p:spPr>
        </p:pic>
      </p:grpSp>
      <p:sp>
        <p:nvSpPr>
          <p:cNvPr id="2212" name="Rounded Rectangle 2211"/>
          <p:cNvSpPr>
            <a:spLocks noChangeAspect="1"/>
          </p:cNvSpPr>
          <p:nvPr/>
        </p:nvSpPr>
        <p:spPr>
          <a:xfrm>
            <a:off x="12125325" y="18697575"/>
            <a:ext cx="8572500" cy="6905625"/>
          </a:xfrm>
          <a:prstGeom prst="roundRect">
            <a:avLst>
              <a:gd name="adj" fmla="val 2688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5" name="Oval 2214"/>
          <p:cNvSpPr/>
          <p:nvPr/>
        </p:nvSpPr>
        <p:spPr>
          <a:xfrm>
            <a:off x="13754099" y="18288000"/>
            <a:ext cx="581025" cy="542926"/>
          </a:xfrm>
          <a:prstGeom prst="ellipse">
            <a:avLst/>
          </a:prstGeom>
          <a:gradFill flip="none" rotWithShape="1">
            <a:gsLst>
              <a:gs pos="21000">
                <a:srgbClr val="565652"/>
              </a:gs>
              <a:gs pos="64000">
                <a:srgbClr val="ABA89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4" name="Arc 2213"/>
          <p:cNvSpPr/>
          <p:nvPr/>
        </p:nvSpPr>
        <p:spPr>
          <a:xfrm rot="5400000">
            <a:off x="13668375" y="18192750"/>
            <a:ext cx="428625" cy="428625"/>
          </a:xfrm>
          <a:prstGeom prst="arc">
            <a:avLst>
              <a:gd name="adj1" fmla="val 8571942"/>
              <a:gd name="adj2" fmla="val 8504652"/>
            </a:avLst>
          </a:prstGeom>
          <a:solidFill>
            <a:srgbClr val="FBFBF7"/>
          </a:solidFill>
          <a:ln w="127000">
            <a:solidFill>
              <a:srgbClr val="FBFB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13" name="Rectangle 2212"/>
          <p:cNvSpPr/>
          <p:nvPr/>
        </p:nvSpPr>
        <p:spPr>
          <a:xfrm>
            <a:off x="14211300" y="18126075"/>
            <a:ext cx="6534150" cy="1171575"/>
          </a:xfrm>
          <a:prstGeom prst="rect">
            <a:avLst/>
          </a:prstGeom>
          <a:solidFill>
            <a:srgbClr val="AB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6" name="Rectangle 2215"/>
          <p:cNvSpPr/>
          <p:nvPr/>
        </p:nvSpPr>
        <p:spPr>
          <a:xfrm>
            <a:off x="13477875" y="18735675"/>
            <a:ext cx="2305050" cy="542925"/>
          </a:xfrm>
          <a:prstGeom prst="rect">
            <a:avLst/>
          </a:prstGeom>
          <a:solidFill>
            <a:srgbClr val="AB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7" name="Arc 2216"/>
          <p:cNvSpPr/>
          <p:nvPr/>
        </p:nvSpPr>
        <p:spPr>
          <a:xfrm rot="4770504">
            <a:off x="13632050" y="18156916"/>
            <a:ext cx="587262" cy="666750"/>
          </a:xfrm>
          <a:prstGeom prst="arc">
            <a:avLst>
              <a:gd name="adj1" fmla="val 16112710"/>
              <a:gd name="adj2" fmla="val 774808"/>
            </a:avLst>
          </a:prstGeom>
          <a:noFill/>
          <a:ln w="127000">
            <a:solidFill>
              <a:srgbClr val="A7A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3" name="TextBox 492"/>
          <p:cNvSpPr txBox="1"/>
          <p:nvPr/>
        </p:nvSpPr>
        <p:spPr>
          <a:xfrm>
            <a:off x="14195425" y="15201900"/>
            <a:ext cx="6607176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The remainder of the project examined the rate at which uranium-233 can be produced in the core. The results in the figure were calculated manually from thorium production rates and are shown</a:t>
            </a:r>
          </a:p>
        </p:txBody>
      </p:sp>
      <p:grpSp>
        <p:nvGrpSpPr>
          <p:cNvPr id="2219" name="Group 2218"/>
          <p:cNvGrpSpPr/>
          <p:nvPr/>
        </p:nvGrpSpPr>
        <p:grpSpPr>
          <a:xfrm>
            <a:off x="12287250" y="18835246"/>
            <a:ext cx="5572125" cy="4494228"/>
            <a:chOff x="14916150" y="22407121"/>
            <a:chExt cx="5734050" cy="4624829"/>
          </a:xfrm>
        </p:grpSpPr>
        <p:sp>
          <p:nvSpPr>
            <p:cNvPr id="2208" name="Rounded Rectangle 2207"/>
            <p:cNvSpPr>
              <a:spLocks noChangeAspect="1"/>
            </p:cNvSpPr>
            <p:nvPr/>
          </p:nvSpPr>
          <p:spPr>
            <a:xfrm>
              <a:off x="14916150" y="22407121"/>
              <a:ext cx="5734050" cy="4624829"/>
            </a:xfrm>
            <a:prstGeom prst="roundRect">
              <a:avLst>
                <a:gd name="adj" fmla="val 2481"/>
              </a:avLst>
            </a:prstGeom>
            <a:gradFill flip="none" rotWithShape="1">
              <a:gsLst>
                <a:gs pos="61000">
                  <a:schemeClr val="bg1"/>
                </a:gs>
                <a:gs pos="54000">
                  <a:srgbClr val="E5E1D1"/>
                </a:gs>
                <a:gs pos="67000">
                  <a:srgbClr val="E5E1D1"/>
                </a:gs>
                <a:gs pos="52000">
                  <a:srgbClr val="E9E9D7"/>
                </a:gs>
                <a:gs pos="83000">
                  <a:srgbClr val="E9E9D7"/>
                </a:gs>
              </a:gsLst>
              <a:lin ang="2700000" scaled="1"/>
              <a:tileRect/>
            </a:gradFill>
            <a:ln w="6350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h="165100" prst="angle"/>
              <a:bevelB w="165100" h="1651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2" descr="H:\ADSR\3a)U233graph.jpg"/>
            <p:cNvPicPr>
              <a:picLocks noChangeAspect="1" noChangeArrowheads="1"/>
            </p:cNvPicPr>
            <p:nvPr/>
          </p:nvPicPr>
          <p:blipFill>
            <a:blip r:embed="rId5" cstate="print"/>
            <a:srcRect l="5469" t="3897" r="8250"/>
            <a:stretch>
              <a:fillRect/>
            </a:stretch>
          </p:blipFill>
          <p:spPr bwMode="auto">
            <a:xfrm>
              <a:off x="15097592" y="22583775"/>
              <a:ext cx="5397980" cy="4219575"/>
            </a:xfrm>
            <a:prstGeom prst="rect">
              <a:avLst/>
            </a:prstGeom>
            <a:noFill/>
          </p:spPr>
        </p:pic>
      </p:grpSp>
      <p:sp>
        <p:nvSpPr>
          <p:cNvPr id="2218" name="TextBox 2217"/>
          <p:cNvSpPr txBox="1"/>
          <p:nvPr/>
        </p:nvSpPr>
        <p:spPr>
          <a:xfrm>
            <a:off x="12147550" y="18554699"/>
            <a:ext cx="8597900" cy="69865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  <a:cs typeface="Times New Roman" pitchFamily="18" charset="0"/>
              </a:rPr>
              <a:t>		only up to a 		fraction of 		6% due to 		software 		limitations. 		It is clear 		from the 		graph above 		that doping 		the core with small percentages of uranium-233 will produce more uranium in a nearly exponential feedback and is a likely consideration for future designs.</a:t>
            </a:r>
          </a:p>
        </p:txBody>
      </p:sp>
      <p:sp>
        <p:nvSpPr>
          <p:cNvPr id="2220" name="Rounded Rectangle 2219"/>
          <p:cNvSpPr>
            <a:spLocks noChangeAspect="1"/>
          </p:cNvSpPr>
          <p:nvPr/>
        </p:nvSpPr>
        <p:spPr>
          <a:xfrm>
            <a:off x="12106275" y="25755599"/>
            <a:ext cx="8696325" cy="3076575"/>
          </a:xfrm>
          <a:prstGeom prst="roundRect">
            <a:avLst>
              <a:gd name="adj" fmla="val 12014"/>
            </a:avLst>
          </a:prstGeom>
          <a:solidFill>
            <a:srgbClr val="A7A497"/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1" name="TextBox 2220"/>
          <p:cNvSpPr txBox="1"/>
          <p:nvPr/>
        </p:nvSpPr>
        <p:spPr>
          <a:xfrm>
            <a:off x="12115800" y="25768995"/>
            <a:ext cx="8686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3200" b="1" dirty="0" smtClean="0">
                <a:solidFill>
                  <a:srgbClr val="D5D4B0"/>
                </a:solidFill>
                <a:latin typeface="Rockwell" pitchFamily="18" charset="0"/>
                <a:cs typeface="Times New Roman" pitchFamily="18" charset="0"/>
              </a:rPr>
              <a:t> </a:t>
            </a:r>
            <a:r>
              <a:rPr lang="en-GB" sz="3200" b="1" dirty="0" smtClean="0">
                <a:solidFill>
                  <a:srgbClr val="E5E1D1"/>
                </a:solidFill>
                <a:latin typeface="Rockwell" pitchFamily="18" charset="0"/>
              </a:rPr>
              <a:t>Undertaking this project has been a great learning experience, providing the motivation to adopt a wealth of new skills. The Demands of the work proved to always be challenging but rarely frustrating.</a:t>
            </a:r>
          </a:p>
          <a:p>
            <a:endParaRPr lang="en-GB" sz="32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pic>
        <p:nvPicPr>
          <p:cNvPr id="5" name="Picture 2" descr="H:\ADSR\urss_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319875" y="28889938"/>
            <a:ext cx="1536700" cy="1189038"/>
          </a:xfrm>
          <a:prstGeom prst="rect">
            <a:avLst/>
          </a:prstGeom>
          <a:noFill/>
        </p:spPr>
      </p:pic>
      <p:pic>
        <p:nvPicPr>
          <p:cNvPr id="7" name="Picture 3" descr="H:\ADSR\the_warwick_uni_blue.jpg"/>
          <p:cNvPicPr>
            <a:picLocks noChangeAspect="1" noChangeArrowheads="1"/>
          </p:cNvPicPr>
          <p:nvPr/>
        </p:nvPicPr>
        <p:blipFill>
          <a:blip r:embed="rId7" cstate="print"/>
          <a:srcRect l="8734" t="9621" r="8472" b="6594"/>
          <a:stretch>
            <a:fillRect/>
          </a:stretch>
        </p:blipFill>
        <p:spPr bwMode="auto">
          <a:xfrm>
            <a:off x="16287750" y="28888350"/>
            <a:ext cx="3028950" cy="1191600"/>
          </a:xfrm>
          <a:prstGeom prst="rect">
            <a:avLst/>
          </a:prstGeom>
          <a:noFill/>
        </p:spPr>
      </p:pic>
      <p:sp>
        <p:nvSpPr>
          <p:cNvPr id="2222" name="TextBox 2221"/>
          <p:cNvSpPr txBox="1"/>
          <p:nvPr/>
        </p:nvSpPr>
        <p:spPr>
          <a:xfrm>
            <a:off x="12011024" y="28905934"/>
            <a:ext cx="636270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10160" h="10160" prst="angle"/>
            </a:sp3d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Department of Physics, </a:t>
            </a:r>
          </a:p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University of Warwick</a:t>
            </a:r>
            <a:br>
              <a:rPr lang="en-GB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Gibbet Hill Road, Coventry  CV4 7AL</a:t>
            </a:r>
            <a:endParaRPr lang="en-GB" sz="2000" b="1" dirty="0" smtClean="0">
              <a:solidFill>
                <a:srgbClr val="E5E1D1"/>
              </a:solidFill>
              <a:latin typeface="Rockwell" pitchFamily="18" charset="0"/>
              <a:cs typeface="Times New Roman" pitchFamily="18" charset="0"/>
            </a:endParaRPr>
          </a:p>
        </p:txBody>
      </p:sp>
      <p:sp>
        <p:nvSpPr>
          <p:cNvPr id="1921" name="Rectangle 1920"/>
          <p:cNvSpPr/>
          <p:nvPr/>
        </p:nvSpPr>
        <p:spPr>
          <a:xfrm rot="5400000">
            <a:off x="13775532" y="18557086"/>
            <a:ext cx="52387" cy="304797"/>
          </a:xfrm>
          <a:prstGeom prst="rect">
            <a:avLst/>
          </a:prstGeom>
          <a:gradFill flip="none" rotWithShape="1">
            <a:gsLst>
              <a:gs pos="24000">
                <a:srgbClr val="565652"/>
              </a:gs>
              <a:gs pos="100000">
                <a:srgbClr val="A7A4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78" name="Rectangle 2177"/>
          <p:cNvSpPr/>
          <p:nvPr/>
        </p:nvSpPr>
        <p:spPr>
          <a:xfrm>
            <a:off x="14166057" y="18176086"/>
            <a:ext cx="52387" cy="304797"/>
          </a:xfrm>
          <a:prstGeom prst="rect">
            <a:avLst/>
          </a:prstGeom>
          <a:gradFill flip="none" rotWithShape="1">
            <a:gsLst>
              <a:gs pos="24000">
                <a:srgbClr val="565652"/>
              </a:gs>
              <a:gs pos="100000">
                <a:srgbClr val="A7A4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79" name="Rectangle 2178"/>
          <p:cNvSpPr/>
          <p:nvPr/>
        </p:nvSpPr>
        <p:spPr>
          <a:xfrm>
            <a:off x="13563600" y="18611850"/>
            <a:ext cx="361950" cy="76200"/>
          </a:xfrm>
          <a:prstGeom prst="rect">
            <a:avLst/>
          </a:prstGeom>
          <a:solidFill>
            <a:srgbClr val="FBF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1" name="Rectangle 2180"/>
          <p:cNvSpPr/>
          <p:nvPr/>
        </p:nvSpPr>
        <p:spPr>
          <a:xfrm rot="5400000">
            <a:off x="13944600" y="18183225"/>
            <a:ext cx="361950" cy="76200"/>
          </a:xfrm>
          <a:prstGeom prst="rect">
            <a:avLst/>
          </a:prstGeom>
          <a:solidFill>
            <a:srgbClr val="FBF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406</Words>
  <Application>Microsoft Office PowerPoint</Application>
  <PresentationFormat>Custom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Services</dc:creator>
  <cp:lastModifiedBy>Physics Department</cp:lastModifiedBy>
  <cp:revision>133</cp:revision>
  <dcterms:created xsi:type="dcterms:W3CDTF">2009-09-28T12:02:02Z</dcterms:created>
  <dcterms:modified xsi:type="dcterms:W3CDTF">2009-10-05T14:24:00Z</dcterms:modified>
</cp:coreProperties>
</file>