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colors2.xml" ContentType="application/vnd.openxmlformats-officedocument.drawingml.diagramColors+xml"/>
  <Default Extension="bin" ContentType="application/vnd.openxmlformats-officedocument.oleObject"/>
  <Default Extension="png" ContentType="image/png"/>
  <Override PartName="/ppt/diagrams/drawing2.xml" ContentType="application/vnd.ms-office.drawingml.diagramDrawing+xml"/>
  <Override PartName="/ppt/diagrams/drawing3.xml" ContentType="application/vnd.ms-office.drawingml.diagramDrawing+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Default Extension="gif" ContentType="image/gif"/>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21386800" cy="30279975"/>
  <p:notesSz cx="9928225" cy="14357350"/>
  <p:defaultText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620" autoAdjust="0"/>
    <p:restoredTop sz="99395" autoAdjust="0"/>
  </p:normalViewPr>
  <p:slideViewPr>
    <p:cSldViewPr>
      <p:cViewPr>
        <p:scale>
          <a:sx n="30" d="100"/>
          <a:sy n="30" d="100"/>
        </p:scale>
        <p:origin x="-1554" y="858"/>
      </p:cViewPr>
      <p:guideLst>
        <p:guide orient="horz" pos="9537"/>
        <p:guide pos="6736"/>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13560021373311665"/>
          <c:y val="0.11313346242021881"/>
          <c:w val="0.66643635381940813"/>
          <c:h val="0.68985057608759315"/>
        </c:manualLayout>
      </c:layout>
      <c:lineChart>
        <c:grouping val="standard"/>
        <c:ser>
          <c:idx val="1"/>
          <c:order val="0"/>
          <c:tx>
            <c:v>Prototype (no springs)</c:v>
          </c:tx>
          <c:spPr>
            <a:ln>
              <a:solidFill>
                <a:schemeClr val="accent5">
                  <a:lumMod val="60000"/>
                  <a:lumOff val="40000"/>
                </a:schemeClr>
              </a:solidFill>
            </a:ln>
          </c:spPr>
          <c:marker>
            <c:symbol val="none"/>
          </c:marker>
          <c:val>
            <c:numRef>
              <c:f>Sheet1!$E$3:$E$12</c:f>
              <c:numCache>
                <c:formatCode>0.00</c:formatCode>
                <c:ptCount val="10"/>
                <c:pt idx="0">
                  <c:v>29.77999999999999</c:v>
                </c:pt>
                <c:pt idx="1">
                  <c:v>45.483333333333341</c:v>
                </c:pt>
                <c:pt idx="2">
                  <c:v>53.11666666666661</c:v>
                </c:pt>
                <c:pt idx="3">
                  <c:v>55.56</c:v>
                </c:pt>
                <c:pt idx="4">
                  <c:v>63.260000000000012</c:v>
                </c:pt>
                <c:pt idx="5">
                  <c:v>66.290000000000006</c:v>
                </c:pt>
                <c:pt idx="6">
                  <c:v>67.646666666666661</c:v>
                </c:pt>
                <c:pt idx="7">
                  <c:v>68.626666666666651</c:v>
                </c:pt>
                <c:pt idx="8">
                  <c:v>69.319999999999993</c:v>
                </c:pt>
                <c:pt idx="9">
                  <c:v>69.513333333333293</c:v>
                </c:pt>
              </c:numCache>
            </c:numRef>
          </c:val>
        </c:ser>
        <c:ser>
          <c:idx val="2"/>
          <c:order val="1"/>
          <c:tx>
            <c:v>Prototype (with springs)</c:v>
          </c:tx>
          <c:spPr>
            <a:ln>
              <a:solidFill>
                <a:srgbClr val="7030A0"/>
              </a:solidFill>
            </a:ln>
          </c:spPr>
          <c:marker>
            <c:symbol val="none"/>
          </c:marker>
          <c:val>
            <c:numRef>
              <c:f>Sheet1!$E$16:$E$25</c:f>
              <c:numCache>
                <c:formatCode>0.00</c:formatCode>
                <c:ptCount val="10"/>
                <c:pt idx="0">
                  <c:v>18.136666666666677</c:v>
                </c:pt>
                <c:pt idx="1">
                  <c:v>28.256666666666664</c:v>
                </c:pt>
                <c:pt idx="2">
                  <c:v>34.123333333333349</c:v>
                </c:pt>
                <c:pt idx="3">
                  <c:v>37.39</c:v>
                </c:pt>
                <c:pt idx="4">
                  <c:v>39.716666666666612</c:v>
                </c:pt>
                <c:pt idx="5">
                  <c:v>40.953333333333326</c:v>
                </c:pt>
                <c:pt idx="6">
                  <c:v>41.389999999999993</c:v>
                </c:pt>
                <c:pt idx="7">
                  <c:v>41.643333333333338</c:v>
                </c:pt>
                <c:pt idx="8">
                  <c:v>41.733333333333348</c:v>
                </c:pt>
                <c:pt idx="9">
                  <c:v>41.57</c:v>
                </c:pt>
              </c:numCache>
            </c:numRef>
          </c:val>
        </c:ser>
        <c:ser>
          <c:idx val="3"/>
          <c:order val="2"/>
          <c:tx>
            <c:v>Test Model</c:v>
          </c:tx>
          <c:spPr>
            <a:ln>
              <a:solidFill>
                <a:srgbClr val="00B050"/>
              </a:solidFill>
            </a:ln>
          </c:spPr>
          <c:marker>
            <c:symbol val="none"/>
          </c:marker>
          <c:val>
            <c:numRef>
              <c:f>Sheet1!$E$29:$E$38</c:f>
              <c:numCache>
                <c:formatCode>0.00</c:formatCode>
                <c:ptCount val="10"/>
                <c:pt idx="0">
                  <c:v>25.45</c:v>
                </c:pt>
                <c:pt idx="1">
                  <c:v>44.046666666666596</c:v>
                </c:pt>
                <c:pt idx="2">
                  <c:v>53.836666666666609</c:v>
                </c:pt>
                <c:pt idx="3">
                  <c:v>60.61666666666661</c:v>
                </c:pt>
                <c:pt idx="4">
                  <c:v>64.850000000000009</c:v>
                </c:pt>
                <c:pt idx="5">
                  <c:v>67.256666666666675</c:v>
                </c:pt>
                <c:pt idx="6">
                  <c:v>68.733333333333292</c:v>
                </c:pt>
                <c:pt idx="7">
                  <c:v>69.669999999999987</c:v>
                </c:pt>
                <c:pt idx="8">
                  <c:v>70.093333333333277</c:v>
                </c:pt>
                <c:pt idx="9">
                  <c:v>70.48</c:v>
                </c:pt>
              </c:numCache>
            </c:numRef>
          </c:val>
        </c:ser>
        <c:ser>
          <c:idx val="4"/>
          <c:order val="3"/>
          <c:tx>
            <c:v>Matlab Model of Prototype</c:v>
          </c:tx>
          <c:spPr>
            <a:ln>
              <a:solidFill>
                <a:srgbClr val="00B0F0"/>
              </a:solidFill>
            </a:ln>
          </c:spPr>
          <c:marker>
            <c:symbol val="none"/>
          </c:marker>
          <c:val>
            <c:numRef>
              <c:f>Sheet1!$C$43:$C$52</c:f>
              <c:numCache>
                <c:formatCode>0.0000</c:formatCode>
                <c:ptCount val="10"/>
                <c:pt idx="0">
                  <c:v>66.200000000000017</c:v>
                </c:pt>
                <c:pt idx="1">
                  <c:v>73.819999999999993</c:v>
                </c:pt>
                <c:pt idx="2">
                  <c:v>74.640000000000015</c:v>
                </c:pt>
                <c:pt idx="3">
                  <c:v>74.720000000000013</c:v>
                </c:pt>
                <c:pt idx="4">
                  <c:v>74.73</c:v>
                </c:pt>
                <c:pt idx="5">
                  <c:v>74.73</c:v>
                </c:pt>
                <c:pt idx="6">
                  <c:v>74.73</c:v>
                </c:pt>
                <c:pt idx="7">
                  <c:v>74.73</c:v>
                </c:pt>
                <c:pt idx="8">
                  <c:v>74.73</c:v>
                </c:pt>
                <c:pt idx="9">
                  <c:v>74.73</c:v>
                </c:pt>
              </c:numCache>
            </c:numRef>
          </c:val>
        </c:ser>
        <c:ser>
          <c:idx val="5"/>
          <c:order val="4"/>
          <c:tx>
            <c:v>Matlab Model of new design</c:v>
          </c:tx>
          <c:spPr>
            <a:ln>
              <a:solidFill>
                <a:srgbClr val="FF0000"/>
              </a:solidFill>
            </a:ln>
          </c:spPr>
          <c:marker>
            <c:symbol val="none"/>
          </c:marker>
          <c:val>
            <c:numRef>
              <c:f>Sheet1!$G$43:$G$52</c:f>
              <c:numCache>
                <c:formatCode>0.0000</c:formatCode>
                <c:ptCount val="10"/>
                <c:pt idx="0">
                  <c:v>72.2</c:v>
                </c:pt>
                <c:pt idx="1">
                  <c:v>81.580000000000013</c:v>
                </c:pt>
                <c:pt idx="2">
                  <c:v>82.730000000000032</c:v>
                </c:pt>
                <c:pt idx="3">
                  <c:v>82.88</c:v>
                </c:pt>
                <c:pt idx="4">
                  <c:v>82.89</c:v>
                </c:pt>
                <c:pt idx="5">
                  <c:v>82.90000000000002</c:v>
                </c:pt>
                <c:pt idx="6">
                  <c:v>82.90000000000002</c:v>
                </c:pt>
                <c:pt idx="7">
                  <c:v>82.90000000000002</c:v>
                </c:pt>
                <c:pt idx="8">
                  <c:v>82.90000000000002</c:v>
                </c:pt>
                <c:pt idx="9">
                  <c:v>82.90000000000002</c:v>
                </c:pt>
              </c:numCache>
            </c:numRef>
          </c:val>
        </c:ser>
        <c:marker val="1"/>
        <c:axId val="106973440"/>
        <c:axId val="106987904"/>
      </c:lineChart>
      <c:catAx>
        <c:axId val="106973440"/>
        <c:scaling>
          <c:orientation val="minMax"/>
        </c:scaling>
        <c:axPos val="b"/>
        <c:title>
          <c:tx>
            <c:rich>
              <a:bodyPr/>
              <a:lstStyle/>
              <a:p>
                <a:pPr>
                  <a:defRPr/>
                </a:pPr>
                <a:r>
                  <a:rPr lang="en-GB"/>
                  <a:t>Pump Cycle Number</a:t>
                </a:r>
              </a:p>
            </c:rich>
          </c:tx>
          <c:layout>
            <c:manualLayout>
              <c:xMode val="edge"/>
              <c:yMode val="edge"/>
              <c:x val="0.33526462622387265"/>
              <c:y val="0.90537030697249798"/>
            </c:manualLayout>
          </c:layout>
        </c:title>
        <c:tickLblPos val="nextTo"/>
        <c:crossAx val="106987904"/>
        <c:crosses val="autoZero"/>
        <c:auto val="1"/>
        <c:lblAlgn val="ctr"/>
        <c:lblOffset val="100"/>
        <c:tickLblSkip val="1"/>
      </c:catAx>
      <c:valAx>
        <c:axId val="106987904"/>
        <c:scaling>
          <c:orientation val="minMax"/>
        </c:scaling>
        <c:axPos val="l"/>
        <c:majorGridlines/>
        <c:title>
          <c:tx>
            <c:rich>
              <a:bodyPr rot="-5400000" vert="horz"/>
              <a:lstStyle/>
              <a:p>
                <a:pPr>
                  <a:defRPr/>
                </a:pPr>
                <a:r>
                  <a:rPr lang="en-GB"/>
                  <a:t>Gauge Pressure (-kPa)</a:t>
                </a:r>
              </a:p>
            </c:rich>
          </c:tx>
          <c:layout/>
        </c:title>
        <c:numFmt formatCode="0" sourceLinked="0"/>
        <c:tickLblPos val="nextTo"/>
        <c:spPr>
          <a:noFill/>
          <a:ln w="9525" cap="flat" cmpd="sng" algn="ctr">
            <a:solidFill>
              <a:schemeClr val="dk1">
                <a:shade val="50000"/>
                <a:satMod val="103000"/>
              </a:schemeClr>
            </a:solidFill>
            <a:prstDash val="solid"/>
          </a:ln>
          <a:effectLst/>
        </c:spPr>
        <c:txPr>
          <a:bodyPr/>
          <a:lstStyle/>
          <a:p>
            <a:pPr>
              <a:defRPr>
                <a:solidFill>
                  <a:schemeClr val="tx1"/>
                </a:solidFill>
                <a:latin typeface="+mn-lt"/>
                <a:ea typeface="+mn-ea"/>
                <a:cs typeface="+mn-cs"/>
              </a:defRPr>
            </a:pPr>
            <a:endParaRPr lang="en-US"/>
          </a:p>
        </c:txPr>
        <c:crossAx val="106973440"/>
        <c:crosses val="autoZero"/>
        <c:crossBetween val="midCat"/>
      </c:valAx>
    </c:plotArea>
    <c:legend>
      <c:legendPos val="r"/>
      <c:layout>
        <c:manualLayout>
          <c:xMode val="edge"/>
          <c:yMode val="edge"/>
          <c:x val="0.83922045513445553"/>
          <c:y val="0.10596876969815743"/>
          <c:w val="0.14772893895054476"/>
          <c:h val="0.83394564644739655"/>
        </c:manualLayout>
      </c:layout>
    </c:legend>
    <c:plotVisOnly val="1"/>
  </c:chart>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12A7C8-CFEB-4992-A0A3-6429071AF746}" type="doc">
      <dgm:prSet loTypeId="urn:microsoft.com/office/officeart/2005/8/layout/cycle4" loCatId="relationship" qsTypeId="urn:microsoft.com/office/officeart/2005/8/quickstyle/simple2" qsCatId="simple" csTypeId="urn:microsoft.com/office/officeart/2005/8/colors/accent1_2" csCatId="accent1" phldr="1"/>
      <dgm:spPr/>
      <dgm:t>
        <a:bodyPr/>
        <a:lstStyle/>
        <a:p>
          <a:endParaRPr lang="en-GB"/>
        </a:p>
      </dgm:t>
    </dgm:pt>
    <dgm:pt modelId="{CBC545F7-D66F-4531-95FF-44731DC81B37}">
      <dgm:prSet phldrT="[Text]">
        <dgm:style>
          <a:lnRef idx="1">
            <a:schemeClr val="accent3"/>
          </a:lnRef>
          <a:fillRef idx="2">
            <a:schemeClr val="accent3"/>
          </a:fillRef>
          <a:effectRef idx="1">
            <a:schemeClr val="accent3"/>
          </a:effectRef>
          <a:fontRef idx="minor">
            <a:schemeClr val="dk1"/>
          </a:fontRef>
        </dgm:style>
      </dgm:prSet>
      <dgm:spPr/>
      <dgm:t>
        <a:bodyPr/>
        <a:lstStyle/>
        <a:p>
          <a:r>
            <a:rPr lang="en-GB" dirty="0" smtClean="0"/>
            <a:t>Syringe</a:t>
          </a:r>
          <a:endParaRPr lang="en-GB" dirty="0"/>
        </a:p>
      </dgm:t>
    </dgm:pt>
    <dgm:pt modelId="{DDE77D6B-D516-4AA0-9AA7-3C723B8FF2F6}" type="parTrans" cxnId="{D15785B7-EBA5-43A5-9B13-FC2F2AF2D1D8}">
      <dgm:prSet/>
      <dgm:spPr/>
      <dgm:t>
        <a:bodyPr/>
        <a:lstStyle/>
        <a:p>
          <a:endParaRPr lang="en-GB"/>
        </a:p>
      </dgm:t>
    </dgm:pt>
    <dgm:pt modelId="{5280528C-2E2C-496B-8117-5BF676BCC32A}" type="sibTrans" cxnId="{D15785B7-EBA5-43A5-9B13-FC2F2AF2D1D8}">
      <dgm:prSet/>
      <dgm:spPr/>
      <dgm:t>
        <a:bodyPr/>
        <a:lstStyle/>
        <a:p>
          <a:endParaRPr lang="en-GB"/>
        </a:p>
      </dgm:t>
    </dgm:pt>
    <dgm:pt modelId="{ACC7920D-4475-4970-9256-07AF9F36299C}">
      <dgm:prSet phldrT="[Text]" custT="1"/>
      <dgm:spPr/>
      <dgm:t>
        <a:bodyPr/>
        <a:lstStyle/>
        <a:p>
          <a:r>
            <a:rPr lang="en-GB" sz="2200" dirty="0" smtClean="0"/>
            <a:t>Easy insertion</a:t>
          </a:r>
          <a:endParaRPr lang="en-GB" sz="2200" dirty="0"/>
        </a:p>
      </dgm:t>
    </dgm:pt>
    <dgm:pt modelId="{2C5F7925-0FCA-4497-9C92-95A7ADB70B6E}" type="parTrans" cxnId="{70D65B56-830C-4FF7-81D9-24D60C0DBA23}">
      <dgm:prSet/>
      <dgm:spPr/>
      <dgm:t>
        <a:bodyPr/>
        <a:lstStyle/>
        <a:p>
          <a:endParaRPr lang="en-GB"/>
        </a:p>
      </dgm:t>
    </dgm:pt>
    <dgm:pt modelId="{8694CDCF-402C-4FED-A7EA-52D322402862}" type="sibTrans" cxnId="{70D65B56-830C-4FF7-81D9-24D60C0DBA23}">
      <dgm:prSet/>
      <dgm:spPr/>
      <dgm:t>
        <a:bodyPr/>
        <a:lstStyle/>
        <a:p>
          <a:endParaRPr lang="en-GB"/>
        </a:p>
      </dgm:t>
    </dgm:pt>
    <dgm:pt modelId="{D71808B6-16D1-4998-ACA3-0FE00BFB9BD4}">
      <dgm:prSet phldrT="[Text]" custT="1"/>
      <dgm:spPr/>
      <dgm:t>
        <a:bodyPr/>
        <a:lstStyle/>
        <a:p>
          <a:r>
            <a:rPr lang="en-GB" sz="2200" dirty="0" smtClean="0"/>
            <a:t>For a variety of sizes and types</a:t>
          </a:r>
          <a:endParaRPr lang="en-GB" sz="2200" dirty="0"/>
        </a:p>
      </dgm:t>
    </dgm:pt>
    <dgm:pt modelId="{94AE3300-E1F5-4613-B33F-3830ED5292BC}" type="parTrans" cxnId="{9020E362-F9FA-4764-96E1-B8F14C56FC04}">
      <dgm:prSet/>
      <dgm:spPr/>
      <dgm:t>
        <a:bodyPr/>
        <a:lstStyle/>
        <a:p>
          <a:endParaRPr lang="en-GB"/>
        </a:p>
      </dgm:t>
    </dgm:pt>
    <dgm:pt modelId="{41D4FBFE-2C8F-40B4-95EE-4F24936F97AA}" type="sibTrans" cxnId="{9020E362-F9FA-4764-96E1-B8F14C56FC04}">
      <dgm:prSet/>
      <dgm:spPr/>
      <dgm:t>
        <a:bodyPr/>
        <a:lstStyle/>
        <a:p>
          <a:endParaRPr lang="en-GB"/>
        </a:p>
      </dgm:t>
    </dgm:pt>
    <dgm:pt modelId="{755A491E-53C6-4B19-8792-00A29D9D10C6}">
      <dgm:prSet phldrT="[Text]">
        <dgm:style>
          <a:lnRef idx="1">
            <a:schemeClr val="accent2"/>
          </a:lnRef>
          <a:fillRef idx="2">
            <a:schemeClr val="accent2"/>
          </a:fillRef>
          <a:effectRef idx="1">
            <a:schemeClr val="accent2"/>
          </a:effectRef>
          <a:fontRef idx="minor">
            <a:schemeClr val="dk1"/>
          </a:fontRef>
        </dgm:style>
      </dgm:prSet>
      <dgm:spPr/>
      <dgm:t>
        <a:bodyPr/>
        <a:lstStyle/>
        <a:p>
          <a:r>
            <a:rPr lang="en-GB" dirty="0" smtClean="0"/>
            <a:t>Multiple Use</a:t>
          </a:r>
          <a:endParaRPr lang="en-GB" dirty="0"/>
        </a:p>
      </dgm:t>
    </dgm:pt>
    <dgm:pt modelId="{8FCAAE0E-45D5-4746-BDD1-D0E6AABAD4C6}" type="parTrans" cxnId="{B21DE6F5-81E8-4095-9602-6918BAFC6B1A}">
      <dgm:prSet/>
      <dgm:spPr/>
      <dgm:t>
        <a:bodyPr/>
        <a:lstStyle/>
        <a:p>
          <a:endParaRPr lang="en-GB"/>
        </a:p>
      </dgm:t>
    </dgm:pt>
    <dgm:pt modelId="{1AF1F883-E4D1-4C45-9439-A03B90D1C353}" type="sibTrans" cxnId="{B21DE6F5-81E8-4095-9602-6918BAFC6B1A}">
      <dgm:prSet/>
      <dgm:spPr/>
      <dgm:t>
        <a:bodyPr/>
        <a:lstStyle/>
        <a:p>
          <a:endParaRPr lang="en-GB"/>
        </a:p>
      </dgm:t>
    </dgm:pt>
    <dgm:pt modelId="{D61FD1A1-2FF4-451F-AC43-0AB783EEB2E0}">
      <dgm:prSet phldrT="[Text]" custT="1"/>
      <dgm:spPr/>
      <dgm:t>
        <a:bodyPr/>
        <a:lstStyle/>
        <a:p>
          <a:r>
            <a:rPr lang="en-GB" sz="2200" dirty="0" err="1" smtClean="0"/>
            <a:t>Sterilisable</a:t>
          </a:r>
          <a:r>
            <a:rPr lang="en-GB" sz="2200" dirty="0" smtClean="0"/>
            <a:t> in an autoclave i.e. resistant to sterilising liquid and high heat</a:t>
          </a:r>
          <a:endParaRPr lang="en-GB" sz="2200" dirty="0"/>
        </a:p>
      </dgm:t>
    </dgm:pt>
    <dgm:pt modelId="{C236404F-3A66-4CED-B5B7-1B9E772849EB}" type="parTrans" cxnId="{643CD90B-9152-4DC7-804A-44F7C2EC50BB}">
      <dgm:prSet/>
      <dgm:spPr/>
      <dgm:t>
        <a:bodyPr/>
        <a:lstStyle/>
        <a:p>
          <a:endParaRPr lang="en-GB"/>
        </a:p>
      </dgm:t>
    </dgm:pt>
    <dgm:pt modelId="{59864114-9D0A-4409-B822-6A2EF82FA6CB}" type="sibTrans" cxnId="{643CD90B-9152-4DC7-804A-44F7C2EC50BB}">
      <dgm:prSet/>
      <dgm:spPr/>
      <dgm:t>
        <a:bodyPr/>
        <a:lstStyle/>
        <a:p>
          <a:endParaRPr lang="en-GB"/>
        </a:p>
      </dgm:t>
    </dgm:pt>
    <dgm:pt modelId="{3D984821-6347-4EC6-B2CC-659D33979F2C}">
      <dgm:prSet phldrT="[Text]">
        <dgm:style>
          <a:lnRef idx="1">
            <a:schemeClr val="accent6"/>
          </a:lnRef>
          <a:fillRef idx="2">
            <a:schemeClr val="accent6"/>
          </a:fillRef>
          <a:effectRef idx="1">
            <a:schemeClr val="accent6"/>
          </a:effectRef>
          <a:fontRef idx="minor">
            <a:schemeClr val="dk1"/>
          </a:fontRef>
        </dgm:style>
      </dgm:prSet>
      <dgm:spPr/>
      <dgm:t>
        <a:bodyPr/>
        <a:lstStyle/>
        <a:p>
          <a:r>
            <a:rPr lang="en-GB" dirty="0" smtClean="0"/>
            <a:t>Hand-Held</a:t>
          </a:r>
          <a:endParaRPr lang="en-GB" dirty="0"/>
        </a:p>
      </dgm:t>
    </dgm:pt>
    <dgm:pt modelId="{072CC42F-8629-47E0-9450-5C20F5D3F0DF}" type="parTrans" cxnId="{6CFAD1C3-875B-4FE1-8AB0-B2F1D49090D3}">
      <dgm:prSet/>
      <dgm:spPr/>
      <dgm:t>
        <a:bodyPr/>
        <a:lstStyle/>
        <a:p>
          <a:endParaRPr lang="en-GB"/>
        </a:p>
      </dgm:t>
    </dgm:pt>
    <dgm:pt modelId="{E08AE608-264F-4353-8913-D65159042D97}" type="sibTrans" cxnId="{6CFAD1C3-875B-4FE1-8AB0-B2F1D49090D3}">
      <dgm:prSet/>
      <dgm:spPr/>
      <dgm:t>
        <a:bodyPr/>
        <a:lstStyle/>
        <a:p>
          <a:endParaRPr lang="en-GB"/>
        </a:p>
      </dgm:t>
    </dgm:pt>
    <dgm:pt modelId="{45FD7D57-D550-4307-98B9-D250FC398812}">
      <dgm:prSet phldrT="[Text]" custT="1"/>
      <dgm:spPr/>
      <dgm:t>
        <a:bodyPr/>
        <a:lstStyle/>
        <a:p>
          <a:r>
            <a:rPr lang="en-GB" sz="2200" dirty="0" smtClean="0"/>
            <a:t>Ergonomics</a:t>
          </a:r>
          <a:endParaRPr lang="en-GB" sz="2200" dirty="0"/>
        </a:p>
      </dgm:t>
    </dgm:pt>
    <dgm:pt modelId="{5B27E70E-5752-459D-AB2B-0285193A9F1F}" type="parTrans" cxnId="{7928E3FD-1850-41B8-8342-E782D470D823}">
      <dgm:prSet/>
      <dgm:spPr/>
      <dgm:t>
        <a:bodyPr/>
        <a:lstStyle/>
        <a:p>
          <a:endParaRPr lang="en-GB"/>
        </a:p>
      </dgm:t>
    </dgm:pt>
    <dgm:pt modelId="{B3A7EC92-CE85-4E13-8458-9B6B3CB5BC91}" type="sibTrans" cxnId="{7928E3FD-1850-41B8-8342-E782D470D823}">
      <dgm:prSet/>
      <dgm:spPr/>
      <dgm:t>
        <a:bodyPr/>
        <a:lstStyle/>
        <a:p>
          <a:endParaRPr lang="en-GB"/>
        </a:p>
      </dgm:t>
    </dgm:pt>
    <dgm:pt modelId="{9725D2A8-AF11-40D0-A5DF-2D4390549161}">
      <dgm:prSet phldrT="[Text]" custT="1"/>
      <dgm:spPr/>
      <dgm:t>
        <a:bodyPr/>
        <a:lstStyle/>
        <a:p>
          <a:r>
            <a:rPr lang="en-GB" sz="2200" dirty="0" smtClean="0"/>
            <a:t>Smooth action</a:t>
          </a:r>
          <a:endParaRPr lang="en-GB" sz="2200" dirty="0"/>
        </a:p>
      </dgm:t>
    </dgm:pt>
    <dgm:pt modelId="{F6F8857B-DAE1-4FD6-BEA0-B18EBD28C423}" type="parTrans" cxnId="{576B5101-97FD-4580-B83E-64D6F67676E7}">
      <dgm:prSet/>
      <dgm:spPr/>
      <dgm:t>
        <a:bodyPr/>
        <a:lstStyle/>
        <a:p>
          <a:endParaRPr lang="en-GB"/>
        </a:p>
      </dgm:t>
    </dgm:pt>
    <dgm:pt modelId="{E1D5C01B-96A6-4E70-B39F-CEE308B81D02}" type="sibTrans" cxnId="{576B5101-97FD-4580-B83E-64D6F67676E7}">
      <dgm:prSet/>
      <dgm:spPr/>
      <dgm:t>
        <a:bodyPr/>
        <a:lstStyle/>
        <a:p>
          <a:endParaRPr lang="en-GB"/>
        </a:p>
      </dgm:t>
    </dgm:pt>
    <dgm:pt modelId="{66DFBD48-44C6-4D46-9A02-62E646FC8108}">
      <dgm:prSet phldrT="[Text]">
        <dgm:style>
          <a:lnRef idx="1">
            <a:schemeClr val="accent1"/>
          </a:lnRef>
          <a:fillRef idx="2">
            <a:schemeClr val="accent1"/>
          </a:fillRef>
          <a:effectRef idx="1">
            <a:schemeClr val="accent1"/>
          </a:effectRef>
          <a:fontRef idx="minor">
            <a:schemeClr val="dk1"/>
          </a:fontRef>
        </dgm:style>
      </dgm:prSet>
      <dgm:spPr/>
      <dgm:t>
        <a:bodyPr/>
        <a:lstStyle/>
        <a:p>
          <a:r>
            <a:rPr lang="en-GB" dirty="0" smtClean="0"/>
            <a:t>Low</a:t>
          </a:r>
          <a:r>
            <a:rPr lang="en-GB" baseline="0" dirty="0" smtClean="0"/>
            <a:t> Cost</a:t>
          </a:r>
          <a:endParaRPr lang="en-GB" dirty="0"/>
        </a:p>
      </dgm:t>
    </dgm:pt>
    <dgm:pt modelId="{7947D995-CF37-4DB0-BD0B-80DADB864C0C}" type="parTrans" cxnId="{BAAE576C-2D64-4C49-81B6-318469B0C5D9}">
      <dgm:prSet/>
      <dgm:spPr/>
      <dgm:t>
        <a:bodyPr/>
        <a:lstStyle/>
        <a:p>
          <a:endParaRPr lang="en-GB"/>
        </a:p>
      </dgm:t>
    </dgm:pt>
    <dgm:pt modelId="{04F37BEC-25D4-4F7A-8E03-63ECD14B7157}" type="sibTrans" cxnId="{BAAE576C-2D64-4C49-81B6-318469B0C5D9}">
      <dgm:prSet/>
      <dgm:spPr/>
      <dgm:t>
        <a:bodyPr/>
        <a:lstStyle/>
        <a:p>
          <a:endParaRPr lang="en-GB"/>
        </a:p>
      </dgm:t>
    </dgm:pt>
    <dgm:pt modelId="{7C7C43A4-C49E-4080-A3BC-C9456883D96E}">
      <dgm:prSet phldrT="[Text]" custT="1"/>
      <dgm:spPr/>
      <dgm:t>
        <a:bodyPr/>
        <a:lstStyle/>
        <a:p>
          <a:r>
            <a:rPr lang="en-GB" sz="2200" dirty="0" smtClean="0"/>
            <a:t>Low cost material</a:t>
          </a:r>
          <a:endParaRPr lang="en-GB" sz="2200" dirty="0"/>
        </a:p>
      </dgm:t>
    </dgm:pt>
    <dgm:pt modelId="{593E9CDF-6DEC-4115-AEFE-69CB0D862A16}" type="parTrans" cxnId="{B17C60A4-A408-4BB7-92F5-C2CA739B59FD}">
      <dgm:prSet/>
      <dgm:spPr/>
      <dgm:t>
        <a:bodyPr/>
        <a:lstStyle/>
        <a:p>
          <a:endParaRPr lang="en-GB"/>
        </a:p>
      </dgm:t>
    </dgm:pt>
    <dgm:pt modelId="{864AA6B4-FECA-4F00-9D2B-CD209EB6F4C5}" type="sibTrans" cxnId="{B17C60A4-A408-4BB7-92F5-C2CA739B59FD}">
      <dgm:prSet/>
      <dgm:spPr/>
      <dgm:t>
        <a:bodyPr/>
        <a:lstStyle/>
        <a:p>
          <a:endParaRPr lang="en-GB"/>
        </a:p>
      </dgm:t>
    </dgm:pt>
    <dgm:pt modelId="{F027E63C-9760-43FF-90EB-28FD16BAE5D4}">
      <dgm:prSet phldrT="[Text]" custT="1"/>
      <dgm:spPr/>
      <dgm:t>
        <a:bodyPr/>
        <a:lstStyle/>
        <a:p>
          <a:r>
            <a:rPr lang="en-GB" sz="2200" dirty="0" smtClean="0"/>
            <a:t>One system</a:t>
          </a:r>
          <a:endParaRPr lang="en-GB" sz="2200" dirty="0"/>
        </a:p>
      </dgm:t>
    </dgm:pt>
    <dgm:pt modelId="{64741AAF-446B-48A9-B256-21CDF9E71058}" type="parTrans" cxnId="{6E78DD67-DC97-4EAF-9D63-51077EF72BB4}">
      <dgm:prSet/>
      <dgm:spPr/>
      <dgm:t>
        <a:bodyPr/>
        <a:lstStyle/>
        <a:p>
          <a:endParaRPr lang="en-GB"/>
        </a:p>
      </dgm:t>
    </dgm:pt>
    <dgm:pt modelId="{57CDD0D0-E70D-4871-871A-975C0C283587}" type="sibTrans" cxnId="{6E78DD67-DC97-4EAF-9D63-51077EF72BB4}">
      <dgm:prSet/>
      <dgm:spPr/>
      <dgm:t>
        <a:bodyPr/>
        <a:lstStyle/>
        <a:p>
          <a:endParaRPr lang="en-GB"/>
        </a:p>
      </dgm:t>
    </dgm:pt>
    <dgm:pt modelId="{9D1DF4E3-F4C9-421B-9E96-35AF74DB1BB0}">
      <dgm:prSet phldrT="[Text]" custT="1"/>
      <dgm:spPr/>
      <dgm:t>
        <a:bodyPr/>
        <a:lstStyle/>
        <a:p>
          <a:r>
            <a:rPr lang="en-GB" sz="2200" dirty="0" smtClean="0"/>
            <a:t>Single-person &amp; single hand</a:t>
          </a:r>
          <a:endParaRPr lang="en-GB" sz="2200" dirty="0"/>
        </a:p>
      </dgm:t>
    </dgm:pt>
    <dgm:pt modelId="{8A1B4AD3-CCFD-4B80-B86E-D97BAD75E565}" type="parTrans" cxnId="{E782D552-940E-4A22-A170-AF1528E50579}">
      <dgm:prSet/>
      <dgm:spPr/>
      <dgm:t>
        <a:bodyPr/>
        <a:lstStyle/>
        <a:p>
          <a:endParaRPr lang="en-GB"/>
        </a:p>
      </dgm:t>
    </dgm:pt>
    <dgm:pt modelId="{3D0AE74E-CCA5-49CC-850F-D1F03BC80580}" type="sibTrans" cxnId="{E782D552-940E-4A22-A170-AF1528E50579}">
      <dgm:prSet/>
      <dgm:spPr/>
      <dgm:t>
        <a:bodyPr/>
        <a:lstStyle/>
        <a:p>
          <a:endParaRPr lang="en-GB"/>
        </a:p>
      </dgm:t>
    </dgm:pt>
    <dgm:pt modelId="{8A83CB69-F358-47C4-BFF3-882EAAECCC9E}">
      <dgm:prSet phldrT="[Text]" custT="1"/>
      <dgm:spPr/>
      <dgm:t>
        <a:bodyPr/>
        <a:lstStyle/>
        <a:p>
          <a:r>
            <a:rPr lang="en-GB" sz="2200" dirty="0" smtClean="0"/>
            <a:t>Able to create suitable pressure</a:t>
          </a:r>
          <a:endParaRPr lang="en-GB" sz="2200" dirty="0"/>
        </a:p>
      </dgm:t>
    </dgm:pt>
    <dgm:pt modelId="{B5E580C9-0A16-4934-AE3C-6A35392CEE25}" type="parTrans" cxnId="{2EFA0A6E-F08A-4631-95B1-0D99DB5FF4B3}">
      <dgm:prSet/>
      <dgm:spPr/>
      <dgm:t>
        <a:bodyPr/>
        <a:lstStyle/>
        <a:p>
          <a:endParaRPr lang="en-GB"/>
        </a:p>
      </dgm:t>
    </dgm:pt>
    <dgm:pt modelId="{F1FD4DD9-BC5F-4C29-A791-F00D937733A8}" type="sibTrans" cxnId="{2EFA0A6E-F08A-4631-95B1-0D99DB5FF4B3}">
      <dgm:prSet/>
      <dgm:spPr/>
      <dgm:t>
        <a:bodyPr/>
        <a:lstStyle/>
        <a:p>
          <a:endParaRPr lang="en-GB"/>
        </a:p>
      </dgm:t>
    </dgm:pt>
    <dgm:pt modelId="{73557094-F9E2-46B8-A998-BEF4A097E498}">
      <dgm:prSet phldrT="[Text]" custT="1"/>
      <dgm:spPr/>
      <dgm:t>
        <a:bodyPr/>
        <a:lstStyle/>
        <a:p>
          <a:r>
            <a:rPr lang="en-GB" sz="2200" dirty="0" smtClean="0"/>
            <a:t>Longevity</a:t>
          </a:r>
          <a:endParaRPr lang="en-GB" sz="2200" dirty="0"/>
        </a:p>
      </dgm:t>
    </dgm:pt>
    <dgm:pt modelId="{5E6075B1-F1C3-4C06-89C4-7566A01DD048}" type="parTrans" cxnId="{6057280E-1E07-40B2-B8A2-D59492336C02}">
      <dgm:prSet/>
      <dgm:spPr/>
      <dgm:t>
        <a:bodyPr/>
        <a:lstStyle/>
        <a:p>
          <a:endParaRPr lang="en-GB"/>
        </a:p>
      </dgm:t>
    </dgm:pt>
    <dgm:pt modelId="{299DFAD5-B179-4177-A5FD-3EFCE6954994}" type="sibTrans" cxnId="{6057280E-1E07-40B2-B8A2-D59492336C02}">
      <dgm:prSet/>
      <dgm:spPr/>
      <dgm:t>
        <a:bodyPr/>
        <a:lstStyle/>
        <a:p>
          <a:endParaRPr lang="en-GB"/>
        </a:p>
      </dgm:t>
    </dgm:pt>
    <dgm:pt modelId="{8475AF8D-AB8B-4C6F-A40A-DB7770ECE0D4}" type="pres">
      <dgm:prSet presAssocID="{5A12A7C8-CFEB-4992-A0A3-6429071AF746}" presName="cycleMatrixDiagram" presStyleCnt="0">
        <dgm:presLayoutVars>
          <dgm:chMax val="1"/>
          <dgm:dir/>
          <dgm:animLvl val="lvl"/>
          <dgm:resizeHandles val="exact"/>
        </dgm:presLayoutVars>
      </dgm:prSet>
      <dgm:spPr/>
      <dgm:t>
        <a:bodyPr/>
        <a:lstStyle/>
        <a:p>
          <a:endParaRPr lang="en-GB"/>
        </a:p>
      </dgm:t>
    </dgm:pt>
    <dgm:pt modelId="{91D44DF6-BBBF-4B62-9C45-8527F2855A78}" type="pres">
      <dgm:prSet presAssocID="{5A12A7C8-CFEB-4992-A0A3-6429071AF746}" presName="children" presStyleCnt="0"/>
      <dgm:spPr/>
    </dgm:pt>
    <dgm:pt modelId="{5F9AD0CC-67EC-4DD1-B565-72B1090895A4}" type="pres">
      <dgm:prSet presAssocID="{5A12A7C8-CFEB-4992-A0A3-6429071AF746}" presName="child1group" presStyleCnt="0"/>
      <dgm:spPr/>
    </dgm:pt>
    <dgm:pt modelId="{CE689C00-CBE6-4BAA-9E49-F97DABDEFBB3}" type="pres">
      <dgm:prSet presAssocID="{5A12A7C8-CFEB-4992-A0A3-6429071AF746}" presName="child1" presStyleLbl="bgAcc1" presStyleIdx="0" presStyleCnt="4" custScaleX="146610" custLinFactNeighborX="-11532" custLinFactNeighborY="4988"/>
      <dgm:spPr/>
      <dgm:t>
        <a:bodyPr/>
        <a:lstStyle/>
        <a:p>
          <a:endParaRPr lang="en-GB"/>
        </a:p>
      </dgm:t>
    </dgm:pt>
    <dgm:pt modelId="{51A698E6-4184-4560-B9B5-3DD8D30BBAD4}" type="pres">
      <dgm:prSet presAssocID="{5A12A7C8-CFEB-4992-A0A3-6429071AF746}" presName="child1Text" presStyleLbl="bgAcc1" presStyleIdx="0" presStyleCnt="4">
        <dgm:presLayoutVars>
          <dgm:bulletEnabled val="1"/>
        </dgm:presLayoutVars>
      </dgm:prSet>
      <dgm:spPr/>
      <dgm:t>
        <a:bodyPr/>
        <a:lstStyle/>
        <a:p>
          <a:endParaRPr lang="en-GB"/>
        </a:p>
      </dgm:t>
    </dgm:pt>
    <dgm:pt modelId="{2E5085F7-9E33-4CDA-8ABC-0F5E4D08529B}" type="pres">
      <dgm:prSet presAssocID="{5A12A7C8-CFEB-4992-A0A3-6429071AF746}" presName="child2group" presStyleCnt="0"/>
      <dgm:spPr/>
    </dgm:pt>
    <dgm:pt modelId="{D86DAB42-5A51-473F-85B7-6E0701BE5830}" type="pres">
      <dgm:prSet presAssocID="{5A12A7C8-CFEB-4992-A0A3-6429071AF746}" presName="child2" presStyleLbl="bgAcc1" presStyleIdx="1" presStyleCnt="4" custScaleX="154290" custLinFactNeighborX="19428" custLinFactNeighborY="4988"/>
      <dgm:spPr/>
      <dgm:t>
        <a:bodyPr/>
        <a:lstStyle/>
        <a:p>
          <a:endParaRPr lang="en-GB"/>
        </a:p>
      </dgm:t>
    </dgm:pt>
    <dgm:pt modelId="{1B66A694-9660-43E4-AEF3-1A8427889385}" type="pres">
      <dgm:prSet presAssocID="{5A12A7C8-CFEB-4992-A0A3-6429071AF746}" presName="child2Text" presStyleLbl="bgAcc1" presStyleIdx="1" presStyleCnt="4">
        <dgm:presLayoutVars>
          <dgm:bulletEnabled val="1"/>
        </dgm:presLayoutVars>
      </dgm:prSet>
      <dgm:spPr/>
      <dgm:t>
        <a:bodyPr/>
        <a:lstStyle/>
        <a:p>
          <a:endParaRPr lang="en-GB"/>
        </a:p>
      </dgm:t>
    </dgm:pt>
    <dgm:pt modelId="{1F29D0FC-0400-4999-969B-51E512552D7E}" type="pres">
      <dgm:prSet presAssocID="{5A12A7C8-CFEB-4992-A0A3-6429071AF746}" presName="child3group" presStyleCnt="0"/>
      <dgm:spPr/>
    </dgm:pt>
    <dgm:pt modelId="{3716930D-6049-4E5F-8C2B-5EBB5C6F28B6}" type="pres">
      <dgm:prSet presAssocID="{5A12A7C8-CFEB-4992-A0A3-6429071AF746}" presName="child3" presStyleLbl="bgAcc1" presStyleIdx="2" presStyleCnt="4" custScaleX="153775" custScaleY="108648" custLinFactNeighborX="21752" custLinFactNeighborY="-3936"/>
      <dgm:spPr/>
      <dgm:t>
        <a:bodyPr/>
        <a:lstStyle/>
        <a:p>
          <a:endParaRPr lang="en-GB"/>
        </a:p>
      </dgm:t>
    </dgm:pt>
    <dgm:pt modelId="{9FE33104-E5CE-400F-86ED-4DFCFB681578}" type="pres">
      <dgm:prSet presAssocID="{5A12A7C8-CFEB-4992-A0A3-6429071AF746}" presName="child3Text" presStyleLbl="bgAcc1" presStyleIdx="2" presStyleCnt="4">
        <dgm:presLayoutVars>
          <dgm:bulletEnabled val="1"/>
        </dgm:presLayoutVars>
      </dgm:prSet>
      <dgm:spPr/>
      <dgm:t>
        <a:bodyPr/>
        <a:lstStyle/>
        <a:p>
          <a:endParaRPr lang="en-GB"/>
        </a:p>
      </dgm:t>
    </dgm:pt>
    <dgm:pt modelId="{793A94D0-5AF5-4963-ABA1-343721FFC26E}" type="pres">
      <dgm:prSet presAssocID="{5A12A7C8-CFEB-4992-A0A3-6429071AF746}" presName="child4group" presStyleCnt="0"/>
      <dgm:spPr/>
    </dgm:pt>
    <dgm:pt modelId="{BBCF26AF-6A00-4E25-A2BD-5DFF2164F7BB}" type="pres">
      <dgm:prSet presAssocID="{5A12A7C8-CFEB-4992-A0A3-6429071AF746}" presName="child4" presStyleLbl="bgAcc1" presStyleIdx="3" presStyleCnt="4" custScaleX="142013" custScaleY="100580" custLinFactNeighborX="-11779" custLinFactNeighborY="0"/>
      <dgm:spPr/>
      <dgm:t>
        <a:bodyPr/>
        <a:lstStyle/>
        <a:p>
          <a:endParaRPr lang="en-GB"/>
        </a:p>
      </dgm:t>
    </dgm:pt>
    <dgm:pt modelId="{84D1A180-A458-4975-9360-3F74052EA2DD}" type="pres">
      <dgm:prSet presAssocID="{5A12A7C8-CFEB-4992-A0A3-6429071AF746}" presName="child4Text" presStyleLbl="bgAcc1" presStyleIdx="3" presStyleCnt="4">
        <dgm:presLayoutVars>
          <dgm:bulletEnabled val="1"/>
        </dgm:presLayoutVars>
      </dgm:prSet>
      <dgm:spPr/>
      <dgm:t>
        <a:bodyPr/>
        <a:lstStyle/>
        <a:p>
          <a:endParaRPr lang="en-GB"/>
        </a:p>
      </dgm:t>
    </dgm:pt>
    <dgm:pt modelId="{C41538E2-0374-4278-A06F-C615085D44D4}" type="pres">
      <dgm:prSet presAssocID="{5A12A7C8-CFEB-4992-A0A3-6429071AF746}" presName="childPlaceholder" presStyleCnt="0"/>
      <dgm:spPr/>
    </dgm:pt>
    <dgm:pt modelId="{CC89528C-3B15-4BDB-B5E1-66B8AE98D3A5}" type="pres">
      <dgm:prSet presAssocID="{5A12A7C8-CFEB-4992-A0A3-6429071AF746}" presName="circle" presStyleCnt="0"/>
      <dgm:spPr/>
    </dgm:pt>
    <dgm:pt modelId="{D2DDEB37-A2BA-43C7-8E7C-99D7406461D4}" type="pres">
      <dgm:prSet presAssocID="{5A12A7C8-CFEB-4992-A0A3-6429071AF746}" presName="quadrant1" presStyleLbl="node1" presStyleIdx="0" presStyleCnt="4">
        <dgm:presLayoutVars>
          <dgm:chMax val="1"/>
          <dgm:bulletEnabled val="1"/>
        </dgm:presLayoutVars>
      </dgm:prSet>
      <dgm:spPr/>
      <dgm:t>
        <a:bodyPr/>
        <a:lstStyle/>
        <a:p>
          <a:endParaRPr lang="en-GB"/>
        </a:p>
      </dgm:t>
    </dgm:pt>
    <dgm:pt modelId="{C30767ED-92C4-474C-844B-4E97CD797F8C}" type="pres">
      <dgm:prSet presAssocID="{5A12A7C8-CFEB-4992-A0A3-6429071AF746}" presName="quadrant2" presStyleLbl="node1" presStyleIdx="1" presStyleCnt="4">
        <dgm:presLayoutVars>
          <dgm:chMax val="1"/>
          <dgm:bulletEnabled val="1"/>
        </dgm:presLayoutVars>
      </dgm:prSet>
      <dgm:spPr/>
      <dgm:t>
        <a:bodyPr/>
        <a:lstStyle/>
        <a:p>
          <a:endParaRPr lang="en-GB"/>
        </a:p>
      </dgm:t>
    </dgm:pt>
    <dgm:pt modelId="{070D6BFE-3767-4764-A325-F2A0F497CD7A}" type="pres">
      <dgm:prSet presAssocID="{5A12A7C8-CFEB-4992-A0A3-6429071AF746}" presName="quadrant3" presStyleLbl="node1" presStyleIdx="2" presStyleCnt="4">
        <dgm:presLayoutVars>
          <dgm:chMax val="1"/>
          <dgm:bulletEnabled val="1"/>
        </dgm:presLayoutVars>
      </dgm:prSet>
      <dgm:spPr/>
      <dgm:t>
        <a:bodyPr/>
        <a:lstStyle/>
        <a:p>
          <a:endParaRPr lang="en-GB"/>
        </a:p>
      </dgm:t>
    </dgm:pt>
    <dgm:pt modelId="{6C90D3D7-5E65-4F43-B459-9CB1CBF30B60}" type="pres">
      <dgm:prSet presAssocID="{5A12A7C8-CFEB-4992-A0A3-6429071AF746}" presName="quadrant4" presStyleLbl="node1" presStyleIdx="3" presStyleCnt="4">
        <dgm:presLayoutVars>
          <dgm:chMax val="1"/>
          <dgm:bulletEnabled val="1"/>
        </dgm:presLayoutVars>
      </dgm:prSet>
      <dgm:spPr/>
      <dgm:t>
        <a:bodyPr/>
        <a:lstStyle/>
        <a:p>
          <a:endParaRPr lang="en-GB"/>
        </a:p>
      </dgm:t>
    </dgm:pt>
    <dgm:pt modelId="{EC0C423B-F93F-424B-B4FE-9BEE14A262AC}" type="pres">
      <dgm:prSet presAssocID="{5A12A7C8-CFEB-4992-A0A3-6429071AF746}" presName="quadrantPlaceholder" presStyleCnt="0"/>
      <dgm:spPr/>
    </dgm:pt>
    <dgm:pt modelId="{ED348577-2F51-4AFA-B8DC-99859027DE4A}" type="pres">
      <dgm:prSet presAssocID="{5A12A7C8-CFEB-4992-A0A3-6429071AF746}" presName="center1" presStyleLbl="fgShp" presStyleIdx="0" presStyleCnt="2"/>
      <dgm:spPr/>
    </dgm:pt>
    <dgm:pt modelId="{AEA115CB-3577-4DE7-885A-6BAAA88C4CF7}" type="pres">
      <dgm:prSet presAssocID="{5A12A7C8-CFEB-4992-A0A3-6429071AF746}" presName="center2" presStyleLbl="fgShp" presStyleIdx="1" presStyleCnt="2" custFlipVert="1" custScaleX="202358" custScaleY="21526" custLinFactNeighborX="28675" custLinFactNeighborY="-3563"/>
      <dgm:spPr/>
    </dgm:pt>
  </dgm:ptLst>
  <dgm:cxnLst>
    <dgm:cxn modelId="{9F1C6012-36A5-4542-BE3F-A541E994C051}" type="presOf" srcId="{7C7C43A4-C49E-4080-A3BC-C9456883D96E}" destId="{BBCF26AF-6A00-4E25-A2BD-5DFF2164F7BB}" srcOrd="0" destOrd="0" presId="urn:microsoft.com/office/officeart/2005/8/layout/cycle4"/>
    <dgm:cxn modelId="{B17C60A4-A408-4BB7-92F5-C2CA739B59FD}" srcId="{66DFBD48-44C6-4D46-9A02-62E646FC8108}" destId="{7C7C43A4-C49E-4080-A3BC-C9456883D96E}" srcOrd="0" destOrd="0" parTransId="{593E9CDF-6DEC-4115-AEFE-69CB0D862A16}" sibTransId="{864AA6B4-FECA-4F00-9D2B-CD209EB6F4C5}"/>
    <dgm:cxn modelId="{D15785B7-EBA5-43A5-9B13-FC2F2AF2D1D8}" srcId="{5A12A7C8-CFEB-4992-A0A3-6429071AF746}" destId="{CBC545F7-D66F-4531-95FF-44731DC81B37}" srcOrd="0" destOrd="0" parTransId="{DDE77D6B-D516-4AA0-9AA7-3C723B8FF2F6}" sibTransId="{5280528C-2E2C-496B-8117-5BF676BCC32A}"/>
    <dgm:cxn modelId="{E9D7DEAE-FC11-4938-BA3D-E217A7D9D3CA}" type="presOf" srcId="{73557094-F9E2-46B8-A998-BEF4A097E498}" destId="{84D1A180-A458-4975-9360-3F74052EA2DD}" srcOrd="1" destOrd="2" presId="urn:microsoft.com/office/officeart/2005/8/layout/cycle4"/>
    <dgm:cxn modelId="{48C5EA56-B823-43DB-8D46-BE312EE84960}" type="presOf" srcId="{F027E63C-9760-43FF-90EB-28FD16BAE5D4}" destId="{84D1A180-A458-4975-9360-3F74052EA2DD}" srcOrd="1" destOrd="1" presId="urn:microsoft.com/office/officeart/2005/8/layout/cycle4"/>
    <dgm:cxn modelId="{6CFAD1C3-875B-4FE1-8AB0-B2F1D49090D3}" srcId="{5A12A7C8-CFEB-4992-A0A3-6429071AF746}" destId="{3D984821-6347-4EC6-B2CC-659D33979F2C}" srcOrd="2" destOrd="0" parTransId="{072CC42F-8629-47E0-9450-5C20F5D3F0DF}" sibTransId="{E08AE608-264F-4353-8913-D65159042D97}"/>
    <dgm:cxn modelId="{3D515B74-F6E2-4B49-A69F-E7B92586E2CC}" type="presOf" srcId="{8A83CB69-F358-47C4-BFF3-882EAAECCC9E}" destId="{CE689C00-CBE6-4BAA-9E49-F97DABDEFBB3}" srcOrd="0" destOrd="2" presId="urn:microsoft.com/office/officeart/2005/8/layout/cycle4"/>
    <dgm:cxn modelId="{7928E3FD-1850-41B8-8342-E782D470D823}" srcId="{3D984821-6347-4EC6-B2CC-659D33979F2C}" destId="{45FD7D57-D550-4307-98B9-D250FC398812}" srcOrd="0" destOrd="0" parTransId="{5B27E70E-5752-459D-AB2B-0285193A9F1F}" sibTransId="{B3A7EC92-CE85-4E13-8458-9B6B3CB5BC91}"/>
    <dgm:cxn modelId="{99EB2053-7099-4FBE-9302-1F76B22F9BC1}" type="presOf" srcId="{D61FD1A1-2FF4-451F-AC43-0AB783EEB2E0}" destId="{1B66A694-9660-43E4-AEF3-1A8427889385}" srcOrd="1" destOrd="0" presId="urn:microsoft.com/office/officeart/2005/8/layout/cycle4"/>
    <dgm:cxn modelId="{B21DE6F5-81E8-4095-9602-6918BAFC6B1A}" srcId="{5A12A7C8-CFEB-4992-A0A3-6429071AF746}" destId="{755A491E-53C6-4B19-8792-00A29D9D10C6}" srcOrd="1" destOrd="0" parTransId="{8FCAAE0E-45D5-4746-BDD1-D0E6AABAD4C6}" sibTransId="{1AF1F883-E4D1-4C45-9439-A03B90D1C353}"/>
    <dgm:cxn modelId="{BAAE576C-2D64-4C49-81B6-318469B0C5D9}" srcId="{5A12A7C8-CFEB-4992-A0A3-6429071AF746}" destId="{66DFBD48-44C6-4D46-9A02-62E646FC8108}" srcOrd="3" destOrd="0" parTransId="{7947D995-CF37-4DB0-BD0B-80DADB864C0C}" sibTransId="{04F37BEC-25D4-4F7A-8E03-63ECD14B7157}"/>
    <dgm:cxn modelId="{FC6FCB1C-AD67-4261-85CE-04146F26550D}" type="presOf" srcId="{F027E63C-9760-43FF-90EB-28FD16BAE5D4}" destId="{BBCF26AF-6A00-4E25-A2BD-5DFF2164F7BB}" srcOrd="0" destOrd="1" presId="urn:microsoft.com/office/officeart/2005/8/layout/cycle4"/>
    <dgm:cxn modelId="{2076FB4C-882A-4FC5-A233-FED9D2195C6B}" type="presOf" srcId="{7C7C43A4-C49E-4080-A3BC-C9456883D96E}" destId="{84D1A180-A458-4975-9360-3F74052EA2DD}" srcOrd="1" destOrd="0" presId="urn:microsoft.com/office/officeart/2005/8/layout/cycle4"/>
    <dgm:cxn modelId="{DB28D02D-E593-4BEC-BA3F-68EA1633EFC8}" type="presOf" srcId="{9D1DF4E3-F4C9-421B-9E96-35AF74DB1BB0}" destId="{9FE33104-E5CE-400F-86ED-4DFCFB681578}" srcOrd="1" destOrd="2" presId="urn:microsoft.com/office/officeart/2005/8/layout/cycle4"/>
    <dgm:cxn modelId="{6A13505E-301F-435A-9D4A-830C9EAE4E24}" type="presOf" srcId="{D71808B6-16D1-4998-ACA3-0FE00BFB9BD4}" destId="{CE689C00-CBE6-4BAA-9E49-F97DABDEFBB3}" srcOrd="0" destOrd="1" presId="urn:microsoft.com/office/officeart/2005/8/layout/cycle4"/>
    <dgm:cxn modelId="{291E338F-6AD0-412E-AA62-C6D77FE47808}" type="presOf" srcId="{9D1DF4E3-F4C9-421B-9E96-35AF74DB1BB0}" destId="{3716930D-6049-4E5F-8C2B-5EBB5C6F28B6}" srcOrd="0" destOrd="2" presId="urn:microsoft.com/office/officeart/2005/8/layout/cycle4"/>
    <dgm:cxn modelId="{FCDB06BC-217A-4ECC-B0DB-BF595D84BF28}" type="presOf" srcId="{ACC7920D-4475-4970-9256-07AF9F36299C}" destId="{51A698E6-4184-4560-B9B5-3DD8D30BBAD4}" srcOrd="1" destOrd="0" presId="urn:microsoft.com/office/officeart/2005/8/layout/cycle4"/>
    <dgm:cxn modelId="{E42A57AF-D6EB-4322-9DDF-7C55C37C0175}" type="presOf" srcId="{8A83CB69-F358-47C4-BFF3-882EAAECCC9E}" destId="{51A698E6-4184-4560-B9B5-3DD8D30BBAD4}" srcOrd="1" destOrd="2" presId="urn:microsoft.com/office/officeart/2005/8/layout/cycle4"/>
    <dgm:cxn modelId="{2EFA0A6E-F08A-4631-95B1-0D99DB5FF4B3}" srcId="{CBC545F7-D66F-4531-95FF-44731DC81B37}" destId="{8A83CB69-F358-47C4-BFF3-882EAAECCC9E}" srcOrd="2" destOrd="0" parTransId="{B5E580C9-0A16-4934-AE3C-6A35392CEE25}" sibTransId="{F1FD4DD9-BC5F-4C29-A791-F00D937733A8}"/>
    <dgm:cxn modelId="{6E78DD67-DC97-4EAF-9D63-51077EF72BB4}" srcId="{66DFBD48-44C6-4D46-9A02-62E646FC8108}" destId="{F027E63C-9760-43FF-90EB-28FD16BAE5D4}" srcOrd="1" destOrd="0" parTransId="{64741AAF-446B-48A9-B256-21CDF9E71058}" sibTransId="{57CDD0D0-E70D-4871-871A-975C0C283587}"/>
    <dgm:cxn modelId="{B2082E3E-5195-4325-8A36-575A22F5F8DE}" type="presOf" srcId="{5A12A7C8-CFEB-4992-A0A3-6429071AF746}" destId="{8475AF8D-AB8B-4C6F-A40A-DB7770ECE0D4}" srcOrd="0" destOrd="0" presId="urn:microsoft.com/office/officeart/2005/8/layout/cycle4"/>
    <dgm:cxn modelId="{94EA9D02-117A-44FB-B144-E61152EA605E}" type="presOf" srcId="{9725D2A8-AF11-40D0-A5DF-2D4390549161}" destId="{3716930D-6049-4E5F-8C2B-5EBB5C6F28B6}" srcOrd="0" destOrd="1" presId="urn:microsoft.com/office/officeart/2005/8/layout/cycle4"/>
    <dgm:cxn modelId="{576B5101-97FD-4580-B83E-64D6F67676E7}" srcId="{3D984821-6347-4EC6-B2CC-659D33979F2C}" destId="{9725D2A8-AF11-40D0-A5DF-2D4390549161}" srcOrd="1" destOrd="0" parTransId="{F6F8857B-DAE1-4FD6-BEA0-B18EBD28C423}" sibTransId="{E1D5C01B-96A6-4E70-B39F-CEE308B81D02}"/>
    <dgm:cxn modelId="{44FF6EB7-C7F9-4A60-A54E-8CE87C306301}" type="presOf" srcId="{45FD7D57-D550-4307-98B9-D250FC398812}" destId="{3716930D-6049-4E5F-8C2B-5EBB5C6F28B6}" srcOrd="0" destOrd="0" presId="urn:microsoft.com/office/officeart/2005/8/layout/cycle4"/>
    <dgm:cxn modelId="{F62B230E-3964-402A-8C66-E4A33E36BAA6}" type="presOf" srcId="{ACC7920D-4475-4970-9256-07AF9F36299C}" destId="{CE689C00-CBE6-4BAA-9E49-F97DABDEFBB3}" srcOrd="0" destOrd="0" presId="urn:microsoft.com/office/officeart/2005/8/layout/cycle4"/>
    <dgm:cxn modelId="{33EF7A9B-C6F5-48A8-AA16-9EDCE9860A7F}" type="presOf" srcId="{CBC545F7-D66F-4531-95FF-44731DC81B37}" destId="{D2DDEB37-A2BA-43C7-8E7C-99D7406461D4}" srcOrd="0" destOrd="0" presId="urn:microsoft.com/office/officeart/2005/8/layout/cycle4"/>
    <dgm:cxn modelId="{6057280E-1E07-40B2-B8A2-D59492336C02}" srcId="{66DFBD48-44C6-4D46-9A02-62E646FC8108}" destId="{73557094-F9E2-46B8-A998-BEF4A097E498}" srcOrd="2" destOrd="0" parTransId="{5E6075B1-F1C3-4C06-89C4-7566A01DD048}" sibTransId="{299DFAD5-B179-4177-A5FD-3EFCE6954994}"/>
    <dgm:cxn modelId="{70D65B56-830C-4FF7-81D9-24D60C0DBA23}" srcId="{CBC545F7-D66F-4531-95FF-44731DC81B37}" destId="{ACC7920D-4475-4970-9256-07AF9F36299C}" srcOrd="0" destOrd="0" parTransId="{2C5F7925-0FCA-4497-9C92-95A7ADB70B6E}" sibTransId="{8694CDCF-402C-4FED-A7EA-52D322402862}"/>
    <dgm:cxn modelId="{C48003D0-AD1D-41EC-945B-76039BE5E132}" type="presOf" srcId="{755A491E-53C6-4B19-8792-00A29D9D10C6}" destId="{C30767ED-92C4-474C-844B-4E97CD797F8C}" srcOrd="0" destOrd="0" presId="urn:microsoft.com/office/officeart/2005/8/layout/cycle4"/>
    <dgm:cxn modelId="{CFE40CEC-BD79-4E23-8E6E-BC118BE3ED81}" type="presOf" srcId="{9725D2A8-AF11-40D0-A5DF-2D4390549161}" destId="{9FE33104-E5CE-400F-86ED-4DFCFB681578}" srcOrd="1" destOrd="1" presId="urn:microsoft.com/office/officeart/2005/8/layout/cycle4"/>
    <dgm:cxn modelId="{71C3FD6B-C4E9-4B7D-825A-BAFC5FB85DEF}" type="presOf" srcId="{3D984821-6347-4EC6-B2CC-659D33979F2C}" destId="{070D6BFE-3767-4764-A325-F2A0F497CD7A}" srcOrd="0" destOrd="0" presId="urn:microsoft.com/office/officeart/2005/8/layout/cycle4"/>
    <dgm:cxn modelId="{80689508-CFB9-4E7B-921D-4060EFC39F98}" type="presOf" srcId="{73557094-F9E2-46B8-A998-BEF4A097E498}" destId="{BBCF26AF-6A00-4E25-A2BD-5DFF2164F7BB}" srcOrd="0" destOrd="2" presId="urn:microsoft.com/office/officeart/2005/8/layout/cycle4"/>
    <dgm:cxn modelId="{AE78EAD5-5692-461A-B769-CEB343C59551}" type="presOf" srcId="{45FD7D57-D550-4307-98B9-D250FC398812}" destId="{9FE33104-E5CE-400F-86ED-4DFCFB681578}" srcOrd="1" destOrd="0" presId="urn:microsoft.com/office/officeart/2005/8/layout/cycle4"/>
    <dgm:cxn modelId="{48D38F7C-4150-4BEB-856D-6B7AA67C22DE}" type="presOf" srcId="{66DFBD48-44C6-4D46-9A02-62E646FC8108}" destId="{6C90D3D7-5E65-4F43-B459-9CB1CBF30B60}" srcOrd="0" destOrd="0" presId="urn:microsoft.com/office/officeart/2005/8/layout/cycle4"/>
    <dgm:cxn modelId="{643CD90B-9152-4DC7-804A-44F7C2EC50BB}" srcId="{755A491E-53C6-4B19-8792-00A29D9D10C6}" destId="{D61FD1A1-2FF4-451F-AC43-0AB783EEB2E0}" srcOrd="0" destOrd="0" parTransId="{C236404F-3A66-4CED-B5B7-1B9E772849EB}" sibTransId="{59864114-9D0A-4409-B822-6A2EF82FA6CB}"/>
    <dgm:cxn modelId="{8CA61811-43AF-4A71-B6D0-2AAB6267401C}" type="presOf" srcId="{D71808B6-16D1-4998-ACA3-0FE00BFB9BD4}" destId="{51A698E6-4184-4560-B9B5-3DD8D30BBAD4}" srcOrd="1" destOrd="1" presId="urn:microsoft.com/office/officeart/2005/8/layout/cycle4"/>
    <dgm:cxn modelId="{9020E362-F9FA-4764-96E1-B8F14C56FC04}" srcId="{CBC545F7-D66F-4531-95FF-44731DC81B37}" destId="{D71808B6-16D1-4998-ACA3-0FE00BFB9BD4}" srcOrd="1" destOrd="0" parTransId="{94AE3300-E1F5-4613-B33F-3830ED5292BC}" sibTransId="{41D4FBFE-2C8F-40B4-95EE-4F24936F97AA}"/>
    <dgm:cxn modelId="{C40B50B2-5FB5-4961-8147-340C1EF7226F}" type="presOf" srcId="{D61FD1A1-2FF4-451F-AC43-0AB783EEB2E0}" destId="{D86DAB42-5A51-473F-85B7-6E0701BE5830}" srcOrd="0" destOrd="0" presId="urn:microsoft.com/office/officeart/2005/8/layout/cycle4"/>
    <dgm:cxn modelId="{E782D552-940E-4A22-A170-AF1528E50579}" srcId="{3D984821-6347-4EC6-B2CC-659D33979F2C}" destId="{9D1DF4E3-F4C9-421B-9E96-35AF74DB1BB0}" srcOrd="2" destOrd="0" parTransId="{8A1B4AD3-CCFD-4B80-B86E-D97BAD75E565}" sibTransId="{3D0AE74E-CCA5-49CC-850F-D1F03BC80580}"/>
    <dgm:cxn modelId="{07CA1F7C-C75D-4E4A-B2A1-47A79037D349}" type="presParOf" srcId="{8475AF8D-AB8B-4C6F-A40A-DB7770ECE0D4}" destId="{91D44DF6-BBBF-4B62-9C45-8527F2855A78}" srcOrd="0" destOrd="0" presId="urn:microsoft.com/office/officeart/2005/8/layout/cycle4"/>
    <dgm:cxn modelId="{11B042A6-6DEB-48AD-A0E0-6E0FEEB1900C}" type="presParOf" srcId="{91D44DF6-BBBF-4B62-9C45-8527F2855A78}" destId="{5F9AD0CC-67EC-4DD1-B565-72B1090895A4}" srcOrd="0" destOrd="0" presId="urn:microsoft.com/office/officeart/2005/8/layout/cycle4"/>
    <dgm:cxn modelId="{5C112D38-3DA3-4E33-AEF7-39B2F8FA204F}" type="presParOf" srcId="{5F9AD0CC-67EC-4DD1-B565-72B1090895A4}" destId="{CE689C00-CBE6-4BAA-9E49-F97DABDEFBB3}" srcOrd="0" destOrd="0" presId="urn:microsoft.com/office/officeart/2005/8/layout/cycle4"/>
    <dgm:cxn modelId="{D2B395F8-55D4-410D-A8F1-6FF3267D4167}" type="presParOf" srcId="{5F9AD0CC-67EC-4DD1-B565-72B1090895A4}" destId="{51A698E6-4184-4560-B9B5-3DD8D30BBAD4}" srcOrd="1" destOrd="0" presId="urn:microsoft.com/office/officeart/2005/8/layout/cycle4"/>
    <dgm:cxn modelId="{D92CE22A-D581-439F-98CB-D97722A4E4A0}" type="presParOf" srcId="{91D44DF6-BBBF-4B62-9C45-8527F2855A78}" destId="{2E5085F7-9E33-4CDA-8ABC-0F5E4D08529B}" srcOrd="1" destOrd="0" presId="urn:microsoft.com/office/officeart/2005/8/layout/cycle4"/>
    <dgm:cxn modelId="{05C6FB85-2636-4287-BE18-B6BBD8E9ADB1}" type="presParOf" srcId="{2E5085F7-9E33-4CDA-8ABC-0F5E4D08529B}" destId="{D86DAB42-5A51-473F-85B7-6E0701BE5830}" srcOrd="0" destOrd="0" presId="urn:microsoft.com/office/officeart/2005/8/layout/cycle4"/>
    <dgm:cxn modelId="{E4E63CDF-BF6B-4550-A286-2AC7B73AF874}" type="presParOf" srcId="{2E5085F7-9E33-4CDA-8ABC-0F5E4D08529B}" destId="{1B66A694-9660-43E4-AEF3-1A8427889385}" srcOrd="1" destOrd="0" presId="urn:microsoft.com/office/officeart/2005/8/layout/cycle4"/>
    <dgm:cxn modelId="{FB85BBD8-EA72-40D2-B8E2-BB35719BAB4C}" type="presParOf" srcId="{91D44DF6-BBBF-4B62-9C45-8527F2855A78}" destId="{1F29D0FC-0400-4999-969B-51E512552D7E}" srcOrd="2" destOrd="0" presId="urn:microsoft.com/office/officeart/2005/8/layout/cycle4"/>
    <dgm:cxn modelId="{B1E1B2F5-06CA-4AD3-B354-39034D0D9F9E}" type="presParOf" srcId="{1F29D0FC-0400-4999-969B-51E512552D7E}" destId="{3716930D-6049-4E5F-8C2B-5EBB5C6F28B6}" srcOrd="0" destOrd="0" presId="urn:microsoft.com/office/officeart/2005/8/layout/cycle4"/>
    <dgm:cxn modelId="{6F115CD9-F050-48D5-8819-E2D499492A35}" type="presParOf" srcId="{1F29D0FC-0400-4999-969B-51E512552D7E}" destId="{9FE33104-E5CE-400F-86ED-4DFCFB681578}" srcOrd="1" destOrd="0" presId="urn:microsoft.com/office/officeart/2005/8/layout/cycle4"/>
    <dgm:cxn modelId="{80DD06FD-30FA-411F-9B05-067B46F6888E}" type="presParOf" srcId="{91D44DF6-BBBF-4B62-9C45-8527F2855A78}" destId="{793A94D0-5AF5-4963-ABA1-343721FFC26E}" srcOrd="3" destOrd="0" presId="urn:microsoft.com/office/officeart/2005/8/layout/cycle4"/>
    <dgm:cxn modelId="{6DA4ACA9-896C-4544-81FD-379054766B6B}" type="presParOf" srcId="{793A94D0-5AF5-4963-ABA1-343721FFC26E}" destId="{BBCF26AF-6A00-4E25-A2BD-5DFF2164F7BB}" srcOrd="0" destOrd="0" presId="urn:microsoft.com/office/officeart/2005/8/layout/cycle4"/>
    <dgm:cxn modelId="{EAD485FD-A73C-4AA4-A750-CCD9A255B01F}" type="presParOf" srcId="{793A94D0-5AF5-4963-ABA1-343721FFC26E}" destId="{84D1A180-A458-4975-9360-3F74052EA2DD}" srcOrd="1" destOrd="0" presId="urn:microsoft.com/office/officeart/2005/8/layout/cycle4"/>
    <dgm:cxn modelId="{770EAC9D-A127-4766-B1FA-99310187F557}" type="presParOf" srcId="{91D44DF6-BBBF-4B62-9C45-8527F2855A78}" destId="{C41538E2-0374-4278-A06F-C615085D44D4}" srcOrd="4" destOrd="0" presId="urn:microsoft.com/office/officeart/2005/8/layout/cycle4"/>
    <dgm:cxn modelId="{EFAAE9C4-BDF0-44BE-908C-F0FA20ABF170}" type="presParOf" srcId="{8475AF8D-AB8B-4C6F-A40A-DB7770ECE0D4}" destId="{CC89528C-3B15-4BDB-B5E1-66B8AE98D3A5}" srcOrd="1" destOrd="0" presId="urn:microsoft.com/office/officeart/2005/8/layout/cycle4"/>
    <dgm:cxn modelId="{740EF26F-ADF4-47A7-98A1-4D51E68258ED}" type="presParOf" srcId="{CC89528C-3B15-4BDB-B5E1-66B8AE98D3A5}" destId="{D2DDEB37-A2BA-43C7-8E7C-99D7406461D4}" srcOrd="0" destOrd="0" presId="urn:microsoft.com/office/officeart/2005/8/layout/cycle4"/>
    <dgm:cxn modelId="{08689663-72AC-4971-9CC6-6DE5DF204FAC}" type="presParOf" srcId="{CC89528C-3B15-4BDB-B5E1-66B8AE98D3A5}" destId="{C30767ED-92C4-474C-844B-4E97CD797F8C}" srcOrd="1" destOrd="0" presId="urn:microsoft.com/office/officeart/2005/8/layout/cycle4"/>
    <dgm:cxn modelId="{18BA0000-63CA-4B3D-9613-BB21896500B0}" type="presParOf" srcId="{CC89528C-3B15-4BDB-B5E1-66B8AE98D3A5}" destId="{070D6BFE-3767-4764-A325-F2A0F497CD7A}" srcOrd="2" destOrd="0" presId="urn:microsoft.com/office/officeart/2005/8/layout/cycle4"/>
    <dgm:cxn modelId="{63A83203-EBC4-4CB9-A471-7D3754E11D69}" type="presParOf" srcId="{CC89528C-3B15-4BDB-B5E1-66B8AE98D3A5}" destId="{6C90D3D7-5E65-4F43-B459-9CB1CBF30B60}" srcOrd="3" destOrd="0" presId="urn:microsoft.com/office/officeart/2005/8/layout/cycle4"/>
    <dgm:cxn modelId="{5BAE2683-15FC-41E0-B5CE-639F61CC6A6E}" type="presParOf" srcId="{CC89528C-3B15-4BDB-B5E1-66B8AE98D3A5}" destId="{EC0C423B-F93F-424B-B4FE-9BEE14A262AC}" srcOrd="4" destOrd="0" presId="urn:microsoft.com/office/officeart/2005/8/layout/cycle4"/>
    <dgm:cxn modelId="{34CB0418-E043-42FA-BFA3-84E32FBE7C61}" type="presParOf" srcId="{8475AF8D-AB8B-4C6F-A40A-DB7770ECE0D4}" destId="{ED348577-2F51-4AFA-B8DC-99859027DE4A}" srcOrd="2" destOrd="0" presId="urn:microsoft.com/office/officeart/2005/8/layout/cycle4"/>
    <dgm:cxn modelId="{E8E0EABB-3F3E-45E6-A719-3F11D993A17C}" type="presParOf" srcId="{8475AF8D-AB8B-4C6F-A40A-DB7770ECE0D4}" destId="{AEA115CB-3577-4DE7-885A-6BAAA88C4CF7}" srcOrd="3" destOrd="0" presId="urn:microsoft.com/office/officeart/2005/8/layout/cycle4"/>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202580-0525-4B27-AB2A-E8859BF8D6D2}" type="doc">
      <dgm:prSet loTypeId="urn:microsoft.com/office/officeart/2005/8/layout/hProcess6" loCatId="process" qsTypeId="urn:microsoft.com/office/officeart/2005/8/quickstyle/simple2" qsCatId="simple" csTypeId="urn:microsoft.com/office/officeart/2005/8/colors/accent6_2" csCatId="accent6" phldr="1"/>
      <dgm:spPr/>
    </dgm:pt>
    <dgm:pt modelId="{701CD99A-E939-4B98-853B-B7A2B640073D}">
      <dgm:prSet phldrT="[Text]"/>
      <dgm:spPr/>
      <dgm:t>
        <a:bodyPr/>
        <a:lstStyle/>
        <a:p>
          <a:r>
            <a:rPr lang="en-GB" dirty="0" smtClean="0"/>
            <a:t>Low Cost</a:t>
          </a:r>
          <a:endParaRPr lang="en-GB" dirty="0"/>
        </a:p>
      </dgm:t>
    </dgm:pt>
    <dgm:pt modelId="{DB7DCC09-F7B5-452C-9132-F8E1DA3AD640}" type="parTrans" cxnId="{8D5580B8-8C9B-425F-9329-CFC938EDC07C}">
      <dgm:prSet/>
      <dgm:spPr/>
      <dgm:t>
        <a:bodyPr/>
        <a:lstStyle/>
        <a:p>
          <a:endParaRPr lang="en-GB"/>
        </a:p>
      </dgm:t>
    </dgm:pt>
    <dgm:pt modelId="{E29E8418-A3BB-4E1B-B8FB-6B393DAD2B39}" type="sibTrans" cxnId="{8D5580B8-8C9B-425F-9329-CFC938EDC07C}">
      <dgm:prSet/>
      <dgm:spPr/>
      <dgm:t>
        <a:bodyPr/>
        <a:lstStyle/>
        <a:p>
          <a:endParaRPr lang="en-GB"/>
        </a:p>
      </dgm:t>
    </dgm:pt>
    <dgm:pt modelId="{AC127CC7-8DC2-414E-9DB4-0101E002EE7C}">
      <dgm:prSet phldrT="[Text]"/>
      <dgm:spPr/>
      <dgm:t>
        <a:bodyPr/>
        <a:lstStyle/>
        <a:p>
          <a:r>
            <a:rPr lang="en-GB" dirty="0" smtClean="0"/>
            <a:t>Multiple Use</a:t>
          </a:r>
          <a:endParaRPr lang="en-GB" dirty="0"/>
        </a:p>
      </dgm:t>
    </dgm:pt>
    <dgm:pt modelId="{BC61B591-52A6-499D-96D7-419A51A75A13}" type="parTrans" cxnId="{BD31BFF6-C6E6-4247-80AE-CBBE3FFBFEB9}">
      <dgm:prSet/>
      <dgm:spPr/>
      <dgm:t>
        <a:bodyPr/>
        <a:lstStyle/>
        <a:p>
          <a:endParaRPr lang="en-GB"/>
        </a:p>
      </dgm:t>
    </dgm:pt>
    <dgm:pt modelId="{00495900-34C0-4488-A7FA-CD35AD2CC919}" type="sibTrans" cxnId="{BD31BFF6-C6E6-4247-80AE-CBBE3FFBFEB9}">
      <dgm:prSet/>
      <dgm:spPr/>
      <dgm:t>
        <a:bodyPr/>
        <a:lstStyle/>
        <a:p>
          <a:endParaRPr lang="en-GB"/>
        </a:p>
      </dgm:t>
    </dgm:pt>
    <dgm:pt modelId="{E60E4FD2-1E0E-4C92-8195-7D7469CA8A78}">
      <dgm:prSet phldrT="[Text]"/>
      <dgm:spPr/>
      <dgm:t>
        <a:bodyPr/>
        <a:lstStyle/>
        <a:p>
          <a:r>
            <a:rPr lang="en-GB" dirty="0" smtClean="0"/>
            <a:t>Use of Syringe</a:t>
          </a:r>
          <a:endParaRPr lang="en-GB" dirty="0"/>
        </a:p>
      </dgm:t>
    </dgm:pt>
    <dgm:pt modelId="{83CFC745-858C-4031-887C-6C132FAD6A5F}" type="parTrans" cxnId="{C93BD553-994D-46FA-B058-D03239B4E779}">
      <dgm:prSet/>
      <dgm:spPr/>
      <dgm:t>
        <a:bodyPr/>
        <a:lstStyle/>
        <a:p>
          <a:endParaRPr lang="en-GB"/>
        </a:p>
      </dgm:t>
    </dgm:pt>
    <dgm:pt modelId="{E0D72FC7-507D-4D5B-8B7A-72B7F085D529}" type="sibTrans" cxnId="{C93BD553-994D-46FA-B058-D03239B4E779}">
      <dgm:prSet/>
      <dgm:spPr/>
      <dgm:t>
        <a:bodyPr/>
        <a:lstStyle/>
        <a:p>
          <a:endParaRPr lang="en-GB"/>
        </a:p>
      </dgm:t>
    </dgm:pt>
    <dgm:pt modelId="{F2210604-3E84-49C0-B786-63A34A6F02AC}" type="pres">
      <dgm:prSet presAssocID="{60202580-0525-4B27-AB2A-E8859BF8D6D2}" presName="theList" presStyleCnt="0">
        <dgm:presLayoutVars>
          <dgm:dir/>
          <dgm:animLvl val="lvl"/>
          <dgm:resizeHandles val="exact"/>
        </dgm:presLayoutVars>
      </dgm:prSet>
      <dgm:spPr/>
    </dgm:pt>
    <dgm:pt modelId="{8648FE53-C36F-4584-AA4E-0ACAD1D94763}" type="pres">
      <dgm:prSet presAssocID="{701CD99A-E939-4B98-853B-B7A2B640073D}" presName="compNode" presStyleCnt="0"/>
      <dgm:spPr/>
    </dgm:pt>
    <dgm:pt modelId="{B8013099-1C32-48E4-9AE6-55F05F7E7F1A}" type="pres">
      <dgm:prSet presAssocID="{701CD99A-E939-4B98-853B-B7A2B640073D}" presName="noGeometry" presStyleCnt="0"/>
      <dgm:spPr/>
    </dgm:pt>
    <dgm:pt modelId="{3387B6B7-84B8-4249-93D0-CB37958A9FF1}" type="pres">
      <dgm:prSet presAssocID="{701CD99A-E939-4B98-853B-B7A2B640073D}" presName="childTextVisible" presStyleLbl="bgAccFollowNode1" presStyleIdx="0" presStyleCnt="3" custLinFactNeighborX="1861" custLinFactNeighborY="-13333">
        <dgm:presLayoutVars>
          <dgm:bulletEnabled val="1"/>
        </dgm:presLayoutVars>
      </dgm:prSet>
      <dgm:spPr/>
    </dgm:pt>
    <dgm:pt modelId="{6F34E0C8-7C05-4E18-8BFA-6AD8C3496D24}" type="pres">
      <dgm:prSet presAssocID="{701CD99A-E939-4B98-853B-B7A2B640073D}" presName="childTextHidden" presStyleLbl="bgAccFollowNode1" presStyleIdx="0" presStyleCnt="3"/>
      <dgm:spPr/>
    </dgm:pt>
    <dgm:pt modelId="{67B063F3-61AD-4211-B451-F3E56AB87788}" type="pres">
      <dgm:prSet presAssocID="{701CD99A-E939-4B98-853B-B7A2B640073D}" presName="parentText" presStyleLbl="node1" presStyleIdx="0" presStyleCnt="3">
        <dgm:presLayoutVars>
          <dgm:chMax val="1"/>
          <dgm:bulletEnabled val="1"/>
        </dgm:presLayoutVars>
      </dgm:prSet>
      <dgm:spPr/>
      <dgm:t>
        <a:bodyPr/>
        <a:lstStyle/>
        <a:p>
          <a:endParaRPr lang="en-GB"/>
        </a:p>
      </dgm:t>
    </dgm:pt>
    <dgm:pt modelId="{BE4559F4-BBC3-4C60-9574-EA769F8F9FB3}" type="pres">
      <dgm:prSet presAssocID="{701CD99A-E939-4B98-853B-B7A2B640073D}" presName="aSpace" presStyleCnt="0"/>
      <dgm:spPr/>
    </dgm:pt>
    <dgm:pt modelId="{01F59C4E-B505-4F84-9D0B-B8A34C983B4C}" type="pres">
      <dgm:prSet presAssocID="{AC127CC7-8DC2-414E-9DB4-0101E002EE7C}" presName="compNode" presStyleCnt="0"/>
      <dgm:spPr/>
    </dgm:pt>
    <dgm:pt modelId="{B696BCE3-D25E-438F-B811-56D8398E7FCF}" type="pres">
      <dgm:prSet presAssocID="{AC127CC7-8DC2-414E-9DB4-0101E002EE7C}" presName="noGeometry" presStyleCnt="0"/>
      <dgm:spPr/>
    </dgm:pt>
    <dgm:pt modelId="{BA6BD05E-5237-45DD-A521-97EA8A1291B9}" type="pres">
      <dgm:prSet presAssocID="{AC127CC7-8DC2-414E-9DB4-0101E002EE7C}" presName="childTextVisible" presStyleLbl="bgAccFollowNode1" presStyleIdx="1" presStyleCnt="3">
        <dgm:presLayoutVars>
          <dgm:bulletEnabled val="1"/>
        </dgm:presLayoutVars>
      </dgm:prSet>
      <dgm:spPr/>
    </dgm:pt>
    <dgm:pt modelId="{5A64B829-6774-4DC6-9606-4811859FEAA8}" type="pres">
      <dgm:prSet presAssocID="{AC127CC7-8DC2-414E-9DB4-0101E002EE7C}" presName="childTextHidden" presStyleLbl="bgAccFollowNode1" presStyleIdx="1" presStyleCnt="3"/>
      <dgm:spPr/>
    </dgm:pt>
    <dgm:pt modelId="{C4282168-509E-4CD2-A733-6908ADF080D1}" type="pres">
      <dgm:prSet presAssocID="{AC127CC7-8DC2-414E-9DB4-0101E002EE7C}" presName="parentText" presStyleLbl="node1" presStyleIdx="1" presStyleCnt="3">
        <dgm:presLayoutVars>
          <dgm:chMax val="1"/>
          <dgm:bulletEnabled val="1"/>
        </dgm:presLayoutVars>
      </dgm:prSet>
      <dgm:spPr/>
      <dgm:t>
        <a:bodyPr/>
        <a:lstStyle/>
        <a:p>
          <a:endParaRPr lang="en-GB"/>
        </a:p>
      </dgm:t>
    </dgm:pt>
    <dgm:pt modelId="{C960F6BB-9070-46F3-B56A-79A575828428}" type="pres">
      <dgm:prSet presAssocID="{AC127CC7-8DC2-414E-9DB4-0101E002EE7C}" presName="aSpace" presStyleCnt="0"/>
      <dgm:spPr/>
    </dgm:pt>
    <dgm:pt modelId="{DE1BBE27-EC29-4DC4-8EF5-5115C430D88B}" type="pres">
      <dgm:prSet presAssocID="{E60E4FD2-1E0E-4C92-8195-7D7469CA8A78}" presName="compNode" presStyleCnt="0"/>
      <dgm:spPr/>
    </dgm:pt>
    <dgm:pt modelId="{A9A02AF5-007F-4289-84B0-7CF18A23D6E8}" type="pres">
      <dgm:prSet presAssocID="{E60E4FD2-1E0E-4C92-8195-7D7469CA8A78}" presName="noGeometry" presStyleCnt="0"/>
      <dgm:spPr/>
    </dgm:pt>
    <dgm:pt modelId="{884335A2-8D3C-49F1-9313-405BCDA9E6F8}" type="pres">
      <dgm:prSet presAssocID="{E60E4FD2-1E0E-4C92-8195-7D7469CA8A78}" presName="childTextVisible" presStyleLbl="bgAccFollowNode1" presStyleIdx="2" presStyleCnt="3">
        <dgm:presLayoutVars>
          <dgm:bulletEnabled val="1"/>
        </dgm:presLayoutVars>
      </dgm:prSet>
      <dgm:spPr/>
    </dgm:pt>
    <dgm:pt modelId="{08D9B812-8464-4689-90EF-BAF2AAC82CC6}" type="pres">
      <dgm:prSet presAssocID="{E60E4FD2-1E0E-4C92-8195-7D7469CA8A78}" presName="childTextHidden" presStyleLbl="bgAccFollowNode1" presStyleIdx="2" presStyleCnt="3"/>
      <dgm:spPr/>
    </dgm:pt>
    <dgm:pt modelId="{60708211-9467-40EC-85BC-BB4D440F1AF7}" type="pres">
      <dgm:prSet presAssocID="{E60E4FD2-1E0E-4C92-8195-7D7469CA8A78}" presName="parentText" presStyleLbl="node1" presStyleIdx="2" presStyleCnt="3">
        <dgm:presLayoutVars>
          <dgm:chMax val="1"/>
          <dgm:bulletEnabled val="1"/>
        </dgm:presLayoutVars>
      </dgm:prSet>
      <dgm:spPr/>
      <dgm:t>
        <a:bodyPr/>
        <a:lstStyle/>
        <a:p>
          <a:endParaRPr lang="en-GB"/>
        </a:p>
      </dgm:t>
    </dgm:pt>
  </dgm:ptLst>
  <dgm:cxnLst>
    <dgm:cxn modelId="{3A0F8838-3968-4C30-A9CF-15345E238E32}" type="presOf" srcId="{E60E4FD2-1E0E-4C92-8195-7D7469CA8A78}" destId="{60708211-9467-40EC-85BC-BB4D440F1AF7}" srcOrd="0" destOrd="0" presId="urn:microsoft.com/office/officeart/2005/8/layout/hProcess6"/>
    <dgm:cxn modelId="{3FB25DC2-96DE-4BA0-88C1-524D1FCE06E5}" type="presOf" srcId="{60202580-0525-4B27-AB2A-E8859BF8D6D2}" destId="{F2210604-3E84-49C0-B786-63A34A6F02AC}" srcOrd="0" destOrd="0" presId="urn:microsoft.com/office/officeart/2005/8/layout/hProcess6"/>
    <dgm:cxn modelId="{C93BD553-994D-46FA-B058-D03239B4E779}" srcId="{60202580-0525-4B27-AB2A-E8859BF8D6D2}" destId="{E60E4FD2-1E0E-4C92-8195-7D7469CA8A78}" srcOrd="2" destOrd="0" parTransId="{83CFC745-858C-4031-887C-6C132FAD6A5F}" sibTransId="{E0D72FC7-507D-4D5B-8B7A-72B7F085D529}"/>
    <dgm:cxn modelId="{8D5580B8-8C9B-425F-9329-CFC938EDC07C}" srcId="{60202580-0525-4B27-AB2A-E8859BF8D6D2}" destId="{701CD99A-E939-4B98-853B-B7A2B640073D}" srcOrd="0" destOrd="0" parTransId="{DB7DCC09-F7B5-452C-9132-F8E1DA3AD640}" sibTransId="{E29E8418-A3BB-4E1B-B8FB-6B393DAD2B39}"/>
    <dgm:cxn modelId="{BD31BFF6-C6E6-4247-80AE-CBBE3FFBFEB9}" srcId="{60202580-0525-4B27-AB2A-E8859BF8D6D2}" destId="{AC127CC7-8DC2-414E-9DB4-0101E002EE7C}" srcOrd="1" destOrd="0" parTransId="{BC61B591-52A6-499D-96D7-419A51A75A13}" sibTransId="{00495900-34C0-4488-A7FA-CD35AD2CC919}"/>
    <dgm:cxn modelId="{71CC1CAF-6610-4EB5-BC42-E260D8FD4BF2}" type="presOf" srcId="{701CD99A-E939-4B98-853B-B7A2B640073D}" destId="{67B063F3-61AD-4211-B451-F3E56AB87788}" srcOrd="0" destOrd="0" presId="urn:microsoft.com/office/officeart/2005/8/layout/hProcess6"/>
    <dgm:cxn modelId="{C140A87A-3D4A-42A1-A4A3-5F6D38C9FF5E}" type="presOf" srcId="{AC127CC7-8DC2-414E-9DB4-0101E002EE7C}" destId="{C4282168-509E-4CD2-A733-6908ADF080D1}" srcOrd="0" destOrd="0" presId="urn:microsoft.com/office/officeart/2005/8/layout/hProcess6"/>
    <dgm:cxn modelId="{82DFAC66-042A-4ACA-A2CD-5127330311A9}" type="presParOf" srcId="{F2210604-3E84-49C0-B786-63A34A6F02AC}" destId="{8648FE53-C36F-4584-AA4E-0ACAD1D94763}" srcOrd="0" destOrd="0" presId="urn:microsoft.com/office/officeart/2005/8/layout/hProcess6"/>
    <dgm:cxn modelId="{0FAC48A0-20A1-44B6-B84C-C74E86022F78}" type="presParOf" srcId="{8648FE53-C36F-4584-AA4E-0ACAD1D94763}" destId="{B8013099-1C32-48E4-9AE6-55F05F7E7F1A}" srcOrd="0" destOrd="0" presId="urn:microsoft.com/office/officeart/2005/8/layout/hProcess6"/>
    <dgm:cxn modelId="{D338325A-93B1-4124-9366-BAF0C7813804}" type="presParOf" srcId="{8648FE53-C36F-4584-AA4E-0ACAD1D94763}" destId="{3387B6B7-84B8-4249-93D0-CB37958A9FF1}" srcOrd="1" destOrd="0" presId="urn:microsoft.com/office/officeart/2005/8/layout/hProcess6"/>
    <dgm:cxn modelId="{2200F550-CB78-4AA6-9207-48BA076DB7C1}" type="presParOf" srcId="{8648FE53-C36F-4584-AA4E-0ACAD1D94763}" destId="{6F34E0C8-7C05-4E18-8BFA-6AD8C3496D24}" srcOrd="2" destOrd="0" presId="urn:microsoft.com/office/officeart/2005/8/layout/hProcess6"/>
    <dgm:cxn modelId="{9CCA9B78-05AD-4465-9F75-AB6A1979E13B}" type="presParOf" srcId="{8648FE53-C36F-4584-AA4E-0ACAD1D94763}" destId="{67B063F3-61AD-4211-B451-F3E56AB87788}" srcOrd="3" destOrd="0" presId="urn:microsoft.com/office/officeart/2005/8/layout/hProcess6"/>
    <dgm:cxn modelId="{7C856B8E-8D5B-4DFC-8799-1ED1854CCB85}" type="presParOf" srcId="{F2210604-3E84-49C0-B786-63A34A6F02AC}" destId="{BE4559F4-BBC3-4C60-9574-EA769F8F9FB3}" srcOrd="1" destOrd="0" presId="urn:microsoft.com/office/officeart/2005/8/layout/hProcess6"/>
    <dgm:cxn modelId="{A80DC136-08E8-4C7B-AF13-55CAC3E5B957}" type="presParOf" srcId="{F2210604-3E84-49C0-B786-63A34A6F02AC}" destId="{01F59C4E-B505-4F84-9D0B-B8A34C983B4C}" srcOrd="2" destOrd="0" presId="urn:microsoft.com/office/officeart/2005/8/layout/hProcess6"/>
    <dgm:cxn modelId="{3A7B0AF7-D270-4671-9CCF-CAB0169527BD}" type="presParOf" srcId="{01F59C4E-B505-4F84-9D0B-B8A34C983B4C}" destId="{B696BCE3-D25E-438F-B811-56D8398E7FCF}" srcOrd="0" destOrd="0" presId="urn:microsoft.com/office/officeart/2005/8/layout/hProcess6"/>
    <dgm:cxn modelId="{0EDD04BD-392B-48CE-B88A-C74CC99F3A40}" type="presParOf" srcId="{01F59C4E-B505-4F84-9D0B-B8A34C983B4C}" destId="{BA6BD05E-5237-45DD-A521-97EA8A1291B9}" srcOrd="1" destOrd="0" presId="urn:microsoft.com/office/officeart/2005/8/layout/hProcess6"/>
    <dgm:cxn modelId="{50AAE7A3-A438-49CC-9ACF-A9BF9C2729CE}" type="presParOf" srcId="{01F59C4E-B505-4F84-9D0B-B8A34C983B4C}" destId="{5A64B829-6774-4DC6-9606-4811859FEAA8}" srcOrd="2" destOrd="0" presId="urn:microsoft.com/office/officeart/2005/8/layout/hProcess6"/>
    <dgm:cxn modelId="{7DADABE2-1B62-445C-9D4D-AA35E1461918}" type="presParOf" srcId="{01F59C4E-B505-4F84-9D0B-B8A34C983B4C}" destId="{C4282168-509E-4CD2-A733-6908ADF080D1}" srcOrd="3" destOrd="0" presId="urn:microsoft.com/office/officeart/2005/8/layout/hProcess6"/>
    <dgm:cxn modelId="{1FD8AE36-9C1A-4EB0-8646-DB8CAE738F8D}" type="presParOf" srcId="{F2210604-3E84-49C0-B786-63A34A6F02AC}" destId="{C960F6BB-9070-46F3-B56A-79A575828428}" srcOrd="3" destOrd="0" presId="urn:microsoft.com/office/officeart/2005/8/layout/hProcess6"/>
    <dgm:cxn modelId="{F7B7371D-2F22-4313-A3EC-B301D241591C}" type="presParOf" srcId="{F2210604-3E84-49C0-B786-63A34A6F02AC}" destId="{DE1BBE27-EC29-4DC4-8EF5-5115C430D88B}" srcOrd="4" destOrd="0" presId="urn:microsoft.com/office/officeart/2005/8/layout/hProcess6"/>
    <dgm:cxn modelId="{29C4FA0E-F9A5-4408-AAD4-C8889EC13308}" type="presParOf" srcId="{DE1BBE27-EC29-4DC4-8EF5-5115C430D88B}" destId="{A9A02AF5-007F-4289-84B0-7CF18A23D6E8}" srcOrd="0" destOrd="0" presId="urn:microsoft.com/office/officeart/2005/8/layout/hProcess6"/>
    <dgm:cxn modelId="{47D139B5-37E1-4B4E-8DFD-D184329EDF10}" type="presParOf" srcId="{DE1BBE27-EC29-4DC4-8EF5-5115C430D88B}" destId="{884335A2-8D3C-49F1-9313-405BCDA9E6F8}" srcOrd="1" destOrd="0" presId="urn:microsoft.com/office/officeart/2005/8/layout/hProcess6"/>
    <dgm:cxn modelId="{2EB0A02B-6289-47EF-BCE1-415FF6909415}" type="presParOf" srcId="{DE1BBE27-EC29-4DC4-8EF5-5115C430D88B}" destId="{08D9B812-8464-4689-90EF-BAF2AAC82CC6}" srcOrd="2" destOrd="0" presId="urn:microsoft.com/office/officeart/2005/8/layout/hProcess6"/>
    <dgm:cxn modelId="{66DA6A34-9D43-44B0-A5DD-1084035065C4}" type="presParOf" srcId="{DE1BBE27-EC29-4DC4-8EF5-5115C430D88B}" destId="{60708211-9467-40EC-85BC-BB4D440F1AF7}" srcOrd="3" destOrd="0" presId="urn:microsoft.com/office/officeart/2005/8/layout/hProcess6"/>
  </dgm:cxnLst>
  <dgm:bg/>
  <dgm:whole/>
  <dgm:extLst>
    <a:ext uri="http://schemas.microsoft.com/office/drawing/2008/diagram">
      <dsp:dataModelExt xmlns=""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40D8AEE-297A-41BD-ADF5-10DE6F107A80}" type="doc">
      <dgm:prSet loTypeId="urn:microsoft.com/office/officeart/2005/8/layout/vList5" loCatId="list" qsTypeId="urn:microsoft.com/office/officeart/2005/8/quickstyle/simple2" qsCatId="simple" csTypeId="urn:microsoft.com/office/officeart/2005/8/colors/accent2_1" csCatId="accent2" phldr="1"/>
      <dgm:spPr/>
      <dgm:t>
        <a:bodyPr/>
        <a:lstStyle/>
        <a:p>
          <a:endParaRPr lang="en-GB"/>
        </a:p>
      </dgm:t>
    </dgm:pt>
    <dgm:pt modelId="{97F60788-6EF9-457C-8F06-DFB6E984BAF6}">
      <dgm:prSet phldrT="[Text]" custT="1"/>
      <dgm:spPr/>
      <dgm:t>
        <a:bodyPr/>
        <a:lstStyle/>
        <a:p>
          <a:pPr algn="ctr"/>
          <a:r>
            <a:rPr lang="en-GB" sz="7200" dirty="0" smtClean="0"/>
            <a:t>1</a:t>
          </a:r>
          <a:endParaRPr lang="en-GB" sz="7200" dirty="0"/>
        </a:p>
      </dgm:t>
    </dgm:pt>
    <dgm:pt modelId="{4BE217F2-E301-47DC-862D-3729EEDEB6E8}" type="parTrans" cxnId="{A1901E11-4C11-4A29-8E47-A1A69A40DA17}">
      <dgm:prSet/>
      <dgm:spPr/>
      <dgm:t>
        <a:bodyPr/>
        <a:lstStyle/>
        <a:p>
          <a:endParaRPr lang="en-GB"/>
        </a:p>
      </dgm:t>
    </dgm:pt>
    <dgm:pt modelId="{542CEA5E-2F73-402D-B504-F3489D642317}" type="sibTrans" cxnId="{A1901E11-4C11-4A29-8E47-A1A69A40DA17}">
      <dgm:prSet/>
      <dgm:spPr/>
      <dgm:t>
        <a:bodyPr/>
        <a:lstStyle/>
        <a:p>
          <a:endParaRPr lang="en-GB"/>
        </a:p>
      </dgm:t>
    </dgm:pt>
    <dgm:pt modelId="{09B19AF2-3E45-46DF-ADDE-403E56E1FB0A}">
      <dgm:prSet phldrT="[Text]" custT="1"/>
      <dgm:spPr/>
      <dgm:t>
        <a:bodyPr/>
        <a:lstStyle/>
        <a:p>
          <a:pPr marL="0" marR="0" indent="0" algn="l" defTabSz="914400" eaLnBrk="1" fontAlgn="auto" latinLnBrk="0" hangingPunct="1">
            <a:lnSpc>
              <a:spcPct val="100000"/>
            </a:lnSpc>
            <a:spcBef>
              <a:spcPts val="0"/>
            </a:spcBef>
            <a:spcAft>
              <a:spcPts val="0"/>
            </a:spcAft>
            <a:buClrTx/>
            <a:buSzTx/>
            <a:buFontTx/>
            <a:buNone/>
            <a:tabLst/>
            <a:defRPr/>
          </a:pPr>
          <a:r>
            <a:rPr lang="en-GB" sz="2200" dirty="0" smtClean="0"/>
            <a:t>Use </a:t>
          </a:r>
          <a:r>
            <a:rPr lang="en-GB" sz="2200" b="1" dirty="0" smtClean="0"/>
            <a:t>MATLAB®</a:t>
          </a:r>
          <a:r>
            <a:rPr lang="en-GB" sz="2200" b="0" dirty="0" smtClean="0"/>
            <a:t> to c</a:t>
          </a:r>
          <a:r>
            <a:rPr lang="en-GB" sz="2200" dirty="0" smtClean="0"/>
            <a:t>reate a </a:t>
          </a:r>
          <a:r>
            <a:rPr lang="en-GB" sz="2200" b="1" dirty="0" smtClean="0"/>
            <a:t>theoretical model</a:t>
          </a:r>
          <a:r>
            <a:rPr lang="en-GB" sz="2200" dirty="0" smtClean="0"/>
            <a:t>, describing the relationship between the physical parameters of the device and the incremental changes in pressure in the system, to verify the devices capabilities.</a:t>
          </a:r>
          <a:endParaRPr lang="en-GB" sz="2200" b="1" dirty="0" smtClean="0"/>
        </a:p>
      </dgm:t>
    </dgm:pt>
    <dgm:pt modelId="{63022690-3D9A-432E-AB8A-D1275AFE6BDC}" type="parTrans" cxnId="{2A0120FA-0EB9-4066-B5EF-81C60F75A79B}">
      <dgm:prSet/>
      <dgm:spPr/>
      <dgm:t>
        <a:bodyPr/>
        <a:lstStyle/>
        <a:p>
          <a:endParaRPr lang="en-GB"/>
        </a:p>
      </dgm:t>
    </dgm:pt>
    <dgm:pt modelId="{F05E5AFB-BEAD-4EC5-9F37-76CC25BEDE9C}" type="sibTrans" cxnId="{2A0120FA-0EB9-4066-B5EF-81C60F75A79B}">
      <dgm:prSet/>
      <dgm:spPr/>
      <dgm:t>
        <a:bodyPr/>
        <a:lstStyle/>
        <a:p>
          <a:endParaRPr lang="en-GB"/>
        </a:p>
      </dgm:t>
    </dgm:pt>
    <dgm:pt modelId="{067D7F97-BDD6-4645-84C2-C0066E8BB56F}">
      <dgm:prSet phldrT="[Text]" custT="1"/>
      <dgm:spPr/>
      <dgm:t>
        <a:bodyPr/>
        <a:lstStyle/>
        <a:p>
          <a:r>
            <a:rPr lang="en-GB" sz="7200" dirty="0" smtClean="0"/>
            <a:t>2</a:t>
          </a:r>
          <a:endParaRPr lang="en-GB" sz="7200" dirty="0"/>
        </a:p>
      </dgm:t>
    </dgm:pt>
    <dgm:pt modelId="{790B6E22-EA9D-4E04-B1A8-F85A6CE0B678}" type="parTrans" cxnId="{11C68908-75DA-409C-AA1F-1C317586875B}">
      <dgm:prSet/>
      <dgm:spPr/>
      <dgm:t>
        <a:bodyPr/>
        <a:lstStyle/>
        <a:p>
          <a:endParaRPr lang="en-GB"/>
        </a:p>
      </dgm:t>
    </dgm:pt>
    <dgm:pt modelId="{278C0496-1430-4009-AFC2-2F911885032B}" type="sibTrans" cxnId="{11C68908-75DA-409C-AA1F-1C317586875B}">
      <dgm:prSet/>
      <dgm:spPr/>
      <dgm:t>
        <a:bodyPr/>
        <a:lstStyle/>
        <a:p>
          <a:endParaRPr lang="en-GB"/>
        </a:p>
      </dgm:t>
    </dgm:pt>
    <dgm:pt modelId="{52E2ED8D-9248-4D29-938F-606D07C7AAB3}">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GB" sz="2200" dirty="0" smtClean="0"/>
            <a:t>Testing of ideas for design, including:</a:t>
          </a:r>
          <a:endParaRPr lang="en-GB" sz="2200" dirty="0"/>
        </a:p>
      </dgm:t>
    </dgm:pt>
    <dgm:pt modelId="{980E3661-F108-498F-B9FB-24D632F66295}" type="parTrans" cxnId="{01A0A9FC-4D64-4E68-AC3F-BEAAEF0DFC38}">
      <dgm:prSet/>
      <dgm:spPr/>
      <dgm:t>
        <a:bodyPr/>
        <a:lstStyle/>
        <a:p>
          <a:endParaRPr lang="en-GB"/>
        </a:p>
      </dgm:t>
    </dgm:pt>
    <dgm:pt modelId="{0238FC1C-4615-4913-8AC9-E4A5F1F08742}" type="sibTrans" cxnId="{01A0A9FC-4D64-4E68-AC3F-BEAAEF0DFC38}">
      <dgm:prSet/>
      <dgm:spPr/>
      <dgm:t>
        <a:bodyPr/>
        <a:lstStyle/>
        <a:p>
          <a:endParaRPr lang="en-GB"/>
        </a:p>
      </dgm:t>
    </dgm:pt>
    <dgm:pt modelId="{05DB94E8-74ED-4F35-8AF4-C42207B429E0}">
      <dgm:prSet phldrT="[Text]" custT="1"/>
      <dgm:spPr/>
      <dgm:t>
        <a:bodyPr/>
        <a:lstStyle/>
        <a:p>
          <a:r>
            <a:rPr lang="en-GB" sz="7200" dirty="0" smtClean="0"/>
            <a:t>3</a:t>
          </a:r>
          <a:endParaRPr lang="en-GB" sz="7200" dirty="0"/>
        </a:p>
      </dgm:t>
    </dgm:pt>
    <dgm:pt modelId="{DD58BEE0-B4F2-4649-A8A7-4EE0C3DD77D3}" type="parTrans" cxnId="{69B066CC-2D94-4CCC-9DFA-B66FDA978725}">
      <dgm:prSet/>
      <dgm:spPr/>
      <dgm:t>
        <a:bodyPr/>
        <a:lstStyle/>
        <a:p>
          <a:endParaRPr lang="en-GB"/>
        </a:p>
      </dgm:t>
    </dgm:pt>
    <dgm:pt modelId="{80C8A24D-E14A-477A-AEFC-FC7011BA571D}" type="sibTrans" cxnId="{69B066CC-2D94-4CCC-9DFA-B66FDA978725}">
      <dgm:prSet/>
      <dgm:spPr/>
      <dgm:t>
        <a:bodyPr/>
        <a:lstStyle/>
        <a:p>
          <a:endParaRPr lang="en-GB"/>
        </a:p>
      </dgm:t>
    </dgm:pt>
    <dgm:pt modelId="{C0DB163A-6C4F-4561-B83B-B766A1E69E12}">
      <dgm:prSet phldrT="[Text]" custT="1"/>
      <dgm:spPr/>
      <dgm:t>
        <a:bodyPr/>
        <a:lstStyle/>
        <a:p>
          <a:r>
            <a:rPr lang="en-GB" sz="2200" dirty="0" smtClean="0"/>
            <a:t>Finalise Design</a:t>
          </a:r>
          <a:endParaRPr lang="en-GB" sz="2200" dirty="0"/>
        </a:p>
      </dgm:t>
    </dgm:pt>
    <dgm:pt modelId="{0B8754DC-1C12-43BB-B23C-5C3036C481CE}" type="parTrans" cxnId="{EAA8E952-D5D2-4232-BBC5-2599A83B8692}">
      <dgm:prSet/>
      <dgm:spPr/>
      <dgm:t>
        <a:bodyPr/>
        <a:lstStyle/>
        <a:p>
          <a:endParaRPr lang="en-GB"/>
        </a:p>
      </dgm:t>
    </dgm:pt>
    <dgm:pt modelId="{9996DA0E-8684-40CC-AD97-FFB324E86317}" type="sibTrans" cxnId="{EAA8E952-D5D2-4232-BBC5-2599A83B8692}">
      <dgm:prSet/>
      <dgm:spPr/>
      <dgm:t>
        <a:bodyPr/>
        <a:lstStyle/>
        <a:p>
          <a:endParaRPr lang="en-GB"/>
        </a:p>
      </dgm:t>
    </dgm:pt>
    <dgm:pt modelId="{6E670C5B-A960-469A-B537-77D368F10067}">
      <dgm:prSet phldrT="[Text]" custT="1"/>
      <dgm:spPr/>
      <dgm:t>
        <a:bodyPr/>
        <a:lstStyle/>
        <a:p>
          <a:r>
            <a:rPr lang="en-GB" sz="2200" dirty="0" smtClean="0"/>
            <a:t>Research into CE Marking to allow the medical device to be freely marketed in the EU without further control.</a:t>
          </a:r>
          <a:endParaRPr lang="en-GB" sz="2200" dirty="0"/>
        </a:p>
      </dgm:t>
    </dgm:pt>
    <dgm:pt modelId="{DD581E98-CE15-4E74-8FD1-E7FC9F0C1203}" type="parTrans" cxnId="{79B1E32D-793F-452A-A91B-6B8581EC738C}">
      <dgm:prSet/>
      <dgm:spPr/>
      <dgm:t>
        <a:bodyPr/>
        <a:lstStyle/>
        <a:p>
          <a:endParaRPr lang="en-GB"/>
        </a:p>
      </dgm:t>
    </dgm:pt>
    <dgm:pt modelId="{7B8C0317-3422-43A1-BE25-ECAAF922A3B1}" type="sibTrans" cxnId="{79B1E32D-793F-452A-A91B-6B8581EC738C}">
      <dgm:prSet/>
      <dgm:spPr/>
      <dgm:t>
        <a:bodyPr/>
        <a:lstStyle/>
        <a:p>
          <a:endParaRPr lang="en-GB"/>
        </a:p>
      </dgm:t>
    </dgm:pt>
    <dgm:pt modelId="{CFE6EFC6-819D-422E-8855-39320581AD53}">
      <dgm:prSet phldrT="[Text]" custT="1"/>
      <dgm:spPr/>
      <dgm:t>
        <a:bodyPr/>
        <a:lstStyle/>
        <a:p>
          <a:pPr marL="360000" marR="0" indent="0" defTabSz="914400" eaLnBrk="1" fontAlgn="auto" latinLnBrk="0" hangingPunct="1">
            <a:lnSpc>
              <a:spcPct val="100000"/>
            </a:lnSpc>
            <a:spcBef>
              <a:spcPts val="0"/>
            </a:spcBef>
            <a:spcAft>
              <a:spcPts val="0"/>
            </a:spcAft>
            <a:buClrTx/>
            <a:buSzTx/>
            <a:buFontTx/>
            <a:buNone/>
            <a:tabLst/>
            <a:defRPr/>
          </a:pPr>
          <a:r>
            <a:rPr lang="en-GB" sz="2200" dirty="0" smtClean="0"/>
            <a:t>Building test models for verification of concepts</a:t>
          </a:r>
          <a:endParaRPr lang="en-GB" sz="2200" dirty="0"/>
        </a:p>
      </dgm:t>
    </dgm:pt>
    <dgm:pt modelId="{237684D8-D5B6-4B03-B95D-EA2E6CBEAE3E}" type="parTrans" cxnId="{1E7194CC-CE19-45AB-833A-7093847B250D}">
      <dgm:prSet/>
      <dgm:spPr/>
      <dgm:t>
        <a:bodyPr/>
        <a:lstStyle/>
        <a:p>
          <a:endParaRPr lang="en-GB"/>
        </a:p>
      </dgm:t>
    </dgm:pt>
    <dgm:pt modelId="{F396D8DD-E92D-41D0-95EC-0572D22B86D8}" type="sibTrans" cxnId="{1E7194CC-CE19-45AB-833A-7093847B250D}">
      <dgm:prSet/>
      <dgm:spPr/>
      <dgm:t>
        <a:bodyPr/>
        <a:lstStyle/>
        <a:p>
          <a:endParaRPr lang="en-GB"/>
        </a:p>
      </dgm:t>
    </dgm:pt>
    <dgm:pt modelId="{FF5E34B4-0716-455F-8919-807BF5777D7F}">
      <dgm:prSet phldrT="[Text]" custT="1"/>
      <dgm:spPr/>
      <dgm:t>
        <a:bodyPr/>
        <a:lstStyle/>
        <a:p>
          <a:pPr marL="360000" marR="0" indent="0" defTabSz="914400" eaLnBrk="1" fontAlgn="auto" latinLnBrk="0" hangingPunct="1">
            <a:lnSpc>
              <a:spcPct val="100000"/>
            </a:lnSpc>
            <a:spcBef>
              <a:spcPts val="0"/>
            </a:spcBef>
            <a:spcAft>
              <a:spcPts val="0"/>
            </a:spcAft>
            <a:buClrTx/>
            <a:buSzTx/>
            <a:buFontTx/>
            <a:buNone/>
            <a:tabLst/>
            <a:defRPr/>
          </a:pPr>
          <a:r>
            <a:rPr lang="en-GB" sz="2200" dirty="0" smtClean="0"/>
            <a:t> Efficiency of springs (used with valve)</a:t>
          </a:r>
          <a:endParaRPr lang="en-GB" sz="2200" dirty="0"/>
        </a:p>
      </dgm:t>
    </dgm:pt>
    <dgm:pt modelId="{D47BFAE3-E01E-45E1-B9FF-0E903D73F5E2}" type="parTrans" cxnId="{6951AED0-3E99-44F6-B42C-607F39CA49C5}">
      <dgm:prSet/>
      <dgm:spPr/>
      <dgm:t>
        <a:bodyPr/>
        <a:lstStyle/>
        <a:p>
          <a:endParaRPr lang="en-GB"/>
        </a:p>
      </dgm:t>
    </dgm:pt>
    <dgm:pt modelId="{2C8F65E7-B087-4CF3-A7C3-F2B948F88899}" type="sibTrans" cxnId="{6951AED0-3E99-44F6-B42C-607F39CA49C5}">
      <dgm:prSet/>
      <dgm:spPr/>
      <dgm:t>
        <a:bodyPr/>
        <a:lstStyle/>
        <a:p>
          <a:endParaRPr lang="en-GB"/>
        </a:p>
      </dgm:t>
    </dgm:pt>
    <dgm:pt modelId="{1FA8973D-90DF-43BC-9D5D-E2EE46F607DB}">
      <dgm:prSet phldrT="[Text]" custT="1"/>
      <dgm:spPr/>
      <dgm:t>
        <a:bodyPr/>
        <a:lstStyle/>
        <a:p>
          <a:r>
            <a:rPr lang="en-GB" sz="2200" dirty="0" smtClean="0"/>
            <a:t>Contact with Prototype manufacturers</a:t>
          </a:r>
          <a:endParaRPr lang="en-GB" sz="2200" dirty="0"/>
        </a:p>
      </dgm:t>
    </dgm:pt>
    <dgm:pt modelId="{9BA8F035-DE86-44DD-815A-C90B8CA916CE}" type="parTrans" cxnId="{C0A9EC7D-B2C2-4CE1-8A1E-743291FEA31C}">
      <dgm:prSet/>
      <dgm:spPr/>
      <dgm:t>
        <a:bodyPr/>
        <a:lstStyle/>
        <a:p>
          <a:endParaRPr lang="en-GB"/>
        </a:p>
      </dgm:t>
    </dgm:pt>
    <dgm:pt modelId="{32D36B5F-068E-494A-A0C2-498ABDD4D147}" type="sibTrans" cxnId="{C0A9EC7D-B2C2-4CE1-8A1E-743291FEA31C}">
      <dgm:prSet/>
      <dgm:spPr/>
      <dgm:t>
        <a:bodyPr/>
        <a:lstStyle/>
        <a:p>
          <a:endParaRPr lang="en-GB"/>
        </a:p>
      </dgm:t>
    </dgm:pt>
    <dgm:pt modelId="{7C6B46D2-39FA-4B17-8185-BF8576769AE2}">
      <dgm:prSet phldrT="[Text]" custT="1"/>
      <dgm:spPr/>
      <dgm:t>
        <a:bodyPr/>
        <a:lstStyle/>
        <a:p>
          <a:pPr marL="360000" marR="0" indent="0" defTabSz="914400" eaLnBrk="1" fontAlgn="auto" latinLnBrk="0" hangingPunct="1">
            <a:lnSpc>
              <a:spcPct val="100000"/>
            </a:lnSpc>
            <a:spcBef>
              <a:spcPts val="0"/>
            </a:spcBef>
            <a:spcAft>
              <a:spcPts val="0"/>
            </a:spcAft>
            <a:buClrTx/>
            <a:buSzTx/>
            <a:buFontTx/>
            <a:buNone/>
            <a:tabLst/>
            <a:defRPr/>
          </a:pPr>
          <a:r>
            <a:rPr lang="en-GB" sz="2200" dirty="0" smtClean="0"/>
            <a:t>Effectiveness of Rapid Prototype model and valves</a:t>
          </a:r>
          <a:endParaRPr lang="en-GB" sz="2200" dirty="0"/>
        </a:p>
      </dgm:t>
    </dgm:pt>
    <dgm:pt modelId="{75ECB655-AA81-4E56-B0C2-EA757639733C}" type="parTrans" cxnId="{89DE677B-9C61-4139-82E3-0E995C63D322}">
      <dgm:prSet/>
      <dgm:spPr/>
    </dgm:pt>
    <dgm:pt modelId="{F2A64DDD-F100-4424-8DE0-570ABEAB9D2E}" type="sibTrans" cxnId="{89DE677B-9C61-4139-82E3-0E995C63D322}">
      <dgm:prSet/>
      <dgm:spPr/>
    </dgm:pt>
    <dgm:pt modelId="{FFACBBBE-ACC3-461B-8858-A472BD9200DE}" type="pres">
      <dgm:prSet presAssocID="{F40D8AEE-297A-41BD-ADF5-10DE6F107A80}" presName="Name0" presStyleCnt="0">
        <dgm:presLayoutVars>
          <dgm:dir/>
          <dgm:animLvl val="lvl"/>
          <dgm:resizeHandles val="exact"/>
        </dgm:presLayoutVars>
      </dgm:prSet>
      <dgm:spPr/>
      <dgm:t>
        <a:bodyPr/>
        <a:lstStyle/>
        <a:p>
          <a:endParaRPr lang="en-GB"/>
        </a:p>
      </dgm:t>
    </dgm:pt>
    <dgm:pt modelId="{AB9603BA-773F-4E49-8D6E-7DFCC784748F}" type="pres">
      <dgm:prSet presAssocID="{97F60788-6EF9-457C-8F06-DFB6E984BAF6}" presName="linNode" presStyleCnt="0"/>
      <dgm:spPr/>
    </dgm:pt>
    <dgm:pt modelId="{8369AC69-7BB5-4898-8B2C-0C0C8874C9D8}" type="pres">
      <dgm:prSet presAssocID="{97F60788-6EF9-457C-8F06-DFB6E984BAF6}" presName="parentText" presStyleLbl="node1" presStyleIdx="0" presStyleCnt="3" custScaleX="54096" custScaleY="71211" custLinFactNeighborX="-2" custLinFactNeighborY="-1320">
        <dgm:presLayoutVars>
          <dgm:chMax val="1"/>
          <dgm:bulletEnabled val="1"/>
        </dgm:presLayoutVars>
      </dgm:prSet>
      <dgm:spPr/>
      <dgm:t>
        <a:bodyPr/>
        <a:lstStyle/>
        <a:p>
          <a:endParaRPr lang="en-GB"/>
        </a:p>
      </dgm:t>
    </dgm:pt>
    <dgm:pt modelId="{F80776C6-C338-4D8D-AAB3-3B4C4D0893C3}" type="pres">
      <dgm:prSet presAssocID="{97F60788-6EF9-457C-8F06-DFB6E984BAF6}" presName="descendantText" presStyleLbl="alignAccFollowNode1" presStyleIdx="0" presStyleCnt="3" custScaleX="150544" custLinFactNeighborX="2222" custLinFactNeighborY="-38">
        <dgm:presLayoutVars>
          <dgm:bulletEnabled val="1"/>
        </dgm:presLayoutVars>
      </dgm:prSet>
      <dgm:spPr/>
      <dgm:t>
        <a:bodyPr/>
        <a:lstStyle/>
        <a:p>
          <a:endParaRPr lang="en-GB"/>
        </a:p>
      </dgm:t>
    </dgm:pt>
    <dgm:pt modelId="{2CDE0903-93B8-4140-AB8A-599EAE7E0C04}" type="pres">
      <dgm:prSet presAssocID="{542CEA5E-2F73-402D-B504-F3489D642317}" presName="sp" presStyleCnt="0"/>
      <dgm:spPr/>
    </dgm:pt>
    <dgm:pt modelId="{F6CC561D-05B1-47A3-AA0E-6D8EA82839D3}" type="pres">
      <dgm:prSet presAssocID="{067D7F97-BDD6-4645-84C2-C0066E8BB56F}" presName="linNode" presStyleCnt="0"/>
      <dgm:spPr/>
    </dgm:pt>
    <dgm:pt modelId="{5C10BC7A-838C-4A4F-BA62-3776267FEB24}" type="pres">
      <dgm:prSet presAssocID="{067D7F97-BDD6-4645-84C2-C0066E8BB56F}" presName="parentText" presStyleLbl="node1" presStyleIdx="1" presStyleCnt="3" custScaleX="55393" custScaleY="75716">
        <dgm:presLayoutVars>
          <dgm:chMax val="1"/>
          <dgm:bulletEnabled val="1"/>
        </dgm:presLayoutVars>
      </dgm:prSet>
      <dgm:spPr/>
      <dgm:t>
        <a:bodyPr/>
        <a:lstStyle/>
        <a:p>
          <a:endParaRPr lang="en-GB"/>
        </a:p>
      </dgm:t>
    </dgm:pt>
    <dgm:pt modelId="{FBF14F35-BCCC-4C61-AC54-43ADF5C63EE6}" type="pres">
      <dgm:prSet presAssocID="{067D7F97-BDD6-4645-84C2-C0066E8BB56F}" presName="descendantText" presStyleLbl="alignAccFollowNode1" presStyleIdx="1" presStyleCnt="3" custScaleX="157072">
        <dgm:presLayoutVars>
          <dgm:bulletEnabled val="1"/>
        </dgm:presLayoutVars>
      </dgm:prSet>
      <dgm:spPr/>
      <dgm:t>
        <a:bodyPr/>
        <a:lstStyle/>
        <a:p>
          <a:endParaRPr lang="en-GB"/>
        </a:p>
      </dgm:t>
    </dgm:pt>
    <dgm:pt modelId="{3925B025-9839-4714-ABB6-C6D8F6EE625C}" type="pres">
      <dgm:prSet presAssocID="{278C0496-1430-4009-AFC2-2F911885032B}" presName="sp" presStyleCnt="0"/>
      <dgm:spPr/>
    </dgm:pt>
    <dgm:pt modelId="{B8235F30-9068-429B-A728-A7492805CE5F}" type="pres">
      <dgm:prSet presAssocID="{05DB94E8-74ED-4F35-8AF4-C42207B429E0}" presName="linNode" presStyleCnt="0"/>
      <dgm:spPr/>
    </dgm:pt>
    <dgm:pt modelId="{BF3AFA46-5329-4FBA-AFFB-41159901263F}" type="pres">
      <dgm:prSet presAssocID="{05DB94E8-74ED-4F35-8AF4-C42207B429E0}" presName="parentText" presStyleLbl="node1" presStyleIdx="2" presStyleCnt="3" custScaleX="54096" custScaleY="72030">
        <dgm:presLayoutVars>
          <dgm:chMax val="1"/>
          <dgm:bulletEnabled val="1"/>
        </dgm:presLayoutVars>
      </dgm:prSet>
      <dgm:spPr/>
      <dgm:t>
        <a:bodyPr/>
        <a:lstStyle/>
        <a:p>
          <a:endParaRPr lang="en-GB"/>
        </a:p>
      </dgm:t>
    </dgm:pt>
    <dgm:pt modelId="{C89E508E-FBDC-4CA2-B96D-5AF96AF37D4B}" type="pres">
      <dgm:prSet presAssocID="{05DB94E8-74ED-4F35-8AF4-C42207B429E0}" presName="descendantText" presStyleLbl="alignAccFollowNode1" presStyleIdx="2" presStyleCnt="3" custScaleX="153467">
        <dgm:presLayoutVars>
          <dgm:bulletEnabled val="1"/>
        </dgm:presLayoutVars>
      </dgm:prSet>
      <dgm:spPr/>
      <dgm:t>
        <a:bodyPr/>
        <a:lstStyle/>
        <a:p>
          <a:endParaRPr lang="en-GB"/>
        </a:p>
      </dgm:t>
    </dgm:pt>
  </dgm:ptLst>
  <dgm:cxnLst>
    <dgm:cxn modelId="{01A0A9FC-4D64-4E68-AC3F-BEAAEF0DFC38}" srcId="{067D7F97-BDD6-4645-84C2-C0066E8BB56F}" destId="{52E2ED8D-9248-4D29-938F-606D07C7AAB3}" srcOrd="0" destOrd="0" parTransId="{980E3661-F108-498F-B9FB-24D632F66295}" sibTransId="{0238FC1C-4615-4913-8AC9-E4A5F1F08742}"/>
    <dgm:cxn modelId="{89DE677B-9C61-4139-82E3-0E995C63D322}" srcId="{067D7F97-BDD6-4645-84C2-C0066E8BB56F}" destId="{7C6B46D2-39FA-4B17-8185-BF8576769AE2}" srcOrd="2" destOrd="0" parTransId="{75ECB655-AA81-4E56-B0C2-EA757639733C}" sibTransId="{F2A64DDD-F100-4424-8DE0-570ABEAB9D2E}"/>
    <dgm:cxn modelId="{6951AED0-3E99-44F6-B42C-607F39CA49C5}" srcId="{067D7F97-BDD6-4645-84C2-C0066E8BB56F}" destId="{FF5E34B4-0716-455F-8919-807BF5777D7F}" srcOrd="3" destOrd="0" parTransId="{D47BFAE3-E01E-45E1-B9FF-0E903D73F5E2}" sibTransId="{2C8F65E7-B087-4CF3-A7C3-F2B948F88899}"/>
    <dgm:cxn modelId="{69B066CC-2D94-4CCC-9DFA-B66FDA978725}" srcId="{F40D8AEE-297A-41BD-ADF5-10DE6F107A80}" destId="{05DB94E8-74ED-4F35-8AF4-C42207B429E0}" srcOrd="2" destOrd="0" parTransId="{DD58BEE0-B4F2-4649-A8A7-4EE0C3DD77D3}" sibTransId="{80C8A24D-E14A-477A-AEFC-FC7011BA571D}"/>
    <dgm:cxn modelId="{27FAC1A7-A146-4965-B418-B7D654186ACA}" type="presOf" srcId="{97F60788-6EF9-457C-8F06-DFB6E984BAF6}" destId="{8369AC69-7BB5-4898-8B2C-0C0C8874C9D8}" srcOrd="0" destOrd="0" presId="urn:microsoft.com/office/officeart/2005/8/layout/vList5"/>
    <dgm:cxn modelId="{53B7EA38-2F20-4CBA-8945-1EF9A7C70B83}" type="presOf" srcId="{F40D8AEE-297A-41BD-ADF5-10DE6F107A80}" destId="{FFACBBBE-ACC3-461B-8858-A472BD9200DE}" srcOrd="0" destOrd="0" presId="urn:microsoft.com/office/officeart/2005/8/layout/vList5"/>
    <dgm:cxn modelId="{11C68908-75DA-409C-AA1F-1C317586875B}" srcId="{F40D8AEE-297A-41BD-ADF5-10DE6F107A80}" destId="{067D7F97-BDD6-4645-84C2-C0066E8BB56F}" srcOrd="1" destOrd="0" parTransId="{790B6E22-EA9D-4E04-B1A8-F85A6CE0B678}" sibTransId="{278C0496-1430-4009-AFC2-2F911885032B}"/>
    <dgm:cxn modelId="{82CBCD14-C3E6-4551-97E5-A053BD0E04BC}" type="presOf" srcId="{09B19AF2-3E45-46DF-ADDE-403E56E1FB0A}" destId="{F80776C6-C338-4D8D-AAB3-3B4C4D0893C3}" srcOrd="0" destOrd="0" presId="urn:microsoft.com/office/officeart/2005/8/layout/vList5"/>
    <dgm:cxn modelId="{1E7194CC-CE19-45AB-833A-7093847B250D}" srcId="{067D7F97-BDD6-4645-84C2-C0066E8BB56F}" destId="{CFE6EFC6-819D-422E-8855-39320581AD53}" srcOrd="1" destOrd="0" parTransId="{237684D8-D5B6-4B03-B95D-EA2E6CBEAE3E}" sibTransId="{F396D8DD-E92D-41D0-95EC-0572D22B86D8}"/>
    <dgm:cxn modelId="{79B1E32D-793F-452A-A91B-6B8581EC738C}" srcId="{05DB94E8-74ED-4F35-8AF4-C42207B429E0}" destId="{6E670C5B-A960-469A-B537-77D368F10067}" srcOrd="2" destOrd="0" parTransId="{DD581E98-CE15-4E74-8FD1-E7FC9F0C1203}" sibTransId="{7B8C0317-3422-43A1-BE25-ECAAF922A3B1}"/>
    <dgm:cxn modelId="{7EA9911E-8CAB-4E1C-9943-450BBEB7414C}" type="presOf" srcId="{CFE6EFC6-819D-422E-8855-39320581AD53}" destId="{FBF14F35-BCCC-4C61-AC54-43ADF5C63EE6}" srcOrd="0" destOrd="1" presId="urn:microsoft.com/office/officeart/2005/8/layout/vList5"/>
    <dgm:cxn modelId="{12763A1B-4D59-449A-9DF9-CFE24F519AE8}" type="presOf" srcId="{067D7F97-BDD6-4645-84C2-C0066E8BB56F}" destId="{5C10BC7A-838C-4A4F-BA62-3776267FEB24}" srcOrd="0" destOrd="0" presId="urn:microsoft.com/office/officeart/2005/8/layout/vList5"/>
    <dgm:cxn modelId="{AD3C302F-6AC4-4B53-8754-869F141AC3BF}" type="presOf" srcId="{6E670C5B-A960-469A-B537-77D368F10067}" destId="{C89E508E-FBDC-4CA2-B96D-5AF96AF37D4B}" srcOrd="0" destOrd="2" presId="urn:microsoft.com/office/officeart/2005/8/layout/vList5"/>
    <dgm:cxn modelId="{C0A9EC7D-B2C2-4CE1-8A1E-743291FEA31C}" srcId="{05DB94E8-74ED-4F35-8AF4-C42207B429E0}" destId="{1FA8973D-90DF-43BC-9D5D-E2EE46F607DB}" srcOrd="1" destOrd="0" parTransId="{9BA8F035-DE86-44DD-815A-C90B8CA916CE}" sibTransId="{32D36B5F-068E-494A-A0C2-498ABDD4D147}"/>
    <dgm:cxn modelId="{2A0120FA-0EB9-4066-B5EF-81C60F75A79B}" srcId="{97F60788-6EF9-457C-8F06-DFB6E984BAF6}" destId="{09B19AF2-3E45-46DF-ADDE-403E56E1FB0A}" srcOrd="0" destOrd="0" parTransId="{63022690-3D9A-432E-AB8A-D1275AFE6BDC}" sibTransId="{F05E5AFB-BEAD-4EC5-9F37-76CC25BEDE9C}"/>
    <dgm:cxn modelId="{A1901E11-4C11-4A29-8E47-A1A69A40DA17}" srcId="{F40D8AEE-297A-41BD-ADF5-10DE6F107A80}" destId="{97F60788-6EF9-457C-8F06-DFB6E984BAF6}" srcOrd="0" destOrd="0" parTransId="{4BE217F2-E301-47DC-862D-3729EEDEB6E8}" sibTransId="{542CEA5E-2F73-402D-B504-F3489D642317}"/>
    <dgm:cxn modelId="{CCB29D99-E574-4196-99DD-B08DEF025615}" type="presOf" srcId="{1FA8973D-90DF-43BC-9D5D-E2EE46F607DB}" destId="{C89E508E-FBDC-4CA2-B96D-5AF96AF37D4B}" srcOrd="0" destOrd="1" presId="urn:microsoft.com/office/officeart/2005/8/layout/vList5"/>
    <dgm:cxn modelId="{9143505F-1ABE-45A1-A378-C5BFFE700830}" type="presOf" srcId="{7C6B46D2-39FA-4B17-8185-BF8576769AE2}" destId="{FBF14F35-BCCC-4C61-AC54-43ADF5C63EE6}" srcOrd="0" destOrd="2" presId="urn:microsoft.com/office/officeart/2005/8/layout/vList5"/>
    <dgm:cxn modelId="{04FF4329-50F8-4594-BA50-B2645A2DF2E4}" type="presOf" srcId="{05DB94E8-74ED-4F35-8AF4-C42207B429E0}" destId="{BF3AFA46-5329-4FBA-AFFB-41159901263F}" srcOrd="0" destOrd="0" presId="urn:microsoft.com/office/officeart/2005/8/layout/vList5"/>
    <dgm:cxn modelId="{EAA8E952-D5D2-4232-BBC5-2599A83B8692}" srcId="{05DB94E8-74ED-4F35-8AF4-C42207B429E0}" destId="{C0DB163A-6C4F-4561-B83B-B766A1E69E12}" srcOrd="0" destOrd="0" parTransId="{0B8754DC-1C12-43BB-B23C-5C3036C481CE}" sibTransId="{9996DA0E-8684-40CC-AD97-FFB324E86317}"/>
    <dgm:cxn modelId="{98FAC789-C34F-4954-8E28-C5ABA493C12A}" type="presOf" srcId="{52E2ED8D-9248-4D29-938F-606D07C7AAB3}" destId="{FBF14F35-BCCC-4C61-AC54-43ADF5C63EE6}" srcOrd="0" destOrd="0" presId="urn:microsoft.com/office/officeart/2005/8/layout/vList5"/>
    <dgm:cxn modelId="{8C40E62E-A667-412C-8D63-6E015AF59640}" type="presOf" srcId="{C0DB163A-6C4F-4561-B83B-B766A1E69E12}" destId="{C89E508E-FBDC-4CA2-B96D-5AF96AF37D4B}" srcOrd="0" destOrd="0" presId="urn:microsoft.com/office/officeart/2005/8/layout/vList5"/>
    <dgm:cxn modelId="{62DEE0BE-BFC3-4446-A3A6-975CA6D17359}" type="presOf" srcId="{FF5E34B4-0716-455F-8919-807BF5777D7F}" destId="{FBF14F35-BCCC-4C61-AC54-43ADF5C63EE6}" srcOrd="0" destOrd="3" presId="urn:microsoft.com/office/officeart/2005/8/layout/vList5"/>
    <dgm:cxn modelId="{D8AD8D23-5B2E-412F-83AC-860157DF9093}" type="presParOf" srcId="{FFACBBBE-ACC3-461B-8858-A472BD9200DE}" destId="{AB9603BA-773F-4E49-8D6E-7DFCC784748F}" srcOrd="0" destOrd="0" presId="urn:microsoft.com/office/officeart/2005/8/layout/vList5"/>
    <dgm:cxn modelId="{EEB0AD40-EF33-40A4-96B2-E8AE40236AE0}" type="presParOf" srcId="{AB9603BA-773F-4E49-8D6E-7DFCC784748F}" destId="{8369AC69-7BB5-4898-8B2C-0C0C8874C9D8}" srcOrd="0" destOrd="0" presId="urn:microsoft.com/office/officeart/2005/8/layout/vList5"/>
    <dgm:cxn modelId="{59F4B69D-498B-43BE-8D03-5F4F3C6CC559}" type="presParOf" srcId="{AB9603BA-773F-4E49-8D6E-7DFCC784748F}" destId="{F80776C6-C338-4D8D-AAB3-3B4C4D0893C3}" srcOrd="1" destOrd="0" presId="urn:microsoft.com/office/officeart/2005/8/layout/vList5"/>
    <dgm:cxn modelId="{FF0CD5BC-F787-4B18-8BF0-80150DE7F387}" type="presParOf" srcId="{FFACBBBE-ACC3-461B-8858-A472BD9200DE}" destId="{2CDE0903-93B8-4140-AB8A-599EAE7E0C04}" srcOrd="1" destOrd="0" presId="urn:microsoft.com/office/officeart/2005/8/layout/vList5"/>
    <dgm:cxn modelId="{43968C7B-449B-4880-A8EC-3B777D76C740}" type="presParOf" srcId="{FFACBBBE-ACC3-461B-8858-A472BD9200DE}" destId="{F6CC561D-05B1-47A3-AA0E-6D8EA82839D3}" srcOrd="2" destOrd="0" presId="urn:microsoft.com/office/officeart/2005/8/layout/vList5"/>
    <dgm:cxn modelId="{73C83457-17BA-44F9-A94F-D2545E3BA6C2}" type="presParOf" srcId="{F6CC561D-05B1-47A3-AA0E-6D8EA82839D3}" destId="{5C10BC7A-838C-4A4F-BA62-3776267FEB24}" srcOrd="0" destOrd="0" presId="urn:microsoft.com/office/officeart/2005/8/layout/vList5"/>
    <dgm:cxn modelId="{0DEFFCD2-5617-42F2-B669-CB2E9EEAA0F8}" type="presParOf" srcId="{F6CC561D-05B1-47A3-AA0E-6D8EA82839D3}" destId="{FBF14F35-BCCC-4C61-AC54-43ADF5C63EE6}" srcOrd="1" destOrd="0" presId="urn:microsoft.com/office/officeart/2005/8/layout/vList5"/>
    <dgm:cxn modelId="{28311F24-7620-44CB-B6F1-9D079C2D37FC}" type="presParOf" srcId="{FFACBBBE-ACC3-461B-8858-A472BD9200DE}" destId="{3925B025-9839-4714-ABB6-C6D8F6EE625C}" srcOrd="3" destOrd="0" presId="urn:microsoft.com/office/officeart/2005/8/layout/vList5"/>
    <dgm:cxn modelId="{FC928D88-79EB-4C25-BE1A-56F3C17DD2DF}" type="presParOf" srcId="{FFACBBBE-ACC3-461B-8858-A472BD9200DE}" destId="{B8235F30-9068-429B-A728-A7492805CE5F}" srcOrd="4" destOrd="0" presId="urn:microsoft.com/office/officeart/2005/8/layout/vList5"/>
    <dgm:cxn modelId="{572B6B01-757D-4D2D-AE75-086FC26D93C6}" type="presParOf" srcId="{B8235F30-9068-429B-A728-A7492805CE5F}" destId="{BF3AFA46-5329-4FBA-AFFB-41159901263F}" srcOrd="0" destOrd="0" presId="urn:microsoft.com/office/officeart/2005/8/layout/vList5"/>
    <dgm:cxn modelId="{358EF548-A5E8-4740-8570-819307C0CC86}" type="presParOf" srcId="{B8235F30-9068-429B-A728-A7492805CE5F}" destId="{C89E508E-FBDC-4CA2-B96D-5AF96AF37D4B}" srcOrd="1" destOrd="0" presId="urn:microsoft.com/office/officeart/2005/8/layout/vList5"/>
  </dgm:cxnLst>
  <dgm:bg/>
  <dgm:whole/>
  <dgm:extLst>
    <a:ext uri="http://schemas.microsoft.com/office/drawing/2008/diagram">
      <dsp:dataModelExt xmlns="" xmlns:dsp="http://schemas.microsoft.com/office/drawing/2008/diagram" relId="rId1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716930D-6049-4E5F-8C2B-5EBB5C6F28B6}">
      <dsp:nvSpPr>
        <dsp:cNvPr id="0" name=""/>
        <dsp:cNvSpPr/>
      </dsp:nvSpPr>
      <dsp:spPr>
        <a:xfrm>
          <a:off x="5531421" y="3643338"/>
          <a:ext cx="4255584" cy="194768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228600" lvl="1" indent="-228600" algn="l" defTabSz="977900">
            <a:lnSpc>
              <a:spcPct val="90000"/>
            </a:lnSpc>
            <a:spcBef>
              <a:spcPct val="0"/>
            </a:spcBef>
            <a:spcAft>
              <a:spcPct val="15000"/>
            </a:spcAft>
            <a:buChar char="••"/>
          </a:pPr>
          <a:r>
            <a:rPr lang="en-GB" sz="2200" kern="1200" dirty="0" smtClean="0"/>
            <a:t>Ergonomics</a:t>
          </a:r>
          <a:endParaRPr lang="en-GB" sz="2200" kern="1200" dirty="0"/>
        </a:p>
        <a:p>
          <a:pPr marL="228600" lvl="1" indent="-228600" algn="l" defTabSz="977900">
            <a:lnSpc>
              <a:spcPct val="90000"/>
            </a:lnSpc>
            <a:spcBef>
              <a:spcPct val="0"/>
            </a:spcBef>
            <a:spcAft>
              <a:spcPct val="15000"/>
            </a:spcAft>
            <a:buChar char="••"/>
          </a:pPr>
          <a:r>
            <a:rPr lang="en-GB" sz="2200" kern="1200" dirty="0" smtClean="0"/>
            <a:t>Smooth action</a:t>
          </a:r>
          <a:endParaRPr lang="en-GB" sz="2200" kern="1200" dirty="0"/>
        </a:p>
        <a:p>
          <a:pPr marL="228600" lvl="1" indent="-228600" algn="l" defTabSz="977900">
            <a:lnSpc>
              <a:spcPct val="90000"/>
            </a:lnSpc>
            <a:spcBef>
              <a:spcPct val="0"/>
            </a:spcBef>
            <a:spcAft>
              <a:spcPct val="15000"/>
            </a:spcAft>
            <a:buChar char="••"/>
          </a:pPr>
          <a:r>
            <a:rPr lang="en-GB" sz="2200" kern="1200" dirty="0" smtClean="0"/>
            <a:t>Single-person &amp; single hand</a:t>
          </a:r>
          <a:endParaRPr lang="en-GB" sz="2200" kern="1200" dirty="0"/>
        </a:p>
      </dsp:txBody>
      <dsp:txXfrm>
        <a:off x="6808097" y="4130259"/>
        <a:ext cx="2978908" cy="1460762"/>
      </dsp:txXfrm>
    </dsp:sp>
    <dsp:sp modelId="{BBCF26AF-6A00-4E25-A2BD-5DFF2164F7BB}">
      <dsp:nvSpPr>
        <dsp:cNvPr id="0" name=""/>
        <dsp:cNvSpPr/>
      </dsp:nvSpPr>
      <dsp:spPr>
        <a:xfrm>
          <a:off x="291731" y="3786213"/>
          <a:ext cx="3930081" cy="180305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228600" lvl="1" indent="-228600" algn="l" defTabSz="977900">
            <a:lnSpc>
              <a:spcPct val="90000"/>
            </a:lnSpc>
            <a:spcBef>
              <a:spcPct val="0"/>
            </a:spcBef>
            <a:spcAft>
              <a:spcPct val="15000"/>
            </a:spcAft>
            <a:buChar char="••"/>
          </a:pPr>
          <a:r>
            <a:rPr lang="en-GB" sz="2200" kern="1200" dirty="0" smtClean="0"/>
            <a:t>Low cost material</a:t>
          </a:r>
          <a:endParaRPr lang="en-GB" sz="2200" kern="1200" dirty="0"/>
        </a:p>
        <a:p>
          <a:pPr marL="228600" lvl="1" indent="-228600" algn="l" defTabSz="977900">
            <a:lnSpc>
              <a:spcPct val="90000"/>
            </a:lnSpc>
            <a:spcBef>
              <a:spcPct val="0"/>
            </a:spcBef>
            <a:spcAft>
              <a:spcPct val="15000"/>
            </a:spcAft>
            <a:buChar char="••"/>
          </a:pPr>
          <a:r>
            <a:rPr lang="en-GB" sz="2200" kern="1200" dirty="0" smtClean="0"/>
            <a:t>One system</a:t>
          </a:r>
          <a:endParaRPr lang="en-GB" sz="2200" kern="1200" dirty="0"/>
        </a:p>
        <a:p>
          <a:pPr marL="228600" lvl="1" indent="-228600" algn="l" defTabSz="977900">
            <a:lnSpc>
              <a:spcPct val="90000"/>
            </a:lnSpc>
            <a:spcBef>
              <a:spcPct val="0"/>
            </a:spcBef>
            <a:spcAft>
              <a:spcPct val="15000"/>
            </a:spcAft>
            <a:buChar char="••"/>
          </a:pPr>
          <a:r>
            <a:rPr lang="en-GB" sz="2200" kern="1200" dirty="0" smtClean="0"/>
            <a:t>Longevity</a:t>
          </a:r>
          <a:endParaRPr lang="en-GB" sz="2200" kern="1200" dirty="0"/>
        </a:p>
      </dsp:txBody>
      <dsp:txXfrm>
        <a:off x="291731" y="4236975"/>
        <a:ext cx="2751057" cy="1352288"/>
      </dsp:txXfrm>
    </dsp:sp>
    <dsp:sp modelId="{D86DAB42-5A51-473F-85B7-6E0701BE5830}">
      <dsp:nvSpPr>
        <dsp:cNvPr id="0" name=""/>
        <dsp:cNvSpPr/>
      </dsp:nvSpPr>
      <dsp:spPr>
        <a:xfrm>
          <a:off x="5500726" y="71439"/>
          <a:ext cx="4269836" cy="179265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228600" lvl="1" indent="-228600" algn="l" defTabSz="977900">
            <a:lnSpc>
              <a:spcPct val="90000"/>
            </a:lnSpc>
            <a:spcBef>
              <a:spcPct val="0"/>
            </a:spcBef>
            <a:spcAft>
              <a:spcPct val="15000"/>
            </a:spcAft>
            <a:buChar char="••"/>
          </a:pPr>
          <a:r>
            <a:rPr lang="en-GB" sz="2200" kern="1200" dirty="0" err="1" smtClean="0"/>
            <a:t>Sterilisable</a:t>
          </a:r>
          <a:r>
            <a:rPr lang="en-GB" sz="2200" kern="1200" dirty="0" smtClean="0"/>
            <a:t> in an autoclave i.e. resistant to sterilising liquid and high heat</a:t>
          </a:r>
          <a:endParaRPr lang="en-GB" sz="2200" kern="1200" dirty="0"/>
        </a:p>
      </dsp:txBody>
      <dsp:txXfrm>
        <a:off x="6781677" y="71439"/>
        <a:ext cx="2988885" cy="1344490"/>
      </dsp:txXfrm>
    </dsp:sp>
    <dsp:sp modelId="{CE689C00-CBE6-4BAA-9E49-F97DABDEFBB3}">
      <dsp:nvSpPr>
        <dsp:cNvPr id="0" name=""/>
        <dsp:cNvSpPr/>
      </dsp:nvSpPr>
      <dsp:spPr>
        <a:xfrm>
          <a:off x="234957" y="71439"/>
          <a:ext cx="4057299" cy="179265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228600" lvl="1" indent="-228600" algn="l" defTabSz="977900">
            <a:lnSpc>
              <a:spcPct val="90000"/>
            </a:lnSpc>
            <a:spcBef>
              <a:spcPct val="0"/>
            </a:spcBef>
            <a:spcAft>
              <a:spcPct val="15000"/>
            </a:spcAft>
            <a:buChar char="••"/>
          </a:pPr>
          <a:r>
            <a:rPr lang="en-GB" sz="2200" kern="1200" dirty="0" smtClean="0"/>
            <a:t>Easy insertion</a:t>
          </a:r>
          <a:endParaRPr lang="en-GB" sz="2200" kern="1200" dirty="0"/>
        </a:p>
        <a:p>
          <a:pPr marL="228600" lvl="1" indent="-228600" algn="l" defTabSz="977900">
            <a:lnSpc>
              <a:spcPct val="90000"/>
            </a:lnSpc>
            <a:spcBef>
              <a:spcPct val="0"/>
            </a:spcBef>
            <a:spcAft>
              <a:spcPct val="15000"/>
            </a:spcAft>
            <a:buChar char="••"/>
          </a:pPr>
          <a:r>
            <a:rPr lang="en-GB" sz="2200" kern="1200" dirty="0" smtClean="0"/>
            <a:t>For a variety of sizes and types</a:t>
          </a:r>
          <a:endParaRPr lang="en-GB" sz="2200" kern="1200" dirty="0"/>
        </a:p>
        <a:p>
          <a:pPr marL="228600" lvl="1" indent="-228600" algn="l" defTabSz="977900">
            <a:lnSpc>
              <a:spcPct val="90000"/>
            </a:lnSpc>
            <a:spcBef>
              <a:spcPct val="0"/>
            </a:spcBef>
            <a:spcAft>
              <a:spcPct val="15000"/>
            </a:spcAft>
            <a:buChar char="••"/>
          </a:pPr>
          <a:r>
            <a:rPr lang="en-GB" sz="2200" kern="1200" dirty="0" smtClean="0"/>
            <a:t>Able to create suitable pressure</a:t>
          </a:r>
          <a:endParaRPr lang="en-GB" sz="2200" kern="1200" dirty="0"/>
        </a:p>
      </dsp:txBody>
      <dsp:txXfrm>
        <a:off x="234957" y="71439"/>
        <a:ext cx="2840109" cy="1344490"/>
      </dsp:txXfrm>
    </dsp:sp>
    <dsp:sp modelId="{D2DDEB37-A2BA-43C7-8E7C-99D7406461D4}">
      <dsp:nvSpPr>
        <dsp:cNvPr id="0" name=""/>
        <dsp:cNvSpPr/>
      </dsp:nvSpPr>
      <dsp:spPr>
        <a:xfrm>
          <a:off x="2411797" y="340095"/>
          <a:ext cx="2425684" cy="2425684"/>
        </a:xfrm>
        <a:prstGeom prst="pieWedge">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satMod val="105000"/>
              <a:alpha val="48000"/>
            </a:scheme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GB" sz="2800" kern="1200" dirty="0" smtClean="0"/>
            <a:t>Syringe</a:t>
          </a:r>
          <a:endParaRPr lang="en-GB" sz="2800" kern="1200" dirty="0"/>
        </a:p>
      </dsp:txBody>
      <dsp:txXfrm>
        <a:off x="2411797" y="340095"/>
        <a:ext cx="2425684" cy="2425684"/>
      </dsp:txXfrm>
    </dsp:sp>
    <dsp:sp modelId="{C30767ED-92C4-474C-844B-4E97CD797F8C}">
      <dsp:nvSpPr>
        <dsp:cNvPr id="0" name=""/>
        <dsp:cNvSpPr/>
      </dsp:nvSpPr>
      <dsp:spPr>
        <a:xfrm rot="5400000">
          <a:off x="4949523" y="340095"/>
          <a:ext cx="2425684" cy="2425684"/>
        </a:xfrm>
        <a:prstGeom prst="pieWedge">
          <a:avLst/>
        </a:prstGeom>
        <a:gradFill rotWithShape="1">
          <a:gsLst>
            <a:gs pos="0">
              <a:schemeClr val="accent2">
                <a:tint val="70000"/>
                <a:satMod val="130000"/>
              </a:schemeClr>
            </a:gs>
            <a:gs pos="43000">
              <a:schemeClr val="accent2">
                <a:tint val="44000"/>
                <a:satMod val="165000"/>
              </a:schemeClr>
            </a:gs>
            <a:gs pos="93000">
              <a:schemeClr val="accent2">
                <a:tint val="15000"/>
                <a:satMod val="165000"/>
              </a:schemeClr>
            </a:gs>
            <a:gs pos="100000">
              <a:schemeClr val="accent2">
                <a:tint val="5000"/>
                <a:satMod val="250000"/>
              </a:schemeClr>
            </a:gs>
          </a:gsLst>
          <a:path path="circle">
            <a:fillToRect l="50000" t="130000" r="50000" b="-30000"/>
          </a:path>
        </a:gradFill>
        <a:ln w="9525" cap="flat" cmpd="sng" algn="ctr">
          <a:solidFill>
            <a:schemeClr val="accent2">
              <a:shade val="50000"/>
              <a:satMod val="103000"/>
            </a:schemeClr>
          </a:solidFill>
          <a:prstDash val="solid"/>
        </a:ln>
        <a:effectLst>
          <a:outerShdw blurRad="57150" dist="38100" dir="5400000" algn="ctr" rotWithShape="0">
            <a:schemeClr val="accent2">
              <a:shade val="9000"/>
              <a:satMod val="105000"/>
              <a:alpha val="48000"/>
            </a:scheme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GB" sz="2800" kern="1200" dirty="0" smtClean="0"/>
            <a:t>Multiple Use</a:t>
          </a:r>
          <a:endParaRPr lang="en-GB" sz="2800" kern="1200" dirty="0"/>
        </a:p>
      </dsp:txBody>
      <dsp:txXfrm rot="5400000">
        <a:off x="4949523" y="340095"/>
        <a:ext cx="2425684" cy="2425684"/>
      </dsp:txXfrm>
    </dsp:sp>
    <dsp:sp modelId="{070D6BFE-3767-4764-A325-F2A0F497CD7A}">
      <dsp:nvSpPr>
        <dsp:cNvPr id="0" name=""/>
        <dsp:cNvSpPr/>
      </dsp:nvSpPr>
      <dsp:spPr>
        <a:xfrm rot="10800000">
          <a:off x="4949523" y="2877821"/>
          <a:ext cx="2425684" cy="2425684"/>
        </a:xfrm>
        <a:prstGeom prst="pieWedge">
          <a:avLst/>
        </a:prstGeom>
        <a:gradFill rotWithShape="1">
          <a:gsLst>
            <a:gs pos="0">
              <a:schemeClr val="accent6">
                <a:tint val="70000"/>
                <a:satMod val="130000"/>
              </a:schemeClr>
            </a:gs>
            <a:gs pos="43000">
              <a:schemeClr val="accent6">
                <a:tint val="44000"/>
                <a:satMod val="165000"/>
              </a:schemeClr>
            </a:gs>
            <a:gs pos="93000">
              <a:schemeClr val="accent6">
                <a:tint val="15000"/>
                <a:satMod val="165000"/>
              </a:schemeClr>
            </a:gs>
            <a:gs pos="100000">
              <a:schemeClr val="accent6">
                <a:tint val="5000"/>
                <a:satMod val="250000"/>
              </a:schemeClr>
            </a:gs>
          </a:gsLst>
          <a:path path="circle">
            <a:fillToRect l="50000" t="130000" r="50000" b="-30000"/>
          </a:path>
        </a:gradFill>
        <a:ln w="9525" cap="flat" cmpd="sng" algn="ctr">
          <a:solidFill>
            <a:schemeClr val="accent6">
              <a:shade val="50000"/>
              <a:satMod val="103000"/>
            </a:schemeClr>
          </a:solidFill>
          <a:prstDash val="solid"/>
        </a:ln>
        <a:effectLst>
          <a:outerShdw blurRad="57150" dist="38100" dir="5400000" algn="ctr" rotWithShape="0">
            <a:schemeClr val="accent6">
              <a:shade val="9000"/>
              <a:satMod val="105000"/>
              <a:alpha val="48000"/>
            </a:scheme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GB" sz="2800" kern="1200" dirty="0" smtClean="0"/>
            <a:t>Hand-Held</a:t>
          </a:r>
          <a:endParaRPr lang="en-GB" sz="2800" kern="1200" dirty="0"/>
        </a:p>
      </dsp:txBody>
      <dsp:txXfrm rot="10800000">
        <a:off x="4949523" y="2877821"/>
        <a:ext cx="2425684" cy="2425684"/>
      </dsp:txXfrm>
    </dsp:sp>
    <dsp:sp modelId="{6C90D3D7-5E65-4F43-B459-9CB1CBF30B60}">
      <dsp:nvSpPr>
        <dsp:cNvPr id="0" name=""/>
        <dsp:cNvSpPr/>
      </dsp:nvSpPr>
      <dsp:spPr>
        <a:xfrm rot="16200000">
          <a:off x="2411797" y="2877821"/>
          <a:ext cx="2425684" cy="2425684"/>
        </a:xfrm>
        <a:prstGeom prst="pieWedge">
          <a:avLst/>
        </a:prstGeom>
        <a:gradFill rotWithShape="1">
          <a:gsLst>
            <a:gs pos="0">
              <a:schemeClr val="accent1">
                <a:tint val="70000"/>
                <a:satMod val="130000"/>
              </a:schemeClr>
            </a:gs>
            <a:gs pos="43000">
              <a:schemeClr val="accent1">
                <a:tint val="44000"/>
                <a:satMod val="165000"/>
              </a:schemeClr>
            </a:gs>
            <a:gs pos="93000">
              <a:schemeClr val="accent1">
                <a:tint val="15000"/>
                <a:satMod val="165000"/>
              </a:schemeClr>
            </a:gs>
            <a:gs pos="100000">
              <a:schemeClr val="accent1">
                <a:tint val="5000"/>
                <a:satMod val="250000"/>
              </a:schemeClr>
            </a:gs>
          </a:gsLst>
          <a:path path="circle">
            <a:fillToRect l="50000" t="130000" r="50000" b="-30000"/>
          </a:path>
        </a:gradFill>
        <a:ln w="9525" cap="flat" cmpd="sng" algn="ctr">
          <a:solidFill>
            <a:schemeClr val="accent1">
              <a:shade val="50000"/>
              <a:satMod val="103000"/>
            </a:schemeClr>
          </a:solidFill>
          <a:prstDash val="solid"/>
        </a:ln>
        <a:effectLst>
          <a:outerShdw blurRad="57150" dist="38100" dir="5400000" algn="ctr" rotWithShape="0">
            <a:schemeClr val="accent1">
              <a:shade val="9000"/>
              <a:satMod val="105000"/>
              <a:alpha val="48000"/>
            </a:scheme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GB" sz="2800" kern="1200" dirty="0" smtClean="0"/>
            <a:t>Low</a:t>
          </a:r>
          <a:r>
            <a:rPr lang="en-GB" sz="2800" kern="1200" baseline="0" dirty="0" smtClean="0"/>
            <a:t> Cost</a:t>
          </a:r>
          <a:endParaRPr lang="en-GB" sz="2800" kern="1200" dirty="0"/>
        </a:p>
      </dsp:txBody>
      <dsp:txXfrm rot="16200000">
        <a:off x="2411797" y="2877821"/>
        <a:ext cx="2425684" cy="2425684"/>
      </dsp:txXfrm>
    </dsp:sp>
    <dsp:sp modelId="{ED348577-2F51-4AFA-B8DC-99859027DE4A}">
      <dsp:nvSpPr>
        <dsp:cNvPr id="0" name=""/>
        <dsp:cNvSpPr/>
      </dsp:nvSpPr>
      <dsp:spPr>
        <a:xfrm>
          <a:off x="4474750" y="2317617"/>
          <a:ext cx="837505" cy="728265"/>
        </a:xfrm>
        <a:prstGeom prst="circularArrow">
          <a:avLst/>
        </a:prstGeom>
        <a:solidFill>
          <a:schemeClr val="accent1">
            <a:tint val="60000"/>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tint val="60000"/>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dsp:style>
    </dsp:sp>
    <dsp:sp modelId="{AEA115CB-3577-4DE7-885A-6BAAA88C4CF7}">
      <dsp:nvSpPr>
        <dsp:cNvPr id="0" name=""/>
        <dsp:cNvSpPr/>
      </dsp:nvSpPr>
      <dsp:spPr>
        <a:xfrm rot="10800000" flipV="1">
          <a:off x="4286277" y="2857520"/>
          <a:ext cx="1694759" cy="156766"/>
        </a:xfrm>
        <a:prstGeom prst="circularArrow">
          <a:avLst/>
        </a:prstGeom>
        <a:solidFill>
          <a:schemeClr val="accent1">
            <a:tint val="60000"/>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tint val="60000"/>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387B6B7-84B8-4249-93D0-CB37958A9FF1}">
      <dsp:nvSpPr>
        <dsp:cNvPr id="0" name=""/>
        <dsp:cNvSpPr/>
      </dsp:nvSpPr>
      <dsp:spPr>
        <a:xfrm>
          <a:off x="1143011" y="0"/>
          <a:ext cx="2451752" cy="2143139"/>
        </a:xfrm>
        <a:prstGeom prst="rightArrow">
          <a:avLst>
            <a:gd name="adj1" fmla="val 70000"/>
            <a:gd name="adj2" fmla="val 50000"/>
          </a:avLst>
        </a:prstGeom>
        <a:solidFill>
          <a:schemeClr val="accent6">
            <a:alpha val="90000"/>
            <a:tint val="40000"/>
            <a:hueOff val="0"/>
            <a:satOff val="0"/>
            <a:lumOff val="0"/>
            <a:alphaOff val="0"/>
          </a:schemeClr>
        </a:solidFill>
        <a:ln w="25400" cap="flat" cmpd="sng" algn="ctr">
          <a:solidFill>
            <a:schemeClr val="accent6">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B063F3-61AD-4211-B451-F3E56AB87788}">
      <dsp:nvSpPr>
        <dsp:cNvPr id="0" name=""/>
        <dsp:cNvSpPr/>
      </dsp:nvSpPr>
      <dsp:spPr>
        <a:xfrm>
          <a:off x="484445" y="458631"/>
          <a:ext cx="1225876" cy="1225876"/>
        </a:xfrm>
        <a:prstGeom prst="ellipse">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6">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t>Low Cost</a:t>
          </a:r>
          <a:endParaRPr lang="en-GB" sz="1800" kern="1200" dirty="0"/>
        </a:p>
      </dsp:txBody>
      <dsp:txXfrm>
        <a:off x="484445" y="458631"/>
        <a:ext cx="1225876" cy="1225876"/>
      </dsp:txXfrm>
    </dsp:sp>
    <dsp:sp modelId="{BA6BD05E-5237-45DD-A521-97EA8A1291B9}">
      <dsp:nvSpPr>
        <dsp:cNvPr id="0" name=""/>
        <dsp:cNvSpPr/>
      </dsp:nvSpPr>
      <dsp:spPr>
        <a:xfrm>
          <a:off x="4331285" y="0"/>
          <a:ext cx="2451752" cy="2143139"/>
        </a:xfrm>
        <a:prstGeom prst="rightArrow">
          <a:avLst>
            <a:gd name="adj1" fmla="val 70000"/>
            <a:gd name="adj2" fmla="val 50000"/>
          </a:avLst>
        </a:prstGeom>
        <a:solidFill>
          <a:schemeClr val="accent6">
            <a:alpha val="90000"/>
            <a:tint val="40000"/>
            <a:hueOff val="0"/>
            <a:satOff val="0"/>
            <a:lumOff val="0"/>
            <a:alphaOff val="0"/>
          </a:schemeClr>
        </a:solidFill>
        <a:ln w="25400" cap="flat" cmpd="sng" algn="ctr">
          <a:solidFill>
            <a:schemeClr val="accent6">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4282168-509E-4CD2-A733-6908ADF080D1}">
      <dsp:nvSpPr>
        <dsp:cNvPr id="0" name=""/>
        <dsp:cNvSpPr/>
      </dsp:nvSpPr>
      <dsp:spPr>
        <a:xfrm>
          <a:off x="3718347" y="458631"/>
          <a:ext cx="1225876" cy="1225876"/>
        </a:xfrm>
        <a:prstGeom prst="ellipse">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6">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t>Multiple Use</a:t>
          </a:r>
          <a:endParaRPr lang="en-GB" sz="1800" kern="1200" dirty="0"/>
        </a:p>
      </dsp:txBody>
      <dsp:txXfrm>
        <a:off x="3718347" y="458631"/>
        <a:ext cx="1225876" cy="1225876"/>
      </dsp:txXfrm>
    </dsp:sp>
    <dsp:sp modelId="{884335A2-8D3C-49F1-9313-405BCDA9E6F8}">
      <dsp:nvSpPr>
        <dsp:cNvPr id="0" name=""/>
        <dsp:cNvSpPr/>
      </dsp:nvSpPr>
      <dsp:spPr>
        <a:xfrm>
          <a:off x="7565187" y="0"/>
          <a:ext cx="2451752" cy="2143139"/>
        </a:xfrm>
        <a:prstGeom prst="rightArrow">
          <a:avLst>
            <a:gd name="adj1" fmla="val 70000"/>
            <a:gd name="adj2" fmla="val 50000"/>
          </a:avLst>
        </a:prstGeom>
        <a:solidFill>
          <a:schemeClr val="accent6">
            <a:alpha val="90000"/>
            <a:tint val="40000"/>
            <a:hueOff val="0"/>
            <a:satOff val="0"/>
            <a:lumOff val="0"/>
            <a:alphaOff val="0"/>
          </a:schemeClr>
        </a:solidFill>
        <a:ln w="25400" cap="flat" cmpd="sng" algn="ctr">
          <a:solidFill>
            <a:schemeClr val="accent6">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0708211-9467-40EC-85BC-BB4D440F1AF7}">
      <dsp:nvSpPr>
        <dsp:cNvPr id="0" name=""/>
        <dsp:cNvSpPr/>
      </dsp:nvSpPr>
      <dsp:spPr>
        <a:xfrm>
          <a:off x="6952249" y="458631"/>
          <a:ext cx="1225876" cy="1225876"/>
        </a:xfrm>
        <a:prstGeom prst="ellipse">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6">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t>Use of Syringe</a:t>
          </a:r>
          <a:endParaRPr lang="en-GB" sz="1800" kern="1200" dirty="0"/>
        </a:p>
      </dsp:txBody>
      <dsp:txXfrm>
        <a:off x="6952249" y="458631"/>
        <a:ext cx="1225876" cy="122587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80776C6-C338-4D8D-AAB3-3B4C4D0893C3}">
      <dsp:nvSpPr>
        <dsp:cNvPr id="0" name=""/>
        <dsp:cNvSpPr/>
      </dsp:nvSpPr>
      <dsp:spPr>
        <a:xfrm rot="5400000">
          <a:off x="4993806" y="-3287099"/>
          <a:ext cx="1863286" cy="8437491"/>
        </a:xfrm>
        <a:prstGeom prst="round2SameRect">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r>
            <a:rPr lang="en-GB" sz="2200" kern="1200" dirty="0" smtClean="0"/>
            <a:t>Use </a:t>
          </a:r>
          <a:r>
            <a:rPr lang="en-GB" sz="2200" b="1" kern="1200" dirty="0" smtClean="0"/>
            <a:t>MATLAB®</a:t>
          </a:r>
          <a:r>
            <a:rPr lang="en-GB" sz="2200" b="0" kern="1200" dirty="0" smtClean="0"/>
            <a:t> to c</a:t>
          </a:r>
          <a:r>
            <a:rPr lang="en-GB" sz="2200" kern="1200" dirty="0" smtClean="0"/>
            <a:t>reate </a:t>
          </a:r>
          <a:r>
            <a:rPr lang="en-GB" sz="2200" kern="1200" dirty="0" smtClean="0"/>
            <a:t>a </a:t>
          </a:r>
          <a:r>
            <a:rPr lang="en-GB" sz="2200" b="1" kern="1200" dirty="0" smtClean="0"/>
            <a:t>theoretical model</a:t>
          </a:r>
          <a:r>
            <a:rPr lang="en-GB" sz="2200" kern="1200" dirty="0" smtClean="0"/>
            <a:t>, describing the relationship between the physical parameters of the device and the incremental changes in pressure in the system, to verify the devices capabilities</a:t>
          </a:r>
          <a:r>
            <a:rPr lang="en-GB" sz="2200" kern="1200" dirty="0" smtClean="0"/>
            <a:t>.</a:t>
          </a:r>
          <a:endParaRPr lang="en-GB" sz="2200" b="1" kern="1200" dirty="0" smtClean="0"/>
        </a:p>
      </dsp:txBody>
      <dsp:txXfrm rot="5400000">
        <a:off x="4993806" y="-3287099"/>
        <a:ext cx="1863286" cy="8437491"/>
      </dsp:txXfrm>
    </dsp:sp>
    <dsp:sp modelId="{8369AC69-7BB5-4898-8B2C-0C0C8874C9D8}">
      <dsp:nvSpPr>
        <dsp:cNvPr id="0" name=""/>
        <dsp:cNvSpPr/>
      </dsp:nvSpPr>
      <dsp:spPr>
        <a:xfrm>
          <a:off x="15" y="72319"/>
          <a:ext cx="1705444" cy="1658581"/>
        </a:xfrm>
        <a:prstGeom prst="roundRect">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57150" dist="38100" dir="5400000" algn="ctr" rotWithShape="0">
            <a:schemeClr val="l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74320" tIns="137160" rIns="274320" bIns="137160" numCol="1" spcCol="1270" anchor="ctr" anchorCtr="0">
          <a:noAutofit/>
        </a:bodyPr>
        <a:lstStyle/>
        <a:p>
          <a:pPr lvl="0" algn="ctr" defTabSz="3200400">
            <a:lnSpc>
              <a:spcPct val="90000"/>
            </a:lnSpc>
            <a:spcBef>
              <a:spcPct val="0"/>
            </a:spcBef>
            <a:spcAft>
              <a:spcPct val="35000"/>
            </a:spcAft>
          </a:pPr>
          <a:r>
            <a:rPr lang="en-GB" sz="7200" kern="1200" dirty="0" smtClean="0"/>
            <a:t>1</a:t>
          </a:r>
          <a:endParaRPr lang="en-GB" sz="7200" kern="1200" dirty="0"/>
        </a:p>
      </dsp:txBody>
      <dsp:txXfrm>
        <a:off x="15" y="72319"/>
        <a:ext cx="1705444" cy="1658581"/>
      </dsp:txXfrm>
    </dsp:sp>
    <dsp:sp modelId="{FBF14F35-BCCC-4C61-AC54-43ADF5C63EE6}">
      <dsp:nvSpPr>
        <dsp:cNvPr id="0" name=""/>
        <dsp:cNvSpPr/>
      </dsp:nvSpPr>
      <dsp:spPr>
        <a:xfrm rot="5400000">
          <a:off x="4980038" y="-1320290"/>
          <a:ext cx="1863286" cy="8464773"/>
        </a:xfrm>
        <a:prstGeom prst="round2SameRect">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r>
            <a:rPr lang="en-GB" sz="2200" kern="1200" dirty="0" smtClean="0"/>
            <a:t>Testing of ideas for design, including:</a:t>
          </a:r>
          <a:endParaRPr lang="en-GB" sz="2200" kern="1200" dirty="0"/>
        </a:p>
        <a:p>
          <a:pPr marL="360000" marR="0" lvl="1" indent="0" algn="l" defTabSz="914400" eaLnBrk="1" fontAlgn="auto" latinLnBrk="0" hangingPunct="1">
            <a:lnSpc>
              <a:spcPct val="100000"/>
            </a:lnSpc>
            <a:spcBef>
              <a:spcPct val="0"/>
            </a:spcBef>
            <a:spcAft>
              <a:spcPts val="0"/>
            </a:spcAft>
            <a:buClrTx/>
            <a:buSzTx/>
            <a:buFontTx/>
            <a:buChar char="••"/>
            <a:tabLst/>
            <a:defRPr/>
          </a:pPr>
          <a:r>
            <a:rPr lang="en-GB" sz="2200" kern="1200" dirty="0" smtClean="0"/>
            <a:t>Building test models for verification of concepts</a:t>
          </a:r>
          <a:endParaRPr lang="en-GB" sz="2200" kern="1200" dirty="0"/>
        </a:p>
        <a:p>
          <a:pPr marL="360000" marR="0" lvl="1" indent="0" algn="l" defTabSz="914400" eaLnBrk="1" fontAlgn="auto" latinLnBrk="0" hangingPunct="1">
            <a:lnSpc>
              <a:spcPct val="100000"/>
            </a:lnSpc>
            <a:spcBef>
              <a:spcPct val="0"/>
            </a:spcBef>
            <a:spcAft>
              <a:spcPts val="0"/>
            </a:spcAft>
            <a:buClrTx/>
            <a:buSzTx/>
            <a:buFontTx/>
            <a:buChar char="••"/>
            <a:tabLst/>
            <a:defRPr/>
          </a:pPr>
          <a:r>
            <a:rPr lang="en-GB" sz="2200" kern="1200" dirty="0" smtClean="0"/>
            <a:t>Effectiveness of Rapid Prototype model and valves</a:t>
          </a:r>
          <a:endParaRPr lang="en-GB" sz="2200" kern="1200" dirty="0"/>
        </a:p>
        <a:p>
          <a:pPr marL="360000" marR="0" lvl="1" indent="0" algn="l" defTabSz="914400" eaLnBrk="1" fontAlgn="auto" latinLnBrk="0" hangingPunct="1">
            <a:lnSpc>
              <a:spcPct val="100000"/>
            </a:lnSpc>
            <a:spcBef>
              <a:spcPct val="0"/>
            </a:spcBef>
            <a:spcAft>
              <a:spcPts val="0"/>
            </a:spcAft>
            <a:buClrTx/>
            <a:buSzTx/>
            <a:buFontTx/>
            <a:buChar char="••"/>
            <a:tabLst/>
            <a:defRPr/>
          </a:pPr>
          <a:r>
            <a:rPr lang="en-GB" sz="2200" kern="1200" dirty="0" smtClean="0"/>
            <a:t> Efficiency of springs (used with valve)</a:t>
          </a:r>
          <a:endParaRPr lang="en-GB" sz="2200" kern="1200" dirty="0"/>
        </a:p>
      </dsp:txBody>
      <dsp:txXfrm rot="5400000">
        <a:off x="4980038" y="-1320290"/>
        <a:ext cx="1863286" cy="8464773"/>
      </dsp:txXfrm>
    </dsp:sp>
    <dsp:sp modelId="{5C10BC7A-838C-4A4F-BA62-3776267FEB24}">
      <dsp:nvSpPr>
        <dsp:cNvPr id="0" name=""/>
        <dsp:cNvSpPr/>
      </dsp:nvSpPr>
      <dsp:spPr>
        <a:xfrm>
          <a:off x="127" y="2030342"/>
          <a:ext cx="1679167" cy="1763507"/>
        </a:xfrm>
        <a:prstGeom prst="roundRect">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57150" dist="38100" dir="5400000" algn="ctr" rotWithShape="0">
            <a:schemeClr val="l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74320" tIns="137160" rIns="274320" bIns="137160" numCol="1" spcCol="1270" anchor="ctr" anchorCtr="0">
          <a:noAutofit/>
        </a:bodyPr>
        <a:lstStyle/>
        <a:p>
          <a:pPr lvl="0" algn="ctr" defTabSz="3200400">
            <a:lnSpc>
              <a:spcPct val="90000"/>
            </a:lnSpc>
            <a:spcBef>
              <a:spcPct val="0"/>
            </a:spcBef>
            <a:spcAft>
              <a:spcPct val="35000"/>
            </a:spcAft>
          </a:pPr>
          <a:r>
            <a:rPr lang="en-GB" sz="7200" kern="1200" dirty="0" smtClean="0"/>
            <a:t>2</a:t>
          </a:r>
          <a:endParaRPr lang="en-GB" sz="7200" kern="1200" dirty="0"/>
        </a:p>
      </dsp:txBody>
      <dsp:txXfrm>
        <a:off x="127" y="2030342"/>
        <a:ext cx="1679167" cy="1763507"/>
      </dsp:txXfrm>
    </dsp:sp>
    <dsp:sp modelId="{C89E508E-FBDC-4CA2-B96D-5AF96AF37D4B}">
      <dsp:nvSpPr>
        <dsp:cNvPr id="0" name=""/>
        <dsp:cNvSpPr/>
      </dsp:nvSpPr>
      <dsp:spPr>
        <a:xfrm rot="5400000">
          <a:off x="4979467" y="659289"/>
          <a:ext cx="1863286" cy="8465096"/>
        </a:xfrm>
        <a:prstGeom prst="round2SameRect">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77900">
            <a:lnSpc>
              <a:spcPct val="90000"/>
            </a:lnSpc>
            <a:spcBef>
              <a:spcPct val="0"/>
            </a:spcBef>
            <a:spcAft>
              <a:spcPct val="15000"/>
            </a:spcAft>
            <a:buChar char="••"/>
          </a:pPr>
          <a:r>
            <a:rPr lang="en-GB" sz="2200" kern="1200" dirty="0" smtClean="0"/>
            <a:t>Finalise Design</a:t>
          </a:r>
          <a:endParaRPr lang="en-GB" sz="2200" kern="1200" dirty="0"/>
        </a:p>
        <a:p>
          <a:pPr marL="228600" lvl="1" indent="-228600" algn="l" defTabSz="977900">
            <a:lnSpc>
              <a:spcPct val="90000"/>
            </a:lnSpc>
            <a:spcBef>
              <a:spcPct val="0"/>
            </a:spcBef>
            <a:spcAft>
              <a:spcPct val="15000"/>
            </a:spcAft>
            <a:buChar char="••"/>
          </a:pPr>
          <a:r>
            <a:rPr lang="en-GB" sz="2200" kern="1200" dirty="0" smtClean="0"/>
            <a:t>Contact with Prototype manufacturers</a:t>
          </a:r>
          <a:endParaRPr lang="en-GB" sz="2200" kern="1200" dirty="0"/>
        </a:p>
        <a:p>
          <a:pPr marL="228600" lvl="1" indent="-228600" algn="l" defTabSz="977900">
            <a:lnSpc>
              <a:spcPct val="90000"/>
            </a:lnSpc>
            <a:spcBef>
              <a:spcPct val="0"/>
            </a:spcBef>
            <a:spcAft>
              <a:spcPct val="15000"/>
            </a:spcAft>
            <a:buChar char="••"/>
          </a:pPr>
          <a:r>
            <a:rPr lang="en-GB" sz="2200" kern="1200" dirty="0" smtClean="0"/>
            <a:t>Research into CE Marking to allow the medical device to be freely marketed in the EU without further control.</a:t>
          </a:r>
          <a:endParaRPr lang="en-GB" sz="2200" kern="1200" dirty="0"/>
        </a:p>
      </dsp:txBody>
      <dsp:txXfrm rot="5400000">
        <a:off x="4979467" y="659289"/>
        <a:ext cx="1863286" cy="8465096"/>
      </dsp:txXfrm>
    </dsp:sp>
    <dsp:sp modelId="{BF3AFA46-5329-4FBA-AFFB-41159901263F}">
      <dsp:nvSpPr>
        <dsp:cNvPr id="0" name=""/>
        <dsp:cNvSpPr/>
      </dsp:nvSpPr>
      <dsp:spPr>
        <a:xfrm>
          <a:off x="127" y="4053009"/>
          <a:ext cx="1678435" cy="1677656"/>
        </a:xfrm>
        <a:prstGeom prst="roundRect">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57150" dist="38100" dir="5400000" algn="ctr" rotWithShape="0">
            <a:schemeClr val="l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74320" tIns="137160" rIns="274320" bIns="137160" numCol="1" spcCol="1270" anchor="ctr" anchorCtr="0">
          <a:noAutofit/>
        </a:bodyPr>
        <a:lstStyle/>
        <a:p>
          <a:pPr lvl="0" algn="ctr" defTabSz="3200400">
            <a:lnSpc>
              <a:spcPct val="90000"/>
            </a:lnSpc>
            <a:spcBef>
              <a:spcPct val="0"/>
            </a:spcBef>
            <a:spcAft>
              <a:spcPct val="35000"/>
            </a:spcAft>
          </a:pPr>
          <a:r>
            <a:rPr lang="en-GB" sz="7200" kern="1200" dirty="0" smtClean="0"/>
            <a:t>3</a:t>
          </a:r>
          <a:endParaRPr lang="en-GB" sz="7200" kern="1200" dirty="0"/>
        </a:p>
      </dsp:txBody>
      <dsp:txXfrm>
        <a:off x="127" y="4053009"/>
        <a:ext cx="1678435" cy="1677656"/>
      </dsp:txXfrm>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wmf"/><Relationship Id="rId7" Type="http://schemas.openxmlformats.org/officeDocument/2006/relationships/image" Target="../media/image8.wmf"/><Relationship Id="rId12" Type="http://schemas.openxmlformats.org/officeDocument/2006/relationships/image" Target="../media/image13.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7.wmf"/><Relationship Id="rId11" Type="http://schemas.openxmlformats.org/officeDocument/2006/relationships/image" Target="../media/image12.wmf"/><Relationship Id="rId5" Type="http://schemas.openxmlformats.org/officeDocument/2006/relationships/image" Target="../media/image6.wmf"/><Relationship Id="rId10" Type="http://schemas.openxmlformats.org/officeDocument/2006/relationships/image" Target="../media/image11.wmf"/><Relationship Id="rId4" Type="http://schemas.openxmlformats.org/officeDocument/2006/relationships/image" Target="../media/image5.wmf"/><Relationship Id="rId9" Type="http://schemas.openxmlformats.org/officeDocument/2006/relationships/image" Target="../media/image10.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1247563" y="6055995"/>
            <a:ext cx="18364132" cy="8074660"/>
          </a:xfrm>
          <a:ln>
            <a:noFill/>
          </a:ln>
        </p:spPr>
        <p:txBody>
          <a:bodyPr vert="horz" tIns="0" rIns="59046"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181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1247563" y="14254883"/>
            <a:ext cx="18371261" cy="7738216"/>
          </a:xfrm>
        </p:spPr>
        <p:txBody>
          <a:bodyPr lIns="0" rIns="59046"/>
          <a:lstStyle>
            <a:lvl1pPr marL="0" marR="147616" indent="0" algn="r">
              <a:buNone/>
              <a:defRPr>
                <a:solidFill>
                  <a:schemeClr val="tx1"/>
                </a:solidFill>
              </a:defRPr>
            </a:lvl1pPr>
            <a:lvl2pPr marL="1476162" indent="0" algn="ctr">
              <a:buNone/>
            </a:lvl2pPr>
            <a:lvl3pPr marL="2952323" indent="0" algn="ctr">
              <a:buNone/>
            </a:lvl3pPr>
            <a:lvl4pPr marL="4428485" indent="0" algn="ctr">
              <a:buNone/>
            </a:lvl4pPr>
            <a:lvl5pPr marL="5904647" indent="0" algn="ctr">
              <a:buNone/>
            </a:lvl5pPr>
            <a:lvl6pPr marL="7380808" indent="0" algn="ctr">
              <a:buNone/>
            </a:lvl6pPr>
            <a:lvl7pPr marL="8856970" indent="0" algn="ctr">
              <a:buNone/>
            </a:lvl7pPr>
            <a:lvl8pPr marL="10333131" indent="0" algn="ctr">
              <a:buNone/>
            </a:lvl8pPr>
            <a:lvl9pPr marL="11809293"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D816198-BAAF-46FE-9B48-ECFE06CB02A5}" type="datetimeFigureOut">
              <a:rPr lang="en-US" smtClean="0"/>
              <a:pPr/>
              <a:t>10/2/2009</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89ACC863-ABAE-4818-9B78-69E1DAC8A6C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D816198-BAAF-46FE-9B48-ECFE06CB02A5}" type="datetimeFigureOut">
              <a:rPr lang="en-US" smtClean="0"/>
              <a:pPr/>
              <a:t>10/2/2009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ACC863-ABAE-4818-9B78-69E1DAC8A6C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05430" y="4037337"/>
            <a:ext cx="4812030" cy="2301138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069340" y="4037337"/>
            <a:ext cx="14079643" cy="2301138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D816198-BAAF-46FE-9B48-ECFE06CB02A5}" type="datetimeFigureOut">
              <a:rPr lang="en-US" smtClean="0"/>
              <a:pPr/>
              <a:t>10/2/2009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ACC863-ABAE-4818-9B78-69E1DAC8A6C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D816198-BAAF-46FE-9B48-ECFE06CB02A5}" type="datetimeFigureOut">
              <a:rPr lang="en-US" smtClean="0"/>
              <a:pPr/>
              <a:t>10/2/2009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ACC863-ABAE-4818-9B78-69E1DAC8A6C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40434" y="5813755"/>
            <a:ext cx="18178780" cy="6015622"/>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181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40434" y="11941843"/>
            <a:ext cx="18178780" cy="6665798"/>
          </a:xfrm>
        </p:spPr>
        <p:txBody>
          <a:bodyPr lIns="147616" rIns="147616" anchor="t"/>
          <a:lstStyle>
            <a:lvl1pPr marL="0" indent="0">
              <a:buNone/>
              <a:defRPr sz="7100">
                <a:solidFill>
                  <a:schemeClr val="tx1"/>
                </a:solidFill>
              </a:defRPr>
            </a:lvl1pPr>
            <a:lvl2pPr>
              <a:buNone/>
              <a:defRPr sz="5800">
                <a:solidFill>
                  <a:schemeClr val="tx1">
                    <a:tint val="75000"/>
                  </a:schemeClr>
                </a:solidFill>
              </a:defRPr>
            </a:lvl2pPr>
            <a:lvl3pPr>
              <a:buNone/>
              <a:defRPr sz="5200">
                <a:solidFill>
                  <a:schemeClr val="tx1">
                    <a:tint val="75000"/>
                  </a:schemeClr>
                </a:solidFill>
              </a:defRPr>
            </a:lvl3pPr>
            <a:lvl4pPr>
              <a:buNone/>
              <a:defRPr sz="4500">
                <a:solidFill>
                  <a:schemeClr val="tx1">
                    <a:tint val="75000"/>
                  </a:schemeClr>
                </a:solidFill>
              </a:defRPr>
            </a:lvl4pPr>
            <a:lvl5pPr>
              <a:buNone/>
              <a:defRPr sz="45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D816198-BAAF-46FE-9B48-ECFE06CB02A5}" type="datetimeFigureOut">
              <a:rPr lang="en-US" smtClean="0"/>
              <a:pPr/>
              <a:t>10/2/2009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ACC863-ABAE-4818-9B78-69E1DAC8A6C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69340" y="3108744"/>
            <a:ext cx="19248120" cy="5046663"/>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069340" y="8477708"/>
            <a:ext cx="9445837" cy="19581051"/>
          </a:xfrm>
        </p:spPr>
        <p:txBody>
          <a:bodyPr/>
          <a:lstStyle>
            <a:lvl1pPr>
              <a:defRPr sz="8400"/>
            </a:lvl1pPr>
            <a:lvl2pPr>
              <a:defRPr sz="7700"/>
            </a:lvl2pPr>
            <a:lvl3pPr>
              <a:defRPr sz="6500"/>
            </a:lvl3pPr>
            <a:lvl4pPr>
              <a:defRPr sz="5800"/>
            </a:lvl4pPr>
            <a:lvl5pPr>
              <a:defRPr sz="5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10871623" y="8477708"/>
            <a:ext cx="9445837" cy="19581051"/>
          </a:xfrm>
        </p:spPr>
        <p:txBody>
          <a:bodyPr/>
          <a:lstStyle>
            <a:lvl1pPr>
              <a:defRPr sz="8400"/>
            </a:lvl1pPr>
            <a:lvl2pPr>
              <a:defRPr sz="7700"/>
            </a:lvl2pPr>
            <a:lvl3pPr>
              <a:defRPr sz="6500"/>
            </a:lvl3pPr>
            <a:lvl4pPr>
              <a:defRPr sz="5800"/>
            </a:lvl4pPr>
            <a:lvl5pPr>
              <a:defRPr sz="5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D816198-BAAF-46FE-9B48-ECFE06CB02A5}" type="datetimeFigureOut">
              <a:rPr lang="en-US" smtClean="0"/>
              <a:pPr/>
              <a:t>10/2/2009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ACC863-ABAE-4818-9B78-69E1DAC8A6C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340" y="3108744"/>
            <a:ext cx="19248120" cy="5046663"/>
          </a:xfrm>
        </p:spPr>
        <p:txBody>
          <a:bodyPr tIns="147616"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069340" y="8191435"/>
            <a:ext cx="9449551" cy="2911222"/>
          </a:xfrm>
        </p:spPr>
        <p:txBody>
          <a:bodyPr lIns="147616" tIns="0" rIns="147616" bIns="0" anchor="ctr">
            <a:noAutofit/>
          </a:bodyPr>
          <a:lstStyle>
            <a:lvl1pPr marL="0" indent="0">
              <a:buNone/>
              <a:defRPr sz="7700" b="1" cap="none" baseline="0">
                <a:solidFill>
                  <a:schemeClr val="tx2"/>
                </a:solidFill>
                <a:effectLst/>
              </a:defRPr>
            </a:lvl1pPr>
            <a:lvl2pPr>
              <a:buNone/>
              <a:defRPr sz="6500" b="1"/>
            </a:lvl2pPr>
            <a:lvl3pPr>
              <a:buNone/>
              <a:defRPr sz="5800" b="1"/>
            </a:lvl3pPr>
            <a:lvl4pPr>
              <a:buNone/>
              <a:defRPr sz="5200" b="1"/>
            </a:lvl4pPr>
            <a:lvl5pPr>
              <a:buNone/>
              <a:defRPr sz="52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0864198" y="8211346"/>
            <a:ext cx="9453263" cy="2891314"/>
          </a:xfrm>
        </p:spPr>
        <p:txBody>
          <a:bodyPr lIns="147616" tIns="0" rIns="147616" bIns="0" anchor="ctr"/>
          <a:lstStyle>
            <a:lvl1pPr marL="0" indent="0">
              <a:buNone/>
              <a:defRPr sz="7700" b="1" cap="none" baseline="0">
                <a:solidFill>
                  <a:schemeClr val="tx2"/>
                </a:solidFill>
                <a:effectLst/>
              </a:defRPr>
            </a:lvl1pPr>
            <a:lvl2pPr>
              <a:buNone/>
              <a:defRPr sz="6500" b="1"/>
            </a:lvl2pPr>
            <a:lvl3pPr>
              <a:buNone/>
              <a:defRPr sz="5800" b="1"/>
            </a:lvl3pPr>
            <a:lvl4pPr>
              <a:buNone/>
              <a:defRPr sz="5200" b="1"/>
            </a:lvl4pPr>
            <a:lvl5pPr>
              <a:buNone/>
              <a:defRPr sz="52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1069340" y="11102658"/>
            <a:ext cx="9449551" cy="16979922"/>
          </a:xfrm>
        </p:spPr>
        <p:txBody>
          <a:bodyPr tIns="0"/>
          <a:lstStyle>
            <a:lvl1pPr>
              <a:defRPr sz="7100"/>
            </a:lvl1pPr>
            <a:lvl2pPr>
              <a:defRPr sz="6500"/>
            </a:lvl2pPr>
            <a:lvl3pPr>
              <a:defRPr sz="5800"/>
            </a:lvl3pPr>
            <a:lvl4pPr>
              <a:defRPr sz="5200"/>
            </a:lvl4pPr>
            <a:lvl5pPr>
              <a:defRPr sz="5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10864198" y="11102658"/>
            <a:ext cx="9453263" cy="16979922"/>
          </a:xfrm>
        </p:spPr>
        <p:txBody>
          <a:bodyPr tIns="0"/>
          <a:lstStyle>
            <a:lvl1pPr>
              <a:defRPr sz="7100"/>
            </a:lvl1pPr>
            <a:lvl2pPr>
              <a:defRPr sz="6500"/>
            </a:lvl2pPr>
            <a:lvl3pPr>
              <a:defRPr sz="5800"/>
            </a:lvl3pPr>
            <a:lvl4pPr>
              <a:defRPr sz="5200"/>
            </a:lvl4pPr>
            <a:lvl5pPr>
              <a:defRPr sz="5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D816198-BAAF-46FE-9B48-ECFE06CB02A5}" type="datetimeFigureOut">
              <a:rPr lang="en-US" smtClean="0"/>
              <a:pPr/>
              <a:t>10/2/2009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9ACC863-ABAE-4818-9B78-69E1DAC8A6C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069340" y="3108744"/>
            <a:ext cx="19426343" cy="5046663"/>
          </a:xfrm>
        </p:spPr>
        <p:txBody>
          <a:bodyPr vert="horz" tIns="147616"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161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D816198-BAAF-46FE-9B48-ECFE06CB02A5}" type="datetimeFigureOut">
              <a:rPr lang="en-US" smtClean="0"/>
              <a:pPr/>
              <a:t>10/2/2009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9ACC863-ABAE-4818-9B78-69E1DAC8A6C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816198-BAAF-46FE-9B48-ECFE06CB02A5}" type="datetimeFigureOut">
              <a:rPr lang="en-US" smtClean="0"/>
              <a:pPr/>
              <a:t>10/2/2009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9ACC863-ABAE-4818-9B78-69E1DAC8A6C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4010" y="2271007"/>
            <a:ext cx="6416040" cy="5130774"/>
          </a:xfrm>
        </p:spPr>
        <p:txBody>
          <a:bodyPr lIns="0" anchor="b">
            <a:noAutofit/>
          </a:bodyPr>
          <a:lstStyle>
            <a:lvl1pPr algn="l" rtl="0">
              <a:spcBef>
                <a:spcPct val="0"/>
              </a:spcBef>
              <a:buNone/>
              <a:defRPr sz="84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604010" y="7401772"/>
            <a:ext cx="6416040" cy="20186650"/>
          </a:xfrm>
        </p:spPr>
        <p:txBody>
          <a:bodyPr lIns="59046" rIns="59046"/>
          <a:lstStyle>
            <a:lvl1pPr marL="0" indent="0" algn="l">
              <a:buNone/>
              <a:defRPr sz="4500"/>
            </a:lvl1pPr>
            <a:lvl2pPr indent="0" algn="l">
              <a:buNone/>
              <a:defRPr sz="3900"/>
            </a:lvl2pPr>
            <a:lvl3pPr indent="0" algn="l">
              <a:buNone/>
              <a:defRPr sz="3200"/>
            </a:lvl3pPr>
            <a:lvl4pPr indent="0" algn="l">
              <a:buNone/>
              <a:defRPr sz="2900"/>
            </a:lvl4pPr>
            <a:lvl5pPr indent="0" algn="l">
              <a:buNone/>
              <a:defRPr sz="2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8361645" y="7401772"/>
            <a:ext cx="11955815" cy="20186650"/>
          </a:xfrm>
        </p:spPr>
        <p:txBody>
          <a:bodyPr tIns="0"/>
          <a:lstStyle>
            <a:lvl1pPr>
              <a:defRPr sz="9000"/>
            </a:lvl1pPr>
            <a:lvl2pPr>
              <a:defRPr sz="8400"/>
            </a:lvl2pPr>
            <a:lvl3pPr>
              <a:defRPr sz="7700"/>
            </a:lvl3pPr>
            <a:lvl4pPr>
              <a:defRPr sz="6500"/>
            </a:lvl4pPr>
            <a:lvl5pPr>
              <a:defRPr sz="5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D816198-BAAF-46FE-9B48-ECFE06CB02A5}" type="datetimeFigureOut">
              <a:rPr lang="en-US" smtClean="0"/>
              <a:pPr/>
              <a:t>10/2/2009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ACC863-ABAE-4818-9B78-69E1DAC8A6C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7404345" y="4892468"/>
            <a:ext cx="12297410" cy="18167985"/>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295232" tIns="147616" rIns="295232" bIns="147616" rtlCol="0" anchor="ctr"/>
          <a:lstStyle/>
          <a:p>
            <a:pPr algn="ctr" eaLnBrk="1" latinLnBrk="0" hangingPunct="1"/>
            <a:endParaRPr kumimoji="0" lang="en-US"/>
          </a:p>
        </p:txBody>
      </p:sp>
      <p:sp>
        <p:nvSpPr>
          <p:cNvPr id="12" name="Right Triangle 11"/>
          <p:cNvSpPr/>
          <p:nvPr/>
        </p:nvSpPr>
        <p:spPr>
          <a:xfrm rot="420000" flipV="1">
            <a:off x="18720780" y="23664869"/>
            <a:ext cx="363576" cy="686346"/>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295232" tIns="147616" rIns="295232" bIns="147616" rtlCol="0" anchor="ctr"/>
          <a:lstStyle/>
          <a:p>
            <a:pPr algn="ctr" eaLnBrk="1" latinLnBrk="0" hangingPunct="1"/>
            <a:endParaRPr kumimoji="0" lang="en-US"/>
          </a:p>
        </p:txBody>
      </p:sp>
      <p:sp>
        <p:nvSpPr>
          <p:cNvPr id="2" name="Title 1"/>
          <p:cNvSpPr>
            <a:spLocks noGrp="1"/>
          </p:cNvSpPr>
          <p:nvPr>
            <p:ph type="title"/>
          </p:nvPr>
        </p:nvSpPr>
        <p:spPr>
          <a:xfrm>
            <a:off x="1425786" y="5196767"/>
            <a:ext cx="5175606" cy="6987711"/>
          </a:xfrm>
        </p:spPr>
        <p:txBody>
          <a:bodyPr vert="horz" lIns="147616" tIns="147616" rIns="147616" bIns="147616" anchor="b"/>
          <a:lstStyle>
            <a:lvl1pPr algn="l">
              <a:buNone/>
              <a:defRPr sz="65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1425787" y="12489872"/>
            <a:ext cx="5168477" cy="9622303"/>
          </a:xfrm>
        </p:spPr>
        <p:txBody>
          <a:bodyPr lIns="206663" rIns="147616" bIns="147616" anchor="t"/>
          <a:lstStyle>
            <a:lvl1pPr marL="0" indent="0" algn="l">
              <a:spcBef>
                <a:spcPts val="807"/>
              </a:spcBef>
              <a:buFontTx/>
              <a:buNone/>
              <a:defRPr sz="4200"/>
            </a:lvl1pPr>
            <a:lvl2pPr>
              <a:defRPr sz="3900"/>
            </a:lvl2pPr>
            <a:lvl3pPr>
              <a:defRPr sz="3200"/>
            </a:lvl3pPr>
            <a:lvl4pPr>
              <a:defRPr sz="2900"/>
            </a:lvl4pPr>
            <a:lvl5pPr>
              <a:defRPr sz="2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D816198-BAAF-46FE-9B48-ECFE06CB02A5}" type="datetimeFigureOut">
              <a:rPr lang="en-US" smtClean="0"/>
              <a:pPr/>
              <a:t>10/2/2009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18891673" y="28065053"/>
            <a:ext cx="1425787" cy="1612128"/>
          </a:xfrm>
        </p:spPr>
        <p:txBody>
          <a:bodyPr/>
          <a:lstStyle/>
          <a:p>
            <a:fld id="{89ACC863-ABAE-4818-9B78-69E1DAC8A6CC}" type="slidenum">
              <a:rPr lang="en-GB" smtClean="0"/>
              <a:pPr/>
              <a:t>‹#›</a:t>
            </a:fld>
            <a:endParaRPr lang="en-GB"/>
          </a:p>
        </p:txBody>
      </p:sp>
      <p:sp>
        <p:nvSpPr>
          <p:cNvPr id="3" name="Picture Placeholder 2"/>
          <p:cNvSpPr>
            <a:spLocks noGrp="1"/>
          </p:cNvSpPr>
          <p:nvPr>
            <p:ph type="pic" idx="1"/>
          </p:nvPr>
        </p:nvSpPr>
        <p:spPr>
          <a:xfrm rot="420000">
            <a:off x="8152883" y="5296201"/>
            <a:ext cx="10800334" cy="17360519"/>
          </a:xfrm>
          <a:prstGeom prst="rect">
            <a:avLst/>
          </a:prstGeom>
          <a:solidFill>
            <a:schemeClr val="bg2"/>
          </a:solidFill>
          <a:ln w="3000" cap="rnd">
            <a:solidFill>
              <a:srgbClr val="C0C0C0"/>
            </a:solidFill>
            <a:round/>
          </a:ln>
          <a:effectLst/>
        </p:spPr>
        <p:txBody>
          <a:bodyPr/>
          <a:lstStyle>
            <a:lvl1pPr marL="0" indent="0">
              <a:buNone/>
              <a:defRPr sz="10300"/>
            </a:lvl1pPr>
          </a:lstStyle>
          <a:p>
            <a:r>
              <a:rPr kumimoji="0" lang="en-US" smtClean="0"/>
              <a:t>Click icon to add picture</a:t>
            </a:r>
            <a:endParaRPr kumimoji="0" lang="en-US" dirty="0"/>
          </a:p>
        </p:txBody>
      </p:sp>
      <p:sp>
        <p:nvSpPr>
          <p:cNvPr id="10" name="Freeform 9"/>
          <p:cNvSpPr>
            <a:spLocks/>
          </p:cNvSpPr>
          <p:nvPr/>
        </p:nvSpPr>
        <p:spPr bwMode="auto">
          <a:xfrm flipV="1">
            <a:off x="-22278" y="25681905"/>
            <a:ext cx="21431356" cy="459807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295232" tIns="147616" rIns="295232" bIns="147616"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10247842" y="27462257"/>
            <a:ext cx="11138958" cy="281772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295232" tIns="147616" rIns="295232" bIns="147616"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22278" y="-31543"/>
            <a:ext cx="21431356" cy="459807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295232" tIns="147616" rIns="295232" bIns="147616"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10247842" y="-31541"/>
            <a:ext cx="11138958" cy="281772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295232" tIns="147616" rIns="295232" bIns="147616"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1069340" y="3108744"/>
            <a:ext cx="19248120" cy="5046663"/>
          </a:xfrm>
          <a:prstGeom prst="rect">
            <a:avLst/>
          </a:prstGeom>
        </p:spPr>
        <p:txBody>
          <a:bodyPr vert="horz" lIns="0" tIns="147616"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1069340" y="8545682"/>
            <a:ext cx="19248120" cy="19379184"/>
          </a:xfrm>
          <a:prstGeom prst="rect">
            <a:avLst/>
          </a:prstGeom>
        </p:spPr>
        <p:txBody>
          <a:bodyPr vert="horz" lIns="295232" tIns="147616" rIns="295232" bIns="147616">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1069340" y="28065053"/>
            <a:ext cx="4990253" cy="1612128"/>
          </a:xfrm>
          <a:prstGeom prst="rect">
            <a:avLst/>
          </a:prstGeom>
        </p:spPr>
        <p:txBody>
          <a:bodyPr vert="horz" lIns="0" tIns="0" rIns="0" bIns="0" anchor="b"/>
          <a:lstStyle>
            <a:lvl1pPr algn="l" eaLnBrk="1" latinLnBrk="0" hangingPunct="1">
              <a:defRPr kumimoji="0" sz="3900">
                <a:solidFill>
                  <a:schemeClr val="tx2">
                    <a:shade val="90000"/>
                  </a:schemeClr>
                </a:solidFill>
              </a:defRPr>
            </a:lvl1pPr>
          </a:lstStyle>
          <a:p>
            <a:fld id="{ED816198-BAAF-46FE-9B48-ECFE06CB02A5}" type="datetimeFigureOut">
              <a:rPr lang="en-US" smtClean="0"/>
              <a:pPr/>
              <a:t>10/2/2009</a:t>
            </a:fld>
            <a:endParaRPr lang="en-GB"/>
          </a:p>
        </p:txBody>
      </p:sp>
      <p:sp>
        <p:nvSpPr>
          <p:cNvPr id="22" name="Footer Placeholder 21"/>
          <p:cNvSpPr>
            <a:spLocks noGrp="1"/>
          </p:cNvSpPr>
          <p:nvPr>
            <p:ph type="ftr" sz="quarter" idx="3"/>
          </p:nvPr>
        </p:nvSpPr>
        <p:spPr>
          <a:xfrm>
            <a:off x="6237817" y="28065053"/>
            <a:ext cx="7841827" cy="1612128"/>
          </a:xfrm>
          <a:prstGeom prst="rect">
            <a:avLst/>
          </a:prstGeom>
        </p:spPr>
        <p:txBody>
          <a:bodyPr vert="horz" lIns="0" tIns="0" rIns="0" bIns="0" anchor="b"/>
          <a:lstStyle>
            <a:lvl1pPr algn="l" eaLnBrk="1" latinLnBrk="0" hangingPunct="1">
              <a:defRPr kumimoji="0" sz="39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18535227" y="28065053"/>
            <a:ext cx="1782233" cy="1612128"/>
          </a:xfrm>
          <a:prstGeom prst="rect">
            <a:avLst/>
          </a:prstGeom>
        </p:spPr>
        <p:txBody>
          <a:bodyPr vert="horz" lIns="0" tIns="0" rIns="0" bIns="0" anchor="b"/>
          <a:lstStyle>
            <a:lvl1pPr algn="r" eaLnBrk="1" latinLnBrk="0" hangingPunct="1">
              <a:defRPr kumimoji="0" sz="3900">
                <a:solidFill>
                  <a:schemeClr val="tx2">
                    <a:shade val="90000"/>
                  </a:schemeClr>
                </a:solidFill>
              </a:defRPr>
            </a:lvl1pPr>
          </a:lstStyle>
          <a:p>
            <a:fld id="{89ACC863-ABAE-4818-9B78-69E1DAC8A6CC}" type="slidenum">
              <a:rPr lang="en-GB" smtClean="0"/>
              <a:pPr/>
              <a:t>‹#›</a:t>
            </a:fld>
            <a:endParaRPr lang="en-GB"/>
          </a:p>
        </p:txBody>
      </p:sp>
      <p:grpSp>
        <p:nvGrpSpPr>
          <p:cNvPr id="2" name="Group 1"/>
          <p:cNvGrpSpPr/>
          <p:nvPr/>
        </p:nvGrpSpPr>
        <p:grpSpPr>
          <a:xfrm>
            <a:off x="-44479" y="893688"/>
            <a:ext cx="21472282" cy="286650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16100" b="0" kern="1200">
          <a:ln>
            <a:noFill/>
          </a:ln>
          <a:solidFill>
            <a:schemeClr val="tx2"/>
          </a:solidFill>
          <a:effectLst/>
          <a:latin typeface="+mj-lt"/>
          <a:ea typeface="+mj-ea"/>
          <a:cs typeface="+mj-cs"/>
        </a:defRPr>
      </a:lvl1pPr>
    </p:titleStyle>
    <p:bodyStyle>
      <a:lvl1pPr marL="885697" indent="-885697" algn="l" rtl="0" eaLnBrk="1" latinLnBrk="0" hangingPunct="1">
        <a:spcBef>
          <a:spcPct val="20000"/>
        </a:spcBef>
        <a:buClr>
          <a:schemeClr val="accent3"/>
        </a:buClr>
        <a:buSzPct val="95000"/>
        <a:buFont typeface="Wingdings 2"/>
        <a:buChar char=""/>
        <a:defRPr kumimoji="0" sz="8400" kern="1200">
          <a:solidFill>
            <a:schemeClr val="tx1"/>
          </a:solidFill>
          <a:latin typeface="+mn-lt"/>
          <a:ea typeface="+mn-ea"/>
          <a:cs typeface="+mn-cs"/>
        </a:defRPr>
      </a:lvl1pPr>
      <a:lvl2pPr marL="2066626" indent="-797127" algn="l" rtl="0" eaLnBrk="1" latinLnBrk="0" hangingPunct="1">
        <a:spcBef>
          <a:spcPct val="20000"/>
        </a:spcBef>
        <a:buClr>
          <a:schemeClr val="accent1"/>
        </a:buClr>
        <a:buSzPct val="85000"/>
        <a:buFont typeface="Wingdings 2"/>
        <a:buChar char=""/>
        <a:defRPr kumimoji="0" sz="7700" kern="1200">
          <a:solidFill>
            <a:schemeClr val="tx1"/>
          </a:solidFill>
          <a:latin typeface="+mn-lt"/>
          <a:ea typeface="+mn-ea"/>
          <a:cs typeface="+mn-cs"/>
        </a:defRPr>
      </a:lvl2pPr>
      <a:lvl3pPr marL="2952323" indent="-797127" algn="l" rtl="0" eaLnBrk="1" latinLnBrk="0" hangingPunct="1">
        <a:spcBef>
          <a:spcPct val="20000"/>
        </a:spcBef>
        <a:buClr>
          <a:schemeClr val="accent2"/>
        </a:buClr>
        <a:buSzPct val="70000"/>
        <a:buFont typeface="Wingdings 2"/>
        <a:buChar char=""/>
        <a:defRPr kumimoji="0" sz="6800" kern="1200">
          <a:solidFill>
            <a:schemeClr val="tx1"/>
          </a:solidFill>
          <a:latin typeface="+mn-lt"/>
          <a:ea typeface="+mn-ea"/>
          <a:cs typeface="+mn-cs"/>
        </a:defRPr>
      </a:lvl3pPr>
      <a:lvl4pPr marL="3838020" indent="-679034" algn="l" rtl="0" eaLnBrk="1" latinLnBrk="0" hangingPunct="1">
        <a:spcBef>
          <a:spcPct val="20000"/>
        </a:spcBef>
        <a:buClr>
          <a:schemeClr val="accent3"/>
        </a:buClr>
        <a:buSzPct val="65000"/>
        <a:buFont typeface="Wingdings 2"/>
        <a:buChar char=""/>
        <a:defRPr kumimoji="0" sz="6500" kern="1200">
          <a:solidFill>
            <a:schemeClr val="tx1"/>
          </a:solidFill>
          <a:latin typeface="+mn-lt"/>
          <a:ea typeface="+mn-ea"/>
          <a:cs typeface="+mn-cs"/>
        </a:defRPr>
      </a:lvl4pPr>
      <a:lvl5pPr marL="4723717" indent="-679034" algn="l" rtl="0" eaLnBrk="1" latinLnBrk="0" hangingPunct="1">
        <a:spcBef>
          <a:spcPct val="20000"/>
        </a:spcBef>
        <a:buClr>
          <a:schemeClr val="accent4"/>
        </a:buClr>
        <a:buSzPct val="65000"/>
        <a:buFont typeface="Wingdings 2"/>
        <a:buChar char=""/>
        <a:defRPr kumimoji="0" sz="6500" kern="1200">
          <a:solidFill>
            <a:schemeClr val="tx1"/>
          </a:solidFill>
          <a:latin typeface="+mn-lt"/>
          <a:ea typeface="+mn-ea"/>
          <a:cs typeface="+mn-cs"/>
        </a:defRPr>
      </a:lvl5pPr>
      <a:lvl6pPr marL="5609414" indent="-679034" algn="l" rtl="0" eaLnBrk="1" latinLnBrk="0" hangingPunct="1">
        <a:spcBef>
          <a:spcPct val="20000"/>
        </a:spcBef>
        <a:buClr>
          <a:schemeClr val="accent5"/>
        </a:buClr>
        <a:buSzPct val="80000"/>
        <a:buFont typeface="Wingdings 2"/>
        <a:buChar char=""/>
        <a:defRPr kumimoji="0" sz="5800" kern="1200">
          <a:solidFill>
            <a:schemeClr val="tx1"/>
          </a:solidFill>
          <a:latin typeface="+mn-lt"/>
          <a:ea typeface="+mn-ea"/>
          <a:cs typeface="+mn-cs"/>
        </a:defRPr>
      </a:lvl6pPr>
      <a:lvl7pPr marL="6199879" indent="-590465" algn="l" rtl="0" eaLnBrk="1" latinLnBrk="0" hangingPunct="1">
        <a:spcBef>
          <a:spcPct val="20000"/>
        </a:spcBef>
        <a:buClr>
          <a:schemeClr val="accent6"/>
        </a:buClr>
        <a:buSzPct val="80000"/>
        <a:buFont typeface="Wingdings 2"/>
        <a:buChar char=""/>
        <a:defRPr kumimoji="0" sz="5200" kern="1200" baseline="0">
          <a:solidFill>
            <a:schemeClr val="tx1"/>
          </a:solidFill>
          <a:latin typeface="+mn-lt"/>
          <a:ea typeface="+mn-ea"/>
          <a:cs typeface="+mn-cs"/>
        </a:defRPr>
      </a:lvl7pPr>
      <a:lvl8pPr marL="7085576" indent="-590465" algn="l" rtl="0" eaLnBrk="1" latinLnBrk="0" hangingPunct="1">
        <a:spcBef>
          <a:spcPct val="20000"/>
        </a:spcBef>
        <a:buClr>
          <a:schemeClr val="tx2"/>
        </a:buClr>
        <a:buChar char="•"/>
        <a:defRPr kumimoji="0" sz="5200" kern="1200">
          <a:solidFill>
            <a:schemeClr val="tx1"/>
          </a:solidFill>
          <a:latin typeface="+mn-lt"/>
          <a:ea typeface="+mn-ea"/>
          <a:cs typeface="+mn-cs"/>
        </a:defRPr>
      </a:lvl8pPr>
      <a:lvl9pPr marL="7971273" indent="-590465" algn="l" rtl="0" eaLnBrk="1" latinLnBrk="0" hangingPunct="1">
        <a:spcBef>
          <a:spcPct val="20000"/>
        </a:spcBef>
        <a:buClr>
          <a:schemeClr val="tx2"/>
        </a:buClr>
        <a:buFontTx/>
        <a:buChar char="•"/>
        <a:defRPr kumimoji="0" sz="45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1476162" algn="l" rtl="0" eaLnBrk="1" latinLnBrk="0" hangingPunct="1">
        <a:defRPr kumimoji="0" kern="1200">
          <a:solidFill>
            <a:schemeClr val="tx1"/>
          </a:solidFill>
          <a:latin typeface="+mn-lt"/>
          <a:ea typeface="+mn-ea"/>
          <a:cs typeface="+mn-cs"/>
        </a:defRPr>
      </a:lvl2pPr>
      <a:lvl3pPr marL="2952323" algn="l" rtl="0" eaLnBrk="1" latinLnBrk="0" hangingPunct="1">
        <a:defRPr kumimoji="0" kern="1200">
          <a:solidFill>
            <a:schemeClr val="tx1"/>
          </a:solidFill>
          <a:latin typeface="+mn-lt"/>
          <a:ea typeface="+mn-ea"/>
          <a:cs typeface="+mn-cs"/>
        </a:defRPr>
      </a:lvl3pPr>
      <a:lvl4pPr marL="4428485" algn="l" rtl="0" eaLnBrk="1" latinLnBrk="0" hangingPunct="1">
        <a:defRPr kumimoji="0" kern="1200">
          <a:solidFill>
            <a:schemeClr val="tx1"/>
          </a:solidFill>
          <a:latin typeface="+mn-lt"/>
          <a:ea typeface="+mn-ea"/>
          <a:cs typeface="+mn-cs"/>
        </a:defRPr>
      </a:lvl4pPr>
      <a:lvl5pPr marL="5904647" algn="l" rtl="0" eaLnBrk="1" latinLnBrk="0" hangingPunct="1">
        <a:defRPr kumimoji="0" kern="1200">
          <a:solidFill>
            <a:schemeClr val="tx1"/>
          </a:solidFill>
          <a:latin typeface="+mn-lt"/>
          <a:ea typeface="+mn-ea"/>
          <a:cs typeface="+mn-cs"/>
        </a:defRPr>
      </a:lvl5pPr>
      <a:lvl6pPr marL="7380808" algn="l" rtl="0" eaLnBrk="1" latinLnBrk="0" hangingPunct="1">
        <a:defRPr kumimoji="0" kern="1200">
          <a:solidFill>
            <a:schemeClr val="tx1"/>
          </a:solidFill>
          <a:latin typeface="+mn-lt"/>
          <a:ea typeface="+mn-ea"/>
          <a:cs typeface="+mn-cs"/>
        </a:defRPr>
      </a:lvl6pPr>
      <a:lvl7pPr marL="8856970" algn="l" rtl="0" eaLnBrk="1" latinLnBrk="0" hangingPunct="1">
        <a:defRPr kumimoji="0" kern="1200">
          <a:solidFill>
            <a:schemeClr val="tx1"/>
          </a:solidFill>
          <a:latin typeface="+mn-lt"/>
          <a:ea typeface="+mn-ea"/>
          <a:cs typeface="+mn-cs"/>
        </a:defRPr>
      </a:lvl7pPr>
      <a:lvl8pPr marL="10333131" algn="l" rtl="0" eaLnBrk="1" latinLnBrk="0" hangingPunct="1">
        <a:defRPr kumimoji="0" kern="1200">
          <a:solidFill>
            <a:schemeClr val="tx1"/>
          </a:solidFill>
          <a:latin typeface="+mn-lt"/>
          <a:ea typeface="+mn-ea"/>
          <a:cs typeface="+mn-cs"/>
        </a:defRPr>
      </a:lvl8pPr>
      <a:lvl9pPr marL="11809293"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Data" Target="../diagrams/data3.xml"/><Relationship Id="rId18" Type="http://schemas.openxmlformats.org/officeDocument/2006/relationships/oleObject" Target="../embeddings/oleObject2.bin"/><Relationship Id="rId26" Type="http://schemas.openxmlformats.org/officeDocument/2006/relationships/oleObject" Target="../embeddings/oleObject10.bin"/><Relationship Id="rId3" Type="http://schemas.openxmlformats.org/officeDocument/2006/relationships/diagramData" Target="../diagrams/data1.xml"/><Relationship Id="rId21" Type="http://schemas.openxmlformats.org/officeDocument/2006/relationships/oleObject" Target="../embeddings/oleObject5.bin"/><Relationship Id="rId34" Type="http://schemas.openxmlformats.org/officeDocument/2006/relationships/image" Target="../media/image20.jpeg"/><Relationship Id="rId7" Type="http://schemas.openxmlformats.org/officeDocument/2006/relationships/diagramData" Target="../diagrams/data2.xml"/><Relationship Id="rId12" Type="http://schemas.openxmlformats.org/officeDocument/2006/relationships/image" Target="../media/image15.gif"/><Relationship Id="rId17" Type="http://schemas.openxmlformats.org/officeDocument/2006/relationships/oleObject" Target="../embeddings/oleObject1.bin"/><Relationship Id="rId25" Type="http://schemas.openxmlformats.org/officeDocument/2006/relationships/oleObject" Target="../embeddings/oleObject9.bin"/><Relationship Id="rId33" Type="http://schemas.openxmlformats.org/officeDocument/2006/relationships/image" Target="../media/image19.jpeg"/><Relationship Id="rId2" Type="http://schemas.openxmlformats.org/officeDocument/2006/relationships/slideLayout" Target="../slideLayouts/slideLayout7.xml"/><Relationship Id="rId16" Type="http://schemas.openxmlformats.org/officeDocument/2006/relationships/diagramColors" Target="../diagrams/colors3.xml"/><Relationship Id="rId20" Type="http://schemas.openxmlformats.org/officeDocument/2006/relationships/oleObject" Target="../embeddings/oleObject4.bin"/><Relationship Id="rId29" Type="http://schemas.openxmlformats.org/officeDocument/2006/relationships/chart" Target="../charts/chart1.xml"/><Relationship Id="rId1" Type="http://schemas.openxmlformats.org/officeDocument/2006/relationships/vmlDrawing" Target="../drawings/vmlDrawing1.vml"/><Relationship Id="rId6" Type="http://schemas.openxmlformats.org/officeDocument/2006/relationships/diagramColors" Target="../diagrams/colors1.xml"/><Relationship Id="rId11" Type="http://schemas.openxmlformats.org/officeDocument/2006/relationships/image" Target="../media/image14.jpeg"/><Relationship Id="rId24" Type="http://schemas.openxmlformats.org/officeDocument/2006/relationships/oleObject" Target="../embeddings/oleObject8.bin"/><Relationship Id="rId32" Type="http://schemas.openxmlformats.org/officeDocument/2006/relationships/image" Target="../media/image18.jpeg"/><Relationship Id="rId37" Type="http://schemas.microsoft.com/office/2007/relationships/diagramDrawing" Target="../diagrams/drawing3.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23" Type="http://schemas.openxmlformats.org/officeDocument/2006/relationships/oleObject" Target="../embeddings/oleObject7.bin"/><Relationship Id="rId28" Type="http://schemas.openxmlformats.org/officeDocument/2006/relationships/oleObject" Target="../embeddings/oleObject12.bin"/><Relationship Id="rId36" Type="http://schemas.microsoft.com/office/2007/relationships/diagramDrawing" Target="../diagrams/drawing2.xml"/><Relationship Id="rId10" Type="http://schemas.openxmlformats.org/officeDocument/2006/relationships/diagramColors" Target="../diagrams/colors2.xml"/><Relationship Id="rId19" Type="http://schemas.openxmlformats.org/officeDocument/2006/relationships/oleObject" Target="../embeddings/oleObject3.bin"/><Relationship Id="rId31" Type="http://schemas.openxmlformats.org/officeDocument/2006/relationships/image" Target="../media/image17.png"/><Relationship Id="rId4" Type="http://schemas.openxmlformats.org/officeDocument/2006/relationships/diagramLayout" Target="../diagrams/layout1.xml"/><Relationship Id="rId9" Type="http://schemas.openxmlformats.org/officeDocument/2006/relationships/diagramQuickStyle" Target="../diagrams/quickStyle2.xml"/><Relationship Id="rId14" Type="http://schemas.openxmlformats.org/officeDocument/2006/relationships/diagramLayout" Target="../diagrams/layout3.xml"/><Relationship Id="rId22" Type="http://schemas.openxmlformats.org/officeDocument/2006/relationships/oleObject" Target="../embeddings/oleObject6.bin"/><Relationship Id="rId27" Type="http://schemas.openxmlformats.org/officeDocument/2006/relationships/oleObject" Target="../embeddings/oleObject11.bin"/><Relationship Id="rId30" Type="http://schemas.openxmlformats.org/officeDocument/2006/relationships/image" Target="../media/image16.png"/><Relationship Id="rId35"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06328" y="423759"/>
            <a:ext cx="20359830" cy="155427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95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38100" dist="38100" dir="2700000" algn="tl">
                    <a:srgbClr val="000000">
                      <a:alpha val="43137"/>
                    </a:srgbClr>
                  </a:outerShdw>
                </a:effectLst>
              </a:rPr>
              <a:t>Medical</a:t>
            </a:r>
            <a:r>
              <a:rPr lang="en-US" sz="95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device to generate pressure</a:t>
            </a:r>
            <a:endParaRPr lang="en-US" sz="95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9" name="Rounded Rectangle 8"/>
          <p:cNvSpPr/>
          <p:nvPr/>
        </p:nvSpPr>
        <p:spPr>
          <a:xfrm>
            <a:off x="406328" y="7138931"/>
            <a:ext cx="9882967" cy="464347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sp>
        <p:nvSpPr>
          <p:cNvPr id="17" name="Rectangle 16"/>
          <p:cNvSpPr/>
          <p:nvPr/>
        </p:nvSpPr>
        <p:spPr>
          <a:xfrm>
            <a:off x="763518" y="1781081"/>
            <a:ext cx="18431004" cy="615553"/>
          </a:xfrm>
          <a:prstGeom prst="rect">
            <a:avLst/>
          </a:prstGeom>
          <a:noFill/>
        </p:spPr>
        <p:txBody>
          <a:bodyPr wrap="square" lIns="91440" tIns="45720" rIns="91440" bIns="45720">
            <a:spAutoFit/>
          </a:bodyPr>
          <a:lstStyle/>
          <a:p>
            <a:r>
              <a:rPr lang="en-US" sz="3400" dirty="0" smtClean="0">
                <a:ln w="10160">
                  <a:solidFill>
                    <a:schemeClr val="accent1"/>
                  </a:solidFill>
                  <a:prstDash val="solid"/>
                </a:ln>
                <a:solidFill>
                  <a:srgbClr val="FFFFFF"/>
                </a:solidFill>
                <a:effectLst>
                  <a:outerShdw blurRad="38100" dist="32000" dir="5400000" algn="tl">
                    <a:srgbClr val="000000">
                      <a:alpha val="30000"/>
                    </a:srgbClr>
                  </a:outerShdw>
                </a:effectLst>
              </a:rPr>
              <a:t>The design, research, development and testing of the device</a:t>
            </a:r>
            <a:endParaRPr lang="en-US" sz="3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20" name="Rounded Rectangle 19"/>
          <p:cNvSpPr/>
          <p:nvPr/>
        </p:nvSpPr>
        <p:spPr>
          <a:xfrm>
            <a:off x="11264904" y="10282203"/>
            <a:ext cx="9929882" cy="750099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grpSp>
        <p:nvGrpSpPr>
          <p:cNvPr id="41" name="Group 40"/>
          <p:cNvGrpSpPr/>
          <p:nvPr/>
        </p:nvGrpSpPr>
        <p:grpSpPr>
          <a:xfrm>
            <a:off x="334890" y="2995527"/>
            <a:ext cx="10215634" cy="1643074"/>
            <a:chOff x="553201" y="2995527"/>
            <a:chExt cx="9929882" cy="1857388"/>
          </a:xfrm>
        </p:grpSpPr>
        <p:sp>
          <p:nvSpPr>
            <p:cNvPr id="16" name="Rounded Rectangle 15"/>
            <p:cNvSpPr/>
            <p:nvPr/>
          </p:nvSpPr>
          <p:spPr>
            <a:xfrm>
              <a:off x="553201" y="2995527"/>
              <a:ext cx="9787006" cy="185738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sp>
          <p:nvSpPr>
            <p:cNvPr id="28" name="TextBox 27"/>
            <p:cNvSpPr txBox="1"/>
            <p:nvPr/>
          </p:nvSpPr>
          <p:spPr>
            <a:xfrm>
              <a:off x="553201" y="3076283"/>
              <a:ext cx="9929882" cy="1635232"/>
            </a:xfrm>
            <a:prstGeom prst="rect">
              <a:avLst/>
            </a:prstGeom>
            <a:noFill/>
          </p:spPr>
          <p:txBody>
            <a:bodyPr wrap="square" rtlCol="0">
              <a:spAutoFit/>
            </a:bodyPr>
            <a:lstStyle/>
            <a:p>
              <a:r>
                <a:rPr lang="en-GB" sz="2200" b="1" dirty="0" smtClean="0"/>
                <a:t>Introduction</a:t>
              </a:r>
            </a:p>
            <a:p>
              <a:r>
                <a:rPr lang="en-GB" sz="2200" dirty="0" smtClean="0"/>
                <a:t>In the medical field, the need for a reusable, low cost, handheld device to generate negative pressure using a syringe has been identified. This project was based upon the design of such a device. The design thought process can be seen below:</a:t>
              </a:r>
            </a:p>
          </p:txBody>
        </p:sp>
      </p:grpSp>
      <p:graphicFrame>
        <p:nvGraphicFramePr>
          <p:cNvPr id="30" name="Diagram 29"/>
          <p:cNvGraphicFramePr/>
          <p:nvPr/>
        </p:nvGraphicFramePr>
        <p:xfrm>
          <a:off x="11122028" y="4495725"/>
          <a:ext cx="9787006" cy="5643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7" name="Diagram 46"/>
          <p:cNvGraphicFramePr/>
          <p:nvPr/>
        </p:nvGraphicFramePr>
        <p:xfrm>
          <a:off x="549204" y="4781477"/>
          <a:ext cx="10501386" cy="214314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9" name="Rectangle 48"/>
          <p:cNvSpPr/>
          <p:nvPr/>
        </p:nvSpPr>
        <p:spPr>
          <a:xfrm>
            <a:off x="13479482" y="6853179"/>
            <a:ext cx="5072098" cy="646331"/>
          </a:xfrm>
          <a:prstGeom prst="rect">
            <a:avLst/>
          </a:prstGeom>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rPr>
              <a:t>CONSTRAINTS</a:t>
            </a:r>
            <a:endPar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endParaRPr>
          </a:p>
        </p:txBody>
      </p:sp>
      <p:sp>
        <p:nvSpPr>
          <p:cNvPr id="60" name="TextBox 59"/>
          <p:cNvSpPr txBox="1"/>
          <p:nvPr/>
        </p:nvSpPr>
        <p:spPr>
          <a:xfrm>
            <a:off x="406328" y="18211821"/>
            <a:ext cx="9715568" cy="3477875"/>
          </a:xfrm>
          <a:prstGeom prst="rect">
            <a:avLst/>
          </a:prstGeom>
          <a:noFill/>
        </p:spPr>
        <p:txBody>
          <a:bodyPr wrap="square" rtlCol="0">
            <a:spAutoFit/>
          </a:bodyPr>
          <a:lstStyle/>
          <a:p>
            <a:endParaRPr lang="en-GB" sz="2200" dirty="0" smtClean="0"/>
          </a:p>
          <a:p>
            <a:endParaRPr lang="en-GB" sz="2200" dirty="0" smtClean="0"/>
          </a:p>
          <a:p>
            <a:endParaRPr lang="en-GB" sz="2200" dirty="0" smtClean="0"/>
          </a:p>
          <a:p>
            <a:endParaRPr lang="en-GB" sz="2200" dirty="0" smtClean="0"/>
          </a:p>
          <a:p>
            <a:endParaRPr lang="en-GB" sz="2200" dirty="0" smtClean="0"/>
          </a:p>
          <a:p>
            <a:endParaRPr lang="en-GB" sz="2200" dirty="0" smtClean="0"/>
          </a:p>
          <a:p>
            <a:endParaRPr lang="en-GB" sz="2200" dirty="0" smtClean="0"/>
          </a:p>
          <a:p>
            <a:endParaRPr lang="en-GB" sz="2200" dirty="0" smtClean="0"/>
          </a:p>
          <a:p>
            <a:endParaRPr lang="en-GB" sz="2200" dirty="0" smtClean="0"/>
          </a:p>
          <a:p>
            <a:endParaRPr lang="en-GB" sz="2200" dirty="0"/>
          </a:p>
        </p:txBody>
      </p:sp>
      <p:grpSp>
        <p:nvGrpSpPr>
          <p:cNvPr id="81" name="Group 80"/>
          <p:cNvGrpSpPr/>
          <p:nvPr/>
        </p:nvGrpSpPr>
        <p:grpSpPr>
          <a:xfrm>
            <a:off x="11193466" y="23712547"/>
            <a:ext cx="9811529" cy="6286544"/>
            <a:chOff x="1120708" y="24284051"/>
            <a:chExt cx="9097149" cy="5643602"/>
          </a:xfrm>
        </p:grpSpPr>
        <p:sp>
          <p:nvSpPr>
            <p:cNvPr id="75" name="Rounded Rectangle 74"/>
            <p:cNvSpPr/>
            <p:nvPr/>
          </p:nvSpPr>
          <p:spPr>
            <a:xfrm>
              <a:off x="1120708" y="24284051"/>
              <a:ext cx="9097149" cy="564360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sp>
          <p:nvSpPr>
            <p:cNvPr id="61" name="TextBox 60"/>
            <p:cNvSpPr txBox="1"/>
            <p:nvPr/>
          </p:nvSpPr>
          <p:spPr>
            <a:xfrm>
              <a:off x="1385654" y="24348183"/>
              <a:ext cx="8643998" cy="5377953"/>
            </a:xfrm>
            <a:prstGeom prst="rect">
              <a:avLst/>
            </a:prstGeom>
            <a:noFill/>
          </p:spPr>
          <p:txBody>
            <a:bodyPr wrap="square" rtlCol="0">
              <a:spAutoFit/>
            </a:bodyPr>
            <a:lstStyle/>
            <a:p>
              <a:pPr marL="457200" indent="-457200" algn="ctr">
                <a:buAutoNum type="arabicPeriod" startAt="7"/>
              </a:pPr>
              <a:r>
                <a:rPr lang="en-GB" sz="2200" b="1" dirty="0" smtClean="0"/>
                <a:t>Conclusion</a:t>
              </a:r>
            </a:p>
            <a:p>
              <a:pPr algn="just"/>
              <a:r>
                <a:rPr lang="en-US" sz="2200" dirty="0" smtClean="0"/>
                <a:t>The manufactured prototype was not fully able to fulfill the performance as predicted by the MATLAB</a:t>
              </a:r>
              <a:r>
                <a:rPr lang="en-GB" sz="2200" dirty="0" smtClean="0"/>
                <a:t>®</a:t>
              </a:r>
              <a:r>
                <a:rPr lang="en-US" sz="2200" dirty="0" smtClean="0"/>
                <a:t> model. Performance was hindered by insufficient spring strength in the automated plunger action and by the cracking pressure of the valves used. Nonetheless a maximum pressure of </a:t>
              </a:r>
            </a:p>
            <a:p>
              <a:pPr algn="just"/>
              <a:r>
                <a:rPr lang="en-US" sz="2200" dirty="0" smtClean="0"/>
                <a:t>-73kPa was produced when bypassing the automated plunger action.</a:t>
              </a:r>
              <a:endParaRPr lang="en-GB" sz="2200" b="1" dirty="0" smtClean="0"/>
            </a:p>
            <a:p>
              <a:r>
                <a:rPr lang="en-US" sz="2200" dirty="0" smtClean="0"/>
                <a:t> </a:t>
              </a:r>
              <a:endParaRPr lang="en-GB" sz="2200" b="1" dirty="0" smtClean="0"/>
            </a:p>
            <a:p>
              <a:pPr algn="just"/>
              <a:r>
                <a:rPr lang="en-US" sz="2200" dirty="0" smtClean="0"/>
                <a:t>From these results, only minor modifications were necessary to be made so as to reach our aim. However, after much analysis of the prototype, the design was deemed to make syringe insertion too slow, meaning more augmentation. Several improved prototype designs have been created, although a single, optimum and all encompassing design has yet to be been found.</a:t>
              </a:r>
            </a:p>
            <a:p>
              <a:pPr algn="just"/>
              <a:endParaRPr lang="en-US" sz="2200" b="1" dirty="0" smtClean="0"/>
            </a:p>
            <a:p>
              <a:pPr algn="just"/>
              <a:r>
                <a:rPr lang="en-US" sz="2200" dirty="0" smtClean="0"/>
                <a:t>The project still has scope for further development, yet the contribution of the work undertaken thus far, has been vital to advancing this project ever closer to completion. </a:t>
              </a:r>
              <a:endParaRPr lang="en-GB" sz="2200" dirty="0" smtClean="0"/>
            </a:p>
          </p:txBody>
        </p:sp>
      </p:grpSp>
      <p:sp>
        <p:nvSpPr>
          <p:cNvPr id="62" name="TextBox 61"/>
          <p:cNvSpPr txBox="1"/>
          <p:nvPr/>
        </p:nvSpPr>
        <p:spPr>
          <a:xfrm>
            <a:off x="549204" y="7210369"/>
            <a:ext cx="9501254" cy="2123658"/>
          </a:xfrm>
          <a:prstGeom prst="rect">
            <a:avLst/>
          </a:prstGeom>
          <a:noFill/>
        </p:spPr>
        <p:txBody>
          <a:bodyPr wrap="square" rtlCol="0">
            <a:spAutoFit/>
          </a:bodyPr>
          <a:lstStyle/>
          <a:p>
            <a:pPr marL="457200" indent="-457200" algn="ctr">
              <a:buAutoNum type="arabicPeriod"/>
            </a:pPr>
            <a:r>
              <a:rPr lang="en-GB" sz="2200" b="1" dirty="0" smtClean="0"/>
              <a:t>Objective</a:t>
            </a:r>
          </a:p>
          <a:p>
            <a:pPr indent="-457200" algn="just"/>
            <a:r>
              <a:rPr lang="en-GB" sz="2200" dirty="0" smtClean="0"/>
              <a:t>To design, test and build a working device built to create a target pressure between -60kPa and -80kPa. The design had to take in account the constraints to make the optimum design.  The initial prototypes included ball valves  and springs  to create an automated system.  However, due to patent pending issues, the design and specific use cannot be publicly shown. </a:t>
            </a:r>
          </a:p>
        </p:txBody>
      </p:sp>
      <p:pic>
        <p:nvPicPr>
          <p:cNvPr id="1026" name="Picture 2" descr="http://www2.warwick.ac.uk/study/csde/urss/forms/urss_logo.jpg"/>
          <p:cNvPicPr>
            <a:picLocks noChangeAspect="1" noChangeArrowheads="1"/>
          </p:cNvPicPr>
          <p:nvPr/>
        </p:nvPicPr>
        <p:blipFill>
          <a:blip r:embed="rId11" cstate="print"/>
          <a:srcRect/>
          <a:stretch>
            <a:fillRect/>
          </a:stretch>
        </p:blipFill>
        <p:spPr bwMode="auto">
          <a:xfrm>
            <a:off x="12193598" y="66569"/>
            <a:ext cx="831279" cy="57150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grpSp>
        <p:nvGrpSpPr>
          <p:cNvPr id="38" name="Group 37"/>
          <p:cNvGrpSpPr/>
          <p:nvPr/>
        </p:nvGrpSpPr>
        <p:grpSpPr>
          <a:xfrm>
            <a:off x="16694192" y="1995395"/>
            <a:ext cx="4357718" cy="1285884"/>
            <a:chOff x="16765630" y="1721549"/>
            <a:chExt cx="4357718" cy="1643074"/>
          </a:xfrm>
        </p:grpSpPr>
        <p:sp>
          <p:nvSpPr>
            <p:cNvPr id="37" name="Rounded Rectangle 36"/>
            <p:cNvSpPr/>
            <p:nvPr/>
          </p:nvSpPr>
          <p:spPr>
            <a:xfrm>
              <a:off x="16765630" y="1721549"/>
              <a:ext cx="4357718" cy="1643074"/>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GB"/>
            </a:p>
          </p:txBody>
        </p:sp>
        <p:sp>
          <p:nvSpPr>
            <p:cNvPr id="32" name="TextBox 31"/>
            <p:cNvSpPr txBox="1"/>
            <p:nvPr/>
          </p:nvSpPr>
          <p:spPr>
            <a:xfrm>
              <a:off x="16765630" y="1812831"/>
              <a:ext cx="4214842" cy="1107996"/>
            </a:xfrm>
            <a:prstGeom prst="rect">
              <a:avLst/>
            </a:prstGeom>
            <a:noFill/>
          </p:spPr>
          <p:txBody>
            <a:bodyPr wrap="square" rtlCol="0">
              <a:spAutoFit/>
            </a:bodyPr>
            <a:lstStyle/>
            <a:p>
              <a:pPr algn="r"/>
              <a:r>
                <a:rPr lang="en-GB" sz="2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Daniel Lester:</a:t>
              </a:r>
            </a:p>
            <a:p>
              <a:pPr algn="r"/>
              <a:r>
                <a:rPr lang="en-GB" sz="2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Mechanical Engineering 3</a:t>
              </a:r>
              <a:r>
                <a:rPr lang="en-GB" sz="2200" baseline="30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rd</a:t>
              </a:r>
              <a:r>
                <a:rPr lang="en-GB" sz="2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Year</a:t>
              </a:r>
            </a:p>
            <a:p>
              <a:pPr algn="r"/>
              <a:r>
                <a:rPr lang="en-GB" sz="2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d.j.lester@warwick.ac.uk</a:t>
              </a:r>
            </a:p>
          </p:txBody>
        </p:sp>
      </p:grpSp>
      <p:pic>
        <p:nvPicPr>
          <p:cNvPr id="1028" name="Picture 4" descr="http://www2.warwick.ac.uk/fac/sci/bio/research/ee/ee/warwicklogo.gif"/>
          <p:cNvPicPr>
            <a:picLocks noChangeAspect="1" noChangeArrowheads="1"/>
          </p:cNvPicPr>
          <p:nvPr/>
        </p:nvPicPr>
        <p:blipFill>
          <a:blip r:embed="rId12" cstate="print"/>
          <a:srcRect/>
          <a:stretch>
            <a:fillRect/>
          </a:stretch>
        </p:blipFill>
        <p:spPr bwMode="auto">
          <a:xfrm>
            <a:off x="10072758" y="66569"/>
            <a:ext cx="1977964" cy="57731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grpSp>
        <p:nvGrpSpPr>
          <p:cNvPr id="40" name="Group 39"/>
          <p:cNvGrpSpPr/>
          <p:nvPr/>
        </p:nvGrpSpPr>
        <p:grpSpPr>
          <a:xfrm>
            <a:off x="14908242" y="3424155"/>
            <a:ext cx="6143668" cy="1000132"/>
            <a:chOff x="11836408" y="1995395"/>
            <a:chExt cx="4786346" cy="1643074"/>
          </a:xfrm>
        </p:grpSpPr>
        <p:sp>
          <p:nvSpPr>
            <p:cNvPr id="35" name="Rounded Rectangle 34"/>
            <p:cNvSpPr/>
            <p:nvPr/>
          </p:nvSpPr>
          <p:spPr>
            <a:xfrm>
              <a:off x="11836408" y="1995395"/>
              <a:ext cx="4786346" cy="1643074"/>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GB"/>
            </a:p>
          </p:txBody>
        </p:sp>
        <p:sp>
          <p:nvSpPr>
            <p:cNvPr id="33" name="Rectangle 32"/>
            <p:cNvSpPr/>
            <p:nvPr/>
          </p:nvSpPr>
          <p:spPr>
            <a:xfrm>
              <a:off x="11907846" y="2209709"/>
              <a:ext cx="4643470" cy="1227002"/>
            </a:xfrm>
            <a:prstGeom prst="rect">
              <a:avLst/>
            </a:prstGeom>
          </p:spPr>
          <p:txBody>
            <a:bodyPr wrap="square">
              <a:spAutoFit/>
            </a:bodyPr>
            <a:lstStyle/>
            <a:p>
              <a:pPr lvl="0" algn="r"/>
              <a:r>
                <a:rPr lang="en-GB" sz="2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Dr Duncan Lockerby (Engineering Supervisor)</a:t>
              </a:r>
            </a:p>
            <a:p>
              <a:pPr lvl="0" algn="r"/>
              <a:r>
                <a:rPr lang="en-GB"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Duncan.lockerby@warwick.ac.uk</a:t>
              </a:r>
            </a:p>
          </p:txBody>
        </p:sp>
      </p:grpSp>
      <p:sp>
        <p:nvSpPr>
          <p:cNvPr id="22" name="Rounded Rectangle 21"/>
          <p:cNvSpPr/>
          <p:nvPr/>
        </p:nvSpPr>
        <p:spPr>
          <a:xfrm>
            <a:off x="334890" y="18068945"/>
            <a:ext cx="20741543" cy="528641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graphicFrame>
        <p:nvGraphicFramePr>
          <p:cNvPr id="44" name="Diagram 43"/>
          <p:cNvGraphicFramePr/>
          <p:nvPr/>
        </p:nvGraphicFramePr>
        <p:xfrm>
          <a:off x="406328" y="11996715"/>
          <a:ext cx="10144196" cy="582419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51" name="TextBox 50"/>
          <p:cNvSpPr txBox="1"/>
          <p:nvPr/>
        </p:nvSpPr>
        <p:spPr>
          <a:xfrm>
            <a:off x="10836276" y="18068945"/>
            <a:ext cx="10144196" cy="5170646"/>
          </a:xfrm>
          <a:prstGeom prst="rect">
            <a:avLst/>
          </a:prstGeom>
          <a:noFill/>
        </p:spPr>
        <p:txBody>
          <a:bodyPr wrap="square" rtlCol="0">
            <a:spAutoFit/>
          </a:bodyPr>
          <a:lstStyle/>
          <a:p>
            <a:pPr algn="ctr"/>
            <a:r>
              <a:rPr lang="en-GB" sz="2200" b="1" dirty="0" smtClean="0"/>
              <a:t>4. Testing</a:t>
            </a:r>
          </a:p>
          <a:p>
            <a:r>
              <a:rPr lang="en-GB" sz="2200" dirty="0" smtClean="0"/>
              <a:t>After much communication with various local manufacturers a prototype was fabricated by </a:t>
            </a:r>
            <a:r>
              <a:rPr lang="en-GB" sz="2200" i="1" dirty="0" smtClean="0"/>
              <a:t>CLA Tools</a:t>
            </a:r>
            <a:r>
              <a:rPr lang="en-GB" sz="2200" dirty="0" smtClean="0"/>
              <a:t>, fitted with check valves from </a:t>
            </a:r>
            <a:r>
              <a:rPr lang="en-GB" sz="2200" i="1" dirty="0" smtClean="0"/>
              <a:t>Lee Products Ltd</a:t>
            </a:r>
            <a:r>
              <a:rPr lang="en-GB" sz="2200" dirty="0" smtClean="0"/>
              <a:t> and springs from </a:t>
            </a:r>
            <a:r>
              <a:rPr lang="en-GB" sz="2200" i="1" dirty="0" smtClean="0"/>
              <a:t>Irvine Springs</a:t>
            </a:r>
            <a:r>
              <a:rPr lang="en-GB" sz="2200" dirty="0" smtClean="0"/>
              <a:t>. Carrying out tests allowed comparisons to the MATLAB® model (left). </a:t>
            </a:r>
          </a:p>
          <a:p>
            <a:r>
              <a:rPr lang="en-GB" sz="2200" dirty="0" smtClean="0"/>
              <a:t>The prototype results show a considerable difference from the MATLAB® model due to assumptions required to simplify the mathematics. These include the frictional within the syringe, as well as within the prototype design. </a:t>
            </a:r>
          </a:p>
          <a:p>
            <a:r>
              <a:rPr lang="en-GB" sz="2200" dirty="0" smtClean="0"/>
              <a:t>The graphs shows that the springs for the automated plunger action greatly reduce the capability of the device. This is likely to be due to their spring constant value being too low. </a:t>
            </a:r>
          </a:p>
          <a:p>
            <a:r>
              <a:rPr lang="en-GB" sz="2200" dirty="0" smtClean="0"/>
              <a:t>Both </a:t>
            </a:r>
            <a:r>
              <a:rPr lang="en-US" sz="2200" dirty="0" smtClean="0"/>
              <a:t>MATLAB</a:t>
            </a:r>
            <a:r>
              <a:rPr lang="en-GB" sz="2200" dirty="0" smtClean="0"/>
              <a:t>®</a:t>
            </a:r>
            <a:r>
              <a:rPr lang="en-US" sz="2200" dirty="0" smtClean="0"/>
              <a:t> models use the same code but with a different value for diameter of chamber 2 (V2). This was found to be the deciding factor in achieving maximum pressure. The MATLAB</a:t>
            </a:r>
            <a:r>
              <a:rPr lang="en-GB" sz="2200" dirty="0" smtClean="0"/>
              <a:t>®</a:t>
            </a:r>
            <a:r>
              <a:rPr lang="en-US" sz="2200" dirty="0" smtClean="0"/>
              <a:t> model of the new design shows a reduction in V2 diameter and subsequently an increase in maximum achievable negative pressure.</a:t>
            </a:r>
            <a:endParaRPr lang="en-GB" sz="2200" dirty="0" smtClean="0"/>
          </a:p>
        </p:txBody>
      </p:sp>
      <p:grpSp>
        <p:nvGrpSpPr>
          <p:cNvPr id="80" name="Group 79"/>
          <p:cNvGrpSpPr/>
          <p:nvPr/>
        </p:nvGrpSpPr>
        <p:grpSpPr>
          <a:xfrm>
            <a:off x="263452" y="23712547"/>
            <a:ext cx="10407649" cy="10878772"/>
            <a:chOff x="1090207" y="21918590"/>
            <a:chExt cx="9541239" cy="32810405"/>
          </a:xfrm>
        </p:grpSpPr>
        <p:sp>
          <p:nvSpPr>
            <p:cNvPr id="23" name="Rounded Rectangle 22"/>
            <p:cNvSpPr/>
            <p:nvPr/>
          </p:nvSpPr>
          <p:spPr>
            <a:xfrm>
              <a:off x="1090207" y="21918590"/>
              <a:ext cx="9495564" cy="1895259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sp>
          <p:nvSpPr>
            <p:cNvPr id="77" name="TextBox 76"/>
            <p:cNvSpPr txBox="1"/>
            <p:nvPr/>
          </p:nvSpPr>
          <p:spPr>
            <a:xfrm>
              <a:off x="1223013" y="22564962"/>
              <a:ext cx="9408433" cy="32164033"/>
            </a:xfrm>
            <a:prstGeom prst="rect">
              <a:avLst/>
            </a:prstGeom>
            <a:noFill/>
          </p:spPr>
          <p:txBody>
            <a:bodyPr wrap="square" rtlCol="0">
              <a:spAutoFit/>
            </a:bodyPr>
            <a:lstStyle/>
            <a:p>
              <a:pPr algn="ctr"/>
              <a:r>
                <a:rPr lang="en-GB" sz="2200" b="1" dirty="0" smtClean="0"/>
                <a:t>6. CE Marking (EU Medical Device Regulations)</a:t>
              </a:r>
            </a:p>
            <a:p>
              <a:r>
                <a:rPr lang="en-GB" sz="2200" i="1" dirty="0" smtClean="0"/>
                <a:t>The device is a Class I medical device. Subsequently, in order for it to bear the CE mark, it must follow procedure of Annex VII of Medical Devices Regulations directive 93/42. Annex VII states that ‘the manufacturer’ must keep records of: necessary technical drawing and calculations, results of appropriate risk analysis, test reports and clinical data from clinical evaluations.</a:t>
              </a:r>
            </a:p>
            <a:p>
              <a:r>
                <a:rPr lang="en-GB" sz="2200" i="1" dirty="0" smtClean="0"/>
                <a:t/>
              </a:r>
              <a:br>
                <a:rPr lang="en-GB" sz="2200" i="1" dirty="0" smtClean="0"/>
              </a:br>
              <a:r>
                <a:rPr lang="en-GB" sz="2200" i="1" dirty="0" smtClean="0"/>
                <a:t>Clinical evaluations are used to verify proper device performance and determine undesirable side-effects and must be performed ethically and in a manner which guarantees scientific validity of conclusions.</a:t>
              </a:r>
            </a:p>
            <a:p>
              <a:r>
                <a:rPr lang="en-GB" sz="2200" i="1" dirty="0" smtClean="0"/>
                <a:t/>
              </a:r>
              <a:br>
                <a:rPr lang="en-GB" sz="2200" i="1" dirty="0" smtClean="0"/>
              </a:br>
              <a:r>
                <a:rPr lang="en-GB" sz="2200" i="1" dirty="0" smtClean="0"/>
                <a:t>In order to perform clinical </a:t>
              </a:r>
              <a:r>
                <a:rPr lang="en-GB" sz="2200" i="1" dirty="0" smtClean="0"/>
                <a:t>trial</a:t>
              </a:r>
              <a:r>
                <a:rPr lang="en-GB" sz="2200" i="1" dirty="0" smtClean="0"/>
                <a:t>s </a:t>
              </a:r>
              <a:r>
                <a:rPr lang="en-GB" sz="2200" i="1" dirty="0" smtClean="0"/>
                <a:t>in the EU the device must follow the procedure of Annex VIII of directive 93/42. Annex VIII states that ‘the manufacturer' must provide: an investigation plan, the opinion of the ethics committee concerned, the name of the medical practitioner responsible for the investigations and a statement that the device in question conforms to the essential requirements and that every precaution has been taken to protect the health and safety of the patient.</a:t>
              </a:r>
              <a:endParaRPr lang="en-GB" sz="2200" b="1" i="1" dirty="0" smtClean="0"/>
            </a:p>
            <a:p>
              <a:endParaRPr lang="en-GB" sz="2200" b="1" dirty="0" smtClean="0"/>
            </a:p>
            <a:p>
              <a:endParaRPr lang="en-GB" sz="2200" dirty="0" smtClean="0"/>
            </a:p>
            <a:p>
              <a:endParaRPr lang="en-GB" sz="2200" dirty="0" smtClean="0"/>
            </a:p>
            <a:p>
              <a:endParaRPr lang="en-GB" sz="2200" dirty="0" smtClean="0"/>
            </a:p>
            <a:p>
              <a:endParaRPr lang="en-GB" sz="2200" dirty="0" smtClean="0"/>
            </a:p>
            <a:p>
              <a:endParaRPr lang="en-GB" sz="2200" dirty="0" smtClean="0"/>
            </a:p>
            <a:p>
              <a:endParaRPr lang="en-GB" sz="2200" dirty="0" smtClean="0"/>
            </a:p>
            <a:p>
              <a:endParaRPr lang="en-GB" sz="2200" dirty="0" smtClean="0"/>
            </a:p>
            <a:p>
              <a:endParaRPr lang="en-GB" sz="2200" dirty="0" smtClean="0"/>
            </a:p>
            <a:p>
              <a:endParaRPr lang="en-GB" sz="2200" dirty="0" smtClean="0"/>
            </a:p>
            <a:p>
              <a:endParaRPr lang="en-GB" sz="2200" dirty="0" smtClean="0"/>
            </a:p>
            <a:p>
              <a:endParaRPr lang="en-GB" sz="2200" dirty="0" smtClean="0"/>
            </a:p>
            <a:p>
              <a:endParaRPr lang="en-GB" sz="2200" dirty="0" smtClean="0"/>
            </a:p>
            <a:p>
              <a:r>
                <a:rPr lang="en-GB" sz="2200" dirty="0" smtClean="0"/>
                <a:t> </a:t>
              </a:r>
              <a:endParaRPr lang="en-GB" sz="2200" dirty="0"/>
            </a:p>
          </p:txBody>
        </p:sp>
      </p:grpSp>
      <p:sp>
        <p:nvSpPr>
          <p:cNvPr id="63" name="Right Arrow 62"/>
          <p:cNvSpPr/>
          <p:nvPr/>
        </p:nvSpPr>
        <p:spPr>
          <a:xfrm>
            <a:off x="10336210" y="13211161"/>
            <a:ext cx="1357322" cy="1071570"/>
          </a:xfrm>
          <a:prstGeom prst="right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GB"/>
          </a:p>
        </p:txBody>
      </p:sp>
      <p:sp>
        <p:nvSpPr>
          <p:cNvPr id="65" name="Right Arrow 64"/>
          <p:cNvSpPr/>
          <p:nvPr/>
        </p:nvSpPr>
        <p:spPr>
          <a:xfrm rot="5400000">
            <a:off x="4228261" y="11246616"/>
            <a:ext cx="1000132" cy="1071570"/>
          </a:xfrm>
          <a:prstGeom prst="right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GB"/>
          </a:p>
        </p:txBody>
      </p:sp>
      <p:sp>
        <p:nvSpPr>
          <p:cNvPr id="66" name="Right Arrow 65"/>
          <p:cNvSpPr/>
          <p:nvPr/>
        </p:nvSpPr>
        <p:spPr>
          <a:xfrm rot="16200000" flipH="1">
            <a:off x="15408308" y="17211689"/>
            <a:ext cx="928694" cy="928694"/>
          </a:xfrm>
          <a:prstGeom prst="right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GB"/>
          </a:p>
        </p:txBody>
      </p:sp>
      <p:sp>
        <p:nvSpPr>
          <p:cNvPr id="76" name="Right Arrow 75"/>
          <p:cNvSpPr/>
          <p:nvPr/>
        </p:nvSpPr>
        <p:spPr>
          <a:xfrm>
            <a:off x="10121896" y="25927125"/>
            <a:ext cx="1214446" cy="1071570"/>
          </a:xfrm>
          <a:prstGeom prst="right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GB"/>
          </a:p>
        </p:txBody>
      </p:sp>
      <p:grpSp>
        <p:nvGrpSpPr>
          <p:cNvPr id="46" name="Group 45"/>
          <p:cNvGrpSpPr/>
          <p:nvPr/>
        </p:nvGrpSpPr>
        <p:grpSpPr>
          <a:xfrm>
            <a:off x="11836408" y="1995395"/>
            <a:ext cx="4714908" cy="1285884"/>
            <a:chOff x="12112636" y="1739807"/>
            <a:chExt cx="4714908" cy="1643074"/>
          </a:xfrm>
        </p:grpSpPr>
        <p:sp>
          <p:nvSpPr>
            <p:cNvPr id="48" name="Rounded Rectangle 47"/>
            <p:cNvSpPr/>
            <p:nvPr/>
          </p:nvSpPr>
          <p:spPr>
            <a:xfrm>
              <a:off x="12755578" y="1739807"/>
              <a:ext cx="4071966" cy="1643074"/>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GB"/>
            </a:p>
          </p:txBody>
        </p:sp>
        <p:sp>
          <p:nvSpPr>
            <p:cNvPr id="50" name="Rectangle 49"/>
            <p:cNvSpPr/>
            <p:nvPr/>
          </p:nvSpPr>
          <p:spPr>
            <a:xfrm>
              <a:off x="12112636" y="1831089"/>
              <a:ext cx="4643470" cy="1169551"/>
            </a:xfrm>
            <a:prstGeom prst="rect">
              <a:avLst/>
            </a:prstGeom>
          </p:spPr>
          <p:txBody>
            <a:bodyPr wrap="square">
              <a:spAutoFit/>
            </a:bodyPr>
            <a:lstStyle/>
            <a:p>
              <a:pPr lvl="0" algn="r"/>
              <a:r>
                <a:rPr lang="en-GB" sz="2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Paul Davis: </a:t>
              </a:r>
            </a:p>
            <a:p>
              <a:pPr lvl="0" algn="r"/>
              <a:r>
                <a:rPr lang="en-GB"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General Engineering 3</a:t>
              </a:r>
              <a:r>
                <a:rPr lang="en-GB" sz="2400" baseline="30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rd</a:t>
              </a:r>
              <a:r>
                <a:rPr lang="en-GB"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Year</a:t>
              </a:r>
            </a:p>
            <a:p>
              <a:pPr lvl="0" algn="r"/>
              <a:r>
                <a:rPr lang="en-GB" sz="2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p.l.davis@warwick.ac.uk</a:t>
              </a:r>
            </a:p>
          </p:txBody>
        </p:sp>
      </p:grpSp>
      <p:sp>
        <p:nvSpPr>
          <p:cNvPr id="2" name="Rectangle 2"/>
          <p:cNvSpPr>
            <a:spLocks noChangeArrowheads="1"/>
          </p:cNvSpPr>
          <p:nvPr/>
        </p:nvSpPr>
        <p:spPr bwMode="auto">
          <a:xfrm>
            <a:off x="0" y="0"/>
            <a:ext cx="213868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58" name="TextBox 57"/>
          <p:cNvSpPr txBox="1"/>
          <p:nvPr/>
        </p:nvSpPr>
        <p:spPr>
          <a:xfrm>
            <a:off x="11550656" y="10282203"/>
            <a:ext cx="9429816" cy="5601533"/>
          </a:xfrm>
          <a:prstGeom prst="rect">
            <a:avLst/>
          </a:prstGeom>
          <a:noFill/>
        </p:spPr>
        <p:txBody>
          <a:bodyPr wrap="square" rtlCol="0">
            <a:spAutoFit/>
          </a:bodyPr>
          <a:lstStyle/>
          <a:p>
            <a:pPr algn="ctr"/>
            <a:r>
              <a:rPr lang="en-GB" sz="2200" b="1" dirty="0" smtClean="0"/>
              <a:t>3. Theory and Mathematical Modelling</a:t>
            </a:r>
          </a:p>
          <a:p>
            <a:pPr algn="just"/>
            <a:r>
              <a:rPr lang="en-GB" sz="2200" dirty="0" smtClean="0"/>
              <a:t>By applying basic scientific principles from the mathematics of pressure systems to our specific design it was possible to derive the equations for the model. MATLAB® calculated results for the position of the syringe plunger and the pressure achieved after each pump cycle of the syringe, based on these equations</a:t>
            </a:r>
            <a:r>
              <a:rPr lang="en-GB" sz="2400" dirty="0" smtClean="0"/>
              <a:t>.</a:t>
            </a:r>
          </a:p>
          <a:p>
            <a:pPr algn="just"/>
            <a:endParaRPr lang="en-GB" sz="2400" dirty="0" smtClean="0"/>
          </a:p>
          <a:p>
            <a:pPr algn="just"/>
            <a:endParaRPr lang="en-GB" sz="2400" dirty="0" smtClean="0"/>
          </a:p>
          <a:p>
            <a:pPr algn="just"/>
            <a:endParaRPr lang="en-GB" sz="2400" dirty="0" smtClean="0"/>
          </a:p>
          <a:p>
            <a:pPr algn="just"/>
            <a:endParaRPr lang="en-GB" sz="2400" dirty="0" smtClean="0"/>
          </a:p>
          <a:p>
            <a:pPr algn="just"/>
            <a:r>
              <a:rPr lang="en-GB" sz="2400" dirty="0" smtClean="0"/>
              <a:t> </a:t>
            </a:r>
          </a:p>
          <a:p>
            <a:pPr algn="just"/>
            <a:endParaRPr lang="en-GB" sz="2400" dirty="0" smtClean="0"/>
          </a:p>
          <a:p>
            <a:pPr algn="just"/>
            <a:endParaRPr lang="en-GB" sz="2400" dirty="0" smtClean="0"/>
          </a:p>
          <a:p>
            <a:pPr algn="just"/>
            <a:r>
              <a:rPr lang="en-GB" sz="1700" dirty="0" smtClean="0">
                <a:latin typeface="Courier" pitchFamily="49" charset="0"/>
              </a:rPr>
              <a:t>For n=2:11, Solve roots to find P</a:t>
            </a:r>
            <a:r>
              <a:rPr lang="en-GB" sz="1700" baseline="-25000" dirty="0" smtClean="0">
                <a:latin typeface="Courier" pitchFamily="49" charset="0"/>
              </a:rPr>
              <a:t>n</a:t>
            </a:r>
            <a:r>
              <a:rPr lang="en-GB" sz="1700" dirty="0" smtClean="0">
                <a:latin typeface="Courier" pitchFamily="49" charset="0"/>
              </a:rPr>
              <a:t> (for first cycle P</a:t>
            </a:r>
            <a:r>
              <a:rPr lang="en-GB" sz="1700" baseline="-25000" dirty="0" smtClean="0">
                <a:latin typeface="Courier" pitchFamily="49" charset="0"/>
              </a:rPr>
              <a:t>1</a:t>
            </a:r>
            <a:r>
              <a:rPr lang="en-GB" sz="1700" dirty="0" smtClean="0">
                <a:latin typeface="Courier" pitchFamily="49" charset="0"/>
              </a:rPr>
              <a:t> = P</a:t>
            </a:r>
            <a:r>
              <a:rPr lang="en-GB" sz="1700" baseline="-25000" dirty="0" smtClean="0">
                <a:latin typeface="Courier" pitchFamily="49" charset="0"/>
              </a:rPr>
              <a:t>atm</a:t>
            </a:r>
            <a:r>
              <a:rPr lang="en-GB" sz="1700" dirty="0" smtClean="0">
                <a:latin typeface="Courier" pitchFamily="49" charset="0"/>
              </a:rPr>
              <a:t>), Use P</a:t>
            </a:r>
            <a:r>
              <a:rPr lang="en-GB" sz="1700" baseline="-25000" dirty="0" smtClean="0">
                <a:latin typeface="Courier" pitchFamily="49" charset="0"/>
              </a:rPr>
              <a:t>n</a:t>
            </a:r>
            <a:r>
              <a:rPr lang="en-GB" sz="1700" dirty="0" smtClean="0">
                <a:latin typeface="Courier" pitchFamily="49" charset="0"/>
              </a:rPr>
              <a:t> to find x</a:t>
            </a:r>
            <a:r>
              <a:rPr lang="en-GB" sz="1700" baseline="-25000" dirty="0" smtClean="0">
                <a:latin typeface="Courier" pitchFamily="49" charset="0"/>
              </a:rPr>
              <a:t>n</a:t>
            </a:r>
            <a:r>
              <a:rPr lang="en-GB" sz="1700" dirty="0" smtClean="0">
                <a:latin typeface="Courier" pitchFamily="49" charset="0"/>
              </a:rPr>
              <a:t>, Repeat for each pump cycle.</a:t>
            </a:r>
          </a:p>
          <a:p>
            <a:pPr algn="just"/>
            <a:endParaRPr lang="en-GB" sz="2000" b="1" dirty="0" smtClean="0"/>
          </a:p>
        </p:txBody>
      </p:sp>
      <p:sp>
        <p:nvSpPr>
          <p:cNvPr id="3" name="Rectangle 4"/>
          <p:cNvSpPr>
            <a:spLocks noChangeArrowheads="1"/>
          </p:cNvSpPr>
          <p:nvPr/>
        </p:nvSpPr>
        <p:spPr bwMode="auto">
          <a:xfrm>
            <a:off x="0" y="0"/>
            <a:ext cx="213868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030" name="Rectangle 6"/>
          <p:cNvSpPr>
            <a:spLocks noChangeArrowheads="1"/>
          </p:cNvSpPr>
          <p:nvPr/>
        </p:nvSpPr>
        <p:spPr bwMode="auto">
          <a:xfrm>
            <a:off x="0" y="0"/>
            <a:ext cx="213868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54" name="Object 53"/>
          <p:cNvGraphicFramePr>
            <a:graphicFrameLocks noChangeAspect="1"/>
          </p:cNvGraphicFramePr>
          <p:nvPr/>
        </p:nvGraphicFramePr>
        <p:xfrm>
          <a:off x="10634663" y="15030450"/>
          <a:ext cx="114300" cy="215900"/>
        </p:xfrm>
        <a:graphic>
          <a:graphicData uri="http://schemas.openxmlformats.org/presentationml/2006/ole">
            <p:oleObj spid="_x0000_s1031" name="Equation" r:id="rId17" imgW="114120" imgH="215640" progId="Equation.3">
              <p:embed/>
            </p:oleObj>
          </a:graphicData>
        </a:graphic>
      </p:graphicFrame>
      <p:graphicFrame>
        <p:nvGraphicFramePr>
          <p:cNvPr id="67" name="Object 66"/>
          <p:cNvGraphicFramePr>
            <a:graphicFrameLocks noChangeAspect="1"/>
          </p:cNvGraphicFramePr>
          <p:nvPr/>
        </p:nvGraphicFramePr>
        <p:xfrm>
          <a:off x="13193730" y="13639789"/>
          <a:ext cx="3069850" cy="928694"/>
        </p:xfrm>
        <a:graphic>
          <a:graphicData uri="http://schemas.openxmlformats.org/presentationml/2006/ole">
            <p:oleObj spid="_x0000_s1032" name="Equation" r:id="rId18" imgW="1511280" imgH="457200" progId="Equation.3">
              <p:embed/>
            </p:oleObj>
          </a:graphicData>
        </a:graphic>
      </p:graphicFrame>
      <p:graphicFrame>
        <p:nvGraphicFramePr>
          <p:cNvPr id="69" name="Object 68"/>
          <p:cNvGraphicFramePr>
            <a:graphicFrameLocks noChangeAspect="1"/>
          </p:cNvGraphicFramePr>
          <p:nvPr/>
        </p:nvGraphicFramePr>
        <p:xfrm>
          <a:off x="17194258" y="13639789"/>
          <a:ext cx="2456545" cy="928694"/>
        </p:xfrm>
        <a:graphic>
          <a:graphicData uri="http://schemas.openxmlformats.org/presentationml/2006/ole">
            <p:oleObj spid="_x0000_s1033" name="Equation" r:id="rId19" imgW="1041120" imgH="393480" progId="Equation.3">
              <p:embed/>
            </p:oleObj>
          </a:graphicData>
        </a:graphic>
      </p:graphicFrame>
      <p:graphicFrame>
        <p:nvGraphicFramePr>
          <p:cNvPr id="71" name="Object 70"/>
          <p:cNvGraphicFramePr>
            <a:graphicFrameLocks noChangeAspect="1"/>
          </p:cNvGraphicFramePr>
          <p:nvPr/>
        </p:nvGraphicFramePr>
        <p:xfrm>
          <a:off x="12693664" y="12425343"/>
          <a:ext cx="7208837" cy="928688"/>
        </p:xfrm>
        <a:graphic>
          <a:graphicData uri="http://schemas.openxmlformats.org/presentationml/2006/ole">
            <p:oleObj spid="_x0000_s1034" name="Equation" r:id="rId20" imgW="3746160" imgH="482400" progId="Equation.3">
              <p:embed/>
            </p:oleObj>
          </a:graphicData>
        </a:graphic>
      </p:graphicFrame>
      <p:graphicFrame>
        <p:nvGraphicFramePr>
          <p:cNvPr id="72" name="Object 71"/>
          <p:cNvGraphicFramePr>
            <a:graphicFrameLocks noChangeAspect="1"/>
          </p:cNvGraphicFramePr>
          <p:nvPr/>
        </p:nvGraphicFramePr>
        <p:xfrm>
          <a:off x="12193598" y="15711491"/>
          <a:ext cx="444504" cy="571505"/>
        </p:xfrm>
        <a:graphic>
          <a:graphicData uri="http://schemas.openxmlformats.org/presentationml/2006/ole">
            <p:oleObj spid="_x0000_s1035" name="Equation" r:id="rId21" imgW="177480" imgH="228600" progId="Equation.3">
              <p:embed/>
            </p:oleObj>
          </a:graphicData>
        </a:graphic>
      </p:graphicFrame>
      <p:graphicFrame>
        <p:nvGraphicFramePr>
          <p:cNvPr id="73" name="Object 72"/>
          <p:cNvGraphicFramePr>
            <a:graphicFrameLocks noChangeAspect="1"/>
          </p:cNvGraphicFramePr>
          <p:nvPr/>
        </p:nvGraphicFramePr>
        <p:xfrm>
          <a:off x="12265036" y="16640185"/>
          <a:ext cx="428628" cy="551093"/>
        </p:xfrm>
        <a:graphic>
          <a:graphicData uri="http://schemas.openxmlformats.org/presentationml/2006/ole">
            <p:oleObj spid="_x0000_s1036" name="Equation" r:id="rId22" imgW="177480" imgH="228600" progId="Equation.3">
              <p:embed/>
            </p:oleObj>
          </a:graphicData>
        </a:graphic>
      </p:graphicFrame>
      <p:graphicFrame>
        <p:nvGraphicFramePr>
          <p:cNvPr id="74" name="Object 73"/>
          <p:cNvGraphicFramePr>
            <a:graphicFrameLocks noChangeAspect="1"/>
          </p:cNvGraphicFramePr>
          <p:nvPr/>
        </p:nvGraphicFramePr>
        <p:xfrm>
          <a:off x="16337002" y="16640185"/>
          <a:ext cx="583410" cy="500066"/>
        </p:xfrm>
        <a:graphic>
          <a:graphicData uri="http://schemas.openxmlformats.org/presentationml/2006/ole">
            <p:oleObj spid="_x0000_s1037" name="Equation" r:id="rId23" imgW="266400" imgH="228600" progId="Equation.3">
              <p:embed/>
            </p:oleObj>
          </a:graphicData>
        </a:graphic>
      </p:graphicFrame>
      <p:graphicFrame>
        <p:nvGraphicFramePr>
          <p:cNvPr id="82" name="Object 81"/>
          <p:cNvGraphicFramePr>
            <a:graphicFrameLocks noChangeAspect="1"/>
          </p:cNvGraphicFramePr>
          <p:nvPr/>
        </p:nvGraphicFramePr>
        <p:xfrm>
          <a:off x="12336474" y="17211689"/>
          <a:ext cx="357190" cy="467095"/>
        </p:xfrm>
        <a:graphic>
          <a:graphicData uri="http://schemas.openxmlformats.org/presentationml/2006/ole">
            <p:oleObj spid="_x0000_s1038" name="Equation" r:id="rId24" imgW="164880" imgH="215640" progId="Equation.3">
              <p:embed/>
            </p:oleObj>
          </a:graphicData>
        </a:graphic>
      </p:graphicFrame>
      <p:graphicFrame>
        <p:nvGraphicFramePr>
          <p:cNvPr id="83" name="Object 82"/>
          <p:cNvGraphicFramePr>
            <a:graphicFrameLocks noChangeAspect="1"/>
          </p:cNvGraphicFramePr>
          <p:nvPr/>
        </p:nvGraphicFramePr>
        <p:xfrm>
          <a:off x="16337002" y="17140251"/>
          <a:ext cx="357190" cy="494571"/>
        </p:xfrm>
        <a:graphic>
          <a:graphicData uri="http://schemas.openxmlformats.org/presentationml/2006/ole">
            <p:oleObj spid="_x0000_s1039" name="Equation" r:id="rId25" imgW="164880" imgH="228600" progId="Equation.3">
              <p:embed/>
            </p:oleObj>
          </a:graphicData>
        </a:graphic>
      </p:graphicFrame>
      <p:graphicFrame>
        <p:nvGraphicFramePr>
          <p:cNvPr id="84" name="Object 83"/>
          <p:cNvGraphicFramePr>
            <a:graphicFrameLocks noChangeAspect="1"/>
          </p:cNvGraphicFramePr>
          <p:nvPr/>
        </p:nvGraphicFramePr>
        <p:xfrm>
          <a:off x="16337002" y="16211557"/>
          <a:ext cx="357190" cy="386956"/>
        </p:xfrm>
        <a:graphic>
          <a:graphicData uri="http://schemas.openxmlformats.org/presentationml/2006/ole">
            <p:oleObj spid="_x0000_s1040" name="Equation" r:id="rId26" imgW="152280" imgH="164880" progId="Equation.3">
              <p:embed/>
            </p:oleObj>
          </a:graphicData>
        </a:graphic>
      </p:graphicFrame>
      <p:graphicFrame>
        <p:nvGraphicFramePr>
          <p:cNvPr id="85" name="Object 84"/>
          <p:cNvGraphicFramePr>
            <a:graphicFrameLocks noChangeAspect="1"/>
          </p:cNvGraphicFramePr>
          <p:nvPr/>
        </p:nvGraphicFramePr>
        <p:xfrm>
          <a:off x="12265036" y="16211557"/>
          <a:ext cx="285752" cy="400053"/>
        </p:xfrm>
        <a:graphic>
          <a:graphicData uri="http://schemas.openxmlformats.org/presentationml/2006/ole">
            <p:oleObj spid="_x0000_s1041" name="Equation" r:id="rId27" imgW="126720" imgH="177480" progId="Equation.3">
              <p:embed/>
            </p:oleObj>
          </a:graphicData>
        </a:graphic>
      </p:graphicFrame>
      <p:graphicFrame>
        <p:nvGraphicFramePr>
          <p:cNvPr id="86" name="Object 85"/>
          <p:cNvGraphicFramePr>
            <a:graphicFrameLocks noChangeAspect="1"/>
          </p:cNvGraphicFramePr>
          <p:nvPr/>
        </p:nvGraphicFramePr>
        <p:xfrm>
          <a:off x="16337002" y="15640053"/>
          <a:ext cx="357190" cy="506019"/>
        </p:xfrm>
        <a:graphic>
          <a:graphicData uri="http://schemas.openxmlformats.org/presentationml/2006/ole">
            <p:oleObj spid="_x0000_s1042" name="Equation" r:id="rId28" imgW="152280" imgH="215640" progId="Equation.3">
              <p:embed/>
            </p:oleObj>
          </a:graphicData>
        </a:graphic>
      </p:graphicFrame>
      <p:sp>
        <p:nvSpPr>
          <p:cNvPr id="87" name="TextBox 86"/>
          <p:cNvSpPr txBox="1"/>
          <p:nvPr/>
        </p:nvSpPr>
        <p:spPr>
          <a:xfrm>
            <a:off x="12693664" y="15782929"/>
            <a:ext cx="3429024" cy="369332"/>
          </a:xfrm>
          <a:prstGeom prst="rect">
            <a:avLst/>
          </a:prstGeom>
          <a:noFill/>
        </p:spPr>
        <p:txBody>
          <a:bodyPr wrap="square" rtlCol="0">
            <a:spAutoFit/>
          </a:bodyPr>
          <a:lstStyle/>
          <a:p>
            <a:r>
              <a:rPr lang="en-GB" sz="1800" dirty="0" smtClean="0"/>
              <a:t>Position of plunger after cycle ‘n’</a:t>
            </a:r>
            <a:endParaRPr lang="en-GB" sz="1800" dirty="0"/>
          </a:p>
        </p:txBody>
      </p:sp>
      <p:sp>
        <p:nvSpPr>
          <p:cNvPr id="88" name="TextBox 87"/>
          <p:cNvSpPr txBox="1"/>
          <p:nvPr/>
        </p:nvSpPr>
        <p:spPr>
          <a:xfrm>
            <a:off x="17051382" y="17211689"/>
            <a:ext cx="2357454" cy="369332"/>
          </a:xfrm>
          <a:prstGeom prst="rect">
            <a:avLst/>
          </a:prstGeom>
          <a:noFill/>
        </p:spPr>
        <p:txBody>
          <a:bodyPr wrap="square" rtlCol="0">
            <a:spAutoFit/>
          </a:bodyPr>
          <a:lstStyle/>
          <a:p>
            <a:r>
              <a:rPr lang="en-GB" sz="1800" dirty="0" smtClean="0"/>
              <a:t>Volume of chamber 3</a:t>
            </a:r>
            <a:endParaRPr lang="en-GB" sz="1800" dirty="0"/>
          </a:p>
        </p:txBody>
      </p:sp>
      <p:sp>
        <p:nvSpPr>
          <p:cNvPr id="89" name="TextBox 88"/>
          <p:cNvSpPr txBox="1"/>
          <p:nvPr/>
        </p:nvSpPr>
        <p:spPr>
          <a:xfrm>
            <a:off x="12836540" y="17283127"/>
            <a:ext cx="2500330" cy="369332"/>
          </a:xfrm>
          <a:prstGeom prst="rect">
            <a:avLst/>
          </a:prstGeom>
          <a:noFill/>
        </p:spPr>
        <p:txBody>
          <a:bodyPr wrap="square" rtlCol="0">
            <a:spAutoFit/>
          </a:bodyPr>
          <a:lstStyle/>
          <a:p>
            <a:r>
              <a:rPr lang="en-GB" sz="1800" dirty="0" smtClean="0"/>
              <a:t>Volume of chamber 2</a:t>
            </a:r>
            <a:endParaRPr lang="en-GB" sz="1800" dirty="0"/>
          </a:p>
        </p:txBody>
      </p:sp>
      <p:sp>
        <p:nvSpPr>
          <p:cNvPr id="90" name="TextBox 89"/>
          <p:cNvSpPr txBox="1"/>
          <p:nvPr/>
        </p:nvSpPr>
        <p:spPr>
          <a:xfrm>
            <a:off x="16837068" y="16211557"/>
            <a:ext cx="3286148" cy="369332"/>
          </a:xfrm>
          <a:prstGeom prst="rect">
            <a:avLst/>
          </a:prstGeom>
          <a:noFill/>
        </p:spPr>
        <p:txBody>
          <a:bodyPr wrap="square" rtlCol="0">
            <a:spAutoFit/>
          </a:bodyPr>
          <a:lstStyle/>
          <a:p>
            <a:r>
              <a:rPr lang="en-GB" sz="1800" dirty="0" smtClean="0"/>
              <a:t>Cross-sectional area of syringe</a:t>
            </a:r>
            <a:endParaRPr lang="en-GB" sz="1800" dirty="0"/>
          </a:p>
        </p:txBody>
      </p:sp>
      <p:sp>
        <p:nvSpPr>
          <p:cNvPr id="91" name="TextBox 90"/>
          <p:cNvSpPr txBox="1"/>
          <p:nvPr/>
        </p:nvSpPr>
        <p:spPr>
          <a:xfrm>
            <a:off x="12765102" y="16211557"/>
            <a:ext cx="1785950" cy="369332"/>
          </a:xfrm>
          <a:prstGeom prst="rect">
            <a:avLst/>
          </a:prstGeom>
          <a:noFill/>
        </p:spPr>
        <p:txBody>
          <a:bodyPr wrap="square" rtlCol="0">
            <a:spAutoFit/>
          </a:bodyPr>
          <a:lstStyle/>
          <a:p>
            <a:r>
              <a:rPr lang="en-GB" sz="1800" dirty="0" smtClean="0"/>
              <a:t>Spring constant </a:t>
            </a:r>
            <a:endParaRPr lang="en-GB" sz="1800" dirty="0"/>
          </a:p>
        </p:txBody>
      </p:sp>
      <p:sp>
        <p:nvSpPr>
          <p:cNvPr id="92" name="TextBox 91"/>
          <p:cNvSpPr txBox="1"/>
          <p:nvPr/>
        </p:nvSpPr>
        <p:spPr>
          <a:xfrm>
            <a:off x="16979944" y="16711623"/>
            <a:ext cx="2357454" cy="369332"/>
          </a:xfrm>
          <a:prstGeom prst="rect">
            <a:avLst/>
          </a:prstGeom>
          <a:noFill/>
        </p:spPr>
        <p:txBody>
          <a:bodyPr wrap="square" rtlCol="0">
            <a:spAutoFit/>
          </a:bodyPr>
          <a:lstStyle/>
          <a:p>
            <a:r>
              <a:rPr lang="en-GB" sz="1800" dirty="0" smtClean="0"/>
              <a:t>Atmospheric Pressure</a:t>
            </a:r>
            <a:endParaRPr lang="en-GB" sz="1800" dirty="0"/>
          </a:p>
        </p:txBody>
      </p:sp>
      <p:sp>
        <p:nvSpPr>
          <p:cNvPr id="93" name="TextBox 92"/>
          <p:cNvSpPr txBox="1"/>
          <p:nvPr/>
        </p:nvSpPr>
        <p:spPr>
          <a:xfrm>
            <a:off x="12836540" y="16711623"/>
            <a:ext cx="2428892" cy="369332"/>
          </a:xfrm>
          <a:prstGeom prst="rect">
            <a:avLst/>
          </a:prstGeom>
          <a:noFill/>
        </p:spPr>
        <p:txBody>
          <a:bodyPr wrap="square" rtlCol="0">
            <a:spAutoFit/>
          </a:bodyPr>
          <a:lstStyle/>
          <a:p>
            <a:r>
              <a:rPr lang="en-GB" sz="1800" dirty="0" smtClean="0"/>
              <a:t>Pressure after cycle ‘n’</a:t>
            </a:r>
            <a:endParaRPr lang="en-GB" sz="1800" dirty="0"/>
          </a:p>
        </p:txBody>
      </p:sp>
      <p:sp>
        <p:nvSpPr>
          <p:cNvPr id="94" name="TextBox 93"/>
          <p:cNvSpPr txBox="1"/>
          <p:nvPr/>
        </p:nvSpPr>
        <p:spPr>
          <a:xfrm>
            <a:off x="16765630" y="15782929"/>
            <a:ext cx="3357586" cy="369332"/>
          </a:xfrm>
          <a:prstGeom prst="rect">
            <a:avLst/>
          </a:prstGeom>
          <a:noFill/>
        </p:spPr>
        <p:txBody>
          <a:bodyPr wrap="square" rtlCol="0">
            <a:spAutoFit/>
          </a:bodyPr>
          <a:lstStyle/>
          <a:p>
            <a:r>
              <a:rPr lang="en-GB" sz="1800" dirty="0" smtClean="0"/>
              <a:t>Maximum plunger compression</a:t>
            </a:r>
            <a:endParaRPr lang="en-GB" sz="1800" dirty="0"/>
          </a:p>
        </p:txBody>
      </p:sp>
      <p:sp>
        <p:nvSpPr>
          <p:cNvPr id="79" name="Right Arrow 78"/>
          <p:cNvSpPr/>
          <p:nvPr/>
        </p:nvSpPr>
        <p:spPr>
          <a:xfrm flipH="1">
            <a:off x="10193334" y="8710567"/>
            <a:ext cx="1143008" cy="1071570"/>
          </a:xfrm>
          <a:prstGeom prst="right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GB"/>
          </a:p>
        </p:txBody>
      </p:sp>
      <p:sp>
        <p:nvSpPr>
          <p:cNvPr id="70" name="Right Arrow 69"/>
          <p:cNvSpPr/>
          <p:nvPr/>
        </p:nvSpPr>
        <p:spPr>
          <a:xfrm rot="16200000" flipH="1">
            <a:off x="5014079" y="23105324"/>
            <a:ext cx="928694" cy="857256"/>
          </a:xfrm>
          <a:prstGeom prst="right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GB" dirty="0">
              <a:solidFill>
                <a:srgbClr val="FF0000"/>
              </a:solidFill>
            </a:endParaRPr>
          </a:p>
        </p:txBody>
      </p:sp>
      <p:graphicFrame>
        <p:nvGraphicFramePr>
          <p:cNvPr id="96" name="Chart 95"/>
          <p:cNvGraphicFramePr/>
          <p:nvPr/>
        </p:nvGraphicFramePr>
        <p:xfrm>
          <a:off x="834956" y="18283259"/>
          <a:ext cx="9877418" cy="4714908"/>
        </p:xfrm>
        <a:graphic>
          <a:graphicData uri="http://schemas.openxmlformats.org/drawingml/2006/chart">
            <c:chart xmlns:c="http://schemas.openxmlformats.org/drawingml/2006/chart" xmlns:r="http://schemas.openxmlformats.org/officeDocument/2006/relationships" r:id="rId29"/>
          </a:graphicData>
        </a:graphic>
      </p:graphicFrame>
      <p:pic>
        <p:nvPicPr>
          <p:cNvPr id="1044" name="Picture 20"/>
          <p:cNvPicPr>
            <a:picLocks noChangeAspect="1" noChangeArrowheads="1"/>
          </p:cNvPicPr>
          <p:nvPr/>
        </p:nvPicPr>
        <p:blipFill>
          <a:blip r:embed="rId30" cstate="print"/>
          <a:srcRect/>
          <a:stretch>
            <a:fillRect/>
          </a:stretch>
        </p:blipFill>
        <p:spPr bwMode="auto">
          <a:xfrm>
            <a:off x="549204" y="9424947"/>
            <a:ext cx="4572032" cy="1714512"/>
          </a:xfrm>
          <a:prstGeom prst="rect">
            <a:avLst/>
          </a:prstGeom>
          <a:noFill/>
          <a:ln w="44450">
            <a:solidFill>
              <a:schemeClr val="accent2"/>
            </a:solidFill>
            <a:miter lim="800000"/>
            <a:headEnd/>
            <a:tailEnd/>
          </a:ln>
        </p:spPr>
      </p:pic>
      <p:sp>
        <p:nvSpPr>
          <p:cNvPr id="97" name="TextBox 96"/>
          <p:cNvSpPr txBox="1"/>
          <p:nvPr/>
        </p:nvSpPr>
        <p:spPr>
          <a:xfrm>
            <a:off x="5192674" y="9282071"/>
            <a:ext cx="5143536" cy="2462213"/>
          </a:xfrm>
          <a:prstGeom prst="rect">
            <a:avLst/>
          </a:prstGeom>
          <a:noFill/>
        </p:spPr>
        <p:txBody>
          <a:bodyPr wrap="square" rtlCol="0">
            <a:spAutoFit/>
          </a:bodyPr>
          <a:lstStyle/>
          <a:p>
            <a:r>
              <a:rPr lang="en-GB" sz="2200" dirty="0" smtClean="0"/>
              <a:t>The required pressure is generated by the pumping action of the syringe drawing air from V3 into V2 through a one-way valve and expelling it through another one-way valve to the atmosphere. This decreases air density in V3  and thus increases negative pressure</a:t>
            </a:r>
            <a:endParaRPr lang="en-GB" sz="2200" dirty="0"/>
          </a:p>
        </p:txBody>
      </p:sp>
      <p:sp>
        <p:nvSpPr>
          <p:cNvPr id="95" name="TextBox 94"/>
          <p:cNvSpPr txBox="1"/>
          <p:nvPr/>
        </p:nvSpPr>
        <p:spPr>
          <a:xfrm>
            <a:off x="1335022" y="18211821"/>
            <a:ext cx="10001320" cy="430887"/>
          </a:xfrm>
          <a:prstGeom prst="rect">
            <a:avLst/>
          </a:prstGeom>
          <a:noFill/>
        </p:spPr>
        <p:txBody>
          <a:bodyPr wrap="square" rtlCol="0">
            <a:spAutoFit/>
          </a:bodyPr>
          <a:lstStyle/>
          <a:p>
            <a:r>
              <a:rPr lang="en-GB" sz="2200" dirty="0" smtClean="0"/>
              <a:t>Comparison Between Theoretical and Experimental Pressure Values</a:t>
            </a:r>
          </a:p>
        </p:txBody>
      </p:sp>
      <p:sp>
        <p:nvSpPr>
          <p:cNvPr id="78" name="Bent Arrow 77"/>
          <p:cNvSpPr/>
          <p:nvPr/>
        </p:nvSpPr>
        <p:spPr>
          <a:xfrm rot="14650020" flipV="1">
            <a:off x="19699494" y="13431904"/>
            <a:ext cx="633132" cy="515973"/>
          </a:xfrm>
          <a:prstGeom prst="bentArrow">
            <a:avLst>
              <a:gd name="adj1" fmla="val 25000"/>
              <a:gd name="adj2" fmla="val 25000"/>
              <a:gd name="adj3" fmla="val 25000"/>
              <a:gd name="adj4" fmla="val 40346"/>
            </a:avLst>
          </a:prstGeom>
          <a:solidFill>
            <a:schemeClr val="accent5">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8" name="Bent Arrow 97"/>
          <p:cNvSpPr/>
          <p:nvPr/>
        </p:nvSpPr>
        <p:spPr>
          <a:xfrm rot="2049308" flipV="1">
            <a:off x="12400057" y="13461841"/>
            <a:ext cx="587212" cy="661387"/>
          </a:xfrm>
          <a:prstGeom prst="bentArrow">
            <a:avLst>
              <a:gd name="adj1" fmla="val 25000"/>
              <a:gd name="adj2" fmla="val 25000"/>
              <a:gd name="adj3" fmla="val 25000"/>
              <a:gd name="adj4" fmla="val 40346"/>
            </a:avLst>
          </a:prstGeom>
          <a:solidFill>
            <a:schemeClr val="accent5">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9" name="Right Arrow 98"/>
          <p:cNvSpPr/>
          <p:nvPr/>
        </p:nvSpPr>
        <p:spPr>
          <a:xfrm>
            <a:off x="16337002" y="13925541"/>
            <a:ext cx="714380" cy="285752"/>
          </a:xfrm>
          <a:prstGeom prst="rightArrow">
            <a:avLst/>
          </a:prstGeom>
          <a:solidFill>
            <a:schemeClr val="accent5">
              <a:lumMod val="60000"/>
              <a:lumOff val="40000"/>
            </a:schemeClr>
          </a:solidFill>
          <a:ln w="222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43" name="Picture 19"/>
          <p:cNvPicPr>
            <a:picLocks noChangeAspect="1" noChangeArrowheads="1"/>
          </p:cNvPicPr>
          <p:nvPr/>
        </p:nvPicPr>
        <p:blipFill>
          <a:blip r:embed="rId31" cstate="print"/>
          <a:srcRect/>
          <a:stretch>
            <a:fillRect/>
          </a:stretch>
        </p:blipFill>
        <p:spPr bwMode="auto">
          <a:xfrm>
            <a:off x="13147948" y="66569"/>
            <a:ext cx="760162" cy="57150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00" name="Picture 99" descr="CLA tools logo.JPG"/>
          <p:cNvPicPr>
            <a:picLocks noChangeAspect="1"/>
          </p:cNvPicPr>
          <p:nvPr/>
        </p:nvPicPr>
        <p:blipFill>
          <a:blip r:embed="rId32" cstate="print"/>
          <a:stretch>
            <a:fillRect/>
          </a:stretch>
        </p:blipFill>
        <p:spPr>
          <a:xfrm>
            <a:off x="14050986" y="66569"/>
            <a:ext cx="3143272" cy="59613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01" name="Picture 100" descr="Irvine springs logo.JPG"/>
          <p:cNvPicPr>
            <a:picLocks noChangeAspect="1"/>
          </p:cNvPicPr>
          <p:nvPr/>
        </p:nvPicPr>
        <p:blipFill>
          <a:blip r:embed="rId33" cstate="print"/>
          <a:stretch>
            <a:fillRect/>
          </a:stretch>
        </p:blipFill>
        <p:spPr>
          <a:xfrm>
            <a:off x="18908770" y="66569"/>
            <a:ext cx="2357454" cy="58936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03" name="Picture 102" descr="lee products logo.JPG"/>
          <p:cNvPicPr>
            <a:picLocks noChangeAspect="1"/>
          </p:cNvPicPr>
          <p:nvPr/>
        </p:nvPicPr>
        <p:blipFill>
          <a:blip r:embed="rId34" cstate="print"/>
          <a:stretch>
            <a:fillRect/>
          </a:stretch>
        </p:blipFill>
        <p:spPr>
          <a:xfrm>
            <a:off x="17337134" y="66569"/>
            <a:ext cx="1428760" cy="58788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1105</TotalTime>
  <Words>773</Words>
  <Application>Microsoft Office PowerPoint</Application>
  <PresentationFormat>Custom</PresentationFormat>
  <Paragraphs>103</Paragraphs>
  <Slides>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Flow</vt:lpstr>
      <vt:lpstr>Equation</vt:lpstr>
      <vt:lpstr>Slide 1</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 Services</dc:creator>
  <cp:lastModifiedBy>esugbj</cp:lastModifiedBy>
  <cp:revision>103</cp:revision>
  <dcterms:created xsi:type="dcterms:W3CDTF">2009-09-08T09:41:59Z</dcterms:created>
  <dcterms:modified xsi:type="dcterms:W3CDTF">2009-10-02T13:33:41Z</dcterms:modified>
</cp:coreProperties>
</file>