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-104" y="-23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1568-E9B3-44DE-BA87-A227A2650C55}" type="datetimeFigureOut">
              <a:rPr lang="en-GB" smtClean="0"/>
              <a:t>16/03/18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D841-ECAE-4036-8980-F1D62E9224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742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1568-E9B3-44DE-BA87-A227A2650C55}" type="datetimeFigureOut">
              <a:rPr lang="en-GB" smtClean="0"/>
              <a:t>16/03/18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D841-ECAE-4036-8980-F1D62E9224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071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1568-E9B3-44DE-BA87-A227A2650C55}" type="datetimeFigureOut">
              <a:rPr lang="en-GB" smtClean="0"/>
              <a:t>16/03/18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D841-ECAE-4036-8980-F1D62E9224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290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1568-E9B3-44DE-BA87-A227A2650C55}" type="datetimeFigureOut">
              <a:rPr lang="en-GB" smtClean="0"/>
              <a:t>16/03/18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D841-ECAE-4036-8980-F1D62E9224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686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1568-E9B3-44DE-BA87-A227A2650C55}" type="datetimeFigureOut">
              <a:rPr lang="en-GB" smtClean="0"/>
              <a:t>16/03/18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D841-ECAE-4036-8980-F1D62E9224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352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1568-E9B3-44DE-BA87-A227A2650C55}" type="datetimeFigureOut">
              <a:rPr lang="en-GB" smtClean="0"/>
              <a:t>16/03/18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D841-ECAE-4036-8980-F1D62E9224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58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1568-E9B3-44DE-BA87-A227A2650C55}" type="datetimeFigureOut">
              <a:rPr lang="en-GB" smtClean="0"/>
              <a:t>16/03/18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D841-ECAE-4036-8980-F1D62E9224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143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1568-E9B3-44DE-BA87-A227A2650C55}" type="datetimeFigureOut">
              <a:rPr lang="en-GB" smtClean="0"/>
              <a:t>16/03/18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D841-ECAE-4036-8980-F1D62E9224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311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1568-E9B3-44DE-BA87-A227A2650C55}" type="datetimeFigureOut">
              <a:rPr lang="en-GB" smtClean="0"/>
              <a:t>16/03/18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D841-ECAE-4036-8980-F1D62E9224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168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1568-E9B3-44DE-BA87-A227A2650C55}" type="datetimeFigureOut">
              <a:rPr lang="en-GB" smtClean="0"/>
              <a:t>16/03/18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D841-ECAE-4036-8980-F1D62E9224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877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1568-E9B3-44DE-BA87-A227A2650C55}" type="datetimeFigureOut">
              <a:rPr lang="en-GB" smtClean="0"/>
              <a:t>16/03/18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D841-ECAE-4036-8980-F1D62E9224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39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B1568-E9B3-44DE-BA87-A227A2650C55}" type="datetimeFigureOut">
              <a:rPr lang="en-GB" smtClean="0"/>
              <a:t>16/03/18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3D841-ECAE-4036-8980-F1D62E9224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426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p-Down Arrow 5"/>
          <p:cNvSpPr/>
          <p:nvPr/>
        </p:nvSpPr>
        <p:spPr>
          <a:xfrm>
            <a:off x="486385" y="957151"/>
            <a:ext cx="1803043" cy="4955073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0" y="1190771"/>
            <a:ext cx="29621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Platinum</a:t>
            </a: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-85118" y="2481213"/>
            <a:ext cx="29621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Gold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-63510" y="5229036"/>
            <a:ext cx="29621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Bronze</a:t>
            </a:r>
            <a:endParaRPr lang="en-GB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-85118" y="3860578"/>
            <a:ext cx="29621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Silver</a:t>
            </a:r>
            <a:endParaRPr lang="en-GB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8395742" y="6211669"/>
            <a:ext cx="3464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* For details of Outstanding, Acceptable and Still </a:t>
            </a:r>
            <a:r>
              <a:rPr lang="en-GB" sz="1200" dirty="0"/>
              <a:t>N</a:t>
            </a:r>
            <a:r>
              <a:rPr lang="en-GB" sz="1200" dirty="0" smtClean="0"/>
              <a:t>eeds </a:t>
            </a:r>
            <a:r>
              <a:rPr lang="en-GB" sz="1200" dirty="0"/>
              <a:t>W</a:t>
            </a:r>
            <a:r>
              <a:rPr lang="en-GB" sz="1200" dirty="0" smtClean="0"/>
              <a:t>ork criteria please refer to TWP word document.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576660" y="136458"/>
            <a:ext cx="4572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Benefits for club</a:t>
            </a:r>
            <a:endParaRPr lang="en-GB" sz="32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2211664"/>
            <a:ext cx="12192000" cy="761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-2" y="3559895"/>
            <a:ext cx="12192000" cy="761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-2" y="4896304"/>
            <a:ext cx="12192000" cy="761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0" y="847311"/>
            <a:ext cx="12192000" cy="761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363151" y="984267"/>
            <a:ext cx="50347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Year round strength </a:t>
            </a:r>
            <a:r>
              <a:rPr lang="en-GB" sz="1200" dirty="0"/>
              <a:t>and conditioning </a:t>
            </a:r>
            <a:r>
              <a:rPr lang="en-GB" sz="1200" dirty="0" smtClean="0"/>
              <a:t>support for individual </a:t>
            </a:r>
            <a:r>
              <a:rPr lang="en-GB" sz="1200" dirty="0"/>
              <a:t>athletes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Access to all sports sciences for support (including S&amp;C and sports therapy).</a:t>
            </a: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Regular performance testing with feedback </a:t>
            </a:r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Financial </a:t>
            </a:r>
            <a:r>
              <a:rPr lang="en-GB" sz="1200" dirty="0"/>
              <a:t>contribution to develop performance element of </a:t>
            </a:r>
            <a:r>
              <a:rPr lang="en-GB" sz="1200" dirty="0" smtClean="0"/>
              <a:t>club</a:t>
            </a: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Club to gain mentorship and guidance </a:t>
            </a:r>
            <a:r>
              <a:rPr lang="en-GB" sz="1200" dirty="0" smtClean="0"/>
              <a:t>from Warwick Sport  </a:t>
            </a:r>
            <a:r>
              <a:rPr lang="en-GB" sz="1200" dirty="0"/>
              <a:t>staff member </a:t>
            </a:r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393101" y="2404714"/>
            <a:ext cx="50048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Year round small grouped strength </a:t>
            </a:r>
            <a:r>
              <a:rPr lang="en-GB" sz="1200" dirty="0"/>
              <a:t>and conditioning </a:t>
            </a:r>
            <a:r>
              <a:rPr lang="en-GB" sz="1200" dirty="0" smtClean="0"/>
              <a:t>based </a:t>
            </a:r>
            <a:r>
              <a:rPr lang="en-GB" sz="1200" dirty="0"/>
              <a:t>on </a:t>
            </a:r>
            <a:r>
              <a:rPr lang="en-GB" sz="1200" dirty="0" smtClean="0"/>
              <a:t>needs </a:t>
            </a:r>
            <a:r>
              <a:rPr lang="en-GB" sz="1200" dirty="0"/>
              <a:t>of athletes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Access to </a:t>
            </a:r>
            <a:r>
              <a:rPr lang="en-GB" sz="1200" dirty="0" smtClean="0"/>
              <a:t>strength </a:t>
            </a:r>
            <a:r>
              <a:rPr lang="en-GB" sz="1200" dirty="0"/>
              <a:t>and conditioning and sports </a:t>
            </a:r>
            <a:r>
              <a:rPr lang="en-GB" sz="1200" dirty="0" smtClean="0"/>
              <a:t>therapy for development </a:t>
            </a: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Performance </a:t>
            </a:r>
            <a:r>
              <a:rPr lang="en-GB" sz="1200" dirty="0" smtClean="0"/>
              <a:t>testing during training </a:t>
            </a: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Financial </a:t>
            </a:r>
            <a:r>
              <a:rPr lang="en-GB" sz="1200" dirty="0"/>
              <a:t>contribution to develop performance element of </a:t>
            </a:r>
            <a:r>
              <a:rPr lang="en-GB" sz="1200" dirty="0" smtClean="0"/>
              <a:t>club</a:t>
            </a:r>
            <a:endParaRPr lang="en-GB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2393101" y="3677289"/>
            <a:ext cx="50226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Generic strength and conditioning programme </a:t>
            </a:r>
            <a:r>
              <a:rPr lang="en-GB" sz="1200" dirty="0" smtClean="0"/>
              <a:t>for </a:t>
            </a:r>
            <a:r>
              <a:rPr lang="en-GB" sz="1200" dirty="0"/>
              <a:t>sport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Access to </a:t>
            </a:r>
            <a:r>
              <a:rPr lang="en-GB" sz="1200" dirty="0" smtClean="0"/>
              <a:t>strength </a:t>
            </a:r>
            <a:r>
              <a:rPr lang="en-GB" sz="1200" dirty="0"/>
              <a:t>and conditioning and sports therapy for </a:t>
            </a:r>
            <a:r>
              <a:rPr lang="en-GB" sz="1200" dirty="0" smtClean="0"/>
              <a:t>development</a:t>
            </a: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Access to preseason and </a:t>
            </a:r>
            <a:r>
              <a:rPr lang="en-GB" sz="1200" dirty="0" smtClean="0"/>
              <a:t>in season </a:t>
            </a:r>
            <a:r>
              <a:rPr lang="en-GB" sz="1200" dirty="0"/>
              <a:t>training with a generic offseason programme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Financial contribution to develop performance element of club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93101" y="4988894"/>
            <a:ext cx="50347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Access to a generic </a:t>
            </a:r>
            <a:r>
              <a:rPr lang="en-GB" sz="1200" dirty="0" smtClean="0"/>
              <a:t>in season strength </a:t>
            </a:r>
            <a:r>
              <a:rPr lang="en-GB" sz="1200" dirty="0"/>
              <a:t>and conditioning session for athletes in the performance element of the club which will be based around improving fitness and injury prevention.</a:t>
            </a:r>
          </a:p>
          <a:p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86385" y="6076210"/>
            <a:ext cx="80082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The selection criteria will be based around 5 key </a:t>
            </a:r>
            <a:r>
              <a:rPr lang="en-GB" sz="1200" dirty="0" smtClean="0"/>
              <a:t>themes – </a:t>
            </a:r>
            <a:endParaRPr lang="en-GB" sz="1200" dirty="0"/>
          </a:p>
          <a:p>
            <a:pPr marL="228600" indent="-228600">
              <a:buFont typeface="+mj-lt"/>
              <a:buAutoNum type="arabicPeriod"/>
            </a:pPr>
            <a:r>
              <a:rPr lang="en-GB" sz="1200" dirty="0" smtClean="0"/>
              <a:t>Clubs </a:t>
            </a:r>
            <a:r>
              <a:rPr lang="en-GB" sz="1200" dirty="0"/>
              <a:t>performances in </a:t>
            </a:r>
            <a:r>
              <a:rPr lang="en-GB" sz="1200" dirty="0" smtClean="0"/>
              <a:t>leagues         2. Engagement </a:t>
            </a:r>
            <a:r>
              <a:rPr lang="en-GB" sz="1200" dirty="0"/>
              <a:t>in the </a:t>
            </a:r>
            <a:r>
              <a:rPr lang="en-GB" sz="1200" dirty="0" smtClean="0"/>
              <a:t>programme 	</a:t>
            </a:r>
            <a:r>
              <a:rPr lang="en-GB" sz="1200" dirty="0"/>
              <a:t> </a:t>
            </a:r>
            <a:r>
              <a:rPr lang="en-GB" sz="1200" dirty="0" smtClean="0"/>
              <a:t>                3 Communication </a:t>
            </a:r>
            <a:r>
              <a:rPr lang="en-GB" sz="1200" dirty="0"/>
              <a:t>with Warwick </a:t>
            </a:r>
            <a:r>
              <a:rPr lang="en-GB" sz="1200" dirty="0" smtClean="0"/>
              <a:t>Sport        </a:t>
            </a:r>
          </a:p>
          <a:p>
            <a:r>
              <a:rPr lang="en-GB" sz="1200" dirty="0" smtClean="0"/>
              <a:t>4. Vision </a:t>
            </a:r>
            <a:r>
              <a:rPr lang="en-GB" sz="1200" dirty="0"/>
              <a:t>of the </a:t>
            </a:r>
            <a:r>
              <a:rPr lang="en-GB" sz="1200" dirty="0" smtClean="0"/>
              <a:t>club                                   5. Long </a:t>
            </a:r>
            <a:r>
              <a:rPr lang="en-GB" sz="1200" dirty="0"/>
              <a:t>term financial stability of the club</a:t>
            </a:r>
          </a:p>
          <a:p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8727044" y="1086219"/>
            <a:ext cx="34649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Hit the majority of criteria themes at outstanding level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Coach reports into and is accountable to Warwick Sport</a:t>
            </a:r>
          </a:p>
          <a:p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8727044" y="2387066"/>
            <a:ext cx="3464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Hit the majority of themes at an acceptable level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Club is at outstanding level in more themes than it is at still needs work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Coach reports into Warwick Sport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8727042" y="3763469"/>
            <a:ext cx="34649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Hits the majority of themes at a mix of acceptable and still needs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Club has a coach</a:t>
            </a:r>
          </a:p>
          <a:p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8727041" y="5093469"/>
            <a:ext cx="3464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Hits the majority of themes at still needs work 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Club has a coach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33130" y="6029361"/>
            <a:ext cx="12192000" cy="761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395743" y="160308"/>
            <a:ext cx="346495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Criteria</a:t>
            </a:r>
          </a:p>
          <a:p>
            <a:pPr algn="ctr"/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-344571" y="166437"/>
            <a:ext cx="346495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Level</a:t>
            </a:r>
            <a:endParaRPr lang="en-GB" sz="3200" dirty="0"/>
          </a:p>
          <a:p>
            <a:pPr algn="ctr"/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985652" y="-7117"/>
            <a:ext cx="2034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Financial Value to club</a:t>
            </a:r>
            <a:endParaRPr lang="en-GB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7149056" y="2516290"/>
            <a:ext cx="17080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£8,260</a:t>
            </a:r>
          </a:p>
          <a:p>
            <a:pPr algn="ctr"/>
            <a:r>
              <a:rPr lang="en-GB" sz="1000" dirty="0" smtClean="0"/>
              <a:t>*Based on year round support of 2 sports hall and 1 </a:t>
            </a:r>
            <a:r>
              <a:rPr lang="en-GB" sz="1000" dirty="0"/>
              <a:t>G</a:t>
            </a:r>
            <a:r>
              <a:rPr lang="en-GB" sz="1000" dirty="0" smtClean="0"/>
              <a:t>odiva session per week</a:t>
            </a:r>
            <a:endParaRPr lang="en-GB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7199288" y="3850133"/>
            <a:ext cx="17080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£4,660 </a:t>
            </a:r>
          </a:p>
          <a:p>
            <a:pPr algn="ctr"/>
            <a:r>
              <a:rPr lang="en-GB" sz="1000" dirty="0" smtClean="0"/>
              <a:t>*Based on term time 1 sports hall and 1 Godiva session per week</a:t>
            </a:r>
            <a:endParaRPr lang="en-GB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7149056" y="5107268"/>
            <a:ext cx="170805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£1,240 </a:t>
            </a:r>
          </a:p>
          <a:p>
            <a:pPr algn="ctr"/>
            <a:r>
              <a:rPr lang="en-GB" sz="1000" dirty="0" smtClean="0"/>
              <a:t>* Based on in season 1 sports hall session per week</a:t>
            </a:r>
            <a:endParaRPr lang="en-GB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7199288" y="1151953"/>
            <a:ext cx="17080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£11,560</a:t>
            </a:r>
          </a:p>
          <a:p>
            <a:pPr algn="ctr"/>
            <a:r>
              <a:rPr lang="en-GB" sz="1000" dirty="0" smtClean="0"/>
              <a:t>* Based on year round support of 3 sports hall and 2 Godiva sessions per week 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584558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348</Words>
  <Application>Microsoft Macintosh PowerPoint</Application>
  <PresentationFormat>Custom</PresentationFormat>
  <Paragraphs>43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Warwick Performance Programme</dc:title>
  <dc:creator>Fruer, Steven</dc:creator>
  <cp:lastModifiedBy>Chris Beck</cp:lastModifiedBy>
  <cp:revision>19</cp:revision>
  <dcterms:created xsi:type="dcterms:W3CDTF">2018-02-01T10:11:26Z</dcterms:created>
  <dcterms:modified xsi:type="dcterms:W3CDTF">2018-03-16T13:36:25Z</dcterms:modified>
</cp:coreProperties>
</file>