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wdp" ContentType="image/vnd.ms-photo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webextensions/webextension1.xml" ContentType="application/vnd.ms-office.webextension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550" r:id="rId2"/>
    <p:sldId id="748" r:id="rId3"/>
    <p:sldId id="583" r:id="rId4"/>
    <p:sldId id="698" r:id="rId5"/>
    <p:sldId id="726" r:id="rId6"/>
    <p:sldId id="743" r:id="rId7"/>
    <p:sldId id="703" r:id="rId8"/>
    <p:sldId id="601" r:id="rId9"/>
    <p:sldId id="706" r:id="rId10"/>
    <p:sldId id="710" r:id="rId11"/>
    <p:sldId id="747" r:id="rId12"/>
    <p:sldId id="771" r:id="rId13"/>
    <p:sldId id="740" r:id="rId14"/>
    <p:sldId id="730" r:id="rId15"/>
    <p:sldId id="739" r:id="rId16"/>
    <p:sldId id="754" r:id="rId17"/>
    <p:sldId id="749" r:id="rId18"/>
    <p:sldId id="758" r:id="rId19"/>
    <p:sldId id="759" r:id="rId20"/>
    <p:sldId id="772" r:id="rId21"/>
    <p:sldId id="760" r:id="rId22"/>
    <p:sldId id="745" r:id="rId23"/>
    <p:sldId id="746" r:id="rId2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A593C"/>
    <a:srgbClr val="FCAC9E"/>
    <a:srgbClr val="C10046"/>
    <a:srgbClr val="50A55F"/>
    <a:srgbClr val="FD8C31"/>
    <a:srgbClr val="7E0F83"/>
    <a:srgbClr val="0084DB"/>
    <a:srgbClr val="54225C"/>
    <a:srgbClr val="89C3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6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6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3491F3-E5D8-4139-91D4-4A52FD86B4A0}" type="datetimeFigureOut">
              <a:rPr lang="fr-FR" smtClean="0"/>
              <a:t>06/03/2024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76A690-2800-4F09-A74B-91BD7652F1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3730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will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need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to have an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address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in France and a proof of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enrollment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NOT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acceptance</a:t>
            </a:r>
            <a:endParaRPr lang="fr-FR" b="0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will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then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receive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social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security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number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that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will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allow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to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ask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for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social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security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card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 and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get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refunded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up to 70%</a:t>
            </a:r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76A690-2800-4F09-A74B-91BD7652F14E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5113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Since 2019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welcome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desks have been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created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in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every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student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city in France and in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most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universities</a:t>
            </a:r>
            <a:endParaRPr lang="fr-FR" dirty="0">
              <a:solidFill>
                <a:srgbClr val="FA593C"/>
              </a:solidFill>
              <a:latin typeface="CampusFrance Sans" pitchFamily="2" charset="0"/>
              <a:cs typeface="CampusFrance Sans" pitchFamily="2" charset="0"/>
            </a:endParaRPr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76A690-2800-4F09-A74B-91BD7652F14E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8328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6.png"/><Relationship Id="rId117" Type="http://schemas.openxmlformats.org/officeDocument/2006/relationships/image" Target="../media/image117.png"/><Relationship Id="rId21" Type="http://schemas.openxmlformats.org/officeDocument/2006/relationships/image" Target="../media/image21.png"/><Relationship Id="rId42" Type="http://schemas.openxmlformats.org/officeDocument/2006/relationships/image" Target="../media/image42.png"/><Relationship Id="rId47" Type="http://schemas.openxmlformats.org/officeDocument/2006/relationships/image" Target="../media/image47.png"/><Relationship Id="rId63" Type="http://schemas.openxmlformats.org/officeDocument/2006/relationships/image" Target="../media/image63.png"/><Relationship Id="rId68" Type="http://schemas.openxmlformats.org/officeDocument/2006/relationships/image" Target="../media/image68.png"/><Relationship Id="rId84" Type="http://schemas.openxmlformats.org/officeDocument/2006/relationships/image" Target="../media/image84.png"/><Relationship Id="rId89" Type="http://schemas.openxmlformats.org/officeDocument/2006/relationships/image" Target="../media/image89.png"/><Relationship Id="rId112" Type="http://schemas.openxmlformats.org/officeDocument/2006/relationships/image" Target="../media/image112.png"/><Relationship Id="rId16" Type="http://schemas.openxmlformats.org/officeDocument/2006/relationships/image" Target="../media/image16.png"/><Relationship Id="rId107" Type="http://schemas.openxmlformats.org/officeDocument/2006/relationships/image" Target="../media/image107.png"/><Relationship Id="rId11" Type="http://schemas.openxmlformats.org/officeDocument/2006/relationships/image" Target="../media/image11.png"/><Relationship Id="rId32" Type="http://schemas.openxmlformats.org/officeDocument/2006/relationships/image" Target="../media/image32.png"/><Relationship Id="rId37" Type="http://schemas.openxmlformats.org/officeDocument/2006/relationships/image" Target="../media/image37.png"/><Relationship Id="rId53" Type="http://schemas.openxmlformats.org/officeDocument/2006/relationships/image" Target="../media/image53.png"/><Relationship Id="rId58" Type="http://schemas.openxmlformats.org/officeDocument/2006/relationships/image" Target="../media/image58.png"/><Relationship Id="rId74" Type="http://schemas.openxmlformats.org/officeDocument/2006/relationships/image" Target="../media/image74.png"/><Relationship Id="rId79" Type="http://schemas.openxmlformats.org/officeDocument/2006/relationships/image" Target="../media/image79.png"/><Relationship Id="rId102" Type="http://schemas.openxmlformats.org/officeDocument/2006/relationships/image" Target="../media/image102.png"/><Relationship Id="rId5" Type="http://schemas.openxmlformats.org/officeDocument/2006/relationships/image" Target="../media/image5.png"/><Relationship Id="rId90" Type="http://schemas.openxmlformats.org/officeDocument/2006/relationships/image" Target="../media/image90.png"/><Relationship Id="rId95" Type="http://schemas.openxmlformats.org/officeDocument/2006/relationships/image" Target="../media/image95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Relationship Id="rId43" Type="http://schemas.openxmlformats.org/officeDocument/2006/relationships/image" Target="../media/image43.png"/><Relationship Id="rId48" Type="http://schemas.openxmlformats.org/officeDocument/2006/relationships/image" Target="../media/image48.png"/><Relationship Id="rId64" Type="http://schemas.openxmlformats.org/officeDocument/2006/relationships/image" Target="../media/image64.png"/><Relationship Id="rId69" Type="http://schemas.openxmlformats.org/officeDocument/2006/relationships/image" Target="../media/image69.png"/><Relationship Id="rId113" Type="http://schemas.openxmlformats.org/officeDocument/2006/relationships/image" Target="../media/image113.png"/><Relationship Id="rId118" Type="http://schemas.openxmlformats.org/officeDocument/2006/relationships/image" Target="../media/image118.png"/><Relationship Id="rId80" Type="http://schemas.openxmlformats.org/officeDocument/2006/relationships/image" Target="../media/image80.png"/><Relationship Id="rId85" Type="http://schemas.openxmlformats.org/officeDocument/2006/relationships/image" Target="../media/image85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33" Type="http://schemas.openxmlformats.org/officeDocument/2006/relationships/image" Target="../media/image33.png"/><Relationship Id="rId38" Type="http://schemas.openxmlformats.org/officeDocument/2006/relationships/image" Target="../media/image38.png"/><Relationship Id="rId59" Type="http://schemas.openxmlformats.org/officeDocument/2006/relationships/image" Target="../media/image59.png"/><Relationship Id="rId103" Type="http://schemas.openxmlformats.org/officeDocument/2006/relationships/image" Target="../media/image103.png"/><Relationship Id="rId108" Type="http://schemas.openxmlformats.org/officeDocument/2006/relationships/image" Target="../media/image108.png"/><Relationship Id="rId54" Type="http://schemas.openxmlformats.org/officeDocument/2006/relationships/image" Target="../media/image54.png"/><Relationship Id="rId70" Type="http://schemas.openxmlformats.org/officeDocument/2006/relationships/image" Target="../media/image70.png"/><Relationship Id="rId75" Type="http://schemas.openxmlformats.org/officeDocument/2006/relationships/image" Target="../media/image75.png"/><Relationship Id="rId91" Type="http://schemas.openxmlformats.org/officeDocument/2006/relationships/image" Target="../media/image91.png"/><Relationship Id="rId96" Type="http://schemas.openxmlformats.org/officeDocument/2006/relationships/image" Target="../media/image9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49" Type="http://schemas.openxmlformats.org/officeDocument/2006/relationships/image" Target="../media/image49.png"/><Relationship Id="rId114" Type="http://schemas.openxmlformats.org/officeDocument/2006/relationships/image" Target="../media/image114.png"/><Relationship Id="rId10" Type="http://schemas.openxmlformats.org/officeDocument/2006/relationships/image" Target="../media/image10.png"/><Relationship Id="rId31" Type="http://schemas.openxmlformats.org/officeDocument/2006/relationships/image" Target="../media/image31.png"/><Relationship Id="rId44" Type="http://schemas.openxmlformats.org/officeDocument/2006/relationships/image" Target="../media/image44.png"/><Relationship Id="rId52" Type="http://schemas.openxmlformats.org/officeDocument/2006/relationships/image" Target="../media/image52.png"/><Relationship Id="rId60" Type="http://schemas.openxmlformats.org/officeDocument/2006/relationships/image" Target="../media/image60.png"/><Relationship Id="rId65" Type="http://schemas.openxmlformats.org/officeDocument/2006/relationships/image" Target="../media/image65.png"/><Relationship Id="rId73" Type="http://schemas.openxmlformats.org/officeDocument/2006/relationships/image" Target="../media/image73.png"/><Relationship Id="rId78" Type="http://schemas.openxmlformats.org/officeDocument/2006/relationships/image" Target="../media/image78.png"/><Relationship Id="rId81" Type="http://schemas.openxmlformats.org/officeDocument/2006/relationships/image" Target="../media/image81.png"/><Relationship Id="rId86" Type="http://schemas.openxmlformats.org/officeDocument/2006/relationships/image" Target="../media/image86.png"/><Relationship Id="rId94" Type="http://schemas.openxmlformats.org/officeDocument/2006/relationships/image" Target="../media/image94.png"/><Relationship Id="rId99" Type="http://schemas.openxmlformats.org/officeDocument/2006/relationships/image" Target="../media/image99.png"/><Relationship Id="rId101" Type="http://schemas.openxmlformats.org/officeDocument/2006/relationships/image" Target="../media/image101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9" Type="http://schemas.openxmlformats.org/officeDocument/2006/relationships/image" Target="../media/image39.png"/><Relationship Id="rId109" Type="http://schemas.openxmlformats.org/officeDocument/2006/relationships/image" Target="../media/image109.png"/><Relationship Id="rId34" Type="http://schemas.openxmlformats.org/officeDocument/2006/relationships/image" Target="../media/image34.png"/><Relationship Id="rId50" Type="http://schemas.openxmlformats.org/officeDocument/2006/relationships/image" Target="../media/image50.png"/><Relationship Id="rId55" Type="http://schemas.openxmlformats.org/officeDocument/2006/relationships/image" Target="../media/image55.png"/><Relationship Id="rId76" Type="http://schemas.openxmlformats.org/officeDocument/2006/relationships/image" Target="../media/image76.png"/><Relationship Id="rId97" Type="http://schemas.openxmlformats.org/officeDocument/2006/relationships/image" Target="../media/image97.png"/><Relationship Id="rId104" Type="http://schemas.openxmlformats.org/officeDocument/2006/relationships/image" Target="../media/image104.png"/><Relationship Id="rId7" Type="http://schemas.openxmlformats.org/officeDocument/2006/relationships/image" Target="../media/image7.png"/><Relationship Id="rId71" Type="http://schemas.openxmlformats.org/officeDocument/2006/relationships/image" Target="../media/image71.png"/><Relationship Id="rId92" Type="http://schemas.openxmlformats.org/officeDocument/2006/relationships/image" Target="../media/image92.png"/><Relationship Id="rId2" Type="http://schemas.openxmlformats.org/officeDocument/2006/relationships/image" Target="../media/image2.png"/><Relationship Id="rId29" Type="http://schemas.openxmlformats.org/officeDocument/2006/relationships/image" Target="../media/image29.png"/><Relationship Id="rId24" Type="http://schemas.openxmlformats.org/officeDocument/2006/relationships/image" Target="../media/image24.png"/><Relationship Id="rId40" Type="http://schemas.openxmlformats.org/officeDocument/2006/relationships/image" Target="../media/image40.png"/><Relationship Id="rId45" Type="http://schemas.openxmlformats.org/officeDocument/2006/relationships/image" Target="../media/image45.png"/><Relationship Id="rId66" Type="http://schemas.openxmlformats.org/officeDocument/2006/relationships/image" Target="../media/image66.png"/><Relationship Id="rId87" Type="http://schemas.openxmlformats.org/officeDocument/2006/relationships/image" Target="../media/image87.png"/><Relationship Id="rId110" Type="http://schemas.openxmlformats.org/officeDocument/2006/relationships/image" Target="../media/image110.png"/><Relationship Id="rId115" Type="http://schemas.openxmlformats.org/officeDocument/2006/relationships/image" Target="../media/image115.png"/><Relationship Id="rId61" Type="http://schemas.openxmlformats.org/officeDocument/2006/relationships/image" Target="../media/image61.png"/><Relationship Id="rId82" Type="http://schemas.openxmlformats.org/officeDocument/2006/relationships/image" Target="../media/image82.png"/><Relationship Id="rId19" Type="http://schemas.openxmlformats.org/officeDocument/2006/relationships/image" Target="../media/image19.png"/><Relationship Id="rId14" Type="http://schemas.openxmlformats.org/officeDocument/2006/relationships/image" Target="../media/image14.png"/><Relationship Id="rId30" Type="http://schemas.openxmlformats.org/officeDocument/2006/relationships/image" Target="../media/image30.png"/><Relationship Id="rId35" Type="http://schemas.openxmlformats.org/officeDocument/2006/relationships/image" Target="../media/image35.png"/><Relationship Id="rId56" Type="http://schemas.openxmlformats.org/officeDocument/2006/relationships/image" Target="../media/image56.png"/><Relationship Id="rId77" Type="http://schemas.openxmlformats.org/officeDocument/2006/relationships/image" Target="../media/image77.png"/><Relationship Id="rId100" Type="http://schemas.openxmlformats.org/officeDocument/2006/relationships/image" Target="../media/image100.png"/><Relationship Id="rId105" Type="http://schemas.openxmlformats.org/officeDocument/2006/relationships/image" Target="../media/image105.png"/><Relationship Id="rId8" Type="http://schemas.openxmlformats.org/officeDocument/2006/relationships/image" Target="../media/image8.png"/><Relationship Id="rId51" Type="http://schemas.openxmlformats.org/officeDocument/2006/relationships/image" Target="../media/image51.png"/><Relationship Id="rId72" Type="http://schemas.openxmlformats.org/officeDocument/2006/relationships/image" Target="../media/image72.png"/><Relationship Id="rId93" Type="http://schemas.openxmlformats.org/officeDocument/2006/relationships/image" Target="../media/image93.png"/><Relationship Id="rId98" Type="http://schemas.openxmlformats.org/officeDocument/2006/relationships/image" Target="../media/image98.png"/><Relationship Id="rId3" Type="http://schemas.openxmlformats.org/officeDocument/2006/relationships/image" Target="../media/image3.png"/><Relationship Id="rId25" Type="http://schemas.openxmlformats.org/officeDocument/2006/relationships/image" Target="../media/image25.png"/><Relationship Id="rId46" Type="http://schemas.openxmlformats.org/officeDocument/2006/relationships/image" Target="../media/image46.png"/><Relationship Id="rId67" Type="http://schemas.openxmlformats.org/officeDocument/2006/relationships/image" Target="../media/image67.png"/><Relationship Id="rId116" Type="http://schemas.openxmlformats.org/officeDocument/2006/relationships/image" Target="../media/image116.png"/><Relationship Id="rId20" Type="http://schemas.openxmlformats.org/officeDocument/2006/relationships/image" Target="../media/image20.png"/><Relationship Id="rId41" Type="http://schemas.openxmlformats.org/officeDocument/2006/relationships/image" Target="../media/image41.png"/><Relationship Id="rId62" Type="http://schemas.openxmlformats.org/officeDocument/2006/relationships/image" Target="../media/image62.png"/><Relationship Id="rId83" Type="http://schemas.openxmlformats.org/officeDocument/2006/relationships/image" Target="../media/image83.png"/><Relationship Id="rId88" Type="http://schemas.openxmlformats.org/officeDocument/2006/relationships/image" Target="../media/image88.png"/><Relationship Id="rId111" Type="http://schemas.openxmlformats.org/officeDocument/2006/relationships/image" Target="../media/image111.png"/><Relationship Id="rId15" Type="http://schemas.openxmlformats.org/officeDocument/2006/relationships/image" Target="../media/image15.png"/><Relationship Id="rId36" Type="http://schemas.openxmlformats.org/officeDocument/2006/relationships/image" Target="../media/image36.png"/><Relationship Id="rId57" Type="http://schemas.openxmlformats.org/officeDocument/2006/relationships/image" Target="../media/image57.png"/><Relationship Id="rId106" Type="http://schemas.openxmlformats.org/officeDocument/2006/relationships/image" Target="../media/image10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6.png"/><Relationship Id="rId117" Type="http://schemas.openxmlformats.org/officeDocument/2006/relationships/image" Target="../media/image117.png"/><Relationship Id="rId21" Type="http://schemas.openxmlformats.org/officeDocument/2006/relationships/image" Target="../media/image21.png"/><Relationship Id="rId42" Type="http://schemas.openxmlformats.org/officeDocument/2006/relationships/image" Target="../media/image42.png"/><Relationship Id="rId47" Type="http://schemas.openxmlformats.org/officeDocument/2006/relationships/image" Target="../media/image47.png"/><Relationship Id="rId63" Type="http://schemas.openxmlformats.org/officeDocument/2006/relationships/image" Target="../media/image63.png"/><Relationship Id="rId68" Type="http://schemas.openxmlformats.org/officeDocument/2006/relationships/image" Target="../media/image68.png"/><Relationship Id="rId84" Type="http://schemas.openxmlformats.org/officeDocument/2006/relationships/image" Target="../media/image84.png"/><Relationship Id="rId89" Type="http://schemas.openxmlformats.org/officeDocument/2006/relationships/image" Target="../media/image89.png"/><Relationship Id="rId112" Type="http://schemas.openxmlformats.org/officeDocument/2006/relationships/image" Target="../media/image112.png"/><Relationship Id="rId16" Type="http://schemas.openxmlformats.org/officeDocument/2006/relationships/image" Target="../media/image16.png"/><Relationship Id="rId107" Type="http://schemas.openxmlformats.org/officeDocument/2006/relationships/image" Target="../media/image107.png"/><Relationship Id="rId11" Type="http://schemas.openxmlformats.org/officeDocument/2006/relationships/image" Target="../media/image11.png"/><Relationship Id="rId32" Type="http://schemas.openxmlformats.org/officeDocument/2006/relationships/image" Target="../media/image32.png"/><Relationship Id="rId37" Type="http://schemas.openxmlformats.org/officeDocument/2006/relationships/image" Target="../media/image37.png"/><Relationship Id="rId53" Type="http://schemas.openxmlformats.org/officeDocument/2006/relationships/image" Target="../media/image53.png"/><Relationship Id="rId58" Type="http://schemas.openxmlformats.org/officeDocument/2006/relationships/image" Target="../media/image58.png"/><Relationship Id="rId74" Type="http://schemas.openxmlformats.org/officeDocument/2006/relationships/image" Target="../media/image74.png"/><Relationship Id="rId79" Type="http://schemas.openxmlformats.org/officeDocument/2006/relationships/image" Target="../media/image79.png"/><Relationship Id="rId102" Type="http://schemas.openxmlformats.org/officeDocument/2006/relationships/image" Target="../media/image102.png"/><Relationship Id="rId5" Type="http://schemas.openxmlformats.org/officeDocument/2006/relationships/image" Target="../media/image5.png"/><Relationship Id="rId90" Type="http://schemas.openxmlformats.org/officeDocument/2006/relationships/image" Target="../media/image90.png"/><Relationship Id="rId95" Type="http://schemas.openxmlformats.org/officeDocument/2006/relationships/image" Target="../media/image95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Relationship Id="rId43" Type="http://schemas.openxmlformats.org/officeDocument/2006/relationships/image" Target="../media/image43.png"/><Relationship Id="rId48" Type="http://schemas.openxmlformats.org/officeDocument/2006/relationships/image" Target="../media/image48.png"/><Relationship Id="rId64" Type="http://schemas.openxmlformats.org/officeDocument/2006/relationships/image" Target="../media/image64.png"/><Relationship Id="rId69" Type="http://schemas.openxmlformats.org/officeDocument/2006/relationships/image" Target="../media/image69.png"/><Relationship Id="rId113" Type="http://schemas.openxmlformats.org/officeDocument/2006/relationships/image" Target="../media/image113.png"/><Relationship Id="rId118" Type="http://schemas.openxmlformats.org/officeDocument/2006/relationships/image" Target="../media/image118.png"/><Relationship Id="rId80" Type="http://schemas.openxmlformats.org/officeDocument/2006/relationships/image" Target="../media/image80.png"/><Relationship Id="rId85" Type="http://schemas.openxmlformats.org/officeDocument/2006/relationships/image" Target="../media/image85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33" Type="http://schemas.openxmlformats.org/officeDocument/2006/relationships/image" Target="../media/image33.png"/><Relationship Id="rId38" Type="http://schemas.openxmlformats.org/officeDocument/2006/relationships/image" Target="../media/image38.png"/><Relationship Id="rId59" Type="http://schemas.openxmlformats.org/officeDocument/2006/relationships/image" Target="../media/image59.png"/><Relationship Id="rId103" Type="http://schemas.openxmlformats.org/officeDocument/2006/relationships/image" Target="../media/image103.png"/><Relationship Id="rId108" Type="http://schemas.openxmlformats.org/officeDocument/2006/relationships/image" Target="../media/image108.png"/><Relationship Id="rId54" Type="http://schemas.openxmlformats.org/officeDocument/2006/relationships/image" Target="../media/image54.png"/><Relationship Id="rId70" Type="http://schemas.openxmlformats.org/officeDocument/2006/relationships/image" Target="../media/image70.png"/><Relationship Id="rId75" Type="http://schemas.openxmlformats.org/officeDocument/2006/relationships/image" Target="../media/image75.png"/><Relationship Id="rId91" Type="http://schemas.openxmlformats.org/officeDocument/2006/relationships/image" Target="../media/image91.png"/><Relationship Id="rId96" Type="http://schemas.openxmlformats.org/officeDocument/2006/relationships/image" Target="../media/image9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49" Type="http://schemas.openxmlformats.org/officeDocument/2006/relationships/image" Target="../media/image49.png"/><Relationship Id="rId114" Type="http://schemas.openxmlformats.org/officeDocument/2006/relationships/image" Target="../media/image114.png"/><Relationship Id="rId10" Type="http://schemas.openxmlformats.org/officeDocument/2006/relationships/image" Target="../media/image10.png"/><Relationship Id="rId31" Type="http://schemas.openxmlformats.org/officeDocument/2006/relationships/image" Target="../media/image31.png"/><Relationship Id="rId44" Type="http://schemas.openxmlformats.org/officeDocument/2006/relationships/image" Target="../media/image44.png"/><Relationship Id="rId52" Type="http://schemas.openxmlformats.org/officeDocument/2006/relationships/image" Target="../media/image52.png"/><Relationship Id="rId60" Type="http://schemas.openxmlformats.org/officeDocument/2006/relationships/image" Target="../media/image60.png"/><Relationship Id="rId65" Type="http://schemas.openxmlformats.org/officeDocument/2006/relationships/image" Target="../media/image65.png"/><Relationship Id="rId73" Type="http://schemas.openxmlformats.org/officeDocument/2006/relationships/image" Target="../media/image73.png"/><Relationship Id="rId78" Type="http://schemas.openxmlformats.org/officeDocument/2006/relationships/image" Target="../media/image78.png"/><Relationship Id="rId81" Type="http://schemas.openxmlformats.org/officeDocument/2006/relationships/image" Target="../media/image81.png"/><Relationship Id="rId86" Type="http://schemas.openxmlformats.org/officeDocument/2006/relationships/image" Target="../media/image86.png"/><Relationship Id="rId94" Type="http://schemas.openxmlformats.org/officeDocument/2006/relationships/image" Target="../media/image94.png"/><Relationship Id="rId99" Type="http://schemas.openxmlformats.org/officeDocument/2006/relationships/image" Target="../media/image99.png"/><Relationship Id="rId101" Type="http://schemas.openxmlformats.org/officeDocument/2006/relationships/image" Target="../media/image101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9" Type="http://schemas.openxmlformats.org/officeDocument/2006/relationships/image" Target="../media/image39.png"/><Relationship Id="rId109" Type="http://schemas.openxmlformats.org/officeDocument/2006/relationships/image" Target="../media/image109.png"/><Relationship Id="rId34" Type="http://schemas.openxmlformats.org/officeDocument/2006/relationships/image" Target="../media/image34.png"/><Relationship Id="rId50" Type="http://schemas.openxmlformats.org/officeDocument/2006/relationships/image" Target="../media/image50.png"/><Relationship Id="rId55" Type="http://schemas.openxmlformats.org/officeDocument/2006/relationships/image" Target="../media/image55.png"/><Relationship Id="rId76" Type="http://schemas.openxmlformats.org/officeDocument/2006/relationships/image" Target="../media/image76.png"/><Relationship Id="rId97" Type="http://schemas.openxmlformats.org/officeDocument/2006/relationships/image" Target="../media/image97.png"/><Relationship Id="rId104" Type="http://schemas.openxmlformats.org/officeDocument/2006/relationships/image" Target="../media/image104.png"/><Relationship Id="rId7" Type="http://schemas.openxmlformats.org/officeDocument/2006/relationships/image" Target="../media/image7.png"/><Relationship Id="rId71" Type="http://schemas.openxmlformats.org/officeDocument/2006/relationships/image" Target="../media/image71.png"/><Relationship Id="rId92" Type="http://schemas.openxmlformats.org/officeDocument/2006/relationships/image" Target="../media/image92.png"/><Relationship Id="rId2" Type="http://schemas.openxmlformats.org/officeDocument/2006/relationships/image" Target="../media/image2.png"/><Relationship Id="rId29" Type="http://schemas.openxmlformats.org/officeDocument/2006/relationships/image" Target="../media/image29.png"/><Relationship Id="rId24" Type="http://schemas.openxmlformats.org/officeDocument/2006/relationships/image" Target="../media/image24.png"/><Relationship Id="rId40" Type="http://schemas.openxmlformats.org/officeDocument/2006/relationships/image" Target="../media/image40.png"/><Relationship Id="rId45" Type="http://schemas.openxmlformats.org/officeDocument/2006/relationships/image" Target="../media/image45.png"/><Relationship Id="rId66" Type="http://schemas.openxmlformats.org/officeDocument/2006/relationships/image" Target="../media/image66.png"/><Relationship Id="rId87" Type="http://schemas.openxmlformats.org/officeDocument/2006/relationships/image" Target="../media/image87.png"/><Relationship Id="rId110" Type="http://schemas.openxmlformats.org/officeDocument/2006/relationships/image" Target="../media/image110.png"/><Relationship Id="rId115" Type="http://schemas.openxmlformats.org/officeDocument/2006/relationships/image" Target="../media/image115.png"/><Relationship Id="rId61" Type="http://schemas.openxmlformats.org/officeDocument/2006/relationships/image" Target="../media/image61.png"/><Relationship Id="rId82" Type="http://schemas.openxmlformats.org/officeDocument/2006/relationships/image" Target="../media/image82.png"/><Relationship Id="rId19" Type="http://schemas.openxmlformats.org/officeDocument/2006/relationships/image" Target="../media/image19.png"/><Relationship Id="rId14" Type="http://schemas.openxmlformats.org/officeDocument/2006/relationships/image" Target="../media/image14.png"/><Relationship Id="rId30" Type="http://schemas.openxmlformats.org/officeDocument/2006/relationships/image" Target="../media/image30.png"/><Relationship Id="rId35" Type="http://schemas.openxmlformats.org/officeDocument/2006/relationships/image" Target="../media/image35.png"/><Relationship Id="rId56" Type="http://schemas.openxmlformats.org/officeDocument/2006/relationships/image" Target="../media/image56.png"/><Relationship Id="rId77" Type="http://schemas.openxmlformats.org/officeDocument/2006/relationships/image" Target="../media/image77.png"/><Relationship Id="rId100" Type="http://schemas.openxmlformats.org/officeDocument/2006/relationships/image" Target="../media/image100.png"/><Relationship Id="rId105" Type="http://schemas.openxmlformats.org/officeDocument/2006/relationships/image" Target="../media/image105.png"/><Relationship Id="rId8" Type="http://schemas.openxmlformats.org/officeDocument/2006/relationships/image" Target="../media/image8.png"/><Relationship Id="rId51" Type="http://schemas.openxmlformats.org/officeDocument/2006/relationships/image" Target="../media/image51.png"/><Relationship Id="rId72" Type="http://schemas.openxmlformats.org/officeDocument/2006/relationships/image" Target="../media/image72.png"/><Relationship Id="rId93" Type="http://schemas.openxmlformats.org/officeDocument/2006/relationships/image" Target="../media/image93.png"/><Relationship Id="rId98" Type="http://schemas.openxmlformats.org/officeDocument/2006/relationships/image" Target="../media/image98.png"/><Relationship Id="rId3" Type="http://schemas.openxmlformats.org/officeDocument/2006/relationships/image" Target="../media/image3.png"/><Relationship Id="rId25" Type="http://schemas.openxmlformats.org/officeDocument/2006/relationships/image" Target="../media/image25.png"/><Relationship Id="rId46" Type="http://schemas.openxmlformats.org/officeDocument/2006/relationships/image" Target="../media/image46.png"/><Relationship Id="rId67" Type="http://schemas.openxmlformats.org/officeDocument/2006/relationships/image" Target="../media/image67.png"/><Relationship Id="rId116" Type="http://schemas.openxmlformats.org/officeDocument/2006/relationships/image" Target="../media/image116.png"/><Relationship Id="rId20" Type="http://schemas.openxmlformats.org/officeDocument/2006/relationships/image" Target="../media/image20.png"/><Relationship Id="rId41" Type="http://schemas.openxmlformats.org/officeDocument/2006/relationships/image" Target="../media/image41.png"/><Relationship Id="rId62" Type="http://schemas.openxmlformats.org/officeDocument/2006/relationships/image" Target="../media/image62.png"/><Relationship Id="rId83" Type="http://schemas.openxmlformats.org/officeDocument/2006/relationships/image" Target="../media/image83.png"/><Relationship Id="rId88" Type="http://schemas.openxmlformats.org/officeDocument/2006/relationships/image" Target="../media/image88.png"/><Relationship Id="rId111" Type="http://schemas.openxmlformats.org/officeDocument/2006/relationships/image" Target="../media/image111.png"/><Relationship Id="rId15" Type="http://schemas.openxmlformats.org/officeDocument/2006/relationships/image" Target="../media/image15.png"/><Relationship Id="rId36" Type="http://schemas.openxmlformats.org/officeDocument/2006/relationships/image" Target="../media/image36.png"/><Relationship Id="rId57" Type="http://schemas.openxmlformats.org/officeDocument/2006/relationships/image" Target="../media/image57.png"/><Relationship Id="rId106" Type="http://schemas.openxmlformats.org/officeDocument/2006/relationships/image" Target="../media/image106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6.png"/><Relationship Id="rId117" Type="http://schemas.openxmlformats.org/officeDocument/2006/relationships/image" Target="../media/image117.png"/><Relationship Id="rId21" Type="http://schemas.openxmlformats.org/officeDocument/2006/relationships/image" Target="../media/image21.png"/><Relationship Id="rId42" Type="http://schemas.openxmlformats.org/officeDocument/2006/relationships/image" Target="../media/image42.png"/><Relationship Id="rId47" Type="http://schemas.openxmlformats.org/officeDocument/2006/relationships/image" Target="../media/image47.png"/><Relationship Id="rId63" Type="http://schemas.openxmlformats.org/officeDocument/2006/relationships/image" Target="../media/image63.png"/><Relationship Id="rId68" Type="http://schemas.openxmlformats.org/officeDocument/2006/relationships/image" Target="../media/image68.png"/><Relationship Id="rId84" Type="http://schemas.openxmlformats.org/officeDocument/2006/relationships/image" Target="../media/image84.png"/><Relationship Id="rId89" Type="http://schemas.openxmlformats.org/officeDocument/2006/relationships/image" Target="../media/image89.png"/><Relationship Id="rId112" Type="http://schemas.openxmlformats.org/officeDocument/2006/relationships/image" Target="../media/image112.png"/><Relationship Id="rId16" Type="http://schemas.openxmlformats.org/officeDocument/2006/relationships/image" Target="../media/image16.png"/><Relationship Id="rId107" Type="http://schemas.openxmlformats.org/officeDocument/2006/relationships/image" Target="../media/image107.png"/><Relationship Id="rId11" Type="http://schemas.openxmlformats.org/officeDocument/2006/relationships/image" Target="../media/image11.png"/><Relationship Id="rId32" Type="http://schemas.openxmlformats.org/officeDocument/2006/relationships/image" Target="../media/image32.png"/><Relationship Id="rId37" Type="http://schemas.openxmlformats.org/officeDocument/2006/relationships/image" Target="../media/image37.png"/><Relationship Id="rId53" Type="http://schemas.openxmlformats.org/officeDocument/2006/relationships/image" Target="../media/image53.png"/><Relationship Id="rId58" Type="http://schemas.openxmlformats.org/officeDocument/2006/relationships/image" Target="../media/image58.png"/><Relationship Id="rId74" Type="http://schemas.openxmlformats.org/officeDocument/2006/relationships/image" Target="../media/image74.png"/><Relationship Id="rId79" Type="http://schemas.openxmlformats.org/officeDocument/2006/relationships/image" Target="../media/image79.png"/><Relationship Id="rId102" Type="http://schemas.openxmlformats.org/officeDocument/2006/relationships/image" Target="../media/image102.png"/><Relationship Id="rId5" Type="http://schemas.openxmlformats.org/officeDocument/2006/relationships/image" Target="../media/image5.png"/><Relationship Id="rId90" Type="http://schemas.openxmlformats.org/officeDocument/2006/relationships/image" Target="../media/image90.png"/><Relationship Id="rId95" Type="http://schemas.openxmlformats.org/officeDocument/2006/relationships/image" Target="../media/image95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Relationship Id="rId43" Type="http://schemas.openxmlformats.org/officeDocument/2006/relationships/image" Target="../media/image43.png"/><Relationship Id="rId48" Type="http://schemas.openxmlformats.org/officeDocument/2006/relationships/image" Target="../media/image48.png"/><Relationship Id="rId64" Type="http://schemas.openxmlformats.org/officeDocument/2006/relationships/image" Target="../media/image64.png"/><Relationship Id="rId69" Type="http://schemas.openxmlformats.org/officeDocument/2006/relationships/image" Target="../media/image69.png"/><Relationship Id="rId113" Type="http://schemas.openxmlformats.org/officeDocument/2006/relationships/image" Target="../media/image113.png"/><Relationship Id="rId118" Type="http://schemas.openxmlformats.org/officeDocument/2006/relationships/image" Target="../media/image118.png"/><Relationship Id="rId80" Type="http://schemas.openxmlformats.org/officeDocument/2006/relationships/image" Target="../media/image80.png"/><Relationship Id="rId85" Type="http://schemas.openxmlformats.org/officeDocument/2006/relationships/image" Target="../media/image85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33" Type="http://schemas.openxmlformats.org/officeDocument/2006/relationships/image" Target="../media/image33.png"/><Relationship Id="rId38" Type="http://schemas.openxmlformats.org/officeDocument/2006/relationships/image" Target="../media/image38.png"/><Relationship Id="rId59" Type="http://schemas.openxmlformats.org/officeDocument/2006/relationships/image" Target="../media/image59.png"/><Relationship Id="rId103" Type="http://schemas.openxmlformats.org/officeDocument/2006/relationships/image" Target="../media/image103.png"/><Relationship Id="rId108" Type="http://schemas.openxmlformats.org/officeDocument/2006/relationships/image" Target="../media/image108.png"/><Relationship Id="rId54" Type="http://schemas.openxmlformats.org/officeDocument/2006/relationships/image" Target="../media/image54.png"/><Relationship Id="rId70" Type="http://schemas.openxmlformats.org/officeDocument/2006/relationships/image" Target="../media/image70.png"/><Relationship Id="rId75" Type="http://schemas.openxmlformats.org/officeDocument/2006/relationships/image" Target="../media/image75.png"/><Relationship Id="rId91" Type="http://schemas.openxmlformats.org/officeDocument/2006/relationships/image" Target="../media/image91.png"/><Relationship Id="rId96" Type="http://schemas.openxmlformats.org/officeDocument/2006/relationships/image" Target="../media/image9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49" Type="http://schemas.openxmlformats.org/officeDocument/2006/relationships/image" Target="../media/image49.png"/><Relationship Id="rId114" Type="http://schemas.openxmlformats.org/officeDocument/2006/relationships/image" Target="../media/image114.png"/><Relationship Id="rId10" Type="http://schemas.openxmlformats.org/officeDocument/2006/relationships/image" Target="../media/image10.png"/><Relationship Id="rId31" Type="http://schemas.openxmlformats.org/officeDocument/2006/relationships/image" Target="../media/image31.png"/><Relationship Id="rId44" Type="http://schemas.openxmlformats.org/officeDocument/2006/relationships/image" Target="../media/image44.png"/><Relationship Id="rId52" Type="http://schemas.openxmlformats.org/officeDocument/2006/relationships/image" Target="../media/image52.png"/><Relationship Id="rId60" Type="http://schemas.openxmlformats.org/officeDocument/2006/relationships/image" Target="../media/image60.png"/><Relationship Id="rId65" Type="http://schemas.openxmlformats.org/officeDocument/2006/relationships/image" Target="../media/image65.png"/><Relationship Id="rId73" Type="http://schemas.openxmlformats.org/officeDocument/2006/relationships/image" Target="../media/image73.png"/><Relationship Id="rId78" Type="http://schemas.openxmlformats.org/officeDocument/2006/relationships/image" Target="../media/image78.png"/><Relationship Id="rId81" Type="http://schemas.openxmlformats.org/officeDocument/2006/relationships/image" Target="../media/image81.png"/><Relationship Id="rId86" Type="http://schemas.openxmlformats.org/officeDocument/2006/relationships/image" Target="../media/image86.png"/><Relationship Id="rId94" Type="http://schemas.openxmlformats.org/officeDocument/2006/relationships/image" Target="../media/image94.png"/><Relationship Id="rId99" Type="http://schemas.openxmlformats.org/officeDocument/2006/relationships/image" Target="../media/image99.png"/><Relationship Id="rId101" Type="http://schemas.openxmlformats.org/officeDocument/2006/relationships/image" Target="../media/image101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9" Type="http://schemas.openxmlformats.org/officeDocument/2006/relationships/image" Target="../media/image39.png"/><Relationship Id="rId109" Type="http://schemas.openxmlformats.org/officeDocument/2006/relationships/image" Target="../media/image109.png"/><Relationship Id="rId34" Type="http://schemas.openxmlformats.org/officeDocument/2006/relationships/image" Target="../media/image34.png"/><Relationship Id="rId50" Type="http://schemas.openxmlformats.org/officeDocument/2006/relationships/image" Target="../media/image50.png"/><Relationship Id="rId55" Type="http://schemas.openxmlformats.org/officeDocument/2006/relationships/image" Target="../media/image55.png"/><Relationship Id="rId76" Type="http://schemas.openxmlformats.org/officeDocument/2006/relationships/image" Target="../media/image76.png"/><Relationship Id="rId97" Type="http://schemas.openxmlformats.org/officeDocument/2006/relationships/image" Target="../media/image97.png"/><Relationship Id="rId104" Type="http://schemas.openxmlformats.org/officeDocument/2006/relationships/image" Target="../media/image104.png"/><Relationship Id="rId7" Type="http://schemas.openxmlformats.org/officeDocument/2006/relationships/image" Target="../media/image7.png"/><Relationship Id="rId71" Type="http://schemas.openxmlformats.org/officeDocument/2006/relationships/image" Target="../media/image71.png"/><Relationship Id="rId92" Type="http://schemas.openxmlformats.org/officeDocument/2006/relationships/image" Target="../media/image92.png"/><Relationship Id="rId2" Type="http://schemas.openxmlformats.org/officeDocument/2006/relationships/image" Target="../media/image2.png"/><Relationship Id="rId29" Type="http://schemas.openxmlformats.org/officeDocument/2006/relationships/image" Target="../media/image29.png"/><Relationship Id="rId24" Type="http://schemas.openxmlformats.org/officeDocument/2006/relationships/image" Target="../media/image24.png"/><Relationship Id="rId40" Type="http://schemas.openxmlformats.org/officeDocument/2006/relationships/image" Target="../media/image40.png"/><Relationship Id="rId45" Type="http://schemas.openxmlformats.org/officeDocument/2006/relationships/image" Target="../media/image45.png"/><Relationship Id="rId66" Type="http://schemas.openxmlformats.org/officeDocument/2006/relationships/image" Target="../media/image66.png"/><Relationship Id="rId87" Type="http://schemas.openxmlformats.org/officeDocument/2006/relationships/image" Target="../media/image87.png"/><Relationship Id="rId110" Type="http://schemas.openxmlformats.org/officeDocument/2006/relationships/image" Target="../media/image110.png"/><Relationship Id="rId115" Type="http://schemas.openxmlformats.org/officeDocument/2006/relationships/image" Target="../media/image115.png"/><Relationship Id="rId61" Type="http://schemas.openxmlformats.org/officeDocument/2006/relationships/image" Target="../media/image61.png"/><Relationship Id="rId82" Type="http://schemas.openxmlformats.org/officeDocument/2006/relationships/image" Target="../media/image82.png"/><Relationship Id="rId19" Type="http://schemas.openxmlformats.org/officeDocument/2006/relationships/image" Target="../media/image19.png"/><Relationship Id="rId14" Type="http://schemas.openxmlformats.org/officeDocument/2006/relationships/image" Target="../media/image14.png"/><Relationship Id="rId30" Type="http://schemas.openxmlformats.org/officeDocument/2006/relationships/image" Target="../media/image30.png"/><Relationship Id="rId35" Type="http://schemas.openxmlformats.org/officeDocument/2006/relationships/image" Target="../media/image35.png"/><Relationship Id="rId56" Type="http://schemas.openxmlformats.org/officeDocument/2006/relationships/image" Target="../media/image56.png"/><Relationship Id="rId77" Type="http://schemas.openxmlformats.org/officeDocument/2006/relationships/image" Target="../media/image77.png"/><Relationship Id="rId100" Type="http://schemas.openxmlformats.org/officeDocument/2006/relationships/image" Target="../media/image100.png"/><Relationship Id="rId105" Type="http://schemas.openxmlformats.org/officeDocument/2006/relationships/image" Target="../media/image105.png"/><Relationship Id="rId8" Type="http://schemas.openxmlformats.org/officeDocument/2006/relationships/image" Target="../media/image8.png"/><Relationship Id="rId51" Type="http://schemas.openxmlformats.org/officeDocument/2006/relationships/image" Target="../media/image51.png"/><Relationship Id="rId72" Type="http://schemas.openxmlformats.org/officeDocument/2006/relationships/image" Target="../media/image72.png"/><Relationship Id="rId93" Type="http://schemas.openxmlformats.org/officeDocument/2006/relationships/image" Target="../media/image93.png"/><Relationship Id="rId98" Type="http://schemas.openxmlformats.org/officeDocument/2006/relationships/image" Target="../media/image98.png"/><Relationship Id="rId3" Type="http://schemas.openxmlformats.org/officeDocument/2006/relationships/image" Target="../media/image3.png"/><Relationship Id="rId25" Type="http://schemas.openxmlformats.org/officeDocument/2006/relationships/image" Target="../media/image25.png"/><Relationship Id="rId46" Type="http://schemas.openxmlformats.org/officeDocument/2006/relationships/image" Target="../media/image46.png"/><Relationship Id="rId67" Type="http://schemas.openxmlformats.org/officeDocument/2006/relationships/image" Target="../media/image67.png"/><Relationship Id="rId116" Type="http://schemas.openxmlformats.org/officeDocument/2006/relationships/image" Target="../media/image116.png"/><Relationship Id="rId20" Type="http://schemas.openxmlformats.org/officeDocument/2006/relationships/image" Target="../media/image20.png"/><Relationship Id="rId41" Type="http://schemas.openxmlformats.org/officeDocument/2006/relationships/image" Target="../media/image41.png"/><Relationship Id="rId62" Type="http://schemas.openxmlformats.org/officeDocument/2006/relationships/image" Target="../media/image62.png"/><Relationship Id="rId83" Type="http://schemas.openxmlformats.org/officeDocument/2006/relationships/image" Target="../media/image83.png"/><Relationship Id="rId88" Type="http://schemas.openxmlformats.org/officeDocument/2006/relationships/image" Target="../media/image88.png"/><Relationship Id="rId111" Type="http://schemas.openxmlformats.org/officeDocument/2006/relationships/image" Target="../media/image111.png"/><Relationship Id="rId15" Type="http://schemas.openxmlformats.org/officeDocument/2006/relationships/image" Target="../media/image15.png"/><Relationship Id="rId36" Type="http://schemas.openxmlformats.org/officeDocument/2006/relationships/image" Target="../media/image36.png"/><Relationship Id="rId57" Type="http://schemas.openxmlformats.org/officeDocument/2006/relationships/image" Target="../media/image57.png"/><Relationship Id="rId106" Type="http://schemas.openxmlformats.org/officeDocument/2006/relationships/image" Target="../media/image106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nd pictos_Bleu az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000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98286"/>
            <a:ext cx="5040000" cy="3018137"/>
          </a:xfrm>
        </p:spPr>
        <p:txBody>
          <a:bodyPr anchor="t"/>
          <a:lstStyle>
            <a:lvl1pPr algn="l">
              <a:defRPr sz="505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0472" y="260407"/>
            <a:ext cx="900686" cy="9016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906" y="600630"/>
            <a:ext cx="2147881" cy="215006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5757" y="2342452"/>
            <a:ext cx="4138967" cy="414316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749" y="352021"/>
            <a:ext cx="900686" cy="9016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4478" y="1316312"/>
            <a:ext cx="710958" cy="71167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9863" y="355048"/>
            <a:ext cx="742933" cy="743687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0129" y="319872"/>
            <a:ext cx="675397" cy="67608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075" y="296932"/>
            <a:ext cx="1106667" cy="110779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3369" y="292293"/>
            <a:ext cx="900686" cy="9016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60501">
            <a:off x="2385421" y="695263"/>
            <a:ext cx="900686" cy="900686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5567" y="1351011"/>
            <a:ext cx="1988878" cy="1990896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2049" y="352021"/>
            <a:ext cx="900686" cy="901600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9344" y="293056"/>
            <a:ext cx="900686" cy="901600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807" y="921074"/>
            <a:ext cx="900686" cy="900686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066" y="1273821"/>
            <a:ext cx="900686" cy="900686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156" y="380143"/>
            <a:ext cx="900686" cy="900686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1592" y="399856"/>
            <a:ext cx="900686" cy="900686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3649" y="1645876"/>
            <a:ext cx="900686" cy="900686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4581" y="1417550"/>
            <a:ext cx="900686" cy="900686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 userDrawn="1"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6309" y="2129046"/>
            <a:ext cx="900686" cy="900686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 userDrawn="1"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2744" y="3178733"/>
            <a:ext cx="900686" cy="900686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 userDrawn="1"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6386" y="3214332"/>
            <a:ext cx="900686" cy="900686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668" y="3879380"/>
            <a:ext cx="900686" cy="900686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 userDrawn="1"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1946" y="1782845"/>
            <a:ext cx="900686" cy="900686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 userDrawn="1"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5318" y="1845942"/>
            <a:ext cx="900686" cy="900686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 userDrawn="1"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256" y="1851889"/>
            <a:ext cx="900686" cy="900686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 userDrawn="1"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396" y="2095587"/>
            <a:ext cx="900686" cy="900686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 userDrawn="1"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614" y="1069048"/>
            <a:ext cx="900686" cy="900686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 userDrawn="1"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4207" y="941662"/>
            <a:ext cx="900686" cy="900686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 userDrawn="1"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8442" y="1027835"/>
            <a:ext cx="900686" cy="900686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 userDrawn="1"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7792" y="1035557"/>
            <a:ext cx="900686" cy="900686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 userDrawn="1"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4451" y="737486"/>
            <a:ext cx="900686" cy="900686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 userDrawn="1"/>
        </p:nvPicPr>
        <p:blipFill>
          <a:blip r:embed="rId3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933" y="1068660"/>
            <a:ext cx="900686" cy="900686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 userDrawn="1"/>
        </p:nvPicPr>
        <p:blipFill>
          <a:blip r:embed="rId3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1231" y="1076827"/>
            <a:ext cx="900686" cy="900686"/>
          </a:xfrm>
          <a:prstGeom prst="rect">
            <a:avLst/>
          </a:prstGeom>
        </p:spPr>
      </p:pic>
      <p:pic>
        <p:nvPicPr>
          <p:cNvPr id="41" name="Image 40"/>
          <p:cNvPicPr>
            <a:picLocks noChangeAspect="1"/>
          </p:cNvPicPr>
          <p:nvPr userDrawn="1"/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0879" y="1208883"/>
            <a:ext cx="900686" cy="900686"/>
          </a:xfrm>
          <a:prstGeom prst="rect">
            <a:avLst/>
          </a:prstGeom>
        </p:spPr>
      </p:pic>
      <p:pic>
        <p:nvPicPr>
          <p:cNvPr id="42" name="Image 41"/>
          <p:cNvPicPr>
            <a:picLocks noChangeAspect="1"/>
          </p:cNvPicPr>
          <p:nvPr userDrawn="1"/>
        </p:nvPicPr>
        <p:blipFill>
          <a:blip r:embed="rId3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849" y="1035557"/>
            <a:ext cx="900686" cy="900686"/>
          </a:xfrm>
          <a:prstGeom prst="rect">
            <a:avLst/>
          </a:prstGeom>
        </p:spPr>
      </p:pic>
      <p:pic>
        <p:nvPicPr>
          <p:cNvPr id="43" name="Image 42"/>
          <p:cNvPicPr>
            <a:picLocks noChangeAspect="1"/>
          </p:cNvPicPr>
          <p:nvPr userDrawn="1"/>
        </p:nvPicPr>
        <p:blipFill>
          <a:blip r:embed="rId3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52" y="3182356"/>
            <a:ext cx="900686" cy="900686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 userDrawn="1"/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465" y="3214332"/>
            <a:ext cx="900686" cy="901600"/>
          </a:xfrm>
          <a:prstGeom prst="rect">
            <a:avLst/>
          </a:prstGeom>
        </p:spPr>
      </p:pic>
      <p:pic>
        <p:nvPicPr>
          <p:cNvPr id="45" name="Image 44"/>
          <p:cNvPicPr>
            <a:picLocks noChangeAspect="1"/>
          </p:cNvPicPr>
          <p:nvPr userDrawn="1"/>
        </p:nvPicPr>
        <p:blipFill>
          <a:blip r:embed="rId4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7950" y="2335054"/>
            <a:ext cx="900686" cy="900686"/>
          </a:xfrm>
          <a:prstGeom prst="rect">
            <a:avLst/>
          </a:prstGeom>
        </p:spPr>
      </p:pic>
      <p:pic>
        <p:nvPicPr>
          <p:cNvPr id="46" name="Image 45"/>
          <p:cNvPicPr>
            <a:picLocks noChangeAspect="1"/>
          </p:cNvPicPr>
          <p:nvPr userDrawn="1"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1102" y="1991121"/>
            <a:ext cx="2335414" cy="2337784"/>
          </a:xfrm>
          <a:prstGeom prst="rect">
            <a:avLst/>
          </a:prstGeom>
        </p:spPr>
      </p:pic>
      <p:pic>
        <p:nvPicPr>
          <p:cNvPr id="47" name="Image 46"/>
          <p:cNvPicPr>
            <a:picLocks noChangeAspect="1"/>
          </p:cNvPicPr>
          <p:nvPr userDrawn="1"/>
        </p:nvPicPr>
        <p:blipFill>
          <a:blip r:embed="rId4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4970" y="2651601"/>
            <a:ext cx="900686" cy="900686"/>
          </a:xfrm>
          <a:prstGeom prst="rect">
            <a:avLst/>
          </a:prstGeom>
        </p:spPr>
      </p:pic>
      <p:pic>
        <p:nvPicPr>
          <p:cNvPr id="48" name="Image 47"/>
          <p:cNvPicPr>
            <a:picLocks noChangeAspect="1"/>
          </p:cNvPicPr>
          <p:nvPr userDrawn="1"/>
        </p:nvPicPr>
        <p:blipFill>
          <a:blip r:embed="rId4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5477" y="3232197"/>
            <a:ext cx="900686" cy="901600"/>
          </a:xfrm>
          <a:prstGeom prst="rect">
            <a:avLst/>
          </a:prstGeom>
        </p:spPr>
      </p:pic>
      <p:pic>
        <p:nvPicPr>
          <p:cNvPr id="49" name="Image 48"/>
          <p:cNvPicPr>
            <a:picLocks noChangeAspect="1"/>
          </p:cNvPicPr>
          <p:nvPr userDrawn="1"/>
        </p:nvPicPr>
        <p:blipFill>
          <a:blip r:embed="rId4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9313" y="3296586"/>
            <a:ext cx="900686" cy="900686"/>
          </a:xfrm>
          <a:prstGeom prst="rect">
            <a:avLst/>
          </a:prstGeom>
        </p:spPr>
      </p:pic>
      <p:pic>
        <p:nvPicPr>
          <p:cNvPr id="50" name="Image 49"/>
          <p:cNvPicPr>
            <a:picLocks noChangeAspect="1"/>
          </p:cNvPicPr>
          <p:nvPr userDrawn="1"/>
        </p:nvPicPr>
        <p:blipFill>
          <a:blip r:embed="rId4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2731" y="1630215"/>
            <a:ext cx="900686" cy="900686"/>
          </a:xfrm>
          <a:prstGeom prst="rect">
            <a:avLst/>
          </a:prstGeom>
        </p:spPr>
      </p:pic>
      <p:pic>
        <p:nvPicPr>
          <p:cNvPr id="51" name="Image 50"/>
          <p:cNvPicPr>
            <a:picLocks noChangeAspect="1"/>
          </p:cNvPicPr>
          <p:nvPr userDrawn="1"/>
        </p:nvPicPr>
        <p:blipFill>
          <a:blip r:embed="rId4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893" y="2543078"/>
            <a:ext cx="900686" cy="900686"/>
          </a:xfrm>
          <a:prstGeom prst="rect">
            <a:avLst/>
          </a:prstGeom>
        </p:spPr>
      </p:pic>
      <p:pic>
        <p:nvPicPr>
          <p:cNvPr id="52" name="Image 51"/>
          <p:cNvPicPr>
            <a:picLocks noChangeAspect="1"/>
          </p:cNvPicPr>
          <p:nvPr userDrawn="1"/>
        </p:nvPicPr>
        <p:blipFill>
          <a:blip r:embed="rId4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660" y="2568238"/>
            <a:ext cx="900686" cy="900686"/>
          </a:xfrm>
          <a:prstGeom prst="rect">
            <a:avLst/>
          </a:prstGeom>
        </p:spPr>
      </p:pic>
      <p:pic>
        <p:nvPicPr>
          <p:cNvPr id="53" name="Image 52"/>
          <p:cNvPicPr>
            <a:picLocks noChangeAspect="1"/>
          </p:cNvPicPr>
          <p:nvPr userDrawn="1"/>
        </p:nvPicPr>
        <p:blipFill>
          <a:blip r:embed="rId4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091" y="2813991"/>
            <a:ext cx="747595" cy="747595"/>
          </a:xfrm>
          <a:prstGeom prst="rect">
            <a:avLst/>
          </a:prstGeom>
        </p:spPr>
      </p:pic>
      <p:pic>
        <p:nvPicPr>
          <p:cNvPr id="54" name="Image 53"/>
          <p:cNvPicPr>
            <a:picLocks noChangeAspect="1"/>
          </p:cNvPicPr>
          <p:nvPr userDrawn="1"/>
        </p:nvPicPr>
        <p:blipFill>
          <a:blip r:embed="rId4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460" y="2560483"/>
            <a:ext cx="900686" cy="900686"/>
          </a:xfrm>
          <a:prstGeom prst="rect">
            <a:avLst/>
          </a:prstGeom>
        </p:spPr>
      </p:pic>
      <p:pic>
        <p:nvPicPr>
          <p:cNvPr id="55" name="Image 54"/>
          <p:cNvPicPr>
            <a:picLocks noChangeAspect="1"/>
          </p:cNvPicPr>
          <p:nvPr userDrawn="1"/>
        </p:nvPicPr>
        <p:blipFill>
          <a:blip r:embed="rId5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1612" y="1667552"/>
            <a:ext cx="900686" cy="900686"/>
          </a:xfrm>
          <a:prstGeom prst="rect">
            <a:avLst/>
          </a:prstGeom>
        </p:spPr>
      </p:pic>
      <p:pic>
        <p:nvPicPr>
          <p:cNvPr id="56" name="Image 55"/>
          <p:cNvPicPr>
            <a:picLocks noChangeAspect="1"/>
          </p:cNvPicPr>
          <p:nvPr userDrawn="1"/>
        </p:nvPicPr>
        <p:blipFill>
          <a:blip r:embed="rId5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4566" y="1765169"/>
            <a:ext cx="900686" cy="900686"/>
          </a:xfrm>
          <a:prstGeom prst="rect">
            <a:avLst/>
          </a:prstGeom>
        </p:spPr>
      </p:pic>
      <p:pic>
        <p:nvPicPr>
          <p:cNvPr id="57" name="Image 56"/>
          <p:cNvPicPr>
            <a:picLocks noChangeAspect="1"/>
          </p:cNvPicPr>
          <p:nvPr userDrawn="1"/>
        </p:nvPicPr>
        <p:blipFill>
          <a:blip r:embed="rId5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5851" y="5268182"/>
            <a:ext cx="900686" cy="900686"/>
          </a:xfrm>
          <a:prstGeom prst="rect">
            <a:avLst/>
          </a:prstGeom>
        </p:spPr>
      </p:pic>
      <p:pic>
        <p:nvPicPr>
          <p:cNvPr id="58" name="Image 57"/>
          <p:cNvPicPr>
            <a:picLocks noChangeAspect="1"/>
          </p:cNvPicPr>
          <p:nvPr userDrawn="1"/>
        </p:nvPicPr>
        <p:blipFill>
          <a:blip r:embed="rId5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8478" y="2362029"/>
            <a:ext cx="900686" cy="900686"/>
          </a:xfrm>
          <a:prstGeom prst="rect">
            <a:avLst/>
          </a:prstGeom>
        </p:spPr>
      </p:pic>
      <p:pic>
        <p:nvPicPr>
          <p:cNvPr id="59" name="Image 58"/>
          <p:cNvPicPr>
            <a:picLocks noChangeAspect="1"/>
          </p:cNvPicPr>
          <p:nvPr userDrawn="1"/>
        </p:nvPicPr>
        <p:blipFill>
          <a:blip r:embed="rId5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258" y="3980718"/>
            <a:ext cx="791669" cy="792472"/>
          </a:xfrm>
          <a:prstGeom prst="rect">
            <a:avLst/>
          </a:prstGeom>
        </p:spPr>
      </p:pic>
      <p:pic>
        <p:nvPicPr>
          <p:cNvPr id="60" name="Image 59"/>
          <p:cNvPicPr>
            <a:picLocks noChangeAspect="1"/>
          </p:cNvPicPr>
          <p:nvPr userDrawn="1"/>
        </p:nvPicPr>
        <p:blipFill>
          <a:blip r:embed="rId5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3993" y="3890718"/>
            <a:ext cx="900686" cy="900686"/>
          </a:xfrm>
          <a:prstGeom prst="rect">
            <a:avLst/>
          </a:prstGeom>
        </p:spPr>
      </p:pic>
      <p:pic>
        <p:nvPicPr>
          <p:cNvPr id="61" name="Image 60"/>
          <p:cNvPicPr>
            <a:picLocks noChangeAspect="1"/>
          </p:cNvPicPr>
          <p:nvPr userDrawn="1"/>
        </p:nvPicPr>
        <p:blipFill>
          <a:blip r:embed="rId5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01" y="3646021"/>
            <a:ext cx="900686" cy="901600"/>
          </a:xfrm>
          <a:prstGeom prst="rect">
            <a:avLst/>
          </a:prstGeom>
        </p:spPr>
      </p:pic>
      <p:pic>
        <p:nvPicPr>
          <p:cNvPr id="62" name="Image 61"/>
          <p:cNvPicPr>
            <a:picLocks noChangeAspect="1"/>
          </p:cNvPicPr>
          <p:nvPr userDrawn="1"/>
        </p:nvPicPr>
        <p:blipFill>
          <a:blip r:embed="rId5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2005" y="3727040"/>
            <a:ext cx="900686" cy="900686"/>
          </a:xfrm>
          <a:prstGeom prst="rect">
            <a:avLst/>
          </a:prstGeom>
        </p:spPr>
      </p:pic>
      <p:pic>
        <p:nvPicPr>
          <p:cNvPr id="63" name="Image 62"/>
          <p:cNvPicPr>
            <a:picLocks noChangeAspect="1"/>
          </p:cNvPicPr>
          <p:nvPr userDrawn="1"/>
        </p:nvPicPr>
        <p:blipFill>
          <a:blip r:embed="rId5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8351" y="4499019"/>
            <a:ext cx="900686" cy="900686"/>
          </a:xfrm>
          <a:prstGeom prst="rect">
            <a:avLst/>
          </a:prstGeom>
        </p:spPr>
      </p:pic>
      <p:pic>
        <p:nvPicPr>
          <p:cNvPr id="64" name="Image 63"/>
          <p:cNvPicPr>
            <a:picLocks noChangeAspect="1"/>
          </p:cNvPicPr>
          <p:nvPr userDrawn="1"/>
        </p:nvPicPr>
        <p:blipFill>
          <a:blip r:embed="rId5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1134" y="3691495"/>
            <a:ext cx="900686" cy="900686"/>
          </a:xfrm>
          <a:prstGeom prst="rect">
            <a:avLst/>
          </a:prstGeom>
        </p:spPr>
      </p:pic>
      <p:pic>
        <p:nvPicPr>
          <p:cNvPr id="65" name="Image 64"/>
          <p:cNvPicPr>
            <a:picLocks noChangeAspect="1"/>
          </p:cNvPicPr>
          <p:nvPr userDrawn="1"/>
        </p:nvPicPr>
        <p:blipFill>
          <a:blip r:embed="rId6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62" y="4085995"/>
            <a:ext cx="900686" cy="901600"/>
          </a:xfrm>
          <a:prstGeom prst="rect">
            <a:avLst/>
          </a:prstGeom>
        </p:spPr>
      </p:pic>
      <p:pic>
        <p:nvPicPr>
          <p:cNvPr id="66" name="Image 65"/>
          <p:cNvPicPr>
            <a:picLocks noChangeAspect="1"/>
          </p:cNvPicPr>
          <p:nvPr userDrawn="1"/>
        </p:nvPicPr>
        <p:blipFill>
          <a:blip r:embed="rId6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96" y="3684244"/>
            <a:ext cx="782051" cy="782051"/>
          </a:xfrm>
          <a:prstGeom prst="rect">
            <a:avLst/>
          </a:prstGeom>
        </p:spPr>
      </p:pic>
      <p:pic>
        <p:nvPicPr>
          <p:cNvPr id="67" name="Image 66"/>
          <p:cNvPicPr>
            <a:picLocks noChangeAspect="1"/>
          </p:cNvPicPr>
          <p:nvPr userDrawn="1"/>
        </p:nvPicPr>
        <p:blipFill>
          <a:blip r:embed="rId6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0030" y="2556225"/>
            <a:ext cx="747316" cy="748074"/>
          </a:xfrm>
          <a:prstGeom prst="rect">
            <a:avLst/>
          </a:prstGeom>
        </p:spPr>
      </p:pic>
      <p:pic>
        <p:nvPicPr>
          <p:cNvPr id="68" name="Image 67"/>
          <p:cNvPicPr>
            <a:picLocks noChangeAspect="1"/>
          </p:cNvPicPr>
          <p:nvPr userDrawn="1"/>
        </p:nvPicPr>
        <p:blipFill>
          <a:blip r:embed="rId6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4988">
            <a:off x="3959605" y="3884547"/>
            <a:ext cx="900686" cy="900686"/>
          </a:xfrm>
          <a:prstGeom prst="rect">
            <a:avLst/>
          </a:prstGeom>
        </p:spPr>
      </p:pic>
      <p:pic>
        <p:nvPicPr>
          <p:cNvPr id="69" name="Image 68"/>
          <p:cNvPicPr>
            <a:picLocks noChangeAspect="1"/>
          </p:cNvPicPr>
          <p:nvPr userDrawn="1"/>
        </p:nvPicPr>
        <p:blipFill>
          <a:blip r:embed="rId6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719" y="4167477"/>
            <a:ext cx="900686" cy="900686"/>
          </a:xfrm>
          <a:prstGeom prst="rect">
            <a:avLst/>
          </a:prstGeom>
        </p:spPr>
      </p:pic>
      <p:pic>
        <p:nvPicPr>
          <p:cNvPr id="70" name="Image 69"/>
          <p:cNvPicPr>
            <a:picLocks noChangeAspect="1"/>
          </p:cNvPicPr>
          <p:nvPr userDrawn="1"/>
        </p:nvPicPr>
        <p:blipFill>
          <a:blip r:embed="rId6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2300" y="3119489"/>
            <a:ext cx="900686" cy="900686"/>
          </a:xfrm>
          <a:prstGeom prst="rect">
            <a:avLst/>
          </a:prstGeom>
        </p:spPr>
      </p:pic>
      <p:pic>
        <p:nvPicPr>
          <p:cNvPr id="71" name="Image 70"/>
          <p:cNvPicPr>
            <a:picLocks noChangeAspect="1"/>
          </p:cNvPicPr>
          <p:nvPr userDrawn="1"/>
        </p:nvPicPr>
        <p:blipFill>
          <a:blip r:embed="rId6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041" y="379243"/>
            <a:ext cx="900686" cy="900686"/>
          </a:xfrm>
          <a:prstGeom prst="rect">
            <a:avLst/>
          </a:prstGeom>
        </p:spPr>
      </p:pic>
      <p:pic>
        <p:nvPicPr>
          <p:cNvPr id="72" name="Image 71"/>
          <p:cNvPicPr>
            <a:picLocks noChangeAspect="1"/>
          </p:cNvPicPr>
          <p:nvPr userDrawn="1"/>
        </p:nvPicPr>
        <p:blipFill>
          <a:blip r:embed="rId6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755" y="322806"/>
            <a:ext cx="900686" cy="900686"/>
          </a:xfrm>
          <a:prstGeom prst="rect">
            <a:avLst/>
          </a:prstGeom>
        </p:spPr>
      </p:pic>
      <p:pic>
        <p:nvPicPr>
          <p:cNvPr id="73" name="Image 72"/>
          <p:cNvPicPr>
            <a:picLocks noChangeAspect="1"/>
          </p:cNvPicPr>
          <p:nvPr userDrawn="1"/>
        </p:nvPicPr>
        <p:blipFill>
          <a:blip r:embed="rId6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1330" y="2636232"/>
            <a:ext cx="900686" cy="900686"/>
          </a:xfrm>
          <a:prstGeom prst="rect">
            <a:avLst/>
          </a:prstGeom>
        </p:spPr>
      </p:pic>
      <p:pic>
        <p:nvPicPr>
          <p:cNvPr id="74" name="Image 73"/>
          <p:cNvPicPr>
            <a:picLocks noChangeAspect="1"/>
          </p:cNvPicPr>
          <p:nvPr userDrawn="1"/>
        </p:nvPicPr>
        <p:blipFill>
          <a:blip r:embed="rId6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58202">
            <a:off x="3844670" y="3309003"/>
            <a:ext cx="900686" cy="900686"/>
          </a:xfrm>
          <a:prstGeom prst="rect">
            <a:avLst/>
          </a:prstGeom>
        </p:spPr>
      </p:pic>
      <p:pic>
        <p:nvPicPr>
          <p:cNvPr id="75" name="Image 74"/>
          <p:cNvPicPr>
            <a:picLocks noChangeAspect="1"/>
          </p:cNvPicPr>
          <p:nvPr userDrawn="1"/>
        </p:nvPicPr>
        <p:blipFill>
          <a:blip r:embed="rId7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4106" y="4197272"/>
            <a:ext cx="900686" cy="900686"/>
          </a:xfrm>
          <a:prstGeom prst="rect">
            <a:avLst/>
          </a:prstGeom>
        </p:spPr>
      </p:pic>
      <p:pic>
        <p:nvPicPr>
          <p:cNvPr id="76" name="Image 75"/>
          <p:cNvPicPr>
            <a:picLocks noChangeAspect="1"/>
          </p:cNvPicPr>
          <p:nvPr userDrawn="1"/>
        </p:nvPicPr>
        <p:blipFill>
          <a:blip r:embed="rId7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9356" y="3270709"/>
            <a:ext cx="900686" cy="901600"/>
          </a:xfrm>
          <a:prstGeom prst="rect">
            <a:avLst/>
          </a:prstGeom>
        </p:spPr>
      </p:pic>
      <p:pic>
        <p:nvPicPr>
          <p:cNvPr id="77" name="Image 76"/>
          <p:cNvPicPr>
            <a:picLocks noChangeAspect="1"/>
          </p:cNvPicPr>
          <p:nvPr userDrawn="1"/>
        </p:nvPicPr>
        <p:blipFill>
          <a:blip r:embed="rId7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1661" y="5161135"/>
            <a:ext cx="900686" cy="900686"/>
          </a:xfrm>
          <a:prstGeom prst="rect">
            <a:avLst/>
          </a:prstGeom>
        </p:spPr>
      </p:pic>
      <p:pic>
        <p:nvPicPr>
          <p:cNvPr id="78" name="Image 77"/>
          <p:cNvPicPr>
            <a:picLocks noChangeAspect="1"/>
          </p:cNvPicPr>
          <p:nvPr userDrawn="1"/>
        </p:nvPicPr>
        <p:blipFill>
          <a:blip r:embed="rId7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3792" y="4463092"/>
            <a:ext cx="900686" cy="901600"/>
          </a:xfrm>
          <a:prstGeom prst="rect">
            <a:avLst/>
          </a:prstGeom>
        </p:spPr>
      </p:pic>
      <p:pic>
        <p:nvPicPr>
          <p:cNvPr id="79" name="Image 78"/>
          <p:cNvPicPr>
            <a:picLocks noChangeAspect="1"/>
          </p:cNvPicPr>
          <p:nvPr userDrawn="1"/>
        </p:nvPicPr>
        <p:blipFill>
          <a:blip r:embed="rId7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705" y="4844150"/>
            <a:ext cx="900686" cy="900686"/>
          </a:xfrm>
          <a:prstGeom prst="rect">
            <a:avLst/>
          </a:prstGeom>
        </p:spPr>
      </p:pic>
      <p:pic>
        <p:nvPicPr>
          <p:cNvPr id="80" name="Image 79"/>
          <p:cNvPicPr>
            <a:picLocks noChangeAspect="1"/>
          </p:cNvPicPr>
          <p:nvPr userDrawn="1"/>
        </p:nvPicPr>
        <p:blipFill>
          <a:blip r:embed="rId7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4204" y="4190846"/>
            <a:ext cx="805495" cy="805495"/>
          </a:xfrm>
          <a:prstGeom prst="rect">
            <a:avLst/>
          </a:prstGeom>
        </p:spPr>
      </p:pic>
      <p:pic>
        <p:nvPicPr>
          <p:cNvPr id="81" name="Image 80"/>
          <p:cNvPicPr>
            <a:picLocks noChangeAspect="1"/>
          </p:cNvPicPr>
          <p:nvPr userDrawn="1"/>
        </p:nvPicPr>
        <p:blipFill>
          <a:blip r:embed="rId7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366" y="5112949"/>
            <a:ext cx="900686" cy="900686"/>
          </a:xfrm>
          <a:prstGeom prst="rect">
            <a:avLst/>
          </a:prstGeom>
        </p:spPr>
      </p:pic>
      <p:pic>
        <p:nvPicPr>
          <p:cNvPr id="82" name="Image 81"/>
          <p:cNvPicPr>
            <a:picLocks noChangeAspect="1"/>
          </p:cNvPicPr>
          <p:nvPr userDrawn="1"/>
        </p:nvPicPr>
        <p:blipFill>
          <a:blip r:embed="rId7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79" y="4352797"/>
            <a:ext cx="900686" cy="900686"/>
          </a:xfrm>
          <a:prstGeom prst="rect">
            <a:avLst/>
          </a:prstGeom>
        </p:spPr>
      </p:pic>
      <p:pic>
        <p:nvPicPr>
          <p:cNvPr id="83" name="Image 82"/>
          <p:cNvPicPr>
            <a:picLocks noChangeAspect="1"/>
          </p:cNvPicPr>
          <p:nvPr userDrawn="1"/>
        </p:nvPicPr>
        <p:blipFill>
          <a:blip r:embed="rId7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81" y="3788684"/>
            <a:ext cx="900686" cy="900686"/>
          </a:xfrm>
          <a:prstGeom prst="rect">
            <a:avLst/>
          </a:prstGeom>
        </p:spPr>
      </p:pic>
      <p:pic>
        <p:nvPicPr>
          <p:cNvPr id="84" name="Image 83"/>
          <p:cNvPicPr>
            <a:picLocks noChangeAspect="1"/>
          </p:cNvPicPr>
          <p:nvPr userDrawn="1"/>
        </p:nvPicPr>
        <p:blipFill>
          <a:blip r:embed="rId7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4669" y="3949617"/>
            <a:ext cx="900686" cy="900686"/>
          </a:xfrm>
          <a:prstGeom prst="rect">
            <a:avLst/>
          </a:prstGeom>
        </p:spPr>
      </p:pic>
      <p:pic>
        <p:nvPicPr>
          <p:cNvPr id="85" name="Image 84"/>
          <p:cNvPicPr>
            <a:picLocks noChangeAspect="1"/>
          </p:cNvPicPr>
          <p:nvPr userDrawn="1"/>
        </p:nvPicPr>
        <p:blipFill>
          <a:blip r:embed="rId8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4169" y="890730"/>
            <a:ext cx="900686" cy="900686"/>
          </a:xfrm>
          <a:prstGeom prst="rect">
            <a:avLst/>
          </a:prstGeom>
        </p:spPr>
      </p:pic>
      <p:pic>
        <p:nvPicPr>
          <p:cNvPr id="86" name="Image 85"/>
          <p:cNvPicPr>
            <a:picLocks noChangeAspect="1"/>
          </p:cNvPicPr>
          <p:nvPr userDrawn="1"/>
        </p:nvPicPr>
        <p:blipFill>
          <a:blip r:embed="rId8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0429" y="2761004"/>
            <a:ext cx="900686" cy="900686"/>
          </a:xfrm>
          <a:prstGeom prst="rect">
            <a:avLst/>
          </a:prstGeom>
        </p:spPr>
      </p:pic>
      <p:pic>
        <p:nvPicPr>
          <p:cNvPr id="87" name="Image 86"/>
          <p:cNvPicPr>
            <a:picLocks noChangeAspect="1"/>
          </p:cNvPicPr>
          <p:nvPr userDrawn="1"/>
        </p:nvPicPr>
        <p:blipFill>
          <a:blip r:embed="rId8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58975" y="815821"/>
            <a:ext cx="900686" cy="900686"/>
          </a:xfrm>
          <a:prstGeom prst="rect">
            <a:avLst/>
          </a:prstGeom>
        </p:spPr>
      </p:pic>
      <p:pic>
        <p:nvPicPr>
          <p:cNvPr id="88" name="Image 87"/>
          <p:cNvPicPr>
            <a:picLocks noChangeAspect="1"/>
          </p:cNvPicPr>
          <p:nvPr userDrawn="1"/>
        </p:nvPicPr>
        <p:blipFill>
          <a:blip r:embed="rId8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651" y="288435"/>
            <a:ext cx="900686" cy="900686"/>
          </a:xfrm>
          <a:prstGeom prst="rect">
            <a:avLst/>
          </a:prstGeom>
        </p:spPr>
      </p:pic>
      <p:pic>
        <p:nvPicPr>
          <p:cNvPr id="89" name="Image 88"/>
          <p:cNvPicPr>
            <a:picLocks noChangeAspect="1"/>
          </p:cNvPicPr>
          <p:nvPr userDrawn="1"/>
        </p:nvPicPr>
        <p:blipFill>
          <a:blip r:embed="rId8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80618">
            <a:off x="7485881" y="2256071"/>
            <a:ext cx="788669" cy="788669"/>
          </a:xfrm>
          <a:prstGeom prst="rect">
            <a:avLst/>
          </a:prstGeom>
        </p:spPr>
      </p:pic>
      <p:pic>
        <p:nvPicPr>
          <p:cNvPr id="90" name="Image 89"/>
          <p:cNvPicPr>
            <a:picLocks noChangeAspect="1"/>
          </p:cNvPicPr>
          <p:nvPr userDrawn="1"/>
        </p:nvPicPr>
        <p:blipFill>
          <a:blip r:embed="rId8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9075" y="1464451"/>
            <a:ext cx="900686" cy="900686"/>
          </a:xfrm>
          <a:prstGeom prst="rect">
            <a:avLst/>
          </a:prstGeom>
        </p:spPr>
      </p:pic>
      <p:pic>
        <p:nvPicPr>
          <p:cNvPr id="91" name="Image 90"/>
          <p:cNvPicPr>
            <a:picLocks noChangeAspect="1"/>
          </p:cNvPicPr>
          <p:nvPr userDrawn="1"/>
        </p:nvPicPr>
        <p:blipFill>
          <a:blip r:embed="rId8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3580" y="1606360"/>
            <a:ext cx="900686" cy="901600"/>
          </a:xfrm>
          <a:prstGeom prst="rect">
            <a:avLst/>
          </a:prstGeom>
        </p:spPr>
      </p:pic>
      <p:pic>
        <p:nvPicPr>
          <p:cNvPr id="92" name="Image 91"/>
          <p:cNvPicPr>
            <a:picLocks noChangeAspect="1"/>
          </p:cNvPicPr>
          <p:nvPr userDrawn="1"/>
        </p:nvPicPr>
        <p:blipFill>
          <a:blip r:embed="rId8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1866" y="3143505"/>
            <a:ext cx="900686" cy="900686"/>
          </a:xfrm>
          <a:prstGeom prst="rect">
            <a:avLst/>
          </a:prstGeom>
        </p:spPr>
      </p:pic>
      <p:pic>
        <p:nvPicPr>
          <p:cNvPr id="93" name="Image 92"/>
          <p:cNvPicPr>
            <a:picLocks noChangeAspect="1"/>
          </p:cNvPicPr>
          <p:nvPr userDrawn="1"/>
        </p:nvPicPr>
        <p:blipFill>
          <a:blip r:embed="rId8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5357" y="4680755"/>
            <a:ext cx="900686" cy="900686"/>
          </a:xfrm>
          <a:prstGeom prst="rect">
            <a:avLst/>
          </a:prstGeom>
        </p:spPr>
      </p:pic>
      <p:pic>
        <p:nvPicPr>
          <p:cNvPr id="94" name="Image 93"/>
          <p:cNvPicPr>
            <a:picLocks noChangeAspect="1"/>
          </p:cNvPicPr>
          <p:nvPr userDrawn="1"/>
        </p:nvPicPr>
        <p:blipFill>
          <a:blip r:embed="rId8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3562" y="4278585"/>
            <a:ext cx="1354121" cy="1354121"/>
          </a:xfrm>
          <a:prstGeom prst="rect">
            <a:avLst/>
          </a:prstGeom>
        </p:spPr>
      </p:pic>
      <p:pic>
        <p:nvPicPr>
          <p:cNvPr id="95" name="Image 94"/>
          <p:cNvPicPr>
            <a:picLocks noChangeAspect="1"/>
          </p:cNvPicPr>
          <p:nvPr userDrawn="1"/>
        </p:nvPicPr>
        <p:blipFill>
          <a:blip r:embed="rId9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0202" y="2244735"/>
            <a:ext cx="645194" cy="645194"/>
          </a:xfrm>
          <a:prstGeom prst="rect">
            <a:avLst/>
          </a:prstGeom>
        </p:spPr>
      </p:pic>
      <p:pic>
        <p:nvPicPr>
          <p:cNvPr id="96" name="Image 95"/>
          <p:cNvPicPr>
            <a:picLocks noChangeAspect="1"/>
          </p:cNvPicPr>
          <p:nvPr userDrawn="1"/>
        </p:nvPicPr>
        <p:blipFill>
          <a:blip r:embed="rId9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1444" y="3765693"/>
            <a:ext cx="900686" cy="900686"/>
          </a:xfrm>
          <a:prstGeom prst="rect">
            <a:avLst/>
          </a:prstGeom>
        </p:spPr>
      </p:pic>
      <p:pic>
        <p:nvPicPr>
          <p:cNvPr id="97" name="Image 96"/>
          <p:cNvPicPr>
            <a:picLocks noChangeAspect="1"/>
          </p:cNvPicPr>
          <p:nvPr userDrawn="1"/>
        </p:nvPicPr>
        <p:blipFill>
          <a:blip r:embed="rId9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3039" y="4349783"/>
            <a:ext cx="900686" cy="900686"/>
          </a:xfrm>
          <a:prstGeom prst="rect">
            <a:avLst/>
          </a:prstGeom>
        </p:spPr>
      </p:pic>
      <p:pic>
        <p:nvPicPr>
          <p:cNvPr id="98" name="Image 97"/>
          <p:cNvPicPr>
            <a:picLocks noChangeAspect="1"/>
          </p:cNvPicPr>
          <p:nvPr userDrawn="1"/>
        </p:nvPicPr>
        <p:blipFill>
          <a:blip r:embed="rId9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6539" y="4088832"/>
            <a:ext cx="642394" cy="642394"/>
          </a:xfrm>
          <a:prstGeom prst="rect">
            <a:avLst/>
          </a:prstGeom>
        </p:spPr>
      </p:pic>
      <p:pic>
        <p:nvPicPr>
          <p:cNvPr id="99" name="Image 98"/>
          <p:cNvPicPr>
            <a:picLocks noChangeAspect="1"/>
          </p:cNvPicPr>
          <p:nvPr userDrawn="1"/>
        </p:nvPicPr>
        <p:blipFill>
          <a:blip r:embed="rId9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6182" y="5112949"/>
            <a:ext cx="900686" cy="900686"/>
          </a:xfrm>
          <a:prstGeom prst="rect">
            <a:avLst/>
          </a:prstGeom>
        </p:spPr>
      </p:pic>
      <p:pic>
        <p:nvPicPr>
          <p:cNvPr id="100" name="Image 99"/>
          <p:cNvPicPr>
            <a:picLocks noChangeAspect="1"/>
          </p:cNvPicPr>
          <p:nvPr userDrawn="1"/>
        </p:nvPicPr>
        <p:blipFill>
          <a:blip r:embed="rId9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2641" y="2068101"/>
            <a:ext cx="436464" cy="436464"/>
          </a:xfrm>
          <a:prstGeom prst="rect">
            <a:avLst/>
          </a:prstGeom>
        </p:spPr>
      </p:pic>
      <p:pic>
        <p:nvPicPr>
          <p:cNvPr id="101" name="Image 100"/>
          <p:cNvPicPr>
            <a:picLocks noChangeAspect="1"/>
          </p:cNvPicPr>
          <p:nvPr userDrawn="1"/>
        </p:nvPicPr>
        <p:blipFill>
          <a:blip r:embed="rId9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7682" y="1476386"/>
            <a:ext cx="900686" cy="900686"/>
          </a:xfrm>
          <a:prstGeom prst="rect">
            <a:avLst/>
          </a:prstGeom>
        </p:spPr>
      </p:pic>
      <p:pic>
        <p:nvPicPr>
          <p:cNvPr id="102" name="Image 101"/>
          <p:cNvPicPr>
            <a:picLocks noChangeAspect="1"/>
          </p:cNvPicPr>
          <p:nvPr userDrawn="1"/>
        </p:nvPicPr>
        <p:blipFill>
          <a:blip r:embed="rId9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365" y="4906655"/>
            <a:ext cx="900686" cy="900686"/>
          </a:xfrm>
          <a:prstGeom prst="rect">
            <a:avLst/>
          </a:prstGeom>
        </p:spPr>
      </p:pic>
      <p:pic>
        <p:nvPicPr>
          <p:cNvPr id="103" name="Image 102"/>
          <p:cNvPicPr>
            <a:picLocks noChangeAspect="1"/>
          </p:cNvPicPr>
          <p:nvPr userDrawn="1"/>
        </p:nvPicPr>
        <p:blipFill>
          <a:blip r:embed="rId9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220" y="2242772"/>
            <a:ext cx="900686" cy="900686"/>
          </a:xfrm>
          <a:prstGeom prst="rect">
            <a:avLst/>
          </a:prstGeom>
        </p:spPr>
      </p:pic>
      <p:pic>
        <p:nvPicPr>
          <p:cNvPr id="104" name="Image 103"/>
          <p:cNvPicPr>
            <a:picLocks noChangeAspect="1"/>
          </p:cNvPicPr>
          <p:nvPr userDrawn="1"/>
        </p:nvPicPr>
        <p:blipFill>
          <a:blip r:embed="rId9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6182" y="4578363"/>
            <a:ext cx="900686" cy="901600"/>
          </a:xfrm>
          <a:prstGeom prst="rect">
            <a:avLst/>
          </a:prstGeom>
        </p:spPr>
      </p:pic>
      <p:pic>
        <p:nvPicPr>
          <p:cNvPr id="105" name="Image 104"/>
          <p:cNvPicPr>
            <a:picLocks noChangeAspect="1"/>
          </p:cNvPicPr>
          <p:nvPr userDrawn="1"/>
        </p:nvPicPr>
        <p:blipFill>
          <a:blip r:embed="rId10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7664" y="4719208"/>
            <a:ext cx="900686" cy="901600"/>
          </a:xfrm>
          <a:prstGeom prst="rect">
            <a:avLst/>
          </a:prstGeom>
        </p:spPr>
      </p:pic>
      <p:pic>
        <p:nvPicPr>
          <p:cNvPr id="106" name="Image 105"/>
          <p:cNvPicPr>
            <a:picLocks noChangeAspect="1"/>
          </p:cNvPicPr>
          <p:nvPr userDrawn="1"/>
        </p:nvPicPr>
        <p:blipFill>
          <a:blip r:embed="rId10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6434" y="4413604"/>
            <a:ext cx="900686" cy="900686"/>
          </a:xfrm>
          <a:prstGeom prst="rect">
            <a:avLst/>
          </a:prstGeom>
        </p:spPr>
      </p:pic>
      <p:pic>
        <p:nvPicPr>
          <p:cNvPr id="107" name="Image 106"/>
          <p:cNvPicPr>
            <a:picLocks noChangeAspect="1"/>
          </p:cNvPicPr>
          <p:nvPr userDrawn="1"/>
        </p:nvPicPr>
        <p:blipFill>
          <a:blip r:embed="rId10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9087" y="5191702"/>
            <a:ext cx="900686" cy="901600"/>
          </a:xfrm>
          <a:prstGeom prst="rect">
            <a:avLst/>
          </a:prstGeom>
        </p:spPr>
      </p:pic>
      <p:pic>
        <p:nvPicPr>
          <p:cNvPr id="108" name="Image 107"/>
          <p:cNvPicPr>
            <a:picLocks noChangeAspect="1"/>
          </p:cNvPicPr>
          <p:nvPr userDrawn="1"/>
        </p:nvPicPr>
        <p:blipFill>
          <a:blip r:embed="rId10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0448" y="3676646"/>
            <a:ext cx="901600" cy="901600"/>
          </a:xfrm>
          <a:prstGeom prst="rect">
            <a:avLst/>
          </a:prstGeom>
        </p:spPr>
      </p:pic>
      <p:pic>
        <p:nvPicPr>
          <p:cNvPr id="109" name="Image 108"/>
          <p:cNvPicPr>
            <a:picLocks noChangeAspect="1"/>
          </p:cNvPicPr>
          <p:nvPr userDrawn="1"/>
        </p:nvPicPr>
        <p:blipFill>
          <a:blip r:embed="rId10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7147" y="4808649"/>
            <a:ext cx="697155" cy="696448"/>
          </a:xfrm>
          <a:prstGeom prst="rect">
            <a:avLst/>
          </a:prstGeom>
        </p:spPr>
      </p:pic>
      <p:pic>
        <p:nvPicPr>
          <p:cNvPr id="110" name="Image 109"/>
          <p:cNvPicPr>
            <a:picLocks noChangeAspect="1"/>
          </p:cNvPicPr>
          <p:nvPr userDrawn="1"/>
        </p:nvPicPr>
        <p:blipFill>
          <a:blip r:embed="rId10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8087" y="3003600"/>
            <a:ext cx="901600" cy="901600"/>
          </a:xfrm>
          <a:prstGeom prst="rect">
            <a:avLst/>
          </a:prstGeom>
        </p:spPr>
      </p:pic>
      <p:pic>
        <p:nvPicPr>
          <p:cNvPr id="111" name="Image 110"/>
          <p:cNvPicPr>
            <a:picLocks noChangeAspect="1"/>
          </p:cNvPicPr>
          <p:nvPr userDrawn="1"/>
        </p:nvPicPr>
        <p:blipFill>
          <a:blip r:embed="rId10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4020" y="4463092"/>
            <a:ext cx="900686" cy="901600"/>
          </a:xfrm>
          <a:prstGeom prst="rect">
            <a:avLst/>
          </a:prstGeom>
        </p:spPr>
      </p:pic>
      <p:pic>
        <p:nvPicPr>
          <p:cNvPr id="112" name="Image 111"/>
          <p:cNvPicPr>
            <a:picLocks noChangeAspect="1"/>
          </p:cNvPicPr>
          <p:nvPr userDrawn="1"/>
        </p:nvPicPr>
        <p:blipFill>
          <a:blip r:embed="rId10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7393" y="5163199"/>
            <a:ext cx="901600" cy="900686"/>
          </a:xfrm>
          <a:prstGeom prst="rect">
            <a:avLst/>
          </a:prstGeom>
        </p:spPr>
      </p:pic>
      <p:pic>
        <p:nvPicPr>
          <p:cNvPr id="113" name="Image 112"/>
          <p:cNvPicPr>
            <a:picLocks noChangeAspect="1"/>
          </p:cNvPicPr>
          <p:nvPr userDrawn="1"/>
        </p:nvPicPr>
        <p:blipFill>
          <a:blip r:embed="rId10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0751" y="5201001"/>
            <a:ext cx="901600" cy="900686"/>
          </a:xfrm>
          <a:prstGeom prst="rect">
            <a:avLst/>
          </a:prstGeom>
        </p:spPr>
      </p:pic>
      <p:pic>
        <p:nvPicPr>
          <p:cNvPr id="114" name="Image 113"/>
          <p:cNvPicPr>
            <a:picLocks noChangeAspect="1"/>
          </p:cNvPicPr>
          <p:nvPr userDrawn="1"/>
        </p:nvPicPr>
        <p:blipFill>
          <a:blip r:embed="rId10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9205" y="4706249"/>
            <a:ext cx="900686" cy="901600"/>
          </a:xfrm>
          <a:prstGeom prst="rect">
            <a:avLst/>
          </a:prstGeom>
        </p:spPr>
      </p:pic>
      <p:pic>
        <p:nvPicPr>
          <p:cNvPr id="115" name="Image 114"/>
          <p:cNvPicPr>
            <a:picLocks noChangeAspect="1"/>
          </p:cNvPicPr>
          <p:nvPr userDrawn="1"/>
        </p:nvPicPr>
        <p:blipFill>
          <a:blip r:embed="rId1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51407">
            <a:off x="6381634" y="2292267"/>
            <a:ext cx="901600" cy="901600"/>
          </a:xfrm>
          <a:prstGeom prst="rect">
            <a:avLst/>
          </a:prstGeom>
        </p:spPr>
      </p:pic>
      <p:pic>
        <p:nvPicPr>
          <p:cNvPr id="116" name="Image 115"/>
          <p:cNvPicPr>
            <a:picLocks noChangeAspect="1"/>
          </p:cNvPicPr>
          <p:nvPr userDrawn="1"/>
        </p:nvPicPr>
        <p:blipFill>
          <a:blip r:embed="rId1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9344" y="5201001"/>
            <a:ext cx="900686" cy="900686"/>
          </a:xfrm>
          <a:prstGeom prst="rect">
            <a:avLst/>
          </a:prstGeom>
        </p:spPr>
      </p:pic>
      <p:pic>
        <p:nvPicPr>
          <p:cNvPr id="117" name="Image 116"/>
          <p:cNvPicPr>
            <a:picLocks noChangeAspect="1"/>
          </p:cNvPicPr>
          <p:nvPr userDrawn="1"/>
        </p:nvPicPr>
        <p:blipFill>
          <a:blip r:embed="rId1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9662" y="3540768"/>
            <a:ext cx="900686" cy="900686"/>
          </a:xfrm>
          <a:prstGeom prst="rect">
            <a:avLst/>
          </a:prstGeom>
        </p:spPr>
      </p:pic>
      <p:pic>
        <p:nvPicPr>
          <p:cNvPr id="118" name="Image 117"/>
          <p:cNvPicPr>
            <a:picLocks noChangeAspect="1"/>
          </p:cNvPicPr>
          <p:nvPr userDrawn="1"/>
        </p:nvPicPr>
        <p:blipFill>
          <a:blip r:embed="rId1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460" y="146280"/>
            <a:ext cx="900686" cy="901600"/>
          </a:xfrm>
          <a:prstGeom prst="rect">
            <a:avLst/>
          </a:prstGeom>
        </p:spPr>
      </p:pic>
      <p:pic>
        <p:nvPicPr>
          <p:cNvPr id="119" name="Image 118"/>
          <p:cNvPicPr>
            <a:picLocks noChangeAspect="1"/>
          </p:cNvPicPr>
          <p:nvPr userDrawn="1"/>
        </p:nvPicPr>
        <p:blipFill>
          <a:blip r:embed="rId1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3582" y="3828532"/>
            <a:ext cx="900686" cy="900686"/>
          </a:xfrm>
          <a:prstGeom prst="rect">
            <a:avLst/>
          </a:prstGeom>
        </p:spPr>
      </p:pic>
      <p:pic>
        <p:nvPicPr>
          <p:cNvPr id="120" name="Image 119"/>
          <p:cNvPicPr>
            <a:picLocks noChangeAspect="1"/>
          </p:cNvPicPr>
          <p:nvPr userDrawn="1"/>
        </p:nvPicPr>
        <p:blipFill>
          <a:blip r:embed="rId1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0965" y="828347"/>
            <a:ext cx="900686" cy="901600"/>
          </a:xfrm>
          <a:prstGeom prst="rect">
            <a:avLst/>
          </a:prstGeom>
        </p:spPr>
      </p:pic>
      <p:pic>
        <p:nvPicPr>
          <p:cNvPr id="121" name="Image 120"/>
          <p:cNvPicPr>
            <a:picLocks noChangeAspect="1"/>
          </p:cNvPicPr>
          <p:nvPr userDrawn="1"/>
        </p:nvPicPr>
        <p:blipFill>
          <a:blip r:embed="rId1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0564" y="628860"/>
            <a:ext cx="901600" cy="900686"/>
          </a:xfrm>
          <a:prstGeom prst="rect">
            <a:avLst/>
          </a:prstGeom>
        </p:spPr>
      </p:pic>
      <p:pic>
        <p:nvPicPr>
          <p:cNvPr id="122" name="Image 121"/>
          <p:cNvPicPr>
            <a:picLocks noChangeAspect="1"/>
          </p:cNvPicPr>
          <p:nvPr userDrawn="1"/>
        </p:nvPicPr>
        <p:blipFill>
          <a:blip r:embed="rId1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053" y="5295755"/>
            <a:ext cx="819162" cy="819162"/>
          </a:xfrm>
          <a:prstGeom prst="rect">
            <a:avLst/>
          </a:prstGeom>
        </p:spPr>
      </p:pic>
      <p:pic>
        <p:nvPicPr>
          <p:cNvPr id="123" name="Image 122"/>
          <p:cNvPicPr>
            <a:picLocks noChangeAspect="1"/>
          </p:cNvPicPr>
          <p:nvPr userDrawn="1"/>
        </p:nvPicPr>
        <p:blipFill>
          <a:blip r:embed="rId1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8329" y="910176"/>
            <a:ext cx="900686" cy="90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330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1487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98286"/>
            <a:ext cx="5040000" cy="3018137"/>
          </a:xfrm>
        </p:spPr>
        <p:txBody>
          <a:bodyPr anchor="t"/>
          <a:lstStyle>
            <a:lvl1pPr algn="l">
              <a:defRPr sz="505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111063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1487D8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98286"/>
            <a:ext cx="5040000" cy="3018137"/>
          </a:xfrm>
        </p:spPr>
        <p:txBody>
          <a:bodyPr anchor="t"/>
          <a:lstStyle>
            <a:lvl1pPr algn="l">
              <a:defRPr sz="505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3512033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1487D8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1487D8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1487D8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1487D8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98286"/>
            <a:ext cx="5040000" cy="3018137"/>
          </a:xfrm>
        </p:spPr>
        <p:txBody>
          <a:bodyPr anchor="t"/>
          <a:lstStyle>
            <a:lvl1pPr algn="l">
              <a:defRPr sz="5050" b="1" spc="-150">
                <a:solidFill>
                  <a:srgbClr val="1487D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573024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6C16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8"/>
            <a:ext cx="5040000" cy="3047166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7432742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6C167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8"/>
            <a:ext cx="5040000" cy="3047166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585298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6C167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6C167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6C167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6C167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8"/>
            <a:ext cx="5040000" cy="3047166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6C167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1049014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C100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013119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C1004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096653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C1004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C10046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C10046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C10046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C10046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8082997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FF8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201299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1487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98286"/>
            <a:ext cx="5040000" cy="3018137"/>
          </a:xfrm>
        </p:spPr>
        <p:txBody>
          <a:bodyPr anchor="t"/>
          <a:lstStyle>
            <a:lvl1pPr algn="l">
              <a:defRPr sz="505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0472" y="260407"/>
            <a:ext cx="900686" cy="9016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906" y="600630"/>
            <a:ext cx="2147881" cy="215006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5757" y="2342452"/>
            <a:ext cx="4138967" cy="414316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749" y="352021"/>
            <a:ext cx="900686" cy="9016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4478" y="1316312"/>
            <a:ext cx="710958" cy="71167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9863" y="355048"/>
            <a:ext cx="742933" cy="743687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0129" y="319872"/>
            <a:ext cx="675397" cy="67608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075" y="296932"/>
            <a:ext cx="1106667" cy="110779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3369" y="292293"/>
            <a:ext cx="900686" cy="9016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60501">
            <a:off x="2385421" y="695263"/>
            <a:ext cx="900686" cy="900686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5567" y="1351011"/>
            <a:ext cx="1988878" cy="1990896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2049" y="352021"/>
            <a:ext cx="900686" cy="901600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9344" y="293056"/>
            <a:ext cx="900686" cy="901600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807" y="921074"/>
            <a:ext cx="900686" cy="900686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066" y="1273821"/>
            <a:ext cx="900686" cy="900686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156" y="380143"/>
            <a:ext cx="900686" cy="900686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1592" y="399856"/>
            <a:ext cx="900686" cy="900686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3649" y="1645876"/>
            <a:ext cx="900686" cy="900686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4581" y="1417550"/>
            <a:ext cx="900686" cy="900686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 userDrawn="1"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6309" y="2129046"/>
            <a:ext cx="900686" cy="900686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 userDrawn="1"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2744" y="3178733"/>
            <a:ext cx="900686" cy="900686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 userDrawn="1"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6386" y="3214332"/>
            <a:ext cx="900686" cy="900686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668" y="3879380"/>
            <a:ext cx="900686" cy="900686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 userDrawn="1"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1946" y="1782845"/>
            <a:ext cx="900686" cy="900686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 userDrawn="1"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5318" y="1845942"/>
            <a:ext cx="900686" cy="900686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 userDrawn="1"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256" y="1851889"/>
            <a:ext cx="900686" cy="900686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 userDrawn="1"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396" y="2095587"/>
            <a:ext cx="900686" cy="900686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 userDrawn="1"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614" y="1069048"/>
            <a:ext cx="900686" cy="900686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 userDrawn="1"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4207" y="941662"/>
            <a:ext cx="900686" cy="900686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 userDrawn="1"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8442" y="1027835"/>
            <a:ext cx="900686" cy="900686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 userDrawn="1"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7792" y="1035557"/>
            <a:ext cx="900686" cy="900686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 userDrawn="1"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4451" y="737486"/>
            <a:ext cx="900686" cy="900686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 userDrawn="1"/>
        </p:nvPicPr>
        <p:blipFill>
          <a:blip r:embed="rId3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933" y="1068660"/>
            <a:ext cx="900686" cy="900686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 userDrawn="1"/>
        </p:nvPicPr>
        <p:blipFill>
          <a:blip r:embed="rId3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1231" y="1076827"/>
            <a:ext cx="900686" cy="900686"/>
          </a:xfrm>
          <a:prstGeom prst="rect">
            <a:avLst/>
          </a:prstGeom>
        </p:spPr>
      </p:pic>
      <p:pic>
        <p:nvPicPr>
          <p:cNvPr id="41" name="Image 40"/>
          <p:cNvPicPr>
            <a:picLocks noChangeAspect="1"/>
          </p:cNvPicPr>
          <p:nvPr userDrawn="1"/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0879" y="1208883"/>
            <a:ext cx="900686" cy="900686"/>
          </a:xfrm>
          <a:prstGeom prst="rect">
            <a:avLst/>
          </a:prstGeom>
        </p:spPr>
      </p:pic>
      <p:pic>
        <p:nvPicPr>
          <p:cNvPr id="42" name="Image 41"/>
          <p:cNvPicPr>
            <a:picLocks noChangeAspect="1"/>
          </p:cNvPicPr>
          <p:nvPr userDrawn="1"/>
        </p:nvPicPr>
        <p:blipFill>
          <a:blip r:embed="rId3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849" y="1035557"/>
            <a:ext cx="900686" cy="900686"/>
          </a:xfrm>
          <a:prstGeom prst="rect">
            <a:avLst/>
          </a:prstGeom>
        </p:spPr>
      </p:pic>
      <p:pic>
        <p:nvPicPr>
          <p:cNvPr id="43" name="Image 42"/>
          <p:cNvPicPr>
            <a:picLocks noChangeAspect="1"/>
          </p:cNvPicPr>
          <p:nvPr userDrawn="1"/>
        </p:nvPicPr>
        <p:blipFill>
          <a:blip r:embed="rId3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52" y="3182356"/>
            <a:ext cx="900686" cy="900686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 userDrawn="1"/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465" y="3214332"/>
            <a:ext cx="900686" cy="901600"/>
          </a:xfrm>
          <a:prstGeom prst="rect">
            <a:avLst/>
          </a:prstGeom>
        </p:spPr>
      </p:pic>
      <p:pic>
        <p:nvPicPr>
          <p:cNvPr id="45" name="Image 44"/>
          <p:cNvPicPr>
            <a:picLocks noChangeAspect="1"/>
          </p:cNvPicPr>
          <p:nvPr userDrawn="1"/>
        </p:nvPicPr>
        <p:blipFill>
          <a:blip r:embed="rId4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7950" y="2335054"/>
            <a:ext cx="900686" cy="900686"/>
          </a:xfrm>
          <a:prstGeom prst="rect">
            <a:avLst/>
          </a:prstGeom>
        </p:spPr>
      </p:pic>
      <p:pic>
        <p:nvPicPr>
          <p:cNvPr id="46" name="Image 45"/>
          <p:cNvPicPr>
            <a:picLocks noChangeAspect="1"/>
          </p:cNvPicPr>
          <p:nvPr userDrawn="1"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1102" y="1991121"/>
            <a:ext cx="2335414" cy="2337784"/>
          </a:xfrm>
          <a:prstGeom prst="rect">
            <a:avLst/>
          </a:prstGeom>
        </p:spPr>
      </p:pic>
      <p:pic>
        <p:nvPicPr>
          <p:cNvPr id="47" name="Image 46"/>
          <p:cNvPicPr>
            <a:picLocks noChangeAspect="1"/>
          </p:cNvPicPr>
          <p:nvPr userDrawn="1"/>
        </p:nvPicPr>
        <p:blipFill>
          <a:blip r:embed="rId4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4970" y="2651601"/>
            <a:ext cx="900686" cy="900686"/>
          </a:xfrm>
          <a:prstGeom prst="rect">
            <a:avLst/>
          </a:prstGeom>
        </p:spPr>
      </p:pic>
      <p:pic>
        <p:nvPicPr>
          <p:cNvPr id="48" name="Image 47"/>
          <p:cNvPicPr>
            <a:picLocks noChangeAspect="1"/>
          </p:cNvPicPr>
          <p:nvPr userDrawn="1"/>
        </p:nvPicPr>
        <p:blipFill>
          <a:blip r:embed="rId4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5477" y="3232197"/>
            <a:ext cx="900686" cy="901600"/>
          </a:xfrm>
          <a:prstGeom prst="rect">
            <a:avLst/>
          </a:prstGeom>
        </p:spPr>
      </p:pic>
      <p:pic>
        <p:nvPicPr>
          <p:cNvPr id="49" name="Image 48"/>
          <p:cNvPicPr>
            <a:picLocks noChangeAspect="1"/>
          </p:cNvPicPr>
          <p:nvPr userDrawn="1"/>
        </p:nvPicPr>
        <p:blipFill>
          <a:blip r:embed="rId4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9313" y="3296586"/>
            <a:ext cx="900686" cy="900686"/>
          </a:xfrm>
          <a:prstGeom prst="rect">
            <a:avLst/>
          </a:prstGeom>
        </p:spPr>
      </p:pic>
      <p:pic>
        <p:nvPicPr>
          <p:cNvPr id="50" name="Image 49"/>
          <p:cNvPicPr>
            <a:picLocks noChangeAspect="1"/>
          </p:cNvPicPr>
          <p:nvPr userDrawn="1"/>
        </p:nvPicPr>
        <p:blipFill>
          <a:blip r:embed="rId4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2731" y="1630215"/>
            <a:ext cx="900686" cy="900686"/>
          </a:xfrm>
          <a:prstGeom prst="rect">
            <a:avLst/>
          </a:prstGeom>
        </p:spPr>
      </p:pic>
      <p:pic>
        <p:nvPicPr>
          <p:cNvPr id="51" name="Image 50"/>
          <p:cNvPicPr>
            <a:picLocks noChangeAspect="1"/>
          </p:cNvPicPr>
          <p:nvPr userDrawn="1"/>
        </p:nvPicPr>
        <p:blipFill>
          <a:blip r:embed="rId4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893" y="2543078"/>
            <a:ext cx="900686" cy="900686"/>
          </a:xfrm>
          <a:prstGeom prst="rect">
            <a:avLst/>
          </a:prstGeom>
        </p:spPr>
      </p:pic>
      <p:pic>
        <p:nvPicPr>
          <p:cNvPr id="52" name="Image 51"/>
          <p:cNvPicPr>
            <a:picLocks noChangeAspect="1"/>
          </p:cNvPicPr>
          <p:nvPr userDrawn="1"/>
        </p:nvPicPr>
        <p:blipFill>
          <a:blip r:embed="rId4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660" y="2568238"/>
            <a:ext cx="900686" cy="900686"/>
          </a:xfrm>
          <a:prstGeom prst="rect">
            <a:avLst/>
          </a:prstGeom>
        </p:spPr>
      </p:pic>
      <p:pic>
        <p:nvPicPr>
          <p:cNvPr id="53" name="Image 52"/>
          <p:cNvPicPr>
            <a:picLocks noChangeAspect="1"/>
          </p:cNvPicPr>
          <p:nvPr userDrawn="1"/>
        </p:nvPicPr>
        <p:blipFill>
          <a:blip r:embed="rId4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091" y="2813991"/>
            <a:ext cx="747595" cy="747595"/>
          </a:xfrm>
          <a:prstGeom prst="rect">
            <a:avLst/>
          </a:prstGeom>
        </p:spPr>
      </p:pic>
      <p:pic>
        <p:nvPicPr>
          <p:cNvPr id="54" name="Image 53"/>
          <p:cNvPicPr>
            <a:picLocks noChangeAspect="1"/>
          </p:cNvPicPr>
          <p:nvPr userDrawn="1"/>
        </p:nvPicPr>
        <p:blipFill>
          <a:blip r:embed="rId4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460" y="2560483"/>
            <a:ext cx="900686" cy="900686"/>
          </a:xfrm>
          <a:prstGeom prst="rect">
            <a:avLst/>
          </a:prstGeom>
        </p:spPr>
      </p:pic>
      <p:pic>
        <p:nvPicPr>
          <p:cNvPr id="55" name="Image 54"/>
          <p:cNvPicPr>
            <a:picLocks noChangeAspect="1"/>
          </p:cNvPicPr>
          <p:nvPr userDrawn="1"/>
        </p:nvPicPr>
        <p:blipFill>
          <a:blip r:embed="rId5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1612" y="1667552"/>
            <a:ext cx="900686" cy="900686"/>
          </a:xfrm>
          <a:prstGeom prst="rect">
            <a:avLst/>
          </a:prstGeom>
        </p:spPr>
      </p:pic>
      <p:pic>
        <p:nvPicPr>
          <p:cNvPr id="56" name="Image 55"/>
          <p:cNvPicPr>
            <a:picLocks noChangeAspect="1"/>
          </p:cNvPicPr>
          <p:nvPr userDrawn="1"/>
        </p:nvPicPr>
        <p:blipFill>
          <a:blip r:embed="rId5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4566" y="1765169"/>
            <a:ext cx="900686" cy="900686"/>
          </a:xfrm>
          <a:prstGeom prst="rect">
            <a:avLst/>
          </a:prstGeom>
        </p:spPr>
      </p:pic>
      <p:pic>
        <p:nvPicPr>
          <p:cNvPr id="57" name="Image 56"/>
          <p:cNvPicPr>
            <a:picLocks noChangeAspect="1"/>
          </p:cNvPicPr>
          <p:nvPr userDrawn="1"/>
        </p:nvPicPr>
        <p:blipFill>
          <a:blip r:embed="rId5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5851" y="5268182"/>
            <a:ext cx="900686" cy="900686"/>
          </a:xfrm>
          <a:prstGeom prst="rect">
            <a:avLst/>
          </a:prstGeom>
        </p:spPr>
      </p:pic>
      <p:pic>
        <p:nvPicPr>
          <p:cNvPr id="58" name="Image 57"/>
          <p:cNvPicPr>
            <a:picLocks noChangeAspect="1"/>
          </p:cNvPicPr>
          <p:nvPr userDrawn="1"/>
        </p:nvPicPr>
        <p:blipFill>
          <a:blip r:embed="rId5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8478" y="2362029"/>
            <a:ext cx="900686" cy="900686"/>
          </a:xfrm>
          <a:prstGeom prst="rect">
            <a:avLst/>
          </a:prstGeom>
        </p:spPr>
      </p:pic>
      <p:pic>
        <p:nvPicPr>
          <p:cNvPr id="59" name="Image 58"/>
          <p:cNvPicPr>
            <a:picLocks noChangeAspect="1"/>
          </p:cNvPicPr>
          <p:nvPr userDrawn="1"/>
        </p:nvPicPr>
        <p:blipFill>
          <a:blip r:embed="rId5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258" y="3980718"/>
            <a:ext cx="791669" cy="792472"/>
          </a:xfrm>
          <a:prstGeom prst="rect">
            <a:avLst/>
          </a:prstGeom>
        </p:spPr>
      </p:pic>
      <p:pic>
        <p:nvPicPr>
          <p:cNvPr id="60" name="Image 59"/>
          <p:cNvPicPr>
            <a:picLocks noChangeAspect="1"/>
          </p:cNvPicPr>
          <p:nvPr userDrawn="1"/>
        </p:nvPicPr>
        <p:blipFill>
          <a:blip r:embed="rId5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3993" y="3890718"/>
            <a:ext cx="900686" cy="900686"/>
          </a:xfrm>
          <a:prstGeom prst="rect">
            <a:avLst/>
          </a:prstGeom>
        </p:spPr>
      </p:pic>
      <p:pic>
        <p:nvPicPr>
          <p:cNvPr id="61" name="Image 60"/>
          <p:cNvPicPr>
            <a:picLocks noChangeAspect="1"/>
          </p:cNvPicPr>
          <p:nvPr userDrawn="1"/>
        </p:nvPicPr>
        <p:blipFill>
          <a:blip r:embed="rId5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01" y="3646021"/>
            <a:ext cx="900686" cy="901600"/>
          </a:xfrm>
          <a:prstGeom prst="rect">
            <a:avLst/>
          </a:prstGeom>
        </p:spPr>
      </p:pic>
      <p:pic>
        <p:nvPicPr>
          <p:cNvPr id="62" name="Image 61"/>
          <p:cNvPicPr>
            <a:picLocks noChangeAspect="1"/>
          </p:cNvPicPr>
          <p:nvPr userDrawn="1"/>
        </p:nvPicPr>
        <p:blipFill>
          <a:blip r:embed="rId5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2005" y="3727040"/>
            <a:ext cx="900686" cy="900686"/>
          </a:xfrm>
          <a:prstGeom prst="rect">
            <a:avLst/>
          </a:prstGeom>
        </p:spPr>
      </p:pic>
      <p:pic>
        <p:nvPicPr>
          <p:cNvPr id="63" name="Image 62"/>
          <p:cNvPicPr>
            <a:picLocks noChangeAspect="1"/>
          </p:cNvPicPr>
          <p:nvPr userDrawn="1"/>
        </p:nvPicPr>
        <p:blipFill>
          <a:blip r:embed="rId5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8351" y="4499019"/>
            <a:ext cx="900686" cy="900686"/>
          </a:xfrm>
          <a:prstGeom prst="rect">
            <a:avLst/>
          </a:prstGeom>
        </p:spPr>
      </p:pic>
      <p:pic>
        <p:nvPicPr>
          <p:cNvPr id="64" name="Image 63"/>
          <p:cNvPicPr>
            <a:picLocks noChangeAspect="1"/>
          </p:cNvPicPr>
          <p:nvPr userDrawn="1"/>
        </p:nvPicPr>
        <p:blipFill>
          <a:blip r:embed="rId5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1134" y="3691495"/>
            <a:ext cx="900686" cy="900686"/>
          </a:xfrm>
          <a:prstGeom prst="rect">
            <a:avLst/>
          </a:prstGeom>
        </p:spPr>
      </p:pic>
      <p:pic>
        <p:nvPicPr>
          <p:cNvPr id="65" name="Image 64"/>
          <p:cNvPicPr>
            <a:picLocks noChangeAspect="1"/>
          </p:cNvPicPr>
          <p:nvPr userDrawn="1"/>
        </p:nvPicPr>
        <p:blipFill>
          <a:blip r:embed="rId6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62" y="4085995"/>
            <a:ext cx="900686" cy="901600"/>
          </a:xfrm>
          <a:prstGeom prst="rect">
            <a:avLst/>
          </a:prstGeom>
        </p:spPr>
      </p:pic>
      <p:pic>
        <p:nvPicPr>
          <p:cNvPr id="66" name="Image 65"/>
          <p:cNvPicPr>
            <a:picLocks noChangeAspect="1"/>
          </p:cNvPicPr>
          <p:nvPr userDrawn="1"/>
        </p:nvPicPr>
        <p:blipFill>
          <a:blip r:embed="rId6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96" y="3684244"/>
            <a:ext cx="782051" cy="782051"/>
          </a:xfrm>
          <a:prstGeom prst="rect">
            <a:avLst/>
          </a:prstGeom>
        </p:spPr>
      </p:pic>
      <p:pic>
        <p:nvPicPr>
          <p:cNvPr id="67" name="Image 66"/>
          <p:cNvPicPr>
            <a:picLocks noChangeAspect="1"/>
          </p:cNvPicPr>
          <p:nvPr userDrawn="1"/>
        </p:nvPicPr>
        <p:blipFill>
          <a:blip r:embed="rId6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0030" y="2556225"/>
            <a:ext cx="747316" cy="748074"/>
          </a:xfrm>
          <a:prstGeom prst="rect">
            <a:avLst/>
          </a:prstGeom>
        </p:spPr>
      </p:pic>
      <p:pic>
        <p:nvPicPr>
          <p:cNvPr id="68" name="Image 67"/>
          <p:cNvPicPr>
            <a:picLocks noChangeAspect="1"/>
          </p:cNvPicPr>
          <p:nvPr userDrawn="1"/>
        </p:nvPicPr>
        <p:blipFill>
          <a:blip r:embed="rId6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4988">
            <a:off x="3959605" y="3884547"/>
            <a:ext cx="900686" cy="900686"/>
          </a:xfrm>
          <a:prstGeom prst="rect">
            <a:avLst/>
          </a:prstGeom>
        </p:spPr>
      </p:pic>
      <p:pic>
        <p:nvPicPr>
          <p:cNvPr id="69" name="Image 68"/>
          <p:cNvPicPr>
            <a:picLocks noChangeAspect="1"/>
          </p:cNvPicPr>
          <p:nvPr userDrawn="1"/>
        </p:nvPicPr>
        <p:blipFill>
          <a:blip r:embed="rId6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719" y="4167477"/>
            <a:ext cx="900686" cy="900686"/>
          </a:xfrm>
          <a:prstGeom prst="rect">
            <a:avLst/>
          </a:prstGeom>
        </p:spPr>
      </p:pic>
      <p:pic>
        <p:nvPicPr>
          <p:cNvPr id="70" name="Image 69"/>
          <p:cNvPicPr>
            <a:picLocks noChangeAspect="1"/>
          </p:cNvPicPr>
          <p:nvPr userDrawn="1"/>
        </p:nvPicPr>
        <p:blipFill>
          <a:blip r:embed="rId6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2300" y="3119489"/>
            <a:ext cx="900686" cy="900686"/>
          </a:xfrm>
          <a:prstGeom prst="rect">
            <a:avLst/>
          </a:prstGeom>
        </p:spPr>
      </p:pic>
      <p:pic>
        <p:nvPicPr>
          <p:cNvPr id="71" name="Image 70"/>
          <p:cNvPicPr>
            <a:picLocks noChangeAspect="1"/>
          </p:cNvPicPr>
          <p:nvPr userDrawn="1"/>
        </p:nvPicPr>
        <p:blipFill>
          <a:blip r:embed="rId6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041" y="379243"/>
            <a:ext cx="900686" cy="900686"/>
          </a:xfrm>
          <a:prstGeom prst="rect">
            <a:avLst/>
          </a:prstGeom>
        </p:spPr>
      </p:pic>
      <p:pic>
        <p:nvPicPr>
          <p:cNvPr id="72" name="Image 71"/>
          <p:cNvPicPr>
            <a:picLocks noChangeAspect="1"/>
          </p:cNvPicPr>
          <p:nvPr userDrawn="1"/>
        </p:nvPicPr>
        <p:blipFill>
          <a:blip r:embed="rId6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755" y="322806"/>
            <a:ext cx="900686" cy="900686"/>
          </a:xfrm>
          <a:prstGeom prst="rect">
            <a:avLst/>
          </a:prstGeom>
        </p:spPr>
      </p:pic>
      <p:pic>
        <p:nvPicPr>
          <p:cNvPr id="73" name="Image 72"/>
          <p:cNvPicPr>
            <a:picLocks noChangeAspect="1"/>
          </p:cNvPicPr>
          <p:nvPr userDrawn="1"/>
        </p:nvPicPr>
        <p:blipFill>
          <a:blip r:embed="rId6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1330" y="2636232"/>
            <a:ext cx="900686" cy="900686"/>
          </a:xfrm>
          <a:prstGeom prst="rect">
            <a:avLst/>
          </a:prstGeom>
        </p:spPr>
      </p:pic>
      <p:pic>
        <p:nvPicPr>
          <p:cNvPr id="74" name="Image 73"/>
          <p:cNvPicPr>
            <a:picLocks noChangeAspect="1"/>
          </p:cNvPicPr>
          <p:nvPr userDrawn="1"/>
        </p:nvPicPr>
        <p:blipFill>
          <a:blip r:embed="rId6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58202">
            <a:off x="3844670" y="3309003"/>
            <a:ext cx="900686" cy="900686"/>
          </a:xfrm>
          <a:prstGeom prst="rect">
            <a:avLst/>
          </a:prstGeom>
        </p:spPr>
      </p:pic>
      <p:pic>
        <p:nvPicPr>
          <p:cNvPr id="75" name="Image 74"/>
          <p:cNvPicPr>
            <a:picLocks noChangeAspect="1"/>
          </p:cNvPicPr>
          <p:nvPr userDrawn="1"/>
        </p:nvPicPr>
        <p:blipFill>
          <a:blip r:embed="rId7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4106" y="4197272"/>
            <a:ext cx="900686" cy="900686"/>
          </a:xfrm>
          <a:prstGeom prst="rect">
            <a:avLst/>
          </a:prstGeom>
        </p:spPr>
      </p:pic>
      <p:pic>
        <p:nvPicPr>
          <p:cNvPr id="76" name="Image 75"/>
          <p:cNvPicPr>
            <a:picLocks noChangeAspect="1"/>
          </p:cNvPicPr>
          <p:nvPr userDrawn="1"/>
        </p:nvPicPr>
        <p:blipFill>
          <a:blip r:embed="rId7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9356" y="3270709"/>
            <a:ext cx="900686" cy="901600"/>
          </a:xfrm>
          <a:prstGeom prst="rect">
            <a:avLst/>
          </a:prstGeom>
        </p:spPr>
      </p:pic>
      <p:pic>
        <p:nvPicPr>
          <p:cNvPr id="77" name="Image 76"/>
          <p:cNvPicPr>
            <a:picLocks noChangeAspect="1"/>
          </p:cNvPicPr>
          <p:nvPr userDrawn="1"/>
        </p:nvPicPr>
        <p:blipFill>
          <a:blip r:embed="rId7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1661" y="5161135"/>
            <a:ext cx="900686" cy="900686"/>
          </a:xfrm>
          <a:prstGeom prst="rect">
            <a:avLst/>
          </a:prstGeom>
        </p:spPr>
      </p:pic>
      <p:pic>
        <p:nvPicPr>
          <p:cNvPr id="78" name="Image 77"/>
          <p:cNvPicPr>
            <a:picLocks noChangeAspect="1"/>
          </p:cNvPicPr>
          <p:nvPr userDrawn="1"/>
        </p:nvPicPr>
        <p:blipFill>
          <a:blip r:embed="rId7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3792" y="4463092"/>
            <a:ext cx="900686" cy="901600"/>
          </a:xfrm>
          <a:prstGeom prst="rect">
            <a:avLst/>
          </a:prstGeom>
        </p:spPr>
      </p:pic>
      <p:pic>
        <p:nvPicPr>
          <p:cNvPr id="79" name="Image 78"/>
          <p:cNvPicPr>
            <a:picLocks noChangeAspect="1"/>
          </p:cNvPicPr>
          <p:nvPr userDrawn="1"/>
        </p:nvPicPr>
        <p:blipFill>
          <a:blip r:embed="rId7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705" y="4844150"/>
            <a:ext cx="900686" cy="900686"/>
          </a:xfrm>
          <a:prstGeom prst="rect">
            <a:avLst/>
          </a:prstGeom>
        </p:spPr>
      </p:pic>
      <p:pic>
        <p:nvPicPr>
          <p:cNvPr id="80" name="Image 79"/>
          <p:cNvPicPr>
            <a:picLocks noChangeAspect="1"/>
          </p:cNvPicPr>
          <p:nvPr userDrawn="1"/>
        </p:nvPicPr>
        <p:blipFill>
          <a:blip r:embed="rId7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4204" y="4190846"/>
            <a:ext cx="805495" cy="805495"/>
          </a:xfrm>
          <a:prstGeom prst="rect">
            <a:avLst/>
          </a:prstGeom>
        </p:spPr>
      </p:pic>
      <p:pic>
        <p:nvPicPr>
          <p:cNvPr id="81" name="Image 80"/>
          <p:cNvPicPr>
            <a:picLocks noChangeAspect="1"/>
          </p:cNvPicPr>
          <p:nvPr userDrawn="1"/>
        </p:nvPicPr>
        <p:blipFill>
          <a:blip r:embed="rId7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366" y="5112949"/>
            <a:ext cx="900686" cy="900686"/>
          </a:xfrm>
          <a:prstGeom prst="rect">
            <a:avLst/>
          </a:prstGeom>
        </p:spPr>
      </p:pic>
      <p:pic>
        <p:nvPicPr>
          <p:cNvPr id="82" name="Image 81"/>
          <p:cNvPicPr>
            <a:picLocks noChangeAspect="1"/>
          </p:cNvPicPr>
          <p:nvPr userDrawn="1"/>
        </p:nvPicPr>
        <p:blipFill>
          <a:blip r:embed="rId7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79" y="4352797"/>
            <a:ext cx="900686" cy="900686"/>
          </a:xfrm>
          <a:prstGeom prst="rect">
            <a:avLst/>
          </a:prstGeom>
        </p:spPr>
      </p:pic>
      <p:pic>
        <p:nvPicPr>
          <p:cNvPr id="83" name="Image 82"/>
          <p:cNvPicPr>
            <a:picLocks noChangeAspect="1"/>
          </p:cNvPicPr>
          <p:nvPr userDrawn="1"/>
        </p:nvPicPr>
        <p:blipFill>
          <a:blip r:embed="rId7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81" y="3788684"/>
            <a:ext cx="900686" cy="900686"/>
          </a:xfrm>
          <a:prstGeom prst="rect">
            <a:avLst/>
          </a:prstGeom>
        </p:spPr>
      </p:pic>
      <p:pic>
        <p:nvPicPr>
          <p:cNvPr id="84" name="Image 83"/>
          <p:cNvPicPr>
            <a:picLocks noChangeAspect="1"/>
          </p:cNvPicPr>
          <p:nvPr userDrawn="1"/>
        </p:nvPicPr>
        <p:blipFill>
          <a:blip r:embed="rId7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4669" y="3949617"/>
            <a:ext cx="900686" cy="900686"/>
          </a:xfrm>
          <a:prstGeom prst="rect">
            <a:avLst/>
          </a:prstGeom>
        </p:spPr>
      </p:pic>
      <p:pic>
        <p:nvPicPr>
          <p:cNvPr id="85" name="Image 84"/>
          <p:cNvPicPr>
            <a:picLocks noChangeAspect="1"/>
          </p:cNvPicPr>
          <p:nvPr userDrawn="1"/>
        </p:nvPicPr>
        <p:blipFill>
          <a:blip r:embed="rId8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4169" y="890730"/>
            <a:ext cx="900686" cy="900686"/>
          </a:xfrm>
          <a:prstGeom prst="rect">
            <a:avLst/>
          </a:prstGeom>
        </p:spPr>
      </p:pic>
      <p:pic>
        <p:nvPicPr>
          <p:cNvPr id="86" name="Image 85"/>
          <p:cNvPicPr>
            <a:picLocks noChangeAspect="1"/>
          </p:cNvPicPr>
          <p:nvPr userDrawn="1"/>
        </p:nvPicPr>
        <p:blipFill>
          <a:blip r:embed="rId8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0429" y="2761004"/>
            <a:ext cx="900686" cy="900686"/>
          </a:xfrm>
          <a:prstGeom prst="rect">
            <a:avLst/>
          </a:prstGeom>
        </p:spPr>
      </p:pic>
      <p:pic>
        <p:nvPicPr>
          <p:cNvPr id="87" name="Image 86"/>
          <p:cNvPicPr>
            <a:picLocks noChangeAspect="1"/>
          </p:cNvPicPr>
          <p:nvPr userDrawn="1"/>
        </p:nvPicPr>
        <p:blipFill>
          <a:blip r:embed="rId8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58975" y="815821"/>
            <a:ext cx="900686" cy="900686"/>
          </a:xfrm>
          <a:prstGeom prst="rect">
            <a:avLst/>
          </a:prstGeom>
        </p:spPr>
      </p:pic>
      <p:pic>
        <p:nvPicPr>
          <p:cNvPr id="88" name="Image 87"/>
          <p:cNvPicPr>
            <a:picLocks noChangeAspect="1"/>
          </p:cNvPicPr>
          <p:nvPr userDrawn="1"/>
        </p:nvPicPr>
        <p:blipFill>
          <a:blip r:embed="rId8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651" y="288435"/>
            <a:ext cx="900686" cy="900686"/>
          </a:xfrm>
          <a:prstGeom prst="rect">
            <a:avLst/>
          </a:prstGeom>
        </p:spPr>
      </p:pic>
      <p:pic>
        <p:nvPicPr>
          <p:cNvPr id="89" name="Image 88"/>
          <p:cNvPicPr>
            <a:picLocks noChangeAspect="1"/>
          </p:cNvPicPr>
          <p:nvPr userDrawn="1"/>
        </p:nvPicPr>
        <p:blipFill>
          <a:blip r:embed="rId8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80618">
            <a:off x="7485881" y="2256071"/>
            <a:ext cx="788669" cy="788669"/>
          </a:xfrm>
          <a:prstGeom prst="rect">
            <a:avLst/>
          </a:prstGeom>
        </p:spPr>
      </p:pic>
      <p:pic>
        <p:nvPicPr>
          <p:cNvPr id="90" name="Image 89"/>
          <p:cNvPicPr>
            <a:picLocks noChangeAspect="1"/>
          </p:cNvPicPr>
          <p:nvPr userDrawn="1"/>
        </p:nvPicPr>
        <p:blipFill>
          <a:blip r:embed="rId8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9075" y="1464451"/>
            <a:ext cx="900686" cy="900686"/>
          </a:xfrm>
          <a:prstGeom prst="rect">
            <a:avLst/>
          </a:prstGeom>
        </p:spPr>
      </p:pic>
      <p:pic>
        <p:nvPicPr>
          <p:cNvPr id="91" name="Image 90"/>
          <p:cNvPicPr>
            <a:picLocks noChangeAspect="1"/>
          </p:cNvPicPr>
          <p:nvPr userDrawn="1"/>
        </p:nvPicPr>
        <p:blipFill>
          <a:blip r:embed="rId8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3580" y="1606360"/>
            <a:ext cx="900686" cy="901600"/>
          </a:xfrm>
          <a:prstGeom prst="rect">
            <a:avLst/>
          </a:prstGeom>
        </p:spPr>
      </p:pic>
      <p:pic>
        <p:nvPicPr>
          <p:cNvPr id="92" name="Image 91"/>
          <p:cNvPicPr>
            <a:picLocks noChangeAspect="1"/>
          </p:cNvPicPr>
          <p:nvPr userDrawn="1"/>
        </p:nvPicPr>
        <p:blipFill>
          <a:blip r:embed="rId8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1866" y="3143505"/>
            <a:ext cx="900686" cy="900686"/>
          </a:xfrm>
          <a:prstGeom prst="rect">
            <a:avLst/>
          </a:prstGeom>
        </p:spPr>
      </p:pic>
      <p:pic>
        <p:nvPicPr>
          <p:cNvPr id="93" name="Image 92"/>
          <p:cNvPicPr>
            <a:picLocks noChangeAspect="1"/>
          </p:cNvPicPr>
          <p:nvPr userDrawn="1"/>
        </p:nvPicPr>
        <p:blipFill>
          <a:blip r:embed="rId8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5357" y="4680755"/>
            <a:ext cx="900686" cy="900686"/>
          </a:xfrm>
          <a:prstGeom prst="rect">
            <a:avLst/>
          </a:prstGeom>
        </p:spPr>
      </p:pic>
      <p:pic>
        <p:nvPicPr>
          <p:cNvPr id="94" name="Image 93"/>
          <p:cNvPicPr>
            <a:picLocks noChangeAspect="1"/>
          </p:cNvPicPr>
          <p:nvPr userDrawn="1"/>
        </p:nvPicPr>
        <p:blipFill>
          <a:blip r:embed="rId8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3562" y="4278585"/>
            <a:ext cx="1354121" cy="1354121"/>
          </a:xfrm>
          <a:prstGeom prst="rect">
            <a:avLst/>
          </a:prstGeom>
        </p:spPr>
      </p:pic>
      <p:pic>
        <p:nvPicPr>
          <p:cNvPr id="95" name="Image 94"/>
          <p:cNvPicPr>
            <a:picLocks noChangeAspect="1"/>
          </p:cNvPicPr>
          <p:nvPr userDrawn="1"/>
        </p:nvPicPr>
        <p:blipFill>
          <a:blip r:embed="rId9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0202" y="2244735"/>
            <a:ext cx="645194" cy="645194"/>
          </a:xfrm>
          <a:prstGeom prst="rect">
            <a:avLst/>
          </a:prstGeom>
        </p:spPr>
      </p:pic>
      <p:pic>
        <p:nvPicPr>
          <p:cNvPr id="96" name="Image 95"/>
          <p:cNvPicPr>
            <a:picLocks noChangeAspect="1"/>
          </p:cNvPicPr>
          <p:nvPr userDrawn="1"/>
        </p:nvPicPr>
        <p:blipFill>
          <a:blip r:embed="rId9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1444" y="3765693"/>
            <a:ext cx="900686" cy="900686"/>
          </a:xfrm>
          <a:prstGeom prst="rect">
            <a:avLst/>
          </a:prstGeom>
        </p:spPr>
      </p:pic>
      <p:pic>
        <p:nvPicPr>
          <p:cNvPr id="97" name="Image 96"/>
          <p:cNvPicPr>
            <a:picLocks noChangeAspect="1"/>
          </p:cNvPicPr>
          <p:nvPr userDrawn="1"/>
        </p:nvPicPr>
        <p:blipFill>
          <a:blip r:embed="rId9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3039" y="4349783"/>
            <a:ext cx="900686" cy="900686"/>
          </a:xfrm>
          <a:prstGeom prst="rect">
            <a:avLst/>
          </a:prstGeom>
        </p:spPr>
      </p:pic>
      <p:pic>
        <p:nvPicPr>
          <p:cNvPr id="98" name="Image 97"/>
          <p:cNvPicPr>
            <a:picLocks noChangeAspect="1"/>
          </p:cNvPicPr>
          <p:nvPr userDrawn="1"/>
        </p:nvPicPr>
        <p:blipFill>
          <a:blip r:embed="rId9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6539" y="4088832"/>
            <a:ext cx="642394" cy="642394"/>
          </a:xfrm>
          <a:prstGeom prst="rect">
            <a:avLst/>
          </a:prstGeom>
        </p:spPr>
      </p:pic>
      <p:pic>
        <p:nvPicPr>
          <p:cNvPr id="99" name="Image 98"/>
          <p:cNvPicPr>
            <a:picLocks noChangeAspect="1"/>
          </p:cNvPicPr>
          <p:nvPr userDrawn="1"/>
        </p:nvPicPr>
        <p:blipFill>
          <a:blip r:embed="rId9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6182" y="5112949"/>
            <a:ext cx="900686" cy="900686"/>
          </a:xfrm>
          <a:prstGeom prst="rect">
            <a:avLst/>
          </a:prstGeom>
        </p:spPr>
      </p:pic>
      <p:pic>
        <p:nvPicPr>
          <p:cNvPr id="100" name="Image 99"/>
          <p:cNvPicPr>
            <a:picLocks noChangeAspect="1"/>
          </p:cNvPicPr>
          <p:nvPr userDrawn="1"/>
        </p:nvPicPr>
        <p:blipFill>
          <a:blip r:embed="rId9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2641" y="2068101"/>
            <a:ext cx="436464" cy="436464"/>
          </a:xfrm>
          <a:prstGeom prst="rect">
            <a:avLst/>
          </a:prstGeom>
        </p:spPr>
      </p:pic>
      <p:pic>
        <p:nvPicPr>
          <p:cNvPr id="101" name="Image 100"/>
          <p:cNvPicPr>
            <a:picLocks noChangeAspect="1"/>
          </p:cNvPicPr>
          <p:nvPr userDrawn="1"/>
        </p:nvPicPr>
        <p:blipFill>
          <a:blip r:embed="rId9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7682" y="1476386"/>
            <a:ext cx="900686" cy="900686"/>
          </a:xfrm>
          <a:prstGeom prst="rect">
            <a:avLst/>
          </a:prstGeom>
        </p:spPr>
      </p:pic>
      <p:pic>
        <p:nvPicPr>
          <p:cNvPr id="102" name="Image 101"/>
          <p:cNvPicPr>
            <a:picLocks noChangeAspect="1"/>
          </p:cNvPicPr>
          <p:nvPr userDrawn="1"/>
        </p:nvPicPr>
        <p:blipFill>
          <a:blip r:embed="rId9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365" y="4906655"/>
            <a:ext cx="900686" cy="900686"/>
          </a:xfrm>
          <a:prstGeom prst="rect">
            <a:avLst/>
          </a:prstGeom>
        </p:spPr>
      </p:pic>
      <p:pic>
        <p:nvPicPr>
          <p:cNvPr id="103" name="Image 102"/>
          <p:cNvPicPr>
            <a:picLocks noChangeAspect="1"/>
          </p:cNvPicPr>
          <p:nvPr userDrawn="1"/>
        </p:nvPicPr>
        <p:blipFill>
          <a:blip r:embed="rId9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220" y="2242772"/>
            <a:ext cx="900686" cy="900686"/>
          </a:xfrm>
          <a:prstGeom prst="rect">
            <a:avLst/>
          </a:prstGeom>
        </p:spPr>
      </p:pic>
      <p:pic>
        <p:nvPicPr>
          <p:cNvPr id="104" name="Image 103"/>
          <p:cNvPicPr>
            <a:picLocks noChangeAspect="1"/>
          </p:cNvPicPr>
          <p:nvPr userDrawn="1"/>
        </p:nvPicPr>
        <p:blipFill>
          <a:blip r:embed="rId9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6182" y="4578363"/>
            <a:ext cx="900686" cy="901600"/>
          </a:xfrm>
          <a:prstGeom prst="rect">
            <a:avLst/>
          </a:prstGeom>
        </p:spPr>
      </p:pic>
      <p:pic>
        <p:nvPicPr>
          <p:cNvPr id="105" name="Image 104"/>
          <p:cNvPicPr>
            <a:picLocks noChangeAspect="1"/>
          </p:cNvPicPr>
          <p:nvPr userDrawn="1"/>
        </p:nvPicPr>
        <p:blipFill>
          <a:blip r:embed="rId10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7664" y="4719208"/>
            <a:ext cx="900686" cy="901600"/>
          </a:xfrm>
          <a:prstGeom prst="rect">
            <a:avLst/>
          </a:prstGeom>
        </p:spPr>
      </p:pic>
      <p:pic>
        <p:nvPicPr>
          <p:cNvPr id="106" name="Image 105"/>
          <p:cNvPicPr>
            <a:picLocks noChangeAspect="1"/>
          </p:cNvPicPr>
          <p:nvPr userDrawn="1"/>
        </p:nvPicPr>
        <p:blipFill>
          <a:blip r:embed="rId10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6434" y="4413604"/>
            <a:ext cx="900686" cy="900686"/>
          </a:xfrm>
          <a:prstGeom prst="rect">
            <a:avLst/>
          </a:prstGeom>
        </p:spPr>
      </p:pic>
      <p:pic>
        <p:nvPicPr>
          <p:cNvPr id="107" name="Image 106"/>
          <p:cNvPicPr>
            <a:picLocks noChangeAspect="1"/>
          </p:cNvPicPr>
          <p:nvPr userDrawn="1"/>
        </p:nvPicPr>
        <p:blipFill>
          <a:blip r:embed="rId10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9087" y="5191702"/>
            <a:ext cx="900686" cy="901600"/>
          </a:xfrm>
          <a:prstGeom prst="rect">
            <a:avLst/>
          </a:prstGeom>
        </p:spPr>
      </p:pic>
      <p:pic>
        <p:nvPicPr>
          <p:cNvPr id="108" name="Image 107"/>
          <p:cNvPicPr>
            <a:picLocks noChangeAspect="1"/>
          </p:cNvPicPr>
          <p:nvPr userDrawn="1"/>
        </p:nvPicPr>
        <p:blipFill>
          <a:blip r:embed="rId10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0448" y="3676646"/>
            <a:ext cx="901600" cy="901600"/>
          </a:xfrm>
          <a:prstGeom prst="rect">
            <a:avLst/>
          </a:prstGeom>
        </p:spPr>
      </p:pic>
      <p:pic>
        <p:nvPicPr>
          <p:cNvPr id="109" name="Image 108"/>
          <p:cNvPicPr>
            <a:picLocks noChangeAspect="1"/>
          </p:cNvPicPr>
          <p:nvPr userDrawn="1"/>
        </p:nvPicPr>
        <p:blipFill>
          <a:blip r:embed="rId10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7147" y="4808649"/>
            <a:ext cx="697155" cy="696448"/>
          </a:xfrm>
          <a:prstGeom prst="rect">
            <a:avLst/>
          </a:prstGeom>
        </p:spPr>
      </p:pic>
      <p:pic>
        <p:nvPicPr>
          <p:cNvPr id="110" name="Image 109"/>
          <p:cNvPicPr>
            <a:picLocks noChangeAspect="1"/>
          </p:cNvPicPr>
          <p:nvPr userDrawn="1"/>
        </p:nvPicPr>
        <p:blipFill>
          <a:blip r:embed="rId10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8087" y="3003600"/>
            <a:ext cx="901600" cy="901600"/>
          </a:xfrm>
          <a:prstGeom prst="rect">
            <a:avLst/>
          </a:prstGeom>
        </p:spPr>
      </p:pic>
      <p:pic>
        <p:nvPicPr>
          <p:cNvPr id="111" name="Image 110"/>
          <p:cNvPicPr>
            <a:picLocks noChangeAspect="1"/>
          </p:cNvPicPr>
          <p:nvPr userDrawn="1"/>
        </p:nvPicPr>
        <p:blipFill>
          <a:blip r:embed="rId10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4020" y="4463092"/>
            <a:ext cx="900686" cy="901600"/>
          </a:xfrm>
          <a:prstGeom prst="rect">
            <a:avLst/>
          </a:prstGeom>
        </p:spPr>
      </p:pic>
      <p:pic>
        <p:nvPicPr>
          <p:cNvPr id="112" name="Image 111"/>
          <p:cNvPicPr>
            <a:picLocks noChangeAspect="1"/>
          </p:cNvPicPr>
          <p:nvPr userDrawn="1"/>
        </p:nvPicPr>
        <p:blipFill>
          <a:blip r:embed="rId10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7393" y="5163199"/>
            <a:ext cx="901600" cy="900686"/>
          </a:xfrm>
          <a:prstGeom prst="rect">
            <a:avLst/>
          </a:prstGeom>
        </p:spPr>
      </p:pic>
      <p:pic>
        <p:nvPicPr>
          <p:cNvPr id="113" name="Image 112"/>
          <p:cNvPicPr>
            <a:picLocks noChangeAspect="1"/>
          </p:cNvPicPr>
          <p:nvPr userDrawn="1"/>
        </p:nvPicPr>
        <p:blipFill>
          <a:blip r:embed="rId10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0751" y="5201001"/>
            <a:ext cx="901600" cy="900686"/>
          </a:xfrm>
          <a:prstGeom prst="rect">
            <a:avLst/>
          </a:prstGeom>
        </p:spPr>
      </p:pic>
      <p:pic>
        <p:nvPicPr>
          <p:cNvPr id="114" name="Image 113"/>
          <p:cNvPicPr>
            <a:picLocks noChangeAspect="1"/>
          </p:cNvPicPr>
          <p:nvPr userDrawn="1"/>
        </p:nvPicPr>
        <p:blipFill>
          <a:blip r:embed="rId10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9205" y="4706249"/>
            <a:ext cx="900686" cy="901600"/>
          </a:xfrm>
          <a:prstGeom prst="rect">
            <a:avLst/>
          </a:prstGeom>
        </p:spPr>
      </p:pic>
      <p:pic>
        <p:nvPicPr>
          <p:cNvPr id="115" name="Image 114"/>
          <p:cNvPicPr>
            <a:picLocks noChangeAspect="1"/>
          </p:cNvPicPr>
          <p:nvPr userDrawn="1"/>
        </p:nvPicPr>
        <p:blipFill>
          <a:blip r:embed="rId1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51407">
            <a:off x="6381634" y="2292267"/>
            <a:ext cx="901600" cy="901600"/>
          </a:xfrm>
          <a:prstGeom prst="rect">
            <a:avLst/>
          </a:prstGeom>
        </p:spPr>
      </p:pic>
      <p:pic>
        <p:nvPicPr>
          <p:cNvPr id="116" name="Image 115"/>
          <p:cNvPicPr>
            <a:picLocks noChangeAspect="1"/>
          </p:cNvPicPr>
          <p:nvPr userDrawn="1"/>
        </p:nvPicPr>
        <p:blipFill>
          <a:blip r:embed="rId1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9344" y="5201001"/>
            <a:ext cx="900686" cy="900686"/>
          </a:xfrm>
          <a:prstGeom prst="rect">
            <a:avLst/>
          </a:prstGeom>
        </p:spPr>
      </p:pic>
      <p:pic>
        <p:nvPicPr>
          <p:cNvPr id="117" name="Image 116"/>
          <p:cNvPicPr>
            <a:picLocks noChangeAspect="1"/>
          </p:cNvPicPr>
          <p:nvPr userDrawn="1"/>
        </p:nvPicPr>
        <p:blipFill>
          <a:blip r:embed="rId1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9662" y="3540768"/>
            <a:ext cx="900686" cy="900686"/>
          </a:xfrm>
          <a:prstGeom prst="rect">
            <a:avLst/>
          </a:prstGeom>
        </p:spPr>
      </p:pic>
      <p:pic>
        <p:nvPicPr>
          <p:cNvPr id="118" name="Image 117"/>
          <p:cNvPicPr>
            <a:picLocks noChangeAspect="1"/>
          </p:cNvPicPr>
          <p:nvPr userDrawn="1"/>
        </p:nvPicPr>
        <p:blipFill>
          <a:blip r:embed="rId1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460" y="146280"/>
            <a:ext cx="900686" cy="901600"/>
          </a:xfrm>
          <a:prstGeom prst="rect">
            <a:avLst/>
          </a:prstGeom>
        </p:spPr>
      </p:pic>
      <p:pic>
        <p:nvPicPr>
          <p:cNvPr id="119" name="Image 118"/>
          <p:cNvPicPr>
            <a:picLocks noChangeAspect="1"/>
          </p:cNvPicPr>
          <p:nvPr userDrawn="1"/>
        </p:nvPicPr>
        <p:blipFill>
          <a:blip r:embed="rId1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3582" y="3828532"/>
            <a:ext cx="900686" cy="900686"/>
          </a:xfrm>
          <a:prstGeom prst="rect">
            <a:avLst/>
          </a:prstGeom>
        </p:spPr>
      </p:pic>
      <p:pic>
        <p:nvPicPr>
          <p:cNvPr id="120" name="Image 119"/>
          <p:cNvPicPr>
            <a:picLocks noChangeAspect="1"/>
          </p:cNvPicPr>
          <p:nvPr userDrawn="1"/>
        </p:nvPicPr>
        <p:blipFill>
          <a:blip r:embed="rId1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0965" y="828347"/>
            <a:ext cx="900686" cy="901600"/>
          </a:xfrm>
          <a:prstGeom prst="rect">
            <a:avLst/>
          </a:prstGeom>
        </p:spPr>
      </p:pic>
      <p:pic>
        <p:nvPicPr>
          <p:cNvPr id="121" name="Image 120"/>
          <p:cNvPicPr>
            <a:picLocks noChangeAspect="1"/>
          </p:cNvPicPr>
          <p:nvPr userDrawn="1"/>
        </p:nvPicPr>
        <p:blipFill>
          <a:blip r:embed="rId1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0564" y="628860"/>
            <a:ext cx="901600" cy="900686"/>
          </a:xfrm>
          <a:prstGeom prst="rect">
            <a:avLst/>
          </a:prstGeom>
        </p:spPr>
      </p:pic>
      <p:pic>
        <p:nvPicPr>
          <p:cNvPr id="122" name="Image 121"/>
          <p:cNvPicPr>
            <a:picLocks noChangeAspect="1"/>
          </p:cNvPicPr>
          <p:nvPr userDrawn="1"/>
        </p:nvPicPr>
        <p:blipFill>
          <a:blip r:embed="rId1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053" y="5295755"/>
            <a:ext cx="819162" cy="819162"/>
          </a:xfrm>
          <a:prstGeom prst="rect">
            <a:avLst/>
          </a:prstGeom>
        </p:spPr>
      </p:pic>
      <p:pic>
        <p:nvPicPr>
          <p:cNvPr id="123" name="Image 122"/>
          <p:cNvPicPr>
            <a:picLocks noChangeAspect="1"/>
          </p:cNvPicPr>
          <p:nvPr userDrawn="1"/>
        </p:nvPicPr>
        <p:blipFill>
          <a:blip r:embed="rId1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8329" y="910176"/>
            <a:ext cx="900686" cy="90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3553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FF8282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8282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8282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8282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8282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5022165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FF5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6"/>
          </a:xfrm>
        </p:spPr>
        <p:txBody>
          <a:bodyPr anchor="t"/>
          <a:lstStyle>
            <a:lvl1pPr algn="l"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6214100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FF5A3C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	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6"/>
          </a:xfrm>
        </p:spPr>
        <p:txBody>
          <a:bodyPr anchor="t"/>
          <a:lstStyle>
            <a:lvl1pPr algn="l"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7159190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FF5A3C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5A3C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5A3C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5A3C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6"/>
          </a:xfrm>
        </p:spPr>
        <p:txBody>
          <a:bodyPr anchor="t"/>
          <a:lstStyle>
            <a:lvl1pPr algn="l">
              <a:defRPr lang="fr-FR" sz="5050" b="1" kern="1200" cap="all" spc="-150" noProof="0" dirty="0">
                <a:solidFill>
                  <a:srgbClr val="FF5A3C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6675799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FF8C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6"/>
          </a:xfrm>
        </p:spPr>
        <p:txBody>
          <a:bodyPr anchor="t"/>
          <a:lstStyle>
            <a:lvl1pPr algn="l"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2513441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FF8C32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6"/>
          </a:xfrm>
        </p:spPr>
        <p:txBody>
          <a:bodyPr anchor="t"/>
          <a:lstStyle>
            <a:lvl1pPr algn="l"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9947214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FF8C32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8C32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8C32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8C32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6"/>
          </a:xfrm>
        </p:spPr>
        <p:txBody>
          <a:bodyPr anchor="t"/>
          <a:lstStyle>
            <a:lvl1pPr algn="l">
              <a:defRPr lang="fr-FR" sz="5050" b="1" kern="1200" cap="all" spc="-150" noProof="0" dirty="0">
                <a:solidFill>
                  <a:srgbClr val="FF8C32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2270791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FFD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5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2266773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9869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0804810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986949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026832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414683"/>
            <a:ext cx="8712200" cy="5525742"/>
          </a:xfrm>
          <a:prstGeom prst="rect">
            <a:avLst/>
          </a:prstGeom>
          <a:solidFill>
            <a:srgbClr val="00005A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6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0472" y="260407"/>
            <a:ext cx="900686" cy="9016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906" y="600630"/>
            <a:ext cx="2147881" cy="215006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5757" y="2342452"/>
            <a:ext cx="4138967" cy="414316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749" y="352021"/>
            <a:ext cx="900686" cy="9016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4478" y="1316312"/>
            <a:ext cx="710958" cy="71167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9863" y="355048"/>
            <a:ext cx="742933" cy="743687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0129" y="319872"/>
            <a:ext cx="675397" cy="67608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075" y="296932"/>
            <a:ext cx="1106667" cy="110779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3369" y="292293"/>
            <a:ext cx="900686" cy="9016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60501">
            <a:off x="2385421" y="695263"/>
            <a:ext cx="900686" cy="900686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5567" y="1351011"/>
            <a:ext cx="1988878" cy="1990896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2049" y="352021"/>
            <a:ext cx="900686" cy="901600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9344" y="293056"/>
            <a:ext cx="900686" cy="901600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807" y="921074"/>
            <a:ext cx="900686" cy="900686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066" y="1273821"/>
            <a:ext cx="900686" cy="900686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156" y="380143"/>
            <a:ext cx="900686" cy="900686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1592" y="399856"/>
            <a:ext cx="900686" cy="900686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3649" y="1645876"/>
            <a:ext cx="900686" cy="900686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4581" y="1417550"/>
            <a:ext cx="900686" cy="900686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 userDrawn="1"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6309" y="2129046"/>
            <a:ext cx="900686" cy="900686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 userDrawn="1"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2744" y="3178733"/>
            <a:ext cx="900686" cy="900686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 userDrawn="1"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6386" y="3214332"/>
            <a:ext cx="900686" cy="900686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668" y="3879380"/>
            <a:ext cx="900686" cy="900686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 userDrawn="1"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1946" y="1782845"/>
            <a:ext cx="900686" cy="900686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 userDrawn="1"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5318" y="1845942"/>
            <a:ext cx="900686" cy="900686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 userDrawn="1"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256" y="1851889"/>
            <a:ext cx="900686" cy="900686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 userDrawn="1"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396" y="2095587"/>
            <a:ext cx="900686" cy="900686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 userDrawn="1"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614" y="1069048"/>
            <a:ext cx="900686" cy="900686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 userDrawn="1"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4207" y="941662"/>
            <a:ext cx="900686" cy="900686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 userDrawn="1"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8442" y="1027835"/>
            <a:ext cx="900686" cy="900686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 userDrawn="1"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7792" y="1035557"/>
            <a:ext cx="900686" cy="900686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 userDrawn="1"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4451" y="737486"/>
            <a:ext cx="900686" cy="900686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 userDrawn="1"/>
        </p:nvPicPr>
        <p:blipFill>
          <a:blip r:embed="rId3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933" y="1068660"/>
            <a:ext cx="900686" cy="900686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 userDrawn="1"/>
        </p:nvPicPr>
        <p:blipFill>
          <a:blip r:embed="rId3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1231" y="1076827"/>
            <a:ext cx="900686" cy="900686"/>
          </a:xfrm>
          <a:prstGeom prst="rect">
            <a:avLst/>
          </a:prstGeom>
        </p:spPr>
      </p:pic>
      <p:pic>
        <p:nvPicPr>
          <p:cNvPr id="41" name="Image 40"/>
          <p:cNvPicPr>
            <a:picLocks noChangeAspect="1"/>
          </p:cNvPicPr>
          <p:nvPr userDrawn="1"/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0879" y="1208883"/>
            <a:ext cx="900686" cy="900686"/>
          </a:xfrm>
          <a:prstGeom prst="rect">
            <a:avLst/>
          </a:prstGeom>
        </p:spPr>
      </p:pic>
      <p:pic>
        <p:nvPicPr>
          <p:cNvPr id="42" name="Image 41"/>
          <p:cNvPicPr>
            <a:picLocks noChangeAspect="1"/>
          </p:cNvPicPr>
          <p:nvPr userDrawn="1"/>
        </p:nvPicPr>
        <p:blipFill>
          <a:blip r:embed="rId3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849" y="1035557"/>
            <a:ext cx="900686" cy="900686"/>
          </a:xfrm>
          <a:prstGeom prst="rect">
            <a:avLst/>
          </a:prstGeom>
        </p:spPr>
      </p:pic>
      <p:pic>
        <p:nvPicPr>
          <p:cNvPr id="43" name="Image 42"/>
          <p:cNvPicPr>
            <a:picLocks noChangeAspect="1"/>
          </p:cNvPicPr>
          <p:nvPr userDrawn="1"/>
        </p:nvPicPr>
        <p:blipFill>
          <a:blip r:embed="rId3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52" y="3182356"/>
            <a:ext cx="900686" cy="900686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 userDrawn="1"/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465" y="3214332"/>
            <a:ext cx="900686" cy="901600"/>
          </a:xfrm>
          <a:prstGeom prst="rect">
            <a:avLst/>
          </a:prstGeom>
        </p:spPr>
      </p:pic>
      <p:pic>
        <p:nvPicPr>
          <p:cNvPr id="45" name="Image 44"/>
          <p:cNvPicPr>
            <a:picLocks noChangeAspect="1"/>
          </p:cNvPicPr>
          <p:nvPr userDrawn="1"/>
        </p:nvPicPr>
        <p:blipFill>
          <a:blip r:embed="rId4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7950" y="2335054"/>
            <a:ext cx="900686" cy="900686"/>
          </a:xfrm>
          <a:prstGeom prst="rect">
            <a:avLst/>
          </a:prstGeom>
        </p:spPr>
      </p:pic>
      <p:pic>
        <p:nvPicPr>
          <p:cNvPr id="46" name="Image 45"/>
          <p:cNvPicPr>
            <a:picLocks noChangeAspect="1"/>
          </p:cNvPicPr>
          <p:nvPr userDrawn="1"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1102" y="1991121"/>
            <a:ext cx="2335414" cy="2337784"/>
          </a:xfrm>
          <a:prstGeom prst="rect">
            <a:avLst/>
          </a:prstGeom>
        </p:spPr>
      </p:pic>
      <p:pic>
        <p:nvPicPr>
          <p:cNvPr id="47" name="Image 46"/>
          <p:cNvPicPr>
            <a:picLocks noChangeAspect="1"/>
          </p:cNvPicPr>
          <p:nvPr userDrawn="1"/>
        </p:nvPicPr>
        <p:blipFill>
          <a:blip r:embed="rId4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4970" y="2651601"/>
            <a:ext cx="900686" cy="900686"/>
          </a:xfrm>
          <a:prstGeom prst="rect">
            <a:avLst/>
          </a:prstGeom>
        </p:spPr>
      </p:pic>
      <p:pic>
        <p:nvPicPr>
          <p:cNvPr id="48" name="Image 47"/>
          <p:cNvPicPr>
            <a:picLocks noChangeAspect="1"/>
          </p:cNvPicPr>
          <p:nvPr userDrawn="1"/>
        </p:nvPicPr>
        <p:blipFill>
          <a:blip r:embed="rId4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5477" y="3232197"/>
            <a:ext cx="900686" cy="901600"/>
          </a:xfrm>
          <a:prstGeom prst="rect">
            <a:avLst/>
          </a:prstGeom>
        </p:spPr>
      </p:pic>
      <p:pic>
        <p:nvPicPr>
          <p:cNvPr id="49" name="Image 48"/>
          <p:cNvPicPr>
            <a:picLocks noChangeAspect="1"/>
          </p:cNvPicPr>
          <p:nvPr userDrawn="1"/>
        </p:nvPicPr>
        <p:blipFill>
          <a:blip r:embed="rId4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9313" y="3296586"/>
            <a:ext cx="900686" cy="900686"/>
          </a:xfrm>
          <a:prstGeom prst="rect">
            <a:avLst/>
          </a:prstGeom>
        </p:spPr>
      </p:pic>
      <p:pic>
        <p:nvPicPr>
          <p:cNvPr id="50" name="Image 49"/>
          <p:cNvPicPr>
            <a:picLocks noChangeAspect="1"/>
          </p:cNvPicPr>
          <p:nvPr userDrawn="1"/>
        </p:nvPicPr>
        <p:blipFill>
          <a:blip r:embed="rId4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2731" y="1630215"/>
            <a:ext cx="900686" cy="900686"/>
          </a:xfrm>
          <a:prstGeom prst="rect">
            <a:avLst/>
          </a:prstGeom>
        </p:spPr>
      </p:pic>
      <p:pic>
        <p:nvPicPr>
          <p:cNvPr id="51" name="Image 50"/>
          <p:cNvPicPr>
            <a:picLocks noChangeAspect="1"/>
          </p:cNvPicPr>
          <p:nvPr userDrawn="1"/>
        </p:nvPicPr>
        <p:blipFill>
          <a:blip r:embed="rId4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893" y="2543078"/>
            <a:ext cx="900686" cy="900686"/>
          </a:xfrm>
          <a:prstGeom prst="rect">
            <a:avLst/>
          </a:prstGeom>
        </p:spPr>
      </p:pic>
      <p:pic>
        <p:nvPicPr>
          <p:cNvPr id="52" name="Image 51"/>
          <p:cNvPicPr>
            <a:picLocks noChangeAspect="1"/>
          </p:cNvPicPr>
          <p:nvPr userDrawn="1"/>
        </p:nvPicPr>
        <p:blipFill>
          <a:blip r:embed="rId4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660" y="2568238"/>
            <a:ext cx="900686" cy="900686"/>
          </a:xfrm>
          <a:prstGeom prst="rect">
            <a:avLst/>
          </a:prstGeom>
        </p:spPr>
      </p:pic>
      <p:pic>
        <p:nvPicPr>
          <p:cNvPr id="53" name="Image 52"/>
          <p:cNvPicPr>
            <a:picLocks noChangeAspect="1"/>
          </p:cNvPicPr>
          <p:nvPr userDrawn="1"/>
        </p:nvPicPr>
        <p:blipFill>
          <a:blip r:embed="rId4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091" y="2813991"/>
            <a:ext cx="747595" cy="747595"/>
          </a:xfrm>
          <a:prstGeom prst="rect">
            <a:avLst/>
          </a:prstGeom>
        </p:spPr>
      </p:pic>
      <p:pic>
        <p:nvPicPr>
          <p:cNvPr id="54" name="Image 53"/>
          <p:cNvPicPr>
            <a:picLocks noChangeAspect="1"/>
          </p:cNvPicPr>
          <p:nvPr userDrawn="1"/>
        </p:nvPicPr>
        <p:blipFill>
          <a:blip r:embed="rId4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460" y="2560483"/>
            <a:ext cx="900686" cy="900686"/>
          </a:xfrm>
          <a:prstGeom prst="rect">
            <a:avLst/>
          </a:prstGeom>
        </p:spPr>
      </p:pic>
      <p:pic>
        <p:nvPicPr>
          <p:cNvPr id="55" name="Image 54"/>
          <p:cNvPicPr>
            <a:picLocks noChangeAspect="1"/>
          </p:cNvPicPr>
          <p:nvPr userDrawn="1"/>
        </p:nvPicPr>
        <p:blipFill>
          <a:blip r:embed="rId5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1612" y="1667552"/>
            <a:ext cx="900686" cy="900686"/>
          </a:xfrm>
          <a:prstGeom prst="rect">
            <a:avLst/>
          </a:prstGeom>
        </p:spPr>
      </p:pic>
      <p:pic>
        <p:nvPicPr>
          <p:cNvPr id="56" name="Image 55"/>
          <p:cNvPicPr>
            <a:picLocks noChangeAspect="1"/>
          </p:cNvPicPr>
          <p:nvPr userDrawn="1"/>
        </p:nvPicPr>
        <p:blipFill>
          <a:blip r:embed="rId5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4566" y="1765169"/>
            <a:ext cx="900686" cy="900686"/>
          </a:xfrm>
          <a:prstGeom prst="rect">
            <a:avLst/>
          </a:prstGeom>
        </p:spPr>
      </p:pic>
      <p:pic>
        <p:nvPicPr>
          <p:cNvPr id="57" name="Image 56"/>
          <p:cNvPicPr>
            <a:picLocks noChangeAspect="1"/>
          </p:cNvPicPr>
          <p:nvPr userDrawn="1"/>
        </p:nvPicPr>
        <p:blipFill>
          <a:blip r:embed="rId5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5851" y="5268182"/>
            <a:ext cx="900686" cy="900686"/>
          </a:xfrm>
          <a:prstGeom prst="rect">
            <a:avLst/>
          </a:prstGeom>
        </p:spPr>
      </p:pic>
      <p:pic>
        <p:nvPicPr>
          <p:cNvPr id="58" name="Image 57"/>
          <p:cNvPicPr>
            <a:picLocks noChangeAspect="1"/>
          </p:cNvPicPr>
          <p:nvPr userDrawn="1"/>
        </p:nvPicPr>
        <p:blipFill>
          <a:blip r:embed="rId5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8478" y="2362029"/>
            <a:ext cx="900686" cy="900686"/>
          </a:xfrm>
          <a:prstGeom prst="rect">
            <a:avLst/>
          </a:prstGeom>
        </p:spPr>
      </p:pic>
      <p:pic>
        <p:nvPicPr>
          <p:cNvPr id="59" name="Image 58"/>
          <p:cNvPicPr>
            <a:picLocks noChangeAspect="1"/>
          </p:cNvPicPr>
          <p:nvPr userDrawn="1"/>
        </p:nvPicPr>
        <p:blipFill>
          <a:blip r:embed="rId5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258" y="3980718"/>
            <a:ext cx="791669" cy="792472"/>
          </a:xfrm>
          <a:prstGeom prst="rect">
            <a:avLst/>
          </a:prstGeom>
        </p:spPr>
      </p:pic>
      <p:pic>
        <p:nvPicPr>
          <p:cNvPr id="60" name="Image 59"/>
          <p:cNvPicPr>
            <a:picLocks noChangeAspect="1"/>
          </p:cNvPicPr>
          <p:nvPr userDrawn="1"/>
        </p:nvPicPr>
        <p:blipFill>
          <a:blip r:embed="rId5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3993" y="3890718"/>
            <a:ext cx="900686" cy="900686"/>
          </a:xfrm>
          <a:prstGeom prst="rect">
            <a:avLst/>
          </a:prstGeom>
        </p:spPr>
      </p:pic>
      <p:pic>
        <p:nvPicPr>
          <p:cNvPr id="61" name="Image 60"/>
          <p:cNvPicPr>
            <a:picLocks noChangeAspect="1"/>
          </p:cNvPicPr>
          <p:nvPr userDrawn="1"/>
        </p:nvPicPr>
        <p:blipFill>
          <a:blip r:embed="rId5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01" y="3646021"/>
            <a:ext cx="900686" cy="901600"/>
          </a:xfrm>
          <a:prstGeom prst="rect">
            <a:avLst/>
          </a:prstGeom>
        </p:spPr>
      </p:pic>
      <p:pic>
        <p:nvPicPr>
          <p:cNvPr id="62" name="Image 61"/>
          <p:cNvPicPr>
            <a:picLocks noChangeAspect="1"/>
          </p:cNvPicPr>
          <p:nvPr userDrawn="1"/>
        </p:nvPicPr>
        <p:blipFill>
          <a:blip r:embed="rId5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2005" y="3727040"/>
            <a:ext cx="900686" cy="900686"/>
          </a:xfrm>
          <a:prstGeom prst="rect">
            <a:avLst/>
          </a:prstGeom>
        </p:spPr>
      </p:pic>
      <p:pic>
        <p:nvPicPr>
          <p:cNvPr id="63" name="Image 62"/>
          <p:cNvPicPr>
            <a:picLocks noChangeAspect="1"/>
          </p:cNvPicPr>
          <p:nvPr userDrawn="1"/>
        </p:nvPicPr>
        <p:blipFill>
          <a:blip r:embed="rId5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8351" y="4499019"/>
            <a:ext cx="900686" cy="900686"/>
          </a:xfrm>
          <a:prstGeom prst="rect">
            <a:avLst/>
          </a:prstGeom>
        </p:spPr>
      </p:pic>
      <p:pic>
        <p:nvPicPr>
          <p:cNvPr id="64" name="Image 63"/>
          <p:cNvPicPr>
            <a:picLocks noChangeAspect="1"/>
          </p:cNvPicPr>
          <p:nvPr userDrawn="1"/>
        </p:nvPicPr>
        <p:blipFill>
          <a:blip r:embed="rId5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1134" y="3691495"/>
            <a:ext cx="900686" cy="900686"/>
          </a:xfrm>
          <a:prstGeom prst="rect">
            <a:avLst/>
          </a:prstGeom>
        </p:spPr>
      </p:pic>
      <p:pic>
        <p:nvPicPr>
          <p:cNvPr id="65" name="Image 64"/>
          <p:cNvPicPr>
            <a:picLocks noChangeAspect="1"/>
          </p:cNvPicPr>
          <p:nvPr userDrawn="1"/>
        </p:nvPicPr>
        <p:blipFill>
          <a:blip r:embed="rId6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862" y="4085995"/>
            <a:ext cx="900686" cy="901600"/>
          </a:xfrm>
          <a:prstGeom prst="rect">
            <a:avLst/>
          </a:prstGeom>
        </p:spPr>
      </p:pic>
      <p:pic>
        <p:nvPicPr>
          <p:cNvPr id="66" name="Image 65"/>
          <p:cNvPicPr>
            <a:picLocks noChangeAspect="1"/>
          </p:cNvPicPr>
          <p:nvPr userDrawn="1"/>
        </p:nvPicPr>
        <p:blipFill>
          <a:blip r:embed="rId6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96" y="3684244"/>
            <a:ext cx="782051" cy="782051"/>
          </a:xfrm>
          <a:prstGeom prst="rect">
            <a:avLst/>
          </a:prstGeom>
        </p:spPr>
      </p:pic>
      <p:pic>
        <p:nvPicPr>
          <p:cNvPr id="67" name="Image 66"/>
          <p:cNvPicPr>
            <a:picLocks noChangeAspect="1"/>
          </p:cNvPicPr>
          <p:nvPr userDrawn="1"/>
        </p:nvPicPr>
        <p:blipFill>
          <a:blip r:embed="rId6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0030" y="2556225"/>
            <a:ext cx="747316" cy="748074"/>
          </a:xfrm>
          <a:prstGeom prst="rect">
            <a:avLst/>
          </a:prstGeom>
        </p:spPr>
      </p:pic>
      <p:pic>
        <p:nvPicPr>
          <p:cNvPr id="68" name="Image 67"/>
          <p:cNvPicPr>
            <a:picLocks noChangeAspect="1"/>
          </p:cNvPicPr>
          <p:nvPr userDrawn="1"/>
        </p:nvPicPr>
        <p:blipFill>
          <a:blip r:embed="rId6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4988">
            <a:off x="3959605" y="3884547"/>
            <a:ext cx="900686" cy="900686"/>
          </a:xfrm>
          <a:prstGeom prst="rect">
            <a:avLst/>
          </a:prstGeom>
        </p:spPr>
      </p:pic>
      <p:pic>
        <p:nvPicPr>
          <p:cNvPr id="69" name="Image 68"/>
          <p:cNvPicPr>
            <a:picLocks noChangeAspect="1"/>
          </p:cNvPicPr>
          <p:nvPr userDrawn="1"/>
        </p:nvPicPr>
        <p:blipFill>
          <a:blip r:embed="rId6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719" y="4167477"/>
            <a:ext cx="900686" cy="900686"/>
          </a:xfrm>
          <a:prstGeom prst="rect">
            <a:avLst/>
          </a:prstGeom>
        </p:spPr>
      </p:pic>
      <p:pic>
        <p:nvPicPr>
          <p:cNvPr id="70" name="Image 69"/>
          <p:cNvPicPr>
            <a:picLocks noChangeAspect="1"/>
          </p:cNvPicPr>
          <p:nvPr userDrawn="1"/>
        </p:nvPicPr>
        <p:blipFill>
          <a:blip r:embed="rId6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2300" y="3119489"/>
            <a:ext cx="900686" cy="900686"/>
          </a:xfrm>
          <a:prstGeom prst="rect">
            <a:avLst/>
          </a:prstGeom>
        </p:spPr>
      </p:pic>
      <p:pic>
        <p:nvPicPr>
          <p:cNvPr id="71" name="Image 70"/>
          <p:cNvPicPr>
            <a:picLocks noChangeAspect="1"/>
          </p:cNvPicPr>
          <p:nvPr userDrawn="1"/>
        </p:nvPicPr>
        <p:blipFill>
          <a:blip r:embed="rId6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041" y="379243"/>
            <a:ext cx="900686" cy="900686"/>
          </a:xfrm>
          <a:prstGeom prst="rect">
            <a:avLst/>
          </a:prstGeom>
        </p:spPr>
      </p:pic>
      <p:pic>
        <p:nvPicPr>
          <p:cNvPr id="72" name="Image 71"/>
          <p:cNvPicPr>
            <a:picLocks noChangeAspect="1"/>
          </p:cNvPicPr>
          <p:nvPr userDrawn="1"/>
        </p:nvPicPr>
        <p:blipFill>
          <a:blip r:embed="rId6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755" y="322806"/>
            <a:ext cx="900686" cy="900686"/>
          </a:xfrm>
          <a:prstGeom prst="rect">
            <a:avLst/>
          </a:prstGeom>
        </p:spPr>
      </p:pic>
      <p:pic>
        <p:nvPicPr>
          <p:cNvPr id="73" name="Image 72"/>
          <p:cNvPicPr>
            <a:picLocks noChangeAspect="1"/>
          </p:cNvPicPr>
          <p:nvPr userDrawn="1"/>
        </p:nvPicPr>
        <p:blipFill>
          <a:blip r:embed="rId6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1330" y="2636232"/>
            <a:ext cx="900686" cy="900686"/>
          </a:xfrm>
          <a:prstGeom prst="rect">
            <a:avLst/>
          </a:prstGeom>
        </p:spPr>
      </p:pic>
      <p:pic>
        <p:nvPicPr>
          <p:cNvPr id="74" name="Image 73"/>
          <p:cNvPicPr>
            <a:picLocks noChangeAspect="1"/>
          </p:cNvPicPr>
          <p:nvPr userDrawn="1"/>
        </p:nvPicPr>
        <p:blipFill>
          <a:blip r:embed="rId6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58202">
            <a:off x="3844670" y="3309003"/>
            <a:ext cx="900686" cy="900686"/>
          </a:xfrm>
          <a:prstGeom prst="rect">
            <a:avLst/>
          </a:prstGeom>
        </p:spPr>
      </p:pic>
      <p:pic>
        <p:nvPicPr>
          <p:cNvPr id="75" name="Image 74"/>
          <p:cNvPicPr>
            <a:picLocks noChangeAspect="1"/>
          </p:cNvPicPr>
          <p:nvPr userDrawn="1"/>
        </p:nvPicPr>
        <p:blipFill>
          <a:blip r:embed="rId7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4106" y="4197272"/>
            <a:ext cx="900686" cy="900686"/>
          </a:xfrm>
          <a:prstGeom prst="rect">
            <a:avLst/>
          </a:prstGeom>
        </p:spPr>
      </p:pic>
      <p:pic>
        <p:nvPicPr>
          <p:cNvPr id="76" name="Image 75"/>
          <p:cNvPicPr>
            <a:picLocks noChangeAspect="1"/>
          </p:cNvPicPr>
          <p:nvPr userDrawn="1"/>
        </p:nvPicPr>
        <p:blipFill>
          <a:blip r:embed="rId7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9356" y="3270709"/>
            <a:ext cx="900686" cy="901600"/>
          </a:xfrm>
          <a:prstGeom prst="rect">
            <a:avLst/>
          </a:prstGeom>
        </p:spPr>
      </p:pic>
      <p:pic>
        <p:nvPicPr>
          <p:cNvPr id="77" name="Image 76"/>
          <p:cNvPicPr>
            <a:picLocks noChangeAspect="1"/>
          </p:cNvPicPr>
          <p:nvPr userDrawn="1"/>
        </p:nvPicPr>
        <p:blipFill>
          <a:blip r:embed="rId7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1661" y="5161135"/>
            <a:ext cx="900686" cy="900686"/>
          </a:xfrm>
          <a:prstGeom prst="rect">
            <a:avLst/>
          </a:prstGeom>
        </p:spPr>
      </p:pic>
      <p:pic>
        <p:nvPicPr>
          <p:cNvPr id="78" name="Image 77"/>
          <p:cNvPicPr>
            <a:picLocks noChangeAspect="1"/>
          </p:cNvPicPr>
          <p:nvPr userDrawn="1"/>
        </p:nvPicPr>
        <p:blipFill>
          <a:blip r:embed="rId7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3792" y="4463092"/>
            <a:ext cx="900686" cy="901600"/>
          </a:xfrm>
          <a:prstGeom prst="rect">
            <a:avLst/>
          </a:prstGeom>
        </p:spPr>
      </p:pic>
      <p:pic>
        <p:nvPicPr>
          <p:cNvPr id="79" name="Image 78"/>
          <p:cNvPicPr>
            <a:picLocks noChangeAspect="1"/>
          </p:cNvPicPr>
          <p:nvPr userDrawn="1"/>
        </p:nvPicPr>
        <p:blipFill>
          <a:blip r:embed="rId7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069" y="4755409"/>
            <a:ext cx="900686" cy="900686"/>
          </a:xfrm>
          <a:prstGeom prst="rect">
            <a:avLst/>
          </a:prstGeom>
        </p:spPr>
      </p:pic>
      <p:pic>
        <p:nvPicPr>
          <p:cNvPr id="80" name="Image 79"/>
          <p:cNvPicPr>
            <a:picLocks noChangeAspect="1"/>
          </p:cNvPicPr>
          <p:nvPr userDrawn="1"/>
        </p:nvPicPr>
        <p:blipFill>
          <a:blip r:embed="rId7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4204" y="4190846"/>
            <a:ext cx="805495" cy="805495"/>
          </a:xfrm>
          <a:prstGeom prst="rect">
            <a:avLst/>
          </a:prstGeom>
        </p:spPr>
      </p:pic>
      <p:pic>
        <p:nvPicPr>
          <p:cNvPr id="81" name="Image 80"/>
          <p:cNvPicPr>
            <a:picLocks noChangeAspect="1"/>
          </p:cNvPicPr>
          <p:nvPr userDrawn="1"/>
        </p:nvPicPr>
        <p:blipFill>
          <a:blip r:embed="rId7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366" y="5112949"/>
            <a:ext cx="900686" cy="900686"/>
          </a:xfrm>
          <a:prstGeom prst="rect">
            <a:avLst/>
          </a:prstGeom>
        </p:spPr>
      </p:pic>
      <p:pic>
        <p:nvPicPr>
          <p:cNvPr id="82" name="Image 81"/>
          <p:cNvPicPr>
            <a:picLocks noChangeAspect="1"/>
          </p:cNvPicPr>
          <p:nvPr userDrawn="1"/>
        </p:nvPicPr>
        <p:blipFill>
          <a:blip r:embed="rId7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79" y="4352797"/>
            <a:ext cx="900686" cy="900686"/>
          </a:xfrm>
          <a:prstGeom prst="rect">
            <a:avLst/>
          </a:prstGeom>
        </p:spPr>
      </p:pic>
      <p:pic>
        <p:nvPicPr>
          <p:cNvPr id="83" name="Image 82"/>
          <p:cNvPicPr>
            <a:picLocks noChangeAspect="1"/>
          </p:cNvPicPr>
          <p:nvPr userDrawn="1"/>
        </p:nvPicPr>
        <p:blipFill>
          <a:blip r:embed="rId7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81" y="3788684"/>
            <a:ext cx="900686" cy="900686"/>
          </a:xfrm>
          <a:prstGeom prst="rect">
            <a:avLst/>
          </a:prstGeom>
        </p:spPr>
      </p:pic>
      <p:pic>
        <p:nvPicPr>
          <p:cNvPr id="84" name="Image 83"/>
          <p:cNvPicPr>
            <a:picLocks noChangeAspect="1"/>
          </p:cNvPicPr>
          <p:nvPr userDrawn="1"/>
        </p:nvPicPr>
        <p:blipFill>
          <a:blip r:embed="rId7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4669" y="3949617"/>
            <a:ext cx="900686" cy="900686"/>
          </a:xfrm>
          <a:prstGeom prst="rect">
            <a:avLst/>
          </a:prstGeom>
        </p:spPr>
      </p:pic>
      <p:pic>
        <p:nvPicPr>
          <p:cNvPr id="85" name="Image 84"/>
          <p:cNvPicPr>
            <a:picLocks noChangeAspect="1"/>
          </p:cNvPicPr>
          <p:nvPr userDrawn="1"/>
        </p:nvPicPr>
        <p:blipFill>
          <a:blip r:embed="rId8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4169" y="890730"/>
            <a:ext cx="900686" cy="900686"/>
          </a:xfrm>
          <a:prstGeom prst="rect">
            <a:avLst/>
          </a:prstGeom>
        </p:spPr>
      </p:pic>
      <p:pic>
        <p:nvPicPr>
          <p:cNvPr id="86" name="Image 85"/>
          <p:cNvPicPr>
            <a:picLocks noChangeAspect="1"/>
          </p:cNvPicPr>
          <p:nvPr userDrawn="1"/>
        </p:nvPicPr>
        <p:blipFill>
          <a:blip r:embed="rId8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0429" y="2761004"/>
            <a:ext cx="900686" cy="900686"/>
          </a:xfrm>
          <a:prstGeom prst="rect">
            <a:avLst/>
          </a:prstGeom>
        </p:spPr>
      </p:pic>
      <p:pic>
        <p:nvPicPr>
          <p:cNvPr id="87" name="Image 86"/>
          <p:cNvPicPr>
            <a:picLocks noChangeAspect="1"/>
          </p:cNvPicPr>
          <p:nvPr userDrawn="1"/>
        </p:nvPicPr>
        <p:blipFill>
          <a:blip r:embed="rId8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58975" y="815821"/>
            <a:ext cx="900686" cy="900686"/>
          </a:xfrm>
          <a:prstGeom prst="rect">
            <a:avLst/>
          </a:prstGeom>
        </p:spPr>
      </p:pic>
      <p:pic>
        <p:nvPicPr>
          <p:cNvPr id="88" name="Image 87"/>
          <p:cNvPicPr>
            <a:picLocks noChangeAspect="1"/>
          </p:cNvPicPr>
          <p:nvPr userDrawn="1"/>
        </p:nvPicPr>
        <p:blipFill>
          <a:blip r:embed="rId8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651" y="288435"/>
            <a:ext cx="900686" cy="900686"/>
          </a:xfrm>
          <a:prstGeom prst="rect">
            <a:avLst/>
          </a:prstGeom>
        </p:spPr>
      </p:pic>
      <p:pic>
        <p:nvPicPr>
          <p:cNvPr id="89" name="Image 88"/>
          <p:cNvPicPr>
            <a:picLocks noChangeAspect="1"/>
          </p:cNvPicPr>
          <p:nvPr userDrawn="1"/>
        </p:nvPicPr>
        <p:blipFill>
          <a:blip r:embed="rId8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80618">
            <a:off x="7535322" y="2281914"/>
            <a:ext cx="788669" cy="788669"/>
          </a:xfrm>
          <a:prstGeom prst="rect">
            <a:avLst/>
          </a:prstGeom>
        </p:spPr>
      </p:pic>
      <p:pic>
        <p:nvPicPr>
          <p:cNvPr id="90" name="Image 89"/>
          <p:cNvPicPr>
            <a:picLocks noChangeAspect="1"/>
          </p:cNvPicPr>
          <p:nvPr userDrawn="1"/>
        </p:nvPicPr>
        <p:blipFill>
          <a:blip r:embed="rId8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9075" y="1464451"/>
            <a:ext cx="900686" cy="900686"/>
          </a:xfrm>
          <a:prstGeom prst="rect">
            <a:avLst/>
          </a:prstGeom>
        </p:spPr>
      </p:pic>
      <p:pic>
        <p:nvPicPr>
          <p:cNvPr id="91" name="Image 90"/>
          <p:cNvPicPr>
            <a:picLocks noChangeAspect="1"/>
          </p:cNvPicPr>
          <p:nvPr userDrawn="1"/>
        </p:nvPicPr>
        <p:blipFill>
          <a:blip r:embed="rId8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3580" y="1606360"/>
            <a:ext cx="900686" cy="901600"/>
          </a:xfrm>
          <a:prstGeom prst="rect">
            <a:avLst/>
          </a:prstGeom>
        </p:spPr>
      </p:pic>
      <p:pic>
        <p:nvPicPr>
          <p:cNvPr id="92" name="Image 91"/>
          <p:cNvPicPr>
            <a:picLocks noChangeAspect="1"/>
          </p:cNvPicPr>
          <p:nvPr userDrawn="1"/>
        </p:nvPicPr>
        <p:blipFill>
          <a:blip r:embed="rId8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1866" y="3143505"/>
            <a:ext cx="900686" cy="900686"/>
          </a:xfrm>
          <a:prstGeom prst="rect">
            <a:avLst/>
          </a:prstGeom>
        </p:spPr>
      </p:pic>
      <p:pic>
        <p:nvPicPr>
          <p:cNvPr id="93" name="Image 92"/>
          <p:cNvPicPr>
            <a:picLocks noChangeAspect="1"/>
          </p:cNvPicPr>
          <p:nvPr userDrawn="1"/>
        </p:nvPicPr>
        <p:blipFill>
          <a:blip r:embed="rId8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5357" y="4680755"/>
            <a:ext cx="900686" cy="900686"/>
          </a:xfrm>
          <a:prstGeom prst="rect">
            <a:avLst/>
          </a:prstGeom>
        </p:spPr>
      </p:pic>
      <p:pic>
        <p:nvPicPr>
          <p:cNvPr id="94" name="Image 93"/>
          <p:cNvPicPr>
            <a:picLocks noChangeAspect="1"/>
          </p:cNvPicPr>
          <p:nvPr userDrawn="1"/>
        </p:nvPicPr>
        <p:blipFill>
          <a:blip r:embed="rId8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3562" y="4278585"/>
            <a:ext cx="1354121" cy="1354121"/>
          </a:xfrm>
          <a:prstGeom prst="rect">
            <a:avLst/>
          </a:prstGeom>
        </p:spPr>
      </p:pic>
      <p:pic>
        <p:nvPicPr>
          <p:cNvPr id="95" name="Image 94"/>
          <p:cNvPicPr>
            <a:picLocks noChangeAspect="1"/>
          </p:cNvPicPr>
          <p:nvPr userDrawn="1"/>
        </p:nvPicPr>
        <p:blipFill>
          <a:blip r:embed="rId9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0202" y="2244735"/>
            <a:ext cx="645194" cy="645194"/>
          </a:xfrm>
          <a:prstGeom prst="rect">
            <a:avLst/>
          </a:prstGeom>
        </p:spPr>
      </p:pic>
      <p:pic>
        <p:nvPicPr>
          <p:cNvPr id="96" name="Image 95"/>
          <p:cNvPicPr>
            <a:picLocks noChangeAspect="1"/>
          </p:cNvPicPr>
          <p:nvPr userDrawn="1"/>
        </p:nvPicPr>
        <p:blipFill>
          <a:blip r:embed="rId9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1444" y="3765693"/>
            <a:ext cx="900686" cy="900686"/>
          </a:xfrm>
          <a:prstGeom prst="rect">
            <a:avLst/>
          </a:prstGeom>
        </p:spPr>
      </p:pic>
      <p:pic>
        <p:nvPicPr>
          <p:cNvPr id="97" name="Image 96"/>
          <p:cNvPicPr>
            <a:picLocks noChangeAspect="1"/>
          </p:cNvPicPr>
          <p:nvPr userDrawn="1"/>
        </p:nvPicPr>
        <p:blipFill>
          <a:blip r:embed="rId9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3039" y="4349783"/>
            <a:ext cx="900686" cy="900686"/>
          </a:xfrm>
          <a:prstGeom prst="rect">
            <a:avLst/>
          </a:prstGeom>
        </p:spPr>
      </p:pic>
      <p:pic>
        <p:nvPicPr>
          <p:cNvPr id="98" name="Image 97"/>
          <p:cNvPicPr>
            <a:picLocks noChangeAspect="1"/>
          </p:cNvPicPr>
          <p:nvPr userDrawn="1"/>
        </p:nvPicPr>
        <p:blipFill>
          <a:blip r:embed="rId9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6539" y="4088832"/>
            <a:ext cx="642394" cy="642394"/>
          </a:xfrm>
          <a:prstGeom prst="rect">
            <a:avLst/>
          </a:prstGeom>
        </p:spPr>
      </p:pic>
      <p:pic>
        <p:nvPicPr>
          <p:cNvPr id="99" name="Image 98"/>
          <p:cNvPicPr>
            <a:picLocks noChangeAspect="1"/>
          </p:cNvPicPr>
          <p:nvPr userDrawn="1"/>
        </p:nvPicPr>
        <p:blipFill>
          <a:blip r:embed="rId9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6182" y="5112949"/>
            <a:ext cx="900686" cy="900686"/>
          </a:xfrm>
          <a:prstGeom prst="rect">
            <a:avLst/>
          </a:prstGeom>
        </p:spPr>
      </p:pic>
      <p:pic>
        <p:nvPicPr>
          <p:cNvPr id="100" name="Image 99"/>
          <p:cNvPicPr>
            <a:picLocks noChangeAspect="1"/>
          </p:cNvPicPr>
          <p:nvPr userDrawn="1"/>
        </p:nvPicPr>
        <p:blipFill>
          <a:blip r:embed="rId9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2641" y="2068101"/>
            <a:ext cx="436464" cy="436464"/>
          </a:xfrm>
          <a:prstGeom prst="rect">
            <a:avLst/>
          </a:prstGeom>
        </p:spPr>
      </p:pic>
      <p:pic>
        <p:nvPicPr>
          <p:cNvPr id="101" name="Image 100"/>
          <p:cNvPicPr>
            <a:picLocks noChangeAspect="1"/>
          </p:cNvPicPr>
          <p:nvPr userDrawn="1"/>
        </p:nvPicPr>
        <p:blipFill>
          <a:blip r:embed="rId9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7682" y="1476386"/>
            <a:ext cx="900686" cy="900686"/>
          </a:xfrm>
          <a:prstGeom prst="rect">
            <a:avLst/>
          </a:prstGeom>
        </p:spPr>
      </p:pic>
      <p:pic>
        <p:nvPicPr>
          <p:cNvPr id="102" name="Image 101"/>
          <p:cNvPicPr>
            <a:picLocks noChangeAspect="1"/>
          </p:cNvPicPr>
          <p:nvPr userDrawn="1"/>
        </p:nvPicPr>
        <p:blipFill>
          <a:blip r:embed="rId9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365" y="4906655"/>
            <a:ext cx="900686" cy="900686"/>
          </a:xfrm>
          <a:prstGeom prst="rect">
            <a:avLst/>
          </a:prstGeom>
        </p:spPr>
      </p:pic>
      <p:pic>
        <p:nvPicPr>
          <p:cNvPr id="103" name="Image 102"/>
          <p:cNvPicPr>
            <a:picLocks noChangeAspect="1"/>
          </p:cNvPicPr>
          <p:nvPr userDrawn="1"/>
        </p:nvPicPr>
        <p:blipFill>
          <a:blip r:embed="rId9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220" y="2242772"/>
            <a:ext cx="900686" cy="900686"/>
          </a:xfrm>
          <a:prstGeom prst="rect">
            <a:avLst/>
          </a:prstGeom>
        </p:spPr>
      </p:pic>
      <p:pic>
        <p:nvPicPr>
          <p:cNvPr id="104" name="Image 103"/>
          <p:cNvPicPr>
            <a:picLocks noChangeAspect="1"/>
          </p:cNvPicPr>
          <p:nvPr userDrawn="1"/>
        </p:nvPicPr>
        <p:blipFill>
          <a:blip r:embed="rId9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6182" y="4578363"/>
            <a:ext cx="900686" cy="901600"/>
          </a:xfrm>
          <a:prstGeom prst="rect">
            <a:avLst/>
          </a:prstGeom>
        </p:spPr>
      </p:pic>
      <p:pic>
        <p:nvPicPr>
          <p:cNvPr id="105" name="Image 104"/>
          <p:cNvPicPr>
            <a:picLocks noChangeAspect="1"/>
          </p:cNvPicPr>
          <p:nvPr userDrawn="1"/>
        </p:nvPicPr>
        <p:blipFill>
          <a:blip r:embed="rId10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7664" y="4719208"/>
            <a:ext cx="900686" cy="901600"/>
          </a:xfrm>
          <a:prstGeom prst="rect">
            <a:avLst/>
          </a:prstGeom>
        </p:spPr>
      </p:pic>
      <p:pic>
        <p:nvPicPr>
          <p:cNvPr id="106" name="Image 105"/>
          <p:cNvPicPr>
            <a:picLocks noChangeAspect="1"/>
          </p:cNvPicPr>
          <p:nvPr userDrawn="1"/>
        </p:nvPicPr>
        <p:blipFill>
          <a:blip r:embed="rId10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6434" y="4413604"/>
            <a:ext cx="900686" cy="900686"/>
          </a:xfrm>
          <a:prstGeom prst="rect">
            <a:avLst/>
          </a:prstGeom>
        </p:spPr>
      </p:pic>
      <p:pic>
        <p:nvPicPr>
          <p:cNvPr id="107" name="Image 106"/>
          <p:cNvPicPr>
            <a:picLocks noChangeAspect="1"/>
          </p:cNvPicPr>
          <p:nvPr userDrawn="1"/>
        </p:nvPicPr>
        <p:blipFill>
          <a:blip r:embed="rId10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9087" y="5191702"/>
            <a:ext cx="900686" cy="901600"/>
          </a:xfrm>
          <a:prstGeom prst="rect">
            <a:avLst/>
          </a:prstGeom>
        </p:spPr>
      </p:pic>
      <p:pic>
        <p:nvPicPr>
          <p:cNvPr id="108" name="Image 107"/>
          <p:cNvPicPr>
            <a:picLocks noChangeAspect="1"/>
          </p:cNvPicPr>
          <p:nvPr userDrawn="1"/>
        </p:nvPicPr>
        <p:blipFill>
          <a:blip r:embed="rId10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0448" y="3676646"/>
            <a:ext cx="901600" cy="901600"/>
          </a:xfrm>
          <a:prstGeom prst="rect">
            <a:avLst/>
          </a:prstGeom>
        </p:spPr>
      </p:pic>
      <p:pic>
        <p:nvPicPr>
          <p:cNvPr id="109" name="Image 108"/>
          <p:cNvPicPr>
            <a:picLocks noChangeAspect="1"/>
          </p:cNvPicPr>
          <p:nvPr userDrawn="1"/>
        </p:nvPicPr>
        <p:blipFill>
          <a:blip r:embed="rId10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7147" y="4808649"/>
            <a:ext cx="697155" cy="696448"/>
          </a:xfrm>
          <a:prstGeom prst="rect">
            <a:avLst/>
          </a:prstGeom>
        </p:spPr>
      </p:pic>
      <p:pic>
        <p:nvPicPr>
          <p:cNvPr id="110" name="Image 109"/>
          <p:cNvPicPr>
            <a:picLocks noChangeAspect="1"/>
          </p:cNvPicPr>
          <p:nvPr userDrawn="1"/>
        </p:nvPicPr>
        <p:blipFill>
          <a:blip r:embed="rId10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8087" y="3003600"/>
            <a:ext cx="901600" cy="901600"/>
          </a:xfrm>
          <a:prstGeom prst="rect">
            <a:avLst/>
          </a:prstGeom>
        </p:spPr>
      </p:pic>
      <p:pic>
        <p:nvPicPr>
          <p:cNvPr id="111" name="Image 110"/>
          <p:cNvPicPr>
            <a:picLocks noChangeAspect="1"/>
          </p:cNvPicPr>
          <p:nvPr userDrawn="1"/>
        </p:nvPicPr>
        <p:blipFill>
          <a:blip r:embed="rId10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4020" y="4463092"/>
            <a:ext cx="900686" cy="901600"/>
          </a:xfrm>
          <a:prstGeom prst="rect">
            <a:avLst/>
          </a:prstGeom>
        </p:spPr>
      </p:pic>
      <p:pic>
        <p:nvPicPr>
          <p:cNvPr id="112" name="Image 111"/>
          <p:cNvPicPr>
            <a:picLocks noChangeAspect="1"/>
          </p:cNvPicPr>
          <p:nvPr userDrawn="1"/>
        </p:nvPicPr>
        <p:blipFill>
          <a:blip r:embed="rId10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7393" y="5163199"/>
            <a:ext cx="901600" cy="900686"/>
          </a:xfrm>
          <a:prstGeom prst="rect">
            <a:avLst/>
          </a:prstGeom>
        </p:spPr>
      </p:pic>
      <p:pic>
        <p:nvPicPr>
          <p:cNvPr id="113" name="Image 112"/>
          <p:cNvPicPr>
            <a:picLocks noChangeAspect="1"/>
          </p:cNvPicPr>
          <p:nvPr userDrawn="1"/>
        </p:nvPicPr>
        <p:blipFill>
          <a:blip r:embed="rId10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0751" y="5201001"/>
            <a:ext cx="901600" cy="900686"/>
          </a:xfrm>
          <a:prstGeom prst="rect">
            <a:avLst/>
          </a:prstGeom>
        </p:spPr>
      </p:pic>
      <p:pic>
        <p:nvPicPr>
          <p:cNvPr id="114" name="Image 113"/>
          <p:cNvPicPr>
            <a:picLocks noChangeAspect="1"/>
          </p:cNvPicPr>
          <p:nvPr userDrawn="1"/>
        </p:nvPicPr>
        <p:blipFill>
          <a:blip r:embed="rId10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9205" y="4706249"/>
            <a:ext cx="900686" cy="901600"/>
          </a:xfrm>
          <a:prstGeom prst="rect">
            <a:avLst/>
          </a:prstGeom>
        </p:spPr>
      </p:pic>
      <p:pic>
        <p:nvPicPr>
          <p:cNvPr id="115" name="Image 114"/>
          <p:cNvPicPr>
            <a:picLocks noChangeAspect="1"/>
          </p:cNvPicPr>
          <p:nvPr userDrawn="1"/>
        </p:nvPicPr>
        <p:blipFill>
          <a:blip r:embed="rId1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51407">
            <a:off x="6381634" y="2292267"/>
            <a:ext cx="901600" cy="901600"/>
          </a:xfrm>
          <a:prstGeom prst="rect">
            <a:avLst/>
          </a:prstGeom>
        </p:spPr>
      </p:pic>
      <p:pic>
        <p:nvPicPr>
          <p:cNvPr id="116" name="Image 115"/>
          <p:cNvPicPr>
            <a:picLocks noChangeAspect="1"/>
          </p:cNvPicPr>
          <p:nvPr userDrawn="1"/>
        </p:nvPicPr>
        <p:blipFill>
          <a:blip r:embed="rId1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9344" y="5201001"/>
            <a:ext cx="900686" cy="900686"/>
          </a:xfrm>
          <a:prstGeom prst="rect">
            <a:avLst/>
          </a:prstGeom>
        </p:spPr>
      </p:pic>
      <p:pic>
        <p:nvPicPr>
          <p:cNvPr id="117" name="Image 116"/>
          <p:cNvPicPr>
            <a:picLocks noChangeAspect="1"/>
          </p:cNvPicPr>
          <p:nvPr userDrawn="1"/>
        </p:nvPicPr>
        <p:blipFill>
          <a:blip r:embed="rId1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9662" y="3540768"/>
            <a:ext cx="900686" cy="900686"/>
          </a:xfrm>
          <a:prstGeom prst="rect">
            <a:avLst/>
          </a:prstGeom>
        </p:spPr>
      </p:pic>
      <p:pic>
        <p:nvPicPr>
          <p:cNvPr id="118" name="Image 117"/>
          <p:cNvPicPr>
            <a:picLocks noChangeAspect="1"/>
          </p:cNvPicPr>
          <p:nvPr userDrawn="1"/>
        </p:nvPicPr>
        <p:blipFill>
          <a:blip r:embed="rId1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460" y="146280"/>
            <a:ext cx="900686" cy="901600"/>
          </a:xfrm>
          <a:prstGeom prst="rect">
            <a:avLst/>
          </a:prstGeom>
        </p:spPr>
      </p:pic>
      <p:pic>
        <p:nvPicPr>
          <p:cNvPr id="119" name="Image 118"/>
          <p:cNvPicPr>
            <a:picLocks noChangeAspect="1"/>
          </p:cNvPicPr>
          <p:nvPr userDrawn="1"/>
        </p:nvPicPr>
        <p:blipFill>
          <a:blip r:embed="rId1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3582" y="3828532"/>
            <a:ext cx="900686" cy="900686"/>
          </a:xfrm>
          <a:prstGeom prst="rect">
            <a:avLst/>
          </a:prstGeom>
        </p:spPr>
      </p:pic>
      <p:pic>
        <p:nvPicPr>
          <p:cNvPr id="120" name="Image 119"/>
          <p:cNvPicPr>
            <a:picLocks noChangeAspect="1"/>
          </p:cNvPicPr>
          <p:nvPr userDrawn="1"/>
        </p:nvPicPr>
        <p:blipFill>
          <a:blip r:embed="rId1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0965" y="828347"/>
            <a:ext cx="900686" cy="901600"/>
          </a:xfrm>
          <a:prstGeom prst="rect">
            <a:avLst/>
          </a:prstGeom>
        </p:spPr>
      </p:pic>
      <p:pic>
        <p:nvPicPr>
          <p:cNvPr id="121" name="Image 120"/>
          <p:cNvPicPr>
            <a:picLocks noChangeAspect="1"/>
          </p:cNvPicPr>
          <p:nvPr userDrawn="1"/>
        </p:nvPicPr>
        <p:blipFill>
          <a:blip r:embed="rId1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0564" y="628860"/>
            <a:ext cx="901600" cy="900686"/>
          </a:xfrm>
          <a:prstGeom prst="rect">
            <a:avLst/>
          </a:prstGeom>
        </p:spPr>
      </p:pic>
      <p:pic>
        <p:nvPicPr>
          <p:cNvPr id="122" name="Image 121"/>
          <p:cNvPicPr>
            <a:picLocks noChangeAspect="1"/>
          </p:cNvPicPr>
          <p:nvPr userDrawn="1"/>
        </p:nvPicPr>
        <p:blipFill>
          <a:blip r:embed="rId1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053" y="5295755"/>
            <a:ext cx="819162" cy="819162"/>
          </a:xfrm>
          <a:prstGeom prst="rect">
            <a:avLst/>
          </a:prstGeom>
        </p:spPr>
      </p:pic>
      <p:pic>
        <p:nvPicPr>
          <p:cNvPr id="123" name="Image 122"/>
          <p:cNvPicPr>
            <a:picLocks noChangeAspect="1"/>
          </p:cNvPicPr>
          <p:nvPr userDrawn="1"/>
        </p:nvPicPr>
        <p:blipFill>
          <a:blip r:embed="rId1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8329" y="910176"/>
            <a:ext cx="900686" cy="90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7318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986949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986949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986949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986949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986949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0684628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3966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>
              <a:defRPr sz="505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8632462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39666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>
              <a:defRPr sz="505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0331961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39666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396664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396664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396664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>
              <a:defRPr sz="5050" b="1" spc="-150">
                <a:solidFill>
                  <a:srgbClr val="39666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5598116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50A5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>
              <a:defRPr sz="505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28707399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50A55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>
              <a:defRPr sz="505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0469018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50A55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50A55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50A55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50A55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54743"/>
            <a:ext cx="5040000" cy="3061680"/>
          </a:xfrm>
        </p:spPr>
        <p:txBody>
          <a:bodyPr anchor="t"/>
          <a:lstStyle>
            <a:lvl1pPr algn="l">
              <a:defRPr sz="5050" b="1" spc="-150">
                <a:solidFill>
                  <a:srgbClr val="50A55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78922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4BB5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6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5944082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4BB58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6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1465745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4BB58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4BB58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4BB58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4BB58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6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4BB58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93036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414683"/>
            <a:ext cx="8712200" cy="5525742"/>
          </a:xfrm>
          <a:prstGeom prst="rect">
            <a:avLst/>
          </a:prstGeom>
          <a:solidFill>
            <a:srgbClr val="000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6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78508753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gt; Bleu fo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13635" y="383916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13635" y="2647662"/>
            <a:ext cx="8712000" cy="2975213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00005A"/>
                </a:solidFill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905978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gt; Bleu Fra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27284" y="397564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27284" y="2493215"/>
            <a:ext cx="8712000" cy="3234520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000091"/>
                </a:solidFill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7309652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gt; Bleu Az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27280" y="397564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27280" y="2511195"/>
            <a:ext cx="8712000" cy="3234520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1487D8"/>
                </a:solidFill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8671331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gt; Vio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27280" y="397564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27280" y="2514405"/>
            <a:ext cx="8712000" cy="3234520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6C167F"/>
                </a:solidFill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6283464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gt; Rose s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27280" y="397564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27280" y="2514405"/>
            <a:ext cx="8712000" cy="3234520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C10046"/>
                </a:solidFill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35313214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gt; Capuc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27280" y="397564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27280" y="2514405"/>
            <a:ext cx="8712000" cy="3234520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FF8282"/>
                </a:solidFill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84895153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gt; Abric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27280" y="397564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27280" y="2514405"/>
            <a:ext cx="8712000" cy="3234520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FF5A3C"/>
                </a:solidFill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26427071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27280" y="397564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27280" y="2514405"/>
            <a:ext cx="8712000" cy="3234520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FF8C32"/>
                </a:solidFill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8773315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gt; Ja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27280" y="397564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27280" y="2514405"/>
            <a:ext cx="8712000" cy="3234520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FFDF00"/>
                </a:solidFill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64665498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gt; Lavallie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27280" y="397564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27280" y="2514405"/>
            <a:ext cx="8712000" cy="3234520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986949"/>
                </a:solidFill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312193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414683"/>
            <a:ext cx="8712200" cy="5525742"/>
          </a:xfrm>
          <a:prstGeom prst="rect">
            <a:avLst/>
          </a:prstGeom>
          <a:solidFill>
            <a:srgbClr val="00005A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6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87716100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gt; Vert s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27280" y="397564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27280" y="2514405"/>
            <a:ext cx="8712000" cy="3234520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396664"/>
                </a:solidFill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8432233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gt; Vert Ment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27280" y="397564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27280" y="2514405"/>
            <a:ext cx="8712000" cy="3234520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4BB58F"/>
                </a:solidFill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066268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gt; Vert Ol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27280" y="397564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27280" y="2514405"/>
            <a:ext cx="8712000" cy="3234520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50A55F"/>
                </a:solidFill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67848617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gt;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sz="quarter" idx="17"/>
          </p:nvPr>
        </p:nvSpPr>
        <p:spPr bwMode="gray">
          <a:xfrm>
            <a:off x="227280" y="397564"/>
            <a:ext cx="8712000" cy="5542433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227280" y="2514405"/>
            <a:ext cx="8712000" cy="3234520"/>
          </a:xfrm>
          <a:noFill/>
        </p:spPr>
        <p:txBody>
          <a:bodyPr anchor="ctr"/>
          <a:lstStyle>
            <a:lvl1pPr algn="ctr">
              <a:lnSpc>
                <a:spcPct val="100000"/>
              </a:lnSpc>
              <a:defRPr sz="6600" b="1">
                <a:solidFill>
                  <a:srgbClr val="FFFFFF"/>
                </a:solidFill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65591868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00005A"/>
          </a:solidFill>
        </p:spPr>
        <p:txBody>
          <a:bodyPr lIns="72000" tIns="72000" rIns="72000" bIns="72000" anchor="b"/>
          <a:lstStyle>
            <a:lvl1pPr algn="r">
              <a:lnSpc>
                <a:spcPct val="100000"/>
              </a:lnSpc>
              <a:defRPr sz="600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5425" y="397566"/>
            <a:ext cx="4633915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0000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5427" y="2629990"/>
            <a:ext cx="4633913" cy="331929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00005A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95963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00005A">
              <a:alpha val="25098"/>
            </a:srgbClr>
          </a:solidFill>
        </p:spPr>
        <p:txBody>
          <a:bodyPr lIns="72000" tIns="72000" rIns="72000" bIns="72000" anchor="b"/>
          <a:lstStyle>
            <a:lvl1pPr algn="r">
              <a:lnSpc>
                <a:spcPct val="100000"/>
              </a:lnSpc>
              <a:defRPr sz="600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5425" y="397566"/>
            <a:ext cx="4633915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0000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5427" y="2629990"/>
            <a:ext cx="4633913" cy="331929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00005A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827439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000091"/>
          </a:solidFill>
        </p:spPr>
        <p:txBody>
          <a:bodyPr lIns="72000" tIns="72000" rIns="72000" bIns="72000" anchor="b"/>
          <a:lstStyle>
            <a:lvl1pPr algn="r">
              <a:lnSpc>
                <a:spcPct val="100000"/>
              </a:lnSpc>
              <a:defRPr sz="600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5425" y="397566"/>
            <a:ext cx="4633915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00009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5427" y="2629990"/>
            <a:ext cx="4633913" cy="331929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000091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123812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000091">
              <a:alpha val="50196"/>
            </a:srgbClr>
          </a:solidFill>
        </p:spPr>
        <p:txBody>
          <a:bodyPr lIns="72000" tIns="72000" rIns="72000" bIns="72000" anchor="b"/>
          <a:lstStyle>
            <a:lvl1pPr algn="r">
              <a:lnSpc>
                <a:spcPct val="100000"/>
              </a:lnSpc>
              <a:defRPr sz="600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5425" y="397566"/>
            <a:ext cx="4633915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00009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5427" y="2629990"/>
            <a:ext cx="4633913" cy="331929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000091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0913583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1487D8"/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1487D8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1487D8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892229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1487D8">
              <a:alpha val="50196"/>
            </a:srgbClr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1487D8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1487D8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7626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414683"/>
            <a:ext cx="8712200" cy="5525742"/>
          </a:xfrm>
          <a:prstGeom prst="rect">
            <a:avLst/>
          </a:prstGeom>
          <a:solidFill>
            <a:srgbClr val="00005A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00005A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00005A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00005A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69257"/>
            <a:ext cx="5040000" cy="3047166"/>
          </a:xfrm>
        </p:spPr>
        <p:txBody>
          <a:bodyPr anchor="t"/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lang="fr-FR" sz="5050" b="1" kern="1200" cap="all" spc="-150" noProof="0" dirty="0">
                <a:solidFill>
                  <a:srgbClr val="00005A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04778891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6C167F"/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6C167F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6C167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739461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6C167F">
              <a:alpha val="50196"/>
            </a:srgbClr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6C167F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6C167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192752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C10046"/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C10046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C10046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725770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C10046">
              <a:alpha val="50196"/>
            </a:srgbClr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C10046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C10046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5557654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FF8282"/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FF8282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FF8282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299562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FF5A3C"/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FF691F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FF691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562541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FF5A3C">
              <a:alpha val="50196"/>
            </a:srgbClr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FF691F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FF691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170268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FF8C32"/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FF8C32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FF8C32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5031736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FF8C32">
              <a:alpha val="50196"/>
            </a:srgbClr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FF8C32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FF8C32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702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FFDF00"/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FFDF00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FFDF00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662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000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98286"/>
            <a:ext cx="5040000" cy="3018137"/>
          </a:xfrm>
        </p:spPr>
        <p:txBody>
          <a:bodyPr anchor="t"/>
          <a:lstStyle>
            <a:lvl1pPr algn="l">
              <a:defRPr sz="505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38501693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986949"/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986949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986949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5074273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986949">
              <a:alpha val="50196"/>
            </a:srgbClr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986949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986949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625836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396664"/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396664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396664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438977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396664">
              <a:alpha val="50196"/>
            </a:srgbClr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396664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396664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spc="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7806669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50A55F"/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50A55F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324320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50A55F">
              <a:alpha val="50196"/>
            </a:srgbClr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50A55F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6783426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4BB58F"/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4BB58F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-150">
                <a:solidFill>
                  <a:srgbClr val="4BB58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850678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hapitr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ctrTitle"/>
          </p:nvPr>
        </p:nvSpPr>
        <p:spPr bwMode="gray">
          <a:xfrm>
            <a:off x="5148000" y="397566"/>
            <a:ext cx="3780000" cy="5551713"/>
          </a:xfrm>
          <a:solidFill>
            <a:srgbClr val="4BB58F">
              <a:alpha val="50196"/>
            </a:srgbClr>
          </a:solidFill>
        </p:spPr>
        <p:txBody>
          <a:bodyPr lIns="72000" tIns="72000" rIns="72000" bIns="72000" anchor="b"/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4"/>
          </p:nvPr>
        </p:nvSpPr>
        <p:spPr bwMode="gray">
          <a:xfrm>
            <a:off x="221747" y="397566"/>
            <a:ext cx="4633913" cy="2066960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4BB58F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221746" y="2629988"/>
            <a:ext cx="4633913" cy="3310584"/>
          </a:xfrm>
        </p:spPr>
        <p:txBody>
          <a:bodyPr/>
          <a:lstStyle>
            <a:lvl1pPr>
              <a:spcAft>
                <a:spcPts val="0"/>
              </a:spcAft>
              <a:defRPr sz="1600" spc="-150">
                <a:solidFill>
                  <a:srgbClr val="4BB58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marL="0" marR="0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fr-FR" sz="1600" kern="1200" dirty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6305748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u texte 7"/>
          <p:cNvSpPr>
            <a:spLocks noGrp="1"/>
          </p:cNvSpPr>
          <p:nvPr>
            <p:ph type="body" sz="quarter" idx="29"/>
          </p:nvPr>
        </p:nvSpPr>
        <p:spPr bwMode="gray">
          <a:xfrm>
            <a:off x="6084168" y="4191372"/>
            <a:ext cx="2854682" cy="1756800"/>
          </a:xfrm>
          <a:solidFill>
            <a:srgbClr val="FFDF00"/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16" name="Espace réservé du texte 7"/>
          <p:cNvSpPr>
            <a:spLocks noGrp="1"/>
          </p:cNvSpPr>
          <p:nvPr>
            <p:ph type="body" sz="quarter" idx="25"/>
          </p:nvPr>
        </p:nvSpPr>
        <p:spPr bwMode="gray">
          <a:xfrm>
            <a:off x="3148774" y="2288960"/>
            <a:ext cx="2854682" cy="1756800"/>
          </a:xfrm>
          <a:solidFill>
            <a:srgbClr val="4BB58F"/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11" name="Espace réservé du texte 7"/>
          <p:cNvSpPr>
            <a:spLocks noGrp="1"/>
          </p:cNvSpPr>
          <p:nvPr>
            <p:ph type="body" sz="quarter" idx="22"/>
          </p:nvPr>
        </p:nvSpPr>
        <p:spPr bwMode="gray">
          <a:xfrm>
            <a:off x="217336" y="408418"/>
            <a:ext cx="2854682" cy="1756800"/>
          </a:xfrm>
          <a:solidFill>
            <a:srgbClr val="00005A"/>
          </a:solidFill>
        </p:spPr>
        <p:txBody>
          <a:bodyPr wrap="square"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sz="2000" b="1" cap="all" spc="0" baseline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12" name="Espace réservé du texte 7"/>
          <p:cNvSpPr>
            <a:spLocks noGrp="1"/>
          </p:cNvSpPr>
          <p:nvPr>
            <p:ph type="body" sz="quarter" idx="23"/>
          </p:nvPr>
        </p:nvSpPr>
        <p:spPr bwMode="gray">
          <a:xfrm>
            <a:off x="213696" y="2295853"/>
            <a:ext cx="2854682" cy="1756800"/>
          </a:xfrm>
          <a:solidFill>
            <a:srgbClr val="6C167F"/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14" name="Espace réservé du texte 7"/>
          <p:cNvSpPr>
            <a:spLocks noGrp="1"/>
          </p:cNvSpPr>
          <p:nvPr>
            <p:ph type="body" sz="quarter" idx="24"/>
          </p:nvPr>
        </p:nvSpPr>
        <p:spPr bwMode="gray">
          <a:xfrm>
            <a:off x="205150" y="4200896"/>
            <a:ext cx="2854682" cy="1756800"/>
          </a:xfrm>
          <a:solidFill>
            <a:srgbClr val="98BC6C"/>
          </a:solidFill>
          <a:ln>
            <a:noFill/>
          </a:ln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17" name="Espace réservé du texte 7"/>
          <p:cNvSpPr>
            <a:spLocks noGrp="1"/>
          </p:cNvSpPr>
          <p:nvPr>
            <p:ph type="body" sz="quarter" idx="26"/>
          </p:nvPr>
        </p:nvSpPr>
        <p:spPr bwMode="gray">
          <a:xfrm>
            <a:off x="6084168" y="408418"/>
            <a:ext cx="2854682" cy="1756800"/>
          </a:xfrm>
          <a:solidFill>
            <a:srgbClr val="396664"/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18" name="Espace réservé du texte 7"/>
          <p:cNvSpPr>
            <a:spLocks noGrp="1"/>
          </p:cNvSpPr>
          <p:nvPr>
            <p:ph type="body" sz="quarter" idx="27"/>
          </p:nvPr>
        </p:nvSpPr>
        <p:spPr bwMode="gray">
          <a:xfrm>
            <a:off x="3153046" y="408813"/>
            <a:ext cx="2854682" cy="1756800"/>
          </a:xfrm>
          <a:solidFill>
            <a:srgbClr val="FF8C32"/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19" name="Espace réservé du texte 7"/>
          <p:cNvSpPr>
            <a:spLocks noGrp="1"/>
          </p:cNvSpPr>
          <p:nvPr>
            <p:ph type="body" sz="quarter" idx="28"/>
          </p:nvPr>
        </p:nvSpPr>
        <p:spPr bwMode="gray">
          <a:xfrm>
            <a:off x="3131840" y="4191372"/>
            <a:ext cx="2854682" cy="1756800"/>
          </a:xfrm>
          <a:solidFill>
            <a:srgbClr val="1487D8"/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21" name="Espace réservé du texte 7"/>
          <p:cNvSpPr>
            <a:spLocks noGrp="1"/>
          </p:cNvSpPr>
          <p:nvPr>
            <p:ph type="body" sz="quarter" idx="30"/>
          </p:nvPr>
        </p:nvSpPr>
        <p:spPr bwMode="gray">
          <a:xfrm>
            <a:off x="6084168" y="2281023"/>
            <a:ext cx="2854682" cy="1756800"/>
          </a:xfrm>
          <a:solidFill>
            <a:srgbClr val="C10046"/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34355981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itr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u texte 7"/>
          <p:cNvSpPr>
            <a:spLocks noGrp="1"/>
          </p:cNvSpPr>
          <p:nvPr>
            <p:ph type="body" sz="quarter" idx="29"/>
          </p:nvPr>
        </p:nvSpPr>
        <p:spPr bwMode="gray">
          <a:xfrm>
            <a:off x="6084168" y="4191372"/>
            <a:ext cx="2854682" cy="1756800"/>
          </a:xfrm>
          <a:solidFill>
            <a:srgbClr val="FFDF00">
              <a:alpha val="50196"/>
            </a:srgbClr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16" name="Espace réservé du texte 7"/>
          <p:cNvSpPr>
            <a:spLocks noGrp="1"/>
          </p:cNvSpPr>
          <p:nvPr>
            <p:ph type="body" sz="quarter" idx="25"/>
          </p:nvPr>
        </p:nvSpPr>
        <p:spPr bwMode="gray">
          <a:xfrm>
            <a:off x="3148774" y="2288960"/>
            <a:ext cx="2854682" cy="1756800"/>
          </a:xfrm>
          <a:solidFill>
            <a:srgbClr val="4BB58F">
              <a:alpha val="50196"/>
            </a:srgbClr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11" name="Espace réservé du texte 7"/>
          <p:cNvSpPr>
            <a:spLocks noGrp="1"/>
          </p:cNvSpPr>
          <p:nvPr>
            <p:ph type="body" sz="quarter" idx="22"/>
          </p:nvPr>
        </p:nvSpPr>
        <p:spPr bwMode="gray">
          <a:xfrm>
            <a:off x="217336" y="408418"/>
            <a:ext cx="2854682" cy="1756800"/>
          </a:xfrm>
          <a:solidFill>
            <a:srgbClr val="00005A">
              <a:alpha val="50196"/>
            </a:srgbClr>
          </a:solidFill>
        </p:spPr>
        <p:txBody>
          <a:bodyPr wrap="square"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sz="2000" b="1" cap="all" spc="0" baseline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12" name="Espace réservé du texte 7"/>
          <p:cNvSpPr>
            <a:spLocks noGrp="1"/>
          </p:cNvSpPr>
          <p:nvPr>
            <p:ph type="body" sz="quarter" idx="23"/>
          </p:nvPr>
        </p:nvSpPr>
        <p:spPr bwMode="gray">
          <a:xfrm>
            <a:off x="213696" y="2295853"/>
            <a:ext cx="2854682" cy="1756800"/>
          </a:xfrm>
          <a:solidFill>
            <a:srgbClr val="6C167F">
              <a:alpha val="50196"/>
            </a:srgbClr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14" name="Espace réservé du texte 7"/>
          <p:cNvSpPr>
            <a:spLocks noGrp="1"/>
          </p:cNvSpPr>
          <p:nvPr>
            <p:ph type="body" sz="quarter" idx="24"/>
          </p:nvPr>
        </p:nvSpPr>
        <p:spPr bwMode="gray">
          <a:xfrm>
            <a:off x="205150" y="4200896"/>
            <a:ext cx="2854682" cy="1756800"/>
          </a:xfrm>
          <a:solidFill>
            <a:srgbClr val="C0D5A6"/>
          </a:solidFill>
          <a:ln>
            <a:noFill/>
          </a:ln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17" name="Espace réservé du texte 7"/>
          <p:cNvSpPr>
            <a:spLocks noGrp="1"/>
          </p:cNvSpPr>
          <p:nvPr>
            <p:ph type="body" sz="quarter" idx="26"/>
          </p:nvPr>
        </p:nvSpPr>
        <p:spPr bwMode="gray">
          <a:xfrm>
            <a:off x="6084168" y="408418"/>
            <a:ext cx="2854682" cy="1756800"/>
          </a:xfrm>
          <a:solidFill>
            <a:srgbClr val="396664">
              <a:alpha val="50196"/>
            </a:srgbClr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18" name="Espace réservé du texte 7"/>
          <p:cNvSpPr>
            <a:spLocks noGrp="1"/>
          </p:cNvSpPr>
          <p:nvPr>
            <p:ph type="body" sz="quarter" idx="27"/>
          </p:nvPr>
        </p:nvSpPr>
        <p:spPr bwMode="gray">
          <a:xfrm>
            <a:off x="3153046" y="408813"/>
            <a:ext cx="2854682" cy="1756800"/>
          </a:xfrm>
          <a:solidFill>
            <a:srgbClr val="FF8C32">
              <a:alpha val="50196"/>
            </a:srgbClr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19" name="Espace réservé du texte 7"/>
          <p:cNvSpPr>
            <a:spLocks noGrp="1"/>
          </p:cNvSpPr>
          <p:nvPr>
            <p:ph type="body" sz="quarter" idx="28"/>
          </p:nvPr>
        </p:nvSpPr>
        <p:spPr bwMode="gray">
          <a:xfrm>
            <a:off x="3131840" y="4191372"/>
            <a:ext cx="2854682" cy="1756800"/>
          </a:xfrm>
          <a:solidFill>
            <a:srgbClr val="1487D8">
              <a:alpha val="50196"/>
            </a:srgbClr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21" name="Espace réservé du texte 7"/>
          <p:cNvSpPr>
            <a:spLocks noGrp="1"/>
          </p:cNvSpPr>
          <p:nvPr>
            <p:ph type="body" sz="quarter" idx="30"/>
          </p:nvPr>
        </p:nvSpPr>
        <p:spPr bwMode="gray">
          <a:xfrm>
            <a:off x="6084168" y="2281023"/>
            <a:ext cx="2854682" cy="1756800"/>
          </a:xfrm>
          <a:solidFill>
            <a:srgbClr val="C10046">
              <a:alpha val="50196"/>
            </a:srgbClr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</a:pPr>
            <a:r>
              <a:rPr lang="fr-FR" noProof="0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88398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000091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98286"/>
            <a:ext cx="5040000" cy="3018137"/>
          </a:xfrm>
        </p:spPr>
        <p:txBody>
          <a:bodyPr anchor="t"/>
          <a:lstStyle>
            <a:lvl1pPr algn="l">
              <a:defRPr sz="5050" b="1" spc="-15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07466651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hapitr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u texte 7"/>
          <p:cNvSpPr>
            <a:spLocks noGrp="1"/>
          </p:cNvSpPr>
          <p:nvPr>
            <p:ph type="body" sz="quarter" idx="29"/>
          </p:nvPr>
        </p:nvSpPr>
        <p:spPr bwMode="gray">
          <a:xfrm>
            <a:off x="6084168" y="4191372"/>
            <a:ext cx="2854682" cy="1756800"/>
          </a:xfrm>
          <a:solidFill>
            <a:srgbClr val="FFDF00">
              <a:alpha val="50196"/>
            </a:srgbClr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FB600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SzPct val="100000"/>
            </a:pPr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16" name="Espace réservé du texte 7"/>
          <p:cNvSpPr>
            <a:spLocks noGrp="1"/>
          </p:cNvSpPr>
          <p:nvPr>
            <p:ph type="body" sz="quarter" idx="25"/>
          </p:nvPr>
        </p:nvSpPr>
        <p:spPr bwMode="gray">
          <a:xfrm>
            <a:off x="3148774" y="2288960"/>
            <a:ext cx="2854682" cy="1756800"/>
          </a:xfrm>
          <a:solidFill>
            <a:srgbClr val="C8EDE3"/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00B78E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SzPct val="100000"/>
            </a:pPr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11" name="Espace réservé du texte 7"/>
          <p:cNvSpPr>
            <a:spLocks noGrp="1"/>
          </p:cNvSpPr>
          <p:nvPr>
            <p:ph type="body" sz="quarter" idx="22"/>
          </p:nvPr>
        </p:nvSpPr>
        <p:spPr bwMode="gray">
          <a:xfrm>
            <a:off x="217336" y="408418"/>
            <a:ext cx="2854682" cy="1756800"/>
          </a:xfrm>
          <a:solidFill>
            <a:srgbClr val="C1C1E5"/>
          </a:solidFill>
        </p:spPr>
        <p:txBody>
          <a:bodyPr wrap="square"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sz="2000" b="1" cap="all" spc="0" baseline="0">
                <a:solidFill>
                  <a:srgbClr val="00005B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12" name="Espace réservé du texte 7"/>
          <p:cNvSpPr>
            <a:spLocks noGrp="1"/>
          </p:cNvSpPr>
          <p:nvPr>
            <p:ph type="body" sz="quarter" idx="23"/>
          </p:nvPr>
        </p:nvSpPr>
        <p:spPr bwMode="gray">
          <a:xfrm>
            <a:off x="213696" y="2295853"/>
            <a:ext cx="2854682" cy="1756800"/>
          </a:xfrm>
          <a:solidFill>
            <a:srgbClr val="6C167F">
              <a:alpha val="50196"/>
            </a:srgbClr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-150" baseline="0" noProof="0" dirty="0" smtClean="0">
                <a:solidFill>
                  <a:srgbClr val="85365A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SzPct val="100000"/>
            </a:pPr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14" name="Espace réservé du texte 7"/>
          <p:cNvSpPr>
            <a:spLocks noGrp="1"/>
          </p:cNvSpPr>
          <p:nvPr>
            <p:ph type="body" sz="quarter" idx="24"/>
          </p:nvPr>
        </p:nvSpPr>
        <p:spPr bwMode="gray">
          <a:xfrm>
            <a:off x="205150" y="4200896"/>
            <a:ext cx="2854682" cy="1756800"/>
          </a:xfrm>
          <a:solidFill>
            <a:srgbClr val="C0D5A6"/>
          </a:solidFill>
          <a:ln>
            <a:noFill/>
          </a:ln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7EAC47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SzPct val="100000"/>
            </a:pPr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17" name="Espace réservé du texte 7"/>
          <p:cNvSpPr>
            <a:spLocks noGrp="1"/>
          </p:cNvSpPr>
          <p:nvPr>
            <p:ph type="body" sz="quarter" idx="26"/>
          </p:nvPr>
        </p:nvSpPr>
        <p:spPr bwMode="gray">
          <a:xfrm>
            <a:off x="6084168" y="408418"/>
            <a:ext cx="2854682" cy="1756800"/>
          </a:xfrm>
          <a:solidFill>
            <a:srgbClr val="396664">
              <a:alpha val="50196"/>
            </a:srgbClr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006664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18" name="Espace réservé du texte 7"/>
          <p:cNvSpPr>
            <a:spLocks noGrp="1"/>
          </p:cNvSpPr>
          <p:nvPr>
            <p:ph type="body" sz="quarter" idx="27"/>
          </p:nvPr>
        </p:nvSpPr>
        <p:spPr bwMode="gray">
          <a:xfrm>
            <a:off x="3153046" y="408813"/>
            <a:ext cx="2854682" cy="1756800"/>
          </a:xfrm>
          <a:solidFill>
            <a:srgbClr val="FF8C32">
              <a:alpha val="50196"/>
            </a:srgbClr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sz="2000" b="1" cap="all" spc="0" baseline="0">
                <a:solidFill>
                  <a:srgbClr val="FF8D24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19" name="Espace réservé du texte 7"/>
          <p:cNvSpPr>
            <a:spLocks noGrp="1"/>
          </p:cNvSpPr>
          <p:nvPr>
            <p:ph type="body" sz="quarter" idx="28"/>
          </p:nvPr>
        </p:nvSpPr>
        <p:spPr bwMode="gray">
          <a:xfrm>
            <a:off x="3131840" y="4191372"/>
            <a:ext cx="2854682" cy="1756800"/>
          </a:xfrm>
          <a:solidFill>
            <a:srgbClr val="1487D8">
              <a:alpha val="50196"/>
            </a:srgbClr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0088DC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SzPct val="100000"/>
            </a:pPr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21" name="Espace réservé du texte 7"/>
          <p:cNvSpPr>
            <a:spLocks noGrp="1"/>
          </p:cNvSpPr>
          <p:nvPr>
            <p:ph type="body" sz="quarter" idx="30"/>
          </p:nvPr>
        </p:nvSpPr>
        <p:spPr bwMode="gray">
          <a:xfrm>
            <a:off x="6084168" y="2281023"/>
            <a:ext cx="2854682" cy="1756800"/>
          </a:xfrm>
          <a:solidFill>
            <a:srgbClr val="FFC1D3"/>
          </a:solidFill>
        </p:spPr>
        <p:txBody>
          <a:bodyPr lIns="72000" tIns="72000" rIns="72000" bIns="72000" anchor="ctr"/>
          <a:lstStyle>
            <a:lvl1pPr algn="ctr">
              <a:lnSpc>
                <a:spcPct val="90000"/>
              </a:lnSpc>
              <a:spcAft>
                <a:spcPts val="0"/>
              </a:spcAft>
              <a:defRPr lang="fr-FR" sz="2000" b="1" kern="1200" cap="all" spc="0" baseline="0" noProof="0" dirty="0" smtClean="0">
                <a:solidFill>
                  <a:srgbClr val="FB80A5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SzPct val="100000"/>
            </a:pPr>
            <a:r>
              <a:rPr lang="fr-FR" noProof="0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08915984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Texte &gt; Bleu fo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1520" y="397567"/>
            <a:ext cx="4250781" cy="2319507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00005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Cliquez pour modifier le style du titre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4676503" y="2960917"/>
            <a:ext cx="4206197" cy="303305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00005A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7" name="Espace réservé pour une image  5"/>
          <p:cNvSpPr>
            <a:spLocks noGrp="1"/>
          </p:cNvSpPr>
          <p:nvPr>
            <p:ph type="pic" sz="quarter" idx="13"/>
          </p:nvPr>
        </p:nvSpPr>
        <p:spPr bwMode="gray">
          <a:xfrm>
            <a:off x="251520" y="2960917"/>
            <a:ext cx="4250781" cy="3033050"/>
          </a:xfrm>
          <a:solidFill>
            <a:schemeClr val="bg2">
              <a:lumMod val="20000"/>
              <a:lumOff val="80000"/>
            </a:schemeClr>
          </a:solidFill>
        </p:spPr>
        <p:txBody>
          <a:bodyPr tIns="72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25585435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Texte &gt; Bleu Fra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1520" y="397567"/>
            <a:ext cx="4250781" cy="2319507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00009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Cliquez pour modifier le style du titre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4676503" y="2960917"/>
            <a:ext cx="4206197" cy="303305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000091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7" name="Espace réservé pour une image  5"/>
          <p:cNvSpPr>
            <a:spLocks noGrp="1"/>
          </p:cNvSpPr>
          <p:nvPr>
            <p:ph type="pic" sz="quarter" idx="13"/>
          </p:nvPr>
        </p:nvSpPr>
        <p:spPr bwMode="gray">
          <a:xfrm>
            <a:off x="251520" y="2960917"/>
            <a:ext cx="4250781" cy="3033050"/>
          </a:xfrm>
          <a:solidFill>
            <a:schemeClr val="bg2">
              <a:lumMod val="20000"/>
              <a:lumOff val="80000"/>
            </a:schemeClr>
          </a:solidFill>
        </p:spPr>
        <p:txBody>
          <a:bodyPr tIns="72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404646670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Texte &gt; Bleu Az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1520" y="397567"/>
            <a:ext cx="4250781" cy="2319507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1487D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Cliquez pour modifier le style du titre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4676503" y="2960917"/>
            <a:ext cx="4206197" cy="303305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1487D8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7" name="Espace réservé pour une image  5"/>
          <p:cNvSpPr>
            <a:spLocks noGrp="1"/>
          </p:cNvSpPr>
          <p:nvPr>
            <p:ph type="pic" sz="quarter" idx="13"/>
          </p:nvPr>
        </p:nvSpPr>
        <p:spPr bwMode="gray">
          <a:xfrm>
            <a:off x="251520" y="2960917"/>
            <a:ext cx="4250781" cy="3033050"/>
          </a:xfrm>
          <a:solidFill>
            <a:schemeClr val="bg2">
              <a:lumMod val="20000"/>
              <a:lumOff val="80000"/>
            </a:schemeClr>
          </a:solidFill>
        </p:spPr>
        <p:txBody>
          <a:bodyPr tIns="72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249702197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Texte &gt; Vio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1520" y="397567"/>
            <a:ext cx="4250781" cy="2319507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6C167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Cliquez pour modifier le style du titre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4676503" y="2960917"/>
            <a:ext cx="4206197" cy="303305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6C167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7" name="Espace réservé pour une image  5"/>
          <p:cNvSpPr>
            <a:spLocks noGrp="1"/>
          </p:cNvSpPr>
          <p:nvPr>
            <p:ph type="pic" sz="quarter" idx="13"/>
          </p:nvPr>
        </p:nvSpPr>
        <p:spPr bwMode="gray">
          <a:xfrm>
            <a:off x="251520" y="2960917"/>
            <a:ext cx="4250781" cy="3033050"/>
          </a:xfrm>
          <a:solidFill>
            <a:schemeClr val="bg2">
              <a:lumMod val="20000"/>
              <a:lumOff val="80000"/>
            </a:schemeClr>
          </a:solidFill>
        </p:spPr>
        <p:txBody>
          <a:bodyPr tIns="72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257622123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Texte &gt; Rose s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1520" y="397567"/>
            <a:ext cx="4250781" cy="2319507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C1004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Cliquez pour modifier le style du titre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4676503" y="2960917"/>
            <a:ext cx="4206197" cy="303305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C10046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7" name="Espace réservé pour une image  5"/>
          <p:cNvSpPr>
            <a:spLocks noGrp="1"/>
          </p:cNvSpPr>
          <p:nvPr>
            <p:ph type="pic" sz="quarter" idx="13"/>
          </p:nvPr>
        </p:nvSpPr>
        <p:spPr bwMode="gray">
          <a:xfrm>
            <a:off x="251520" y="2960917"/>
            <a:ext cx="4250781" cy="3033050"/>
          </a:xfrm>
          <a:solidFill>
            <a:schemeClr val="bg2">
              <a:lumMod val="20000"/>
              <a:lumOff val="80000"/>
            </a:schemeClr>
          </a:solidFill>
        </p:spPr>
        <p:txBody>
          <a:bodyPr tIns="72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16431547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Texte &gt; Capuc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1520" y="397567"/>
            <a:ext cx="4250781" cy="2319507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FF828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Cliquez pour modifier le style du titre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4676503" y="2960917"/>
            <a:ext cx="4206197" cy="303305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FF8282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7" name="Espace réservé pour une image  5"/>
          <p:cNvSpPr>
            <a:spLocks noGrp="1"/>
          </p:cNvSpPr>
          <p:nvPr>
            <p:ph type="pic" sz="quarter" idx="13"/>
          </p:nvPr>
        </p:nvSpPr>
        <p:spPr bwMode="gray">
          <a:xfrm>
            <a:off x="251520" y="2960917"/>
            <a:ext cx="4250781" cy="3033050"/>
          </a:xfrm>
          <a:solidFill>
            <a:schemeClr val="bg2">
              <a:lumMod val="20000"/>
              <a:lumOff val="80000"/>
            </a:schemeClr>
          </a:solidFill>
        </p:spPr>
        <p:txBody>
          <a:bodyPr tIns="72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226820720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Texte &gt; Abric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1520" y="397567"/>
            <a:ext cx="4250781" cy="2319507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FF5A3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Cliquez pour modifier le style du titre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4676503" y="2960917"/>
            <a:ext cx="4206197" cy="303305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FF5A3C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7" name="Espace réservé pour une image  5"/>
          <p:cNvSpPr>
            <a:spLocks noGrp="1"/>
          </p:cNvSpPr>
          <p:nvPr>
            <p:ph type="pic" sz="quarter" idx="13"/>
          </p:nvPr>
        </p:nvSpPr>
        <p:spPr bwMode="gray">
          <a:xfrm>
            <a:off x="251520" y="2960917"/>
            <a:ext cx="4250781" cy="3033050"/>
          </a:xfrm>
          <a:solidFill>
            <a:schemeClr val="bg2">
              <a:lumMod val="20000"/>
              <a:lumOff val="80000"/>
            </a:schemeClr>
          </a:solidFill>
        </p:spPr>
        <p:txBody>
          <a:bodyPr tIns="72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37873554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Texte &gt;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1520" y="397567"/>
            <a:ext cx="4250781" cy="2319507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FF8C3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Cliquez pour modifier le style du titre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4676503" y="2960917"/>
            <a:ext cx="4206197" cy="303305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FF8C32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7" name="Espace réservé pour une image  5"/>
          <p:cNvSpPr>
            <a:spLocks noGrp="1"/>
          </p:cNvSpPr>
          <p:nvPr>
            <p:ph type="pic" sz="quarter" idx="13"/>
          </p:nvPr>
        </p:nvSpPr>
        <p:spPr bwMode="gray">
          <a:xfrm>
            <a:off x="251520" y="2960917"/>
            <a:ext cx="4250781" cy="3033050"/>
          </a:xfrm>
          <a:solidFill>
            <a:schemeClr val="bg2">
              <a:lumMod val="20000"/>
              <a:lumOff val="80000"/>
            </a:schemeClr>
          </a:solidFill>
        </p:spPr>
        <p:txBody>
          <a:bodyPr tIns="72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358091554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Texte &gt; Ja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1520" y="397567"/>
            <a:ext cx="4250781" cy="2319507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FFD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Cliquez pour modifier le style du titre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4676503" y="2960917"/>
            <a:ext cx="4206197" cy="303305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FFDF00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7" name="Espace réservé pour une image  5"/>
          <p:cNvSpPr>
            <a:spLocks noGrp="1"/>
          </p:cNvSpPr>
          <p:nvPr>
            <p:ph type="pic" sz="quarter" idx="13"/>
          </p:nvPr>
        </p:nvSpPr>
        <p:spPr bwMode="gray">
          <a:xfrm>
            <a:off x="251520" y="2960917"/>
            <a:ext cx="4250781" cy="3033050"/>
          </a:xfrm>
          <a:solidFill>
            <a:schemeClr val="bg2">
              <a:lumMod val="20000"/>
              <a:lumOff val="80000"/>
            </a:schemeClr>
          </a:solidFill>
        </p:spPr>
        <p:txBody>
          <a:bodyPr tIns="72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144062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215900" y="397567"/>
            <a:ext cx="8712200" cy="5542858"/>
          </a:xfrm>
          <a:prstGeom prst="rect">
            <a:avLst/>
          </a:prstGeom>
          <a:solidFill>
            <a:srgbClr val="000091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09FDF"/>
              </a:solidFill>
            </a:endParaRP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 bwMode="gray">
          <a:xfrm>
            <a:off x="503998" y="4662948"/>
            <a:ext cx="3960000" cy="11160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000" b="0" spc="-150">
                <a:solidFill>
                  <a:srgbClr val="000091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50" spc="0">
                <a:solidFill>
                  <a:srgbClr val="000091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Tx/>
              <a:buNone/>
              <a:defRPr sz="1250" spc="0">
                <a:solidFill>
                  <a:srgbClr val="000091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FFFFFF"/>
                </a:solidFill>
              </a:defRPr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</p:txBody>
      </p:sp>
      <p:sp>
        <p:nvSpPr>
          <p:cNvPr id="8" name="Titre 1"/>
          <p:cNvSpPr>
            <a:spLocks noGrp="1"/>
          </p:cNvSpPr>
          <p:nvPr>
            <p:ph type="ctrTitle"/>
          </p:nvPr>
        </p:nvSpPr>
        <p:spPr bwMode="gray">
          <a:xfrm>
            <a:off x="504000" y="798286"/>
            <a:ext cx="5040000" cy="3018137"/>
          </a:xfrm>
        </p:spPr>
        <p:txBody>
          <a:bodyPr anchor="t"/>
          <a:lstStyle>
            <a:lvl1pPr algn="l">
              <a:defRPr sz="5050" b="1" spc="-150">
                <a:solidFill>
                  <a:srgbClr val="00009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58469096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Texte &gt; Lavallie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1520" y="397567"/>
            <a:ext cx="4250781" cy="2319507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98694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Cliquez pour modifier le style du titre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4676503" y="2960917"/>
            <a:ext cx="4206197" cy="303305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986949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7" name="Espace réservé pour une image  5"/>
          <p:cNvSpPr>
            <a:spLocks noGrp="1"/>
          </p:cNvSpPr>
          <p:nvPr>
            <p:ph type="pic" sz="quarter" idx="13"/>
          </p:nvPr>
        </p:nvSpPr>
        <p:spPr bwMode="gray">
          <a:xfrm>
            <a:off x="251520" y="2960917"/>
            <a:ext cx="4250781" cy="3033050"/>
          </a:xfrm>
          <a:solidFill>
            <a:schemeClr val="bg2">
              <a:lumMod val="20000"/>
              <a:lumOff val="80000"/>
            </a:schemeClr>
          </a:solidFill>
        </p:spPr>
        <p:txBody>
          <a:bodyPr tIns="72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213203339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Texte &gt; Vert s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1520" y="397567"/>
            <a:ext cx="4250781" cy="2319507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39666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Cliquez pour modifier le style du titre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4676503" y="2960917"/>
            <a:ext cx="4206197" cy="303305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396664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7" name="Espace réservé pour une image  5"/>
          <p:cNvSpPr>
            <a:spLocks noGrp="1"/>
          </p:cNvSpPr>
          <p:nvPr>
            <p:ph type="pic" sz="quarter" idx="13"/>
          </p:nvPr>
        </p:nvSpPr>
        <p:spPr bwMode="gray">
          <a:xfrm>
            <a:off x="251520" y="2960917"/>
            <a:ext cx="4250781" cy="3033050"/>
          </a:xfrm>
          <a:solidFill>
            <a:schemeClr val="bg2">
              <a:lumMod val="20000"/>
              <a:lumOff val="80000"/>
            </a:schemeClr>
          </a:solidFill>
        </p:spPr>
        <p:txBody>
          <a:bodyPr tIns="72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291809185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Texte &gt; Vert Ol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1520" y="397567"/>
            <a:ext cx="4250781" cy="2319507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50A55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Cliquez pour modifier le style du titre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4676503" y="2960917"/>
            <a:ext cx="4206197" cy="303305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7" name="Espace réservé pour une image  5"/>
          <p:cNvSpPr>
            <a:spLocks noGrp="1"/>
          </p:cNvSpPr>
          <p:nvPr>
            <p:ph type="pic" sz="quarter" idx="13"/>
          </p:nvPr>
        </p:nvSpPr>
        <p:spPr bwMode="gray">
          <a:xfrm>
            <a:off x="251520" y="2960917"/>
            <a:ext cx="4250781" cy="3033050"/>
          </a:xfrm>
          <a:solidFill>
            <a:schemeClr val="bg2">
              <a:lumMod val="20000"/>
              <a:lumOff val="80000"/>
            </a:schemeClr>
          </a:solidFill>
        </p:spPr>
        <p:txBody>
          <a:bodyPr tIns="72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94895643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Texte &gt; Vert Ment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1520" y="397567"/>
            <a:ext cx="4250781" cy="2319507"/>
          </a:xfrm>
        </p:spPr>
        <p:txBody>
          <a:bodyPr/>
          <a:lstStyle>
            <a:lvl1pPr>
              <a:spcAft>
                <a:spcPts val="0"/>
              </a:spcAft>
              <a:defRPr sz="4000" spc="-150">
                <a:solidFill>
                  <a:srgbClr val="4BB58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noProof="0" dirty="0"/>
              <a:t>Cliquez pour modifier le style du titre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22" hasCustomPrompt="1"/>
          </p:nvPr>
        </p:nvSpPr>
        <p:spPr>
          <a:xfrm>
            <a:off x="4676503" y="2960917"/>
            <a:ext cx="4206197" cy="3033050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cap="none" spc="0">
                <a:solidFill>
                  <a:srgbClr val="4BB58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0" marR="0" lvl="1" indent="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/>
            </a:pPr>
            <a:r>
              <a:rPr lang="fr-FR" dirty="0"/>
              <a:t>Deuxième niveau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7" name="Espace réservé pour une image  5"/>
          <p:cNvSpPr>
            <a:spLocks noGrp="1"/>
          </p:cNvSpPr>
          <p:nvPr>
            <p:ph type="pic" sz="quarter" idx="13"/>
          </p:nvPr>
        </p:nvSpPr>
        <p:spPr bwMode="gray">
          <a:xfrm>
            <a:off x="251520" y="2960917"/>
            <a:ext cx="4250781" cy="3033050"/>
          </a:xfrm>
          <a:solidFill>
            <a:schemeClr val="bg2">
              <a:lumMod val="20000"/>
              <a:lumOff val="80000"/>
            </a:schemeClr>
          </a:solidFill>
        </p:spPr>
        <p:txBody>
          <a:bodyPr tIns="72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428559944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8"/>
          <p:cNvSpPr>
            <a:spLocks noGrp="1"/>
          </p:cNvSpPr>
          <p:nvPr>
            <p:ph type="pic" sz="quarter" idx="14"/>
          </p:nvPr>
        </p:nvSpPr>
        <p:spPr bwMode="gray">
          <a:xfrm>
            <a:off x="216000" y="397567"/>
            <a:ext cx="8712000" cy="5542858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 bwMode="gray">
          <a:xfrm rot="-240000">
            <a:off x="3169027" y="2651030"/>
            <a:ext cx="3237748" cy="961802"/>
          </a:xfrm>
          <a:solidFill>
            <a:schemeClr val="accent1"/>
          </a:solidFill>
          <a:ln>
            <a:solidFill>
              <a:schemeClr val="accent1">
                <a:alpha val="0"/>
              </a:schemeClr>
            </a:solidFill>
          </a:ln>
        </p:spPr>
        <p:txBody>
          <a:bodyPr wrap="square" lIns="180000" rIns="180000" anchor="ctr"/>
          <a:lstStyle>
            <a:lvl1pPr algn="ctr">
              <a:lnSpc>
                <a:spcPct val="100000"/>
              </a:lnSpc>
              <a:defRPr sz="6250" b="1" spc="-150">
                <a:solidFill>
                  <a:srgbClr val="FFFFFF"/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5"/>
          </p:nvPr>
        </p:nvSpPr>
        <p:spPr>
          <a:xfrm>
            <a:off x="0" y="6497638"/>
            <a:ext cx="360363" cy="360362"/>
          </a:xfrm>
          <a:prstGeom prst="rect">
            <a:avLst/>
          </a:prstGeom>
          <a:ln>
            <a:solidFill>
              <a:schemeClr val="bg2">
                <a:alpha val="0"/>
              </a:schemeClr>
            </a:solidFill>
          </a:ln>
        </p:spPr>
        <p:txBody>
          <a:bodyPr/>
          <a:lstStyle>
            <a:lvl1pPr>
              <a:defRPr sz="5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r>
              <a:rPr lang="fr-FR">
                <a:solidFill>
                  <a:srgbClr val="58595B">
                    <a:alpha val="0"/>
                  </a:srgbClr>
                </a:solidFill>
              </a:rPr>
              <a:t>28/07/2017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>
          <a:xfrm>
            <a:off x="0" y="6497638"/>
            <a:ext cx="360363" cy="360362"/>
          </a:xfrm>
          <a:prstGeom prst="rect">
            <a:avLst/>
          </a:prstGeom>
          <a:ln>
            <a:solidFill>
              <a:schemeClr val="bg2">
                <a:alpha val="0"/>
              </a:schemeClr>
            </a:solidFill>
          </a:ln>
        </p:spPr>
        <p:txBody>
          <a:bodyPr/>
          <a:lstStyle>
            <a:lvl1pPr>
              <a:defRPr sz="5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r>
              <a:rPr lang="fr-FR">
                <a:solidFill>
                  <a:srgbClr val="58595B">
                    <a:alpha val="0"/>
                  </a:srgbClr>
                </a:solidFill>
              </a:rPr>
              <a:t>NOM DU SERVICE - Prénom &amp; Nom du rédacteur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0" y="6497638"/>
            <a:ext cx="360363" cy="360362"/>
          </a:xfrm>
          <a:prstGeom prst="rect">
            <a:avLst/>
          </a:prstGeom>
          <a:ln>
            <a:solidFill>
              <a:schemeClr val="bg2">
                <a:alpha val="0"/>
              </a:schemeClr>
            </a:solidFill>
          </a:ln>
        </p:spPr>
        <p:txBody>
          <a:bodyPr/>
          <a:lstStyle>
            <a:lvl1pPr>
              <a:defRPr sz="500">
                <a:solidFill>
                  <a:srgbClr val="58595B"/>
                </a:solidFill>
              </a:defRPr>
            </a:lvl1pPr>
          </a:lstStyle>
          <a:p>
            <a:pPr>
              <a:defRPr/>
            </a:pPr>
            <a:fld id="{FC5753CA-6368-4B8F-8940-FE63FF70C2B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2706548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8"/>
          <p:cNvSpPr>
            <a:spLocks noGrp="1"/>
          </p:cNvSpPr>
          <p:nvPr>
            <p:ph type="pic" sz="quarter" idx="14"/>
          </p:nvPr>
        </p:nvSpPr>
        <p:spPr bwMode="gray">
          <a:xfrm>
            <a:off x="216000" y="397567"/>
            <a:ext cx="8712000" cy="5542858"/>
          </a:xfrm>
          <a:solidFill>
            <a:schemeClr val="bg2">
              <a:lumMod val="20000"/>
              <a:lumOff val="80000"/>
            </a:schemeClr>
          </a:solidFill>
        </p:spPr>
        <p:txBody>
          <a:bodyPr tIns="180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5"/>
          </p:nvPr>
        </p:nvSpPr>
        <p:spPr>
          <a:xfrm>
            <a:off x="0" y="6497638"/>
            <a:ext cx="360363" cy="360362"/>
          </a:xfrm>
          <a:prstGeom prst="rect">
            <a:avLst/>
          </a:prstGeom>
          <a:ln>
            <a:solidFill>
              <a:schemeClr val="bg2">
                <a:alpha val="0"/>
              </a:schemeClr>
            </a:solidFill>
          </a:ln>
        </p:spPr>
        <p:txBody>
          <a:bodyPr/>
          <a:lstStyle>
            <a:lvl1pPr>
              <a:defRPr sz="5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r>
              <a:rPr lang="fr-FR">
                <a:solidFill>
                  <a:srgbClr val="58595B">
                    <a:alpha val="0"/>
                  </a:srgbClr>
                </a:solidFill>
              </a:rPr>
              <a:t>28/07/2017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>
          <a:xfrm>
            <a:off x="0" y="6497638"/>
            <a:ext cx="360363" cy="360362"/>
          </a:xfrm>
          <a:prstGeom prst="rect">
            <a:avLst/>
          </a:prstGeom>
          <a:ln>
            <a:solidFill>
              <a:schemeClr val="bg2">
                <a:alpha val="0"/>
              </a:schemeClr>
            </a:solidFill>
          </a:ln>
        </p:spPr>
        <p:txBody>
          <a:bodyPr/>
          <a:lstStyle>
            <a:lvl1pPr>
              <a:defRPr sz="5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r>
              <a:rPr lang="fr-FR">
                <a:solidFill>
                  <a:srgbClr val="58595B">
                    <a:alpha val="0"/>
                  </a:srgbClr>
                </a:solidFill>
              </a:rPr>
              <a:t>NOM DU SERVICE - Prénom &amp; Nom du rédacteur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0" y="6497638"/>
            <a:ext cx="360363" cy="360362"/>
          </a:xfrm>
          <a:prstGeom prst="rect">
            <a:avLst/>
          </a:prstGeom>
          <a:ln>
            <a:solidFill>
              <a:schemeClr val="bg2">
                <a:alpha val="0"/>
              </a:schemeClr>
            </a:solidFill>
          </a:ln>
        </p:spPr>
        <p:txBody>
          <a:bodyPr/>
          <a:lstStyle>
            <a:lvl1pPr>
              <a:defRPr sz="500">
                <a:solidFill>
                  <a:srgbClr val="58595B"/>
                </a:solidFill>
              </a:defRPr>
            </a:lvl1pPr>
          </a:lstStyle>
          <a:p>
            <a:pPr>
              <a:defRPr/>
            </a:pPr>
            <a:fld id="{FC5753CA-6368-4B8F-8940-FE63FF70C2B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  <p:sp>
        <p:nvSpPr>
          <p:cNvPr id="10" name="Titre 1"/>
          <p:cNvSpPr>
            <a:spLocks noGrp="1"/>
          </p:cNvSpPr>
          <p:nvPr>
            <p:ph type="ctrTitle"/>
          </p:nvPr>
        </p:nvSpPr>
        <p:spPr bwMode="gray">
          <a:xfrm rot="-240000">
            <a:off x="3679879" y="3480557"/>
            <a:ext cx="3139883" cy="961802"/>
          </a:xfrm>
          <a:solidFill>
            <a:srgbClr val="8080CC"/>
          </a:solidFill>
          <a:ln>
            <a:solidFill>
              <a:schemeClr val="accent1">
                <a:alpha val="0"/>
              </a:schemeClr>
            </a:solidFill>
          </a:ln>
        </p:spPr>
        <p:txBody>
          <a:bodyPr wrap="square" lIns="180000" rIns="180000" anchor="ctr"/>
          <a:lstStyle>
            <a:lvl1pPr algn="ctr">
              <a:lnSpc>
                <a:spcPct val="100000"/>
              </a:lnSpc>
              <a:defRPr sz="6250" b="1" spc="-150">
                <a:solidFill>
                  <a:srgbClr val="FFFFFF"/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11" name="Titre 1"/>
          <p:cNvSpPr txBox="1">
            <a:spLocks/>
          </p:cNvSpPr>
          <p:nvPr userDrawn="1"/>
        </p:nvSpPr>
        <p:spPr bwMode="gray">
          <a:xfrm>
            <a:off x="3280730" y="4379315"/>
            <a:ext cx="4689563" cy="961802"/>
          </a:xfrm>
          <a:prstGeom prst="rect">
            <a:avLst/>
          </a:prstGeom>
          <a:solidFill>
            <a:srgbClr val="FFE000"/>
          </a:solidFill>
          <a:ln>
            <a:solidFill>
              <a:schemeClr val="accent1">
                <a:alpha val="0"/>
              </a:schemeClr>
            </a:solidFill>
          </a:ln>
        </p:spPr>
        <p:txBody>
          <a:bodyPr vert="horz" wrap="square" lIns="180000" tIns="0" rIns="180000" bIns="0" rtlCol="0" anchor="ctr" anchorCtr="0">
            <a:noAutofit/>
          </a:bodyPr>
          <a:lstStyle>
            <a:lvl1pPr algn="ct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6250" b="1" kern="1200" cap="all" spc="-150">
                <a:solidFill>
                  <a:srgbClr val="FFFFFF"/>
                </a:solidFill>
                <a:latin typeface="Arial 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2pPr>
            <a:lvl3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3pPr>
            <a:lvl4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4pPr>
            <a:lvl5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5pPr>
            <a:lvl6pPr marL="4572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6pPr>
            <a:lvl7pPr marL="9144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7pPr>
            <a:lvl8pPr marL="13716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8pPr>
            <a:lvl9pPr marL="18288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9pPr>
          </a:lstStyle>
          <a:p>
            <a:r>
              <a:rPr lang="fr-FR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657527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90" Type="http://schemas.openxmlformats.org/officeDocument/2006/relationships/slideLayout" Target="../slideLayouts/slideLayout90.xml"/><Relationship Id="rId95" Type="http://schemas.openxmlformats.org/officeDocument/2006/relationships/slideLayout" Target="../slideLayouts/slideLayout95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slideLayout" Target="../slideLayouts/slideLayout91.xml"/><Relationship Id="rId9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slideLayout" Target="../slideLayouts/slideLayout9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503238" y="735013"/>
            <a:ext cx="8424862" cy="23034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503238" y="3203575"/>
            <a:ext cx="8424862" cy="25209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9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5609" y="6036488"/>
            <a:ext cx="2320119" cy="712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604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7" r:id="rId1"/>
    <p:sldLayoutId id="2147484018" r:id="rId2"/>
    <p:sldLayoutId id="2147484054" r:id="rId3"/>
    <p:sldLayoutId id="2147483675" r:id="rId4"/>
    <p:sldLayoutId id="2147484042" r:id="rId5"/>
    <p:sldLayoutId id="2147484030" r:id="rId6"/>
    <p:sldLayoutId id="2147483674" r:id="rId7"/>
    <p:sldLayoutId id="2147484043" r:id="rId8"/>
    <p:sldLayoutId id="2147484031" r:id="rId9"/>
    <p:sldLayoutId id="2147483979" r:id="rId10"/>
    <p:sldLayoutId id="2147484044" r:id="rId11"/>
    <p:sldLayoutId id="2147484032" r:id="rId12"/>
    <p:sldLayoutId id="2147483679" r:id="rId13"/>
    <p:sldLayoutId id="2147484045" r:id="rId14"/>
    <p:sldLayoutId id="2147484033" r:id="rId15"/>
    <p:sldLayoutId id="2147483677" r:id="rId16"/>
    <p:sldLayoutId id="2147484046" r:id="rId17"/>
    <p:sldLayoutId id="2147484034" r:id="rId18"/>
    <p:sldLayoutId id="2147483980" r:id="rId19"/>
    <p:sldLayoutId id="2147484035" r:id="rId20"/>
    <p:sldLayoutId id="2147483681" r:id="rId21"/>
    <p:sldLayoutId id="2147484052" r:id="rId22"/>
    <p:sldLayoutId id="2147484036" r:id="rId23"/>
    <p:sldLayoutId id="2147483981" r:id="rId24"/>
    <p:sldLayoutId id="2147484051" r:id="rId25"/>
    <p:sldLayoutId id="2147484037" r:id="rId26"/>
    <p:sldLayoutId id="2147483676" r:id="rId27"/>
    <p:sldLayoutId id="2147483678" r:id="rId28"/>
    <p:sldLayoutId id="2147484047" r:id="rId29"/>
    <p:sldLayoutId id="2147484038" r:id="rId30"/>
    <p:sldLayoutId id="2147483939" r:id="rId31"/>
    <p:sldLayoutId id="2147484048" r:id="rId32"/>
    <p:sldLayoutId id="2147484039" r:id="rId33"/>
    <p:sldLayoutId id="2147483982" r:id="rId34"/>
    <p:sldLayoutId id="2147484049" r:id="rId35"/>
    <p:sldLayoutId id="2147484040" r:id="rId36"/>
    <p:sldLayoutId id="2147483680" r:id="rId37"/>
    <p:sldLayoutId id="2147484050" r:id="rId38"/>
    <p:sldLayoutId id="2147484041" r:id="rId39"/>
    <p:sldLayoutId id="2147483984" r:id="rId40"/>
    <p:sldLayoutId id="2147483682" r:id="rId41"/>
    <p:sldLayoutId id="2147484002" r:id="rId42"/>
    <p:sldLayoutId id="2147484003" r:id="rId43"/>
    <p:sldLayoutId id="2147484005" r:id="rId44"/>
    <p:sldLayoutId id="2147483992" r:id="rId45"/>
    <p:sldLayoutId id="2147484004" r:id="rId46"/>
    <p:sldLayoutId id="2147483991" r:id="rId47"/>
    <p:sldLayoutId id="2147484006" r:id="rId48"/>
    <p:sldLayoutId id="2147483986" r:id="rId49"/>
    <p:sldLayoutId id="2147483989" r:id="rId50"/>
    <p:sldLayoutId id="2147483987" r:id="rId51"/>
    <p:sldLayoutId id="2147483988" r:id="rId52"/>
    <p:sldLayoutId id="2147483996" r:id="rId53"/>
    <p:sldLayoutId id="2147483691" r:id="rId54"/>
    <p:sldLayoutId id="2147484019" r:id="rId55"/>
    <p:sldLayoutId id="2147483998" r:id="rId56"/>
    <p:sldLayoutId id="2147484020" r:id="rId57"/>
    <p:sldLayoutId id="2147483940" r:id="rId58"/>
    <p:sldLayoutId id="2147484021" r:id="rId59"/>
    <p:sldLayoutId id="2147483692" r:id="rId60"/>
    <p:sldLayoutId id="2147484022" r:id="rId61"/>
    <p:sldLayoutId id="2147483997" r:id="rId62"/>
    <p:sldLayoutId id="2147484023" r:id="rId63"/>
    <p:sldLayoutId id="2147483942" r:id="rId64"/>
    <p:sldLayoutId id="2147483946" r:id="rId65"/>
    <p:sldLayoutId id="2147484024" r:id="rId66"/>
    <p:sldLayoutId id="2147484000" r:id="rId67"/>
    <p:sldLayoutId id="2147484025" r:id="rId68"/>
    <p:sldLayoutId id="2147483941" r:id="rId69"/>
    <p:sldLayoutId id="2147483943" r:id="rId70"/>
    <p:sldLayoutId id="2147484026" r:id="rId71"/>
    <p:sldLayoutId id="2147484001" r:id="rId72"/>
    <p:sldLayoutId id="2147484027" r:id="rId73"/>
    <p:sldLayoutId id="2147483945" r:id="rId74"/>
    <p:sldLayoutId id="2147484028" r:id="rId75"/>
    <p:sldLayoutId id="2147483944" r:id="rId76"/>
    <p:sldLayoutId id="2147484029" r:id="rId77"/>
    <p:sldLayoutId id="2147483700" r:id="rId78"/>
    <p:sldLayoutId id="2147484015" r:id="rId79"/>
    <p:sldLayoutId id="2147484016" r:id="rId80"/>
    <p:sldLayoutId id="2147483947" r:id="rId81"/>
    <p:sldLayoutId id="2147484008" r:id="rId82"/>
    <p:sldLayoutId id="2147483949" r:id="rId83"/>
    <p:sldLayoutId id="2147484009" r:id="rId84"/>
    <p:sldLayoutId id="2147483951" r:id="rId85"/>
    <p:sldLayoutId id="2147484010" r:id="rId86"/>
    <p:sldLayoutId id="2147484012" r:id="rId87"/>
    <p:sldLayoutId id="2147484013" r:id="rId88"/>
    <p:sldLayoutId id="2147484011" r:id="rId89"/>
    <p:sldLayoutId id="2147483952" r:id="rId90"/>
    <p:sldLayoutId id="2147483954" r:id="rId91"/>
    <p:sldLayoutId id="2147484014" r:id="rId92"/>
    <p:sldLayoutId id="2147483955" r:id="rId93"/>
    <p:sldLayoutId id="2147483714" r:id="rId94"/>
    <p:sldLayoutId id="2147484055" r:id="rId95"/>
  </p:sldLayoutIdLst>
  <p:hf hdr="0"/>
  <p:txStyles>
    <p:titleStyle>
      <a:lvl1pPr algn="l" rtl="0" eaLnBrk="0" fontAlgn="base" hangingPunct="0">
        <a:lnSpc>
          <a:spcPct val="84000"/>
        </a:lnSpc>
        <a:spcBef>
          <a:spcPct val="0"/>
        </a:spcBef>
        <a:spcAft>
          <a:spcPct val="0"/>
        </a:spcAft>
        <a:defRPr sz="4100" b="1" kern="1200" cap="all">
          <a:solidFill>
            <a:srgbClr val="00BAB3"/>
          </a:solidFill>
          <a:latin typeface="Arial "/>
          <a:ea typeface="Roboto Black" panose="02000000000000000000" pitchFamily="2" charset="0"/>
          <a:cs typeface="Roboto Black" panose="02000000000000000000" pitchFamily="2" charset="0"/>
        </a:defRPr>
      </a:lvl1pPr>
      <a:lvl2pPr algn="l" rtl="0" eaLnBrk="0" fontAlgn="base" hangingPunct="0">
        <a:lnSpc>
          <a:spcPct val="84000"/>
        </a:lnSpc>
        <a:spcBef>
          <a:spcPct val="0"/>
        </a:spcBef>
        <a:spcAft>
          <a:spcPct val="0"/>
        </a:spcAft>
        <a:defRPr sz="4100">
          <a:solidFill>
            <a:srgbClr val="00BAB3"/>
          </a:solidFill>
          <a:latin typeface="Roboto Black" pitchFamily="2" charset="0"/>
          <a:ea typeface="Roboto Black" pitchFamily="2" charset="0"/>
          <a:cs typeface="Roboto Black" pitchFamily="2" charset="0"/>
        </a:defRPr>
      </a:lvl2pPr>
      <a:lvl3pPr algn="l" rtl="0" eaLnBrk="0" fontAlgn="base" hangingPunct="0">
        <a:lnSpc>
          <a:spcPct val="84000"/>
        </a:lnSpc>
        <a:spcBef>
          <a:spcPct val="0"/>
        </a:spcBef>
        <a:spcAft>
          <a:spcPct val="0"/>
        </a:spcAft>
        <a:defRPr sz="4100">
          <a:solidFill>
            <a:srgbClr val="00BAB3"/>
          </a:solidFill>
          <a:latin typeface="Roboto Black" pitchFamily="2" charset="0"/>
          <a:ea typeface="Roboto Black" pitchFamily="2" charset="0"/>
          <a:cs typeface="Roboto Black" pitchFamily="2" charset="0"/>
        </a:defRPr>
      </a:lvl3pPr>
      <a:lvl4pPr algn="l" rtl="0" eaLnBrk="0" fontAlgn="base" hangingPunct="0">
        <a:lnSpc>
          <a:spcPct val="84000"/>
        </a:lnSpc>
        <a:spcBef>
          <a:spcPct val="0"/>
        </a:spcBef>
        <a:spcAft>
          <a:spcPct val="0"/>
        </a:spcAft>
        <a:defRPr sz="4100">
          <a:solidFill>
            <a:srgbClr val="00BAB3"/>
          </a:solidFill>
          <a:latin typeface="Roboto Black" pitchFamily="2" charset="0"/>
          <a:ea typeface="Roboto Black" pitchFamily="2" charset="0"/>
          <a:cs typeface="Roboto Black" pitchFamily="2" charset="0"/>
        </a:defRPr>
      </a:lvl4pPr>
      <a:lvl5pPr algn="l" rtl="0" eaLnBrk="0" fontAlgn="base" hangingPunct="0">
        <a:lnSpc>
          <a:spcPct val="84000"/>
        </a:lnSpc>
        <a:spcBef>
          <a:spcPct val="0"/>
        </a:spcBef>
        <a:spcAft>
          <a:spcPct val="0"/>
        </a:spcAft>
        <a:defRPr sz="4100">
          <a:solidFill>
            <a:srgbClr val="00BAB3"/>
          </a:solidFill>
          <a:latin typeface="Roboto Black" pitchFamily="2" charset="0"/>
          <a:ea typeface="Roboto Black" pitchFamily="2" charset="0"/>
          <a:cs typeface="Roboto Black" pitchFamily="2" charset="0"/>
        </a:defRPr>
      </a:lvl5pPr>
      <a:lvl6pPr marL="457200" algn="l" rtl="0" fontAlgn="base">
        <a:lnSpc>
          <a:spcPct val="84000"/>
        </a:lnSpc>
        <a:spcBef>
          <a:spcPct val="0"/>
        </a:spcBef>
        <a:spcAft>
          <a:spcPct val="0"/>
        </a:spcAft>
        <a:defRPr sz="4100">
          <a:solidFill>
            <a:srgbClr val="00BAB3"/>
          </a:solidFill>
          <a:latin typeface="Roboto Black" pitchFamily="2" charset="0"/>
          <a:ea typeface="Roboto Black" pitchFamily="2" charset="0"/>
          <a:cs typeface="Roboto Black" pitchFamily="2" charset="0"/>
        </a:defRPr>
      </a:lvl6pPr>
      <a:lvl7pPr marL="914400" algn="l" rtl="0" fontAlgn="base">
        <a:lnSpc>
          <a:spcPct val="84000"/>
        </a:lnSpc>
        <a:spcBef>
          <a:spcPct val="0"/>
        </a:spcBef>
        <a:spcAft>
          <a:spcPct val="0"/>
        </a:spcAft>
        <a:defRPr sz="4100">
          <a:solidFill>
            <a:srgbClr val="00BAB3"/>
          </a:solidFill>
          <a:latin typeface="Roboto Black" pitchFamily="2" charset="0"/>
          <a:ea typeface="Roboto Black" pitchFamily="2" charset="0"/>
          <a:cs typeface="Roboto Black" pitchFamily="2" charset="0"/>
        </a:defRPr>
      </a:lvl7pPr>
      <a:lvl8pPr marL="1371600" algn="l" rtl="0" fontAlgn="base">
        <a:lnSpc>
          <a:spcPct val="84000"/>
        </a:lnSpc>
        <a:spcBef>
          <a:spcPct val="0"/>
        </a:spcBef>
        <a:spcAft>
          <a:spcPct val="0"/>
        </a:spcAft>
        <a:defRPr sz="4100">
          <a:solidFill>
            <a:srgbClr val="00BAB3"/>
          </a:solidFill>
          <a:latin typeface="Roboto Black" pitchFamily="2" charset="0"/>
          <a:ea typeface="Roboto Black" pitchFamily="2" charset="0"/>
          <a:cs typeface="Roboto Black" pitchFamily="2" charset="0"/>
        </a:defRPr>
      </a:lvl8pPr>
      <a:lvl9pPr marL="1828800" algn="l" rtl="0" fontAlgn="base">
        <a:lnSpc>
          <a:spcPct val="84000"/>
        </a:lnSpc>
        <a:spcBef>
          <a:spcPct val="0"/>
        </a:spcBef>
        <a:spcAft>
          <a:spcPct val="0"/>
        </a:spcAft>
        <a:defRPr sz="4100">
          <a:solidFill>
            <a:srgbClr val="00BAB3"/>
          </a:solidFill>
          <a:latin typeface="Roboto Black" pitchFamily="2" charset="0"/>
          <a:ea typeface="Roboto Black" pitchFamily="2" charset="0"/>
          <a:cs typeface="Roboto Black" pitchFamily="2" charset="0"/>
        </a:defRPr>
      </a:lvl9pPr>
    </p:titleStyle>
    <p:bodyStyle>
      <a:lvl1pPr algn="l" rtl="0" eaLnBrk="0" fontAlgn="base" hangingPunct="0">
        <a:lnSpc>
          <a:spcPct val="90000"/>
        </a:lnSpc>
        <a:spcBef>
          <a:spcPct val="0"/>
        </a:spcBef>
        <a:spcAft>
          <a:spcPts val="1800"/>
        </a:spcAft>
        <a:buSzPct val="100000"/>
        <a:defRPr sz="1600" b="1" kern="1200" cap="all">
          <a:solidFill>
            <a:srgbClr val="00BAB3"/>
          </a:solidFill>
          <a:latin typeface="Arial "/>
          <a:ea typeface="Roboto Medium" panose="02000000000000000000" pitchFamily="2" charset="0"/>
          <a:cs typeface="Roboto Medium" panose="02000000000000000000" pitchFamily="2" charset="0"/>
        </a:defRPr>
      </a:lvl1pPr>
      <a:lvl2pPr algn="l" rtl="0" eaLnBrk="0" fontAlgn="base" hangingPunct="0">
        <a:lnSpc>
          <a:spcPct val="110000"/>
        </a:lnSpc>
        <a:spcBef>
          <a:spcPts val="600"/>
        </a:spcBef>
        <a:spcAft>
          <a:spcPts val="1800"/>
        </a:spcAft>
        <a:buSzPct val="100000"/>
        <a:defRPr sz="1600" kern="1200">
          <a:solidFill>
            <a:schemeClr val="bg2"/>
          </a:solidFill>
          <a:latin typeface="Arial "/>
          <a:ea typeface="Roboto Medium" pitchFamily="2" charset="0"/>
          <a:cs typeface="Roboto Medium" pitchFamily="2" charset="0"/>
        </a:defRPr>
      </a:lvl2pPr>
      <a:lvl3pPr marL="107950" indent="-107950" algn="l" rtl="0" eaLnBrk="0" fontAlgn="base" hangingPunct="0">
        <a:lnSpc>
          <a:spcPct val="110000"/>
        </a:lnSpc>
        <a:spcBef>
          <a:spcPts val="300"/>
        </a:spcBef>
        <a:spcAft>
          <a:spcPts val="300"/>
        </a:spcAft>
        <a:buClr>
          <a:srgbClr val="00BAB3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2"/>
          </a:solidFill>
          <a:latin typeface="Arial "/>
          <a:ea typeface="Roboto Medium" pitchFamily="2" charset="0"/>
          <a:cs typeface="Roboto Medium" pitchFamily="2" charset="0"/>
        </a:defRPr>
      </a:lvl3pPr>
      <a:lvl4pPr marL="215900" indent="-107950" algn="l" rtl="0" eaLnBrk="0" fontAlgn="base" hangingPunct="0">
        <a:lnSpc>
          <a:spcPct val="110000"/>
        </a:lnSpc>
        <a:spcBef>
          <a:spcPts val="300"/>
        </a:spcBef>
        <a:spcAft>
          <a:spcPts val="300"/>
        </a:spcAft>
        <a:buClr>
          <a:srgbClr val="00BAB3"/>
        </a:buClr>
        <a:buSzPct val="100000"/>
        <a:buFont typeface="Roboto Light" panose="02000000000000000000" pitchFamily="2" charset="0"/>
        <a:buChar char="-"/>
        <a:defRPr sz="1200" kern="1200">
          <a:solidFill>
            <a:schemeClr val="bg2"/>
          </a:solidFill>
          <a:latin typeface="Arial "/>
          <a:ea typeface="Roboto Medium" pitchFamily="2" charset="0"/>
          <a:cs typeface="Roboto Medium" pitchFamily="2" charset="0"/>
        </a:defRPr>
      </a:lvl4pPr>
      <a:lvl5pPr marL="323850" indent="-107950" algn="l" rtl="0" eaLnBrk="0" fontAlgn="base" hangingPunct="0">
        <a:lnSpc>
          <a:spcPct val="110000"/>
        </a:lnSpc>
        <a:spcBef>
          <a:spcPts val="300"/>
        </a:spcBef>
        <a:spcAft>
          <a:spcPts val="300"/>
        </a:spcAft>
        <a:buClr>
          <a:srgbClr val="00BAB3"/>
        </a:buClr>
        <a:buSzPct val="100000"/>
        <a:buFont typeface="Arial" panose="020B0604020202020204" pitchFamily="34" charset="0"/>
        <a:buChar char="•"/>
        <a:defRPr sz="1000" kern="1200">
          <a:solidFill>
            <a:schemeClr val="bg2"/>
          </a:solidFill>
          <a:latin typeface="Arial "/>
          <a:ea typeface="Roboto Medium" pitchFamily="2" charset="0"/>
          <a:cs typeface="Roboto Medium" pitchFamily="2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2.jpeg"/><Relationship Id="rId4" Type="http://schemas.openxmlformats.org/officeDocument/2006/relationships/image" Target="../media/image121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hyperlink" Target="https://france-visas.gouv.fr/en/web/france-visas/student" TargetMode="External"/><Relationship Id="rId7" Type="http://schemas.openxmlformats.org/officeDocument/2006/relationships/image" Target="../media/image133.png"/><Relationship Id="rId2" Type="http://schemas.openxmlformats.org/officeDocument/2006/relationships/hyperlink" Target="https://france-visas.gouv.fr/en/web/france-visas/" TargetMode="External"/><Relationship Id="rId1" Type="http://schemas.openxmlformats.org/officeDocument/2006/relationships/slideLayout" Target="../slideLayouts/slideLayout88.xml"/><Relationship Id="rId6" Type="http://schemas.openxmlformats.org/officeDocument/2006/relationships/image" Target="../media/image132.png"/><Relationship Id="rId5" Type="http://schemas.openxmlformats.org/officeDocument/2006/relationships/image" Target="../media/image131.png"/><Relationship Id="rId10" Type="http://schemas.openxmlformats.org/officeDocument/2006/relationships/image" Target="../media/image96.png"/><Relationship Id="rId4" Type="http://schemas.openxmlformats.org/officeDocument/2006/relationships/hyperlink" Target="https://fr.tlscontact.com/gb/lon/index.php" TargetMode="External"/><Relationship Id="rId9" Type="http://schemas.openxmlformats.org/officeDocument/2006/relationships/image" Target="../media/image12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hyperlink" Target="https://trouverunlogement.lescrous.fr/" TargetMode="External"/><Relationship Id="rId1" Type="http://schemas.openxmlformats.org/officeDocument/2006/relationships/slideLayout" Target="../slideLayouts/slideLayout92.xml"/><Relationship Id="rId4" Type="http://schemas.openxmlformats.org/officeDocument/2006/relationships/image" Target="../media/image12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8.xm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qEpy9Xr9UKk&amp;feature=youtu.be" TargetMode="External"/><Relationship Id="rId3" Type="http://schemas.openxmlformats.org/officeDocument/2006/relationships/hyperlink" Target="https://uk.ambafrance.org/Les-traducteurs-enregistres-au-consulat-general-a-Londres" TargetMode="External"/><Relationship Id="rId7" Type="http://schemas.openxmlformats.org/officeDocument/2006/relationships/hyperlink" Target="https://www.youtube.com/watch?v=XXaj44iB91w&amp;list=PLpm2evF1qaJe_oq0a-LMIKujAihwAtVEy&amp;index=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8.xml"/><Relationship Id="rId6" Type="http://schemas.openxmlformats.org/officeDocument/2006/relationships/image" Target="../media/image9.png"/><Relationship Id="rId11" Type="http://schemas.openxmlformats.org/officeDocument/2006/relationships/image" Target="../media/image137.png"/><Relationship Id="rId5" Type="http://schemas.openxmlformats.org/officeDocument/2006/relationships/image" Target="../media/image121.jpg"/><Relationship Id="rId10" Type="http://schemas.microsoft.com/office/2011/relationships/webextension" Target="../webextensions/webextension1.xml"/><Relationship Id="rId4" Type="http://schemas.openxmlformats.org/officeDocument/2006/relationships/image" Target="../media/image120.png"/><Relationship Id="rId9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120.png"/><Relationship Id="rId7" Type="http://schemas.openxmlformats.org/officeDocument/2006/relationships/hyperlink" Target="https://www.campusfrance.org/en/ville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8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121.jpg"/><Relationship Id="rId9" Type="http://schemas.openxmlformats.org/officeDocument/2006/relationships/image" Target="../media/image135.tif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121.jpg"/><Relationship Id="rId7" Type="http://schemas.openxmlformats.org/officeDocument/2006/relationships/image" Target="../media/image9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92.xml"/><Relationship Id="rId6" Type="http://schemas.openxmlformats.org/officeDocument/2006/relationships/image" Target="../media/image25.png"/><Relationship Id="rId11" Type="http://schemas.openxmlformats.org/officeDocument/2006/relationships/image" Target="../media/image59.png"/><Relationship Id="rId5" Type="http://schemas.openxmlformats.org/officeDocument/2006/relationships/image" Target="../media/image92.png"/><Relationship Id="rId10" Type="http://schemas.microsoft.com/office/2007/relationships/hdphoto" Target="../media/hdphoto1.wdp"/><Relationship Id="rId4" Type="http://schemas.openxmlformats.org/officeDocument/2006/relationships/image" Target="../media/image6.png"/><Relationship Id="rId9" Type="http://schemas.openxmlformats.org/officeDocument/2006/relationships/image" Target="../media/image13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tudiant.gouv.fr/en/welcome-france-2063?k=hijab&amp;top=&amp;top?k=hijab" TargetMode="External"/><Relationship Id="rId3" Type="http://schemas.openxmlformats.org/officeDocument/2006/relationships/image" Target="../media/image121.jpg"/><Relationship Id="rId7" Type="http://schemas.openxmlformats.org/officeDocument/2006/relationships/image" Target="../media/image92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92.xml"/><Relationship Id="rId6" Type="http://schemas.openxmlformats.org/officeDocument/2006/relationships/image" Target="../media/image59.png"/><Relationship Id="rId5" Type="http://schemas.openxmlformats.org/officeDocument/2006/relationships/image" Target="../media/image5.png"/><Relationship Id="rId4" Type="http://schemas.openxmlformats.org/officeDocument/2006/relationships/image" Target="../media/image6.png"/><Relationship Id="rId9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92.xml"/><Relationship Id="rId5" Type="http://schemas.openxmlformats.org/officeDocument/2006/relationships/image" Target="../media/image138.png"/><Relationship Id="rId4" Type="http://schemas.openxmlformats.org/officeDocument/2006/relationships/image" Target="../media/image1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92.xml"/><Relationship Id="rId5" Type="http://schemas.openxmlformats.org/officeDocument/2006/relationships/image" Target="../media/image140.png"/><Relationship Id="rId4" Type="http://schemas.openxmlformats.org/officeDocument/2006/relationships/image" Target="../media/image1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2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_Microsoft_Word.docx"/><Relationship Id="rId2" Type="http://schemas.openxmlformats.org/officeDocument/2006/relationships/slideLayout" Target="../slideLayouts/slideLayout8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42.png"/><Relationship Id="rId4" Type="http://schemas.openxmlformats.org/officeDocument/2006/relationships/image" Target="../media/image14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8.xml"/><Relationship Id="rId5" Type="http://schemas.openxmlformats.org/officeDocument/2006/relationships/image" Target="../media/image143.tiff"/><Relationship Id="rId4" Type="http://schemas.openxmlformats.org/officeDocument/2006/relationships/hyperlink" Target="https://www.francealumni.fr/en/position/uk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emf"/><Relationship Id="rId2" Type="http://schemas.openxmlformats.org/officeDocument/2006/relationships/hyperlink" Target="https://shows.acast.com/652e64f28cd7770012334f37" TargetMode="External"/><Relationship Id="rId1" Type="http://schemas.openxmlformats.org/officeDocument/2006/relationships/slideLayout" Target="../slideLayouts/slideLayout65.xml"/><Relationship Id="rId5" Type="http://schemas.openxmlformats.org/officeDocument/2006/relationships/image" Target="../media/image121.jpg"/><Relationship Id="rId4" Type="http://schemas.openxmlformats.org/officeDocument/2006/relationships/image" Target="../media/image1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2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5.xml"/><Relationship Id="rId6" Type="http://schemas.openxmlformats.org/officeDocument/2006/relationships/image" Target="../media/image125.png"/><Relationship Id="rId5" Type="http://schemas.openxmlformats.org/officeDocument/2006/relationships/image" Target="../media/image22.png"/><Relationship Id="rId4" Type="http://schemas.openxmlformats.org/officeDocument/2006/relationships/image" Target="../media/image1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1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1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1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hyperlink" Target="https://france-visas.gouv.fr/en/web/france-visas/" TargetMode="External"/><Relationship Id="rId1" Type="http://schemas.openxmlformats.org/officeDocument/2006/relationships/slideLayout" Target="../slideLayouts/slideLayout88.xml"/><Relationship Id="rId6" Type="http://schemas.openxmlformats.org/officeDocument/2006/relationships/image" Target="../media/image130.png"/><Relationship Id="rId5" Type="http://schemas.openxmlformats.org/officeDocument/2006/relationships/image" Target="../media/image129.png"/><Relationship Id="rId4" Type="http://schemas.openxmlformats.org/officeDocument/2006/relationships/image" Target="../media/image1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7829" y="1632352"/>
            <a:ext cx="4860999" cy="4860999"/>
          </a:xfrm>
          <a:prstGeom prst="rect">
            <a:avLst/>
          </a:prstGeom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9FD41277-EFD3-0343-80D9-AC0688490EE5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7D66760A-CE41-3748-9002-3AC934C87E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55C70784-7C4A-6C45-A364-F6D6E084B3A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pic>
        <p:nvPicPr>
          <p:cNvPr id="12" name="Image 11">
            <a:extLst>
              <a:ext uri="{FF2B5EF4-FFF2-40B4-BE49-F238E27FC236}">
                <a16:creationId xmlns:a16="http://schemas.microsoft.com/office/drawing/2014/main" id="{96DC4E99-056D-D845-BF9E-C0E39ADDDE4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30"/>
          <a:stretch/>
        </p:blipFill>
        <p:spPr>
          <a:xfrm>
            <a:off x="231333" y="425681"/>
            <a:ext cx="8721089" cy="552812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06B634C-B10F-EE44-8A32-3BBFD6489ECE}"/>
              </a:ext>
            </a:extLst>
          </p:cNvPr>
          <p:cNvSpPr/>
          <p:nvPr/>
        </p:nvSpPr>
        <p:spPr>
          <a:xfrm>
            <a:off x="214927" y="425681"/>
            <a:ext cx="8721090" cy="5528124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5" name="Titre 54"/>
          <p:cNvSpPr>
            <a:spLocks noGrp="1"/>
          </p:cNvSpPr>
          <p:nvPr>
            <p:ph type="ctrTitle"/>
          </p:nvPr>
        </p:nvSpPr>
        <p:spPr>
          <a:xfrm>
            <a:off x="504000" y="1632352"/>
            <a:ext cx="7931340" cy="3047166"/>
          </a:xfrm>
        </p:spPr>
        <p:txBody>
          <a:bodyPr/>
          <a:lstStyle/>
          <a:p>
            <a:pPr eaLnBrk="1" hangingPunct="1">
              <a:defRPr/>
            </a:pPr>
            <a:r>
              <a:rPr lang="fr-FR" b="0" dirty="0">
                <a:latin typeface="CampusFrance Inline" pitchFamily="2" charset="0"/>
                <a:cs typeface="CampusFrance Inline" pitchFamily="2" charset="0"/>
              </a:rPr>
              <a:t>Campus France UK </a:t>
            </a:r>
            <a:br>
              <a:rPr lang="fr-FR" b="0" dirty="0">
                <a:latin typeface="CampusFrance Inline" pitchFamily="2" charset="0"/>
                <a:cs typeface="CampusFrance Inline" pitchFamily="2" charset="0"/>
              </a:rPr>
            </a:br>
            <a:r>
              <a:rPr lang="fr-FR" sz="2800" b="0" dirty="0" err="1">
                <a:latin typeface="CampusFrance Inline" pitchFamily="2" charset="0"/>
                <a:cs typeface="CampusFrance Inline" pitchFamily="2" charset="0"/>
              </a:rPr>
              <a:t>helps</a:t>
            </a:r>
            <a:r>
              <a:rPr lang="fr-FR" sz="2800" b="0" dirty="0"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2800" b="0" dirty="0" err="1">
                <a:latin typeface="CampusFrance Inline" pitchFamily="2" charset="0"/>
                <a:cs typeface="CampusFrance Inline" pitchFamily="2" charset="0"/>
              </a:rPr>
              <a:t>you</a:t>
            </a:r>
            <a:r>
              <a:rPr lang="fr-FR" sz="2800" b="0" dirty="0"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2800" b="0" dirty="0" err="1">
                <a:latin typeface="CampusFrance Inline" pitchFamily="2" charset="0"/>
                <a:cs typeface="CampusFrance Inline" pitchFamily="2" charset="0"/>
              </a:rPr>
              <a:t>prepare</a:t>
            </a:r>
            <a:r>
              <a:rPr lang="fr-FR" sz="2800" b="0" dirty="0"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2800" b="0" dirty="0" err="1">
                <a:latin typeface="CampusFrance Inline" pitchFamily="2" charset="0"/>
                <a:cs typeface="CampusFrance Inline" pitchFamily="2" charset="0"/>
              </a:rPr>
              <a:t>your</a:t>
            </a:r>
            <a:r>
              <a:rPr lang="fr-FR" sz="2800" b="0" dirty="0"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2800" b="0" dirty="0" err="1">
                <a:latin typeface="CampusFrance Inline" pitchFamily="2" charset="0"/>
                <a:cs typeface="CampusFrance Inline" pitchFamily="2" charset="0"/>
              </a:rPr>
              <a:t>outward</a:t>
            </a:r>
            <a:r>
              <a:rPr lang="fr-FR" sz="2800" b="0" dirty="0"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2800" b="0" dirty="0" err="1">
                <a:latin typeface="CampusFrance Inline" pitchFamily="2" charset="0"/>
                <a:cs typeface="CampusFrance Inline" pitchFamily="2" charset="0"/>
              </a:rPr>
              <a:t>mobility</a:t>
            </a:r>
            <a:r>
              <a:rPr lang="fr-FR" sz="2800" b="0" dirty="0">
                <a:latin typeface="CampusFrance Inline" pitchFamily="2" charset="0"/>
                <a:cs typeface="CampusFrance Inline" pitchFamily="2" charset="0"/>
              </a:rPr>
              <a:t> to France</a:t>
            </a:r>
            <a:endParaRPr lang="fr-FR" b="0" dirty="0">
              <a:latin typeface="CampusFrance Inline" pitchFamily="2" charset="0"/>
              <a:cs typeface="CampusFrance Inline" pitchFamily="2" charset="0"/>
            </a:endParaRPr>
          </a:p>
        </p:txBody>
      </p:sp>
      <p:sp>
        <p:nvSpPr>
          <p:cNvPr id="56" name="Espace réservé du texte 55"/>
          <p:cNvSpPr>
            <a:spLocks noGrp="1"/>
          </p:cNvSpPr>
          <p:nvPr>
            <p:ph type="body" sz="quarter" idx="13"/>
          </p:nvPr>
        </p:nvSpPr>
        <p:spPr>
          <a:xfrm>
            <a:off x="504000" y="4350456"/>
            <a:ext cx="4314054" cy="13251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sz="2400" cap="none" dirty="0">
                <a:latin typeface="CampusFrance Sans"/>
                <a:ea typeface="Roboto Medium"/>
                <a:cs typeface="CampusFrance Sans" pitchFamily="2" charset="0"/>
              </a:rPr>
              <a:t>1. The </a:t>
            </a:r>
            <a:r>
              <a:rPr lang="fr-FR" sz="2400" cap="none" dirty="0" err="1">
                <a:latin typeface="CampusFrance Sans"/>
                <a:ea typeface="Roboto Medium"/>
                <a:cs typeface="CampusFrance Sans" pitchFamily="2" charset="0"/>
              </a:rPr>
              <a:t>Higher</a:t>
            </a:r>
            <a:r>
              <a:rPr lang="fr-FR" sz="2400" cap="none" dirty="0">
                <a:latin typeface="CampusFrance Sans"/>
                <a:ea typeface="Roboto Medium"/>
                <a:cs typeface="CampusFrance Sans" pitchFamily="2" charset="0"/>
              </a:rPr>
              <a:t> Education system in France</a:t>
            </a:r>
          </a:p>
          <a:p>
            <a:pPr>
              <a:defRPr/>
            </a:pPr>
            <a:r>
              <a:rPr lang="fr-FR" sz="2400" cap="none" dirty="0">
                <a:latin typeface="CampusFrance Sans"/>
                <a:ea typeface="Roboto Medium"/>
                <a:cs typeface="CampusFrance Sans" pitchFamily="2" charset="0"/>
              </a:rPr>
              <a:t>2. How to </a:t>
            </a:r>
            <a:r>
              <a:rPr lang="fr-FR" sz="2400" cap="none" dirty="0" err="1">
                <a:latin typeface="CampusFrance Sans"/>
                <a:ea typeface="Roboto Medium"/>
                <a:cs typeface="CampusFrance Sans" pitchFamily="2" charset="0"/>
              </a:rPr>
              <a:t>apply</a:t>
            </a:r>
            <a:r>
              <a:rPr lang="fr-FR" sz="2400" cap="none" dirty="0">
                <a:latin typeface="CampusFrance Sans"/>
                <a:ea typeface="Roboto Medium"/>
                <a:cs typeface="CampusFrance Sans" pitchFamily="2" charset="0"/>
              </a:rPr>
              <a:t> for a </a:t>
            </a:r>
            <a:r>
              <a:rPr lang="fr-FR" sz="2400" cap="none" dirty="0" err="1">
                <a:latin typeface="CampusFrance Sans"/>
                <a:ea typeface="Roboto Medium"/>
                <a:cs typeface="CampusFrance Sans" pitchFamily="2" charset="0"/>
              </a:rPr>
              <a:t>student</a:t>
            </a:r>
            <a:r>
              <a:rPr lang="fr-FR" sz="2400" cap="none" dirty="0">
                <a:latin typeface="CampusFrance Sans"/>
                <a:ea typeface="Roboto Medium"/>
                <a:cs typeface="CampusFrance Sans" pitchFamily="2" charset="0"/>
              </a:rPr>
              <a:t> visa</a:t>
            </a:r>
            <a:endParaRPr lang="fr-FR" sz="2400" cap="none" dirty="0">
              <a:latin typeface="CampusFrance Sans" pitchFamily="2" charset="0"/>
              <a:cs typeface="CampusFrance Sans" pitchFamily="2" charset="0"/>
            </a:endParaRPr>
          </a:p>
          <a:p>
            <a:pPr>
              <a:defRPr/>
            </a:pPr>
            <a:r>
              <a:rPr lang="fr-FR" sz="2400" cap="none" dirty="0">
                <a:latin typeface="CampusFrance Sans"/>
                <a:ea typeface="Roboto Medium"/>
                <a:cs typeface="CampusFrance Sans" pitchFamily="2" charset="0"/>
              </a:rPr>
              <a:t>3. </a:t>
            </a:r>
            <a:r>
              <a:rPr lang="fr-FR" sz="2400" cap="none" dirty="0" err="1">
                <a:latin typeface="CampusFrance Sans"/>
                <a:ea typeface="Roboto Medium"/>
                <a:cs typeface="CampusFrance Sans" pitchFamily="2" charset="0"/>
              </a:rPr>
              <a:t>Your</a:t>
            </a:r>
            <a:r>
              <a:rPr lang="fr-FR" sz="2400" cap="none" dirty="0">
                <a:latin typeface="CampusFrance Sans"/>
                <a:ea typeface="Roboto Medium"/>
                <a:cs typeface="CampusFrance Sans" pitchFamily="2" charset="0"/>
              </a:rPr>
              <a:t> </a:t>
            </a:r>
            <a:r>
              <a:rPr lang="fr-FR" sz="2400" cap="none" dirty="0" err="1">
                <a:latin typeface="CampusFrance Sans"/>
                <a:ea typeface="Roboto Medium"/>
                <a:cs typeface="CampusFrance Sans" pitchFamily="2" charset="0"/>
              </a:rPr>
              <a:t>student</a:t>
            </a:r>
            <a:r>
              <a:rPr lang="fr-FR" sz="2400" cap="none" dirty="0">
                <a:latin typeface="CampusFrance Sans"/>
                <a:ea typeface="Roboto Medium"/>
                <a:cs typeface="CampusFrance Sans" pitchFamily="2" charset="0"/>
              </a:rPr>
              <a:t> life in France</a:t>
            </a:r>
          </a:p>
        </p:txBody>
      </p:sp>
    </p:spTree>
    <p:extLst>
      <p:ext uri="{BB962C8B-B14F-4D97-AF65-F5344CB8AC3E}">
        <p14:creationId xmlns:p14="http://schemas.microsoft.com/office/powerpoint/2010/main" val="1466346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08A17E3-C09E-2849-8E9E-6574DEB30C13}"/>
              </a:ext>
            </a:extLst>
          </p:cNvPr>
          <p:cNvSpPr/>
          <p:nvPr/>
        </p:nvSpPr>
        <p:spPr>
          <a:xfrm>
            <a:off x="270108" y="5334754"/>
            <a:ext cx="8545045" cy="661142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 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251520" y="397568"/>
            <a:ext cx="4804944" cy="1461050"/>
          </a:xfrm>
        </p:spPr>
        <p:txBody>
          <a:bodyPr/>
          <a:lstStyle/>
          <a:p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from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France visas to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tls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contact</a:t>
            </a:r>
          </a:p>
          <a:p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2. Visa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PRocedure</a:t>
            </a:r>
            <a:endParaRPr lang="fr-FR" sz="16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22"/>
          </p:nvPr>
        </p:nvSpPr>
        <p:spPr>
          <a:xfrm>
            <a:off x="4403418" y="1770709"/>
            <a:ext cx="4206197" cy="3276379"/>
          </a:xfrm>
        </p:spPr>
        <p:txBody>
          <a:bodyPr/>
          <a:lstStyle/>
          <a:p>
            <a:pPr algn="ctr"/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Once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have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confirmation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from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Etudes en France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can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start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visa application on the 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France Visas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platform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Select the 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« 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Student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visas » </a:t>
            </a:r>
            <a:endParaRPr lang="fr-FR" dirty="0">
              <a:solidFill>
                <a:srgbClr val="FA593C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Fill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in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application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form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and book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appointment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at the TLS Contact Center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Come to 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TLS Contact 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center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with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the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requested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documents and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Etudes en France confirmation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b="0" i="1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Fees: France Visas £43.18, TLS £48.40</a:t>
            </a:r>
          </a:p>
          <a:p>
            <a:pPr marL="285750" indent="-285750">
              <a:buFont typeface="Wingdings" pitchFamily="2" charset="2"/>
              <a:buChar char="Ø"/>
            </a:pPr>
            <a:endParaRPr lang="fr-FR" b="0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0CB4BC5-389F-414C-8E42-38A93933F424}"/>
              </a:ext>
            </a:extLst>
          </p:cNvPr>
          <p:cNvSpPr/>
          <p:nvPr/>
        </p:nvSpPr>
        <p:spPr>
          <a:xfrm>
            <a:off x="678491" y="5399357"/>
            <a:ext cx="7133914" cy="535531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SzPct val="100000"/>
            </a:pPr>
            <a:r>
              <a:rPr lang="fr-FR" sz="16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fr-FR" sz="1600" b="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fr-FR" sz="16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apply</a:t>
            </a:r>
            <a:r>
              <a:rPr lang="fr-FR" sz="16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France-Visas </a:t>
            </a:r>
            <a:r>
              <a:rPr lang="fr-FR" sz="1600" b="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FR" sz="16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 </a:t>
            </a:r>
            <a:r>
              <a:rPr lang="fr-FR" sz="1600" b="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months</a:t>
            </a:r>
            <a:r>
              <a:rPr lang="fr-FR" sz="16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3 </a:t>
            </a:r>
            <a:r>
              <a:rPr lang="fr-FR" sz="1600" b="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weeks</a:t>
            </a:r>
            <a:r>
              <a:rPr lang="fr-FR" sz="16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  <a:r>
              <a:rPr lang="fr-FR" sz="16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1600" b="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</a:t>
            </a:r>
            <a:r>
              <a:rPr lang="fr-FR" sz="16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course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4C7219-8FA6-D743-A514-F559978B03DF}"/>
              </a:ext>
            </a:extLst>
          </p:cNvPr>
          <p:cNvSpPr/>
          <p:nvPr/>
        </p:nvSpPr>
        <p:spPr>
          <a:xfrm>
            <a:off x="4197882" y="1676201"/>
            <a:ext cx="4617271" cy="3435491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50A55F"/>
              </a:solidFill>
            </a:endParaRPr>
          </a:p>
        </p:txBody>
      </p:sp>
      <p:pic>
        <p:nvPicPr>
          <p:cNvPr id="2" name="Image 1">
            <a:hlinkClick r:id="rId2"/>
            <a:extLst>
              <a:ext uri="{FF2B5EF4-FFF2-40B4-BE49-F238E27FC236}">
                <a16:creationId xmlns:a16="http://schemas.microsoft.com/office/drawing/2014/main" id="{0C69B511-234A-CC4D-B3A0-0DF451AA35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522" y="1573421"/>
            <a:ext cx="3346692" cy="698151"/>
          </a:xfrm>
          <a:prstGeom prst="rect">
            <a:avLst/>
          </a:prstGeom>
        </p:spPr>
      </p:pic>
      <p:pic>
        <p:nvPicPr>
          <p:cNvPr id="4" name="Image 3">
            <a:hlinkClick r:id="rId3"/>
            <a:extLst>
              <a:ext uri="{FF2B5EF4-FFF2-40B4-BE49-F238E27FC236}">
                <a16:creationId xmlns:a16="http://schemas.microsoft.com/office/drawing/2014/main" id="{DABF3B2C-1AA8-6342-972D-DF7A8B6440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9126" y="3069330"/>
            <a:ext cx="3224696" cy="993913"/>
          </a:xfrm>
          <a:prstGeom prst="rect">
            <a:avLst/>
          </a:prstGeom>
        </p:spPr>
      </p:pic>
      <p:pic>
        <p:nvPicPr>
          <p:cNvPr id="5" name="Image 4">
            <a:hlinkClick r:id="rId4"/>
            <a:extLst>
              <a:ext uri="{FF2B5EF4-FFF2-40B4-BE49-F238E27FC236}">
                <a16:creationId xmlns:a16="http://schemas.microsoft.com/office/drawing/2014/main" id="{36A0122D-A00D-4D41-A8B3-9EA4928F44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0108" y="4385593"/>
            <a:ext cx="2408524" cy="661496"/>
          </a:xfrm>
          <a:prstGeom prst="rect">
            <a:avLst/>
          </a:prstGeom>
        </p:spPr>
      </p:pic>
      <p:grpSp>
        <p:nvGrpSpPr>
          <p:cNvPr id="12" name="Groupe 11">
            <a:extLst>
              <a:ext uri="{FF2B5EF4-FFF2-40B4-BE49-F238E27FC236}">
                <a16:creationId xmlns:a16="http://schemas.microsoft.com/office/drawing/2014/main" id="{2B81F76B-BA67-1D47-AF35-8FD8E8F613B2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517D3173-DCF7-B042-A770-EA3DDC6C0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A84999B-75E7-AE4E-AFE3-FC0C424E3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pic>
        <p:nvPicPr>
          <p:cNvPr id="15" name="Image 14">
            <a:extLst>
              <a:ext uri="{FF2B5EF4-FFF2-40B4-BE49-F238E27FC236}">
                <a16:creationId xmlns:a16="http://schemas.microsoft.com/office/drawing/2014/main" id="{F1B4DD83-FB97-9D41-A550-3753A3D7DBCE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218" y="1899767"/>
            <a:ext cx="900686" cy="900686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5915155B-01C3-EE4B-820E-5D149A5E3E9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409" y="3005451"/>
            <a:ext cx="900686" cy="900686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0D157D15-3A9D-CC44-8E12-9562DC36C892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4710" y="4063243"/>
            <a:ext cx="900686" cy="900686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13805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8C60E565-42FE-9A41-9332-4F6C4CB2FBBC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BC7D9FF1-342F-814A-A98E-C5C2AC68D7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DCED26DF-CC1D-D84D-B69C-476F760EB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76CA419C-70E5-9F4E-A9E1-CC8DCDF42B1B}"/>
              </a:ext>
            </a:extLst>
          </p:cNvPr>
          <p:cNvSpPr/>
          <p:nvPr/>
        </p:nvSpPr>
        <p:spPr>
          <a:xfrm>
            <a:off x="218660" y="387626"/>
            <a:ext cx="8716617" cy="5546035"/>
          </a:xfrm>
          <a:prstGeom prst="rect">
            <a:avLst/>
          </a:prstGeom>
          <a:solidFill>
            <a:srgbClr val="FA59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50C6C5C-62F8-AE4C-A951-FE7CA0FA03C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26522"/>
              </a:clrFrom>
              <a:clrTo>
                <a:srgbClr val="F2652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65510" y="2533118"/>
            <a:ext cx="4243604" cy="2890594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6229E256-F15D-9D4A-88FF-C13B3D47890B}"/>
              </a:ext>
            </a:extLst>
          </p:cNvPr>
          <p:cNvSpPr txBox="1">
            <a:spLocks/>
          </p:cNvSpPr>
          <p:nvPr/>
        </p:nvSpPr>
        <p:spPr bwMode="gray">
          <a:xfrm>
            <a:off x="504000" y="752401"/>
            <a:ext cx="5040000" cy="30471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5050" b="1" kern="1200" cap="all" spc="-15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2pPr>
            <a:lvl3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3pPr>
            <a:lvl4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4pPr>
            <a:lvl5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5pPr>
            <a:lvl6pPr marL="4572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6pPr>
            <a:lvl7pPr marL="9144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7pPr>
            <a:lvl8pPr marL="13716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8pPr>
            <a:lvl9pPr marL="18288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9pPr>
          </a:lstStyle>
          <a:p>
            <a:r>
              <a:rPr lang="fr-FR" b="0" dirty="0">
                <a:latin typeface="CampusFrance Inline" pitchFamily="2" charset="0"/>
                <a:cs typeface="CampusFrance Inline" pitchFamily="2" charset="0"/>
              </a:rPr>
              <a:t>3. </a:t>
            </a:r>
            <a:r>
              <a:rPr lang="fr-FR" b="0" dirty="0" err="1">
                <a:latin typeface="CampusFrance Inline" pitchFamily="2" charset="0"/>
                <a:cs typeface="CampusFrance Inline" pitchFamily="2" charset="0"/>
              </a:rPr>
              <a:t>Your</a:t>
            </a:r>
            <a:r>
              <a:rPr lang="fr-FR" b="0" dirty="0"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b="0" dirty="0" err="1">
                <a:latin typeface="CampusFrance Inline" pitchFamily="2" charset="0"/>
                <a:cs typeface="CampusFrance Inline" pitchFamily="2" charset="0"/>
              </a:rPr>
              <a:t>student</a:t>
            </a:r>
            <a:r>
              <a:rPr lang="fr-FR" b="0" dirty="0">
                <a:latin typeface="CampusFrance Inline" pitchFamily="2" charset="0"/>
                <a:cs typeface="CampusFrance Inline" pitchFamily="2" charset="0"/>
              </a:rPr>
              <a:t> life in France</a:t>
            </a:r>
          </a:p>
        </p:txBody>
      </p:sp>
      <p:sp>
        <p:nvSpPr>
          <p:cNvPr id="9" name="Espace réservé du texte 4">
            <a:extLst>
              <a:ext uri="{FF2B5EF4-FFF2-40B4-BE49-F238E27FC236}">
                <a16:creationId xmlns:a16="http://schemas.microsoft.com/office/drawing/2014/main" id="{1D52D75A-6C13-0842-BD17-E99E6FE55E57}"/>
              </a:ext>
            </a:extLst>
          </p:cNvPr>
          <p:cNvSpPr txBox="1">
            <a:spLocks/>
          </p:cNvSpPr>
          <p:nvPr/>
        </p:nvSpPr>
        <p:spPr bwMode="gray">
          <a:xfrm>
            <a:off x="504000" y="4478951"/>
            <a:ext cx="4215782" cy="11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  <a:defRPr sz="2000" b="0" kern="1200" cap="all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defRPr sz="1250" kern="120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 algn="l" rtl="0" eaLnBrk="0" fontAlgn="base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00BAB3"/>
              </a:buClr>
              <a:buSzPct val="100000"/>
              <a:buFontTx/>
              <a:buNone/>
              <a:defRPr sz="1250" kern="120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 marL="215900" indent="-10795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rgbClr val="FFFFFF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rgbClr val="FFFFFF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2400" cap="none" dirty="0">
              <a:latin typeface="CampusFrance Sans" pitchFamily="2" charset="0"/>
              <a:cs typeface="CampusFrance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529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324987" y="615768"/>
            <a:ext cx="7840921" cy="824946"/>
          </a:xfrm>
        </p:spPr>
        <p:txBody>
          <a:bodyPr/>
          <a:lstStyle/>
          <a:p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How to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find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an accommodation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772ECFB-3AFE-D447-B1F1-704E30952FB6}"/>
              </a:ext>
            </a:extLst>
          </p:cNvPr>
          <p:cNvSpPr/>
          <p:nvPr/>
        </p:nvSpPr>
        <p:spPr>
          <a:xfrm>
            <a:off x="263254" y="1673845"/>
            <a:ext cx="8644002" cy="3796511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FF313A-80EC-A047-955A-A2A8D5E99D68}"/>
              </a:ext>
            </a:extLst>
          </p:cNvPr>
          <p:cNvSpPr/>
          <p:nvPr/>
        </p:nvSpPr>
        <p:spPr>
          <a:xfrm>
            <a:off x="483705" y="2371367"/>
            <a:ext cx="7608735" cy="2118635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51ADC51F-F158-B14E-9403-098CEDA983D4}"/>
              </a:ext>
            </a:extLst>
          </p:cNvPr>
          <p:cNvSpPr txBox="1">
            <a:spLocks/>
          </p:cNvSpPr>
          <p:nvPr/>
        </p:nvSpPr>
        <p:spPr bwMode="gray">
          <a:xfrm>
            <a:off x="568254" y="2465508"/>
            <a:ext cx="7421315" cy="414582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itchFamily="2" charset="2"/>
              <a:buChar char="à"/>
            </a:pPr>
            <a:r>
              <a:rPr lang="en-US" sz="1400" dirty="0">
                <a:solidFill>
                  <a:schemeClr val="bg2">
                    <a:lumMod val="75000"/>
                  </a:schemeClr>
                </a:solidFill>
              </a:rPr>
              <a:t>Rooms in university residences (CROUS : </a:t>
            </a:r>
            <a:r>
              <a:rPr lang="en-US" sz="1400" dirty="0">
                <a:solidFill>
                  <a:schemeClr val="bg2">
                    <a:lumMod val="75000"/>
                  </a:schemeClr>
                </a:solidFill>
                <a:hlinkClick r:id="rId2"/>
              </a:rPr>
              <a:t>https://trouverunlogement.lescrous.fr/</a:t>
            </a:r>
            <a:r>
              <a:rPr lang="en-US" sz="1400" dirty="0">
                <a:solidFill>
                  <a:schemeClr val="bg2">
                    <a:lumMod val="75000"/>
                  </a:schemeClr>
                </a:solidFill>
              </a:rPr>
              <a:t> ) 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sz="1400" dirty="0">
                <a:solidFill>
                  <a:schemeClr val="bg2">
                    <a:lumMod val="75000"/>
                  </a:schemeClr>
                </a:solidFill>
              </a:rPr>
              <a:t>Private student residences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sz="1400" dirty="0">
                <a:solidFill>
                  <a:schemeClr val="bg2">
                    <a:lumMod val="75000"/>
                  </a:schemeClr>
                </a:solidFill>
              </a:rPr>
              <a:t>Private landlords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sz="1400" dirty="0">
                <a:solidFill>
                  <a:schemeClr val="bg2">
                    <a:lumMod val="75000"/>
                  </a:schemeClr>
                </a:solidFill>
              </a:rPr>
              <a:t>Shared student accommodation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sz="1400" dirty="0">
                <a:solidFill>
                  <a:schemeClr val="bg2">
                    <a:lumMod val="75000"/>
                  </a:schemeClr>
                </a:solidFill>
              </a:rPr>
              <a:t>Intergenerational housing 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817AFDAA-168A-8047-BE00-660B1FD9115A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79CC9269-73B6-CA47-98F2-4B0E35D009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30198C3A-C5E8-DA4F-81DB-AB2D95DE262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A7FF313A-80EC-A047-955A-A2A8D5E99D68}"/>
              </a:ext>
            </a:extLst>
          </p:cNvPr>
          <p:cNvSpPr/>
          <p:nvPr/>
        </p:nvSpPr>
        <p:spPr>
          <a:xfrm>
            <a:off x="483705" y="4626648"/>
            <a:ext cx="8189844" cy="743285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3" name="Espace réservé du contenu 6">
            <a:extLst>
              <a:ext uri="{FF2B5EF4-FFF2-40B4-BE49-F238E27FC236}">
                <a16:creationId xmlns:a16="http://schemas.microsoft.com/office/drawing/2014/main" id="{51ADC51F-F158-B14E-9403-098CEDA983D4}"/>
              </a:ext>
            </a:extLst>
          </p:cNvPr>
          <p:cNvSpPr txBox="1">
            <a:spLocks/>
          </p:cNvSpPr>
          <p:nvPr/>
        </p:nvSpPr>
        <p:spPr bwMode="gray">
          <a:xfrm>
            <a:off x="568254" y="4681444"/>
            <a:ext cx="7969955" cy="414582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400" dirty="0">
                <a:solidFill>
                  <a:schemeClr val="bg2">
                    <a:lumMod val="75000"/>
                  </a:schemeClr>
                </a:solidFill>
              </a:rPr>
              <a:t>Good to know </a:t>
            </a:r>
            <a:r>
              <a:rPr lang="en-US" sz="1400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:</a:t>
            </a:r>
            <a:r>
              <a:rPr lang="en-US" sz="1400" b="0" dirty="0">
                <a:solidFill>
                  <a:schemeClr val="bg2">
                    <a:lumMod val="75000"/>
                  </a:schemeClr>
                </a:solidFill>
              </a:rPr>
              <a:t> Some universities and schools have agreements with the CROUS. For more information, contact the school's international relations department. Foreign students are entitled to the same housing benefits as French students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1C46505-716D-8F4C-86A0-1D606FEEE2BC}"/>
              </a:ext>
            </a:extLst>
          </p:cNvPr>
          <p:cNvSpPr/>
          <p:nvPr/>
        </p:nvSpPr>
        <p:spPr>
          <a:xfrm>
            <a:off x="483705" y="1765167"/>
            <a:ext cx="8189844" cy="456301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5" name="Espace réservé du contenu 6">
            <a:extLst>
              <a:ext uri="{FF2B5EF4-FFF2-40B4-BE49-F238E27FC236}">
                <a16:creationId xmlns:a16="http://schemas.microsoft.com/office/drawing/2014/main" id="{A03299B0-299D-2D4C-AFF8-CD39C759B5EC}"/>
              </a:ext>
            </a:extLst>
          </p:cNvPr>
          <p:cNvSpPr txBox="1">
            <a:spLocks/>
          </p:cNvSpPr>
          <p:nvPr/>
        </p:nvSpPr>
        <p:spPr bwMode="gray">
          <a:xfrm>
            <a:off x="540291" y="1853337"/>
            <a:ext cx="7038627" cy="330542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FFFFFF"/>
                </a:solidFill>
              </a:rPr>
              <a:t>France offers a wide range of accommodation solutions for students :</a:t>
            </a:r>
          </a:p>
        </p:txBody>
      </p:sp>
    </p:spTree>
    <p:extLst>
      <p:ext uri="{BB962C8B-B14F-4D97-AF65-F5344CB8AC3E}">
        <p14:creationId xmlns:p14="http://schemas.microsoft.com/office/powerpoint/2010/main" val="16058426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sz="quarter" idx="22"/>
          </p:nvPr>
        </p:nvSpPr>
        <p:spPr>
          <a:xfrm>
            <a:off x="251520" y="1780340"/>
            <a:ext cx="8396804" cy="3092685"/>
          </a:xfrm>
        </p:spPr>
        <p:txBody>
          <a:bodyPr/>
          <a:lstStyle/>
          <a:p>
            <a:pPr algn="ctr"/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European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Health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Insurance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Card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(EHIC) / Global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Health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Insurance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Card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(GHIC)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If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still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have a EHIC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card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can use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it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in France</a:t>
            </a:r>
            <a:r>
              <a:rPr lang="fr-FR" b="0" dirty="0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. </a:t>
            </a:r>
            <a:endParaRPr lang="fr-FR" dirty="0">
              <a:solidFill>
                <a:srgbClr val="FA593C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can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now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apply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for a UK Global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Health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Insurance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Card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(GHIC)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instead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but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please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be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mindful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of the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delays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!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If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use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EHIC/GHIC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won’t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be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able to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get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refunded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while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in France. You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will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have to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keep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all of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prescriptions and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health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invoices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should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also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have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travel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insurance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and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private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complementary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healthcare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cover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4C7219-8FA6-D743-A514-F559978B03DF}"/>
              </a:ext>
            </a:extLst>
          </p:cNvPr>
          <p:cNvSpPr/>
          <p:nvPr/>
        </p:nvSpPr>
        <p:spPr>
          <a:xfrm>
            <a:off x="251520" y="1676201"/>
            <a:ext cx="8563633" cy="3038793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50A55F"/>
              </a:solidFill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2B81F76B-BA67-1D47-AF35-8FD8E8F613B2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517D3173-DCF7-B042-A770-EA3DDC6C0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A84999B-75E7-AE4E-AFE3-FC0C424E3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pic>
        <p:nvPicPr>
          <p:cNvPr id="20" name="Image 19">
            <a:extLst>
              <a:ext uri="{FF2B5EF4-FFF2-40B4-BE49-F238E27FC236}">
                <a16:creationId xmlns:a16="http://schemas.microsoft.com/office/drawing/2014/main" id="{E5B290A9-A76F-7D4A-BEA6-01D0E3AEB2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1188" y="5063080"/>
            <a:ext cx="1022243" cy="1023280"/>
          </a:xfrm>
          <a:prstGeom prst="rect">
            <a:avLst/>
          </a:prstGeom>
        </p:spPr>
      </p:pic>
      <p:sp>
        <p:nvSpPr>
          <p:cNvPr id="21" name="Espace réservé du texte 5">
            <a:extLst>
              <a:ext uri="{FF2B5EF4-FFF2-40B4-BE49-F238E27FC236}">
                <a16:creationId xmlns:a16="http://schemas.microsoft.com/office/drawing/2014/main" id="{FBA4BD95-D74B-0745-A6A2-843AE5706C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1520" y="397568"/>
            <a:ext cx="7852350" cy="1170164"/>
          </a:xfrm>
        </p:spPr>
        <p:txBody>
          <a:bodyPr/>
          <a:lstStyle/>
          <a:p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Health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: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Prepare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TO HAVE A EHIC OR GHIC CARD</a:t>
            </a:r>
          </a:p>
          <a:p>
            <a:pPr lvl="0"/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1.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Choose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which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card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suits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situa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tion</a:t>
            </a:r>
            <a:endParaRPr lang="fr-FR" sz="32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  <a:p>
            <a:endParaRPr lang="fr-FR" sz="3200" b="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4819DF9-A286-6942-A0C0-2CA0DEC2CC23}"/>
              </a:ext>
            </a:extLst>
          </p:cNvPr>
          <p:cNvSpPr/>
          <p:nvPr/>
        </p:nvSpPr>
        <p:spPr>
          <a:xfrm>
            <a:off x="251520" y="5083581"/>
            <a:ext cx="8563633" cy="826162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6" name="Espace réservé du contenu 6">
            <a:extLst>
              <a:ext uri="{FF2B5EF4-FFF2-40B4-BE49-F238E27FC236}">
                <a16:creationId xmlns:a16="http://schemas.microsoft.com/office/drawing/2014/main" id="{E3BB040F-A900-744F-83FC-D7DFD3BED1D7}"/>
              </a:ext>
            </a:extLst>
          </p:cNvPr>
          <p:cNvSpPr txBox="1">
            <a:spLocks/>
          </p:cNvSpPr>
          <p:nvPr/>
        </p:nvSpPr>
        <p:spPr bwMode="gray">
          <a:xfrm>
            <a:off x="457450" y="5230200"/>
            <a:ext cx="6575283" cy="552885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More information : </a:t>
            </a:r>
            <a:r>
              <a:rPr lang="fr-FR" dirty="0">
                <a:solidFill>
                  <a:srgbClr val="FFFFFF"/>
                </a:solidFill>
              </a:rPr>
              <a:t>https://</a:t>
            </a:r>
            <a:r>
              <a:rPr lang="fr-FR" dirty="0" err="1">
                <a:solidFill>
                  <a:srgbClr val="FFFFFF"/>
                </a:solidFill>
              </a:rPr>
              <a:t>www.gov.uk</a:t>
            </a:r>
            <a:r>
              <a:rPr lang="fr-FR" dirty="0">
                <a:solidFill>
                  <a:srgbClr val="FFFFFF"/>
                </a:solidFill>
              </a:rPr>
              <a:t>/guidance/</a:t>
            </a:r>
            <a:r>
              <a:rPr lang="fr-FR" dirty="0" err="1">
                <a:solidFill>
                  <a:srgbClr val="FFFFFF"/>
                </a:solidFill>
              </a:rPr>
              <a:t>uk</a:t>
            </a:r>
            <a:r>
              <a:rPr lang="fr-FR" dirty="0">
                <a:solidFill>
                  <a:srgbClr val="FFFFFF"/>
                </a:solidFill>
              </a:rPr>
              <a:t>-</a:t>
            </a:r>
            <a:r>
              <a:rPr lang="fr-FR" dirty="0" err="1">
                <a:solidFill>
                  <a:srgbClr val="FFFFFF"/>
                </a:solidFill>
              </a:rPr>
              <a:t>residents</a:t>
            </a:r>
            <a:r>
              <a:rPr lang="fr-FR" dirty="0">
                <a:solidFill>
                  <a:srgbClr val="FFFFFF"/>
                </a:solidFill>
              </a:rPr>
              <a:t>-</a:t>
            </a:r>
            <a:r>
              <a:rPr lang="fr-FR" dirty="0" err="1">
                <a:solidFill>
                  <a:srgbClr val="FFFFFF"/>
                </a:solidFill>
              </a:rPr>
              <a:t>visiting</a:t>
            </a:r>
            <a:r>
              <a:rPr lang="fr-FR" dirty="0">
                <a:solidFill>
                  <a:srgbClr val="FFFFFF"/>
                </a:solidFill>
              </a:rPr>
              <a:t>-the-</a:t>
            </a:r>
            <a:r>
              <a:rPr lang="fr-FR" dirty="0" err="1">
                <a:solidFill>
                  <a:srgbClr val="FFFFFF"/>
                </a:solidFill>
              </a:rPr>
              <a:t>eueea</a:t>
            </a:r>
            <a:r>
              <a:rPr lang="fr-FR" dirty="0">
                <a:solidFill>
                  <a:srgbClr val="FFFFFF"/>
                </a:solidFill>
              </a:rPr>
              <a:t>-and-</a:t>
            </a:r>
            <a:r>
              <a:rPr lang="fr-FR" dirty="0" err="1">
                <a:solidFill>
                  <a:srgbClr val="FFFFFF"/>
                </a:solidFill>
              </a:rPr>
              <a:t>switzerland</a:t>
            </a:r>
            <a:r>
              <a:rPr lang="fr-FR" dirty="0">
                <a:solidFill>
                  <a:srgbClr val="FFFFFF"/>
                </a:solidFill>
              </a:rPr>
              <a:t>-</a:t>
            </a:r>
            <a:r>
              <a:rPr lang="fr-FR" dirty="0" err="1">
                <a:solidFill>
                  <a:srgbClr val="FFFFFF"/>
                </a:solidFill>
              </a:rPr>
              <a:t>healthcare</a:t>
            </a:r>
            <a:endParaRPr lang="fr-FR" dirty="0">
              <a:solidFill>
                <a:srgbClr val="FFFFFF"/>
              </a:solidFill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78A07105-AA1D-E643-94EF-0E1C961FF71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452" y="5049753"/>
            <a:ext cx="985955" cy="943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6083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sz="quarter" idx="22"/>
          </p:nvPr>
        </p:nvSpPr>
        <p:spPr>
          <a:xfrm>
            <a:off x="5518640" y="1708819"/>
            <a:ext cx="3234287" cy="3092685"/>
          </a:xfrm>
        </p:spPr>
        <p:txBody>
          <a:bodyPr/>
          <a:lstStyle/>
          <a:p>
            <a:pPr algn="ctr"/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Assurance maladie: Etudiant-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etranger.ameli.fr</a:t>
            </a:r>
            <a:endParaRPr lang="fr-FR" b="0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Assurance maladie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is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free and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mandatory</a:t>
            </a:r>
            <a:endParaRPr lang="fr-FR" dirty="0">
              <a:solidFill>
                <a:srgbClr val="FA593C"/>
              </a:solidFill>
              <a:latin typeface="CampusFrance Sans" pitchFamily="2" charset="0"/>
              <a:cs typeface="CampusFrance Sans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should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also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have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travel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insurance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and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private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complementary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healthcare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cover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List of official translators 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endParaRPr lang="fr-FR" dirty="0">
              <a:solidFill>
                <a:srgbClr val="FA593C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4C7219-8FA6-D743-A514-F559978B03DF}"/>
              </a:ext>
            </a:extLst>
          </p:cNvPr>
          <p:cNvSpPr/>
          <p:nvPr/>
        </p:nvSpPr>
        <p:spPr>
          <a:xfrm>
            <a:off x="5490143" y="1679508"/>
            <a:ext cx="3291283" cy="3541234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50A55F"/>
              </a:solidFill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2B81F76B-BA67-1D47-AF35-8FD8E8F613B2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517D3173-DCF7-B042-A770-EA3DDC6C0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A84999B-75E7-AE4E-AFE3-FC0C424E3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pic>
        <p:nvPicPr>
          <p:cNvPr id="20" name="Image 19">
            <a:extLst>
              <a:ext uri="{FF2B5EF4-FFF2-40B4-BE49-F238E27FC236}">
                <a16:creationId xmlns:a16="http://schemas.microsoft.com/office/drawing/2014/main" id="{E5B290A9-A76F-7D4A-BEA6-01D0E3AEB2A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1188" y="5063080"/>
            <a:ext cx="1022243" cy="1023280"/>
          </a:xfrm>
          <a:prstGeom prst="rect">
            <a:avLst/>
          </a:prstGeom>
        </p:spPr>
      </p:pic>
      <p:sp>
        <p:nvSpPr>
          <p:cNvPr id="21" name="Espace réservé du texte 5">
            <a:extLst>
              <a:ext uri="{FF2B5EF4-FFF2-40B4-BE49-F238E27FC236}">
                <a16:creationId xmlns:a16="http://schemas.microsoft.com/office/drawing/2014/main" id="{FBA4BD95-D74B-0745-A6A2-843AE5706C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1520" y="397567"/>
            <a:ext cx="6944410" cy="2319507"/>
          </a:xfrm>
        </p:spPr>
        <p:txBody>
          <a:bodyPr/>
          <a:lstStyle/>
          <a:p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Prepare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your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documents to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register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to free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health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care</a:t>
            </a:r>
          </a:p>
          <a:p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2.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Before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departure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endParaRPr lang="fr-FR" sz="32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4819DF9-A286-6942-A0C0-2CA0DEC2CC23}"/>
              </a:ext>
            </a:extLst>
          </p:cNvPr>
          <p:cNvSpPr/>
          <p:nvPr/>
        </p:nvSpPr>
        <p:spPr>
          <a:xfrm>
            <a:off x="251520" y="5367317"/>
            <a:ext cx="8563633" cy="650596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 To increase the amount of refund, students can take a complementary health insurance (</a:t>
            </a:r>
            <a:r>
              <a:rPr lang="en-US" sz="160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mutuelle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)</a:t>
            </a:r>
            <a:endParaRPr lang="en-GB" sz="1600" dirty="0">
              <a:solidFill>
                <a:srgbClr val="FFFFFF"/>
              </a:solidFill>
            </a:endParaRPr>
          </a:p>
        </p:txBody>
      </p:sp>
      <p:sp>
        <p:nvSpPr>
          <p:cNvPr id="16" name="Espace réservé du contenu 6">
            <a:extLst>
              <a:ext uri="{FF2B5EF4-FFF2-40B4-BE49-F238E27FC236}">
                <a16:creationId xmlns:a16="http://schemas.microsoft.com/office/drawing/2014/main" id="{E3BB040F-A900-744F-83FC-D7DFD3BED1D7}"/>
              </a:ext>
            </a:extLst>
          </p:cNvPr>
          <p:cNvSpPr txBox="1">
            <a:spLocks/>
          </p:cNvSpPr>
          <p:nvPr/>
        </p:nvSpPr>
        <p:spPr bwMode="gray">
          <a:xfrm>
            <a:off x="5518640" y="4270188"/>
            <a:ext cx="3234288" cy="863166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FR" sz="1400" dirty="0" err="1">
                <a:solidFill>
                  <a:schemeClr val="bg2">
                    <a:lumMod val="75000"/>
                  </a:schemeClr>
                </a:solidFill>
              </a:rPr>
              <a:t>Gather</a:t>
            </a:r>
            <a:r>
              <a:rPr lang="fr-FR" sz="1400" dirty="0">
                <a:solidFill>
                  <a:schemeClr val="bg2">
                    <a:lumMod val="75000"/>
                  </a:schemeClr>
                </a:solidFill>
              </a:rPr>
              <a:t> the documents to </a:t>
            </a:r>
            <a:r>
              <a:rPr lang="fr-FR" sz="1400" dirty="0" err="1">
                <a:solidFill>
                  <a:schemeClr val="bg2">
                    <a:lumMod val="75000"/>
                  </a:schemeClr>
                </a:solidFill>
              </a:rPr>
              <a:t>register</a:t>
            </a:r>
            <a:r>
              <a:rPr lang="fr-FR" sz="1400" dirty="0">
                <a:solidFill>
                  <a:schemeClr val="bg2">
                    <a:lumMod val="75000"/>
                  </a:schemeClr>
                </a:solidFill>
              </a:rPr>
              <a:t> to free </a:t>
            </a:r>
            <a:r>
              <a:rPr lang="fr-FR" sz="1400" dirty="0" err="1">
                <a:solidFill>
                  <a:schemeClr val="bg2">
                    <a:lumMod val="75000"/>
                  </a:schemeClr>
                </a:solidFill>
              </a:rPr>
              <a:t>health</a:t>
            </a:r>
            <a:r>
              <a:rPr lang="fr-FR" sz="1400" dirty="0">
                <a:solidFill>
                  <a:schemeClr val="bg2">
                    <a:lumMod val="75000"/>
                  </a:schemeClr>
                </a:solidFill>
              </a:rPr>
              <a:t> care </a:t>
            </a:r>
            <a:r>
              <a:rPr lang="fr-FR" sz="1400" dirty="0">
                <a:solidFill>
                  <a:srgbClr val="FFFFFF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«</a:t>
            </a:r>
            <a:r>
              <a:rPr lang="fr-FR" sz="1400" dirty="0">
                <a:solidFill>
                  <a:srgbClr val="FFFFFF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Assurance Maladie» </a:t>
            </a:r>
            <a:r>
              <a:rPr lang="fr-FR" sz="1400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This </a:t>
            </a:r>
            <a:r>
              <a:rPr lang="fr-FR" sz="1400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is</a:t>
            </a:r>
            <a:r>
              <a:rPr lang="fr-FR" sz="1400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one of the first </a:t>
            </a:r>
            <a:r>
              <a:rPr lang="fr-FR" sz="1400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things</a:t>
            </a:r>
            <a:r>
              <a:rPr lang="fr-FR" sz="1400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fr-FR" sz="1400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you</a:t>
            </a:r>
            <a:r>
              <a:rPr lang="fr-FR" sz="1400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fr-FR" sz="1400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need</a:t>
            </a:r>
            <a:r>
              <a:rPr lang="fr-FR" sz="1400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to do once </a:t>
            </a:r>
            <a:r>
              <a:rPr lang="fr-FR" sz="1400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you</a:t>
            </a:r>
            <a:r>
              <a:rPr lang="fr-FR" sz="1400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arrive. </a:t>
            </a:r>
            <a:endParaRPr lang="fr-FR" sz="1400" b="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78A07105-AA1D-E643-94EF-0E1C961FF71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8888" y="5458652"/>
            <a:ext cx="888893" cy="850956"/>
          </a:xfrm>
          <a:prstGeom prst="rect">
            <a:avLst/>
          </a:prstGeom>
        </p:spPr>
      </p:pic>
      <mc:AlternateContent xmlns:mc="http://schemas.openxmlformats.org/markup-compatibility/2006" xmlns:we="http://schemas.microsoft.com/office/webextensions/webextension/2010/11" xmlns:pca="http://schemas.microsoft.com/office/powerpoint/2013/contentapp">
        <mc:Choice Requires="we pca">
          <p:graphicFrame>
            <p:nvGraphicFramePr>
              <p:cNvPr id="8" name="Complément 7">
                <a:extLst>
                  <a:ext uri="{FF2B5EF4-FFF2-40B4-BE49-F238E27FC236}">
                    <a16:creationId xmlns:a16="http://schemas.microsoft.com/office/drawing/2014/main" id="{1835C192-3488-194D-A5DD-8F2B7F3C3F13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51520" y="1687218"/>
              <a:ext cx="5105521" cy="3038793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10"/>
              </a:graphicData>
            </a:graphic>
          </p:graphicFrame>
        </mc:Choice>
        <mc:Fallback xmlns="">
          <p:pic>
            <p:nvPicPr>
              <p:cNvPr id="8" name="Complément 7">
                <a:extLst>
                  <a:ext uri="{FF2B5EF4-FFF2-40B4-BE49-F238E27FC236}">
                    <a16:creationId xmlns:a16="http://schemas.microsoft.com/office/drawing/2014/main" id="{1835C192-3488-194D-A5DD-8F2B7F3C3F1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51520" y="1687218"/>
                <a:ext cx="5105521" cy="3038793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474000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sz="quarter" idx="22"/>
          </p:nvPr>
        </p:nvSpPr>
        <p:spPr>
          <a:xfrm>
            <a:off x="5150068" y="1748827"/>
            <a:ext cx="3665085" cy="3050208"/>
          </a:xfrm>
        </p:spPr>
        <p:txBody>
          <a:bodyPr/>
          <a:lstStyle/>
          <a:p>
            <a:pPr algn="ctr"/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Welcome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Desk: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They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are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main information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centers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and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will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help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on site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with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every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administrative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tasks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and cultural information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All services an international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student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should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contact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during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the first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weeks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after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their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arrival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in France :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university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services, CROUS,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Prefecture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,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healthcare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,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complementary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health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insurance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,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banks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,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student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unions, etc.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4C7219-8FA6-D743-A514-F559978B03DF}"/>
              </a:ext>
            </a:extLst>
          </p:cNvPr>
          <p:cNvSpPr/>
          <p:nvPr/>
        </p:nvSpPr>
        <p:spPr>
          <a:xfrm>
            <a:off x="5150068" y="1676201"/>
            <a:ext cx="3665085" cy="3277445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50A55F"/>
              </a:solidFill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2B81F76B-BA67-1D47-AF35-8FD8E8F613B2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517D3173-DCF7-B042-A770-EA3DDC6C0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A84999B-75E7-AE4E-AFE3-FC0C424E3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pic>
        <p:nvPicPr>
          <p:cNvPr id="20" name="Image 19">
            <a:extLst>
              <a:ext uri="{FF2B5EF4-FFF2-40B4-BE49-F238E27FC236}">
                <a16:creationId xmlns:a16="http://schemas.microsoft.com/office/drawing/2014/main" id="{E5B290A9-A76F-7D4A-BEA6-01D0E3AEB2A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1188" y="5063080"/>
            <a:ext cx="1022243" cy="1023280"/>
          </a:xfrm>
          <a:prstGeom prst="rect">
            <a:avLst/>
          </a:prstGeom>
        </p:spPr>
      </p:pic>
      <p:sp>
        <p:nvSpPr>
          <p:cNvPr id="21" name="Espace réservé du texte 5">
            <a:extLst>
              <a:ext uri="{FF2B5EF4-FFF2-40B4-BE49-F238E27FC236}">
                <a16:creationId xmlns:a16="http://schemas.microsoft.com/office/drawing/2014/main" id="{FBA4BD95-D74B-0745-A6A2-843AE5706C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1520" y="397567"/>
            <a:ext cx="5781532" cy="1235417"/>
          </a:xfrm>
        </p:spPr>
        <p:txBody>
          <a:bodyPr/>
          <a:lstStyle/>
          <a:p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Find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your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nearest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Welcome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desk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78A07105-AA1D-E643-94EF-0E1C961FF71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452" y="5049753"/>
            <a:ext cx="985955" cy="94387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9F1E4E8-1624-5C46-B60D-37457AD26FE3}"/>
              </a:ext>
            </a:extLst>
          </p:cNvPr>
          <p:cNvSpPr/>
          <p:nvPr/>
        </p:nvSpPr>
        <p:spPr>
          <a:xfrm>
            <a:off x="251520" y="5247369"/>
            <a:ext cx="8563633" cy="654701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9" name="Espace réservé du contenu 6">
            <a:extLst>
              <a:ext uri="{FF2B5EF4-FFF2-40B4-BE49-F238E27FC236}">
                <a16:creationId xmlns:a16="http://schemas.microsoft.com/office/drawing/2014/main" id="{BEEB7D5F-0F7C-8946-A0FC-C7B31C7AD245}"/>
              </a:ext>
            </a:extLst>
          </p:cNvPr>
          <p:cNvSpPr txBox="1">
            <a:spLocks/>
          </p:cNvSpPr>
          <p:nvPr/>
        </p:nvSpPr>
        <p:spPr bwMode="gray">
          <a:xfrm>
            <a:off x="457401" y="5372342"/>
            <a:ext cx="6430618" cy="414582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Find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all the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useful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information about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your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hlinkClick r:id="rId7"/>
              </a:rPr>
              <a:t>host city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in France 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99A2C2CC-11CF-8C49-A7FA-C99DB625DE0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966" y="5046377"/>
            <a:ext cx="900686" cy="90068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8CDF8B7B-9036-8246-8699-6110BF6C1EE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1520" y="1676201"/>
            <a:ext cx="4807280" cy="324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8576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251519" y="567896"/>
            <a:ext cx="7134701" cy="824946"/>
          </a:xfrm>
        </p:spPr>
        <p:txBody>
          <a:bodyPr/>
          <a:lstStyle/>
          <a:p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COST of life –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Some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examples</a:t>
            </a:r>
            <a:endParaRPr lang="fr-FR" sz="3200" b="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endParaRPr lang="fr-FR" sz="32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772ECFB-3AFE-D447-B1F1-704E30952FB6}"/>
              </a:ext>
            </a:extLst>
          </p:cNvPr>
          <p:cNvSpPr/>
          <p:nvPr/>
        </p:nvSpPr>
        <p:spPr>
          <a:xfrm>
            <a:off x="251519" y="1808811"/>
            <a:ext cx="8644002" cy="4001398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817AFDAA-168A-8047-BE00-660B1FD9115A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79CC9269-73B6-CA47-98F2-4B0E35D009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30198C3A-C5E8-DA4F-81DB-AB2D95DE26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pic>
        <p:nvPicPr>
          <p:cNvPr id="27" name="Image 26">
            <a:extLst>
              <a:ext uri="{FF2B5EF4-FFF2-40B4-BE49-F238E27FC236}">
                <a16:creationId xmlns:a16="http://schemas.microsoft.com/office/drawing/2014/main" id="{C9B95C7B-504B-F14D-ABC8-AEED47BC35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280" y="3765614"/>
            <a:ext cx="710958" cy="711679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AC750850-D149-8744-BA02-354DE36FC77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0136" y="3695839"/>
            <a:ext cx="900686" cy="900686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CFA639B2-9019-4A41-87C0-C1BCE886798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926" y="4729533"/>
            <a:ext cx="740823" cy="74082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77823774-97AF-8F44-92B5-E80229EDB0CB}"/>
              </a:ext>
            </a:extLst>
          </p:cNvPr>
          <p:cNvSpPr txBox="1"/>
          <p:nvPr/>
        </p:nvSpPr>
        <p:spPr>
          <a:xfrm>
            <a:off x="609152" y="1877740"/>
            <a:ext cx="363629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Housing</a:t>
            </a:r>
            <a:endParaRPr lang="fr-FR" sz="3200" b="1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1400" dirty="0">
              <a:latin typeface="CampusFrance Inline" pitchFamily="2" charset="0"/>
              <a:cs typeface="CampusFrance Inline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€650 / </a:t>
            </a:r>
            <a:r>
              <a:rPr lang="fr-FR" sz="14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month</a:t>
            </a: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in Paris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€450 / </a:t>
            </a:r>
            <a:r>
              <a:rPr lang="fr-FR" sz="14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month</a:t>
            </a: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in province</a:t>
            </a:r>
          </a:p>
          <a:p>
            <a:endParaRPr lang="en-GB" dirty="0"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18A92DD0-C493-4642-A103-409A7C2EE46F}"/>
              </a:ext>
            </a:extLst>
          </p:cNvPr>
          <p:cNvSpPr txBox="1"/>
          <p:nvPr/>
        </p:nvSpPr>
        <p:spPr>
          <a:xfrm>
            <a:off x="5042582" y="3523945"/>
            <a:ext cx="3961162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Groceries</a:t>
            </a:r>
            <a:endParaRPr lang="fr-FR" sz="3200" b="1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€200 - 250 / </a:t>
            </a:r>
            <a:r>
              <a:rPr lang="fr-FR" sz="14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month</a:t>
            </a: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in Paris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€150 - 200 / </a:t>
            </a:r>
            <a:r>
              <a:rPr lang="fr-FR" sz="14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month</a:t>
            </a: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in province </a:t>
            </a:r>
          </a:p>
          <a:p>
            <a:pPr algn="ctr"/>
            <a:r>
              <a:rPr lang="fr-FR" sz="14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Some</a:t>
            </a: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14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examples</a:t>
            </a: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~ €1 for a baguette or a croissant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~ €1,20 for 1kg of </a:t>
            </a:r>
            <a:r>
              <a:rPr lang="fr-FR" sz="14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pasta</a:t>
            </a:r>
            <a:endParaRPr lang="fr-FR" sz="14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~ €0,95 for 1L of </a:t>
            </a:r>
            <a:r>
              <a:rPr lang="fr-FR" sz="14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milk</a:t>
            </a:r>
            <a:endParaRPr lang="fr-FR" sz="14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endParaRPr lang="fr-FR" sz="14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endParaRPr lang="fr-FR" sz="14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endParaRPr lang="fr-FR" sz="14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32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endParaRPr lang="en-GB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EEDC0CD-A95D-8141-A77C-CFBCDE8FBC06}"/>
              </a:ext>
            </a:extLst>
          </p:cNvPr>
          <p:cNvSpPr txBox="1"/>
          <p:nvPr/>
        </p:nvSpPr>
        <p:spPr>
          <a:xfrm>
            <a:off x="268149" y="3237896"/>
            <a:ext cx="415532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Leisure</a:t>
            </a:r>
            <a:endParaRPr lang="fr-FR" sz="3200" b="1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endParaRPr lang="fr-FR" sz="14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€5-9 for 1 </a:t>
            </a:r>
            <a:r>
              <a:rPr lang="fr-FR" sz="14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cinema</a:t>
            </a: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ticket*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€5-15 for 1 </a:t>
            </a:r>
            <a:r>
              <a:rPr lang="fr-FR" sz="14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museum</a:t>
            </a: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ticket*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From</a:t>
            </a: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€10 for 1 </a:t>
            </a:r>
            <a:r>
              <a:rPr lang="fr-FR" sz="14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theatre</a:t>
            </a:r>
            <a:r>
              <a:rPr lang="fr-FR" sz="14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ticket*</a:t>
            </a:r>
          </a:p>
          <a:p>
            <a:endParaRPr lang="fr-FR" sz="14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pPr algn="just"/>
            <a:r>
              <a:rPr lang="fr-FR" sz="1200" dirty="0">
                <a:latin typeface="CampusFrance Inline" pitchFamily="2" charset="0"/>
                <a:cs typeface="CampusFrance Inline" pitchFamily="2" charset="0"/>
              </a:rPr>
              <a:t>*You </a:t>
            </a:r>
            <a:r>
              <a:rPr lang="fr-FR" sz="1200" dirty="0" err="1">
                <a:latin typeface="CampusFrance Inline" pitchFamily="2" charset="0"/>
                <a:cs typeface="CampusFrance Inline" pitchFamily="2" charset="0"/>
              </a:rPr>
              <a:t>will</a:t>
            </a:r>
            <a:r>
              <a:rPr lang="fr-FR" sz="1200" dirty="0"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1200" dirty="0" err="1">
                <a:latin typeface="CampusFrance Inline" pitchFamily="2" charset="0"/>
                <a:cs typeface="CampusFrance Inline" pitchFamily="2" charset="0"/>
              </a:rPr>
              <a:t>often</a:t>
            </a:r>
            <a:r>
              <a:rPr lang="fr-FR" sz="1200" dirty="0">
                <a:latin typeface="CampusFrance Inline" pitchFamily="2" charset="0"/>
                <a:cs typeface="CampusFrance Inline" pitchFamily="2" charset="0"/>
              </a:rPr>
              <a:t> have </a:t>
            </a:r>
            <a:r>
              <a:rPr lang="fr-FR" sz="1200" dirty="0" err="1">
                <a:latin typeface="CampusFrance Inline" pitchFamily="2" charset="0"/>
                <a:cs typeface="CampusFrance Inline" pitchFamily="2" charset="0"/>
              </a:rPr>
              <a:t>access</a:t>
            </a:r>
            <a:r>
              <a:rPr lang="fr-FR" sz="1200" dirty="0">
                <a:latin typeface="CampusFrance Inline" pitchFamily="2" charset="0"/>
                <a:cs typeface="CampusFrance Inline" pitchFamily="2" charset="0"/>
              </a:rPr>
              <a:t> to discounts and </a:t>
            </a:r>
            <a:r>
              <a:rPr lang="fr-FR" sz="1200" dirty="0" err="1">
                <a:latin typeface="CampusFrance Inline" pitchFamily="2" charset="0"/>
                <a:cs typeface="CampusFrance Inline" pitchFamily="2" charset="0"/>
              </a:rPr>
              <a:t>special</a:t>
            </a:r>
            <a:r>
              <a:rPr lang="fr-FR" sz="1200" dirty="0">
                <a:latin typeface="CampusFrance Inline" pitchFamily="2" charset="0"/>
                <a:cs typeface="CampusFrance Inline" pitchFamily="2" charset="0"/>
              </a:rPr>
              <a:t> rates on </a:t>
            </a:r>
            <a:r>
              <a:rPr lang="fr-FR" sz="1200" dirty="0" err="1">
                <a:latin typeface="CampusFrance Inline" pitchFamily="2" charset="0"/>
                <a:cs typeface="CampusFrance Inline" pitchFamily="2" charset="0"/>
              </a:rPr>
              <a:t>presentation</a:t>
            </a:r>
            <a:r>
              <a:rPr lang="fr-FR" sz="1200" dirty="0">
                <a:latin typeface="CampusFrance Inline" pitchFamily="2" charset="0"/>
                <a:cs typeface="CampusFrance Inline" pitchFamily="2" charset="0"/>
              </a:rPr>
              <a:t> of </a:t>
            </a:r>
            <a:r>
              <a:rPr lang="fr-FR" sz="1200" dirty="0" err="1">
                <a:latin typeface="CampusFrance Inline" pitchFamily="2" charset="0"/>
                <a:cs typeface="CampusFrance Inline" pitchFamily="2" charset="0"/>
              </a:rPr>
              <a:t>your</a:t>
            </a:r>
            <a:r>
              <a:rPr lang="fr-FR" sz="1200" dirty="0"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1200" dirty="0" err="1">
                <a:latin typeface="CampusFrance Inline" pitchFamily="2" charset="0"/>
                <a:cs typeface="CampusFrance Inline" pitchFamily="2" charset="0"/>
              </a:rPr>
              <a:t>student</a:t>
            </a:r>
            <a:r>
              <a:rPr lang="fr-FR" sz="1200" dirty="0"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1200" dirty="0" err="1">
                <a:latin typeface="CampusFrance Inline" pitchFamily="2" charset="0"/>
                <a:cs typeface="CampusFrance Inline" pitchFamily="2" charset="0"/>
              </a:rPr>
              <a:t>card</a:t>
            </a:r>
            <a:r>
              <a:rPr lang="fr-FR" sz="1200" dirty="0">
                <a:latin typeface="CampusFrance Inline" pitchFamily="2" charset="0"/>
                <a:cs typeface="CampusFrance Inline" pitchFamily="2" charset="0"/>
              </a:rPr>
              <a:t> if </a:t>
            </a:r>
            <a:r>
              <a:rPr lang="fr-FR" sz="1200" dirty="0" err="1">
                <a:latin typeface="CampusFrance Inline" pitchFamily="2" charset="0"/>
                <a:cs typeface="CampusFrance Inline" pitchFamily="2" charset="0"/>
              </a:rPr>
              <a:t>you</a:t>
            </a:r>
            <a:r>
              <a:rPr lang="fr-FR" sz="1200" dirty="0">
                <a:latin typeface="CampusFrance Inline" pitchFamily="2" charset="0"/>
                <a:cs typeface="CampusFrance Inline" pitchFamily="2" charset="0"/>
              </a:rPr>
              <a:t> are </a:t>
            </a:r>
            <a:r>
              <a:rPr lang="fr-FR" sz="1200" dirty="0" err="1">
                <a:latin typeface="CampusFrance Inline" pitchFamily="2" charset="0"/>
                <a:cs typeface="CampusFrance Inline" pitchFamily="2" charset="0"/>
              </a:rPr>
              <a:t>under</a:t>
            </a:r>
            <a:r>
              <a:rPr lang="fr-FR" sz="1200" dirty="0">
                <a:latin typeface="CampusFrance Inline" pitchFamily="2" charset="0"/>
                <a:cs typeface="CampusFrance Inline" pitchFamily="2" charset="0"/>
              </a:rPr>
              <a:t> 26 </a:t>
            </a:r>
            <a:r>
              <a:rPr lang="fr-FR" sz="1200" dirty="0" err="1">
                <a:latin typeface="CampusFrance Inline" pitchFamily="2" charset="0"/>
                <a:cs typeface="CampusFrance Inline" pitchFamily="2" charset="0"/>
              </a:rPr>
              <a:t>years</a:t>
            </a:r>
            <a:r>
              <a:rPr lang="fr-FR" sz="1200" dirty="0"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1200" dirty="0" err="1">
                <a:latin typeface="CampusFrance Inline" pitchFamily="2" charset="0"/>
                <a:cs typeface="CampusFrance Inline" pitchFamily="2" charset="0"/>
              </a:rPr>
              <a:t>old</a:t>
            </a:r>
            <a:r>
              <a:rPr lang="fr-FR" sz="1200" dirty="0">
                <a:latin typeface="CampusFrance Inline" pitchFamily="2" charset="0"/>
                <a:cs typeface="CampusFrance Inline" pitchFamily="2" charset="0"/>
              </a:rPr>
              <a:t> </a:t>
            </a:r>
          </a:p>
          <a:p>
            <a:endParaRPr lang="fr-FR" sz="20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endParaRPr lang="fr-FR" sz="20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endParaRPr lang="fr-FR" sz="20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pPr algn="ctr"/>
            <a:endParaRPr lang="fr-FR" sz="32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endParaRPr lang="en-GB" dirty="0"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EAAA579A-1FAD-0A4F-8CF8-53B9448AEA6F}"/>
              </a:ext>
            </a:extLst>
          </p:cNvPr>
          <p:cNvSpPr txBox="1"/>
          <p:nvPr/>
        </p:nvSpPr>
        <p:spPr>
          <a:xfrm>
            <a:off x="5042582" y="1867061"/>
            <a:ext cx="36782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Transport</a:t>
            </a:r>
          </a:p>
          <a:p>
            <a:endParaRPr lang="fr-FR" sz="12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€84,10  for a </a:t>
            </a:r>
            <a:r>
              <a:rPr lang="fr-FR" sz="12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monthly</a:t>
            </a:r>
            <a:r>
              <a:rPr lang="fr-FR" sz="12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transport </a:t>
            </a:r>
            <a:r>
              <a:rPr lang="fr-FR" sz="12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pass</a:t>
            </a:r>
            <a:r>
              <a:rPr lang="fr-FR" sz="12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in Paris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€20-35 in province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€49 for the SNCF Jeune </a:t>
            </a:r>
            <a:r>
              <a:rPr lang="fr-FR" sz="12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Card</a:t>
            </a:r>
            <a:r>
              <a:rPr lang="fr-FR" sz="12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for the 12-27 </a:t>
            </a:r>
            <a:r>
              <a:rPr lang="fr-FR" sz="12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years</a:t>
            </a:r>
            <a:r>
              <a:rPr lang="fr-FR" sz="12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12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old</a:t>
            </a:r>
            <a:endParaRPr lang="fr-FR" sz="12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endParaRPr lang="fr-FR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endParaRPr lang="fr-FR" sz="32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pPr algn="ctr"/>
            <a:endParaRPr lang="fr-FR" sz="320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endParaRPr lang="en-GB" dirty="0"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14AC6C6-3919-274B-B7F5-320A1DD8D50E}"/>
              </a:ext>
            </a:extLst>
          </p:cNvPr>
          <p:cNvSpPr txBox="1"/>
          <p:nvPr/>
        </p:nvSpPr>
        <p:spPr>
          <a:xfrm>
            <a:off x="499998" y="1154114"/>
            <a:ext cx="8644002" cy="3077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i="1" dirty="0" err="1"/>
              <a:t>Please</a:t>
            </a:r>
            <a:r>
              <a:rPr lang="fr-FR" sz="1400" i="1" dirty="0"/>
              <a:t> note </a:t>
            </a:r>
            <a:r>
              <a:rPr lang="fr-FR" sz="1400" i="1" dirty="0" err="1"/>
              <a:t>that</a:t>
            </a:r>
            <a:r>
              <a:rPr lang="fr-FR" sz="1400" i="1" dirty="0"/>
              <a:t> the </a:t>
            </a:r>
            <a:r>
              <a:rPr lang="fr-FR" sz="1400" i="1" dirty="0" err="1"/>
              <a:t>prices</a:t>
            </a:r>
            <a:r>
              <a:rPr lang="fr-FR" sz="1400" i="1" dirty="0"/>
              <a:t> </a:t>
            </a:r>
            <a:r>
              <a:rPr lang="fr-FR" sz="1400" i="1" dirty="0" err="1"/>
              <a:t>below</a:t>
            </a:r>
            <a:r>
              <a:rPr lang="fr-FR" sz="1400" i="1" dirty="0"/>
              <a:t> are </a:t>
            </a:r>
            <a:r>
              <a:rPr lang="fr-FR" sz="1400" i="1" dirty="0" err="1"/>
              <a:t>given</a:t>
            </a:r>
            <a:r>
              <a:rPr lang="fr-FR" sz="1400" i="1" dirty="0"/>
              <a:t> on an indicative basis and are </a:t>
            </a:r>
            <a:r>
              <a:rPr lang="fr-FR" sz="1400" i="1" dirty="0" err="1"/>
              <a:t>subject</a:t>
            </a:r>
            <a:r>
              <a:rPr lang="fr-FR" sz="1400" i="1" dirty="0"/>
              <a:t> to change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489B3C21-C686-4A4C-889A-EDF7F2C898A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573" y="2423960"/>
            <a:ext cx="788938" cy="789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B74BDE2E-9ED8-8440-9463-44C50E20EDB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68" y="4811417"/>
            <a:ext cx="933711" cy="933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5EAF33E0-CC39-284E-BA31-8C9D1F61C7C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187" y="2101049"/>
            <a:ext cx="697620" cy="697620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7E961A08-D52C-4E46-8B77-01251C1FA2D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105" y="4201623"/>
            <a:ext cx="799406" cy="79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2176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251519" y="397568"/>
            <a:ext cx="7568617" cy="824946"/>
          </a:xfrm>
        </p:spPr>
        <p:txBody>
          <a:bodyPr/>
          <a:lstStyle/>
          <a:p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Enjoying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Being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a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student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in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france</a:t>
            </a:r>
            <a:endParaRPr lang="fr-FR" sz="3200" b="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772ECFB-3AFE-D447-B1F1-704E30952FB6}"/>
              </a:ext>
            </a:extLst>
          </p:cNvPr>
          <p:cNvSpPr/>
          <p:nvPr/>
        </p:nvSpPr>
        <p:spPr>
          <a:xfrm>
            <a:off x="263254" y="1673845"/>
            <a:ext cx="8644002" cy="3796511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3ECC6D-7D73-8643-90AA-81DE234DDEDF}"/>
              </a:ext>
            </a:extLst>
          </p:cNvPr>
          <p:cNvSpPr/>
          <p:nvPr/>
        </p:nvSpPr>
        <p:spPr>
          <a:xfrm>
            <a:off x="483705" y="1881359"/>
            <a:ext cx="8196471" cy="824548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2" name="Espace réservé du contenu 6">
            <a:extLst>
              <a:ext uri="{FF2B5EF4-FFF2-40B4-BE49-F238E27FC236}">
                <a16:creationId xmlns:a16="http://schemas.microsoft.com/office/drawing/2014/main" id="{C3D04CD6-E301-C142-B1C9-5C1CC62942C2}"/>
              </a:ext>
            </a:extLst>
          </p:cNvPr>
          <p:cNvSpPr txBox="1">
            <a:spLocks/>
          </p:cNvSpPr>
          <p:nvPr/>
        </p:nvSpPr>
        <p:spPr bwMode="gray">
          <a:xfrm>
            <a:off x="596220" y="1985277"/>
            <a:ext cx="7038627" cy="320149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b="0" dirty="0">
              <a:solidFill>
                <a:srgbClr val="FFFFFF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FF313A-80EC-A047-955A-A2A8D5E99D68}"/>
              </a:ext>
            </a:extLst>
          </p:cNvPr>
          <p:cNvSpPr/>
          <p:nvPr/>
        </p:nvSpPr>
        <p:spPr>
          <a:xfrm>
            <a:off x="483705" y="3152347"/>
            <a:ext cx="8189844" cy="609140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51ADC51F-F158-B14E-9403-098CEDA983D4}"/>
              </a:ext>
            </a:extLst>
          </p:cNvPr>
          <p:cNvSpPr txBox="1">
            <a:spLocks/>
          </p:cNvSpPr>
          <p:nvPr/>
        </p:nvSpPr>
        <p:spPr bwMode="gray">
          <a:xfrm>
            <a:off x="584490" y="3233103"/>
            <a:ext cx="7094556" cy="414582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Sports and cultural activities </a:t>
            </a:r>
            <a:r>
              <a:rPr lang="en-US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 </a:t>
            </a:r>
            <a:r>
              <a:rPr lang="en-US" b="0" dirty="0">
                <a:solidFill>
                  <a:schemeClr val="bg2">
                    <a:lumMod val="75000"/>
                  </a:schemeClr>
                </a:solidFill>
              </a:rPr>
              <a:t>Lower rates and discounts are available for students in museums, cinemas and many other cultural activities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817AFDAA-168A-8047-BE00-660B1FD9115A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79CC9269-73B6-CA47-98F2-4B0E35D009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30198C3A-C5E8-DA4F-81DB-AB2D95DE26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pic>
        <p:nvPicPr>
          <p:cNvPr id="27" name="Image 26">
            <a:extLst>
              <a:ext uri="{FF2B5EF4-FFF2-40B4-BE49-F238E27FC236}">
                <a16:creationId xmlns:a16="http://schemas.microsoft.com/office/drawing/2014/main" id="{C9B95C7B-504B-F14D-ABC8-AEED47BC35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280" y="3765614"/>
            <a:ext cx="710958" cy="71167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A7FF313A-80EC-A047-955A-A2A8D5E99D68}"/>
              </a:ext>
            </a:extLst>
          </p:cNvPr>
          <p:cNvSpPr/>
          <p:nvPr/>
        </p:nvSpPr>
        <p:spPr>
          <a:xfrm>
            <a:off x="483705" y="4279767"/>
            <a:ext cx="8189844" cy="743285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3" name="Espace réservé du contenu 6">
            <a:extLst>
              <a:ext uri="{FF2B5EF4-FFF2-40B4-BE49-F238E27FC236}">
                <a16:creationId xmlns:a16="http://schemas.microsoft.com/office/drawing/2014/main" id="{51ADC51F-F158-B14E-9403-098CEDA983D4}"/>
              </a:ext>
            </a:extLst>
          </p:cNvPr>
          <p:cNvSpPr txBox="1">
            <a:spLocks/>
          </p:cNvSpPr>
          <p:nvPr/>
        </p:nvSpPr>
        <p:spPr bwMode="gray">
          <a:xfrm>
            <a:off x="606619" y="4353911"/>
            <a:ext cx="7094556" cy="414582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Transports</a:t>
            </a:r>
            <a:r>
              <a:rPr lang="en-US" b="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</a:t>
            </a:r>
            <a:r>
              <a:rPr lang="en-US" b="0" dirty="0">
                <a:solidFill>
                  <a:schemeClr val="bg2">
                    <a:lumMod val="75000"/>
                  </a:schemeClr>
                </a:solidFill>
              </a:rPr>
              <a:t> your visa gives you access to the entire Schengen area. Public transportation is affordable and reliable. Railroad network is affordable and developed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DB49D2EF-0A67-214B-8D73-CC162769F64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0136" y="1880909"/>
            <a:ext cx="777160" cy="777949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FE6C5C4F-E78C-904D-92EF-346C1030158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373" y="3006574"/>
            <a:ext cx="900686" cy="900686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AC750850-D149-8744-BA02-354DE36FC77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490" y="4309344"/>
            <a:ext cx="900686" cy="900686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41C46505-716D-8F4C-86A0-1D606FEEE2BC}"/>
              </a:ext>
            </a:extLst>
          </p:cNvPr>
          <p:cNvSpPr/>
          <p:nvPr/>
        </p:nvSpPr>
        <p:spPr>
          <a:xfrm>
            <a:off x="490333" y="1876815"/>
            <a:ext cx="8189844" cy="826634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5" name="Espace réservé du contenu 6">
            <a:extLst>
              <a:ext uri="{FF2B5EF4-FFF2-40B4-BE49-F238E27FC236}">
                <a16:creationId xmlns:a16="http://schemas.microsoft.com/office/drawing/2014/main" id="{A03299B0-299D-2D4C-AFF8-CD39C759B5EC}"/>
              </a:ext>
            </a:extLst>
          </p:cNvPr>
          <p:cNvSpPr txBox="1">
            <a:spLocks/>
          </p:cNvSpPr>
          <p:nvPr/>
        </p:nvSpPr>
        <p:spPr bwMode="gray">
          <a:xfrm>
            <a:off x="596220" y="2002574"/>
            <a:ext cx="7038627" cy="330542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FFFFFF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Enjoy the benefits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of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being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a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student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in France !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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Being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a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student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in France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means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having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access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to a lot of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benefits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as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well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sym typeface="Wingdings" pitchFamily="2" charset="2"/>
              </a:rPr>
              <a:t> as to a lot of discounts and offers.</a:t>
            </a:r>
            <a:endParaRPr lang="fr-FR" b="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70738ED5-D61D-C248-9225-05FF439FEFF4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847" y="1868107"/>
            <a:ext cx="900686" cy="90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0172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251520" y="397567"/>
            <a:ext cx="8199753" cy="2319507"/>
          </a:xfrm>
        </p:spPr>
        <p:txBody>
          <a:bodyPr/>
          <a:lstStyle/>
          <a:p>
            <a:pPr algn="ctr"/>
            <a:r>
              <a:rPr lang="fr-FR" sz="32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Student</a:t>
            </a:r>
            <a:r>
              <a:rPr lang="fr-FR" sz="32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life in France: culture</a:t>
            </a:r>
            <a:endParaRPr lang="fr-FR" sz="16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  <a:p>
            <a:endParaRPr lang="fr-FR" dirty="0"/>
          </a:p>
        </p:txBody>
      </p:sp>
      <p:sp>
        <p:nvSpPr>
          <p:cNvPr id="12" name="Espace réservé du contenu 6">
            <a:extLst>
              <a:ext uri="{FF2B5EF4-FFF2-40B4-BE49-F238E27FC236}">
                <a16:creationId xmlns:a16="http://schemas.microsoft.com/office/drawing/2014/main" id="{C3D04CD6-E301-C142-B1C9-5C1CC62942C2}"/>
              </a:ext>
            </a:extLst>
          </p:cNvPr>
          <p:cNvSpPr txBox="1">
            <a:spLocks/>
          </p:cNvSpPr>
          <p:nvPr/>
        </p:nvSpPr>
        <p:spPr bwMode="gray">
          <a:xfrm>
            <a:off x="5086453" y="1912475"/>
            <a:ext cx="3719181" cy="3443296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pc="16" dirty="0">
                <a:solidFill>
                  <a:srgbClr val="191919"/>
                </a:solidFill>
                <a:latin typeface="CampusFrance Sans"/>
                <a:ea typeface="+mn-ea"/>
                <a:cs typeface="+mn-cs"/>
              </a:rPr>
              <a:t>France has a rich and varied cultural offering all year round</a:t>
            </a:r>
          </a:p>
          <a:p>
            <a:r>
              <a:rPr lang="en-US" b="0" spc="16" dirty="0">
                <a:solidFill>
                  <a:srgbClr val="191919"/>
                </a:solidFill>
                <a:latin typeface="CampusFrance Sans"/>
                <a:ea typeface="+mn-ea"/>
                <a:cs typeface="+mn-cs"/>
              </a:rPr>
              <a:t>        52 UNESCO world heritage sites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b="0" spc="16" dirty="0">
                <a:solidFill>
                  <a:srgbClr val="191919"/>
                </a:solidFill>
                <a:latin typeface="CampusFrance Sans"/>
                <a:ea typeface="+mn-ea"/>
                <a:cs typeface="+mn-cs"/>
              </a:rPr>
              <a:t>🏛️8,000 museums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b="0" spc="16" dirty="0">
              <a:solidFill>
                <a:srgbClr val="191919"/>
              </a:solidFill>
              <a:latin typeface="CampusFrance Sans"/>
              <a:ea typeface="+mn-ea"/>
              <a:cs typeface="+mn-cs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b="0" spc="16" dirty="0">
                <a:solidFill>
                  <a:srgbClr val="191919"/>
                </a:solidFill>
                <a:latin typeface="CampusFrance Sans"/>
                <a:ea typeface="+mn-ea"/>
                <a:cs typeface="+mn-cs"/>
              </a:rPr>
              <a:t>🎭32,000 theatrical performances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b="0" spc="16" dirty="0">
              <a:solidFill>
                <a:srgbClr val="191919"/>
              </a:solidFill>
              <a:latin typeface="CampusFrance Sans"/>
              <a:ea typeface="+mn-ea"/>
              <a:cs typeface="+mn-cs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b="0" spc="16" dirty="0">
                <a:solidFill>
                  <a:srgbClr val="191919"/>
                </a:solidFill>
                <a:latin typeface="CampusFrance Sans"/>
                <a:ea typeface="+mn-ea"/>
                <a:cs typeface="+mn-cs"/>
              </a:rPr>
              <a:t>🎶35,000 musical performances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b="0" spc="16" dirty="0">
              <a:solidFill>
                <a:srgbClr val="191919"/>
              </a:solidFill>
              <a:latin typeface="CampusFrance Sans"/>
              <a:ea typeface="+mn-ea"/>
              <a:cs typeface="+mn-cs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b="0" spc="16" dirty="0">
                <a:solidFill>
                  <a:srgbClr val="191919"/>
                </a:solidFill>
                <a:latin typeface="CampusFrance Sans"/>
                <a:ea typeface="+mn-ea"/>
                <a:cs typeface="+mn-cs"/>
              </a:rPr>
              <a:t>🎥 2,000 cinemas 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b="0" spc="16" dirty="0">
              <a:solidFill>
                <a:srgbClr val="191919"/>
              </a:solidFill>
              <a:latin typeface="CampusFrance Sans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772ECFB-3AFE-D447-B1F1-704E30952FB6}"/>
              </a:ext>
            </a:extLst>
          </p:cNvPr>
          <p:cNvSpPr/>
          <p:nvPr/>
        </p:nvSpPr>
        <p:spPr>
          <a:xfrm>
            <a:off x="4951317" y="1605002"/>
            <a:ext cx="3965713" cy="3349553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E34BCF5D-30A1-4F40-8F9E-86DA9FB38A5A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D3515D2A-D109-9242-BB8C-2A011E910D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3A4DF94C-296C-E74A-AAAD-A9818DD5BB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pic>
        <p:nvPicPr>
          <p:cNvPr id="2" name="Image 1">
            <a:extLst>
              <a:ext uri="{FF2B5EF4-FFF2-40B4-BE49-F238E27FC236}">
                <a16:creationId xmlns:a16="http://schemas.microsoft.com/office/drawing/2014/main" id="{83DAA426-E12E-E27D-0BA7-81C959FAB30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70" y="1695375"/>
            <a:ext cx="4588736" cy="325917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6A2B246-38A4-2B12-1EB0-F2A99D704D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6453" y="2532020"/>
            <a:ext cx="351273" cy="364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8942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251520" y="397567"/>
            <a:ext cx="8199753" cy="2319507"/>
          </a:xfrm>
        </p:spPr>
        <p:txBody>
          <a:bodyPr/>
          <a:lstStyle/>
          <a:p>
            <a:pPr algn="ctr"/>
            <a:r>
              <a:rPr lang="fr-FR" sz="320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Student</a:t>
            </a:r>
            <a:r>
              <a:rPr lang="fr-FR" sz="320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life in France: trips</a:t>
            </a:r>
            <a:endParaRPr lang="fr-FR" sz="16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  <a:p>
            <a:endParaRPr lang="fr-FR" dirty="0"/>
          </a:p>
        </p:txBody>
      </p:sp>
      <p:sp>
        <p:nvSpPr>
          <p:cNvPr id="12" name="Espace réservé du contenu 6">
            <a:extLst>
              <a:ext uri="{FF2B5EF4-FFF2-40B4-BE49-F238E27FC236}">
                <a16:creationId xmlns:a16="http://schemas.microsoft.com/office/drawing/2014/main" id="{C3D04CD6-E301-C142-B1C9-5C1CC62942C2}"/>
              </a:ext>
            </a:extLst>
          </p:cNvPr>
          <p:cNvSpPr txBox="1">
            <a:spLocks/>
          </p:cNvSpPr>
          <p:nvPr/>
        </p:nvSpPr>
        <p:spPr bwMode="gray">
          <a:xfrm>
            <a:off x="5173299" y="2393143"/>
            <a:ext cx="3719181" cy="3443296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spc="16" dirty="0">
                <a:solidFill>
                  <a:srgbClr val="191919"/>
                </a:solidFill>
                <a:latin typeface="CampusFrance Sans"/>
                <a:ea typeface="+mn-ea"/>
                <a:cs typeface="+mn-cs"/>
              </a:rPr>
              <a:t>      Situated at the heart of Europe.</a:t>
            </a:r>
          </a:p>
          <a:p>
            <a:r>
              <a:rPr lang="en-US" sz="1800" b="0" spc="16" dirty="0">
                <a:solidFill>
                  <a:srgbClr val="191919"/>
                </a:solidFill>
                <a:latin typeface="CampusFrance Sans"/>
                <a:ea typeface="+mn-ea"/>
                <a:cs typeface="+mn-cs"/>
              </a:rPr>
              <a:t>🏰France is the world's No. 1 tourist destination: studying in France means discovering its </a:t>
            </a:r>
            <a:r>
              <a:rPr lang="en-US" sz="1800" b="0" spc="16" dirty="0" err="1">
                <a:solidFill>
                  <a:srgbClr val="191919"/>
                </a:solidFill>
                <a:latin typeface="CampusFrance Sans"/>
                <a:ea typeface="+mn-ea"/>
                <a:cs typeface="+mn-cs"/>
              </a:rPr>
              <a:t>colourful</a:t>
            </a:r>
            <a:r>
              <a:rPr lang="en-US" sz="1800" b="0" spc="16" dirty="0">
                <a:solidFill>
                  <a:srgbClr val="191919"/>
                </a:solidFill>
                <a:latin typeface="CampusFrance Sans"/>
                <a:ea typeface="+mn-ea"/>
                <a:cs typeface="+mn-cs"/>
              </a:rPr>
              <a:t> regions and exceptional heritage.</a:t>
            </a:r>
          </a:p>
          <a:p>
            <a:r>
              <a:rPr lang="en-US" sz="1800" b="0" spc="16" dirty="0">
                <a:solidFill>
                  <a:srgbClr val="191919"/>
                </a:solidFill>
                <a:latin typeface="CampusFrance Sans"/>
                <a:ea typeface="+mn-ea"/>
                <a:cs typeface="+mn-cs"/>
              </a:rPr>
              <a:t>🚆Rail network is well developed (good discounts for students!)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772ECFB-3AFE-D447-B1F1-704E30952FB6}"/>
              </a:ext>
            </a:extLst>
          </p:cNvPr>
          <p:cNvSpPr/>
          <p:nvPr/>
        </p:nvSpPr>
        <p:spPr>
          <a:xfrm>
            <a:off x="4959626" y="1695376"/>
            <a:ext cx="3965713" cy="3315163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E34BCF5D-30A1-4F40-8F9E-86DA9FB38A5A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D3515D2A-D109-9242-BB8C-2A011E910D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3A4DF94C-296C-E74A-AAAD-A9818DD5BB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pic>
        <p:nvPicPr>
          <p:cNvPr id="3" name="Image 2">
            <a:extLst>
              <a:ext uri="{FF2B5EF4-FFF2-40B4-BE49-F238E27FC236}">
                <a16:creationId xmlns:a16="http://schemas.microsoft.com/office/drawing/2014/main" id="{D0562172-AB62-7CC9-36D5-C85671E6433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37" y="1791369"/>
            <a:ext cx="4282914" cy="285527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5B11D47A-A8B4-5C35-EB24-CCCCBA5E82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0440" y="2352801"/>
            <a:ext cx="316376" cy="253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964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8C60E565-42FE-9A41-9332-4F6C4CB2FBBC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BC7D9FF1-342F-814A-A98E-C5C2AC68D7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DCED26DF-CC1D-D84D-B69C-476F760EB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76CA419C-70E5-9F4E-A9E1-CC8DCDF42B1B}"/>
              </a:ext>
            </a:extLst>
          </p:cNvPr>
          <p:cNvSpPr/>
          <p:nvPr/>
        </p:nvSpPr>
        <p:spPr>
          <a:xfrm>
            <a:off x="218660" y="387626"/>
            <a:ext cx="8716617" cy="5546035"/>
          </a:xfrm>
          <a:prstGeom prst="rect">
            <a:avLst/>
          </a:prstGeom>
          <a:solidFill>
            <a:srgbClr val="FA59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50C6C5C-62F8-AE4C-A951-FE7CA0FA03C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26522"/>
              </a:clrFrom>
              <a:clrTo>
                <a:srgbClr val="F2652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3024" y="3502751"/>
            <a:ext cx="2993228" cy="2038882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6229E256-F15D-9D4A-88FF-C13B3D47890B}"/>
              </a:ext>
            </a:extLst>
          </p:cNvPr>
          <p:cNvSpPr txBox="1">
            <a:spLocks/>
          </p:cNvSpPr>
          <p:nvPr/>
        </p:nvSpPr>
        <p:spPr bwMode="gray">
          <a:xfrm>
            <a:off x="503999" y="752401"/>
            <a:ext cx="7977214" cy="30471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5050" b="1" kern="1200" cap="all" spc="-15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2pPr>
            <a:lvl3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3pPr>
            <a:lvl4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4pPr>
            <a:lvl5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5pPr>
            <a:lvl6pPr marL="4572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6pPr>
            <a:lvl7pPr marL="9144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7pPr>
            <a:lvl8pPr marL="13716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8pPr>
            <a:lvl9pPr marL="18288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9pPr>
          </a:lstStyle>
          <a:p>
            <a:r>
              <a:rPr lang="fr-FR" sz="4400" b="0" dirty="0">
                <a:latin typeface="CampusFrance Inline" pitchFamily="2" charset="0"/>
                <a:cs typeface="CampusFrance Inline" pitchFamily="2" charset="0"/>
              </a:rPr>
              <a:t>five </a:t>
            </a:r>
            <a:r>
              <a:rPr lang="fr-FR" sz="4400" b="0" dirty="0" err="1">
                <a:latin typeface="CampusFrance Inline" pitchFamily="2" charset="0"/>
                <a:cs typeface="CampusFrance Inline" pitchFamily="2" charset="0"/>
              </a:rPr>
              <a:t>reasons</a:t>
            </a:r>
            <a:r>
              <a:rPr lang="fr-FR" sz="4400" b="0" dirty="0">
                <a:latin typeface="CampusFrance Inline" pitchFamily="2" charset="0"/>
                <a:cs typeface="CampusFrance Inline" pitchFamily="2" charset="0"/>
              </a:rPr>
              <a:t> to </a:t>
            </a:r>
            <a:r>
              <a:rPr lang="fr-FR" sz="4400" b="0" dirty="0" err="1">
                <a:latin typeface="CampusFrance Inline" pitchFamily="2" charset="0"/>
                <a:cs typeface="CampusFrance Inline" pitchFamily="2" charset="0"/>
              </a:rPr>
              <a:t>study</a:t>
            </a:r>
            <a:r>
              <a:rPr lang="fr-FR" sz="4400" b="0" dirty="0">
                <a:latin typeface="CampusFrance Inline" pitchFamily="2" charset="0"/>
                <a:cs typeface="CampusFrance Inline" pitchFamily="2" charset="0"/>
              </a:rPr>
              <a:t> in France</a:t>
            </a:r>
          </a:p>
          <a:p>
            <a:endParaRPr lang="fr-FR" sz="4400" b="0" dirty="0">
              <a:latin typeface="CampusFrance Inline" pitchFamily="2" charset="0"/>
              <a:cs typeface="CampusFrance Inline" pitchFamily="2" charset="0"/>
            </a:endParaRPr>
          </a:p>
          <a:p>
            <a:pPr marL="742950" indent="-742950">
              <a:buAutoNum type="arabicPeriod"/>
            </a:pPr>
            <a:r>
              <a:rPr lang="fr-FR" sz="2800" b="0" dirty="0">
                <a:latin typeface="CampusFrance Inline" pitchFamily="2" charset="0"/>
                <a:cs typeface="CampusFrance Inline" pitchFamily="2" charset="0"/>
              </a:rPr>
              <a:t>A world class </a:t>
            </a:r>
            <a:r>
              <a:rPr lang="fr-FR" sz="2800" b="0" dirty="0" err="1">
                <a:latin typeface="CampusFrance Inline" pitchFamily="2" charset="0"/>
                <a:cs typeface="CampusFrance Inline" pitchFamily="2" charset="0"/>
              </a:rPr>
              <a:t>education</a:t>
            </a:r>
            <a:endParaRPr lang="fr-FR" sz="2800" b="0" dirty="0">
              <a:latin typeface="CampusFrance Inline" pitchFamily="2" charset="0"/>
              <a:cs typeface="CampusFrance Inline" pitchFamily="2" charset="0"/>
            </a:endParaRPr>
          </a:p>
          <a:p>
            <a:pPr marL="742950" indent="-742950">
              <a:buAutoNum type="arabicPeriod"/>
            </a:pPr>
            <a:r>
              <a:rPr lang="fr-FR" sz="2800" b="0" dirty="0">
                <a:latin typeface="CampusFrance Inline" pitchFamily="2" charset="0"/>
                <a:cs typeface="CampusFrance Inline" pitchFamily="2" charset="0"/>
              </a:rPr>
              <a:t>A wide </a:t>
            </a:r>
            <a:r>
              <a:rPr lang="fr-FR" sz="2800" b="0" dirty="0" err="1">
                <a:latin typeface="CampusFrance Inline" pitchFamily="2" charset="0"/>
                <a:cs typeface="CampusFrance Inline" pitchFamily="2" charset="0"/>
              </a:rPr>
              <a:t>choice</a:t>
            </a:r>
            <a:r>
              <a:rPr lang="fr-FR" sz="2800" b="0" dirty="0">
                <a:latin typeface="CampusFrance Inline" pitchFamily="2" charset="0"/>
                <a:cs typeface="CampusFrance Inline" pitchFamily="2" charset="0"/>
              </a:rPr>
              <a:t> of </a:t>
            </a:r>
            <a:r>
              <a:rPr lang="fr-FR" sz="2800" b="0" dirty="0" err="1">
                <a:latin typeface="CampusFrance Inline" pitchFamily="2" charset="0"/>
                <a:cs typeface="CampusFrance Inline" pitchFamily="2" charset="0"/>
              </a:rPr>
              <a:t>academic</a:t>
            </a:r>
            <a:r>
              <a:rPr lang="fr-FR" sz="2800" b="0" dirty="0">
                <a:latin typeface="CampusFrance Inline" pitchFamily="2" charset="0"/>
                <a:cs typeface="CampusFrance Inline" pitchFamily="2" charset="0"/>
              </a:rPr>
              <a:t> programmes</a:t>
            </a:r>
          </a:p>
          <a:p>
            <a:pPr marL="742950" indent="-742950">
              <a:buAutoNum type="arabicPeriod"/>
            </a:pPr>
            <a:r>
              <a:rPr lang="fr-FR" sz="2800" b="0" dirty="0">
                <a:latin typeface="CampusFrance Inline" pitchFamily="2" charset="0"/>
                <a:cs typeface="CampusFrance Inline" pitchFamily="2" charset="0"/>
              </a:rPr>
              <a:t>An attractive destination for international students </a:t>
            </a:r>
          </a:p>
          <a:p>
            <a:pPr marL="742950" indent="-742950">
              <a:buAutoNum type="arabicPeriod"/>
            </a:pPr>
            <a:r>
              <a:rPr lang="fr-FR" sz="2800" b="0" dirty="0">
                <a:latin typeface="CampusFrance Inline" pitchFamily="2" charset="0"/>
                <a:cs typeface="CampusFrance Inline" pitchFamily="2" charset="0"/>
              </a:rPr>
              <a:t>French </a:t>
            </a:r>
            <a:r>
              <a:rPr lang="fr-FR" sz="2800" b="0" dirty="0" err="1">
                <a:latin typeface="CampusFrance Inline" pitchFamily="2" charset="0"/>
                <a:cs typeface="CampusFrance Inline" pitchFamily="2" charset="0"/>
              </a:rPr>
              <a:t>language</a:t>
            </a:r>
            <a:r>
              <a:rPr lang="fr-FR" sz="2800" b="0" dirty="0">
                <a:latin typeface="CampusFrance Inline" pitchFamily="2" charset="0"/>
                <a:cs typeface="CampusFrance Inline" pitchFamily="2" charset="0"/>
              </a:rPr>
              <a:t>, an </a:t>
            </a:r>
            <a:r>
              <a:rPr lang="fr-FR" sz="2800" b="0" dirty="0" err="1">
                <a:latin typeface="CampusFrance Inline" pitchFamily="2" charset="0"/>
                <a:cs typeface="CampusFrance Inline" pitchFamily="2" charset="0"/>
              </a:rPr>
              <a:t>added</a:t>
            </a:r>
            <a:r>
              <a:rPr lang="fr-FR" sz="2800" b="0" dirty="0">
                <a:latin typeface="CampusFrance Inline" pitchFamily="2" charset="0"/>
                <a:cs typeface="CampusFrance Inline" pitchFamily="2" charset="0"/>
              </a:rPr>
              <a:t> bonus for </a:t>
            </a:r>
            <a:r>
              <a:rPr lang="fr-FR" sz="2800" b="0" dirty="0" err="1">
                <a:latin typeface="CampusFrance Inline" pitchFamily="2" charset="0"/>
                <a:cs typeface="CampusFrance Inline" pitchFamily="2" charset="0"/>
              </a:rPr>
              <a:t>your</a:t>
            </a:r>
            <a:r>
              <a:rPr lang="fr-FR" sz="2800" b="0" dirty="0"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2800" b="0" dirty="0" err="1">
                <a:latin typeface="CampusFrance Inline" pitchFamily="2" charset="0"/>
                <a:cs typeface="CampusFrance Inline" pitchFamily="2" charset="0"/>
              </a:rPr>
              <a:t>resume</a:t>
            </a:r>
            <a:endParaRPr lang="fr-FR" sz="2800" b="0" dirty="0">
              <a:latin typeface="CampusFrance Inline" pitchFamily="2" charset="0"/>
              <a:cs typeface="CampusFrance Inline" pitchFamily="2" charset="0"/>
            </a:endParaRPr>
          </a:p>
          <a:p>
            <a:pPr marL="742950" indent="-742950">
              <a:buAutoNum type="arabicPeriod"/>
            </a:pPr>
            <a:r>
              <a:rPr lang="fr-FR" sz="2800" b="0" dirty="0">
                <a:latin typeface="CampusFrance Inline" pitchFamily="2" charset="0"/>
                <a:cs typeface="CampusFrance Inline" pitchFamily="2" charset="0"/>
              </a:rPr>
              <a:t>The french </a:t>
            </a:r>
            <a:r>
              <a:rPr lang="fr-FR" sz="2800" b="0" dirty="0" err="1">
                <a:latin typeface="CampusFrance Inline" pitchFamily="2" charset="0"/>
                <a:cs typeface="CampusFrance Inline" pitchFamily="2" charset="0"/>
              </a:rPr>
              <a:t>way</a:t>
            </a:r>
            <a:r>
              <a:rPr lang="fr-FR" sz="2800" b="0" dirty="0">
                <a:latin typeface="CampusFrance Inline" pitchFamily="2" charset="0"/>
                <a:cs typeface="CampusFrance Inline" pitchFamily="2" charset="0"/>
              </a:rPr>
              <a:t> of life</a:t>
            </a:r>
          </a:p>
          <a:p>
            <a:pPr marL="742950" indent="-742950">
              <a:buAutoNum type="arabicPeriod"/>
            </a:pPr>
            <a:endParaRPr lang="fr-FR" sz="2400" b="0" dirty="0">
              <a:latin typeface="CampusFrance Inline" pitchFamily="2" charset="0"/>
              <a:cs typeface="CampusFrance Inline" pitchFamily="2" charset="0"/>
            </a:endParaRPr>
          </a:p>
          <a:p>
            <a:pPr marL="742950" indent="-742950">
              <a:buAutoNum type="arabicPeriod"/>
            </a:pPr>
            <a:endParaRPr lang="fr-FR" sz="2400" b="0" dirty="0">
              <a:latin typeface="CampusFrance Inline" pitchFamily="2" charset="0"/>
              <a:cs typeface="CampusFrance Inline" pitchFamily="2" charset="0"/>
            </a:endParaRPr>
          </a:p>
          <a:p>
            <a:endParaRPr lang="fr-FR" sz="2400" b="0" dirty="0">
              <a:latin typeface="CampusFrance Inline" pitchFamily="2" charset="0"/>
              <a:cs typeface="CampusFrance Inline" pitchFamily="2" charset="0"/>
            </a:endParaRPr>
          </a:p>
          <a:p>
            <a:endParaRPr lang="fr-FR" b="0" dirty="0">
              <a:latin typeface="CampusFrance Inline" pitchFamily="2" charset="0"/>
              <a:cs typeface="CampusFrance Inline" pitchFamily="2" charset="0"/>
            </a:endParaRPr>
          </a:p>
        </p:txBody>
      </p:sp>
      <p:sp>
        <p:nvSpPr>
          <p:cNvPr id="9" name="Espace réservé du texte 4">
            <a:extLst>
              <a:ext uri="{FF2B5EF4-FFF2-40B4-BE49-F238E27FC236}">
                <a16:creationId xmlns:a16="http://schemas.microsoft.com/office/drawing/2014/main" id="{1D52D75A-6C13-0842-BD17-E99E6FE55E57}"/>
              </a:ext>
            </a:extLst>
          </p:cNvPr>
          <p:cNvSpPr txBox="1">
            <a:spLocks/>
          </p:cNvSpPr>
          <p:nvPr/>
        </p:nvSpPr>
        <p:spPr bwMode="gray">
          <a:xfrm>
            <a:off x="504000" y="4478951"/>
            <a:ext cx="4215782" cy="11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  <a:defRPr sz="2000" b="0" kern="1200" cap="all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defRPr sz="1250" kern="120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 algn="l" rtl="0" eaLnBrk="0" fontAlgn="base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00BAB3"/>
              </a:buClr>
              <a:buSzPct val="100000"/>
              <a:buFontTx/>
              <a:buNone/>
              <a:defRPr sz="1250" kern="120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 marL="215900" indent="-10795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rgbClr val="FFFFFF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rgbClr val="FFFFFF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2400" cap="none" dirty="0">
              <a:latin typeface="CampusFrance Sans" pitchFamily="2" charset="0"/>
              <a:cs typeface="CampusFrance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2293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4626B419-D2F2-3642-B09D-DF987DBB894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1520" y="397567"/>
            <a:ext cx="8526720" cy="2319507"/>
          </a:xfrm>
        </p:spPr>
        <p:txBody>
          <a:bodyPr/>
          <a:lstStyle/>
          <a:p>
            <a:r>
              <a:rPr lang="fr-FR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Your</a:t>
            </a:r>
            <a:r>
              <a:rPr lang="fr-FR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Check </a:t>
            </a:r>
            <a:r>
              <a:rPr lang="fr-FR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list</a:t>
            </a:r>
            <a:endParaRPr lang="fr-FR" dirty="0"/>
          </a:p>
        </p:txBody>
      </p:sp>
      <p:graphicFrame>
        <p:nvGraphicFramePr>
          <p:cNvPr id="30" name="Objet 29">
            <a:extLst>
              <a:ext uri="{FF2B5EF4-FFF2-40B4-BE49-F238E27FC236}">
                <a16:creationId xmlns:a16="http://schemas.microsoft.com/office/drawing/2014/main" id="{81BE8F72-EDF8-E240-9EC6-E40B24710A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4219502"/>
              </p:ext>
            </p:extLst>
          </p:nvPr>
        </p:nvGraphicFramePr>
        <p:xfrm>
          <a:off x="472713" y="1345331"/>
          <a:ext cx="3325563" cy="4740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Document" r:id="rId3" imgW="7518400" imgH="10718800" progId="Word.Document.12">
                  <p:embed/>
                </p:oleObj>
              </mc:Choice>
              <mc:Fallback>
                <p:oleObj name="Document" r:id="rId3" imgW="7518400" imgH="10718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2713" y="1345331"/>
                        <a:ext cx="3325563" cy="47402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" name="Image 31">
            <a:extLst>
              <a:ext uri="{FF2B5EF4-FFF2-40B4-BE49-F238E27FC236}">
                <a16:creationId xmlns:a16="http://schemas.microsoft.com/office/drawing/2014/main" id="{0F460904-1058-FB40-96CA-DBE8B66119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630" y="1345331"/>
            <a:ext cx="3542610" cy="482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2072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sz="quarter" idx="22"/>
          </p:nvPr>
        </p:nvSpPr>
        <p:spPr>
          <a:xfrm>
            <a:off x="475836" y="1771427"/>
            <a:ext cx="3500238" cy="3092685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5 </a:t>
            </a:r>
            <a:r>
              <a:rPr lang="fr-FR" dirty="0" err="1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reasons</a:t>
            </a:r>
            <a:r>
              <a:rPr lang="fr-FR" dirty="0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why</a:t>
            </a:r>
            <a:r>
              <a:rPr lang="fr-FR" dirty="0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dirty="0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should</a:t>
            </a:r>
            <a:r>
              <a:rPr lang="fr-FR" dirty="0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join</a:t>
            </a:r>
            <a:r>
              <a:rPr lang="fr-FR" dirty="0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 France </a:t>
            </a:r>
            <a:r>
              <a:rPr lang="fr-FR" dirty="0" err="1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Alumni</a:t>
            </a:r>
            <a:r>
              <a:rPr lang="fr-FR" dirty="0">
                <a:solidFill>
                  <a:schemeClr val="tx1"/>
                </a:solidFill>
                <a:latin typeface="CampusFrance Sans" pitchFamily="2" charset="0"/>
                <a:cs typeface="CampusFrance Sans" pitchFamily="2" charset="0"/>
              </a:rPr>
              <a:t> UK :</a:t>
            </a:r>
          </a:p>
          <a:p>
            <a:pPr algn="ctr"/>
            <a:r>
              <a:rPr lang="fr-FR" b="0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1)  A global network</a:t>
            </a:r>
          </a:p>
          <a:p>
            <a:pPr algn="ctr"/>
            <a:r>
              <a:rPr lang="fr-FR" b="0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2) A </a:t>
            </a:r>
            <a:r>
              <a:rPr lang="fr-FR" b="0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career</a:t>
            </a:r>
            <a:r>
              <a:rPr lang="fr-FR" b="0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accelerator</a:t>
            </a:r>
            <a:endParaRPr lang="fr-FR" b="0" dirty="0">
              <a:solidFill>
                <a:srgbClr val="FA593C"/>
              </a:solidFill>
              <a:latin typeface="CampusFrance Sans" pitchFamily="2" charset="0"/>
              <a:cs typeface="CampusFrance Sans" pitchFamily="2" charset="0"/>
            </a:endParaRPr>
          </a:p>
          <a:p>
            <a:pPr algn="ctr"/>
            <a:r>
              <a:rPr lang="fr-FR" b="0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3) </a:t>
            </a:r>
            <a:r>
              <a:rPr lang="fr-FR" b="0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Annual</a:t>
            </a:r>
            <a:r>
              <a:rPr lang="fr-FR" b="0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events</a:t>
            </a:r>
            <a:r>
              <a:rPr lang="fr-FR" b="0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and </a:t>
            </a:r>
            <a:r>
              <a:rPr lang="fr-FR" b="0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activities</a:t>
            </a:r>
            <a:endParaRPr lang="fr-FR" b="0" dirty="0">
              <a:solidFill>
                <a:srgbClr val="FA593C"/>
              </a:solidFill>
              <a:latin typeface="CampusFrance Sans" pitchFamily="2" charset="0"/>
              <a:cs typeface="CampusFrance Sans" pitchFamily="2" charset="0"/>
            </a:endParaRPr>
          </a:p>
          <a:p>
            <a:pPr algn="ctr"/>
            <a:r>
              <a:rPr lang="fr-FR" b="0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4)  International </a:t>
            </a:r>
            <a:r>
              <a:rPr lang="fr-FR" b="0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visibility</a:t>
            </a:r>
            <a:r>
              <a:rPr lang="fr-FR" b="0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</a:p>
          <a:p>
            <a:pPr algn="ctr"/>
            <a:r>
              <a:rPr lang="fr-FR" b="0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5) </a:t>
            </a:r>
            <a:r>
              <a:rPr lang="fr-FR" b="0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Maintaining</a:t>
            </a:r>
            <a:r>
              <a:rPr lang="fr-FR" b="0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a </a:t>
            </a:r>
            <a:r>
              <a:rPr lang="fr-FR" b="0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connection</a:t>
            </a:r>
            <a:r>
              <a:rPr lang="fr-FR" b="0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with</a:t>
            </a:r>
            <a:r>
              <a:rPr lang="fr-FR" b="0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France </a:t>
            </a:r>
            <a:r>
              <a:rPr lang="fr-FR" b="0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when</a:t>
            </a:r>
            <a:r>
              <a:rPr lang="fr-FR" b="0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b="0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are back in the UK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4C7219-8FA6-D743-A514-F559978B03DF}"/>
              </a:ext>
            </a:extLst>
          </p:cNvPr>
          <p:cNvSpPr/>
          <p:nvPr/>
        </p:nvSpPr>
        <p:spPr>
          <a:xfrm>
            <a:off x="396323" y="1599744"/>
            <a:ext cx="3579751" cy="3180528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50A55F"/>
              </a:solidFill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2B81F76B-BA67-1D47-AF35-8FD8E8F613B2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517D3173-DCF7-B042-A770-EA3DDC6C0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A84999B-75E7-AE4E-AFE3-FC0C424E3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21" name="Espace réservé du texte 5">
            <a:extLst>
              <a:ext uri="{FF2B5EF4-FFF2-40B4-BE49-F238E27FC236}">
                <a16:creationId xmlns:a16="http://schemas.microsoft.com/office/drawing/2014/main" id="{FBA4BD95-D74B-0745-A6A2-843AE5706C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8588" y="397568"/>
            <a:ext cx="9015411" cy="882791"/>
          </a:xfrm>
        </p:spPr>
        <p:txBody>
          <a:bodyPr/>
          <a:lstStyle/>
          <a:p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Benefits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of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joining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the France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Alumni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UK network </a:t>
            </a:r>
          </a:p>
          <a:p>
            <a:endParaRPr lang="fr-FR" sz="3200" b="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73E30AC-6F60-A248-91D3-C03EC1A23B6A}"/>
              </a:ext>
            </a:extLst>
          </p:cNvPr>
          <p:cNvSpPr/>
          <p:nvPr/>
        </p:nvSpPr>
        <p:spPr>
          <a:xfrm>
            <a:off x="251519" y="5045766"/>
            <a:ext cx="8563634" cy="609140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9" name="Espace réservé du contenu 6">
            <a:extLst>
              <a:ext uri="{FF2B5EF4-FFF2-40B4-BE49-F238E27FC236}">
                <a16:creationId xmlns:a16="http://schemas.microsoft.com/office/drawing/2014/main" id="{E7B7562C-2B28-9C45-9814-BED4C3EE6F17}"/>
              </a:ext>
            </a:extLst>
          </p:cNvPr>
          <p:cNvSpPr txBox="1">
            <a:spLocks/>
          </p:cNvSpPr>
          <p:nvPr/>
        </p:nvSpPr>
        <p:spPr bwMode="gray">
          <a:xfrm>
            <a:off x="1887171" y="5251333"/>
            <a:ext cx="6575284" cy="414582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FFFF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Join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France Alumni network as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soon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as possible !</a:t>
            </a:r>
            <a:endParaRPr lang="fr-FR" b="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0916AC5-EE93-9143-B1E0-DCDC979A07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6015" y="1421909"/>
            <a:ext cx="4529138" cy="3396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2196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sz="3200" b="0" cap="none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Espace Campus France UK</a:t>
            </a:r>
          </a:p>
          <a:p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CONTACT US</a:t>
            </a:r>
            <a:endParaRPr lang="fr-FR" sz="32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  <a:p>
            <a:endParaRPr lang="fr-FR" b="0" cap="none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22"/>
          </p:nvPr>
        </p:nvSpPr>
        <p:spPr>
          <a:xfrm>
            <a:off x="747423" y="2270092"/>
            <a:ext cx="8088463" cy="4053534"/>
          </a:xfrm>
        </p:spPr>
        <p:txBody>
          <a:bodyPr/>
          <a:lstStyle/>
          <a:p>
            <a:r>
              <a:rPr lang="fr-FR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6, Cromwell Place </a:t>
            </a:r>
          </a:p>
          <a:p>
            <a:r>
              <a:rPr lang="fr-FR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SW7 2EW</a:t>
            </a:r>
          </a:p>
          <a:p>
            <a:endParaRPr lang="fr-FR" b="0" cap="none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r>
              <a:rPr lang="fr-FR" b="0" cap="none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www.uk.campusfrance.org</a:t>
            </a:r>
            <a:endParaRPr lang="fr-FR" b="0" cap="none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endParaRPr lang="fr-FR" b="0" cap="none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r>
              <a:rPr lang="fr-FR" b="0" cap="none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londres@campusfrance.org</a:t>
            </a:r>
            <a:endParaRPr lang="fr-FR" b="0" cap="none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endParaRPr lang="fr-FR" b="0" cap="none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r>
              <a:rPr lang="fr-FR" b="0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@</a:t>
            </a:r>
            <a:r>
              <a:rPr lang="fr-FR" b="0" cap="none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CampusFranceUK</a:t>
            </a:r>
            <a:endParaRPr lang="fr-FR" b="0" cap="none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endParaRPr lang="fr-FR" b="0" cap="none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  <a:p>
            <a:r>
              <a:rPr lang="fr-FR" b="0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Campus France UK</a:t>
            </a:r>
          </a:p>
          <a:p>
            <a:endParaRPr lang="fr-FR" b="0" cap="none" dirty="0">
              <a:solidFill>
                <a:schemeClr val="bg2">
                  <a:lumMod val="75000"/>
                </a:schemeClr>
              </a:solidFill>
              <a:highlight>
                <a:srgbClr val="FA593C"/>
              </a:highlight>
              <a:latin typeface="CampusFrance Sans" pitchFamily="2" charset="0"/>
              <a:cs typeface="CampusFrance Sans" pitchFamily="2" charset="0"/>
            </a:endParaRPr>
          </a:p>
          <a:p>
            <a:endParaRPr lang="fr-FR" b="0" cap="none" dirty="0">
              <a:solidFill>
                <a:schemeClr val="bg2">
                  <a:lumMod val="75000"/>
                </a:schemeClr>
              </a:solidFill>
              <a:highlight>
                <a:srgbClr val="FA593C"/>
              </a:highlight>
              <a:latin typeface="CampusFrance Sans" pitchFamily="2" charset="0"/>
              <a:cs typeface="CampusFrance Sans" pitchFamily="2" charset="0"/>
            </a:endParaRPr>
          </a:p>
          <a:p>
            <a:endParaRPr lang="fr-FR" b="0" cap="none" dirty="0">
              <a:solidFill>
                <a:schemeClr val="bg2">
                  <a:lumMod val="75000"/>
                </a:schemeClr>
              </a:solidFill>
              <a:highlight>
                <a:srgbClr val="FA593C"/>
              </a:highlight>
              <a:latin typeface="CampusFrance Sans" pitchFamily="2" charset="0"/>
              <a:cs typeface="CampusFrance Sans" pitchFamily="2" charset="0"/>
            </a:endParaRPr>
          </a:p>
          <a:p>
            <a:endParaRPr lang="fr-FR" b="0" cap="none" dirty="0">
              <a:solidFill>
                <a:schemeClr val="bg2">
                  <a:lumMod val="75000"/>
                </a:schemeClr>
              </a:solidFill>
              <a:highlight>
                <a:srgbClr val="FA593C"/>
              </a:highlight>
              <a:latin typeface="CampusFrance Sans" pitchFamily="2" charset="0"/>
              <a:cs typeface="CampusFrance Sans" pitchFamily="2" charset="0"/>
            </a:endParaRPr>
          </a:p>
          <a:p>
            <a:r>
              <a:rPr lang="fr-FR" cap="none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</a:rPr>
              <a:t>Listen</a:t>
            </a:r>
            <a:r>
              <a:rPr lang="fr-FR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</a:rPr>
              <a:t> to </a:t>
            </a:r>
            <a:r>
              <a:rPr lang="fr-FR" cap="none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</a:rPr>
              <a:t>our</a:t>
            </a:r>
            <a:r>
              <a:rPr lang="fr-FR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</a:rPr>
              <a:t> podcast « </a:t>
            </a:r>
            <a:r>
              <a:rPr lang="fr-FR" cap="none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</a:rPr>
              <a:t>Studying</a:t>
            </a:r>
            <a:r>
              <a:rPr lang="fr-FR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</a:rPr>
              <a:t> in France » at </a:t>
            </a:r>
            <a:r>
              <a:rPr lang="fr-FR" sz="1400" b="0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hlinkClick r:id="rId2"/>
              </a:rPr>
              <a:t>https://shows.acast.com/652e64f28cd7770012334f37</a:t>
            </a:r>
            <a:r>
              <a:rPr lang="fr-FR" sz="1400" b="0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</a:rPr>
              <a:t>  </a:t>
            </a:r>
            <a:endParaRPr lang="fr-FR" b="0" cap="none" dirty="0">
              <a:solidFill>
                <a:schemeClr val="bg2">
                  <a:lumMod val="75000"/>
                </a:schemeClr>
              </a:solidFill>
              <a:latin typeface="CampusFrance Sans" pitchFamily="2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13B17DE-42C4-B44B-A084-C4DD340765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080" y="2254772"/>
            <a:ext cx="276559" cy="2199941"/>
          </a:xfrm>
          <a:prstGeom prst="rect">
            <a:avLst/>
          </a:prstGeom>
        </p:spPr>
      </p:pic>
      <p:sp>
        <p:nvSpPr>
          <p:cNvPr id="7" name="Titre 3">
            <a:extLst>
              <a:ext uri="{FF2B5EF4-FFF2-40B4-BE49-F238E27FC236}">
                <a16:creationId xmlns:a16="http://schemas.microsoft.com/office/drawing/2014/main" id="{FAE4F4F1-2E56-9E4E-A46D-9DED23B9049D}"/>
              </a:ext>
            </a:extLst>
          </p:cNvPr>
          <p:cNvSpPr txBox="1">
            <a:spLocks/>
          </p:cNvSpPr>
          <p:nvPr/>
        </p:nvSpPr>
        <p:spPr bwMode="gray">
          <a:xfrm>
            <a:off x="4489548" y="2270092"/>
            <a:ext cx="4346339" cy="2184621"/>
          </a:xfrm>
          <a:prstGeom prst="rect">
            <a:avLst/>
          </a:prstGeom>
          <a:noFill/>
          <a:ln w="28575">
            <a:solidFill>
              <a:srgbClr val="FA593C"/>
            </a:solidFill>
          </a:ln>
        </p:spPr>
        <p:txBody>
          <a:bodyPr vert="horz" lIns="360000" tIns="360000" rIns="360000" bIns="360000" rtlCol="0" anchor="ctr" anchorCtr="0">
            <a:noAutofit/>
          </a:bodyPr>
          <a:lstStyle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fr-FR" sz="6000" b="1" kern="1200" cap="all" spc="-150" noProof="0" dirty="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2pPr>
            <a:lvl3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3pPr>
            <a:lvl4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4pPr>
            <a:lvl5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5pPr>
            <a:lvl6pPr marL="4572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6pPr>
            <a:lvl7pPr marL="9144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7pPr>
            <a:lvl8pPr marL="13716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8pPr>
            <a:lvl9pPr marL="18288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9pPr>
          </a:lstStyle>
          <a:p>
            <a:pPr algn="ctr" eaLnBrk="1" hangingPunct="1">
              <a:lnSpc>
                <a:spcPct val="150000"/>
              </a:lnSpc>
              <a:spcAft>
                <a:spcPts val="600"/>
              </a:spcAft>
              <a:defRPr/>
            </a:pPr>
            <a:r>
              <a:rPr lang="fr-FR" sz="1600" b="0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To attend a  </a:t>
            </a:r>
            <a:r>
              <a:rPr lang="fr-FR" sz="1600" cap="none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personal</a:t>
            </a:r>
            <a:r>
              <a:rPr lang="fr-FR" sz="1600" cap="none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b="0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orientation session to </a:t>
            </a:r>
            <a:r>
              <a:rPr lang="fr-FR" sz="1600" b="0" cap="none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discuss</a:t>
            </a:r>
            <a:r>
              <a:rPr lang="fr-FR" sz="1600" b="0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b="0" cap="none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sz="1600" b="0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b="0" cap="none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project</a:t>
            </a:r>
            <a:r>
              <a:rPr lang="fr-FR" sz="1600" b="0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in France </a:t>
            </a:r>
            <a:r>
              <a:rPr lang="fr-FR" sz="1600" b="0" cap="none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sz="1600" b="0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b="0" cap="none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can</a:t>
            </a:r>
            <a:r>
              <a:rPr lang="fr-FR" sz="1600" b="0" cap="none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book </a:t>
            </a:r>
            <a:r>
              <a:rPr lang="fr-FR" sz="1600" b="0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an </a:t>
            </a:r>
            <a:r>
              <a:rPr lang="fr-FR" sz="1600" cap="none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appointment</a:t>
            </a:r>
            <a:r>
              <a:rPr lang="fr-FR" sz="1600" b="0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sz="1600" b="0" cap="none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with</a:t>
            </a:r>
            <a:r>
              <a:rPr lang="fr-FR" sz="1600" b="0" cap="none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us !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D301D446-D6A0-8744-B32E-AB457F564768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3EE9311C-DC24-424E-9760-9BFF38F228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A7D3B5E5-C4AA-4C4F-98E9-4D6FC1F5B12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533996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D176D389-84E5-5A4B-BFA2-686277C80A3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30"/>
          <a:stretch/>
        </p:blipFill>
        <p:spPr>
          <a:xfrm>
            <a:off x="194310" y="400050"/>
            <a:ext cx="8721089" cy="552812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8A63658-1956-B94D-A724-242905D7F417}"/>
              </a:ext>
            </a:extLst>
          </p:cNvPr>
          <p:cNvSpPr/>
          <p:nvPr/>
        </p:nvSpPr>
        <p:spPr>
          <a:xfrm>
            <a:off x="194309" y="400050"/>
            <a:ext cx="8721090" cy="5528124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Titre 54">
            <a:extLst>
              <a:ext uri="{FF2B5EF4-FFF2-40B4-BE49-F238E27FC236}">
                <a16:creationId xmlns:a16="http://schemas.microsoft.com/office/drawing/2014/main" id="{83F2DB80-7378-1143-83BF-21B1BBC201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6142" y="830175"/>
            <a:ext cx="7620435" cy="4417685"/>
          </a:xfrm>
        </p:spPr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fr-FR" sz="4000" b="0" cap="none" dirty="0">
                <a:highlight>
                  <a:srgbClr val="FA593C"/>
                </a:highlight>
                <a:latin typeface="CampusFrance Inline" pitchFamily="2" charset="0"/>
                <a:cs typeface="CampusFrance Inline" pitchFamily="2" charset="0"/>
              </a:rPr>
              <a:t>THANK YOU ! 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7D668EED-0255-E14F-A730-BFABA43C73C9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05BB886B-98E9-2C43-A6F0-F66BCBD876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6C709D46-1CB7-B24A-B2C7-7A3062D974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25561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555BA23-B59E-CA4C-815E-D2EF40C9AF8C}"/>
              </a:ext>
            </a:extLst>
          </p:cNvPr>
          <p:cNvSpPr/>
          <p:nvPr/>
        </p:nvSpPr>
        <p:spPr>
          <a:xfrm>
            <a:off x="218660" y="387626"/>
            <a:ext cx="8716617" cy="5546035"/>
          </a:xfrm>
          <a:prstGeom prst="rect">
            <a:avLst/>
          </a:prstGeom>
          <a:solidFill>
            <a:srgbClr val="FA59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b="0" dirty="0"/>
              <a:t>1</a:t>
            </a:r>
            <a:r>
              <a:rPr lang="fr-FR" b="0" dirty="0">
                <a:latin typeface="CampusFrance Inline" pitchFamily="2" charset="0"/>
                <a:cs typeface="CampusFrance Inline" pitchFamily="2" charset="0"/>
              </a:rPr>
              <a:t>.The </a:t>
            </a:r>
            <a:r>
              <a:rPr lang="fr-FR" b="0" dirty="0" err="1">
                <a:latin typeface="CampusFrance Inline" pitchFamily="2" charset="0"/>
                <a:cs typeface="CampusFrance Inline" pitchFamily="2" charset="0"/>
              </a:rPr>
              <a:t>higher</a:t>
            </a:r>
            <a:r>
              <a:rPr lang="fr-FR" b="0" dirty="0"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b="0" dirty="0" err="1">
                <a:latin typeface="CampusFrance Inline" pitchFamily="2" charset="0"/>
                <a:cs typeface="CampusFrance Inline" pitchFamily="2" charset="0"/>
              </a:rPr>
              <a:t>education</a:t>
            </a:r>
            <a:r>
              <a:rPr lang="fr-FR" b="0" dirty="0">
                <a:latin typeface="CampusFrance Inline" pitchFamily="2" charset="0"/>
                <a:cs typeface="CampusFrance Inline" pitchFamily="2" charset="0"/>
              </a:rPr>
              <a:t> system in </a:t>
            </a:r>
            <a:r>
              <a:rPr lang="fr-FR" b="0" dirty="0" err="1">
                <a:latin typeface="CampusFrance Inline" pitchFamily="2" charset="0"/>
                <a:cs typeface="CampusFrance Inline" pitchFamily="2" charset="0"/>
              </a:rPr>
              <a:t>france</a:t>
            </a:r>
            <a:endParaRPr lang="fr-FR" b="0" dirty="0">
              <a:latin typeface="CampusFrance Inline" pitchFamily="2" charset="0"/>
              <a:cs typeface="CampusFrance Inline" pitchFamily="2" charset="0"/>
            </a:endParaRP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697C296F-CCD4-B842-8575-F72B8A9F67E1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807C0226-A0E3-E541-9600-242145AB2C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CF8211DA-8277-AD4D-928D-7299BCAF86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pic>
        <p:nvPicPr>
          <p:cNvPr id="7" name="Image 6">
            <a:extLst>
              <a:ext uri="{FF2B5EF4-FFF2-40B4-BE49-F238E27FC236}">
                <a16:creationId xmlns:a16="http://schemas.microsoft.com/office/drawing/2014/main" id="{4F1A897D-27FC-3C42-9FDC-53633DA0F85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000" y="2640488"/>
            <a:ext cx="3119811" cy="2901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799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251519" y="397567"/>
            <a:ext cx="8533771" cy="2319507"/>
          </a:xfrm>
          <a:noFill/>
        </p:spPr>
        <p:txBody>
          <a:bodyPr/>
          <a:lstStyle/>
          <a:p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The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different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types of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higher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education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instiutions</a:t>
            </a:r>
            <a:endParaRPr lang="fr-FR" sz="3200" b="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The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higher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Education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SYSTem</a:t>
            </a:r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 in France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20A520B5-EBEE-434B-BAC6-1E1C101B87EA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DF323D73-AEFA-7A4E-9E58-CE402A3E1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B52AB75D-5E84-6049-9014-E11FD40C10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F42D7AFB-6ACC-7742-BB7C-3526F10BD4BB}"/>
              </a:ext>
            </a:extLst>
          </p:cNvPr>
          <p:cNvSpPr/>
          <p:nvPr/>
        </p:nvSpPr>
        <p:spPr>
          <a:xfrm>
            <a:off x="251520" y="1569342"/>
            <a:ext cx="8644002" cy="4317108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924EA03-5AEC-2048-85AF-A32E95816C5D}"/>
              </a:ext>
            </a:extLst>
          </p:cNvPr>
          <p:cNvSpPr/>
          <p:nvPr/>
        </p:nvSpPr>
        <p:spPr>
          <a:xfrm>
            <a:off x="371065" y="2313210"/>
            <a:ext cx="3142625" cy="1017513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3" name="Espace réservé du contenu 6">
            <a:extLst>
              <a:ext uri="{FF2B5EF4-FFF2-40B4-BE49-F238E27FC236}">
                <a16:creationId xmlns:a16="http://schemas.microsoft.com/office/drawing/2014/main" id="{24DD119C-346A-1549-BEC0-ED0C000C3138}"/>
              </a:ext>
            </a:extLst>
          </p:cNvPr>
          <p:cNvSpPr txBox="1">
            <a:spLocks/>
          </p:cNvSpPr>
          <p:nvPr/>
        </p:nvSpPr>
        <p:spPr bwMode="gray">
          <a:xfrm>
            <a:off x="418163" y="2417128"/>
            <a:ext cx="3086840" cy="708428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Grandes Ecoles 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(Sciences Po / Business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Schools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/ Management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schools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/ Engineering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Schools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.</a:t>
            </a:r>
            <a:endParaRPr lang="fr-FR" b="0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EF33097-9E72-6748-9455-BCA5BA299185}"/>
              </a:ext>
            </a:extLst>
          </p:cNvPr>
          <p:cNvSpPr/>
          <p:nvPr/>
        </p:nvSpPr>
        <p:spPr>
          <a:xfrm>
            <a:off x="371065" y="3395908"/>
            <a:ext cx="3142625" cy="826162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5" name="Espace réservé du contenu 6">
            <a:extLst>
              <a:ext uri="{FF2B5EF4-FFF2-40B4-BE49-F238E27FC236}">
                <a16:creationId xmlns:a16="http://schemas.microsoft.com/office/drawing/2014/main" id="{57FFCBBB-80CF-8B4D-9F34-5FF918927868}"/>
              </a:ext>
            </a:extLst>
          </p:cNvPr>
          <p:cNvSpPr txBox="1">
            <a:spLocks/>
          </p:cNvSpPr>
          <p:nvPr/>
        </p:nvSpPr>
        <p:spPr bwMode="gray">
          <a:xfrm>
            <a:off x="469569" y="3470414"/>
            <a:ext cx="2938778" cy="552885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Specialised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Schools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and Institutes 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(communication,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journalism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…)</a:t>
            </a:r>
            <a:endParaRPr lang="fr-FR" dirty="0">
              <a:solidFill>
                <a:srgbClr val="FFFFFF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C4C6C73-9F40-734E-A5D7-7DF4DFCA2F09}"/>
              </a:ext>
            </a:extLst>
          </p:cNvPr>
          <p:cNvSpPr/>
          <p:nvPr/>
        </p:nvSpPr>
        <p:spPr>
          <a:xfrm>
            <a:off x="371065" y="1875194"/>
            <a:ext cx="3142625" cy="375194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7" name="Espace réservé du contenu 6">
            <a:extLst>
              <a:ext uri="{FF2B5EF4-FFF2-40B4-BE49-F238E27FC236}">
                <a16:creationId xmlns:a16="http://schemas.microsoft.com/office/drawing/2014/main" id="{579E6766-2793-004C-89B9-33BD3D65D799}"/>
              </a:ext>
            </a:extLst>
          </p:cNvPr>
          <p:cNvSpPr txBox="1">
            <a:spLocks/>
          </p:cNvSpPr>
          <p:nvPr/>
        </p:nvSpPr>
        <p:spPr bwMode="gray">
          <a:xfrm>
            <a:off x="490207" y="1941786"/>
            <a:ext cx="3011098" cy="194813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Universities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289B576-0A86-0440-9A1B-06BE253BC9B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377" y="3684152"/>
            <a:ext cx="900686" cy="900686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73F4BE77-47A6-EB46-A717-31D5240CA53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377" y="2770693"/>
            <a:ext cx="900686" cy="900686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F7619A2D-9984-FC4E-8904-8B2A3371E902}"/>
              </a:ext>
            </a:extLst>
          </p:cNvPr>
          <p:cNvSpPr/>
          <p:nvPr/>
        </p:nvSpPr>
        <p:spPr>
          <a:xfrm>
            <a:off x="371065" y="4290733"/>
            <a:ext cx="3142625" cy="451147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2" name="Espace réservé du contenu 6">
            <a:extLst>
              <a:ext uri="{FF2B5EF4-FFF2-40B4-BE49-F238E27FC236}">
                <a16:creationId xmlns:a16="http://schemas.microsoft.com/office/drawing/2014/main" id="{E6BEDFF5-F646-3248-A035-872CEE152CF7}"/>
              </a:ext>
            </a:extLst>
          </p:cNvPr>
          <p:cNvSpPr txBox="1">
            <a:spLocks/>
          </p:cNvSpPr>
          <p:nvPr/>
        </p:nvSpPr>
        <p:spPr bwMode="gray">
          <a:xfrm>
            <a:off x="418163" y="4405602"/>
            <a:ext cx="3082867" cy="278960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Schools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of Art and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Applied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Arts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A09C326-F205-FE44-B73B-902B5CD1B726}"/>
              </a:ext>
            </a:extLst>
          </p:cNvPr>
          <p:cNvSpPr/>
          <p:nvPr/>
        </p:nvSpPr>
        <p:spPr>
          <a:xfrm>
            <a:off x="371065" y="4831156"/>
            <a:ext cx="3142625" cy="725865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4" name="Espace réservé du contenu 6">
            <a:extLst>
              <a:ext uri="{FF2B5EF4-FFF2-40B4-BE49-F238E27FC236}">
                <a16:creationId xmlns:a16="http://schemas.microsoft.com/office/drawing/2014/main" id="{BA4B0175-A924-114C-9E7C-C30FE45F6850}"/>
              </a:ext>
            </a:extLst>
          </p:cNvPr>
          <p:cNvSpPr txBox="1">
            <a:spLocks/>
          </p:cNvSpPr>
          <p:nvPr/>
        </p:nvSpPr>
        <p:spPr bwMode="gray">
          <a:xfrm>
            <a:off x="418163" y="4909776"/>
            <a:ext cx="3095527" cy="376893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The National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Schools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of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Artchitecture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(ENSA)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52467E2-6F1F-FF4A-9373-8F40B57940E6}"/>
              </a:ext>
            </a:extLst>
          </p:cNvPr>
          <p:cNvSpPr/>
          <p:nvPr/>
        </p:nvSpPr>
        <p:spPr>
          <a:xfrm>
            <a:off x="3937597" y="1865255"/>
            <a:ext cx="4949874" cy="407505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8" name="Espace réservé du contenu 6">
            <a:extLst>
              <a:ext uri="{FF2B5EF4-FFF2-40B4-BE49-F238E27FC236}">
                <a16:creationId xmlns:a16="http://schemas.microsoft.com/office/drawing/2014/main" id="{5E646A07-C377-BC46-AE2A-1006828E2EDC}"/>
              </a:ext>
            </a:extLst>
          </p:cNvPr>
          <p:cNvSpPr txBox="1">
            <a:spLocks/>
          </p:cNvSpPr>
          <p:nvPr/>
        </p:nvSpPr>
        <p:spPr bwMode="gray">
          <a:xfrm>
            <a:off x="4006557" y="1860504"/>
            <a:ext cx="4876962" cy="282310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/>
                <a:ea typeface="Roboto Black"/>
                <a:cs typeface="CampusFrance Sans" pitchFamily="2" charset="0"/>
              </a:rPr>
              <a:t> 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/>
                <a:ea typeface="Roboto Black"/>
                <a:cs typeface="CampusFrance Sans" pitchFamily="2" charset="0"/>
              </a:rPr>
              <a:t>Anyone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/>
                <a:ea typeface="Roboto Black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/>
                <a:ea typeface="Roboto Black"/>
                <a:cs typeface="CampusFrance Sans" pitchFamily="2" charset="0"/>
              </a:rPr>
              <a:t>with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/>
                <a:ea typeface="Roboto Black"/>
                <a:cs typeface="CampusFrance Sans" pitchFamily="2" charset="0"/>
              </a:rPr>
              <a:t> a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/>
                <a:ea typeface="Roboto Black"/>
                <a:cs typeface="CampusFrance Sans" pitchFamily="2" charset="0"/>
              </a:rPr>
              <a:t>highschool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/>
                <a:ea typeface="Roboto Black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/>
                <a:ea typeface="Roboto Black"/>
                <a:cs typeface="CampusFrance Sans" pitchFamily="2" charset="0"/>
              </a:rPr>
              <a:t>diploma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/>
                <a:ea typeface="Roboto Black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/>
                <a:ea typeface="Roboto Black"/>
                <a:cs typeface="CampusFrance Sans" pitchFamily="2" charset="0"/>
              </a:rPr>
              <a:t>can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/>
                <a:ea typeface="Roboto Black"/>
                <a:cs typeface="CampusFrance Sans" pitchFamily="2" charset="0"/>
              </a:rPr>
              <a:t> enrol. Small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/>
                <a:ea typeface="Roboto Black"/>
                <a:cs typeface="CampusFrance Sans" pitchFamily="2" charset="0"/>
              </a:rPr>
              <a:t>tuition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/>
                <a:ea typeface="Roboto Black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/>
                <a:ea typeface="Roboto Black"/>
                <a:cs typeface="CampusFrance Sans" pitchFamily="2" charset="0"/>
              </a:rPr>
              <a:t>fees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/>
                <a:ea typeface="Roboto Black"/>
                <a:cs typeface="CampusFrance Sans" pitchFamily="2" charset="0"/>
              </a:rPr>
              <a:t>, public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/>
                <a:ea typeface="Roboto Black"/>
                <a:cs typeface="CampusFrance Sans" pitchFamily="2" charset="0"/>
              </a:rPr>
              <a:t>fundings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/>
                <a:ea typeface="Roboto Black"/>
                <a:cs typeface="CampusFrance Sans" pitchFamily="2" charset="0"/>
              </a:rPr>
              <a:t>. </a:t>
            </a:r>
            <a:endParaRPr lang="fr-FR" b="0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2D7CC54-BB4E-EA48-92E3-11B3B3203557}"/>
              </a:ext>
            </a:extLst>
          </p:cNvPr>
          <p:cNvSpPr/>
          <p:nvPr/>
        </p:nvSpPr>
        <p:spPr>
          <a:xfrm>
            <a:off x="3948506" y="2352965"/>
            <a:ext cx="4836785" cy="1017513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0" name="Espace réservé du contenu 6">
            <a:extLst>
              <a:ext uri="{FF2B5EF4-FFF2-40B4-BE49-F238E27FC236}">
                <a16:creationId xmlns:a16="http://schemas.microsoft.com/office/drawing/2014/main" id="{17C5141A-15DD-5745-86E1-F50F1C61F05C}"/>
              </a:ext>
            </a:extLst>
          </p:cNvPr>
          <p:cNvSpPr txBox="1">
            <a:spLocks/>
          </p:cNvSpPr>
          <p:nvPr/>
        </p:nvSpPr>
        <p:spPr bwMode="gray">
          <a:xfrm>
            <a:off x="4071177" y="2419558"/>
            <a:ext cx="4621307" cy="528326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Selective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.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Competitive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entry exam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after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two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years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of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preparatory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classes or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directly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after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high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school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after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selective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entry exam.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Higher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tutions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fees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. 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80EE4F7-43F6-0542-BE36-2760473E1A5A}"/>
              </a:ext>
            </a:extLst>
          </p:cNvPr>
          <p:cNvSpPr/>
          <p:nvPr/>
        </p:nvSpPr>
        <p:spPr>
          <a:xfrm>
            <a:off x="3948506" y="3561305"/>
            <a:ext cx="4836785" cy="537396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2" name="Espace réservé du contenu 6">
            <a:extLst>
              <a:ext uri="{FF2B5EF4-FFF2-40B4-BE49-F238E27FC236}">
                <a16:creationId xmlns:a16="http://schemas.microsoft.com/office/drawing/2014/main" id="{3D149F69-C5E9-084C-A50E-ABFE795E5BD9}"/>
              </a:ext>
            </a:extLst>
          </p:cNvPr>
          <p:cNvSpPr txBox="1">
            <a:spLocks/>
          </p:cNvSpPr>
          <p:nvPr/>
        </p:nvSpPr>
        <p:spPr bwMode="gray">
          <a:xfrm>
            <a:off x="4071177" y="3585174"/>
            <a:ext cx="4714114" cy="430198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Competitive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entry exam or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review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of the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applicant's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file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EF48B5F-77CF-D141-B282-DE6D4B2FC10F}"/>
              </a:ext>
            </a:extLst>
          </p:cNvPr>
          <p:cNvSpPr/>
          <p:nvPr/>
        </p:nvSpPr>
        <p:spPr>
          <a:xfrm>
            <a:off x="3929456" y="4318004"/>
            <a:ext cx="4836785" cy="537396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6" name="Espace réservé du contenu 6">
            <a:extLst>
              <a:ext uri="{FF2B5EF4-FFF2-40B4-BE49-F238E27FC236}">
                <a16:creationId xmlns:a16="http://schemas.microsoft.com/office/drawing/2014/main" id="{9DC4B6BC-DE1B-784E-94FE-953EF694C40B}"/>
              </a:ext>
            </a:extLst>
          </p:cNvPr>
          <p:cNvSpPr txBox="1">
            <a:spLocks/>
          </p:cNvSpPr>
          <p:nvPr/>
        </p:nvSpPr>
        <p:spPr bwMode="gray">
          <a:xfrm>
            <a:off x="4009841" y="4352696"/>
            <a:ext cx="4714114" cy="430198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Competitive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entry exam or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review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of the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applicant's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file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4B609B6-3DB5-CC47-B958-03BAB55D4A5C}"/>
              </a:ext>
            </a:extLst>
          </p:cNvPr>
          <p:cNvSpPr/>
          <p:nvPr/>
        </p:nvSpPr>
        <p:spPr>
          <a:xfrm>
            <a:off x="3948506" y="4994877"/>
            <a:ext cx="4836785" cy="537396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8" name="Espace réservé du contenu 6">
            <a:extLst>
              <a:ext uri="{FF2B5EF4-FFF2-40B4-BE49-F238E27FC236}">
                <a16:creationId xmlns:a16="http://schemas.microsoft.com/office/drawing/2014/main" id="{51B74924-F3E4-9241-AD12-EFEC8347B919}"/>
              </a:ext>
            </a:extLst>
          </p:cNvPr>
          <p:cNvSpPr txBox="1">
            <a:spLocks/>
          </p:cNvSpPr>
          <p:nvPr/>
        </p:nvSpPr>
        <p:spPr bwMode="gray">
          <a:xfrm>
            <a:off x="4071177" y="5018746"/>
            <a:ext cx="4714114" cy="430198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Competitive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entry exam or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review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of the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applicant's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file</a:t>
            </a:r>
          </a:p>
        </p:txBody>
      </p:sp>
      <p:pic>
        <p:nvPicPr>
          <p:cNvPr id="33" name="Image 32">
            <a:extLst>
              <a:ext uri="{FF2B5EF4-FFF2-40B4-BE49-F238E27FC236}">
                <a16:creationId xmlns:a16="http://schemas.microsoft.com/office/drawing/2014/main" id="{F00DBB11-980E-C14D-9B83-47EE6260E39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614" y="1650158"/>
            <a:ext cx="894943" cy="894943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3D7539BC-F69C-A746-B0A2-4E24A7761AC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0808" y="2549801"/>
            <a:ext cx="906553" cy="906553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5BAEF4AA-55FE-1D43-A07F-CD6F9611A20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4835" y="3338715"/>
            <a:ext cx="906553" cy="906553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7EF5E179-7660-8B44-85A9-FBF3847A2E4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333" y="4196793"/>
            <a:ext cx="906553" cy="906553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36E419CF-B059-484F-A3E8-CE3151C6D35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454" y="4810298"/>
            <a:ext cx="906553" cy="906553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05103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251520" y="397567"/>
            <a:ext cx="5692080" cy="2319507"/>
          </a:xfrm>
          <a:noFill/>
        </p:spPr>
        <p:txBody>
          <a:bodyPr/>
          <a:lstStyle/>
          <a:p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Sans" pitchFamily="2" charset="0"/>
              </a:rPr>
              <a:t>An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Sans" pitchFamily="2" charset="0"/>
              </a:rPr>
              <a:t>internationalized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Sans" pitchFamily="2" charset="0"/>
              </a:rPr>
              <a:t>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Sans" pitchFamily="2" charset="0"/>
              </a:rPr>
              <a:t>student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Sans" pitchFamily="2" charset="0"/>
              </a:rPr>
              <a:t> body</a:t>
            </a:r>
            <a:endParaRPr lang="fr-FR" sz="16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  <a:p>
            <a:endParaRPr lang="fr-FR" sz="16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20A520B5-EBEE-434B-BAC6-1E1C101B87EA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DF323D73-AEFA-7A4E-9E58-CE402A3E1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B52AB75D-5E84-6049-9014-E11FD40C10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F42D7AFB-6ACC-7742-BB7C-3526F10BD4BB}"/>
              </a:ext>
            </a:extLst>
          </p:cNvPr>
          <p:cNvSpPr/>
          <p:nvPr/>
        </p:nvSpPr>
        <p:spPr>
          <a:xfrm>
            <a:off x="251520" y="1569342"/>
            <a:ext cx="8644002" cy="4317108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A09C326-F205-FE44-B73B-902B5CD1B726}"/>
              </a:ext>
            </a:extLst>
          </p:cNvPr>
          <p:cNvSpPr/>
          <p:nvPr/>
        </p:nvSpPr>
        <p:spPr>
          <a:xfrm>
            <a:off x="543673" y="5225812"/>
            <a:ext cx="8053674" cy="443486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4" name="Espace réservé du contenu 6">
            <a:extLst>
              <a:ext uri="{FF2B5EF4-FFF2-40B4-BE49-F238E27FC236}">
                <a16:creationId xmlns:a16="http://schemas.microsoft.com/office/drawing/2014/main" id="{BA4B0175-A924-114C-9E7C-C30FE45F6850}"/>
              </a:ext>
            </a:extLst>
          </p:cNvPr>
          <p:cNvSpPr txBox="1">
            <a:spLocks/>
          </p:cNvSpPr>
          <p:nvPr/>
        </p:nvSpPr>
        <p:spPr bwMode="gray">
          <a:xfrm>
            <a:off x="1656856" y="5322759"/>
            <a:ext cx="6940491" cy="30341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Number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of international students in French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Higher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Education Institutions</a:t>
            </a:r>
          </a:p>
        </p:txBody>
      </p:sp>
      <p:sp>
        <p:nvSpPr>
          <p:cNvPr id="12" name="Espace réservé du texte 5">
            <a:extLst>
              <a:ext uri="{FF2B5EF4-FFF2-40B4-BE49-F238E27FC236}">
                <a16:creationId xmlns:a16="http://schemas.microsoft.com/office/drawing/2014/main" id="{98927180-0403-614A-AE36-C3400AEC5C1A}"/>
              </a:ext>
            </a:extLst>
          </p:cNvPr>
          <p:cNvSpPr txBox="1">
            <a:spLocks/>
          </p:cNvSpPr>
          <p:nvPr/>
        </p:nvSpPr>
        <p:spPr bwMode="gray">
          <a:xfrm>
            <a:off x="5456816" y="3037044"/>
            <a:ext cx="3384794" cy="1381703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  <a:defRPr sz="4000" b="1" kern="1200" cap="all" spc="-150">
                <a:solidFill>
                  <a:srgbClr val="C10046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sz="1600" kern="1200">
                <a:solidFill>
                  <a:schemeClr val="bg2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0" dirty="0">
                <a:solidFill>
                  <a:srgbClr val="FA593C"/>
                </a:solidFill>
                <a:latin typeface="CampusFrance Inline" pitchFamily="2" charset="0"/>
                <a:cs typeface="CampusFrance Sans" pitchFamily="2" charset="0"/>
              </a:rPr>
              <a:t>400 000 international students in France  in 2023</a:t>
            </a:r>
          </a:p>
          <a:p>
            <a:endParaRPr lang="fr-FR" sz="1600" b="0" dirty="0">
              <a:solidFill>
                <a:srgbClr val="FA593C"/>
              </a:solidFill>
              <a:latin typeface="CampusFrance Inline" pitchFamily="2" charset="0"/>
              <a:cs typeface="CampusFrance Sans" pitchFamily="2" charset="0"/>
            </a:endParaRPr>
          </a:p>
          <a:p>
            <a:r>
              <a:rPr lang="fr-FR" sz="1600" b="0" dirty="0">
                <a:solidFill>
                  <a:srgbClr val="FA593C"/>
                </a:solidFill>
                <a:latin typeface="CampusFrance Inline" pitchFamily="2" charset="0"/>
                <a:cs typeface="CampusFrance Sans" pitchFamily="2" charset="0"/>
              </a:rPr>
              <a:t>+8% since 2022</a:t>
            </a:r>
            <a:endParaRPr lang="fr-FR" sz="10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  <a:p>
            <a:endParaRPr lang="fr-FR" sz="16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365C761-02AD-5844-B4C1-EEDF1E8FB9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36" y="1660116"/>
            <a:ext cx="4939330" cy="3433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251520" y="397567"/>
            <a:ext cx="5692080" cy="2319507"/>
          </a:xfrm>
          <a:noFill/>
        </p:spPr>
        <p:txBody>
          <a:bodyPr/>
          <a:lstStyle/>
          <a:p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A world class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education</a:t>
            </a:r>
            <a:endParaRPr lang="fr-FR" sz="3200" b="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20A520B5-EBEE-434B-BAC6-1E1C101B87EA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DF323D73-AEFA-7A4E-9E58-CE402A3E1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B52AB75D-5E84-6049-9014-E11FD40C10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F42D7AFB-6ACC-7742-BB7C-3526F10BD4BB}"/>
              </a:ext>
            </a:extLst>
          </p:cNvPr>
          <p:cNvSpPr/>
          <p:nvPr/>
        </p:nvSpPr>
        <p:spPr>
          <a:xfrm>
            <a:off x="251520" y="1569342"/>
            <a:ext cx="8644002" cy="4317108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A09C326-F205-FE44-B73B-902B5CD1B726}"/>
              </a:ext>
            </a:extLst>
          </p:cNvPr>
          <p:cNvSpPr/>
          <p:nvPr/>
        </p:nvSpPr>
        <p:spPr>
          <a:xfrm>
            <a:off x="543673" y="5037366"/>
            <a:ext cx="8053674" cy="443486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4" name="Espace réservé du contenu 6">
            <a:extLst>
              <a:ext uri="{FF2B5EF4-FFF2-40B4-BE49-F238E27FC236}">
                <a16:creationId xmlns:a16="http://schemas.microsoft.com/office/drawing/2014/main" id="{BA4B0175-A924-114C-9E7C-C30FE45F6850}"/>
              </a:ext>
            </a:extLst>
          </p:cNvPr>
          <p:cNvSpPr txBox="1">
            <a:spLocks/>
          </p:cNvSpPr>
          <p:nvPr/>
        </p:nvSpPr>
        <p:spPr bwMode="gray">
          <a:xfrm>
            <a:off x="1341655" y="5137221"/>
            <a:ext cx="7772528" cy="30341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Two</a:t>
            </a:r>
            <a:r>
              <a:rPr lang="fr-FR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French </a:t>
            </a:r>
            <a:r>
              <a:rPr lang="fr-FR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universities</a:t>
            </a:r>
            <a:r>
              <a:rPr lang="fr-FR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in the top 10 of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THE’s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universities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under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50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32D6C22-8361-5C4E-87D2-93A0FAEEDC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195" y="1612041"/>
            <a:ext cx="4986630" cy="337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204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251520" y="397567"/>
            <a:ext cx="5692080" cy="2319507"/>
          </a:xfrm>
          <a:noFill/>
        </p:spPr>
        <p:txBody>
          <a:bodyPr/>
          <a:lstStyle/>
          <a:p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A world class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education</a:t>
            </a:r>
            <a:endParaRPr lang="fr-FR" sz="3200" b="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  <a:p>
            <a:endParaRPr lang="fr-FR" sz="3200" b="0" dirty="0">
              <a:solidFill>
                <a:srgbClr val="FA593C"/>
              </a:solidFill>
              <a:latin typeface="CampusFrance Inline" pitchFamily="2" charset="0"/>
              <a:cs typeface="CampusFrance Inline" pitchFamily="2" charset="0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20A520B5-EBEE-434B-BAC6-1E1C101B87EA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DF323D73-AEFA-7A4E-9E58-CE402A3E1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B52AB75D-5E84-6049-9014-E11FD40C10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F42D7AFB-6ACC-7742-BB7C-3526F10BD4BB}"/>
              </a:ext>
            </a:extLst>
          </p:cNvPr>
          <p:cNvSpPr/>
          <p:nvPr/>
        </p:nvSpPr>
        <p:spPr>
          <a:xfrm>
            <a:off x="251520" y="1569342"/>
            <a:ext cx="8644002" cy="4317108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A09C326-F205-FE44-B73B-902B5CD1B726}"/>
              </a:ext>
            </a:extLst>
          </p:cNvPr>
          <p:cNvSpPr/>
          <p:nvPr/>
        </p:nvSpPr>
        <p:spPr>
          <a:xfrm>
            <a:off x="543674" y="5047204"/>
            <a:ext cx="8053674" cy="523944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4" name="Espace réservé du contenu 6">
            <a:extLst>
              <a:ext uri="{FF2B5EF4-FFF2-40B4-BE49-F238E27FC236}">
                <a16:creationId xmlns:a16="http://schemas.microsoft.com/office/drawing/2014/main" id="{BA4B0175-A924-114C-9E7C-C30FE45F6850}"/>
              </a:ext>
            </a:extLst>
          </p:cNvPr>
          <p:cNvSpPr txBox="1">
            <a:spLocks/>
          </p:cNvSpPr>
          <p:nvPr/>
        </p:nvSpPr>
        <p:spPr bwMode="gray">
          <a:xfrm>
            <a:off x="543674" y="5163722"/>
            <a:ext cx="8050695" cy="30341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Pct val="100000"/>
              <a:buFontTx/>
              <a:buNone/>
              <a:tabLst/>
              <a:defRPr sz="1600" b="1" kern="1200" cap="none" spc="0">
                <a:solidFill>
                  <a:srgbClr val="50A55F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SzPct val="100000"/>
              <a:defRPr lang="fr-FR" sz="1600" kern="1200" spc="0" dirty="0" smtClean="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2pPr>
            <a:lvl3pPr marL="1079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3pPr>
            <a:lvl4pPr marL="21590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chemeClr val="bg2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Four French </a:t>
            </a:r>
            <a:r>
              <a:rPr lang="fr-FR" dirty="0" err="1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universities</a:t>
            </a:r>
            <a:r>
              <a:rPr lang="fr-FR" dirty="0">
                <a:solidFill>
                  <a:srgbClr val="FFFFFF"/>
                </a:solidFill>
                <a:latin typeface="CampusFrance Sans" pitchFamily="2" charset="0"/>
                <a:cs typeface="CampusFrance Sans" pitchFamily="2" charset="0"/>
              </a:rPr>
              <a:t> are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in the top 100 of the Shanghai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Universities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Ranking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2023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7065E95-EEC4-7E4B-B82A-BB7BC8CAD9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576" y="1751651"/>
            <a:ext cx="5342890" cy="3113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225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8C60E565-42FE-9A41-9332-4F6C4CB2FBBC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BC7D9FF1-342F-814A-A98E-C5C2AC68D7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DCED26DF-CC1D-D84D-B69C-476F760EB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76CA419C-70E5-9F4E-A9E1-CC8DCDF42B1B}"/>
              </a:ext>
            </a:extLst>
          </p:cNvPr>
          <p:cNvSpPr/>
          <p:nvPr/>
        </p:nvSpPr>
        <p:spPr>
          <a:xfrm>
            <a:off x="218660" y="387626"/>
            <a:ext cx="8716617" cy="5546035"/>
          </a:xfrm>
          <a:prstGeom prst="rect">
            <a:avLst/>
          </a:prstGeom>
          <a:solidFill>
            <a:srgbClr val="FA59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50C6C5C-62F8-AE4C-A951-FE7CA0FA03C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26522"/>
              </a:clrFrom>
              <a:clrTo>
                <a:srgbClr val="F2652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65510" y="2533118"/>
            <a:ext cx="4243604" cy="2890594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6229E256-F15D-9D4A-88FF-C13B3D47890B}"/>
              </a:ext>
            </a:extLst>
          </p:cNvPr>
          <p:cNvSpPr txBox="1">
            <a:spLocks/>
          </p:cNvSpPr>
          <p:nvPr/>
        </p:nvSpPr>
        <p:spPr bwMode="gray">
          <a:xfrm>
            <a:off x="504000" y="752401"/>
            <a:ext cx="5782500" cy="30471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5050" b="1" kern="1200" cap="all" spc="-150">
                <a:solidFill>
                  <a:srgbClr val="FFFFFF"/>
                </a:solidFill>
                <a:latin typeface="Arial" panose="020B0604020202020204" pitchFamily="34" charset="0"/>
                <a:ea typeface="Roboto Black" panose="02000000000000000000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2pPr>
            <a:lvl3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3pPr>
            <a:lvl4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4pPr>
            <a:lvl5pPr algn="l" rtl="0" eaLnBrk="0" fontAlgn="base" hangingPunct="0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5pPr>
            <a:lvl6pPr marL="4572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6pPr>
            <a:lvl7pPr marL="9144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7pPr>
            <a:lvl8pPr marL="13716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8pPr>
            <a:lvl9pPr marL="1828800" algn="l" rtl="0" fontAlgn="base">
              <a:lnSpc>
                <a:spcPct val="84000"/>
              </a:lnSpc>
              <a:spcBef>
                <a:spcPct val="0"/>
              </a:spcBef>
              <a:spcAft>
                <a:spcPct val="0"/>
              </a:spcAft>
              <a:defRPr sz="4100">
                <a:solidFill>
                  <a:srgbClr val="00BAB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defRPr>
            </a:lvl9pPr>
          </a:lstStyle>
          <a:p>
            <a:r>
              <a:rPr lang="fr-FR" b="0" dirty="0">
                <a:latin typeface="CampusFrance Inline" pitchFamily="2" charset="0"/>
                <a:cs typeface="CampusFrance Inline" pitchFamily="2" charset="0"/>
              </a:rPr>
              <a:t>2. How to </a:t>
            </a:r>
            <a:r>
              <a:rPr lang="fr-FR" b="0" dirty="0" err="1">
                <a:latin typeface="CampusFrance Inline" pitchFamily="2" charset="0"/>
                <a:cs typeface="CampusFrance Inline" pitchFamily="2" charset="0"/>
              </a:rPr>
              <a:t>Apply</a:t>
            </a:r>
            <a:r>
              <a:rPr lang="fr-FR" b="0" dirty="0">
                <a:latin typeface="CampusFrance Inline" pitchFamily="2" charset="0"/>
                <a:cs typeface="CampusFrance Inline" pitchFamily="2" charset="0"/>
              </a:rPr>
              <a:t> for a </a:t>
            </a:r>
            <a:r>
              <a:rPr lang="fr-FR" b="0" dirty="0" err="1">
                <a:latin typeface="CampusFrance Inline" pitchFamily="2" charset="0"/>
                <a:cs typeface="CampusFrance Inline" pitchFamily="2" charset="0"/>
              </a:rPr>
              <a:t>student</a:t>
            </a:r>
            <a:r>
              <a:rPr lang="fr-FR" b="0" dirty="0">
                <a:latin typeface="CampusFrance Inline" pitchFamily="2" charset="0"/>
                <a:cs typeface="CampusFrance Inline" pitchFamily="2" charset="0"/>
              </a:rPr>
              <a:t> visa</a:t>
            </a:r>
          </a:p>
        </p:txBody>
      </p:sp>
      <p:sp>
        <p:nvSpPr>
          <p:cNvPr id="9" name="Espace réservé du texte 4">
            <a:extLst>
              <a:ext uri="{FF2B5EF4-FFF2-40B4-BE49-F238E27FC236}">
                <a16:creationId xmlns:a16="http://schemas.microsoft.com/office/drawing/2014/main" id="{1D52D75A-6C13-0842-BD17-E99E6FE55E57}"/>
              </a:ext>
            </a:extLst>
          </p:cNvPr>
          <p:cNvSpPr txBox="1">
            <a:spLocks/>
          </p:cNvSpPr>
          <p:nvPr/>
        </p:nvSpPr>
        <p:spPr bwMode="gray">
          <a:xfrm>
            <a:off x="504000" y="4478951"/>
            <a:ext cx="4215782" cy="11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SzPct val="100000"/>
              <a:defRPr sz="2000" b="0" kern="1200" cap="all" spc="-15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defRPr sz="1250" kern="120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2pPr>
            <a:lvl3pPr marL="0" indent="0" algn="l" rtl="0" eaLnBrk="0" fontAlgn="base" hangingPunct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00BAB3"/>
              </a:buClr>
              <a:buSzPct val="100000"/>
              <a:buFontTx/>
              <a:buNone/>
              <a:defRPr sz="1250" kern="1200" spc="0">
                <a:solidFill>
                  <a:srgbClr val="FFFFFF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defRPr>
            </a:lvl3pPr>
            <a:lvl4pPr marL="215900" indent="-10795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AB3"/>
              </a:buClr>
              <a:buSzPct val="100000"/>
              <a:buFont typeface="Roboto Light" panose="02000000000000000000" pitchFamily="2" charset="0"/>
              <a:buChar char="-"/>
              <a:defRPr sz="1200" kern="1200">
                <a:solidFill>
                  <a:srgbClr val="FFFFFF"/>
                </a:solidFill>
                <a:latin typeface="Arial "/>
                <a:ea typeface="Roboto Medium" pitchFamily="2" charset="0"/>
                <a:cs typeface="Roboto Medium" pitchFamily="2" charset="0"/>
              </a:defRPr>
            </a:lvl4pPr>
            <a:lvl5pPr marL="323850" indent="-10795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AB3"/>
              </a:buClr>
              <a:buSzPct val="100000"/>
              <a:buFont typeface="Arial" panose="020B0604020202020204" pitchFamily="34" charset="0"/>
              <a:buChar char="•"/>
              <a:defRPr sz="1000" kern="1200">
                <a:solidFill>
                  <a:srgbClr val="FFFFFF"/>
                </a:solidFill>
                <a:latin typeface="Arial "/>
                <a:ea typeface="Roboto Medium" pitchFamily="2" charset="0"/>
                <a:cs typeface="Roboto Medium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2400" cap="none" dirty="0">
              <a:latin typeface="CampusFrance Sans" pitchFamily="2" charset="0"/>
              <a:cs typeface="CampusFrance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336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08A17E3-C09E-2849-8E9E-6574DEB30C13}"/>
              </a:ext>
            </a:extLst>
          </p:cNvPr>
          <p:cNvSpPr/>
          <p:nvPr/>
        </p:nvSpPr>
        <p:spPr>
          <a:xfrm>
            <a:off x="251519" y="5334754"/>
            <a:ext cx="8611199" cy="414582"/>
          </a:xfrm>
          <a:prstGeom prst="rect">
            <a:avLst/>
          </a:prstGeom>
          <a:solidFill>
            <a:srgbClr val="FCA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bg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251520" y="397568"/>
            <a:ext cx="5205296" cy="1461050"/>
          </a:xfrm>
        </p:spPr>
        <p:txBody>
          <a:bodyPr/>
          <a:lstStyle/>
          <a:p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Register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on </a:t>
            </a:r>
            <a:r>
              <a:rPr lang="fr-FR" sz="3200" b="0" dirty="0" err="1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etudes</a:t>
            </a:r>
            <a:r>
              <a:rPr lang="fr-FR" sz="3200" b="0" dirty="0">
                <a:solidFill>
                  <a:srgbClr val="FA593C"/>
                </a:solidFill>
                <a:latin typeface="CampusFrance Inline" pitchFamily="2" charset="0"/>
                <a:cs typeface="CampusFrance Inline" pitchFamily="2" charset="0"/>
              </a:rPr>
              <a:t> en France</a:t>
            </a:r>
          </a:p>
          <a:p>
            <a:r>
              <a:rPr lang="fr-FR" sz="1600" dirty="0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1. Etudes en France </a:t>
            </a:r>
            <a:r>
              <a:rPr lang="fr-FR" sz="1600" dirty="0" err="1">
                <a:solidFill>
                  <a:srgbClr val="FCAC9E"/>
                </a:solidFill>
                <a:latin typeface="CampusFrance Sans" pitchFamily="2" charset="0"/>
                <a:cs typeface="CampusFrance Sans" pitchFamily="2" charset="0"/>
              </a:rPr>
              <a:t>platform</a:t>
            </a:r>
            <a:endParaRPr lang="fr-FR" sz="1600" dirty="0">
              <a:solidFill>
                <a:srgbClr val="FCAC9E"/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22"/>
          </p:nvPr>
        </p:nvSpPr>
        <p:spPr>
          <a:xfrm>
            <a:off x="4450984" y="1848679"/>
            <a:ext cx="4206197" cy="3033050"/>
          </a:xfrm>
        </p:spPr>
        <p:txBody>
          <a:bodyPr/>
          <a:lstStyle/>
          <a:p>
            <a:pPr algn="ctr"/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If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are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accepted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in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higher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education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programme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through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specific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application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process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,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can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start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registration on 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Etudes en France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Register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under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«Students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already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accepted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 »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Fill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in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application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form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with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acceptance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dirty="0" err="1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letter</a:t>
            </a:r>
            <a:r>
              <a:rPr lang="fr-FR" dirty="0">
                <a:solidFill>
                  <a:srgbClr val="FA593C"/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from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your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French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higher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</a:t>
            </a:r>
            <a:r>
              <a:rPr lang="fr-FR" b="0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education</a:t>
            </a:r>
            <a:r>
              <a:rPr lang="fr-FR" b="0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 programme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FR" b="0" i="1" dirty="0" err="1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Fees</a:t>
            </a:r>
            <a:r>
              <a:rPr lang="fr-FR" b="0" i="1" dirty="0">
                <a:solidFill>
                  <a:schemeClr val="bg2">
                    <a:lumMod val="75000"/>
                  </a:schemeClr>
                </a:solidFill>
                <a:latin typeface="CampusFrance Sans" pitchFamily="2" charset="0"/>
                <a:cs typeface="CampusFrance Sans" pitchFamily="2" charset="0"/>
              </a:rPr>
              <a:t>: £100</a:t>
            </a:r>
          </a:p>
          <a:p>
            <a:pPr marL="285750" indent="-285750">
              <a:buFont typeface="Wingdings" pitchFamily="2" charset="2"/>
              <a:buChar char="Ø"/>
            </a:pPr>
            <a:endParaRPr lang="fr-FR" b="0" dirty="0">
              <a:solidFill>
                <a:schemeClr val="bg2">
                  <a:lumMod val="75000"/>
                </a:schemeClr>
              </a:solidFill>
              <a:latin typeface="CampusFrance Sans" pitchFamily="2" charset="0"/>
              <a:cs typeface="CampusFrance Sans" pitchFamily="2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0CB4BC5-389F-414C-8E42-38A93933F424}"/>
              </a:ext>
            </a:extLst>
          </p:cNvPr>
          <p:cNvSpPr/>
          <p:nvPr/>
        </p:nvSpPr>
        <p:spPr>
          <a:xfrm>
            <a:off x="2537760" y="5385079"/>
            <a:ext cx="4477316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SzPct val="100000"/>
            </a:pPr>
            <a:r>
              <a:rPr lang="fr-FR" sz="1600" b="1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Within</a:t>
            </a:r>
            <a:r>
              <a:rPr lang="fr-FR" sz="16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fr-FR" sz="1600" b="1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</a:t>
            </a:r>
            <a:r>
              <a:rPr lang="fr-FR" sz="16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FR" sz="16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application </a:t>
            </a:r>
            <a:r>
              <a:rPr lang="fr-FR" sz="1600" b="1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6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dirty="0" err="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reviewed</a:t>
            </a:r>
            <a:r>
              <a:rPr lang="fr-FR" sz="16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!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4C7219-8FA6-D743-A514-F559978B03DF}"/>
              </a:ext>
            </a:extLst>
          </p:cNvPr>
          <p:cNvSpPr/>
          <p:nvPr/>
        </p:nvSpPr>
        <p:spPr>
          <a:xfrm>
            <a:off x="4245448" y="1649896"/>
            <a:ext cx="4617271" cy="3435491"/>
          </a:xfrm>
          <a:prstGeom prst="rect">
            <a:avLst/>
          </a:prstGeom>
          <a:noFill/>
          <a:ln>
            <a:solidFill>
              <a:srgbClr val="FA5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50A55F"/>
              </a:solidFill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5A3DD1A2-D257-B24E-96A2-836C635E0407}"/>
              </a:ext>
            </a:extLst>
          </p:cNvPr>
          <p:cNvGrpSpPr/>
          <p:nvPr/>
        </p:nvGrpSpPr>
        <p:grpSpPr>
          <a:xfrm>
            <a:off x="3000754" y="6017913"/>
            <a:ext cx="3197089" cy="840087"/>
            <a:chOff x="1702903" y="5548214"/>
            <a:chExt cx="5731567" cy="1506063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2A050B39-11A5-F44E-A026-0C060ED261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2903" y="5548751"/>
              <a:ext cx="4462841" cy="1466054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24F75A7-81AE-4E47-998D-C0C31EBF8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05998" y="5548214"/>
              <a:ext cx="1328472" cy="1506063"/>
            </a:xfrm>
            <a:prstGeom prst="rect">
              <a:avLst/>
            </a:prstGeom>
          </p:spPr>
        </p:pic>
      </p:grpSp>
      <p:pic>
        <p:nvPicPr>
          <p:cNvPr id="15" name="Image 14">
            <a:extLst>
              <a:ext uri="{FF2B5EF4-FFF2-40B4-BE49-F238E27FC236}">
                <a16:creationId xmlns:a16="http://schemas.microsoft.com/office/drawing/2014/main" id="{53B6E555-FEE4-1241-8E25-4CA7F86076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19" y="1609057"/>
            <a:ext cx="3445663" cy="2162211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5EB074D0-071F-DB4C-8FDA-3511F11E32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8294" y="3904804"/>
            <a:ext cx="1666056" cy="1180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408463"/>
      </p:ext>
    </p:extLst>
  </p:cSld>
  <p:clrMapOvr>
    <a:masterClrMapping/>
  </p:clrMapOvr>
</p:sld>
</file>

<file path=ppt/theme/theme1.xml><?xml version="1.0" encoding="utf-8"?>
<a:theme xmlns:a="http://schemas.openxmlformats.org/drawingml/2006/main" name="ppt_campus">
  <a:themeElements>
    <a:clrScheme name="CAMPUS PPT">
      <a:dk1>
        <a:sysClr val="windowText" lastClr="000000"/>
      </a:dk1>
      <a:lt1>
        <a:srgbClr val="009FDF"/>
      </a:lt1>
      <a:dk2>
        <a:srgbClr val="012169"/>
      </a:dk2>
      <a:lt2>
        <a:srgbClr val="58595B"/>
      </a:lt2>
      <a:accent1>
        <a:srgbClr val="DA291C"/>
      </a:accent1>
      <a:accent2>
        <a:srgbClr val="E0004D"/>
      </a:accent2>
      <a:accent3>
        <a:srgbClr val="833177"/>
      </a:accent3>
      <a:accent4>
        <a:srgbClr val="C86BA8"/>
      </a:accent4>
      <a:accent5>
        <a:srgbClr val="FF8DA1"/>
      </a:accent5>
      <a:accent6>
        <a:srgbClr val="00BAB3"/>
      </a:accent6>
      <a:hlink>
        <a:srgbClr val="000000"/>
      </a:hlink>
      <a:folHlink>
        <a:srgbClr val="000000"/>
      </a:folHlink>
    </a:clrScheme>
    <a:fontScheme name="CAMPUS PPT">
      <a:majorFont>
        <a:latin typeface="Roboto"/>
        <a:ea typeface=""/>
        <a:cs typeface=""/>
      </a:majorFont>
      <a:minorFont>
        <a:latin typeface="Robo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webextension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4.png"/></Relationships>
</file>

<file path=ppt/webextensions/webextension1.xml><?xml version="1.0" encoding="utf-8"?>
<we:webextension xmlns:we="http://schemas.microsoft.com/office/webextensions/webextension/2010/11" id="{2B95DD99-4798-C640-B954-7818300412F7}">
  <we:reference id="wa104221182" version="3.3.0.0" store="fr-FR" storeType="OMEX"/>
  <we:alternateReferences>
    <we:reference id="WA104221182" version="3.3.0.0" store="WA104221182" storeType="OMEX"/>
  </we:alternateReferences>
  <we:properties>
    <we:property name="autoplay" value="0"/>
    <we:property name="endtime" value="0"/>
    <we:property name="slideId" value="730"/>
    <we:property name="starttime" value="0"/>
    <we:property name="vid" value="&quot;https://www.youtube.com/watch?v=XXaj44iB91w&quot;"/>
  </we:properties>
  <we:bindings/>
  <we:snapshot xmlns:r="http://schemas.openxmlformats.org/officeDocument/2006/relationships" r:embed="rId1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347</TotalTime>
  <Words>1366</Words>
  <Application>Microsoft Macintosh PowerPoint</Application>
  <PresentationFormat>Affichage à l'écran (4:3)</PresentationFormat>
  <Paragraphs>189</Paragraphs>
  <Slides>23</Slides>
  <Notes>2</Notes>
  <HiddenSlides>0</HiddenSlides>
  <MMClips>0</MMClips>
  <ScaleCrop>false</ScaleCrop>
  <HeadingPairs>
    <vt:vector size="8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34" baseType="lpstr">
      <vt:lpstr>Arial</vt:lpstr>
      <vt:lpstr>Arial </vt:lpstr>
      <vt:lpstr>Calibri</vt:lpstr>
      <vt:lpstr>CampusFrance Inline</vt:lpstr>
      <vt:lpstr>CampusFrance Sans</vt:lpstr>
      <vt:lpstr>Roboto Black</vt:lpstr>
      <vt:lpstr>Roboto Light</vt:lpstr>
      <vt:lpstr>Roboto Medium</vt:lpstr>
      <vt:lpstr>Wingdings</vt:lpstr>
      <vt:lpstr>ppt_campus</vt:lpstr>
      <vt:lpstr>Document</vt:lpstr>
      <vt:lpstr>Campus France UK  helps you prepare your outward mobility to France</vt:lpstr>
      <vt:lpstr>Présentation PowerPoint</vt:lpstr>
      <vt:lpstr>1.The higher education system in france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THANK YOU ! 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MATHELIN Véronique</dc:creator>
  <cp:lastModifiedBy>Agathe Kervella</cp:lastModifiedBy>
  <cp:revision>422</cp:revision>
  <dcterms:created xsi:type="dcterms:W3CDTF">2018-11-23T09:14:59Z</dcterms:created>
  <dcterms:modified xsi:type="dcterms:W3CDTF">2024-03-06T11:53:51Z</dcterms:modified>
</cp:coreProperties>
</file>