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88" r:id="rId2"/>
    <p:sldId id="389" r:id="rId3"/>
    <p:sldId id="390" r:id="rId4"/>
  </p:sldIdLst>
  <p:sldSz cx="9144000" cy="5143500" type="screen16x9"/>
  <p:notesSz cx="6797675" cy="9926638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741"/>
    <a:srgbClr val="FFFFFF"/>
    <a:srgbClr val="00B2DD"/>
    <a:srgbClr val="7ECBB6"/>
    <a:srgbClr val="F47920"/>
    <a:srgbClr val="E17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3954" autoAdjust="0"/>
  </p:normalViewPr>
  <p:slideViewPr>
    <p:cSldViewPr snapToGrid="0" snapToObjects="1">
      <p:cViewPr varScale="1">
        <p:scale>
          <a:sx n="143" d="100"/>
          <a:sy n="143" d="100"/>
        </p:scale>
        <p:origin x="696" y="120"/>
      </p:cViewPr>
      <p:guideLst>
        <p:guide orient="horz" pos="30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D9592-FC43-4002-9E02-CB83CEA908B7}" type="datetimeFigureOut">
              <a:rPr lang="en-GB" smtClean="0"/>
              <a:t>16/08/2019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F6C48-1BD4-42C4-B6BF-3EFCF50F803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55618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AD634-B286-CF4C-B608-BAEDD7C846A9}" type="datetimeFigureOut">
              <a:rPr lang="en-US" smtClean="0"/>
              <a:t>8/16/2019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B6ED8-9D91-5E4C-8236-27D5494AAD9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8742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11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B2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221" y="3808875"/>
            <a:ext cx="9372513" cy="1449750"/>
          </a:xfrm>
          <a:prstGeom prst="rect">
            <a:avLst/>
          </a:prstGeom>
        </p:spPr>
      </p:pic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4703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134535" y="4195977"/>
            <a:ext cx="1258371" cy="65722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603503" y="716074"/>
            <a:ext cx="6992433" cy="112296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r>
              <a:rPr lang="en-US" dirty="0" smtClean="0"/>
              <a:t>TITLE GOES HERE IN CAPS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3504" y="2315924"/>
            <a:ext cx="6858000" cy="334280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400" b="0" i="0" baseline="0">
                <a:solidFill>
                  <a:schemeClr val="bg1"/>
                </a:solidFill>
                <a:latin typeface="+mn-lt"/>
                <a:ea typeface="Avenir Next Medium" charset="0"/>
                <a:cs typeface="Avenir Next Medium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 smtClean="0"/>
              <a:t>Sub title goes here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2" hasCustomPrompt="1"/>
          </p:nvPr>
        </p:nvSpPr>
        <p:spPr>
          <a:xfrm>
            <a:off x="603250" y="3147348"/>
            <a:ext cx="6142455" cy="3381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500" b="0" i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defRPr>
            </a:lvl1pPr>
          </a:lstStyle>
          <a:p>
            <a:pPr lvl="0"/>
            <a:r>
              <a:rPr lang="en-US" dirty="0" smtClean="0"/>
              <a:t>Date / location / additional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13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80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674703" y="2823957"/>
            <a:ext cx="770581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473" y="-67296"/>
            <a:ext cx="9364199" cy="1448465"/>
          </a:xfrm>
          <a:prstGeom prst="rect">
            <a:avLst/>
          </a:prstGeom>
        </p:spPr>
      </p:pic>
      <p:sp>
        <p:nvSpPr>
          <p:cNvPr id="17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4241" y="1763577"/>
            <a:ext cx="6110339" cy="2749156"/>
          </a:xfrm>
          <a:prstGeom prst="rect">
            <a:avLst/>
          </a:prstGeom>
        </p:spPr>
        <p:txBody>
          <a:bodyPr/>
          <a:lstStyle>
            <a:lvl1pPr>
              <a:buClr>
                <a:srgbClr val="00B2DD"/>
              </a:buClr>
              <a:defRPr>
                <a:solidFill>
                  <a:schemeClr val="tx1"/>
                </a:solidFill>
              </a:defRPr>
            </a:lvl1pPr>
          </a:lstStyle>
          <a:p>
            <a:pPr>
              <a:buClr>
                <a:srgbClr val="00B2DD"/>
              </a:buClr>
            </a:pPr>
            <a:r>
              <a:rPr lang="en-US" dirty="0">
                <a:latin typeface="+mn-lt"/>
              </a:rPr>
              <a:t>Important parts of the text can be 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highlighted in demi bold weight</a:t>
            </a:r>
            <a:r>
              <a:rPr lang="en-US" dirty="0">
                <a:latin typeface="+mn-lt"/>
              </a:rPr>
              <a:t> for added impact.</a:t>
            </a:r>
          </a:p>
          <a:p>
            <a:pPr>
              <a:buClr>
                <a:srgbClr val="00B2DD"/>
              </a:buClr>
            </a:pPr>
            <a:r>
              <a:rPr lang="en-US" dirty="0" err="1">
                <a:latin typeface="+mn-lt"/>
              </a:rPr>
              <a:t>Nunc</a:t>
            </a:r>
            <a:r>
              <a:rPr lang="en-US" dirty="0">
                <a:latin typeface="+mn-lt"/>
              </a:rPr>
              <a:t> a </a:t>
            </a:r>
            <a:r>
              <a:rPr lang="en-US" dirty="0" err="1">
                <a:latin typeface="+mn-lt"/>
              </a:rPr>
              <a:t>nisl</a:t>
            </a:r>
            <a:r>
              <a:rPr lang="en-US" dirty="0">
                <a:latin typeface="+mn-lt"/>
              </a:rPr>
              <a:t> vitae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latin typeface="+mn-lt"/>
                <a:ea typeface="Avenir Next Demi Bold" charset="0"/>
                <a:cs typeface="Avenir Next Demi Bold" charset="0"/>
              </a:rPr>
              <a:t>volutpat</a:t>
            </a:r>
            <a:r>
              <a:rPr lang="en-US" dirty="0">
                <a:latin typeface="+mn-lt"/>
              </a:rPr>
              <a:t>. </a:t>
            </a:r>
            <a:r>
              <a:rPr lang="en-US" dirty="0" err="1">
                <a:latin typeface="+mn-lt"/>
              </a:rPr>
              <a:t>Sed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bibendum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mauris</a:t>
            </a:r>
            <a:r>
              <a:rPr lang="en-US" dirty="0">
                <a:latin typeface="+mn-lt"/>
              </a:rPr>
              <a:t> id </a:t>
            </a:r>
            <a:r>
              <a:rPr lang="en-US" dirty="0" err="1">
                <a:latin typeface="+mn-lt"/>
              </a:rPr>
              <a:t>rutrum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feugiat</a:t>
            </a:r>
            <a:r>
              <a:rPr lang="en-US" dirty="0">
                <a:latin typeface="+mn-lt"/>
              </a:rPr>
              <a:t>.</a:t>
            </a:r>
          </a:p>
          <a:p>
            <a:pPr>
              <a:buClr>
                <a:srgbClr val="00B2DD"/>
              </a:buClr>
            </a:pPr>
            <a:r>
              <a:rPr lang="en-US" b="1" dirty="0">
                <a:latin typeface="+mn-lt"/>
                <a:ea typeface="Avenir Next Demi Bold" charset="0"/>
                <a:cs typeface="Avenir Next Demi Bold" charset="0"/>
              </a:rPr>
              <a:t>Or every bullet point can be in demi bold</a:t>
            </a:r>
            <a:r>
              <a:rPr lang="en-US" dirty="0" smtClean="0">
                <a:latin typeface="+mn-lt"/>
              </a:rPr>
              <a:t>.</a:t>
            </a:r>
          </a:p>
          <a:p>
            <a:r>
              <a:rPr lang="en-US" dirty="0" err="1"/>
              <a:t>Nunc</a:t>
            </a:r>
            <a:r>
              <a:rPr lang="en-US" dirty="0"/>
              <a:t> a </a:t>
            </a:r>
            <a:r>
              <a:rPr lang="en-US" dirty="0" err="1"/>
              <a:t>nisl</a:t>
            </a:r>
            <a:r>
              <a:rPr lang="en-US" dirty="0"/>
              <a:t> vitae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massa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b="1" dirty="0">
                <a:ea typeface="Avenir Next Demi Bold" charset="0"/>
                <a:cs typeface="Avenir Next Demi Bold" charset="0"/>
              </a:rPr>
              <a:t> </a:t>
            </a:r>
            <a:r>
              <a:rPr lang="en-US" b="1" dirty="0" err="1">
                <a:ea typeface="Avenir Next Demi Bold" charset="0"/>
                <a:cs typeface="Avenir Next Demi Bold" charset="0"/>
              </a:rPr>
              <a:t>volutpat</a:t>
            </a:r>
            <a:r>
              <a:rPr lang="en-US" dirty="0"/>
              <a:t>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id </a:t>
            </a:r>
            <a:r>
              <a:rPr lang="en-US" dirty="0" err="1"/>
              <a:t>rutrum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.</a:t>
            </a: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  <a:p>
            <a:pPr>
              <a:buClr>
                <a:srgbClr val="00B2DD"/>
              </a:buClr>
            </a:pPr>
            <a:endParaRPr lang="en-US" dirty="0">
              <a:latin typeface="+mn-lt"/>
            </a:endParaRP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884242" y="1215700"/>
            <a:ext cx="5373684" cy="38086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>
                <a:solidFill>
                  <a:srgbClr val="00B2DD"/>
                </a:solidFill>
                <a:latin typeface="+mn-lt"/>
              </a:rPr>
              <a:t>Page title </a:t>
            </a:r>
            <a:r>
              <a:rPr lang="en-US" dirty="0" smtClean="0">
                <a:solidFill>
                  <a:srgbClr val="00B2DD"/>
                </a:solidFill>
                <a:latin typeface="+mn-lt"/>
              </a:rPr>
              <a:t>(more bullet </a:t>
            </a:r>
            <a:r>
              <a:rPr lang="en-US" dirty="0">
                <a:solidFill>
                  <a:srgbClr val="00B2DD"/>
                </a:solidFill>
                <a:latin typeface="+mn-lt"/>
              </a:rPr>
              <a:t>points)</a:t>
            </a:r>
          </a:p>
          <a:p>
            <a:endParaRPr lang="en-US" dirty="0">
              <a:solidFill>
                <a:srgbClr val="00B2D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44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043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80" r:id="rId2"/>
    <p:sldLayoutId id="2147483667" r:id="rId3"/>
    <p:sldLayoutId id="2147483693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47073" y="961121"/>
            <a:ext cx="6647508" cy="3891206"/>
          </a:xfrm>
        </p:spPr>
        <p:txBody>
          <a:bodyPr/>
          <a:lstStyle/>
          <a:p>
            <a:pPr marL="0" indent="0">
              <a:buNone/>
            </a:pPr>
            <a:r>
              <a:rPr lang="en-GB" u="sng" dirty="0" smtClean="0"/>
              <a:t>Getting </a:t>
            </a:r>
            <a:r>
              <a:rPr lang="en-GB" u="sng" dirty="0"/>
              <a:t>ready to go </a:t>
            </a:r>
          </a:p>
          <a:p>
            <a:pPr lvl="0"/>
            <a:r>
              <a:rPr lang="en-GB" dirty="0"/>
              <a:t>What motivated you to study abroad</a:t>
            </a:r>
          </a:p>
          <a:p>
            <a:pPr lvl="0"/>
            <a:r>
              <a:rPr lang="en-GB" dirty="0"/>
              <a:t>What you hope to get out of it</a:t>
            </a:r>
          </a:p>
          <a:p>
            <a:pPr lvl="0"/>
            <a:r>
              <a:rPr lang="en-GB" dirty="0"/>
              <a:t>Preparations – packing, vaccinations, </a:t>
            </a:r>
            <a:r>
              <a:rPr lang="en-GB" dirty="0" err="1"/>
              <a:t>etc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u="sng" dirty="0"/>
              <a:t>First impressions</a:t>
            </a:r>
          </a:p>
          <a:p>
            <a:pPr lvl="0"/>
            <a:r>
              <a:rPr lang="en-GB" dirty="0"/>
              <a:t>Stepping off the plane</a:t>
            </a:r>
          </a:p>
          <a:p>
            <a:pPr lvl="0"/>
            <a:r>
              <a:rPr lang="en-GB" dirty="0"/>
              <a:t>Finding your accommodation</a:t>
            </a:r>
          </a:p>
          <a:p>
            <a:pPr lvl="0"/>
            <a:r>
              <a:rPr lang="en-GB" dirty="0"/>
              <a:t>People / food / weather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03448" y="448138"/>
            <a:ext cx="5373684" cy="380867"/>
          </a:xfrm>
        </p:spPr>
        <p:txBody>
          <a:bodyPr/>
          <a:lstStyle/>
          <a:p>
            <a:r>
              <a:rPr lang="en-GB" b="1" dirty="0" smtClean="0"/>
              <a:t>Marketing short term opportunities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666" y="2081664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45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57309" y="482082"/>
            <a:ext cx="6110339" cy="2749156"/>
          </a:xfrm>
        </p:spPr>
        <p:txBody>
          <a:bodyPr/>
          <a:lstStyle/>
          <a:p>
            <a:pPr marL="0" indent="0">
              <a:buNone/>
            </a:pPr>
            <a:r>
              <a:rPr lang="en-GB" u="sng" dirty="0"/>
              <a:t>Similarities and differences</a:t>
            </a:r>
          </a:p>
          <a:p>
            <a:pPr lvl="0"/>
            <a:r>
              <a:rPr lang="en-GB" dirty="0"/>
              <a:t>Teaching styles - lecture / seminar</a:t>
            </a:r>
          </a:p>
          <a:p>
            <a:pPr lvl="0"/>
            <a:r>
              <a:rPr lang="en-GB" dirty="0"/>
              <a:t>Campus environment</a:t>
            </a:r>
          </a:p>
          <a:p>
            <a:pPr lvl="0"/>
            <a:r>
              <a:rPr lang="en-GB" dirty="0"/>
              <a:t>Life outside study</a:t>
            </a:r>
          </a:p>
          <a:p>
            <a:pPr lvl="0"/>
            <a:r>
              <a:rPr lang="en-GB" dirty="0"/>
              <a:t>Culture / food / weather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u="sng" dirty="0" smtClean="0"/>
              <a:t>New country’s culture</a:t>
            </a:r>
            <a:endParaRPr lang="en-GB" u="sng" dirty="0"/>
          </a:p>
          <a:p>
            <a:pPr lvl="0"/>
            <a:r>
              <a:rPr lang="en-GB" dirty="0"/>
              <a:t>What have you seen, where have you explored, visited?</a:t>
            </a:r>
          </a:p>
          <a:p>
            <a:pPr lvl="0"/>
            <a:r>
              <a:rPr lang="en-GB" dirty="0"/>
              <a:t>What have been the highlights </a:t>
            </a:r>
          </a:p>
          <a:p>
            <a:pPr lvl="0"/>
            <a:r>
              <a:rPr lang="en-GB" dirty="0"/>
              <a:t>Have you tried anything new? How did it feel?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8908" y="1346466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577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603914" y="515454"/>
            <a:ext cx="6110339" cy="2749156"/>
          </a:xfrm>
        </p:spPr>
        <p:txBody>
          <a:bodyPr/>
          <a:lstStyle/>
          <a:p>
            <a:pPr marL="0" indent="0">
              <a:buNone/>
            </a:pPr>
            <a:r>
              <a:rPr lang="en-GB" u="sng" dirty="0"/>
              <a:t>Reflection</a:t>
            </a:r>
          </a:p>
          <a:p>
            <a:pPr lvl="0"/>
            <a:r>
              <a:rPr lang="en-GB" dirty="0"/>
              <a:t>What did you get out of the experience?</a:t>
            </a:r>
          </a:p>
          <a:p>
            <a:pPr lvl="0"/>
            <a:r>
              <a:rPr lang="en-GB" dirty="0"/>
              <a:t>How will it help to shape your future study?</a:t>
            </a:r>
          </a:p>
          <a:p>
            <a:pPr lvl="0"/>
            <a:r>
              <a:rPr lang="en-GB" dirty="0"/>
              <a:t>How will it help to shape your future career?</a:t>
            </a:r>
          </a:p>
          <a:p>
            <a:pPr lvl="0"/>
            <a:r>
              <a:rPr lang="en-GB" dirty="0"/>
              <a:t>What do you think about </a:t>
            </a:r>
            <a:r>
              <a:rPr lang="en-GB" dirty="0" smtClean="0"/>
              <a:t>your experience?</a:t>
            </a:r>
            <a:endParaRPr lang="en-GB" dirty="0"/>
          </a:p>
          <a:p>
            <a:pPr lvl="0"/>
            <a:r>
              <a:rPr lang="en-GB" dirty="0"/>
              <a:t>Any challenges? How did you overcome them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marL="0" indent="0">
              <a:buNone/>
            </a:pPr>
            <a:r>
              <a:rPr lang="en-GB" u="sng" dirty="0"/>
              <a:t>Inspiring other students</a:t>
            </a:r>
          </a:p>
          <a:p>
            <a:pPr lvl="0"/>
            <a:r>
              <a:rPr lang="en-GB" dirty="0"/>
              <a:t>What do you think about studying abroad?</a:t>
            </a:r>
          </a:p>
          <a:p>
            <a:pPr lvl="0"/>
            <a:r>
              <a:rPr lang="en-GB" dirty="0"/>
              <a:t>Would you recommend choosing </a:t>
            </a:r>
            <a:r>
              <a:rPr lang="en-GB" dirty="0" smtClean="0"/>
              <a:t>the host country? </a:t>
            </a:r>
            <a:endParaRPr lang="en-GB" dirty="0"/>
          </a:p>
          <a:p>
            <a:pPr lvl="0"/>
            <a:r>
              <a:rPr lang="en-GB" dirty="0"/>
              <a:t>Would you recommend </a:t>
            </a:r>
            <a:r>
              <a:rPr lang="en-GB" dirty="0" smtClean="0"/>
              <a:t>the host university? 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286" y="1940493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472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6867</TotalTime>
  <Words>125</Words>
  <Application>Microsoft Office PowerPoint</Application>
  <PresentationFormat>On-screen Show (16:9)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Avenir Next</vt:lpstr>
      <vt:lpstr>Avenir Next Demi Bold</vt:lpstr>
      <vt:lpstr>Avenir Next Medium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Mawby</dc:creator>
  <cp:lastModifiedBy>Fox, Maria</cp:lastModifiedBy>
  <cp:revision>328</cp:revision>
  <cp:lastPrinted>2017-11-15T13:02:37Z</cp:lastPrinted>
  <dcterms:created xsi:type="dcterms:W3CDTF">2017-04-05T11:04:35Z</dcterms:created>
  <dcterms:modified xsi:type="dcterms:W3CDTF">2019-08-16T14:33:07Z</dcterms:modified>
</cp:coreProperties>
</file>