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  <p:sldMasterId id="2147483685" r:id="rId3"/>
    <p:sldMasterId id="2147483719" r:id="rId4"/>
  </p:sldMasterIdLst>
  <p:notesMasterIdLst>
    <p:notesMasterId r:id="rId12"/>
  </p:notesMasterIdLst>
  <p:sldIdLst>
    <p:sldId id="441" r:id="rId5"/>
    <p:sldId id="444" r:id="rId6"/>
    <p:sldId id="443" r:id="rId7"/>
    <p:sldId id="386" r:id="rId8"/>
    <p:sldId id="260" r:id="rId9"/>
    <p:sldId id="429" r:id="rId10"/>
    <p:sldId id="435" r:id="rId11"/>
  </p:sldIdLst>
  <p:sldSz cx="12192000" cy="6858000"/>
  <p:notesSz cx="6858000" cy="9144000"/>
  <p:custDataLst>
    <p:tags r:id="rId1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75B190-334D-4561-A9BC-5B0D55689194}" type="datetimeFigureOut">
              <a:rPr lang="en-GB" smtClean="0"/>
              <a:t>09/06/2022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3D2E28-AA9D-4D4C-B417-359CFFE8D6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4647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Hi, greetings from England!  My name’s Sarah and I represent the University of Warwick.  Warwick is a highly selective, campus university located right in the heart of England.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331171-FB35-1247-BDA7-1E1AC743244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86572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Through entrepreneurialism, academic excellence and a desire to do things differently,</a:t>
            </a:r>
            <a:r>
              <a:rPr lang="en-GB" baseline="0" dirty="0"/>
              <a:t> w</a:t>
            </a:r>
            <a:r>
              <a:rPr lang="en-GB" dirty="0"/>
              <a:t>e have now firmly established ourselves as one of the UK’s top Universities</a:t>
            </a:r>
          </a:p>
          <a:p>
            <a:pPr lvl="0"/>
            <a:endParaRPr lang="en-GB" dirty="0"/>
          </a:p>
          <a:p>
            <a:pPr lvl="0"/>
            <a:r>
              <a:rPr lang="en-GB" dirty="0"/>
              <a:t>Since UK league tables were introduced, Warwick has consistently been ranked as one of the top 10 Universities in the UK</a:t>
            </a:r>
            <a:r>
              <a:rPr lang="en-GB" baseline="0" dirty="0"/>
              <a:t> in all three major national rankings</a:t>
            </a:r>
            <a:r>
              <a:rPr lang="en-GB" dirty="0"/>
              <a:t>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87262F-587B-42BF-8737-A22BCB24F6F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9580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Section introduction: </a:t>
            </a:r>
            <a:r>
              <a:rPr lang="en-GB" dirty="0"/>
              <a:t>Warwick’s a place that’s always prepared to find space for something new. That’s why our campus, with its home in Coventry, is so exciting. </a:t>
            </a:r>
          </a:p>
          <a:p>
            <a:endParaRPr lang="en-GB" dirty="0"/>
          </a:p>
          <a:p>
            <a:r>
              <a:rPr lang="en-GB" dirty="0"/>
              <a:t>It’s constantly evolving, constantly investing in new facilities. Our campus transforms before your eyes, yet remains surrounded by beautiful green spaces. </a:t>
            </a:r>
          </a:p>
          <a:p>
            <a:endParaRPr lang="en-GB" dirty="0"/>
          </a:p>
          <a:p>
            <a:r>
              <a:rPr lang="en-GB" dirty="0"/>
              <a:t>And, in a location in the heart of England that situated between ancient castles and modern cities, we’re in the perfect spot for any international student to explore Warwick </a:t>
            </a:r>
            <a:r>
              <a:rPr lang="en-GB" i="1" dirty="0"/>
              <a:t>and</a:t>
            </a:r>
            <a:r>
              <a:rPr lang="en-GB" dirty="0"/>
              <a:t> explore the wonderful diversity that can be found throughout the UK.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FC978-7781-D640-840B-22B456383F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541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While</a:t>
            </a:r>
            <a:r>
              <a:rPr lang="en-GB" baseline="0" dirty="0"/>
              <a:t> our campus gives you access to some lovely green spaces, we are less than a 10-minute bus journey from Coventry city centre. Coventry </a:t>
            </a:r>
            <a:r>
              <a:rPr lang="en-GB" dirty="0"/>
              <a:t>is one</a:t>
            </a:r>
            <a:r>
              <a:rPr lang="en-GB" baseline="0" dirty="0"/>
              <a:t> of the</a:t>
            </a:r>
            <a:r>
              <a:rPr lang="en-GB" dirty="0"/>
              <a:t> biggest cities in England, where modern city</a:t>
            </a:r>
            <a:r>
              <a:rPr lang="en-GB" baseline="0" dirty="0"/>
              <a:t> life sits hand-in-hand with a rich history. </a:t>
            </a:r>
            <a:endParaRPr lang="en-GB" dirty="0"/>
          </a:p>
          <a:p>
            <a:endParaRPr lang="en-GB" dirty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Our campus also</a:t>
            </a:r>
            <a:r>
              <a:rPr lang="en-US" sz="900" b="0" i="0" kern="1200" baseline="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gives you easy </a:t>
            </a:r>
            <a:r>
              <a:rPr lang="en-US" sz="9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access the beautiful</a:t>
            </a:r>
            <a:r>
              <a:rPr lang="en-US" sz="900" b="0" i="0" kern="1200" baseline="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Warwickshire countryside, and the towns of </a:t>
            </a:r>
            <a:r>
              <a:rPr lang="en-US" sz="900" b="0" i="0" kern="1200" baseline="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Leamington</a:t>
            </a:r>
            <a:r>
              <a:rPr lang="en-US" sz="900" b="0" i="0" kern="1200" baseline="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, Kenilworth, Warwick and Stratford Upon Avon. </a:t>
            </a:r>
            <a:r>
              <a:rPr lang="en-US" sz="9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0" i="0" kern="1200" dirty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City life</a:t>
            </a:r>
            <a:r>
              <a:rPr lang="en-US" sz="900" b="0" i="0" kern="1200" baseline="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or</a:t>
            </a:r>
            <a:r>
              <a:rPr lang="en-US" sz="9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calm, peaceful countryside</a:t>
            </a:r>
            <a:r>
              <a:rPr lang="en-US" sz="900" b="0" i="0" kern="1200" baseline="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– o</a:t>
            </a:r>
            <a:r>
              <a:rPr lang="en-US" sz="9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ur campus is perfectly positioned to give you all of this on your doorstep.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0" i="0" kern="1200" baseline="0" dirty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Coventry’s central location means that London is only an hour’s journey by train and Birmingham, the UK’s second largest city, is only 21 minutes away by train.</a:t>
            </a:r>
            <a:endParaRPr lang="en-US" sz="900" b="0" i="0" kern="1200" baseline="0" dirty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5AFC978-7781-D640-840B-22B456383F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1876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F8D7B-1B94-48F1-A60B-9340AFA48D6B}" type="datetimeFigureOut">
              <a:rPr lang="en-GB" smtClean="0"/>
              <a:t>09/06/2022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FDADF-DA03-4CA7-93CF-F72FC7080C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129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F8D7B-1B94-48F1-A60B-9340AFA48D6B}" type="datetimeFigureOut">
              <a:rPr lang="en-GB" smtClean="0"/>
              <a:t>09/06/2022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FDADF-DA03-4CA7-93CF-F72FC7080C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8088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F8D7B-1B94-48F1-A60B-9340AFA48D6B}" type="datetimeFigureOut">
              <a:rPr lang="en-GB" smtClean="0"/>
              <a:t>09/06/2022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FDADF-DA03-4CA7-93CF-F72FC7080C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95391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10D06-B74E-F142-8CEE-B005E1360391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E3F11-143D-D840-8E7A-3CDEBE9643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2925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10D06-B74E-F142-8CEE-B005E1360391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E3F11-143D-D840-8E7A-3CDEBE9643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5872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10D06-B74E-F142-8CEE-B005E1360391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E3F11-143D-D840-8E7A-3CDEBE9643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632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10D06-B74E-F142-8CEE-B005E1360391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E3F11-143D-D840-8E7A-3CDEBE9643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2757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10D06-B74E-F142-8CEE-B005E1360391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E3F11-143D-D840-8E7A-3CDEBE9643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5491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10D06-B74E-F142-8CEE-B005E1360391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E3F11-143D-D840-8E7A-3CDEBE9643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1249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10D06-B74E-F142-8CEE-B005E1360391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E3F11-143D-D840-8E7A-3CDEBE9643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5151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10D06-B74E-F142-8CEE-B005E1360391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E3F11-143D-D840-8E7A-3CDEBE9643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202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F8D7B-1B94-48F1-A60B-9340AFA48D6B}" type="datetimeFigureOut">
              <a:rPr lang="en-GB" smtClean="0"/>
              <a:t>09/06/2022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FDADF-DA03-4CA7-93CF-F72FC7080C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54883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10D06-B74E-F142-8CEE-B005E1360391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E3F11-143D-D840-8E7A-3CDEBE9643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9357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10D06-B74E-F142-8CEE-B005E1360391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E3F11-143D-D840-8E7A-3CDEBE9643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7369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10D06-B74E-F142-8CEE-B005E1360391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E3F11-143D-D840-8E7A-3CDEBE9643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2721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3339" y="3717032"/>
            <a:ext cx="9409045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3339" y="5013176"/>
            <a:ext cx="85344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5509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2511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35360" y="2780928"/>
            <a:ext cx="9409045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45909" y="4045918"/>
            <a:ext cx="85344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3033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6219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3E29E3-F2F7-4355-8845-CE2C83E75CD4}" type="datetimeFigureOut">
              <a:rPr lang="en-GB" smtClean="0"/>
              <a:t>09/06/2022</a:t>
            </a:fld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A8A635-2173-4032-AF7D-DEF2BFABB68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56752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-144693" y="5661248"/>
            <a:ext cx="12350892" cy="11967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1550980"/>
            <a:ext cx="103632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3E29E3-F2F7-4355-8845-CE2C83E75CD4}" type="datetimeFigureOut">
              <a:rPr lang="en-GB" smtClean="0"/>
              <a:t>09/06/2022</a:t>
            </a:fld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A8A635-2173-4032-AF7D-DEF2BFABB68E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02"/>
          <a:stretch/>
        </p:blipFill>
        <p:spPr>
          <a:xfrm>
            <a:off x="-144693" y="-179615"/>
            <a:ext cx="12350892" cy="17185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12192000" cy="3035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4379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3716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3716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3E29E3-F2F7-4355-8845-CE2C83E75CD4}" type="datetimeFigureOut">
              <a:rPr lang="en-GB" smtClean="0"/>
              <a:t>09/06/2022</a:t>
            </a:fld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A8A635-2173-4032-AF7D-DEF2BFABB68E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45158"/>
            <a:ext cx="12192000" cy="1340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0384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3E29E3-F2F7-4355-8845-CE2C83E75CD4}" type="datetimeFigureOut">
              <a:rPr lang="en-GB" smtClean="0"/>
              <a:t>09/06/2022</a:t>
            </a:fld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A8A635-2173-4032-AF7D-DEF2BFABB68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549886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3E29E3-F2F7-4355-8845-CE2C83E75CD4}" type="datetimeFigureOut">
              <a:rPr lang="en-GB" smtClean="0"/>
              <a:t>09/06/2022</a:t>
            </a:fld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A8A635-2173-4032-AF7D-DEF2BFABB68E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45158"/>
            <a:ext cx="12192000" cy="1340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358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F8D7B-1B94-48F1-A60B-9340AFA48D6B}" type="datetimeFigureOut">
              <a:rPr lang="en-GB" smtClean="0"/>
              <a:t>09/06/2022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FDADF-DA03-4CA7-93CF-F72FC7080C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969323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3E29E3-F2F7-4355-8845-CE2C83E75CD4}" type="datetimeFigureOut">
              <a:rPr lang="en-GB" smtClean="0"/>
              <a:t>09/06/2022</a:t>
            </a:fld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A8A635-2173-4032-AF7D-DEF2BFABB68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545512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3E29E3-F2F7-4355-8845-CE2C83E75CD4}" type="datetimeFigureOut">
              <a:rPr lang="en-GB" smtClean="0"/>
              <a:t>09/06/2022</a:t>
            </a:fld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A8A635-2173-4032-AF7D-DEF2BFABB68E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45158"/>
            <a:ext cx="12192000" cy="1340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1173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3E29E3-F2F7-4355-8845-CE2C83E75CD4}" type="datetimeFigureOut">
              <a:rPr lang="en-GB" smtClean="0"/>
              <a:t>09/06/2022</a:t>
            </a:fld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A8A635-2173-4032-AF7D-DEF2BFABB68E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45158"/>
            <a:ext cx="12192000" cy="1340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9694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3E29E3-F2F7-4355-8845-CE2C83E75CD4}" type="datetimeFigureOut">
              <a:rPr lang="en-GB" smtClean="0"/>
              <a:t>09/06/2022</a:t>
            </a:fld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A8A635-2173-4032-AF7D-DEF2BFABB68E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45158"/>
            <a:ext cx="12192000" cy="1340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01962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228600"/>
            <a:ext cx="25908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28600"/>
            <a:ext cx="7569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3E29E3-F2F7-4355-8845-CE2C83E75CD4}" type="datetimeFigureOut">
              <a:rPr lang="en-GB" smtClean="0"/>
              <a:t>09/06/2022</a:t>
            </a:fld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A8A635-2173-4032-AF7D-DEF2BFABB68E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45158"/>
            <a:ext cx="12192000" cy="1340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4271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43E29E3-F2F7-4355-8845-CE2C83E75CD4}" type="datetimeFigureOut">
              <a:rPr lang="en-GB" smtClean="0"/>
              <a:t>09/06/2022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46A8A635-2173-4032-AF7D-DEF2BFABB68E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12192000" cy="1505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60143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2"/>
            <a:ext cx="12192000" cy="6857999"/>
          </a:xfrm>
          <a:prstGeom prst="rect">
            <a:avLst/>
          </a:prstGeom>
          <a:solidFill>
            <a:srgbClr val="00B2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804671" y="954765"/>
            <a:ext cx="9323244" cy="1497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2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4672" y="3087900"/>
            <a:ext cx="9144000" cy="445707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dirty="0"/>
              <a:t>Sub title goes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899606" y="3765276"/>
            <a:ext cx="1027442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804335" y="4196466"/>
            <a:ext cx="8189940" cy="45084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961" y="5078502"/>
            <a:ext cx="12496684" cy="1933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926880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1" descr="Tag=AccentColor&#10;Flavor=Light&#10;Target=Fill">
            <a:extLst>
              <a:ext uri="{FF2B5EF4-FFF2-40B4-BE49-F238E27FC236}">
                <a16:creationId xmlns:a16="http://schemas.microsoft.com/office/drawing/2014/main" id="{0D57E7FA-E8FC-45AC-868F-CDC8144939D6}"/>
              </a:ext>
            </a:extLst>
          </p:cNvPr>
          <p:cNvSpPr/>
          <p:nvPr/>
        </p:nvSpPr>
        <p:spPr>
          <a:xfrm rot="10800000" flipV="1">
            <a:off x="2599854" y="527562"/>
            <a:ext cx="6992292" cy="5102484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7094A5-EB6F-441D-88F8-CD7A30C847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8760" y="1591056"/>
            <a:ext cx="5705856" cy="3264408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7CE1E3-3929-42A6-81B7-056BD88EF3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28616"/>
            <a:ext cx="5705856" cy="996696"/>
          </a:xfrm>
        </p:spPr>
        <p:txBody>
          <a:bodyPr/>
          <a:lstStyle>
            <a:lvl1pPr marL="0" indent="0" algn="l">
              <a:buNone/>
              <a:defRPr sz="240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E951E3-0794-422C-AF76-0AD4A7FB1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4EBFA8-0291-4D77-A9D9-B17FC2382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7AC4D4-C4EE-4624-A329-C608A1D5A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86986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 descr="Tag=AccentColor&#10;Flavor=Light&#10;Target=Fill">
            <a:extLst>
              <a:ext uri="{FF2B5EF4-FFF2-40B4-BE49-F238E27FC236}">
                <a16:creationId xmlns:a16="http://schemas.microsoft.com/office/drawing/2014/main" id="{13B7BB51-92B8-4089-8DAB-1202A4D1C6A3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11680"/>
            <a:ext cx="1051560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BAE770-8363-44CD-8A22-AB26C5C53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428F0-E5C2-42A1-AB2F-1A19FFAD1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07548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9" descr="Tag=AccentColor&#10;Flavor=Light&#10;Target=Fill">
            <a:extLst>
              <a:ext uri="{FF2B5EF4-FFF2-40B4-BE49-F238E27FC236}">
                <a16:creationId xmlns:a16="http://schemas.microsoft.com/office/drawing/2014/main" id="{DB2CE8D6-5B4E-4EBE-9ED5-A1DA7E2A5CDA}"/>
              </a:ext>
            </a:extLst>
          </p:cNvPr>
          <p:cNvSpPr/>
          <p:nvPr/>
        </p:nvSpPr>
        <p:spPr>
          <a:xfrm>
            <a:off x="7209816" y="0"/>
            <a:ext cx="4143984" cy="5747660"/>
          </a:xfrm>
          <a:custGeom>
            <a:avLst/>
            <a:gdLst>
              <a:gd name="connsiteX0" fmla="*/ 0 w 3843750"/>
              <a:gd name="connsiteY0" fmla="*/ 346 h 5956080"/>
              <a:gd name="connsiteX1" fmla="*/ 72373 w 3843750"/>
              <a:gd name="connsiteY1" fmla="*/ 2447534 h 5956080"/>
              <a:gd name="connsiteX2" fmla="*/ 145093 w 3843750"/>
              <a:gd name="connsiteY2" fmla="*/ 3878724 h 5956080"/>
              <a:gd name="connsiteX3" fmla="*/ 237897 w 3843750"/>
              <a:gd name="connsiteY3" fmla="*/ 4208041 h 5956080"/>
              <a:gd name="connsiteX4" fmla="*/ 281875 w 3843750"/>
              <a:gd name="connsiteY4" fmla="*/ 4677601 h 5956080"/>
              <a:gd name="connsiteX5" fmla="*/ 360135 w 3843750"/>
              <a:gd name="connsiteY5" fmla="*/ 5287407 h 5956080"/>
              <a:gd name="connsiteX6" fmla="*/ 414155 w 3843750"/>
              <a:gd name="connsiteY6" fmla="*/ 5817914 h 5956080"/>
              <a:gd name="connsiteX7" fmla="*/ 681487 w 3843750"/>
              <a:gd name="connsiteY7" fmla="*/ 5914873 h 5956080"/>
              <a:gd name="connsiteX8" fmla="*/ 892373 w 3843750"/>
              <a:gd name="connsiteY8" fmla="*/ 5605295 h 5956080"/>
              <a:gd name="connsiteX9" fmla="*/ 1027770 w 3843750"/>
              <a:gd name="connsiteY9" fmla="*/ 5804063 h 5956080"/>
              <a:gd name="connsiteX10" fmla="*/ 1200566 w 3843750"/>
              <a:gd name="connsiteY10" fmla="*/ 5527036 h 5956080"/>
              <a:gd name="connsiteX11" fmla="*/ 1348083 w 3843750"/>
              <a:gd name="connsiteY11" fmla="*/ 5363590 h 5956080"/>
              <a:gd name="connsiteX12" fmla="*/ 1425997 w 3843750"/>
              <a:gd name="connsiteY12" fmla="*/ 4800532 h 5956080"/>
              <a:gd name="connsiteX13" fmla="*/ 1517416 w 3843750"/>
              <a:gd name="connsiteY13" fmla="*/ 4640549 h 5956080"/>
              <a:gd name="connsiteX14" fmla="*/ 1569705 w 3843750"/>
              <a:gd name="connsiteY14" fmla="*/ 4803995 h 5956080"/>
              <a:gd name="connsiteX15" fmla="*/ 1530921 w 3843750"/>
              <a:gd name="connsiteY15" fmla="*/ 5433885 h 5956080"/>
              <a:gd name="connsiteX16" fmla="*/ 1614721 w 3843750"/>
              <a:gd name="connsiteY16" fmla="*/ 5319957 h 5956080"/>
              <a:gd name="connsiteX17" fmla="*/ 1800676 w 3843750"/>
              <a:gd name="connsiteY17" fmla="*/ 4608691 h 5956080"/>
              <a:gd name="connsiteX18" fmla="*/ 1918759 w 3843750"/>
              <a:gd name="connsiteY18" fmla="*/ 4486799 h 5956080"/>
              <a:gd name="connsiteX19" fmla="*/ 2009139 w 3843750"/>
              <a:gd name="connsiteY19" fmla="*/ 4715000 h 5956080"/>
              <a:gd name="connsiteX20" fmla="*/ 2135532 w 3843750"/>
              <a:gd name="connsiteY20" fmla="*/ 5321689 h 5956080"/>
              <a:gd name="connsiteX21" fmla="*/ 2209291 w 3843750"/>
              <a:gd name="connsiteY21" fmla="*/ 5028733 h 5956080"/>
              <a:gd name="connsiteX22" fmla="*/ 2501208 w 3843750"/>
              <a:gd name="connsiteY22" fmla="*/ 4457711 h 5956080"/>
              <a:gd name="connsiteX23" fmla="*/ 2695127 w 3843750"/>
              <a:gd name="connsiteY23" fmla="*/ 4973674 h 5956080"/>
              <a:gd name="connsiteX24" fmla="*/ 2825329 w 3843750"/>
              <a:gd name="connsiteY24" fmla="*/ 4563328 h 5956080"/>
              <a:gd name="connsiteX25" fmla="*/ 2904628 w 3843750"/>
              <a:gd name="connsiteY25" fmla="*/ 4466368 h 5956080"/>
              <a:gd name="connsiteX26" fmla="*/ 2922635 w 3843750"/>
              <a:gd name="connsiteY26" fmla="*/ 4519696 h 5956080"/>
              <a:gd name="connsiteX27" fmla="*/ 3089544 w 3843750"/>
              <a:gd name="connsiteY27" fmla="*/ 3606545 h 5956080"/>
              <a:gd name="connsiteX28" fmla="*/ 3150490 w 3843750"/>
              <a:gd name="connsiteY28" fmla="*/ 3989882 h 5956080"/>
              <a:gd name="connsiteX29" fmla="*/ 3755448 w 3843750"/>
              <a:gd name="connsiteY29" fmla="*/ 1538193 h 5956080"/>
              <a:gd name="connsiteX30" fmla="*/ 3850330 w 3843750"/>
              <a:gd name="connsiteY30" fmla="*/ 0 h 5956080"/>
              <a:gd name="connsiteX31" fmla="*/ 0 w 3843750"/>
              <a:gd name="connsiteY31" fmla="*/ 0 h 595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43750" h="5956080">
                <a:moveTo>
                  <a:pt x="0" y="346"/>
                </a:moveTo>
                <a:cubicBezTo>
                  <a:pt x="12120" y="1234155"/>
                  <a:pt x="72720" y="2447534"/>
                  <a:pt x="72373" y="2447534"/>
                </a:cubicBezTo>
                <a:cubicBezTo>
                  <a:pt x="72720" y="2449265"/>
                  <a:pt x="114274" y="3641520"/>
                  <a:pt x="145093" y="3878724"/>
                </a:cubicBezTo>
                <a:cubicBezTo>
                  <a:pt x="176258" y="4119392"/>
                  <a:pt x="210194" y="3969797"/>
                  <a:pt x="237897" y="4208041"/>
                </a:cubicBezTo>
                <a:cubicBezTo>
                  <a:pt x="250017" y="4367677"/>
                  <a:pt x="237204" y="4527661"/>
                  <a:pt x="281875" y="4677601"/>
                </a:cubicBezTo>
                <a:cubicBezTo>
                  <a:pt x="278758" y="4908226"/>
                  <a:pt x="338319" y="5059552"/>
                  <a:pt x="360135" y="5287407"/>
                </a:cubicBezTo>
                <a:cubicBezTo>
                  <a:pt x="370177" y="5468860"/>
                  <a:pt x="348015" y="5649274"/>
                  <a:pt x="414155" y="5817914"/>
                </a:cubicBezTo>
                <a:cubicBezTo>
                  <a:pt x="467137" y="5947770"/>
                  <a:pt x="534662" y="6049578"/>
                  <a:pt x="681487" y="5914873"/>
                </a:cubicBezTo>
                <a:cubicBezTo>
                  <a:pt x="680448" y="5747964"/>
                  <a:pt x="925963" y="5772897"/>
                  <a:pt x="892373" y="5605295"/>
                </a:cubicBezTo>
                <a:cubicBezTo>
                  <a:pt x="1003184" y="5641309"/>
                  <a:pt x="945009" y="5759046"/>
                  <a:pt x="1027770" y="5804063"/>
                </a:cubicBezTo>
                <a:cubicBezTo>
                  <a:pt x="1099105" y="5719915"/>
                  <a:pt x="1051664" y="5551968"/>
                  <a:pt x="1200566" y="5527036"/>
                </a:cubicBezTo>
                <a:cubicBezTo>
                  <a:pt x="1352931" y="5564088"/>
                  <a:pt x="1336655" y="5453970"/>
                  <a:pt x="1348083" y="5363590"/>
                </a:cubicBezTo>
                <a:cubicBezTo>
                  <a:pt x="1370938" y="5149586"/>
                  <a:pt x="1389291" y="5009687"/>
                  <a:pt x="1425997" y="4800532"/>
                </a:cubicBezTo>
                <a:cubicBezTo>
                  <a:pt x="1436385" y="4748243"/>
                  <a:pt x="1415608" y="4628775"/>
                  <a:pt x="1517416" y="4640549"/>
                </a:cubicBezTo>
                <a:cubicBezTo>
                  <a:pt x="1596022" y="4651976"/>
                  <a:pt x="1566242" y="4746512"/>
                  <a:pt x="1569705" y="4803995"/>
                </a:cubicBezTo>
                <a:cubicBezTo>
                  <a:pt x="1600177" y="5128809"/>
                  <a:pt x="1532998" y="5109763"/>
                  <a:pt x="1530921" y="5433885"/>
                </a:cubicBezTo>
                <a:cubicBezTo>
                  <a:pt x="1530574" y="5446697"/>
                  <a:pt x="1580786" y="5458125"/>
                  <a:pt x="1614721" y="5319957"/>
                </a:cubicBezTo>
                <a:cubicBezTo>
                  <a:pt x="1681208" y="5047432"/>
                  <a:pt x="1760507" y="4832736"/>
                  <a:pt x="1800676" y="4608691"/>
                </a:cubicBezTo>
                <a:cubicBezTo>
                  <a:pt x="1848463" y="4656824"/>
                  <a:pt x="1889671" y="4439704"/>
                  <a:pt x="1918759" y="4486799"/>
                </a:cubicBezTo>
                <a:cubicBezTo>
                  <a:pt x="1932264" y="4566098"/>
                  <a:pt x="1956503" y="4642626"/>
                  <a:pt x="2009139" y="4715000"/>
                </a:cubicBezTo>
                <a:cubicBezTo>
                  <a:pt x="2054502" y="4933851"/>
                  <a:pt x="2004983" y="5137812"/>
                  <a:pt x="2135532" y="5321689"/>
                </a:cubicBezTo>
                <a:cubicBezTo>
                  <a:pt x="2135532" y="5321689"/>
                  <a:pt x="2137610" y="5265245"/>
                  <a:pt x="2209291" y="5028733"/>
                </a:cubicBezTo>
                <a:cubicBezTo>
                  <a:pt x="2267120" y="4838277"/>
                  <a:pt x="2341225" y="4936622"/>
                  <a:pt x="2501208" y="4457711"/>
                </a:cubicBezTo>
                <a:cubicBezTo>
                  <a:pt x="2545186" y="4641934"/>
                  <a:pt x="2446495" y="4877753"/>
                  <a:pt x="2695127" y="4973674"/>
                </a:cubicBezTo>
                <a:cubicBezTo>
                  <a:pt x="2743260" y="4833775"/>
                  <a:pt x="2706208" y="4662365"/>
                  <a:pt x="2825329" y="4563328"/>
                </a:cubicBezTo>
                <a:cubicBezTo>
                  <a:pt x="2859958" y="4534586"/>
                  <a:pt x="2884890" y="4501689"/>
                  <a:pt x="2904628" y="4466368"/>
                </a:cubicBezTo>
                <a:cubicBezTo>
                  <a:pt x="2910515" y="4484375"/>
                  <a:pt x="2916749" y="4503074"/>
                  <a:pt x="2922635" y="4519696"/>
                </a:cubicBezTo>
                <a:cubicBezTo>
                  <a:pt x="2946529" y="4491647"/>
                  <a:pt x="3082618" y="3784882"/>
                  <a:pt x="3089544" y="3606545"/>
                </a:cubicBezTo>
                <a:cubicBezTo>
                  <a:pt x="3124172" y="3733285"/>
                  <a:pt x="3150490" y="3989882"/>
                  <a:pt x="3150490" y="3989882"/>
                </a:cubicBezTo>
                <a:cubicBezTo>
                  <a:pt x="3150490" y="3989882"/>
                  <a:pt x="3300085" y="3936900"/>
                  <a:pt x="3755448" y="1538193"/>
                </a:cubicBezTo>
                <a:cubicBezTo>
                  <a:pt x="3791461" y="1348775"/>
                  <a:pt x="3824704" y="697762"/>
                  <a:pt x="385033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AD5705-B027-4C44-B38A-60296E29E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78991"/>
            <a:ext cx="5266944" cy="3136392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8BBAC4-9088-44CF-BA2D-B8DD24FB52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279392"/>
            <a:ext cx="5266944" cy="1500187"/>
          </a:xfrm>
        </p:spPr>
        <p:txBody>
          <a:bodyPr/>
          <a:lstStyle>
            <a:lvl1pPr marL="0" indent="0">
              <a:buNone/>
              <a:defRPr sz="24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93FB3F-D2A6-4919-B57B-C08861D46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9049E0-6BE5-43FA-A4D4-ACAFC871A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8C28D-1479-4F15-B906-0AEBBCCA8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458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F8D7B-1B94-48F1-A60B-9340AFA48D6B}" type="datetimeFigureOut">
              <a:rPr lang="en-GB" smtClean="0"/>
              <a:t>09/06/2022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FDADF-DA03-4CA7-93CF-F72FC7080C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373573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FD51F360-8860-4FB5-A0A5-773473DD8B39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A77EC9-372A-4ECA-9088-780532AF0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C882CE-1B27-414A-9B06-AA5D2DB683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397E60-5D92-4530-96D1-FC09AF3C27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19088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4240FE-0C6A-47E9-9B0A-7B3C60877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71AE1B-BB18-4C7E-AA77-3A4D401A5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FA7B1D-FEDD-4E29-A352-29E5F498B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9541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 descr="Tag=AccentColor&#10;Flavor=Light&#10;Target=Fill">
            <a:extLst>
              <a:ext uri="{FF2B5EF4-FFF2-40B4-BE49-F238E27FC236}">
                <a16:creationId xmlns:a16="http://schemas.microsoft.com/office/drawing/2014/main" id="{527D753D-3426-457C-9082-B92894509EC0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4D2B94-0682-4185-BCE3-89AF214A4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65C47E-B85E-4B3E-A669-DEEC7F5DF2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24517F-FE8C-49AD-9A52-0F43010526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0C73EC-7117-4DC2-9075-14102F2E28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190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D9A323-865B-4177-8F98-9BA304E022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190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A4E5D6-7075-4584-BD43-D966F0B58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38B83D-8A05-4F3C-A409-1602C9630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D250E7-8A73-449C-A140-A2A2582D7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20348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raphic 1" descr="Tag=AccentColor&#10;Flavor=Light&#10;Target=Fill">
            <a:extLst>
              <a:ext uri="{FF2B5EF4-FFF2-40B4-BE49-F238E27FC236}">
                <a16:creationId xmlns:a16="http://schemas.microsoft.com/office/drawing/2014/main" id="{AAFBE1F6-FC6D-4C3D-9AC3-97028E6F18C7}"/>
              </a:ext>
            </a:extLst>
          </p:cNvPr>
          <p:cNvSpPr/>
          <p:nvPr/>
        </p:nvSpPr>
        <p:spPr>
          <a:xfrm rot="10800000" flipV="1">
            <a:off x="1969639" y="181596"/>
            <a:ext cx="8252722" cy="6022258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2825A4-268B-4301-8432-F9E9B2661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3784" y="1572768"/>
            <a:ext cx="6501384" cy="4096512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33410F-8A90-47F6-BD39-4AC0E4358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D819A9-F8DE-4E5C-AFC3-E0105ACD8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E25320-A12F-4F3E-8EC9-11292FF36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96690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54822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 descr="Mask ID=&#10;Mask position=bottom, center&#10;Mask family= brushstroke, landscape, wide">
            <a:extLst>
              <a:ext uri="{FF2B5EF4-FFF2-40B4-BE49-F238E27FC236}">
                <a16:creationId xmlns:a16="http://schemas.microsoft.com/office/drawing/2014/main" id="{736BF44D-E8DD-45FA-931D-CBCC67D57944}"/>
              </a:ext>
            </a:extLst>
          </p:cNvPr>
          <p:cNvSpPr/>
          <p:nvPr/>
        </p:nvSpPr>
        <p:spPr>
          <a:xfrm>
            <a:off x="1768100" y="-1"/>
            <a:ext cx="10423900" cy="5920155"/>
          </a:xfrm>
          <a:custGeom>
            <a:avLst/>
            <a:gdLst>
              <a:gd name="connsiteX0" fmla="*/ 10423900 w 10423900"/>
              <a:gd name="connsiteY0" fmla="*/ 0 h 5491534"/>
              <a:gd name="connsiteX1" fmla="*/ 3493157 w 10423900"/>
              <a:gd name="connsiteY1" fmla="*/ 0 h 5491534"/>
              <a:gd name="connsiteX2" fmla="*/ 3493018 w 10423900"/>
              <a:gd name="connsiteY2" fmla="*/ 31 h 5491534"/>
              <a:gd name="connsiteX3" fmla="*/ 3245493 w 10423900"/>
              <a:gd name="connsiteY3" fmla="*/ 104839 h 5491534"/>
              <a:gd name="connsiteX4" fmla="*/ 4434802 w 10423900"/>
              <a:gd name="connsiteY4" fmla="*/ 284558 h 5491534"/>
              <a:gd name="connsiteX5" fmla="*/ 4011937 w 10423900"/>
              <a:gd name="connsiteY5" fmla="*/ 395559 h 5491534"/>
              <a:gd name="connsiteX6" fmla="*/ 3573213 w 10423900"/>
              <a:gd name="connsiteY6" fmla="*/ 474847 h 5491534"/>
              <a:gd name="connsiteX7" fmla="*/ 3097489 w 10423900"/>
              <a:gd name="connsiteY7" fmla="*/ 532990 h 5491534"/>
              <a:gd name="connsiteX8" fmla="*/ 2664052 w 10423900"/>
              <a:gd name="connsiteY8" fmla="*/ 649279 h 5491534"/>
              <a:gd name="connsiteX9" fmla="*/ 3795218 w 10423900"/>
              <a:gd name="connsiteY9" fmla="*/ 696852 h 5491534"/>
              <a:gd name="connsiteX10" fmla="*/ 3208492 w 10423900"/>
              <a:gd name="connsiteY10" fmla="*/ 802568 h 5491534"/>
              <a:gd name="connsiteX11" fmla="*/ 2727483 w 10423900"/>
              <a:gd name="connsiteY11" fmla="*/ 939999 h 5491534"/>
              <a:gd name="connsiteX12" fmla="*/ 2389190 w 10423900"/>
              <a:gd name="connsiteY12" fmla="*/ 1003429 h 5491534"/>
              <a:gd name="connsiteX13" fmla="*/ 2029754 w 10423900"/>
              <a:gd name="connsiteY13" fmla="*/ 1019287 h 5491534"/>
              <a:gd name="connsiteX14" fmla="*/ 1945181 w 10423900"/>
              <a:gd name="connsiteY14" fmla="*/ 1119716 h 5491534"/>
              <a:gd name="connsiteX15" fmla="*/ 2056184 w 10423900"/>
              <a:gd name="connsiteY15" fmla="*/ 1225434 h 5491534"/>
              <a:gd name="connsiteX16" fmla="*/ 2225329 w 10423900"/>
              <a:gd name="connsiteY16" fmla="*/ 1236004 h 5491534"/>
              <a:gd name="connsiteX17" fmla="*/ 3234920 w 10423900"/>
              <a:gd name="connsiteY17" fmla="*/ 1262435 h 5491534"/>
              <a:gd name="connsiteX18" fmla="*/ 0 w 10423900"/>
              <a:gd name="connsiteY18" fmla="*/ 1495009 h 5491534"/>
              <a:gd name="connsiteX19" fmla="*/ 438724 w 10423900"/>
              <a:gd name="connsiteY19" fmla="*/ 1637728 h 5491534"/>
              <a:gd name="connsiteX20" fmla="*/ 586726 w 10423900"/>
              <a:gd name="connsiteY20" fmla="*/ 2028877 h 5491534"/>
              <a:gd name="connsiteX21" fmla="*/ 1125878 w 10423900"/>
              <a:gd name="connsiteY21" fmla="*/ 2250882 h 5491534"/>
              <a:gd name="connsiteX22" fmla="*/ 1474744 w 10423900"/>
              <a:gd name="connsiteY22" fmla="*/ 2330169 h 5491534"/>
              <a:gd name="connsiteX23" fmla="*/ 2272901 w 10423900"/>
              <a:gd name="connsiteY23" fmla="*/ 2446458 h 5491534"/>
              <a:gd name="connsiteX24" fmla="*/ 2389190 w 10423900"/>
              <a:gd name="connsiteY24" fmla="*/ 2636747 h 5491534"/>
              <a:gd name="connsiteX25" fmla="*/ 2489621 w 10423900"/>
              <a:gd name="connsiteY25" fmla="*/ 2848179 h 5491534"/>
              <a:gd name="connsiteX26" fmla="*/ 2701053 w 10423900"/>
              <a:gd name="connsiteY26" fmla="*/ 2985611 h 5491534"/>
              <a:gd name="connsiteX27" fmla="*/ 1057165 w 10423900"/>
              <a:gd name="connsiteY27" fmla="*/ 2964468 h 5491534"/>
              <a:gd name="connsiteX28" fmla="*/ 2912485 w 10423900"/>
              <a:gd name="connsiteY28" fmla="*/ 3408477 h 5491534"/>
              <a:gd name="connsiteX29" fmla="*/ 2748626 w 10423900"/>
              <a:gd name="connsiteY29" fmla="*/ 3582909 h 5491534"/>
              <a:gd name="connsiteX30" fmla="*/ 3763503 w 10423900"/>
              <a:gd name="connsiteY30" fmla="*/ 3820771 h 5491534"/>
              <a:gd name="connsiteX31" fmla="*/ 3219063 w 10423900"/>
              <a:gd name="connsiteY31" fmla="*/ 3847199 h 5491534"/>
              <a:gd name="connsiteX32" fmla="*/ 6385269 w 10423900"/>
              <a:gd name="connsiteY32" fmla="*/ 4840933 h 5491534"/>
              <a:gd name="connsiteX33" fmla="*/ 10285854 w 10423900"/>
              <a:gd name="connsiteY33" fmla="*/ 5471118 h 5491534"/>
              <a:gd name="connsiteX34" fmla="*/ 10423900 w 10423900"/>
              <a:gd name="connsiteY34" fmla="*/ 5491534 h 549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3900" h="5491534">
                <a:moveTo>
                  <a:pt x="10423900" y="0"/>
                </a:moveTo>
                <a:lnTo>
                  <a:pt x="3493157" y="0"/>
                </a:lnTo>
                <a:lnTo>
                  <a:pt x="3493018" y="31"/>
                </a:lnTo>
                <a:cubicBezTo>
                  <a:pt x="3414969" y="12668"/>
                  <a:pt x="3328744" y="21588"/>
                  <a:pt x="3245493" y="104839"/>
                </a:cubicBezTo>
                <a:cubicBezTo>
                  <a:pt x="3668357" y="162984"/>
                  <a:pt x="4075366" y="51981"/>
                  <a:pt x="4434802" y="284558"/>
                </a:cubicBezTo>
                <a:cubicBezTo>
                  <a:pt x="4302656" y="400846"/>
                  <a:pt x="4154654" y="374416"/>
                  <a:pt x="4011937" y="395559"/>
                </a:cubicBezTo>
                <a:cubicBezTo>
                  <a:pt x="3863934" y="416704"/>
                  <a:pt x="3721217" y="453704"/>
                  <a:pt x="3573213" y="474847"/>
                </a:cubicBezTo>
                <a:cubicBezTo>
                  <a:pt x="3414639" y="501275"/>
                  <a:pt x="3256063" y="506562"/>
                  <a:pt x="3097489" y="532990"/>
                </a:cubicBezTo>
                <a:cubicBezTo>
                  <a:pt x="2965345" y="554135"/>
                  <a:pt x="2822627" y="517133"/>
                  <a:pt x="2664052" y="649279"/>
                </a:cubicBezTo>
                <a:cubicBezTo>
                  <a:pt x="3055203" y="744424"/>
                  <a:pt x="3409352" y="601706"/>
                  <a:pt x="3795218" y="696852"/>
                </a:cubicBezTo>
                <a:cubicBezTo>
                  <a:pt x="3567928" y="781425"/>
                  <a:pt x="3382924" y="754995"/>
                  <a:pt x="3208492" y="802568"/>
                </a:cubicBezTo>
                <a:cubicBezTo>
                  <a:pt x="3049916" y="850140"/>
                  <a:pt x="2859627" y="797282"/>
                  <a:pt x="2727483" y="939999"/>
                </a:cubicBezTo>
                <a:cubicBezTo>
                  <a:pt x="2627052" y="1051000"/>
                  <a:pt x="2521336" y="1066858"/>
                  <a:pt x="2389190" y="1003429"/>
                </a:cubicBezTo>
                <a:cubicBezTo>
                  <a:pt x="2272901" y="945284"/>
                  <a:pt x="2146043" y="961142"/>
                  <a:pt x="2029754" y="1019287"/>
                </a:cubicBezTo>
                <a:cubicBezTo>
                  <a:pt x="1987468" y="1040430"/>
                  <a:pt x="1945181" y="1066858"/>
                  <a:pt x="1945181" y="1119716"/>
                </a:cubicBezTo>
                <a:cubicBezTo>
                  <a:pt x="1945181" y="1193719"/>
                  <a:pt x="1998039" y="1214862"/>
                  <a:pt x="2056184" y="1225434"/>
                </a:cubicBezTo>
                <a:cubicBezTo>
                  <a:pt x="2109042" y="1236004"/>
                  <a:pt x="2172471" y="1246577"/>
                  <a:pt x="2225329" y="1236004"/>
                </a:cubicBezTo>
                <a:cubicBezTo>
                  <a:pt x="2563622" y="1177861"/>
                  <a:pt x="2896629" y="1273005"/>
                  <a:pt x="3234920" y="1262435"/>
                </a:cubicBezTo>
                <a:cubicBezTo>
                  <a:pt x="2172471" y="1489724"/>
                  <a:pt x="1099450" y="1415723"/>
                  <a:pt x="0" y="1495009"/>
                </a:cubicBezTo>
                <a:cubicBezTo>
                  <a:pt x="142717" y="1653583"/>
                  <a:pt x="327721" y="1521439"/>
                  <a:pt x="438724" y="1637728"/>
                </a:cubicBezTo>
                <a:cubicBezTo>
                  <a:pt x="333006" y="1880875"/>
                  <a:pt x="375293" y="2013020"/>
                  <a:pt x="586726" y="2028877"/>
                </a:cubicBezTo>
                <a:cubicBezTo>
                  <a:pt x="792873" y="2044734"/>
                  <a:pt x="1014877" y="1960161"/>
                  <a:pt x="1125878" y="2250882"/>
                </a:cubicBezTo>
                <a:cubicBezTo>
                  <a:pt x="1157593" y="2340740"/>
                  <a:pt x="1353170" y="2314312"/>
                  <a:pt x="1474744" y="2330169"/>
                </a:cubicBezTo>
                <a:cubicBezTo>
                  <a:pt x="1739034" y="2367170"/>
                  <a:pt x="2019183" y="2330169"/>
                  <a:pt x="2272901" y="2446458"/>
                </a:cubicBezTo>
                <a:cubicBezTo>
                  <a:pt x="2373332" y="2488744"/>
                  <a:pt x="2442048" y="2520459"/>
                  <a:pt x="2389190" y="2636747"/>
                </a:cubicBezTo>
                <a:cubicBezTo>
                  <a:pt x="2336332" y="2758321"/>
                  <a:pt x="2405048" y="2800607"/>
                  <a:pt x="2489621" y="2848179"/>
                </a:cubicBezTo>
                <a:cubicBezTo>
                  <a:pt x="2553051" y="2885180"/>
                  <a:pt x="2648195" y="2874609"/>
                  <a:pt x="2701053" y="2985611"/>
                </a:cubicBezTo>
                <a:cubicBezTo>
                  <a:pt x="2146043" y="2969753"/>
                  <a:pt x="1606888" y="2879895"/>
                  <a:pt x="1057165" y="2964468"/>
                </a:cubicBezTo>
                <a:cubicBezTo>
                  <a:pt x="1659748" y="3175900"/>
                  <a:pt x="2320474" y="3165328"/>
                  <a:pt x="2912485" y="3408477"/>
                </a:cubicBezTo>
                <a:cubicBezTo>
                  <a:pt x="2891342" y="3493050"/>
                  <a:pt x="2753911" y="3456048"/>
                  <a:pt x="2748626" y="3582909"/>
                </a:cubicBezTo>
                <a:cubicBezTo>
                  <a:pt x="3060489" y="3715055"/>
                  <a:pt x="3435782" y="3625195"/>
                  <a:pt x="3763503" y="3820771"/>
                </a:cubicBezTo>
                <a:cubicBezTo>
                  <a:pt x="3573213" y="3910629"/>
                  <a:pt x="3398782" y="3762626"/>
                  <a:pt x="3219063" y="3847199"/>
                </a:cubicBezTo>
                <a:cubicBezTo>
                  <a:pt x="3277208" y="3974060"/>
                  <a:pt x="5909545" y="4756360"/>
                  <a:pt x="6385269" y="4840933"/>
                </a:cubicBezTo>
                <a:cubicBezTo>
                  <a:pt x="7171204" y="4982659"/>
                  <a:pt x="9157515" y="5302348"/>
                  <a:pt x="10285854" y="5471118"/>
                </a:cubicBezTo>
                <a:lnTo>
                  <a:pt x="10423900" y="5491534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8073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76C5A8FA-6B61-4934-AF55-C595090CA5DC}"/>
              </a:ext>
            </a:extLst>
          </p:cNvPr>
          <p:cNvSpPr/>
          <p:nvPr/>
        </p:nvSpPr>
        <p:spPr>
          <a:xfrm>
            <a:off x="4726728" y="0"/>
            <a:ext cx="7472381" cy="6858000"/>
          </a:xfrm>
          <a:custGeom>
            <a:avLst/>
            <a:gdLst>
              <a:gd name="connsiteX0" fmla="*/ 1232666 w 7472381"/>
              <a:gd name="connsiteY0" fmla="*/ 0 h 6886575"/>
              <a:gd name="connsiteX1" fmla="*/ 7472381 w 7472381"/>
              <a:gd name="connsiteY1" fmla="*/ 0 h 6886575"/>
              <a:gd name="connsiteX2" fmla="*/ 7472381 w 7472381"/>
              <a:gd name="connsiteY2" fmla="*/ 814388 h 6886575"/>
              <a:gd name="connsiteX3" fmla="*/ 7472381 w 7472381"/>
              <a:gd name="connsiteY3" fmla="*/ 6411516 h 6886575"/>
              <a:gd name="connsiteX4" fmla="*/ 7472381 w 7472381"/>
              <a:gd name="connsiteY4" fmla="*/ 6886575 h 6886575"/>
              <a:gd name="connsiteX5" fmla="*/ 6992676 w 7472381"/>
              <a:gd name="connsiteY5" fmla="*/ 6886575 h 6886575"/>
              <a:gd name="connsiteX6" fmla="*/ 1946893 w 7472381"/>
              <a:gd name="connsiteY6" fmla="*/ 6886575 h 6886575"/>
              <a:gd name="connsiteX7" fmla="*/ 1506276 w 7472381"/>
              <a:gd name="connsiteY7" fmla="*/ 6686550 h 6886575"/>
              <a:gd name="connsiteX8" fmla="*/ 1314394 w 7472381"/>
              <a:gd name="connsiteY8" fmla="*/ 6457949 h 6886575"/>
              <a:gd name="connsiteX9" fmla="*/ 1246880 w 7472381"/>
              <a:gd name="connsiteY9" fmla="*/ 6393656 h 6886575"/>
              <a:gd name="connsiteX10" fmla="*/ 1079872 w 7472381"/>
              <a:gd name="connsiteY10" fmla="*/ 6307931 h 6886575"/>
              <a:gd name="connsiteX11" fmla="*/ 788495 w 7472381"/>
              <a:gd name="connsiteY11" fmla="*/ 6125765 h 6886575"/>
              <a:gd name="connsiteX12" fmla="*/ 895097 w 7472381"/>
              <a:gd name="connsiteY12" fmla="*/ 6082903 h 6886575"/>
              <a:gd name="connsiteX13" fmla="*/ 1204239 w 7472381"/>
              <a:gd name="connsiteY13" fmla="*/ 6193631 h 6886575"/>
              <a:gd name="connsiteX14" fmla="*/ 1428102 w 7472381"/>
              <a:gd name="connsiteY14" fmla="*/ 6222206 h 6886575"/>
              <a:gd name="connsiteX15" fmla="*/ 1111852 w 7472381"/>
              <a:gd name="connsiteY15" fmla="*/ 6029325 h 6886575"/>
              <a:gd name="connsiteX16" fmla="*/ 806262 w 7472381"/>
              <a:gd name="connsiteY16" fmla="*/ 5779294 h 6886575"/>
              <a:gd name="connsiteX17" fmla="*/ 1040785 w 7472381"/>
              <a:gd name="connsiteY17" fmla="*/ 5825728 h 6886575"/>
              <a:gd name="connsiteX18" fmla="*/ 1051445 w 7472381"/>
              <a:gd name="connsiteY18" fmla="*/ 5793581 h 6886575"/>
              <a:gd name="connsiteX19" fmla="*/ 845349 w 7472381"/>
              <a:gd name="connsiteY19" fmla="*/ 5497115 h 6886575"/>
              <a:gd name="connsiteX20" fmla="*/ 745855 w 7472381"/>
              <a:gd name="connsiteY20" fmla="*/ 5375672 h 6886575"/>
              <a:gd name="connsiteX21" fmla="*/ 291024 w 7472381"/>
              <a:gd name="connsiteY21" fmla="*/ 5014913 h 6886575"/>
              <a:gd name="connsiteX22" fmla="*/ 724535 w 7472381"/>
              <a:gd name="connsiteY22" fmla="*/ 5175647 h 6886575"/>
              <a:gd name="connsiteX23" fmla="*/ 276811 w 7472381"/>
              <a:gd name="connsiteY23" fmla="*/ 4825603 h 6886575"/>
              <a:gd name="connsiteX24" fmla="*/ 60055 w 7472381"/>
              <a:gd name="connsiteY24" fmla="*/ 4697016 h 6886575"/>
              <a:gd name="connsiteX25" fmla="*/ 6755 w 7472381"/>
              <a:gd name="connsiteY25" fmla="*/ 4622006 h 6886575"/>
              <a:gd name="connsiteX26" fmla="*/ 102696 w 7472381"/>
              <a:gd name="connsiteY26" fmla="*/ 4604146 h 6886575"/>
              <a:gd name="connsiteX27" fmla="*/ 397625 w 7472381"/>
              <a:gd name="connsiteY27" fmla="*/ 4632722 h 6886575"/>
              <a:gd name="connsiteX28" fmla="*/ 31628 w 7472381"/>
              <a:gd name="connsiteY28" fmla="*/ 4396978 h 6886575"/>
              <a:gd name="connsiteX29" fmla="*/ 305237 w 7472381"/>
              <a:gd name="connsiteY29" fmla="*/ 4432697 h 6886575"/>
              <a:gd name="connsiteX30" fmla="*/ 383412 w 7472381"/>
              <a:gd name="connsiteY30" fmla="*/ 4339828 h 6886575"/>
              <a:gd name="connsiteX31" fmla="*/ 511333 w 7472381"/>
              <a:gd name="connsiteY31" fmla="*/ 4189810 h 6886575"/>
              <a:gd name="connsiteX32" fmla="*/ 600167 w 7472381"/>
              <a:gd name="connsiteY32" fmla="*/ 4107656 h 6886575"/>
              <a:gd name="connsiteX33" fmla="*/ 635701 w 7472381"/>
              <a:gd name="connsiteY33" fmla="*/ 3843337 h 6886575"/>
              <a:gd name="connsiteX34" fmla="*/ 561080 w 7472381"/>
              <a:gd name="connsiteY34" fmla="*/ 3554015 h 6886575"/>
              <a:gd name="connsiteX35" fmla="*/ 354985 w 7472381"/>
              <a:gd name="connsiteY35" fmla="*/ 3407569 h 6886575"/>
              <a:gd name="connsiteX36" fmla="*/ 415392 w 7472381"/>
              <a:gd name="connsiteY36" fmla="*/ 3243263 h 6886575"/>
              <a:gd name="connsiteX37" fmla="*/ 852456 w 7472381"/>
              <a:gd name="connsiteY37" fmla="*/ 3343275 h 6886575"/>
              <a:gd name="connsiteX38" fmla="*/ 202190 w 7472381"/>
              <a:gd name="connsiteY38" fmla="*/ 2953940 h 6886575"/>
              <a:gd name="connsiteX39" fmla="*/ 312344 w 7472381"/>
              <a:gd name="connsiteY39" fmla="*/ 2936081 h 6886575"/>
              <a:gd name="connsiteX40" fmla="*/ 706768 w 7472381"/>
              <a:gd name="connsiteY40" fmla="*/ 2714625 h 6886575"/>
              <a:gd name="connsiteX41" fmla="*/ 728088 w 7472381"/>
              <a:gd name="connsiteY41" fmla="*/ 2703909 h 6886575"/>
              <a:gd name="connsiteX42" fmla="*/ 795602 w 7472381"/>
              <a:gd name="connsiteY42" fmla="*/ 2564606 h 6886575"/>
              <a:gd name="connsiteX43" fmla="*/ 1008804 w 7472381"/>
              <a:gd name="connsiteY43" fmla="*/ 2543175 h 6886575"/>
              <a:gd name="connsiteX44" fmla="*/ 1186473 w 7472381"/>
              <a:gd name="connsiteY44" fmla="*/ 2575322 h 6886575"/>
              <a:gd name="connsiteX45" fmla="*/ 1378355 w 7472381"/>
              <a:gd name="connsiteY45" fmla="*/ 2536031 h 6886575"/>
              <a:gd name="connsiteX46" fmla="*/ 1548916 w 7472381"/>
              <a:gd name="connsiteY46" fmla="*/ 2553891 h 6886575"/>
              <a:gd name="connsiteX47" fmla="*/ 1694604 w 7472381"/>
              <a:gd name="connsiteY47" fmla="*/ 2528888 h 6886575"/>
              <a:gd name="connsiteX48" fmla="*/ 1552469 w 7472381"/>
              <a:gd name="connsiteY48" fmla="*/ 2411015 h 6886575"/>
              <a:gd name="connsiteX49" fmla="*/ 1353481 w 7472381"/>
              <a:gd name="connsiteY49" fmla="*/ 2411015 h 6886575"/>
              <a:gd name="connsiteX50" fmla="*/ 1211346 w 7472381"/>
              <a:gd name="connsiteY50" fmla="*/ 2336007 h 6886575"/>
              <a:gd name="connsiteX51" fmla="*/ 1076318 w 7472381"/>
              <a:gd name="connsiteY51" fmla="*/ 2200275 h 6886575"/>
              <a:gd name="connsiteX52" fmla="*/ 600167 w 7472381"/>
              <a:gd name="connsiteY52" fmla="*/ 1982390 h 6886575"/>
              <a:gd name="connsiteX53" fmla="*/ 514886 w 7472381"/>
              <a:gd name="connsiteY53" fmla="*/ 1900238 h 6886575"/>
              <a:gd name="connsiteX54" fmla="*/ 1872273 w 7472381"/>
              <a:gd name="connsiteY54" fmla="*/ 2218135 h 6886575"/>
              <a:gd name="connsiteX55" fmla="*/ 1452975 w 7472381"/>
              <a:gd name="connsiteY55" fmla="*/ 2085975 h 6886575"/>
              <a:gd name="connsiteX56" fmla="*/ 1737245 w 7472381"/>
              <a:gd name="connsiteY56" fmla="*/ 2110978 h 6886575"/>
              <a:gd name="connsiteX57" fmla="*/ 1893593 w 7472381"/>
              <a:gd name="connsiteY57" fmla="*/ 2021681 h 6886575"/>
              <a:gd name="connsiteX58" fmla="*/ 1893593 w 7472381"/>
              <a:gd name="connsiteY58" fmla="*/ 1993106 h 6886575"/>
              <a:gd name="connsiteX59" fmla="*/ 1776332 w 7472381"/>
              <a:gd name="connsiteY59" fmla="*/ 1910953 h 6886575"/>
              <a:gd name="connsiteX60" fmla="*/ 1708818 w 7472381"/>
              <a:gd name="connsiteY60" fmla="*/ 1857375 h 6886575"/>
              <a:gd name="connsiteX61" fmla="*/ 1524043 w 7472381"/>
              <a:gd name="connsiteY61" fmla="*/ 1664493 h 6886575"/>
              <a:gd name="connsiteX62" fmla="*/ 1655517 w 7472381"/>
              <a:gd name="connsiteY62" fmla="*/ 1643062 h 6886575"/>
              <a:gd name="connsiteX63" fmla="*/ 1705264 w 7472381"/>
              <a:gd name="connsiteY63" fmla="*/ 1603772 h 6886575"/>
              <a:gd name="connsiteX64" fmla="*/ 1669731 w 7472381"/>
              <a:gd name="connsiteY64" fmla="*/ 1546622 h 6886575"/>
              <a:gd name="connsiteX65" fmla="*/ 1261093 w 7472381"/>
              <a:gd name="connsiteY65" fmla="*/ 1371600 h 6886575"/>
              <a:gd name="connsiteX66" fmla="*/ 1229113 w 7472381"/>
              <a:gd name="connsiteY66" fmla="*/ 1235869 h 6886575"/>
              <a:gd name="connsiteX67" fmla="*/ 1307287 w 7472381"/>
              <a:gd name="connsiteY67" fmla="*/ 1214437 h 6886575"/>
              <a:gd name="connsiteX68" fmla="*/ 1396121 w 7472381"/>
              <a:gd name="connsiteY68" fmla="*/ 1225153 h 6886575"/>
              <a:gd name="connsiteX69" fmla="*/ 1325054 w 7472381"/>
              <a:gd name="connsiteY69" fmla="*/ 1117997 h 6886575"/>
              <a:gd name="connsiteX70" fmla="*/ 1037231 w 7472381"/>
              <a:gd name="connsiteY70" fmla="*/ 1010841 h 6886575"/>
              <a:gd name="connsiteX71" fmla="*/ 983931 w 7472381"/>
              <a:gd name="connsiteY71" fmla="*/ 953690 h 6886575"/>
              <a:gd name="connsiteX72" fmla="*/ 1054998 w 7472381"/>
              <a:gd name="connsiteY72" fmla="*/ 925115 h 6886575"/>
              <a:gd name="connsiteX73" fmla="*/ 1108299 w 7472381"/>
              <a:gd name="connsiteY73" fmla="*/ 914400 h 6886575"/>
              <a:gd name="connsiteX74" fmla="*/ 6755 w 7472381"/>
              <a:gd name="connsiteY74" fmla="*/ 467915 h 6886575"/>
              <a:gd name="connsiteX75" fmla="*/ 255490 w 7472381"/>
              <a:gd name="connsiteY75" fmla="*/ 464344 h 6886575"/>
              <a:gd name="connsiteX76" fmla="*/ 500673 w 7472381"/>
              <a:gd name="connsiteY76" fmla="*/ 535781 h 6886575"/>
              <a:gd name="connsiteX77" fmla="*/ 760069 w 7472381"/>
              <a:gd name="connsiteY77" fmla="*/ 525066 h 6886575"/>
              <a:gd name="connsiteX78" fmla="*/ 1005251 w 7472381"/>
              <a:gd name="connsiteY78" fmla="*/ 560785 h 6886575"/>
              <a:gd name="connsiteX79" fmla="*/ 1218453 w 7472381"/>
              <a:gd name="connsiteY79" fmla="*/ 560785 h 6886575"/>
              <a:gd name="connsiteX80" fmla="*/ 1019464 w 7472381"/>
              <a:gd name="connsiteY80" fmla="*/ 507206 h 6886575"/>
              <a:gd name="connsiteX81" fmla="*/ 944844 w 7472381"/>
              <a:gd name="connsiteY81" fmla="*/ 417909 h 6886575"/>
              <a:gd name="connsiteX82" fmla="*/ 969717 w 7472381"/>
              <a:gd name="connsiteY82" fmla="*/ 335757 h 6886575"/>
              <a:gd name="connsiteX83" fmla="*/ 1051445 w 7472381"/>
              <a:gd name="connsiteY83" fmla="*/ 360759 h 6886575"/>
              <a:gd name="connsiteX84" fmla="*/ 1147386 w 7472381"/>
              <a:gd name="connsiteY84" fmla="*/ 453629 h 6886575"/>
              <a:gd name="connsiteX85" fmla="*/ 1168706 w 7472381"/>
              <a:gd name="connsiteY85" fmla="*/ 396478 h 6886575"/>
              <a:gd name="connsiteX86" fmla="*/ 1225560 w 7472381"/>
              <a:gd name="connsiteY86" fmla="*/ 353615 h 6886575"/>
              <a:gd name="connsiteX87" fmla="*/ 1552469 w 7472381"/>
              <a:gd name="connsiteY87" fmla="*/ 375047 h 6886575"/>
              <a:gd name="connsiteX88" fmla="*/ 1335714 w 7472381"/>
              <a:gd name="connsiteY88" fmla="*/ 192881 h 6886575"/>
              <a:gd name="connsiteX89" fmla="*/ 1197133 w 7472381"/>
              <a:gd name="connsiteY89" fmla="*/ 164306 h 6886575"/>
              <a:gd name="connsiteX90" fmla="*/ 1165153 w 7472381"/>
              <a:gd name="connsiteY90" fmla="*/ 89297 h 6886575"/>
              <a:gd name="connsiteX91" fmla="*/ 1229113 w 7472381"/>
              <a:gd name="connsiteY91" fmla="*/ 71437 h 6886575"/>
              <a:gd name="connsiteX92" fmla="*/ 1548916 w 7472381"/>
              <a:gd name="connsiteY92" fmla="*/ 135731 h 6886575"/>
              <a:gd name="connsiteX93" fmla="*/ 1602217 w 7472381"/>
              <a:gd name="connsiteY93" fmla="*/ 110728 h 6886575"/>
              <a:gd name="connsiteX94" fmla="*/ 1232666 w 7472381"/>
              <a:gd name="connsiteY94" fmla="*/ 0 h 6886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7472381" h="6886575">
                <a:moveTo>
                  <a:pt x="1232666" y="0"/>
                </a:moveTo>
                <a:lnTo>
                  <a:pt x="7472381" y="0"/>
                </a:lnTo>
                <a:lnTo>
                  <a:pt x="7472381" y="814388"/>
                </a:lnTo>
                <a:lnTo>
                  <a:pt x="7472381" y="6411516"/>
                </a:lnTo>
                <a:lnTo>
                  <a:pt x="7472381" y="6886575"/>
                </a:lnTo>
                <a:lnTo>
                  <a:pt x="6992676" y="6886575"/>
                </a:lnTo>
                <a:lnTo>
                  <a:pt x="1946893" y="6886575"/>
                </a:lnTo>
                <a:cubicBezTo>
                  <a:pt x="1801205" y="6815137"/>
                  <a:pt x="1662624" y="6729412"/>
                  <a:pt x="1506276" y="6686550"/>
                </a:cubicBezTo>
                <a:cubicBezTo>
                  <a:pt x="1399675" y="6657975"/>
                  <a:pt x="1296627" y="6607969"/>
                  <a:pt x="1314394" y="6457949"/>
                </a:cubicBezTo>
                <a:cubicBezTo>
                  <a:pt x="1317947" y="6415087"/>
                  <a:pt x="1289520" y="6382941"/>
                  <a:pt x="1246880" y="6393656"/>
                </a:cubicBezTo>
                <a:cubicBezTo>
                  <a:pt x="1165153" y="6415087"/>
                  <a:pt x="1126065" y="6354365"/>
                  <a:pt x="1079872" y="6307931"/>
                </a:cubicBezTo>
                <a:cubicBezTo>
                  <a:pt x="998144" y="6225779"/>
                  <a:pt x="919970" y="6140052"/>
                  <a:pt x="788495" y="6125765"/>
                </a:cubicBezTo>
                <a:cubicBezTo>
                  <a:pt x="813369" y="6061471"/>
                  <a:pt x="856009" y="6068615"/>
                  <a:pt x="895097" y="6082903"/>
                </a:cubicBezTo>
                <a:cubicBezTo>
                  <a:pt x="998144" y="6118622"/>
                  <a:pt x="1101192" y="6157912"/>
                  <a:pt x="1204239" y="6193631"/>
                </a:cubicBezTo>
                <a:cubicBezTo>
                  <a:pt x="1271754" y="6215062"/>
                  <a:pt x="1339267" y="6247209"/>
                  <a:pt x="1428102" y="6222206"/>
                </a:cubicBezTo>
                <a:cubicBezTo>
                  <a:pt x="1349928" y="6093619"/>
                  <a:pt x="1218453" y="6068615"/>
                  <a:pt x="1111852" y="6029325"/>
                </a:cubicBezTo>
                <a:cubicBezTo>
                  <a:pt x="980377" y="5979319"/>
                  <a:pt x="902203" y="5886450"/>
                  <a:pt x="806262" y="5779294"/>
                </a:cubicBezTo>
                <a:cubicBezTo>
                  <a:pt x="902203" y="5750719"/>
                  <a:pt x="962610" y="5829300"/>
                  <a:pt x="1040785" y="5825728"/>
                </a:cubicBezTo>
                <a:cubicBezTo>
                  <a:pt x="1044338" y="5815012"/>
                  <a:pt x="1051445" y="5793581"/>
                  <a:pt x="1051445" y="5793581"/>
                </a:cubicBezTo>
                <a:cubicBezTo>
                  <a:pt x="923523" y="5736431"/>
                  <a:pt x="866670" y="5629275"/>
                  <a:pt x="845349" y="5497115"/>
                </a:cubicBezTo>
                <a:cubicBezTo>
                  <a:pt x="838243" y="5429250"/>
                  <a:pt x="792049" y="5407819"/>
                  <a:pt x="745855" y="5375672"/>
                </a:cubicBezTo>
                <a:cubicBezTo>
                  <a:pt x="589507" y="5264943"/>
                  <a:pt x="422499" y="5164931"/>
                  <a:pt x="291024" y="5014913"/>
                </a:cubicBezTo>
                <a:cubicBezTo>
                  <a:pt x="443819" y="5032771"/>
                  <a:pt x="564633" y="5132784"/>
                  <a:pt x="724535" y="5175647"/>
                </a:cubicBezTo>
                <a:cubicBezTo>
                  <a:pt x="596614" y="5011340"/>
                  <a:pt x="429605" y="4925615"/>
                  <a:pt x="276811" y="4825603"/>
                </a:cubicBezTo>
                <a:cubicBezTo>
                  <a:pt x="205743" y="4779169"/>
                  <a:pt x="141783" y="4722018"/>
                  <a:pt x="60055" y="4697016"/>
                </a:cubicBezTo>
                <a:cubicBezTo>
                  <a:pt x="31628" y="4689872"/>
                  <a:pt x="-18119" y="4672013"/>
                  <a:pt x="6755" y="4622006"/>
                </a:cubicBezTo>
                <a:cubicBezTo>
                  <a:pt x="28075" y="4579144"/>
                  <a:pt x="67162" y="4593432"/>
                  <a:pt x="102696" y="4604146"/>
                </a:cubicBezTo>
                <a:cubicBezTo>
                  <a:pt x="187976" y="4632722"/>
                  <a:pt x="280364" y="4632722"/>
                  <a:pt x="397625" y="4632722"/>
                </a:cubicBezTo>
                <a:cubicBezTo>
                  <a:pt x="298131" y="4496990"/>
                  <a:pt x="116909" y="4539853"/>
                  <a:pt x="31628" y="4396978"/>
                </a:cubicBezTo>
                <a:cubicBezTo>
                  <a:pt x="138229" y="4371976"/>
                  <a:pt x="219957" y="4421982"/>
                  <a:pt x="305237" y="4432697"/>
                </a:cubicBezTo>
                <a:cubicBezTo>
                  <a:pt x="383412" y="4443413"/>
                  <a:pt x="401178" y="4418409"/>
                  <a:pt x="383412" y="4339828"/>
                </a:cubicBezTo>
                <a:cubicBezTo>
                  <a:pt x="354985" y="4218385"/>
                  <a:pt x="397625" y="4157662"/>
                  <a:pt x="511333" y="4189810"/>
                </a:cubicBezTo>
                <a:cubicBezTo>
                  <a:pt x="617934" y="4221956"/>
                  <a:pt x="628594" y="4175522"/>
                  <a:pt x="600167" y="4107656"/>
                </a:cubicBezTo>
                <a:cubicBezTo>
                  <a:pt x="557527" y="4007644"/>
                  <a:pt x="603720" y="3929063"/>
                  <a:pt x="635701" y="3843337"/>
                </a:cubicBezTo>
                <a:cubicBezTo>
                  <a:pt x="685448" y="3714750"/>
                  <a:pt x="664128" y="3650456"/>
                  <a:pt x="561080" y="3554015"/>
                </a:cubicBezTo>
                <a:cubicBezTo>
                  <a:pt x="500673" y="3500438"/>
                  <a:pt x="440265" y="3454003"/>
                  <a:pt x="354985" y="3407569"/>
                </a:cubicBezTo>
                <a:cubicBezTo>
                  <a:pt x="550420" y="3382565"/>
                  <a:pt x="347878" y="3296841"/>
                  <a:pt x="415392" y="3243263"/>
                </a:cubicBezTo>
                <a:cubicBezTo>
                  <a:pt x="553973" y="3221831"/>
                  <a:pt x="664128" y="3393282"/>
                  <a:pt x="852456" y="3343275"/>
                </a:cubicBezTo>
                <a:cubicBezTo>
                  <a:pt x="625041" y="3196828"/>
                  <a:pt x="369198" y="3150393"/>
                  <a:pt x="202190" y="2953940"/>
                </a:cubicBezTo>
                <a:cubicBezTo>
                  <a:pt x="241277" y="2911078"/>
                  <a:pt x="280364" y="2953940"/>
                  <a:pt x="312344" y="2936081"/>
                </a:cubicBezTo>
                <a:cubicBezTo>
                  <a:pt x="312344" y="2925365"/>
                  <a:pt x="685448" y="2993232"/>
                  <a:pt x="706768" y="2714625"/>
                </a:cubicBezTo>
                <a:cubicBezTo>
                  <a:pt x="713875" y="2714625"/>
                  <a:pt x="720982" y="2714625"/>
                  <a:pt x="728088" y="2703909"/>
                </a:cubicBezTo>
                <a:cubicBezTo>
                  <a:pt x="767175" y="2664619"/>
                  <a:pt x="731642" y="2571750"/>
                  <a:pt x="795602" y="2564606"/>
                </a:cubicBezTo>
                <a:cubicBezTo>
                  <a:pt x="866670" y="2557462"/>
                  <a:pt x="934184" y="2525315"/>
                  <a:pt x="1008804" y="2543175"/>
                </a:cubicBezTo>
                <a:cubicBezTo>
                  <a:pt x="1065658" y="2557462"/>
                  <a:pt x="1126065" y="2575322"/>
                  <a:pt x="1186473" y="2575322"/>
                </a:cubicBezTo>
                <a:cubicBezTo>
                  <a:pt x="1250433" y="2575322"/>
                  <a:pt x="1339267" y="2696766"/>
                  <a:pt x="1378355" y="2536031"/>
                </a:cubicBezTo>
                <a:cubicBezTo>
                  <a:pt x="1378355" y="2528888"/>
                  <a:pt x="1488509" y="2546747"/>
                  <a:pt x="1548916" y="2553891"/>
                </a:cubicBezTo>
                <a:cubicBezTo>
                  <a:pt x="1598663" y="2561035"/>
                  <a:pt x="1659071" y="2593181"/>
                  <a:pt x="1694604" y="2528888"/>
                </a:cubicBezTo>
                <a:cubicBezTo>
                  <a:pt x="1712371" y="2489596"/>
                  <a:pt x="1627090" y="2418159"/>
                  <a:pt x="1552469" y="2411015"/>
                </a:cubicBezTo>
                <a:cubicBezTo>
                  <a:pt x="1484956" y="2403872"/>
                  <a:pt x="1417442" y="2396728"/>
                  <a:pt x="1353481" y="2411015"/>
                </a:cubicBezTo>
                <a:cubicBezTo>
                  <a:pt x="1275307" y="2428875"/>
                  <a:pt x="1232666" y="2400300"/>
                  <a:pt x="1211346" y="2336007"/>
                </a:cubicBezTo>
                <a:cubicBezTo>
                  <a:pt x="1186473" y="2268141"/>
                  <a:pt x="1140279" y="2232422"/>
                  <a:pt x="1076318" y="2200275"/>
                </a:cubicBezTo>
                <a:cubicBezTo>
                  <a:pt x="919970" y="2121694"/>
                  <a:pt x="770729" y="2028825"/>
                  <a:pt x="600167" y="1982390"/>
                </a:cubicBezTo>
                <a:cubicBezTo>
                  <a:pt x="568187" y="1975246"/>
                  <a:pt x="529100" y="1960959"/>
                  <a:pt x="514886" y="1900238"/>
                </a:cubicBezTo>
                <a:cubicBezTo>
                  <a:pt x="976824" y="1993106"/>
                  <a:pt x="1396121" y="2232422"/>
                  <a:pt x="1872273" y="2218135"/>
                </a:cubicBezTo>
                <a:cubicBezTo>
                  <a:pt x="1744351" y="2143125"/>
                  <a:pt x="1591557" y="2139554"/>
                  <a:pt x="1452975" y="2085975"/>
                </a:cubicBezTo>
                <a:cubicBezTo>
                  <a:pt x="1552469" y="2046685"/>
                  <a:pt x="1644857" y="2089547"/>
                  <a:pt x="1737245" y="2110978"/>
                </a:cubicBezTo>
                <a:cubicBezTo>
                  <a:pt x="1815419" y="2128837"/>
                  <a:pt x="1886486" y="2132410"/>
                  <a:pt x="1893593" y="2021681"/>
                </a:cubicBezTo>
                <a:cubicBezTo>
                  <a:pt x="1893593" y="2010965"/>
                  <a:pt x="1893593" y="2003821"/>
                  <a:pt x="1893593" y="1993106"/>
                </a:cubicBezTo>
                <a:cubicBezTo>
                  <a:pt x="1865166" y="1946672"/>
                  <a:pt x="1826079" y="1925240"/>
                  <a:pt x="1776332" y="1910953"/>
                </a:cubicBezTo>
                <a:cubicBezTo>
                  <a:pt x="1747905" y="1903809"/>
                  <a:pt x="1708818" y="1889522"/>
                  <a:pt x="1708818" y="1857375"/>
                </a:cubicBezTo>
                <a:cubicBezTo>
                  <a:pt x="1712371" y="1735931"/>
                  <a:pt x="1616430" y="1700212"/>
                  <a:pt x="1524043" y="1664493"/>
                </a:cubicBezTo>
                <a:cubicBezTo>
                  <a:pt x="1573790" y="1603772"/>
                  <a:pt x="1616430" y="1646635"/>
                  <a:pt x="1655517" y="1643062"/>
                </a:cubicBezTo>
                <a:cubicBezTo>
                  <a:pt x="1680391" y="1639491"/>
                  <a:pt x="1705264" y="1635919"/>
                  <a:pt x="1705264" y="1603772"/>
                </a:cubicBezTo>
                <a:cubicBezTo>
                  <a:pt x="1705264" y="1578769"/>
                  <a:pt x="1694604" y="1546622"/>
                  <a:pt x="1669731" y="1546622"/>
                </a:cubicBezTo>
                <a:cubicBezTo>
                  <a:pt x="1513383" y="1543050"/>
                  <a:pt x="1424548" y="1371600"/>
                  <a:pt x="1261093" y="1371600"/>
                </a:cubicBezTo>
                <a:cubicBezTo>
                  <a:pt x="1161599" y="1371600"/>
                  <a:pt x="1310841" y="1275159"/>
                  <a:pt x="1229113" y="1235869"/>
                </a:cubicBezTo>
                <a:cubicBezTo>
                  <a:pt x="1211346" y="1225153"/>
                  <a:pt x="1278860" y="1210866"/>
                  <a:pt x="1307287" y="1214437"/>
                </a:cubicBezTo>
                <a:cubicBezTo>
                  <a:pt x="1335714" y="1218009"/>
                  <a:pt x="1360588" y="1243013"/>
                  <a:pt x="1396121" y="1225153"/>
                </a:cubicBezTo>
                <a:cubicBezTo>
                  <a:pt x="1413888" y="1160860"/>
                  <a:pt x="1367694" y="1135856"/>
                  <a:pt x="1325054" y="1117997"/>
                </a:cubicBezTo>
                <a:cubicBezTo>
                  <a:pt x="1232666" y="1075135"/>
                  <a:pt x="1140279" y="1025129"/>
                  <a:pt x="1037231" y="1010841"/>
                </a:cubicBezTo>
                <a:cubicBezTo>
                  <a:pt x="1001698" y="1007269"/>
                  <a:pt x="980377" y="989409"/>
                  <a:pt x="983931" y="953690"/>
                </a:cubicBezTo>
                <a:cubicBezTo>
                  <a:pt x="991037" y="907256"/>
                  <a:pt x="1026571" y="921544"/>
                  <a:pt x="1054998" y="925115"/>
                </a:cubicBezTo>
                <a:cubicBezTo>
                  <a:pt x="1072765" y="928688"/>
                  <a:pt x="1090532" y="939403"/>
                  <a:pt x="1108299" y="914400"/>
                </a:cubicBezTo>
                <a:cubicBezTo>
                  <a:pt x="692555" y="660797"/>
                  <a:pt x="472246" y="675085"/>
                  <a:pt x="6755" y="467915"/>
                </a:cubicBezTo>
                <a:cubicBezTo>
                  <a:pt x="109802" y="428625"/>
                  <a:pt x="184423" y="457200"/>
                  <a:pt x="255490" y="464344"/>
                </a:cubicBezTo>
                <a:cubicBezTo>
                  <a:pt x="433159" y="482203"/>
                  <a:pt x="323004" y="514350"/>
                  <a:pt x="500673" y="535781"/>
                </a:cubicBezTo>
                <a:cubicBezTo>
                  <a:pt x="585954" y="546497"/>
                  <a:pt x="664128" y="582216"/>
                  <a:pt x="760069" y="525066"/>
                </a:cubicBezTo>
                <a:cubicBezTo>
                  <a:pt x="824029" y="485775"/>
                  <a:pt x="927077" y="528637"/>
                  <a:pt x="1005251" y="560785"/>
                </a:cubicBezTo>
                <a:cubicBezTo>
                  <a:pt x="1069212" y="589360"/>
                  <a:pt x="1133172" y="596503"/>
                  <a:pt x="1218453" y="560785"/>
                </a:cubicBezTo>
                <a:cubicBezTo>
                  <a:pt x="1140279" y="539354"/>
                  <a:pt x="1079872" y="521494"/>
                  <a:pt x="1019464" y="507206"/>
                </a:cubicBezTo>
                <a:cubicBezTo>
                  <a:pt x="969717" y="496491"/>
                  <a:pt x="941290" y="471488"/>
                  <a:pt x="944844" y="417909"/>
                </a:cubicBezTo>
                <a:cubicBezTo>
                  <a:pt x="944844" y="389334"/>
                  <a:pt x="934184" y="350044"/>
                  <a:pt x="969717" y="335757"/>
                </a:cubicBezTo>
                <a:cubicBezTo>
                  <a:pt x="998144" y="321469"/>
                  <a:pt x="1037231" y="335757"/>
                  <a:pt x="1051445" y="360759"/>
                </a:cubicBezTo>
                <a:cubicBezTo>
                  <a:pt x="1069212" y="407194"/>
                  <a:pt x="1086978" y="450056"/>
                  <a:pt x="1147386" y="453629"/>
                </a:cubicBezTo>
                <a:cubicBezTo>
                  <a:pt x="1229113" y="460771"/>
                  <a:pt x="1182919" y="432197"/>
                  <a:pt x="1168706" y="396478"/>
                </a:cubicBezTo>
                <a:cubicBezTo>
                  <a:pt x="1154492" y="357188"/>
                  <a:pt x="1197133" y="346472"/>
                  <a:pt x="1225560" y="353615"/>
                </a:cubicBezTo>
                <a:cubicBezTo>
                  <a:pt x="1332161" y="385763"/>
                  <a:pt x="1442315" y="328613"/>
                  <a:pt x="1552469" y="375047"/>
                </a:cubicBezTo>
                <a:cubicBezTo>
                  <a:pt x="1524043" y="260747"/>
                  <a:pt x="1463635" y="210741"/>
                  <a:pt x="1335714" y="192881"/>
                </a:cubicBezTo>
                <a:cubicBezTo>
                  <a:pt x="1289520" y="189310"/>
                  <a:pt x="1239773" y="196453"/>
                  <a:pt x="1197133" y="164306"/>
                </a:cubicBezTo>
                <a:cubicBezTo>
                  <a:pt x="1172259" y="146447"/>
                  <a:pt x="1147386" y="125016"/>
                  <a:pt x="1165153" y="89297"/>
                </a:cubicBezTo>
                <a:cubicBezTo>
                  <a:pt x="1175813" y="64294"/>
                  <a:pt x="1204239" y="64294"/>
                  <a:pt x="1229113" y="71437"/>
                </a:cubicBezTo>
                <a:cubicBezTo>
                  <a:pt x="1332161" y="110728"/>
                  <a:pt x="1442315" y="121444"/>
                  <a:pt x="1548916" y="135731"/>
                </a:cubicBezTo>
                <a:cubicBezTo>
                  <a:pt x="1566683" y="139303"/>
                  <a:pt x="1584450" y="146447"/>
                  <a:pt x="1602217" y="110728"/>
                </a:cubicBezTo>
                <a:cubicBezTo>
                  <a:pt x="1477849" y="78581"/>
                  <a:pt x="1357034" y="35719"/>
                  <a:pt x="1232666" y="0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6AD042-DE90-4088-8A07-B9A64C2CE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40080"/>
            <a:ext cx="3886200" cy="29535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FFC98-62A0-445A-BEDA-785BE925A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9168" y="640080"/>
            <a:ext cx="4489704" cy="5596128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4D7827-8489-4EE4-88EE-16685FE6DE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776472"/>
            <a:ext cx="3886200" cy="24688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33534F-EA91-4A50-B0F6-10D689E45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20F3F7-8B4B-4015-AA9C-109D05B2F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0B6EE2-78A1-4D01-87BE-A1487FBD2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9536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raphic 1" descr="Tag=AccentColor&#10;Flavor=Light&#10;Target=Fill">
            <a:extLst>
              <a:ext uri="{FF2B5EF4-FFF2-40B4-BE49-F238E27FC236}">
                <a16:creationId xmlns:a16="http://schemas.microsoft.com/office/drawing/2014/main" id="{0EE21C0F-70D8-4F3C-9392-07559C90EE6E}"/>
              </a:ext>
            </a:extLst>
          </p:cNvPr>
          <p:cNvSpPr/>
          <p:nvPr/>
        </p:nvSpPr>
        <p:spPr>
          <a:xfrm rot="10800000" flipH="1" flipV="1">
            <a:off x="684965" y="1332237"/>
            <a:ext cx="5263732" cy="3841102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B1DFE-8154-440D-93CF-FEF7860E8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9032" y="2523744"/>
            <a:ext cx="3831336" cy="1453896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D9D1F5-05CC-48F3-A314-315EF17030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711696" y="640079"/>
            <a:ext cx="4837176" cy="556869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1807DE-1178-4BBB-89D8-9046239C2D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55064" y="4087368"/>
            <a:ext cx="3319272" cy="649224"/>
          </a:xfrm>
        </p:spPr>
        <p:txBody>
          <a:bodyPr>
            <a:noAutofit/>
          </a:bodyPr>
          <a:lstStyle>
            <a:lvl1pPr marL="0" indent="0" algn="ctr">
              <a:buNone/>
              <a:defRPr sz="2000" cap="all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48EA59-A1BC-48B7-9495-6D5C6035B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F85A72-B50F-440E-AAD3-53C099F6D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C2D00B-4207-4720-8C68-605CAFDD5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55195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1C888B-58B8-4428-8B1D-4E26FC5DD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14F67B-D516-42FA-A2CA-2DCD37CFE8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2BA5FF-4919-4FF8-9C04-06CE156B7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EDA970-128E-4150-8E5A-A1B056E83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EC6CD1-EE5E-42EF-B76D-BB803BA6A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18954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50C2A1B-34CA-4877-9435-D77DF32575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255E5E-4A81-44CC-8D99-F56E625D46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9CEECF-A221-4ECC-AD9C-E197D516D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8F41AE-0DDE-49ED-9F0C-E0E16F599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B47FB7-77F0-4C43-B81E-D04B31C95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04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F8D7B-1B94-48F1-A60B-9340AFA48D6B}" type="datetimeFigureOut">
              <a:rPr lang="en-GB" smtClean="0"/>
              <a:t>09/06/2022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FDADF-DA03-4CA7-93CF-F72FC7080C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064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F8D7B-1B94-48F1-A60B-9340AFA48D6B}" type="datetimeFigureOut">
              <a:rPr lang="en-GB" smtClean="0"/>
              <a:t>09/06/2022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FDADF-DA03-4CA7-93CF-F72FC7080C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4059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F8D7B-1B94-48F1-A60B-9340AFA48D6B}" type="datetimeFigureOut">
              <a:rPr lang="en-GB" smtClean="0"/>
              <a:t>09/06/2022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FDADF-DA03-4CA7-93CF-F72FC7080C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0913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F8D7B-1B94-48F1-A60B-9340AFA48D6B}" type="datetimeFigureOut">
              <a:rPr lang="en-GB" smtClean="0"/>
              <a:t>09/06/2022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FDADF-DA03-4CA7-93CF-F72FC7080C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2981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F8D7B-1B94-48F1-A60B-9340AFA48D6B}" type="datetimeFigureOut">
              <a:rPr lang="en-GB" smtClean="0"/>
              <a:t>09/06/2022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FDADF-DA03-4CA7-93CF-F72FC7080C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042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0F8D7B-1B94-48F1-A60B-9340AFA48D6B}" type="datetimeFigureOut">
              <a:rPr lang="en-GB" smtClean="0"/>
              <a:t>09/06/2022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BFDADF-DA03-4CA7-93CF-F72FC7080C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8575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10D06-B74E-F142-8CEE-B005E1360391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E3F11-143D-D840-8E7A-3CDEBE9643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350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0" y="5517233"/>
            <a:ext cx="12200467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28600"/>
            <a:ext cx="10363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371600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3200" y="55626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68800" y="55626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47200" y="55626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00095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7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615C6B-1C98-4B1C-AB4B-1E1898E59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8DFF97-B7FD-47F9-BC7F-DD4B4C5EA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831D22-079E-43E3-86A4-BA12DB888C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4E684-10F4-4CC3-A0B9-F03AA7BE37CF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4C30A2-140B-4A5D-BEEC-C1314AF1F3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71BA8F-7826-496D-91F8-B3ECDF34DA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852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0.jpeg"/><Relationship Id="rId7" Type="http://schemas.openxmlformats.org/officeDocument/2006/relationships/hyperlink" Target="http://commons.wikimedia.org/wiki/File:The_Guardian.png" TargetMode="External"/><Relationship Id="rId12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0.jpeg"/><Relationship Id="rId5" Type="http://schemas.openxmlformats.org/officeDocument/2006/relationships/image" Target="../media/image15.png"/><Relationship Id="rId10" Type="http://schemas.openxmlformats.org/officeDocument/2006/relationships/image" Target="../media/image19.jpeg"/><Relationship Id="rId4" Type="http://schemas.openxmlformats.org/officeDocument/2006/relationships/image" Target="../media/image14.jpeg"/><Relationship Id="rId9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G"/><Relationship Id="rId3" Type="http://schemas.openxmlformats.org/officeDocument/2006/relationships/image" Target="../media/image14.jpeg"/><Relationship Id="rId7" Type="http://schemas.openxmlformats.org/officeDocument/2006/relationships/image" Target="../media/image25.jpe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arwick.ac.uk/study/undergraduate/virtualtour/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g"/><Relationship Id="rId3" Type="http://schemas.openxmlformats.org/officeDocument/2006/relationships/image" Target="../media/image11.emf"/><Relationship Id="rId7" Type="http://schemas.openxmlformats.org/officeDocument/2006/relationships/image" Target="../media/image32.jp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png"/><Relationship Id="rId4" Type="http://schemas.openxmlformats.org/officeDocument/2006/relationships/image" Target="../media/image29.jpeg"/><Relationship Id="rId9" Type="http://schemas.openxmlformats.org/officeDocument/2006/relationships/image" Target="../media/image3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hyperlink" Target="https://www.youtube.com/uniwarwic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29DAD03-D123-B846-9C3E-E831531A486C}"/>
              </a:ext>
            </a:extLst>
          </p:cNvPr>
          <p:cNvSpPr/>
          <p:nvPr/>
        </p:nvSpPr>
        <p:spPr>
          <a:xfrm>
            <a:off x="527837" y="498302"/>
            <a:ext cx="5568164" cy="5768273"/>
          </a:xfrm>
          <a:prstGeom prst="rect">
            <a:avLst/>
          </a:prstGeom>
          <a:solidFill>
            <a:schemeClr val="tx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2AF56E8-3D52-2D4D-B254-B6D01DA706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51213" y="5047282"/>
            <a:ext cx="12481512" cy="193065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6474FCC-A357-714F-8887-8619A937A409}"/>
              </a:ext>
            </a:extLst>
          </p:cNvPr>
          <p:cNvSpPr txBox="1"/>
          <p:nvPr/>
        </p:nvSpPr>
        <p:spPr>
          <a:xfrm>
            <a:off x="935601" y="725220"/>
            <a:ext cx="8704523" cy="1656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ts val="6107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-2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University </a:t>
            </a:r>
            <a:br>
              <a:rPr kumimoji="0" lang="en-US" sz="7200" b="1" i="0" u="none" strike="noStrike" kern="1200" cap="none" spc="-2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7200" b="1" i="0" u="none" strike="noStrike" kern="1200" cap="none" spc="-2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of Warwick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5DDC5DC-00D0-8F47-8160-1ECF4029F701}"/>
              </a:ext>
            </a:extLst>
          </p:cNvPr>
          <p:cNvCxnSpPr/>
          <p:nvPr/>
        </p:nvCxnSpPr>
        <p:spPr>
          <a:xfrm>
            <a:off x="1048414" y="2382084"/>
            <a:ext cx="694005" cy="0"/>
          </a:xfrm>
          <a:prstGeom prst="line">
            <a:avLst/>
          </a:prstGeom>
          <a:ln w="38100">
            <a:solidFill>
              <a:srgbClr val="FFC2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A picture containing polygon&#10;&#10;Description automatically generated">
            <a:extLst>
              <a:ext uri="{FF2B5EF4-FFF2-40B4-BE49-F238E27FC236}">
                <a16:creationId xmlns:a16="http://schemas.microsoft.com/office/drawing/2014/main" id="{839B2B28-0D1F-47E1-946C-2F330DAEE70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543" y="2710699"/>
            <a:ext cx="1710657" cy="2257951"/>
          </a:xfrm>
          <a:prstGeom prst="rect">
            <a:avLst/>
          </a:prstGeom>
        </p:spPr>
      </p:pic>
      <p:pic>
        <p:nvPicPr>
          <p:cNvPr id="11" name="Picture 10" descr="A green sign with black text&#10;&#10;Description automatically generated with low confidence">
            <a:extLst>
              <a:ext uri="{FF2B5EF4-FFF2-40B4-BE49-F238E27FC236}">
                <a16:creationId xmlns:a16="http://schemas.microsoft.com/office/drawing/2014/main" id="{1A47443C-4278-4FDF-A37C-BF9B6D4BDF1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1629" y="2710699"/>
            <a:ext cx="1714642" cy="2263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003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>
            <a:extLst>
              <a:ext uri="{FF2B5EF4-FFF2-40B4-BE49-F238E27FC236}">
                <a16:creationId xmlns:a16="http://schemas.microsoft.com/office/drawing/2014/main" id="{DC20175E-75BB-493F-833F-AA90E1A2F72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5" name="Rectangle 54">
            <a:extLst>
              <a:ext uri="{FF2B5EF4-FFF2-40B4-BE49-F238E27FC236}">
                <a16:creationId xmlns:a16="http://schemas.microsoft.com/office/drawing/2014/main" id="{843DA5DE-9602-49C9-B66B-B79950546284}"/>
              </a:ext>
            </a:extLst>
          </p:cNvPr>
          <p:cNvSpPr/>
          <p:nvPr/>
        </p:nvSpPr>
        <p:spPr>
          <a:xfrm>
            <a:off x="2068188" y="941904"/>
            <a:ext cx="3786648" cy="791723"/>
          </a:xfrm>
          <a:prstGeom prst="rect">
            <a:avLst/>
          </a:prstGeom>
          <a:solidFill>
            <a:schemeClr val="tx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AA27D762-427C-411E-ACEC-9D1244B0AA06}"/>
              </a:ext>
            </a:extLst>
          </p:cNvPr>
          <p:cNvSpPr/>
          <p:nvPr/>
        </p:nvSpPr>
        <p:spPr>
          <a:xfrm>
            <a:off x="2068188" y="2861015"/>
            <a:ext cx="3786648" cy="791723"/>
          </a:xfrm>
          <a:prstGeom prst="rect">
            <a:avLst/>
          </a:prstGeom>
          <a:solidFill>
            <a:schemeClr val="tx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7F65817-6CB5-477B-AC35-A04863A5AF6F}"/>
              </a:ext>
            </a:extLst>
          </p:cNvPr>
          <p:cNvSpPr/>
          <p:nvPr/>
        </p:nvSpPr>
        <p:spPr>
          <a:xfrm>
            <a:off x="2068189" y="4938252"/>
            <a:ext cx="3774327" cy="913199"/>
          </a:xfrm>
          <a:prstGeom prst="rect">
            <a:avLst/>
          </a:prstGeom>
          <a:solidFill>
            <a:schemeClr val="tx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B68B834B-3B47-48FB-99D8-D484E8DC2A0B}"/>
              </a:ext>
            </a:extLst>
          </p:cNvPr>
          <p:cNvSpPr/>
          <p:nvPr/>
        </p:nvSpPr>
        <p:spPr>
          <a:xfrm>
            <a:off x="566090" y="2659499"/>
            <a:ext cx="1183376" cy="1150388"/>
          </a:xfrm>
          <a:prstGeom prst="ellipse">
            <a:avLst/>
          </a:prstGeom>
          <a:solidFill>
            <a:srgbClr val="0360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3900EFD2-23C0-48A7-8D60-68B87C42C5DD}"/>
              </a:ext>
            </a:extLst>
          </p:cNvPr>
          <p:cNvSpPr/>
          <p:nvPr/>
        </p:nvSpPr>
        <p:spPr>
          <a:xfrm>
            <a:off x="580287" y="4846269"/>
            <a:ext cx="1183376" cy="1150388"/>
          </a:xfrm>
          <a:prstGeom prst="ellipse">
            <a:avLst/>
          </a:prstGeom>
          <a:solidFill>
            <a:srgbClr val="0360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CFE7BD8-EE9C-4324-99B8-D5B57DBCFA26}"/>
              </a:ext>
            </a:extLst>
          </p:cNvPr>
          <p:cNvSpPr/>
          <p:nvPr/>
        </p:nvSpPr>
        <p:spPr>
          <a:xfrm>
            <a:off x="534928" y="743375"/>
            <a:ext cx="1183376" cy="1150388"/>
          </a:xfrm>
          <a:prstGeom prst="ellipse">
            <a:avLst/>
          </a:prstGeom>
          <a:solidFill>
            <a:srgbClr val="0360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21EB51-B5A1-B34F-A004-AD0C7DC4E0A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26" r="45063" b="7667"/>
          <a:stretch/>
        </p:blipFill>
        <p:spPr>
          <a:xfrm>
            <a:off x="5842517" y="0"/>
            <a:ext cx="6349484" cy="6858000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5EDB668-7575-914C-94A9-FAEE6ACC9B1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1467" y="318760"/>
            <a:ext cx="3772949" cy="5644331"/>
          </a:xfrm>
          <a:prstGeom prst="rect">
            <a:avLst/>
          </a:prstGeom>
          <a:effectLst/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21B8B6F3-8F9B-504D-9FF8-12446519FB3E}"/>
              </a:ext>
            </a:extLst>
          </p:cNvPr>
          <p:cNvSpPr txBox="1"/>
          <p:nvPr/>
        </p:nvSpPr>
        <p:spPr>
          <a:xfrm>
            <a:off x="6672778" y="1658483"/>
            <a:ext cx="2453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 CONSISTENTLY RANKED IN THE</a:t>
            </a:r>
          </a:p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604F220-DFE7-EA4D-B810-CE6613E03A95}"/>
              </a:ext>
            </a:extLst>
          </p:cNvPr>
          <p:cNvSpPr txBox="1"/>
          <p:nvPr/>
        </p:nvSpPr>
        <p:spPr>
          <a:xfrm>
            <a:off x="6490914" y="3157007"/>
            <a:ext cx="2998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UK UNIVERSITIES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8C69F4D-219B-CC41-96FD-32BE3311C359}"/>
              </a:ext>
            </a:extLst>
          </p:cNvPr>
          <p:cNvSpPr txBox="1"/>
          <p:nvPr/>
        </p:nvSpPr>
        <p:spPr>
          <a:xfrm>
            <a:off x="6595306" y="2268773"/>
            <a:ext cx="27366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TOP 10</a:t>
            </a:r>
          </a:p>
        </p:txBody>
      </p:sp>
      <p:sp>
        <p:nvSpPr>
          <p:cNvPr id="2" name="Oval 1"/>
          <p:cNvSpPr/>
          <p:nvPr/>
        </p:nvSpPr>
        <p:spPr>
          <a:xfrm>
            <a:off x="6227980" y="954101"/>
            <a:ext cx="3410796" cy="3410796"/>
          </a:xfrm>
          <a:prstGeom prst="ellipse">
            <a:avLst/>
          </a:prstGeom>
          <a:noFill/>
          <a:ln w="31750" cap="rnd">
            <a:solidFill>
              <a:schemeClr val="bg1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6237794-08A8-0E4C-A233-432EF4BFA683}"/>
              </a:ext>
            </a:extLst>
          </p:cNvPr>
          <p:cNvSpPr txBox="1"/>
          <p:nvPr/>
        </p:nvSpPr>
        <p:spPr>
          <a:xfrm>
            <a:off x="2253233" y="872032"/>
            <a:ext cx="3455140" cy="913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67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Guardian Ranking 2022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6D863A8-CED3-D140-A392-7E26E11EC327}"/>
              </a:ext>
            </a:extLst>
          </p:cNvPr>
          <p:cNvGrpSpPr/>
          <p:nvPr/>
        </p:nvGrpSpPr>
        <p:grpSpPr>
          <a:xfrm>
            <a:off x="535320" y="570821"/>
            <a:ext cx="2016180" cy="1446550"/>
            <a:chOff x="360106" y="2099633"/>
            <a:chExt cx="2016179" cy="1450190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65D57A4B-D508-AA41-8ADD-B37D6F59C9F8}"/>
                </a:ext>
              </a:extLst>
            </p:cNvPr>
            <p:cNvSpPr txBox="1"/>
            <p:nvPr/>
          </p:nvSpPr>
          <p:spPr>
            <a:xfrm>
              <a:off x="360106" y="2099633"/>
              <a:ext cx="2016179" cy="14501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8800" b="1" spc="-200" dirty="0">
                  <a:solidFill>
                    <a:prstClr val="white"/>
                  </a:solidFill>
                  <a:latin typeface="Calibri" panose="020F0502020204030204"/>
                </a:rPr>
                <a:t>6</a:t>
              </a:r>
              <a:endParaRPr kumimoji="0" lang="en-US" sz="8800" b="1" i="0" u="none" strike="noStrike" kern="1200" cap="none" spc="-2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4F48BD4-25F6-7040-842A-8CBC37BAF7F1}"/>
                </a:ext>
              </a:extLst>
            </p:cNvPr>
            <p:cNvSpPr txBox="1"/>
            <p:nvPr/>
          </p:nvSpPr>
          <p:spPr>
            <a:xfrm>
              <a:off x="911991" y="2368206"/>
              <a:ext cx="1221098" cy="5040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667" b="1" spc="-200" dirty="0" err="1">
                  <a:solidFill>
                    <a:prstClr val="white"/>
                  </a:solidFill>
                  <a:latin typeface="Calibri" panose="020F0502020204030204"/>
                </a:rPr>
                <a:t>th</a:t>
              </a:r>
              <a:endParaRPr kumimoji="0" lang="en-US" sz="2667" b="1" i="0" u="none" strike="noStrike" kern="1200" cap="none" spc="-2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6" name="Oval 35"/>
          <p:cNvSpPr/>
          <p:nvPr/>
        </p:nvSpPr>
        <p:spPr>
          <a:xfrm>
            <a:off x="422715" y="610662"/>
            <a:ext cx="1407803" cy="1407803"/>
          </a:xfrm>
          <a:prstGeom prst="ellipse">
            <a:avLst/>
          </a:prstGeom>
          <a:noFill/>
          <a:ln w="31750" cap="rnd">
            <a:solidFill>
              <a:schemeClr val="bg1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6237794-08A8-0E4C-A233-432EF4BFA683}"/>
              </a:ext>
            </a:extLst>
          </p:cNvPr>
          <p:cNvSpPr txBox="1"/>
          <p:nvPr/>
        </p:nvSpPr>
        <p:spPr>
          <a:xfrm>
            <a:off x="2216783" y="4949941"/>
            <a:ext cx="3667658" cy="913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67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Times Good University Guide 2022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6D863A8-CED3-D140-A392-7E26E11EC327}"/>
              </a:ext>
            </a:extLst>
          </p:cNvPr>
          <p:cNvGrpSpPr/>
          <p:nvPr/>
        </p:nvGrpSpPr>
        <p:grpSpPr>
          <a:xfrm>
            <a:off x="421304" y="2528441"/>
            <a:ext cx="2244211" cy="1446550"/>
            <a:chOff x="185035" y="2052446"/>
            <a:chExt cx="2244210" cy="1450189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65D57A4B-D508-AA41-8ADD-B37D6F59C9F8}"/>
                </a:ext>
              </a:extLst>
            </p:cNvPr>
            <p:cNvSpPr txBox="1"/>
            <p:nvPr/>
          </p:nvSpPr>
          <p:spPr>
            <a:xfrm>
              <a:off x="185035" y="2052446"/>
              <a:ext cx="975302" cy="14501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0" b="1" i="0" u="none" strike="noStrike" kern="1200" cap="none" spc="-20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lang="en-US" sz="8800" b="1" spc="-200" dirty="0">
                  <a:solidFill>
                    <a:prstClr val="white"/>
                  </a:solidFill>
                  <a:latin typeface="Calibri" panose="020F0502020204030204"/>
                </a:rPr>
                <a:t>9</a:t>
              </a:r>
              <a:endParaRPr kumimoji="0" lang="en-US" sz="8800" b="1" i="0" u="none" strike="noStrike" kern="1200" cap="none" spc="-2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E4F48BD4-25F6-7040-842A-8CBC37BAF7F1}"/>
                </a:ext>
              </a:extLst>
            </p:cNvPr>
            <p:cNvSpPr txBox="1"/>
            <p:nvPr/>
          </p:nvSpPr>
          <p:spPr>
            <a:xfrm>
              <a:off x="912365" y="2253833"/>
              <a:ext cx="1516880" cy="5040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600" b="1" spc="-200" dirty="0" err="1">
                  <a:solidFill>
                    <a:prstClr val="white"/>
                  </a:solidFill>
                  <a:latin typeface="Calibri" panose="020F0502020204030204"/>
                </a:rPr>
                <a:t>th</a:t>
              </a:r>
              <a:endParaRPr kumimoji="0" lang="en-US" sz="2600" b="1" i="0" u="none" strike="noStrike" kern="1200" cap="none" spc="-2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42" name="Oval 41"/>
          <p:cNvSpPr/>
          <p:nvPr/>
        </p:nvSpPr>
        <p:spPr>
          <a:xfrm>
            <a:off x="444645" y="2511538"/>
            <a:ext cx="1407803" cy="1407803"/>
          </a:xfrm>
          <a:prstGeom prst="ellipse">
            <a:avLst/>
          </a:prstGeom>
          <a:noFill/>
          <a:ln w="31750" cap="rnd">
            <a:solidFill>
              <a:schemeClr val="bg1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6237794-08A8-0E4C-A233-432EF4BFA683}"/>
              </a:ext>
            </a:extLst>
          </p:cNvPr>
          <p:cNvSpPr txBox="1"/>
          <p:nvPr/>
        </p:nvSpPr>
        <p:spPr>
          <a:xfrm>
            <a:off x="2216783" y="2807697"/>
            <a:ext cx="3409994" cy="1323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67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Complete University Guide 2022</a:t>
            </a: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67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C6D863A8-CED3-D140-A392-7E26E11EC327}"/>
              </a:ext>
            </a:extLst>
          </p:cNvPr>
          <p:cNvGrpSpPr/>
          <p:nvPr/>
        </p:nvGrpSpPr>
        <p:grpSpPr>
          <a:xfrm>
            <a:off x="675782" y="4698186"/>
            <a:ext cx="998186" cy="1446550"/>
            <a:chOff x="605185" y="3311881"/>
            <a:chExt cx="1266415" cy="1450191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65D57A4B-D508-AA41-8ADD-B37D6F59C9F8}"/>
                </a:ext>
              </a:extLst>
            </p:cNvPr>
            <p:cNvSpPr txBox="1"/>
            <p:nvPr/>
          </p:nvSpPr>
          <p:spPr>
            <a:xfrm>
              <a:off x="605185" y="3311881"/>
              <a:ext cx="849528" cy="14501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8800" b="1" spc="-200" dirty="0">
                  <a:solidFill>
                    <a:prstClr val="white"/>
                  </a:solidFill>
                  <a:latin typeface="Calibri" panose="020F0502020204030204"/>
                </a:rPr>
                <a:t>8</a:t>
              </a:r>
              <a:endParaRPr kumimoji="0" lang="en-US" sz="8800" b="1" i="0" u="none" strike="noStrike" kern="1200" cap="none" spc="-2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E4F48BD4-25F6-7040-842A-8CBC37BAF7F1}"/>
                </a:ext>
              </a:extLst>
            </p:cNvPr>
            <p:cNvSpPr txBox="1"/>
            <p:nvPr/>
          </p:nvSpPr>
          <p:spPr>
            <a:xfrm>
              <a:off x="1285698" y="3557905"/>
              <a:ext cx="585902" cy="504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667" b="1" spc="-200" dirty="0" err="1">
                  <a:solidFill>
                    <a:prstClr val="white"/>
                  </a:solidFill>
                  <a:latin typeface="Calibri" panose="020F0502020204030204"/>
                </a:rPr>
                <a:t>th</a:t>
              </a:r>
              <a:endParaRPr kumimoji="0" lang="en-US" sz="2667" b="1" i="0" u="none" strike="noStrike" kern="1200" cap="none" spc="-2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4" name="Oval 53"/>
          <p:cNvSpPr/>
          <p:nvPr/>
        </p:nvSpPr>
        <p:spPr>
          <a:xfrm>
            <a:off x="479038" y="4717561"/>
            <a:ext cx="1407803" cy="1407803"/>
          </a:xfrm>
          <a:prstGeom prst="ellipse">
            <a:avLst/>
          </a:prstGeom>
          <a:noFill/>
          <a:ln w="31750" cap="rnd">
            <a:solidFill>
              <a:schemeClr val="bg1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DE40F14-E046-4611-9E31-9A5D068CAA5A}"/>
              </a:ext>
            </a:extLst>
          </p:cNvPr>
          <p:cNvSpPr txBox="1"/>
          <p:nvPr/>
        </p:nvSpPr>
        <p:spPr>
          <a:xfrm>
            <a:off x="6067867" y="21100"/>
            <a:ext cx="2535205" cy="814454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ts val="6107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-2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UK Rankings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62CB9BAE-15FF-429E-8586-96A63B31D049}"/>
              </a:ext>
            </a:extLst>
          </p:cNvPr>
          <p:cNvCxnSpPr>
            <a:cxnSpLocks/>
          </p:cNvCxnSpPr>
          <p:nvPr/>
        </p:nvCxnSpPr>
        <p:spPr>
          <a:xfrm>
            <a:off x="6633648" y="835554"/>
            <a:ext cx="701821" cy="0"/>
          </a:xfrm>
          <a:prstGeom prst="line">
            <a:avLst/>
          </a:prstGeom>
          <a:ln w="38100">
            <a:solidFill>
              <a:srgbClr val="FFC2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627FDE23-F464-452F-B492-ED44E9F84BA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4660255" y="724713"/>
            <a:ext cx="1183376" cy="21566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8B3E661-94BE-40A7-8FAF-F8BDEEE58A9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57879" y="2454303"/>
            <a:ext cx="1196958" cy="442455"/>
          </a:xfrm>
          <a:prstGeom prst="rect">
            <a:avLst/>
          </a:prstGeom>
        </p:spPr>
      </p:pic>
      <p:pic>
        <p:nvPicPr>
          <p:cNvPr id="57" name="Picture 56" descr="News Podcasts and the Opportunities for Publishers ...">
            <a:extLst>
              <a:ext uri="{FF2B5EF4-FFF2-40B4-BE49-F238E27FC236}">
                <a16:creationId xmlns:a16="http://schemas.microsoft.com/office/drawing/2014/main" id="{5B19A1F2-E8A3-4F17-8E30-2C5A29F598C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6597" y="4409324"/>
            <a:ext cx="985217" cy="517239"/>
          </a:xfrm>
          <a:prstGeom prst="rect">
            <a:avLst/>
          </a:prstGeom>
        </p:spPr>
      </p:pic>
      <p:pic>
        <p:nvPicPr>
          <p:cNvPr id="5" name="Picture 4" descr="A picture containing polygon&#10;&#10;Description automatically generated">
            <a:extLst>
              <a:ext uri="{FF2B5EF4-FFF2-40B4-BE49-F238E27FC236}">
                <a16:creationId xmlns:a16="http://schemas.microsoft.com/office/drawing/2014/main" id="{16351D98-000D-46E7-BA51-1930B0DF1C42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0384" y="4457863"/>
            <a:ext cx="1419751" cy="1873975"/>
          </a:xfrm>
          <a:prstGeom prst="rect">
            <a:avLst/>
          </a:prstGeom>
        </p:spPr>
      </p:pic>
      <p:pic>
        <p:nvPicPr>
          <p:cNvPr id="9" name="Picture 8" descr="A green sign with black text&#10;&#10;Description automatically generated with low confidence">
            <a:extLst>
              <a:ext uri="{FF2B5EF4-FFF2-40B4-BE49-F238E27FC236}">
                <a16:creationId xmlns:a16="http://schemas.microsoft.com/office/drawing/2014/main" id="{0780D8D6-A473-43BC-8DD5-1968E8F112F8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2910" y="4457863"/>
            <a:ext cx="1423058" cy="1878340"/>
          </a:xfrm>
          <a:prstGeom prst="rect">
            <a:avLst/>
          </a:prstGeom>
        </p:spPr>
      </p:pic>
      <p:pic>
        <p:nvPicPr>
          <p:cNvPr id="1026" name="Picture 2" descr="The Russell Group | About us | University of Exeter">
            <a:extLst>
              <a:ext uri="{FF2B5EF4-FFF2-40B4-BE49-F238E27FC236}">
                <a16:creationId xmlns:a16="http://schemas.microsoft.com/office/drawing/2014/main" id="{D0C8BC12-2054-425B-A838-241E7F0890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116" y="5592569"/>
            <a:ext cx="2369855" cy="1270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8974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07B014A-D0C5-8F4D-8A00-786A1EFB03D5}"/>
              </a:ext>
            </a:extLst>
          </p:cNvPr>
          <p:cNvSpPr/>
          <p:nvPr/>
        </p:nvSpPr>
        <p:spPr>
          <a:xfrm>
            <a:off x="-2" y="5123486"/>
            <a:ext cx="12192001" cy="1734513"/>
          </a:xfrm>
          <a:prstGeom prst="rect">
            <a:avLst/>
          </a:prstGeom>
          <a:solidFill>
            <a:schemeClr val="tx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2AF56E8-3D52-2D4D-B254-B6D01DA706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4758" y="5169128"/>
            <a:ext cx="12481512" cy="1930653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25A7467-9EAB-9647-9D64-2BBF1467E7A9}"/>
              </a:ext>
            </a:extLst>
          </p:cNvPr>
          <p:cNvCxnSpPr>
            <a:cxnSpLocks/>
          </p:cNvCxnSpPr>
          <p:nvPr/>
        </p:nvCxnSpPr>
        <p:spPr>
          <a:xfrm flipH="1">
            <a:off x="5097140" y="0"/>
            <a:ext cx="6472" cy="5123485"/>
          </a:xfrm>
          <a:prstGeom prst="line">
            <a:avLst/>
          </a:prstGeom>
          <a:ln w="38100">
            <a:solidFill>
              <a:srgbClr val="FFC2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D0D307BC-120B-4A3D-BD21-98A2414002C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26" r="45063" b="13418"/>
          <a:stretch/>
        </p:blipFill>
        <p:spPr>
          <a:xfrm>
            <a:off x="0" y="-1"/>
            <a:ext cx="5087354" cy="5133547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EBDB9F61-4ACE-4F75-B930-19477F2001A2}"/>
              </a:ext>
            </a:extLst>
          </p:cNvPr>
          <p:cNvSpPr txBox="1"/>
          <p:nvPr/>
        </p:nvSpPr>
        <p:spPr>
          <a:xfrm>
            <a:off x="271574" y="0"/>
            <a:ext cx="4544206" cy="814454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ts val="6107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-2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University of Warwick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1C5DF80-99E7-4415-99A1-DED903D2D9AA}"/>
              </a:ext>
            </a:extLst>
          </p:cNvPr>
          <p:cNvCxnSpPr>
            <a:cxnSpLocks/>
          </p:cNvCxnSpPr>
          <p:nvPr/>
        </p:nvCxnSpPr>
        <p:spPr>
          <a:xfrm>
            <a:off x="496037" y="814454"/>
            <a:ext cx="701821" cy="0"/>
          </a:xfrm>
          <a:prstGeom prst="line">
            <a:avLst/>
          </a:prstGeom>
          <a:ln w="38100">
            <a:solidFill>
              <a:srgbClr val="FFC2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944C9E87-4C3E-4658-BEC6-B40F3D7C822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719"/>
          <a:stretch/>
        </p:blipFill>
        <p:spPr>
          <a:xfrm>
            <a:off x="5123188" y="-4"/>
            <a:ext cx="3514556" cy="2747454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ADFE566D-2EA3-4301-9897-2C03E72A86D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12"/>
          <a:stretch/>
        </p:blipFill>
        <p:spPr>
          <a:xfrm>
            <a:off x="8627955" y="-2"/>
            <a:ext cx="3564044" cy="274745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F5A7CCB2-67AB-49FA-ABFC-DE400372595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15"/>
          <a:stretch/>
        </p:blipFill>
        <p:spPr>
          <a:xfrm>
            <a:off x="8298086" y="2747455"/>
            <a:ext cx="3893914" cy="237603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B81232BE-F108-4599-B853-3291398631A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250"/>
          <a:stretch/>
        </p:blipFill>
        <p:spPr>
          <a:xfrm>
            <a:off x="5113399" y="2751056"/>
            <a:ext cx="3514558" cy="2376029"/>
          </a:xfrm>
          <a:prstGeom prst="rect">
            <a:avLst/>
          </a:pr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0B204828-2615-4796-A03C-E309616DADB8}"/>
              </a:ext>
            </a:extLst>
          </p:cNvPr>
          <p:cNvSpPr/>
          <p:nvPr/>
        </p:nvSpPr>
        <p:spPr>
          <a:xfrm>
            <a:off x="723319" y="1133496"/>
            <a:ext cx="3048581" cy="359328"/>
          </a:xfrm>
          <a:prstGeom prst="rect">
            <a:avLst/>
          </a:prstGeom>
          <a:solidFill>
            <a:schemeClr val="tx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E9D6FE2-A7C1-4772-AE4A-CCEE36119B0C}"/>
              </a:ext>
            </a:extLst>
          </p:cNvPr>
          <p:cNvSpPr txBox="1"/>
          <p:nvPr/>
        </p:nvSpPr>
        <p:spPr>
          <a:xfrm>
            <a:off x="496037" y="1059628"/>
            <a:ext cx="3616926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00" b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29,500+ students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B181F63-6DDC-4A8F-BFDB-04118991BD78}"/>
              </a:ext>
            </a:extLst>
          </p:cNvPr>
          <p:cNvSpPr/>
          <p:nvPr/>
        </p:nvSpPr>
        <p:spPr>
          <a:xfrm>
            <a:off x="741174" y="1693027"/>
            <a:ext cx="3786648" cy="349718"/>
          </a:xfrm>
          <a:prstGeom prst="rect">
            <a:avLst/>
          </a:prstGeom>
          <a:solidFill>
            <a:schemeClr val="tx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F6C778D-35CC-4BCA-B716-3DBE6978AB6D}"/>
              </a:ext>
            </a:extLst>
          </p:cNvPr>
          <p:cNvSpPr txBox="1"/>
          <p:nvPr/>
        </p:nvSpPr>
        <p:spPr>
          <a:xfrm>
            <a:off x="496036" y="1599734"/>
            <a:ext cx="420903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00" b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29 academic departments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B67383B-CA7A-4452-BACE-00E0739E9B85}"/>
              </a:ext>
            </a:extLst>
          </p:cNvPr>
          <p:cNvSpPr/>
          <p:nvPr/>
        </p:nvSpPr>
        <p:spPr>
          <a:xfrm>
            <a:off x="162155" y="2210536"/>
            <a:ext cx="4876800" cy="285864"/>
          </a:xfrm>
          <a:prstGeom prst="rect">
            <a:avLst/>
          </a:prstGeom>
          <a:solidFill>
            <a:schemeClr val="tx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More than 250 student run societies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358D6511-6624-4327-8F64-0D5A5DC9F5C5}"/>
              </a:ext>
            </a:extLst>
          </p:cNvPr>
          <p:cNvSpPr/>
          <p:nvPr/>
        </p:nvSpPr>
        <p:spPr>
          <a:xfrm>
            <a:off x="105277" y="2637598"/>
            <a:ext cx="4876800" cy="420145"/>
          </a:xfrm>
          <a:prstGeom prst="rect">
            <a:avLst/>
          </a:prstGeom>
          <a:solidFill>
            <a:schemeClr val="tx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More than 65 student run sports clubs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5F3A92CA-6AE8-BD0B-0E91-49C414BACB7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393" y="3281730"/>
            <a:ext cx="4033211" cy="270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78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9A2821E-05A7-9048-BBF1-AA2E49324D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11882" y="-2"/>
            <a:ext cx="12615763" cy="685800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5B2F409-9A76-471F-AC1D-C063339AB194}"/>
              </a:ext>
            </a:extLst>
          </p:cNvPr>
          <p:cNvSpPr/>
          <p:nvPr/>
        </p:nvSpPr>
        <p:spPr>
          <a:xfrm>
            <a:off x="-211882" y="2920972"/>
            <a:ext cx="9808888" cy="3937028"/>
          </a:xfrm>
          <a:prstGeom prst="rect">
            <a:avLst/>
          </a:prstGeom>
          <a:solidFill>
            <a:srgbClr val="FFC233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40E26A-4C0E-4D66-A7AF-E75C134E9917}"/>
              </a:ext>
            </a:extLst>
          </p:cNvPr>
          <p:cNvSpPr txBox="1"/>
          <p:nvPr/>
        </p:nvSpPr>
        <p:spPr>
          <a:xfrm>
            <a:off x="-31016" y="2890391"/>
            <a:ext cx="1041538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4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Inclusive, diverse, and welcoming campus:</a:t>
            </a:r>
          </a:p>
          <a:p>
            <a:pPr marL="457200" marR="0" lvl="0" indent="-45720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3200" spc="400" dirty="0">
                <a:solidFill>
                  <a:schemeClr val="bg1"/>
                </a:solidFill>
                <a:latin typeface="Calibri Light"/>
              </a:rPr>
              <a:t>Suburban location</a:t>
            </a:r>
          </a:p>
          <a:p>
            <a:pPr marL="457200" marR="0" lvl="0" indent="-45720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3200" spc="400" dirty="0">
                <a:solidFill>
                  <a:schemeClr val="bg1"/>
                </a:solidFill>
                <a:latin typeface="Calibri Light"/>
              </a:rPr>
              <a:t>Easy access to city life</a:t>
            </a:r>
          </a:p>
          <a:p>
            <a:pPr marL="457200" marR="0" lvl="0" indent="-45720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3200" spc="400" dirty="0">
                <a:solidFill>
                  <a:schemeClr val="bg1"/>
                </a:solidFill>
                <a:latin typeface="Calibri Light"/>
              </a:rPr>
              <a:t>Welcoming, community atmosphere</a:t>
            </a:r>
          </a:p>
          <a:p>
            <a:pPr marL="457200" marR="0" lvl="0" indent="-45720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3200" b="0" i="0" u="none" strike="noStrike" kern="1200" cap="none" spc="4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700+ acres</a:t>
            </a:r>
          </a:p>
          <a:p>
            <a:pPr marL="457200" marR="0" lvl="0" indent="-45720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3200" spc="400" dirty="0">
                <a:solidFill>
                  <a:schemeClr val="bg1"/>
                </a:solidFill>
                <a:latin typeface="Calibri Light"/>
              </a:rPr>
              <a:t>Accommodation for exchange students</a:t>
            </a:r>
          </a:p>
          <a:p>
            <a:pPr marL="457200" marR="0" lvl="0" indent="-45720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3200" b="1" spc="400" dirty="0">
                <a:solidFill>
                  <a:srgbClr val="002060"/>
                </a:solidFill>
                <a:latin typeface="Calibri Ligh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click here to take a virtual tour</a:t>
            </a:r>
            <a:r>
              <a:rPr lang="en-US" sz="3200" spc="400" dirty="0">
                <a:solidFill>
                  <a:schemeClr val="bg1"/>
                </a:solidFill>
                <a:latin typeface="Calibri Light"/>
              </a:rPr>
              <a:t> </a:t>
            </a:r>
            <a:endParaRPr kumimoji="0" lang="en-US" sz="3200" b="0" i="0" u="none" strike="noStrike" kern="1200" cap="none" spc="4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7171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2"/>
          <a:srcRect t="23273"/>
          <a:stretch/>
        </p:blipFill>
        <p:spPr>
          <a:xfrm>
            <a:off x="-2" y="0"/>
            <a:ext cx="7085151" cy="404190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07B014A-D0C5-8F4D-8A00-786A1EFB03D5}"/>
              </a:ext>
            </a:extLst>
          </p:cNvPr>
          <p:cNvSpPr/>
          <p:nvPr/>
        </p:nvSpPr>
        <p:spPr>
          <a:xfrm>
            <a:off x="-2" y="5123486"/>
            <a:ext cx="12192001" cy="1734513"/>
          </a:xfrm>
          <a:prstGeom prst="rect">
            <a:avLst/>
          </a:prstGeom>
          <a:solidFill>
            <a:schemeClr val="tx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2AF56E8-3D52-2D4D-B254-B6D01DA706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44758" y="5003173"/>
            <a:ext cx="12481512" cy="1930653"/>
          </a:xfrm>
          <a:prstGeom prst="rect">
            <a:avLst/>
          </a:prstGeom>
        </p:spPr>
      </p:pic>
      <p:pic>
        <p:nvPicPr>
          <p:cNvPr id="12" name="Picture 11" descr="London Skyline (2/365) | My first HDR in black and white ...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42244"/>
            <a:ext cx="1415845" cy="1081242"/>
          </a:xfrm>
          <a:prstGeom prst="rect">
            <a:avLst/>
          </a:prstGeom>
        </p:spPr>
      </p:pic>
      <p:pic>
        <p:nvPicPr>
          <p:cNvPr id="15" name="Picture 14" descr="File:Airplane Crash black.svg - Wikimedia Commons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04" y="790809"/>
            <a:ext cx="287635" cy="287635"/>
          </a:xfrm>
          <a:prstGeom prst="rect">
            <a:avLst/>
          </a:prstGeom>
        </p:spPr>
      </p:pic>
      <p:pic>
        <p:nvPicPr>
          <p:cNvPr id="16" name="Picture 15" descr="File:Oxford High Street Facing West, Oxford, UK - Diliff ...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3"/>
          <a:stretch/>
        </p:blipFill>
        <p:spPr>
          <a:xfrm>
            <a:off x="1415845" y="4042077"/>
            <a:ext cx="1459346" cy="108157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6" r="5174"/>
          <a:stretch/>
        </p:blipFill>
        <p:spPr>
          <a:xfrm>
            <a:off x="2875191" y="4039094"/>
            <a:ext cx="1538883" cy="109008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458"/>
          <a:stretch/>
        </p:blipFill>
        <p:spPr>
          <a:xfrm>
            <a:off x="5678826" y="4042076"/>
            <a:ext cx="1406323" cy="108140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5" r="18719"/>
          <a:stretch/>
        </p:blipFill>
        <p:spPr>
          <a:xfrm>
            <a:off x="4414076" y="4039094"/>
            <a:ext cx="1264750" cy="108532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25A7467-9EAB-9647-9D64-2BBF1467E7A9}"/>
              </a:ext>
            </a:extLst>
          </p:cNvPr>
          <p:cNvCxnSpPr>
            <a:cxnSpLocks/>
          </p:cNvCxnSpPr>
          <p:nvPr/>
        </p:nvCxnSpPr>
        <p:spPr>
          <a:xfrm flipH="1">
            <a:off x="7078677" y="0"/>
            <a:ext cx="6472" cy="5123485"/>
          </a:xfrm>
          <a:prstGeom prst="line">
            <a:avLst/>
          </a:prstGeom>
          <a:ln w="38100">
            <a:solidFill>
              <a:srgbClr val="FFC2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C3D936DA-B1E3-987D-CB88-B77EC957D99C}"/>
              </a:ext>
            </a:extLst>
          </p:cNvPr>
          <p:cNvSpPr txBox="1"/>
          <p:nvPr/>
        </p:nvSpPr>
        <p:spPr>
          <a:xfrm>
            <a:off x="7334250" y="114300"/>
            <a:ext cx="474308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u="sng" dirty="0"/>
              <a:t>1 hour from: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London (train)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Oxford (car)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r>
              <a:rPr lang="en-GB" sz="2800" u="sng" dirty="0"/>
              <a:t>30 minutes from: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Birmingham (second largest city in the UK)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Stratford upon Avon (Shakespeare’s birthplace)</a:t>
            </a:r>
          </a:p>
          <a:p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Birmingham Airport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6641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-202"/>
          <a:stretch/>
        </p:blipFill>
        <p:spPr>
          <a:xfrm>
            <a:off x="1" y="2"/>
            <a:ext cx="3982049" cy="2992581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529"/>
          <a:stretch/>
        </p:blipFill>
        <p:spPr>
          <a:xfrm>
            <a:off x="4092193" y="2"/>
            <a:ext cx="4021927" cy="303238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902"/>
          <a:stretch/>
        </p:blipFill>
        <p:spPr>
          <a:xfrm>
            <a:off x="8179663" y="1"/>
            <a:ext cx="4012339" cy="3066472"/>
          </a:xfrm>
          <a:prstGeom prst="rect">
            <a:avLst/>
          </a:prstGeom>
        </p:spPr>
      </p:pic>
      <p:pic>
        <p:nvPicPr>
          <p:cNvPr id="7" name="Content Placeholder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46"/>
          <a:stretch/>
        </p:blipFill>
        <p:spPr>
          <a:xfrm>
            <a:off x="1" y="3500358"/>
            <a:ext cx="3973689" cy="29845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-1" r="-68687" b="-68687"/>
          <a:stretch/>
        </p:blipFill>
        <p:spPr>
          <a:xfrm>
            <a:off x="4085037" y="3507074"/>
            <a:ext cx="6704164" cy="50281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6986" y="3507074"/>
            <a:ext cx="4021927" cy="301644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9FF5FB6-5615-114B-8405-31875C6DEB12}"/>
              </a:ext>
            </a:extLst>
          </p:cNvPr>
          <p:cNvSpPr/>
          <p:nvPr/>
        </p:nvSpPr>
        <p:spPr>
          <a:xfrm flipV="1">
            <a:off x="1" y="2480543"/>
            <a:ext cx="3982049" cy="670645"/>
          </a:xfrm>
          <a:prstGeom prst="rect">
            <a:avLst/>
          </a:prstGeom>
          <a:solidFill>
            <a:srgbClr val="303337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070B4CF-0EF2-2541-88E4-9AEFA3F33451}"/>
              </a:ext>
            </a:extLst>
          </p:cNvPr>
          <p:cNvSpPr txBox="1">
            <a:spLocks/>
          </p:cNvSpPr>
          <p:nvPr/>
        </p:nvSpPr>
        <p:spPr>
          <a:xfrm>
            <a:off x="27380" y="2498909"/>
            <a:ext cx="2633984" cy="63391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400" b="0" spc="4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COVENTRY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9FF5FB6-5615-114B-8405-31875C6DEB12}"/>
              </a:ext>
            </a:extLst>
          </p:cNvPr>
          <p:cNvSpPr/>
          <p:nvPr/>
        </p:nvSpPr>
        <p:spPr>
          <a:xfrm flipV="1">
            <a:off x="4082195" y="2498910"/>
            <a:ext cx="4024768" cy="670645"/>
          </a:xfrm>
          <a:prstGeom prst="rect">
            <a:avLst/>
          </a:prstGeom>
          <a:solidFill>
            <a:srgbClr val="303337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9FF5FB6-5615-114B-8405-31875C6DEB12}"/>
              </a:ext>
            </a:extLst>
          </p:cNvPr>
          <p:cNvSpPr/>
          <p:nvPr/>
        </p:nvSpPr>
        <p:spPr>
          <a:xfrm flipV="1">
            <a:off x="8179664" y="2498910"/>
            <a:ext cx="4012337" cy="670645"/>
          </a:xfrm>
          <a:prstGeom prst="rect">
            <a:avLst/>
          </a:prstGeom>
          <a:solidFill>
            <a:srgbClr val="303337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9FF5FB6-5615-114B-8405-31875C6DEB12}"/>
              </a:ext>
            </a:extLst>
          </p:cNvPr>
          <p:cNvSpPr/>
          <p:nvPr/>
        </p:nvSpPr>
        <p:spPr>
          <a:xfrm flipV="1">
            <a:off x="-1" y="5925600"/>
            <a:ext cx="3964896" cy="670645"/>
          </a:xfrm>
          <a:prstGeom prst="rect">
            <a:avLst/>
          </a:prstGeom>
          <a:solidFill>
            <a:srgbClr val="303337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9FF5FB6-5615-114B-8405-31875C6DEB12}"/>
              </a:ext>
            </a:extLst>
          </p:cNvPr>
          <p:cNvSpPr/>
          <p:nvPr/>
        </p:nvSpPr>
        <p:spPr>
          <a:xfrm flipV="1">
            <a:off x="4082195" y="5925600"/>
            <a:ext cx="3970608" cy="670645"/>
          </a:xfrm>
          <a:prstGeom prst="rect">
            <a:avLst/>
          </a:prstGeom>
          <a:solidFill>
            <a:srgbClr val="303337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9FF5FB6-5615-114B-8405-31875C6DEB12}"/>
              </a:ext>
            </a:extLst>
          </p:cNvPr>
          <p:cNvSpPr/>
          <p:nvPr/>
        </p:nvSpPr>
        <p:spPr>
          <a:xfrm flipV="1">
            <a:off x="8164150" y="5942887"/>
            <a:ext cx="4026405" cy="670645"/>
          </a:xfrm>
          <a:prstGeom prst="rect">
            <a:avLst/>
          </a:prstGeom>
          <a:solidFill>
            <a:srgbClr val="303337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0070B4CF-0EF2-2541-88E4-9AEFA3F33451}"/>
              </a:ext>
            </a:extLst>
          </p:cNvPr>
          <p:cNvSpPr txBox="1">
            <a:spLocks/>
          </p:cNvSpPr>
          <p:nvPr/>
        </p:nvSpPr>
        <p:spPr>
          <a:xfrm>
            <a:off x="4082195" y="2500392"/>
            <a:ext cx="3279187" cy="63391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400" b="0" spc="4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LEAMINGTON SPA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0070B4CF-0EF2-2541-88E4-9AEFA3F33451}"/>
              </a:ext>
            </a:extLst>
          </p:cNvPr>
          <p:cNvSpPr txBox="1">
            <a:spLocks/>
          </p:cNvSpPr>
          <p:nvPr/>
        </p:nvSpPr>
        <p:spPr>
          <a:xfrm>
            <a:off x="8172507" y="2488872"/>
            <a:ext cx="3279187" cy="63391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400" b="0" spc="4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KENILWORTH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0070B4CF-0EF2-2541-88E4-9AEFA3F33451}"/>
              </a:ext>
            </a:extLst>
          </p:cNvPr>
          <p:cNvSpPr txBox="1">
            <a:spLocks/>
          </p:cNvSpPr>
          <p:nvPr/>
        </p:nvSpPr>
        <p:spPr>
          <a:xfrm>
            <a:off x="4113826" y="6021135"/>
            <a:ext cx="3961505" cy="63391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867" b="0" spc="4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STRATFORD-UPON-AVON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0070B4CF-0EF2-2541-88E4-9AEFA3F33451}"/>
              </a:ext>
            </a:extLst>
          </p:cNvPr>
          <p:cNvSpPr txBox="1">
            <a:spLocks/>
          </p:cNvSpPr>
          <p:nvPr/>
        </p:nvSpPr>
        <p:spPr>
          <a:xfrm>
            <a:off x="8404493" y="6021135"/>
            <a:ext cx="3279187" cy="63391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400" b="0" spc="4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BIRMINGHAM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0070B4CF-0EF2-2541-88E4-9AEFA3F33451}"/>
              </a:ext>
            </a:extLst>
          </p:cNvPr>
          <p:cNvSpPr txBox="1">
            <a:spLocks/>
          </p:cNvSpPr>
          <p:nvPr/>
        </p:nvSpPr>
        <p:spPr>
          <a:xfrm>
            <a:off x="13387" y="5986271"/>
            <a:ext cx="3279187" cy="63391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400" b="0" spc="4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WARWICK</a:t>
            </a:r>
          </a:p>
        </p:txBody>
      </p:sp>
    </p:spTree>
    <p:extLst>
      <p:ext uri="{BB962C8B-B14F-4D97-AF65-F5344CB8AC3E}">
        <p14:creationId xmlns:p14="http://schemas.microsoft.com/office/powerpoint/2010/main" val="1227994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D6C60C5-E654-8D48-B550-E22397270038}"/>
              </a:ext>
            </a:extLst>
          </p:cNvPr>
          <p:cNvSpPr/>
          <p:nvPr/>
        </p:nvSpPr>
        <p:spPr>
          <a:xfrm>
            <a:off x="7428521" y="-20800"/>
            <a:ext cx="4763479" cy="5145858"/>
          </a:xfrm>
          <a:prstGeom prst="rect">
            <a:avLst/>
          </a:prstGeom>
          <a:solidFill>
            <a:srgbClr val="303337">
              <a:alpha val="8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ight Triangle 2"/>
          <p:cNvSpPr/>
          <p:nvPr/>
        </p:nvSpPr>
        <p:spPr>
          <a:xfrm rot="16200000">
            <a:off x="7265396" y="198447"/>
            <a:ext cx="5163027" cy="469019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0070B4CF-0EF2-2541-88E4-9AEFA3F33451}"/>
              </a:ext>
            </a:extLst>
          </p:cNvPr>
          <p:cNvSpPr txBox="1">
            <a:spLocks/>
          </p:cNvSpPr>
          <p:nvPr/>
        </p:nvSpPr>
        <p:spPr>
          <a:xfrm>
            <a:off x="7826136" y="75077"/>
            <a:ext cx="4127964" cy="133336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u="none" strike="noStrike" kern="1200" cap="none" spc="4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YouTube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25A7467-9EAB-9647-9D64-2BBF1467E7A9}"/>
              </a:ext>
            </a:extLst>
          </p:cNvPr>
          <p:cNvCxnSpPr/>
          <p:nvPr/>
        </p:nvCxnSpPr>
        <p:spPr>
          <a:xfrm>
            <a:off x="7993309" y="745703"/>
            <a:ext cx="694005" cy="0"/>
          </a:xfrm>
          <a:prstGeom prst="line">
            <a:avLst/>
          </a:prstGeom>
          <a:ln w="38100">
            <a:solidFill>
              <a:srgbClr val="FFC2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407B014A-D0C5-8F4D-8A00-786A1EFB03D5}"/>
              </a:ext>
            </a:extLst>
          </p:cNvPr>
          <p:cNvSpPr/>
          <p:nvPr/>
        </p:nvSpPr>
        <p:spPr>
          <a:xfrm>
            <a:off x="-1" y="5125058"/>
            <a:ext cx="12192001" cy="1734513"/>
          </a:xfrm>
          <a:prstGeom prst="rect">
            <a:avLst/>
          </a:prstGeom>
          <a:solidFill>
            <a:schemeClr val="tx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2AF56E8-3D52-2D4D-B254-B6D01DA706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44757" y="5212970"/>
            <a:ext cx="12481512" cy="193065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8098281" y="3230573"/>
            <a:ext cx="3386247" cy="692497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5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Lato" panose="020F0502020204030203"/>
                <a:ea typeface="+mn-ea"/>
                <a:cs typeface="+mn-c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https://www.youtube.com/uniwarwick</a:t>
            </a:r>
            <a:r>
              <a:rPr kumimoji="0" lang="en-GB" sz="195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Lato" panose="020F0502020204030203"/>
                <a:ea typeface="+mn-ea"/>
                <a:cs typeface="+mn-cs"/>
              </a:rPr>
              <a:t>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1D6BCEA-DE05-4CB3-AA36-3C3302FED727}"/>
              </a:ext>
            </a:extLst>
          </p:cNvPr>
          <p:cNvSpPr/>
          <p:nvPr/>
        </p:nvSpPr>
        <p:spPr>
          <a:xfrm rot="16200000">
            <a:off x="11085807" y="4018865"/>
            <a:ext cx="962800" cy="1249586"/>
          </a:xfrm>
          <a:prstGeom prst="rect">
            <a:avLst/>
          </a:prstGeom>
          <a:solidFill>
            <a:srgbClr val="FFC2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BA7C7B6-C17F-4E91-A3AE-D7710DBF43E9}"/>
              </a:ext>
            </a:extLst>
          </p:cNvPr>
          <p:cNvSpPr txBox="1"/>
          <p:nvPr/>
        </p:nvSpPr>
        <p:spPr>
          <a:xfrm>
            <a:off x="7793657" y="1109430"/>
            <a:ext cx="4033206" cy="1892826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9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/>
                <a:ea typeface="+mn-ea"/>
                <a:cs typeface="+mn-cs"/>
              </a:rPr>
              <a:t>Straight from the Students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950" b="1" dirty="0">
                <a:solidFill>
                  <a:prstClr val="black"/>
                </a:solidFill>
                <a:latin typeface="Lato" panose="020F0502020204030203"/>
              </a:rPr>
              <a:t>Life at Warwick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9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/>
                <a:ea typeface="+mn-ea"/>
                <a:cs typeface="+mn-cs"/>
              </a:rPr>
              <a:t>Wellbeing at Warwick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950" b="1" dirty="0">
                <a:solidFill>
                  <a:prstClr val="black"/>
                </a:solidFill>
                <a:latin typeface="Lato" panose="020F0502020204030203"/>
              </a:rPr>
              <a:t>Discover our Departments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9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/>
                <a:ea typeface="+mn-ea"/>
                <a:cs typeface="+mn-cs"/>
              </a:rPr>
              <a:t>Sports &amp; Societies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950" b="1" dirty="0">
                <a:solidFill>
                  <a:prstClr val="black"/>
                </a:solidFill>
                <a:latin typeface="Lato" panose="020F0502020204030203"/>
              </a:rPr>
              <a:t>Accommodation at Warwick</a:t>
            </a:r>
            <a:endParaRPr kumimoji="0" lang="en-GB" sz="195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3BEA35A-DC1E-4EA7-A019-45AC54559C5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454" t="10873" r="986" b="12804"/>
          <a:stretch/>
        </p:blipFill>
        <p:spPr>
          <a:xfrm>
            <a:off x="0" y="-57602"/>
            <a:ext cx="7428514" cy="368435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3AB9C61-94BD-4FE8-8665-9BB448CB938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3107" t="24576" r="1951" b="44967"/>
          <a:stretch/>
        </p:blipFill>
        <p:spPr>
          <a:xfrm>
            <a:off x="-8" y="3626754"/>
            <a:ext cx="7428522" cy="1498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988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f38a0efb-cca0-4ba4-921d-c7eb856de1b8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eme1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heme1" id="{949A4006-39F2-4D09-BB35-83227DA30DF0}" vid="{3ED4D711-19D9-4CE2-9251-9A782285A3D8}"/>
    </a:ext>
  </a:extLst>
</a:theme>
</file>

<file path=ppt/theme/theme4.xml><?xml version="1.0" encoding="utf-8"?>
<a:theme xmlns:a="http://schemas.openxmlformats.org/drawingml/2006/main" name="BrushVTI">
  <a:themeElements>
    <a:clrScheme name="AnalogousFromLightSeedRightStep">
      <a:dk1>
        <a:srgbClr val="000000"/>
      </a:dk1>
      <a:lt1>
        <a:srgbClr val="FFFFFF"/>
      </a:lt1>
      <a:dk2>
        <a:srgbClr val="3D3423"/>
      </a:dk2>
      <a:lt2>
        <a:srgbClr val="E2E8E8"/>
      </a:lt2>
      <a:accent1>
        <a:srgbClr val="EA727C"/>
      </a:accent1>
      <a:accent2>
        <a:srgbClr val="E58553"/>
      </a:accent2>
      <a:accent3>
        <a:srgbClr val="BFA142"/>
      </a:accent3>
      <a:accent4>
        <a:srgbClr val="99AC3E"/>
      </a:accent4>
      <a:accent5>
        <a:srgbClr val="74B249"/>
      </a:accent5>
      <a:accent6>
        <a:srgbClr val="38BB39"/>
      </a:accent6>
      <a:hlink>
        <a:srgbClr val="568E8A"/>
      </a:hlink>
      <a:folHlink>
        <a:srgbClr val="7F7F7F"/>
      </a:folHlink>
    </a:clrScheme>
    <a:fontScheme name="Custom 3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rushVTI" id="{7102FA3A-9D7B-4497-8C4B-FB535AAFDE06}" vid="{C6D41F62-6FAB-440A-BEC7-CB7BF190811F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2414</TotalTime>
  <Words>480</Words>
  <Application>Microsoft Office PowerPoint</Application>
  <PresentationFormat>Widescreen</PresentationFormat>
  <Paragraphs>71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7</vt:i4>
      </vt:variant>
    </vt:vector>
  </HeadingPairs>
  <TitlesOfParts>
    <vt:vector size="17" baseType="lpstr">
      <vt:lpstr>Arial</vt:lpstr>
      <vt:lpstr>Calibri</vt:lpstr>
      <vt:lpstr>Calibri Light</vt:lpstr>
      <vt:lpstr>Century Gothic</vt:lpstr>
      <vt:lpstr>Lato</vt:lpstr>
      <vt:lpstr>Times New Roman</vt:lpstr>
      <vt:lpstr>Office Theme</vt:lpstr>
      <vt:lpstr>1_Office Theme</vt:lpstr>
      <vt:lpstr>Theme1</vt:lpstr>
      <vt:lpstr>BrushVTI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Soanes, Stephen</dc:creator>
  <cp:lastModifiedBy>Fox, Maria</cp:lastModifiedBy>
  <cp:revision>95</cp:revision>
  <dcterms:created xsi:type="dcterms:W3CDTF">2021-01-21T11:10:17Z</dcterms:created>
  <dcterms:modified xsi:type="dcterms:W3CDTF">2022-06-09T10:40:19Z</dcterms:modified>
</cp:coreProperties>
</file>