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7" r:id="rId5"/>
    <p:sldMasterId id="2147483713" r:id="rId6"/>
    <p:sldMasterId id="2147483739" r:id="rId7"/>
    <p:sldMasterId id="2147483765" r:id="rId8"/>
    <p:sldMasterId id="2147483791" r:id="rId9"/>
  </p:sldMasterIdLst>
  <p:notesMasterIdLst>
    <p:notesMasterId r:id="rId29"/>
  </p:notesMasterIdLst>
  <p:sldIdLst>
    <p:sldId id="263" r:id="rId10"/>
    <p:sldId id="287" r:id="rId11"/>
    <p:sldId id="297" r:id="rId12"/>
    <p:sldId id="296" r:id="rId13"/>
    <p:sldId id="362" r:id="rId14"/>
    <p:sldId id="363" r:id="rId15"/>
    <p:sldId id="265" r:id="rId16"/>
    <p:sldId id="348" r:id="rId17"/>
    <p:sldId id="323" r:id="rId18"/>
    <p:sldId id="364" r:id="rId19"/>
    <p:sldId id="304" r:id="rId20"/>
    <p:sldId id="365" r:id="rId21"/>
    <p:sldId id="284" r:id="rId22"/>
    <p:sldId id="259" r:id="rId23"/>
    <p:sldId id="366" r:id="rId24"/>
    <p:sldId id="367" r:id="rId25"/>
    <p:sldId id="368" r:id="rId26"/>
    <p:sldId id="369" r:id="rId27"/>
    <p:sldId id="370" r:id="rId28"/>
  </p:sldIdLst>
  <p:sldSz cx="12192000" cy="6858000"/>
  <p:notesSz cx="6797675" cy="9926638"/>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1053"/>
    <a:srgbClr val="00A9C0"/>
    <a:srgbClr val="EF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36A16C-EB4D-4842-9791-2002D8E368FC}" v="192" dt="2024-12-02T15:47:29.3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67087" autoAdjust="0"/>
  </p:normalViewPr>
  <p:slideViewPr>
    <p:cSldViewPr snapToGrid="0">
      <p:cViewPr varScale="1">
        <p:scale>
          <a:sx n="40" d="100"/>
          <a:sy n="40" d="100"/>
        </p:scale>
        <p:origin x="996"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microsoft.com/office/2015/10/relationships/revisionInfo" Target="revisionInfo.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tags" Target="tags/tag1.xml"/><Relationship Id="rId35" Type="http://schemas.microsoft.com/office/2016/11/relationships/changesInfo" Target="changesInfos/changesInfo1.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rase, Ian" userId="9abe897d-c6c4-407d-9c18-0443d9c18495" providerId="ADAL" clId="{1F36A16C-EB4D-4842-9791-2002D8E368FC}"/>
    <pc:docChg chg="undo redo custSel addSld delSld modSld sldOrd">
      <pc:chgData name="Scrase, Ian" userId="9abe897d-c6c4-407d-9c18-0443d9c18495" providerId="ADAL" clId="{1F36A16C-EB4D-4842-9791-2002D8E368FC}" dt="2024-12-02T15:47:29.333" v="899"/>
      <pc:docMkLst>
        <pc:docMk/>
      </pc:docMkLst>
      <pc:sldChg chg="addSp delSp modSp mod setBg modClrScheme modAnim chgLayout">
        <pc:chgData name="Scrase, Ian" userId="9abe897d-c6c4-407d-9c18-0443d9c18495" providerId="ADAL" clId="{1F36A16C-EB4D-4842-9791-2002D8E368FC}" dt="2024-12-02T15:32:36.170" v="779"/>
        <pc:sldMkLst>
          <pc:docMk/>
          <pc:sldMk cId="3399692406" sldId="259"/>
        </pc:sldMkLst>
        <pc:spChg chg="mod">
          <ac:chgData name="Scrase, Ian" userId="9abe897d-c6c4-407d-9c18-0443d9c18495" providerId="ADAL" clId="{1F36A16C-EB4D-4842-9791-2002D8E368FC}" dt="2024-12-02T15:00:40.974" v="701" actId="27636"/>
          <ac:spMkLst>
            <pc:docMk/>
            <pc:sldMk cId="3399692406" sldId="259"/>
            <ac:spMk id="3" creationId="{43FE67FB-66C6-A06F-77A6-AB9D2D540318}"/>
          </ac:spMkLst>
        </pc:spChg>
        <pc:spChg chg="add mod">
          <ac:chgData name="Scrase, Ian" userId="9abe897d-c6c4-407d-9c18-0443d9c18495" providerId="ADAL" clId="{1F36A16C-EB4D-4842-9791-2002D8E368FC}" dt="2024-12-02T15:00:55.504" v="704" actId="14100"/>
          <ac:spMkLst>
            <pc:docMk/>
            <pc:sldMk cId="3399692406" sldId="259"/>
            <ac:spMk id="4" creationId="{6B1AADB8-A84B-6A8D-12CB-DDA3701515CE}"/>
          </ac:spMkLst>
        </pc:spChg>
        <pc:spChg chg="del">
          <ac:chgData name="Scrase, Ian" userId="9abe897d-c6c4-407d-9c18-0443d9c18495" providerId="ADAL" clId="{1F36A16C-EB4D-4842-9791-2002D8E368FC}" dt="2024-12-02T12:37:05.806" v="454" actId="478"/>
          <ac:spMkLst>
            <pc:docMk/>
            <pc:sldMk cId="3399692406" sldId="259"/>
            <ac:spMk id="5" creationId="{837FC85D-33C5-4974-3AA2-6C91303DBBFC}"/>
          </ac:spMkLst>
        </pc:spChg>
        <pc:spChg chg="add mod">
          <ac:chgData name="Scrase, Ian" userId="9abe897d-c6c4-407d-9c18-0443d9c18495" providerId="ADAL" clId="{1F36A16C-EB4D-4842-9791-2002D8E368FC}" dt="2024-12-02T12:41:17.672" v="569" actId="403"/>
          <ac:spMkLst>
            <pc:docMk/>
            <pc:sldMk cId="3399692406" sldId="259"/>
            <ac:spMk id="7" creationId="{EF0A4033-B1BE-B953-E402-E5C3F013B406}"/>
          </ac:spMkLst>
        </pc:spChg>
        <pc:spChg chg="add mod">
          <ac:chgData name="Scrase, Ian" userId="9abe897d-c6c4-407d-9c18-0443d9c18495" providerId="ADAL" clId="{1F36A16C-EB4D-4842-9791-2002D8E368FC}" dt="2024-12-02T15:01:01.053" v="708" actId="6549"/>
          <ac:spMkLst>
            <pc:docMk/>
            <pc:sldMk cId="3399692406" sldId="259"/>
            <ac:spMk id="8" creationId="{E971157E-BBAB-E45B-7B08-80C958B5CB84}"/>
          </ac:spMkLst>
        </pc:spChg>
        <pc:spChg chg="add del mod">
          <ac:chgData name="Scrase, Ian" userId="9abe897d-c6c4-407d-9c18-0443d9c18495" providerId="ADAL" clId="{1F36A16C-EB4D-4842-9791-2002D8E368FC}" dt="2024-12-02T12:40:36.764" v="556" actId="478"/>
          <ac:spMkLst>
            <pc:docMk/>
            <pc:sldMk cId="3399692406" sldId="259"/>
            <ac:spMk id="9" creationId="{F1DB7455-B15A-AC62-75ED-8ADF2B6CCCC0}"/>
          </ac:spMkLst>
        </pc:spChg>
        <pc:spChg chg="del">
          <ac:chgData name="Scrase, Ian" userId="9abe897d-c6c4-407d-9c18-0443d9c18495" providerId="ADAL" clId="{1F36A16C-EB4D-4842-9791-2002D8E368FC}" dt="2024-12-02T12:37:05.806" v="454" actId="478"/>
          <ac:spMkLst>
            <pc:docMk/>
            <pc:sldMk cId="3399692406" sldId="259"/>
            <ac:spMk id="10" creationId="{1366D5C3-0020-7247-8D1C-FBA869BE7EA1}"/>
          </ac:spMkLst>
        </pc:spChg>
        <pc:spChg chg="del">
          <ac:chgData name="Scrase, Ian" userId="9abe897d-c6c4-407d-9c18-0443d9c18495" providerId="ADAL" clId="{1F36A16C-EB4D-4842-9791-2002D8E368FC}" dt="2024-12-02T12:37:05.806" v="454" actId="478"/>
          <ac:spMkLst>
            <pc:docMk/>
            <pc:sldMk cId="3399692406" sldId="259"/>
            <ac:spMk id="11" creationId="{F8373232-191B-E2E7-5C0F-8A45E5FCB316}"/>
          </ac:spMkLst>
        </pc:spChg>
        <pc:spChg chg="del">
          <ac:chgData name="Scrase, Ian" userId="9abe897d-c6c4-407d-9c18-0443d9c18495" providerId="ADAL" clId="{1F36A16C-EB4D-4842-9791-2002D8E368FC}" dt="2024-12-02T12:37:05.806" v="454" actId="478"/>
          <ac:spMkLst>
            <pc:docMk/>
            <pc:sldMk cId="3399692406" sldId="259"/>
            <ac:spMk id="12" creationId="{2F158378-8A5C-CAF2-8595-38756E6BBC3B}"/>
          </ac:spMkLst>
        </pc:spChg>
        <pc:spChg chg="del">
          <ac:chgData name="Scrase, Ian" userId="9abe897d-c6c4-407d-9c18-0443d9c18495" providerId="ADAL" clId="{1F36A16C-EB4D-4842-9791-2002D8E368FC}" dt="2024-12-02T12:37:05.806" v="454" actId="478"/>
          <ac:spMkLst>
            <pc:docMk/>
            <pc:sldMk cId="3399692406" sldId="259"/>
            <ac:spMk id="13" creationId="{26D89639-2553-076A-02C5-B3D05BF89D3F}"/>
          </ac:spMkLst>
        </pc:spChg>
        <pc:spChg chg="del">
          <ac:chgData name="Scrase, Ian" userId="9abe897d-c6c4-407d-9c18-0443d9c18495" providerId="ADAL" clId="{1F36A16C-EB4D-4842-9791-2002D8E368FC}" dt="2024-12-02T12:37:13.586" v="456" actId="478"/>
          <ac:spMkLst>
            <pc:docMk/>
            <pc:sldMk cId="3399692406" sldId="259"/>
            <ac:spMk id="14" creationId="{201C89B4-FAFF-98E8-A8F1-7AF561A8BD56}"/>
          </ac:spMkLst>
        </pc:spChg>
        <pc:spChg chg="del">
          <ac:chgData name="Scrase, Ian" userId="9abe897d-c6c4-407d-9c18-0443d9c18495" providerId="ADAL" clId="{1F36A16C-EB4D-4842-9791-2002D8E368FC}" dt="2024-12-02T12:37:09.470" v="455" actId="478"/>
          <ac:spMkLst>
            <pc:docMk/>
            <pc:sldMk cId="3399692406" sldId="259"/>
            <ac:spMk id="24" creationId="{1D8669A3-32F0-EEC2-595B-B64042022468}"/>
          </ac:spMkLst>
        </pc:spChg>
        <pc:spChg chg="del mod">
          <ac:chgData name="Scrase, Ian" userId="9abe897d-c6c4-407d-9c18-0443d9c18495" providerId="ADAL" clId="{1F36A16C-EB4D-4842-9791-2002D8E368FC}" dt="2024-12-02T12:37:01.982" v="453" actId="478"/>
          <ac:spMkLst>
            <pc:docMk/>
            <pc:sldMk cId="3399692406" sldId="259"/>
            <ac:spMk id="25" creationId="{713B2550-3A99-C40C-4082-FF8F2F9DCEF4}"/>
          </ac:spMkLst>
        </pc:spChg>
        <pc:spChg chg="del">
          <ac:chgData name="Scrase, Ian" userId="9abe897d-c6c4-407d-9c18-0443d9c18495" providerId="ADAL" clId="{1F36A16C-EB4D-4842-9791-2002D8E368FC}" dt="2024-12-02T12:37:05.806" v="454" actId="478"/>
          <ac:spMkLst>
            <pc:docMk/>
            <pc:sldMk cId="3399692406" sldId="259"/>
            <ac:spMk id="26" creationId="{B159F548-04C2-18B3-5BCF-01B671D897EC}"/>
          </ac:spMkLst>
        </pc:spChg>
        <pc:spChg chg="del">
          <ac:chgData name="Scrase, Ian" userId="9abe897d-c6c4-407d-9c18-0443d9c18495" providerId="ADAL" clId="{1F36A16C-EB4D-4842-9791-2002D8E368FC}" dt="2024-12-02T12:37:05.806" v="454" actId="478"/>
          <ac:spMkLst>
            <pc:docMk/>
            <pc:sldMk cId="3399692406" sldId="259"/>
            <ac:spMk id="27" creationId="{D3ABB20E-2FFC-3EC3-A1D4-036C9E2A7B8E}"/>
          </ac:spMkLst>
        </pc:spChg>
        <pc:picChg chg="add">
          <ac:chgData name="Scrase, Ian" userId="9abe897d-c6c4-407d-9c18-0443d9c18495" providerId="ADAL" clId="{1F36A16C-EB4D-4842-9791-2002D8E368FC}" dt="2024-12-02T12:37:51.881" v="457" actId="26606"/>
          <ac:picMkLst>
            <pc:docMk/>
            <pc:sldMk cId="3399692406" sldId="259"/>
            <ac:picMk id="6" creationId="{21AAFCB5-63F1-37D0-97D2-C37CE189970E}"/>
          </ac:picMkLst>
        </pc:picChg>
        <pc:picChg chg="del">
          <ac:chgData name="Scrase, Ian" userId="9abe897d-c6c4-407d-9c18-0443d9c18495" providerId="ADAL" clId="{1F36A16C-EB4D-4842-9791-2002D8E368FC}" dt="2024-12-02T12:36:55.702" v="451" actId="478"/>
          <ac:picMkLst>
            <pc:docMk/>
            <pc:sldMk cId="3399692406" sldId="259"/>
            <ac:picMk id="15" creationId="{FE104937-5647-9E69-D6CF-BB001D5F21B3}"/>
          </ac:picMkLst>
        </pc:picChg>
        <pc:picChg chg="del">
          <ac:chgData name="Scrase, Ian" userId="9abe897d-c6c4-407d-9c18-0443d9c18495" providerId="ADAL" clId="{1F36A16C-EB4D-4842-9791-2002D8E368FC}" dt="2024-12-02T12:36:45.021" v="448" actId="478"/>
          <ac:picMkLst>
            <pc:docMk/>
            <pc:sldMk cId="3399692406" sldId="259"/>
            <ac:picMk id="16" creationId="{48013B5E-8116-95F9-AD5D-8523FD083543}"/>
          </ac:picMkLst>
        </pc:picChg>
        <pc:picChg chg="del">
          <ac:chgData name="Scrase, Ian" userId="9abe897d-c6c4-407d-9c18-0443d9c18495" providerId="ADAL" clId="{1F36A16C-EB4D-4842-9791-2002D8E368FC}" dt="2024-12-02T12:36:58.542" v="452" actId="478"/>
          <ac:picMkLst>
            <pc:docMk/>
            <pc:sldMk cId="3399692406" sldId="259"/>
            <ac:picMk id="17" creationId="{42B2FF4E-999E-7504-62DF-FBB9831017B7}"/>
          </ac:picMkLst>
        </pc:picChg>
        <pc:picChg chg="del">
          <ac:chgData name="Scrase, Ian" userId="9abe897d-c6c4-407d-9c18-0443d9c18495" providerId="ADAL" clId="{1F36A16C-EB4D-4842-9791-2002D8E368FC}" dt="2024-12-02T12:36:52.680" v="450" actId="478"/>
          <ac:picMkLst>
            <pc:docMk/>
            <pc:sldMk cId="3399692406" sldId="259"/>
            <ac:picMk id="18" creationId="{9F84B99D-1719-1394-F42B-58112CA75ABD}"/>
          </ac:picMkLst>
        </pc:picChg>
        <pc:picChg chg="del">
          <ac:chgData name="Scrase, Ian" userId="9abe897d-c6c4-407d-9c18-0443d9c18495" providerId="ADAL" clId="{1F36A16C-EB4D-4842-9791-2002D8E368FC}" dt="2024-12-02T12:37:05.806" v="454" actId="478"/>
          <ac:picMkLst>
            <pc:docMk/>
            <pc:sldMk cId="3399692406" sldId="259"/>
            <ac:picMk id="19" creationId="{5FB87B10-6725-13DA-239C-5B890C7EC7A6}"/>
          </ac:picMkLst>
        </pc:picChg>
      </pc:sldChg>
      <pc:sldChg chg="modSp mod modNotesTx">
        <pc:chgData name="Scrase, Ian" userId="9abe897d-c6c4-407d-9c18-0443d9c18495" providerId="ADAL" clId="{1F36A16C-EB4D-4842-9791-2002D8E368FC}" dt="2024-12-02T15:45:36.305" v="898" actId="20577"/>
        <pc:sldMkLst>
          <pc:docMk/>
          <pc:sldMk cId="1539868990" sldId="263"/>
        </pc:sldMkLst>
        <pc:spChg chg="mod">
          <ac:chgData name="Scrase, Ian" userId="9abe897d-c6c4-407d-9c18-0443d9c18495" providerId="ADAL" clId="{1F36A16C-EB4D-4842-9791-2002D8E368FC}" dt="2024-12-02T15:45:36.305" v="898" actId="20577"/>
          <ac:spMkLst>
            <pc:docMk/>
            <pc:sldMk cId="1539868990" sldId="263"/>
            <ac:spMk id="3" creationId="{00000000-0000-0000-0000-000000000000}"/>
          </ac:spMkLst>
        </pc:spChg>
        <pc:picChg chg="mod">
          <ac:chgData name="Scrase, Ian" userId="9abe897d-c6c4-407d-9c18-0443d9c18495" providerId="ADAL" clId="{1F36A16C-EB4D-4842-9791-2002D8E368FC}" dt="2024-12-02T14:49:14.150" v="591"/>
          <ac:picMkLst>
            <pc:docMk/>
            <pc:sldMk cId="1539868990" sldId="263"/>
            <ac:picMk id="4" creationId="{D95DFF3C-968A-4ECA-212D-62114D956DD1}"/>
          </ac:picMkLst>
        </pc:picChg>
      </pc:sldChg>
      <pc:sldChg chg="addSp delSp modSp mod ord modNotesTx">
        <pc:chgData name="Scrase, Ian" userId="9abe897d-c6c4-407d-9c18-0443d9c18495" providerId="ADAL" clId="{1F36A16C-EB4D-4842-9791-2002D8E368FC}" dt="2024-12-02T14:49:14.150" v="591"/>
        <pc:sldMkLst>
          <pc:docMk/>
          <pc:sldMk cId="2360550996" sldId="265"/>
        </pc:sldMkLst>
        <pc:spChg chg="del mod">
          <ac:chgData name="Scrase, Ian" userId="9abe897d-c6c4-407d-9c18-0443d9c18495" providerId="ADAL" clId="{1F36A16C-EB4D-4842-9791-2002D8E368FC}" dt="2024-12-02T09:35:18.859" v="205" actId="478"/>
          <ac:spMkLst>
            <pc:docMk/>
            <pc:sldMk cId="2360550996" sldId="265"/>
            <ac:spMk id="3" creationId="{9EC533E4-8649-5A06-03BB-014D6D6DC821}"/>
          </ac:spMkLst>
        </pc:spChg>
        <pc:spChg chg="mod">
          <ac:chgData name="Scrase, Ian" userId="9abe897d-c6c4-407d-9c18-0443d9c18495" providerId="ADAL" clId="{1F36A16C-EB4D-4842-9791-2002D8E368FC}" dt="2024-12-02T14:49:14.150" v="591"/>
          <ac:spMkLst>
            <pc:docMk/>
            <pc:sldMk cId="2360550996" sldId="265"/>
            <ac:spMk id="7" creationId="{BF9ACFEA-91D1-4CB9-19D3-6A80433A728A}"/>
          </ac:spMkLst>
        </pc:spChg>
        <pc:spChg chg="del mod">
          <ac:chgData name="Scrase, Ian" userId="9abe897d-c6c4-407d-9c18-0443d9c18495" providerId="ADAL" clId="{1F36A16C-EB4D-4842-9791-2002D8E368FC}" dt="2024-12-02T09:35:13.809" v="203" actId="478"/>
          <ac:spMkLst>
            <pc:docMk/>
            <pc:sldMk cId="2360550996" sldId="265"/>
            <ac:spMk id="10" creationId="{35C1F2E8-AD14-19E4-137B-CD0890CCF93A}"/>
          </ac:spMkLst>
        </pc:spChg>
        <pc:picChg chg="add mod">
          <ac:chgData name="Scrase, Ian" userId="9abe897d-c6c4-407d-9c18-0443d9c18495" providerId="ADAL" clId="{1F36A16C-EB4D-4842-9791-2002D8E368FC}" dt="2024-12-02T09:41:20.209" v="212" actId="14100"/>
          <ac:picMkLst>
            <pc:docMk/>
            <pc:sldMk cId="2360550996" sldId="265"/>
            <ac:picMk id="4" creationId="{DAF5C0BD-48A8-BF78-1D10-30282E7A17A4}"/>
          </ac:picMkLst>
        </pc:picChg>
        <pc:picChg chg="del">
          <ac:chgData name="Scrase, Ian" userId="9abe897d-c6c4-407d-9c18-0443d9c18495" providerId="ADAL" clId="{1F36A16C-EB4D-4842-9791-2002D8E368FC}" dt="2024-12-02T09:35:08" v="200" actId="478"/>
          <ac:picMkLst>
            <pc:docMk/>
            <pc:sldMk cId="2360550996" sldId="265"/>
            <ac:picMk id="11" creationId="{1C970854-C4A5-E758-5F4C-E57525415C85}"/>
          </ac:picMkLst>
        </pc:picChg>
        <pc:picChg chg="del">
          <ac:chgData name="Scrase, Ian" userId="9abe897d-c6c4-407d-9c18-0443d9c18495" providerId="ADAL" clId="{1F36A16C-EB4D-4842-9791-2002D8E368FC}" dt="2024-12-02T09:35:09.574" v="201" actId="478"/>
          <ac:picMkLst>
            <pc:docMk/>
            <pc:sldMk cId="2360550996" sldId="265"/>
            <ac:picMk id="15" creationId="{F3FF622E-D55C-B35F-56B6-7D07F42C6125}"/>
          </ac:picMkLst>
        </pc:picChg>
      </pc:sldChg>
      <pc:sldChg chg="del">
        <pc:chgData name="Scrase, Ian" userId="9abe897d-c6c4-407d-9c18-0443d9c18495" providerId="ADAL" clId="{1F36A16C-EB4D-4842-9791-2002D8E368FC}" dt="2024-12-02T12:42:46.539" v="577" actId="47"/>
        <pc:sldMkLst>
          <pc:docMk/>
          <pc:sldMk cId="3473571778" sldId="275"/>
        </pc:sldMkLst>
      </pc:sldChg>
      <pc:sldChg chg="del">
        <pc:chgData name="Scrase, Ian" userId="9abe897d-c6c4-407d-9c18-0443d9c18495" providerId="ADAL" clId="{1F36A16C-EB4D-4842-9791-2002D8E368FC}" dt="2024-12-02T12:42:32.999" v="572" actId="47"/>
        <pc:sldMkLst>
          <pc:docMk/>
          <pc:sldMk cId="1272571501" sldId="282"/>
        </pc:sldMkLst>
      </pc:sldChg>
      <pc:sldChg chg="del">
        <pc:chgData name="Scrase, Ian" userId="9abe897d-c6c4-407d-9c18-0443d9c18495" providerId="ADAL" clId="{1F36A16C-EB4D-4842-9791-2002D8E368FC}" dt="2024-12-02T12:42:43.074" v="576" actId="47"/>
        <pc:sldMkLst>
          <pc:docMk/>
          <pc:sldMk cId="1565499426" sldId="283"/>
        </pc:sldMkLst>
      </pc:sldChg>
      <pc:sldChg chg="addSp delSp modSp mod setBg modClrScheme chgLayout modNotesTx">
        <pc:chgData name="Scrase, Ian" userId="9abe897d-c6c4-407d-9c18-0443d9c18495" providerId="ADAL" clId="{1F36A16C-EB4D-4842-9791-2002D8E368FC}" dt="2024-12-02T14:49:14.150" v="591"/>
        <pc:sldMkLst>
          <pc:docMk/>
          <pc:sldMk cId="3889497830" sldId="284"/>
        </pc:sldMkLst>
        <pc:spChg chg="mod">
          <ac:chgData name="Scrase, Ian" userId="9abe897d-c6c4-407d-9c18-0443d9c18495" providerId="ADAL" clId="{1F36A16C-EB4D-4842-9791-2002D8E368FC}" dt="2024-12-02T14:49:14.150" v="591"/>
          <ac:spMkLst>
            <pc:docMk/>
            <pc:sldMk cId="3889497830" sldId="284"/>
            <ac:spMk id="7" creationId="{1A8034AD-F3C3-AE4D-603A-2FF5CEE40550}"/>
          </ac:spMkLst>
        </pc:spChg>
        <pc:spChg chg="add del mod">
          <ac:chgData name="Scrase, Ian" userId="9abe897d-c6c4-407d-9c18-0443d9c18495" providerId="ADAL" clId="{1F36A16C-EB4D-4842-9791-2002D8E368FC}" dt="2024-12-02T12:28:48.965" v="267" actId="26606"/>
          <ac:spMkLst>
            <pc:docMk/>
            <pc:sldMk cId="3889497830" sldId="284"/>
            <ac:spMk id="16" creationId="{FFA0F146-C299-B109-1B51-94527FE1D78F}"/>
          </ac:spMkLst>
        </pc:spChg>
        <pc:spChg chg="add mod">
          <ac:chgData name="Scrase, Ian" userId="9abe897d-c6c4-407d-9c18-0443d9c18495" providerId="ADAL" clId="{1F36A16C-EB4D-4842-9791-2002D8E368FC}" dt="2024-12-02T14:49:14.150" v="591"/>
          <ac:spMkLst>
            <pc:docMk/>
            <pc:sldMk cId="3889497830" sldId="284"/>
            <ac:spMk id="21" creationId="{3260DCEE-65E2-599A-C42D-2E5717374B66}"/>
          </ac:spMkLst>
        </pc:spChg>
        <pc:graphicFrameChg chg="mod modGraphic">
          <ac:chgData name="Scrase, Ian" userId="9abe897d-c6c4-407d-9c18-0443d9c18495" providerId="ADAL" clId="{1F36A16C-EB4D-4842-9791-2002D8E368FC}" dt="2024-12-02T14:49:12.338" v="590"/>
          <ac:graphicFrameMkLst>
            <pc:docMk/>
            <pc:sldMk cId="3889497830" sldId="284"/>
            <ac:graphicFrameMk id="11" creationId="{0EDF2562-733A-7295-2067-A6180DE37E5E}"/>
          </ac:graphicFrameMkLst>
        </pc:graphicFrameChg>
        <pc:picChg chg="add del mod">
          <ac:chgData name="Scrase, Ian" userId="9abe897d-c6c4-407d-9c18-0443d9c18495" providerId="ADAL" clId="{1F36A16C-EB4D-4842-9791-2002D8E368FC}" dt="2024-12-02T12:25:15.153" v="250" actId="478"/>
          <ac:picMkLst>
            <pc:docMk/>
            <pc:sldMk cId="3889497830" sldId="284"/>
            <ac:picMk id="3" creationId="{21376290-4608-9646-6898-6107F1469401}"/>
          </ac:picMkLst>
        </pc:picChg>
      </pc:sldChg>
      <pc:sldChg chg="del">
        <pc:chgData name="Scrase, Ian" userId="9abe897d-c6c4-407d-9c18-0443d9c18495" providerId="ADAL" clId="{1F36A16C-EB4D-4842-9791-2002D8E368FC}" dt="2024-12-02T12:42:34.631" v="573" actId="47"/>
        <pc:sldMkLst>
          <pc:docMk/>
          <pc:sldMk cId="705597803" sldId="285"/>
        </pc:sldMkLst>
      </pc:sldChg>
      <pc:sldChg chg="del">
        <pc:chgData name="Scrase, Ian" userId="9abe897d-c6c4-407d-9c18-0443d9c18495" providerId="ADAL" clId="{1F36A16C-EB4D-4842-9791-2002D8E368FC}" dt="2024-12-02T12:42:31.284" v="571" actId="47"/>
        <pc:sldMkLst>
          <pc:docMk/>
          <pc:sldMk cId="3870229998" sldId="286"/>
        </pc:sldMkLst>
      </pc:sldChg>
      <pc:sldChg chg="modSp modNotesTx">
        <pc:chgData name="Scrase, Ian" userId="9abe897d-c6c4-407d-9c18-0443d9c18495" providerId="ADAL" clId="{1F36A16C-EB4D-4842-9791-2002D8E368FC}" dt="2024-12-02T15:25:31.796" v="764" actId="20577"/>
        <pc:sldMkLst>
          <pc:docMk/>
          <pc:sldMk cId="1718052175" sldId="287"/>
        </pc:sldMkLst>
        <pc:spChg chg="mod">
          <ac:chgData name="Scrase, Ian" userId="9abe897d-c6c4-407d-9c18-0443d9c18495" providerId="ADAL" clId="{1F36A16C-EB4D-4842-9791-2002D8E368FC}" dt="2024-12-02T14:49:14.150" v="591"/>
          <ac:spMkLst>
            <pc:docMk/>
            <pc:sldMk cId="1718052175" sldId="287"/>
            <ac:spMk id="12" creationId="{DF215037-808D-F8F2-002A-6742FE3D9E12}"/>
          </ac:spMkLst>
        </pc:spChg>
        <pc:graphicFrameChg chg="mod">
          <ac:chgData name="Scrase, Ian" userId="9abe897d-c6c4-407d-9c18-0443d9c18495" providerId="ADAL" clId="{1F36A16C-EB4D-4842-9791-2002D8E368FC}" dt="2024-12-02T15:25:31.796" v="764" actId="20577"/>
          <ac:graphicFrameMkLst>
            <pc:docMk/>
            <pc:sldMk cId="1718052175" sldId="287"/>
            <ac:graphicFrameMk id="8" creationId="{1EDF98BD-8A62-2644-C3C5-43265AF902F7}"/>
          </ac:graphicFrameMkLst>
        </pc:graphicFrameChg>
      </pc:sldChg>
      <pc:sldChg chg="modSp del">
        <pc:chgData name="Scrase, Ian" userId="9abe897d-c6c4-407d-9c18-0443d9c18495" providerId="ADAL" clId="{1F36A16C-EB4D-4842-9791-2002D8E368FC}" dt="2024-12-02T14:56:00.105" v="663" actId="47"/>
        <pc:sldMkLst>
          <pc:docMk/>
          <pc:sldMk cId="3421382444" sldId="292"/>
        </pc:sldMkLst>
        <pc:picChg chg="mod">
          <ac:chgData name="Scrase, Ian" userId="9abe897d-c6c4-407d-9c18-0443d9c18495" providerId="ADAL" clId="{1F36A16C-EB4D-4842-9791-2002D8E368FC}" dt="2024-12-02T14:49:14.150" v="591"/>
          <ac:picMkLst>
            <pc:docMk/>
            <pc:sldMk cId="3421382444" sldId="292"/>
            <ac:picMk id="7" creationId="{BEFF4D27-3E8D-349D-37D5-4C773D6F4D29}"/>
          </ac:picMkLst>
        </pc:picChg>
      </pc:sldChg>
      <pc:sldChg chg="delSp modSp mod ord setBg modNotesTx">
        <pc:chgData name="Scrase, Ian" userId="9abe897d-c6c4-407d-9c18-0443d9c18495" providerId="ADAL" clId="{1F36A16C-EB4D-4842-9791-2002D8E368FC}" dt="2024-12-02T15:20:53.694" v="762" actId="14100"/>
        <pc:sldMkLst>
          <pc:docMk/>
          <pc:sldMk cId="4022998693" sldId="296"/>
        </pc:sldMkLst>
        <pc:spChg chg="mod">
          <ac:chgData name="Scrase, Ian" userId="9abe897d-c6c4-407d-9c18-0443d9c18495" providerId="ADAL" clId="{1F36A16C-EB4D-4842-9791-2002D8E368FC}" dt="2024-12-02T15:20:53.694" v="762" actId="14100"/>
          <ac:spMkLst>
            <pc:docMk/>
            <pc:sldMk cId="4022998693" sldId="296"/>
            <ac:spMk id="2" creationId="{510F567F-9FA6-A124-E353-72DBC467884E}"/>
          </ac:spMkLst>
        </pc:spChg>
        <pc:spChg chg="del">
          <ac:chgData name="Scrase, Ian" userId="9abe897d-c6c4-407d-9c18-0443d9c18495" providerId="ADAL" clId="{1F36A16C-EB4D-4842-9791-2002D8E368FC}" dt="2024-12-02T09:30:51.905" v="183" actId="14826"/>
          <ac:spMkLst>
            <pc:docMk/>
            <pc:sldMk cId="4022998693" sldId="296"/>
            <ac:spMk id="9" creationId="{8A4D0E11-2727-41F8-0CFE-312D3BB939AC}"/>
          </ac:spMkLst>
        </pc:spChg>
        <pc:picChg chg="mod">
          <ac:chgData name="Scrase, Ian" userId="9abe897d-c6c4-407d-9c18-0443d9c18495" providerId="ADAL" clId="{1F36A16C-EB4D-4842-9791-2002D8E368FC}" dt="2024-12-02T14:49:14.150" v="591"/>
          <ac:picMkLst>
            <pc:docMk/>
            <pc:sldMk cId="4022998693" sldId="296"/>
            <ac:picMk id="7" creationId="{29E50A66-7752-BE2D-E5AE-F04F1F343976}"/>
          </ac:picMkLst>
        </pc:picChg>
      </pc:sldChg>
      <pc:sldChg chg="addSp delSp modSp mod setBg chgLayout modNotesTx">
        <pc:chgData name="Scrase, Ian" userId="9abe897d-c6c4-407d-9c18-0443d9c18495" providerId="ADAL" clId="{1F36A16C-EB4D-4842-9791-2002D8E368FC}" dt="2024-12-02T15:18:41.263" v="744"/>
        <pc:sldMkLst>
          <pc:docMk/>
          <pc:sldMk cId="2656933627" sldId="297"/>
        </pc:sldMkLst>
        <pc:spChg chg="add del mod">
          <ac:chgData name="Scrase, Ian" userId="9abe897d-c6c4-407d-9c18-0443d9c18495" providerId="ADAL" clId="{1F36A16C-EB4D-4842-9791-2002D8E368FC}" dt="2024-12-02T09:23:32.722" v="152" actId="478"/>
          <ac:spMkLst>
            <pc:docMk/>
            <pc:sldMk cId="2656933627" sldId="297"/>
            <ac:spMk id="4" creationId="{286306B9-A389-18D9-0B77-2811872D75F1}"/>
          </ac:spMkLst>
        </pc:spChg>
        <pc:spChg chg="mod">
          <ac:chgData name="Scrase, Ian" userId="9abe897d-c6c4-407d-9c18-0443d9c18495" providerId="ADAL" clId="{1F36A16C-EB4D-4842-9791-2002D8E368FC}" dt="2024-12-02T14:49:14.150" v="591"/>
          <ac:spMkLst>
            <pc:docMk/>
            <pc:sldMk cId="2656933627" sldId="297"/>
            <ac:spMk id="6" creationId="{EC60526B-2EF1-C1C7-1744-D6D242A25EC4}"/>
          </ac:spMkLst>
        </pc:spChg>
        <pc:spChg chg="del mod ord">
          <ac:chgData name="Scrase, Ian" userId="9abe897d-c6c4-407d-9c18-0443d9c18495" providerId="ADAL" clId="{1F36A16C-EB4D-4842-9791-2002D8E368FC}" dt="2024-12-02T09:23:30.702" v="151" actId="478"/>
          <ac:spMkLst>
            <pc:docMk/>
            <pc:sldMk cId="2656933627" sldId="297"/>
            <ac:spMk id="12" creationId="{DFB0426F-CC83-B795-F475-99C6B5D18D1C}"/>
          </ac:spMkLst>
        </pc:spChg>
        <pc:picChg chg="add mod">
          <ac:chgData name="Scrase, Ian" userId="9abe897d-c6c4-407d-9c18-0443d9c18495" providerId="ADAL" clId="{1F36A16C-EB4D-4842-9791-2002D8E368FC}" dt="2024-12-02T09:23:26.454" v="150" actId="26606"/>
          <ac:picMkLst>
            <pc:docMk/>
            <pc:sldMk cId="2656933627" sldId="297"/>
            <ac:picMk id="2" creationId="{1AE2664C-CAD4-9E02-5A5E-81B0684A4B04}"/>
          </ac:picMkLst>
        </pc:picChg>
        <pc:picChg chg="del mod">
          <ac:chgData name="Scrase, Ian" userId="9abe897d-c6c4-407d-9c18-0443d9c18495" providerId="ADAL" clId="{1F36A16C-EB4D-4842-9791-2002D8E368FC}" dt="2024-12-02T09:23:30.702" v="151" actId="478"/>
          <ac:picMkLst>
            <pc:docMk/>
            <pc:sldMk cId="2656933627" sldId="297"/>
            <ac:picMk id="11" creationId="{5329FC38-7519-D39C-ACB2-93FBC4753CC0}"/>
          </ac:picMkLst>
        </pc:picChg>
      </pc:sldChg>
      <pc:sldChg chg="del">
        <pc:chgData name="Scrase, Ian" userId="9abe897d-c6c4-407d-9c18-0443d9c18495" providerId="ADAL" clId="{1F36A16C-EB4D-4842-9791-2002D8E368FC}" dt="2024-12-02T12:42:37.807" v="575" actId="47"/>
        <pc:sldMkLst>
          <pc:docMk/>
          <pc:sldMk cId="2948623785" sldId="302"/>
        </pc:sldMkLst>
      </pc:sldChg>
      <pc:sldChg chg="modSp del">
        <pc:chgData name="Scrase, Ian" userId="9abe897d-c6c4-407d-9c18-0443d9c18495" providerId="ADAL" clId="{1F36A16C-EB4D-4842-9791-2002D8E368FC}" dt="2024-12-02T14:49:12.338" v="590"/>
        <pc:sldMkLst>
          <pc:docMk/>
          <pc:sldMk cId="1026678239" sldId="304"/>
        </pc:sldMkLst>
        <pc:picChg chg="mod">
          <ac:chgData name="Scrase, Ian" userId="9abe897d-c6c4-407d-9c18-0443d9c18495" providerId="ADAL" clId="{1F36A16C-EB4D-4842-9791-2002D8E368FC}" dt="2024-12-02T14:49:12.338" v="590"/>
          <ac:picMkLst>
            <pc:docMk/>
            <pc:sldMk cId="1026678239" sldId="304"/>
            <ac:picMk id="4" creationId="{00000000-0000-0000-0000-000000000000}"/>
          </ac:picMkLst>
        </pc:picChg>
      </pc:sldChg>
      <pc:sldChg chg="del">
        <pc:chgData name="Scrase, Ian" userId="9abe897d-c6c4-407d-9c18-0443d9c18495" providerId="ADAL" clId="{1F36A16C-EB4D-4842-9791-2002D8E368FC}" dt="2024-12-02T12:42:36.482" v="574" actId="47"/>
        <pc:sldMkLst>
          <pc:docMk/>
          <pc:sldMk cId="1526563621" sldId="309"/>
        </pc:sldMkLst>
      </pc:sldChg>
      <pc:sldChg chg="addSp delSp modSp add mod setBg modClrScheme chgLayout modNotesTx">
        <pc:chgData name="Scrase, Ian" userId="9abe897d-c6c4-407d-9c18-0443d9c18495" providerId="ADAL" clId="{1F36A16C-EB4D-4842-9791-2002D8E368FC}" dt="2024-12-02T14:58:41.382" v="699" actId="1076"/>
        <pc:sldMkLst>
          <pc:docMk/>
          <pc:sldMk cId="1995218820" sldId="323"/>
        </pc:sldMkLst>
        <pc:spChg chg="mod">
          <ac:chgData name="Scrase, Ian" userId="9abe897d-c6c4-407d-9c18-0443d9c18495" providerId="ADAL" clId="{1F36A16C-EB4D-4842-9791-2002D8E368FC}" dt="2024-12-02T14:49:14.150" v="591"/>
          <ac:spMkLst>
            <pc:docMk/>
            <pc:sldMk cId="1995218820" sldId="323"/>
            <ac:spMk id="2" creationId="{00000000-0000-0000-0000-000000000000}"/>
          </ac:spMkLst>
        </pc:spChg>
        <pc:spChg chg="mod">
          <ac:chgData name="Scrase, Ian" userId="9abe897d-c6c4-407d-9c18-0443d9c18495" providerId="ADAL" clId="{1F36A16C-EB4D-4842-9791-2002D8E368FC}" dt="2024-12-02T14:58:41.382" v="699" actId="1076"/>
          <ac:spMkLst>
            <pc:docMk/>
            <pc:sldMk cId="1995218820" sldId="323"/>
            <ac:spMk id="3" creationId="{00000000-0000-0000-0000-000000000000}"/>
          </ac:spMkLst>
        </pc:spChg>
        <pc:spChg chg="mod">
          <ac:chgData name="Scrase, Ian" userId="9abe897d-c6c4-407d-9c18-0443d9c18495" providerId="ADAL" clId="{1F36A16C-EB4D-4842-9791-2002D8E368FC}" dt="2024-12-02T12:30:34.207" v="271" actId="26606"/>
          <ac:spMkLst>
            <pc:docMk/>
            <pc:sldMk cId="1995218820" sldId="323"/>
            <ac:spMk id="4" creationId="{00000000-0000-0000-0000-000000000000}"/>
          </ac:spMkLst>
        </pc:spChg>
        <pc:spChg chg="add del mod">
          <ac:chgData name="Scrase, Ian" userId="9abe897d-c6c4-407d-9c18-0443d9c18495" providerId="ADAL" clId="{1F36A16C-EB4D-4842-9791-2002D8E368FC}" dt="2024-12-02T12:30:38.515" v="272"/>
          <ac:spMkLst>
            <pc:docMk/>
            <pc:sldMk cId="1995218820" sldId="323"/>
            <ac:spMk id="9" creationId="{B7E4F2AC-3BA9-6798-1995-E9442C0F5292}"/>
          </ac:spMkLst>
        </pc:spChg>
        <pc:spChg chg="add mod">
          <ac:chgData name="Scrase, Ian" userId="9abe897d-c6c4-407d-9c18-0443d9c18495" providerId="ADAL" clId="{1F36A16C-EB4D-4842-9791-2002D8E368FC}" dt="2024-12-02T14:58:35.932" v="698" actId="20577"/>
          <ac:spMkLst>
            <pc:docMk/>
            <pc:sldMk cId="1995218820" sldId="323"/>
            <ac:spMk id="11" creationId="{D1148ADB-F0F5-F362-FCE4-09B9AC9C1A5D}"/>
          </ac:spMkLst>
        </pc:spChg>
        <pc:picChg chg="add mod">
          <ac:chgData name="Scrase, Ian" userId="9abe897d-c6c4-407d-9c18-0443d9c18495" providerId="ADAL" clId="{1F36A16C-EB4D-4842-9791-2002D8E368FC}" dt="2024-12-02T14:49:14.150" v="591"/>
          <ac:picMkLst>
            <pc:docMk/>
            <pc:sldMk cId="1995218820" sldId="323"/>
            <ac:picMk id="6" creationId="{1883A15A-3463-A1BF-70F0-D409066AAD24}"/>
          </ac:picMkLst>
        </pc:picChg>
      </pc:sldChg>
      <pc:sldChg chg="modSp">
        <pc:chgData name="Scrase, Ian" userId="9abe897d-c6c4-407d-9c18-0443d9c18495" providerId="ADAL" clId="{1F36A16C-EB4D-4842-9791-2002D8E368FC}" dt="2024-12-02T14:49:14.150" v="591"/>
        <pc:sldMkLst>
          <pc:docMk/>
          <pc:sldMk cId="499022947" sldId="348"/>
        </pc:sldMkLst>
        <pc:spChg chg="mod">
          <ac:chgData name="Scrase, Ian" userId="9abe897d-c6c4-407d-9c18-0443d9c18495" providerId="ADAL" clId="{1F36A16C-EB4D-4842-9791-2002D8E368FC}" dt="2024-12-02T14:49:14.150" v="591"/>
          <ac:spMkLst>
            <pc:docMk/>
            <pc:sldMk cId="499022947" sldId="348"/>
            <ac:spMk id="4" creationId="{2FD84015-D897-9922-9D30-2153EC3F3570}"/>
          </ac:spMkLst>
        </pc:spChg>
        <pc:spChg chg="mod">
          <ac:chgData name="Scrase, Ian" userId="9abe897d-c6c4-407d-9c18-0443d9c18495" providerId="ADAL" clId="{1F36A16C-EB4D-4842-9791-2002D8E368FC}" dt="2024-12-02T14:49:14.150" v="591"/>
          <ac:spMkLst>
            <pc:docMk/>
            <pc:sldMk cId="499022947" sldId="348"/>
            <ac:spMk id="7" creationId="{B2D1A532-C2AE-E0AF-2BE5-6D515298AB02}"/>
          </ac:spMkLst>
        </pc:spChg>
      </pc:sldChg>
      <pc:sldChg chg="addSp modSp add del mod ord setBg modAnim">
        <pc:chgData name="Scrase, Ian" userId="9abe897d-c6c4-407d-9c18-0443d9c18495" providerId="ADAL" clId="{1F36A16C-EB4D-4842-9791-2002D8E368FC}" dt="2024-12-02T15:47:29.333" v="899"/>
        <pc:sldMkLst>
          <pc:docMk/>
          <pc:sldMk cId="4214136861" sldId="362"/>
        </pc:sldMkLst>
        <pc:spChg chg="mod">
          <ac:chgData name="Scrase, Ian" userId="9abe897d-c6c4-407d-9c18-0443d9c18495" providerId="ADAL" clId="{1F36A16C-EB4D-4842-9791-2002D8E368FC}" dt="2024-12-02T09:26:17.748" v="159" actId="14100"/>
          <ac:spMkLst>
            <pc:docMk/>
            <pc:sldMk cId="4214136861" sldId="362"/>
            <ac:spMk id="2" creationId="{577A777A-71A0-09F1-EFB3-D4C9D7ECC83F}"/>
          </ac:spMkLst>
        </pc:spChg>
        <pc:spChg chg="mod">
          <ac:chgData name="Scrase, Ian" userId="9abe897d-c6c4-407d-9c18-0443d9c18495" providerId="ADAL" clId="{1F36A16C-EB4D-4842-9791-2002D8E368FC}" dt="2024-12-02T09:29:09.201" v="177" actId="113"/>
          <ac:spMkLst>
            <pc:docMk/>
            <pc:sldMk cId="4214136861" sldId="362"/>
            <ac:spMk id="4" creationId="{53587637-7A64-1EA5-DE3F-9E6E9A20DC30}"/>
          </ac:spMkLst>
        </pc:spChg>
        <pc:spChg chg="add mod">
          <ac:chgData name="Scrase, Ian" userId="9abe897d-c6c4-407d-9c18-0443d9c18495" providerId="ADAL" clId="{1F36A16C-EB4D-4842-9791-2002D8E368FC}" dt="2024-12-02T15:20:10.673" v="760" actId="113"/>
          <ac:spMkLst>
            <pc:docMk/>
            <pc:sldMk cId="4214136861" sldId="362"/>
            <ac:spMk id="5" creationId="{FB5786E2-7947-E1B6-A5FA-E167F6D99759}"/>
          </ac:spMkLst>
        </pc:spChg>
        <pc:picChg chg="mod">
          <ac:chgData name="Scrase, Ian" userId="9abe897d-c6c4-407d-9c18-0443d9c18495" providerId="ADAL" clId="{1F36A16C-EB4D-4842-9791-2002D8E368FC}" dt="2024-12-02T09:26:02.547" v="156" actId="1076"/>
          <ac:picMkLst>
            <pc:docMk/>
            <pc:sldMk cId="4214136861" sldId="362"/>
            <ac:picMk id="9" creationId="{B0DBF76D-ADC4-F0EF-CA16-AFCF04FD3657}"/>
          </ac:picMkLst>
        </pc:picChg>
      </pc:sldChg>
      <pc:sldChg chg="modSp add mod">
        <pc:chgData name="Scrase, Ian" userId="9abe897d-c6c4-407d-9c18-0443d9c18495" providerId="ADAL" clId="{1F36A16C-EB4D-4842-9791-2002D8E368FC}" dt="2024-12-02T14:49:14.150" v="591"/>
        <pc:sldMkLst>
          <pc:docMk/>
          <pc:sldMk cId="3575343542" sldId="363"/>
        </pc:sldMkLst>
        <pc:spChg chg="mod">
          <ac:chgData name="Scrase, Ian" userId="9abe897d-c6c4-407d-9c18-0443d9c18495" providerId="ADAL" clId="{1F36A16C-EB4D-4842-9791-2002D8E368FC}" dt="2024-12-02T09:34:26.043" v="197" actId="1076"/>
          <ac:spMkLst>
            <pc:docMk/>
            <pc:sldMk cId="3575343542" sldId="363"/>
            <ac:spMk id="2" creationId="{A1D4E629-4807-4462-F4E1-F93C4912F7A0}"/>
          </ac:spMkLst>
        </pc:spChg>
        <pc:picChg chg="mod">
          <ac:chgData name="Scrase, Ian" userId="9abe897d-c6c4-407d-9c18-0443d9c18495" providerId="ADAL" clId="{1F36A16C-EB4D-4842-9791-2002D8E368FC}" dt="2024-12-02T14:49:14.150" v="591"/>
          <ac:picMkLst>
            <pc:docMk/>
            <pc:sldMk cId="3575343542" sldId="363"/>
            <ac:picMk id="7" creationId="{539E8208-039C-1A85-D71A-B5951D238418}"/>
          </ac:picMkLst>
        </pc:picChg>
      </pc:sldChg>
      <pc:sldChg chg="modSp add del">
        <pc:chgData name="Scrase, Ian" userId="9abe897d-c6c4-407d-9c18-0443d9c18495" providerId="ADAL" clId="{1F36A16C-EB4D-4842-9791-2002D8E368FC}" dt="2024-12-02T14:49:14.150" v="591"/>
        <pc:sldMkLst>
          <pc:docMk/>
          <pc:sldMk cId="112156080" sldId="364"/>
        </pc:sldMkLst>
        <pc:spChg chg="mod">
          <ac:chgData name="Scrase, Ian" userId="9abe897d-c6c4-407d-9c18-0443d9c18495" providerId="ADAL" clId="{1F36A16C-EB4D-4842-9791-2002D8E368FC}" dt="2024-12-02T14:49:14.150" v="591"/>
          <ac:spMkLst>
            <pc:docMk/>
            <pc:sldMk cId="112156080" sldId="364"/>
            <ac:spMk id="4" creationId="{2F23FDA3-2D63-87B4-5AAF-4EA85A192D6C}"/>
          </ac:spMkLst>
        </pc:spChg>
      </pc:sldChg>
      <pc:sldChg chg="modSp add mod ord">
        <pc:chgData name="Scrase, Ian" userId="9abe897d-c6c4-407d-9c18-0443d9c18495" providerId="ADAL" clId="{1F36A16C-EB4D-4842-9791-2002D8E368FC}" dt="2024-12-02T14:49:14.150" v="591"/>
        <pc:sldMkLst>
          <pc:docMk/>
          <pc:sldMk cId="1557297959" sldId="365"/>
        </pc:sldMkLst>
        <pc:spChg chg="mod">
          <ac:chgData name="Scrase, Ian" userId="9abe897d-c6c4-407d-9c18-0443d9c18495" providerId="ADAL" clId="{1F36A16C-EB4D-4842-9791-2002D8E368FC}" dt="2024-12-02T11:23:42.969" v="229"/>
          <ac:spMkLst>
            <pc:docMk/>
            <pc:sldMk cId="1557297959" sldId="365"/>
            <ac:spMk id="2" creationId="{C547BFFC-60E5-0248-9970-5F9341547345}"/>
          </ac:spMkLst>
        </pc:spChg>
        <pc:picChg chg="mod">
          <ac:chgData name="Scrase, Ian" userId="9abe897d-c6c4-407d-9c18-0443d9c18495" providerId="ADAL" clId="{1F36A16C-EB4D-4842-9791-2002D8E368FC}" dt="2024-12-02T14:49:14.150" v="591"/>
          <ac:picMkLst>
            <pc:docMk/>
            <pc:sldMk cId="1557297959" sldId="365"/>
            <ac:picMk id="7" creationId="{9C1A5D8B-8076-22CD-EBCC-36A4D847AE95}"/>
          </ac:picMkLst>
        </pc:picChg>
      </pc:sldChg>
      <pc:sldChg chg="modSp add mod ord modNotesTx">
        <pc:chgData name="Scrase, Ian" userId="9abe897d-c6c4-407d-9c18-0443d9c18495" providerId="ADAL" clId="{1F36A16C-EB4D-4842-9791-2002D8E368FC}" dt="2024-12-02T14:49:14.150" v="591"/>
        <pc:sldMkLst>
          <pc:docMk/>
          <pc:sldMk cId="698313927" sldId="366"/>
        </pc:sldMkLst>
        <pc:spChg chg="mod">
          <ac:chgData name="Scrase, Ian" userId="9abe897d-c6c4-407d-9c18-0443d9c18495" providerId="ADAL" clId="{1F36A16C-EB4D-4842-9791-2002D8E368FC}" dt="2024-12-02T13:28:03.092" v="584" actId="20577"/>
          <ac:spMkLst>
            <pc:docMk/>
            <pc:sldMk cId="698313927" sldId="366"/>
            <ac:spMk id="2" creationId="{6A14222D-F151-D100-AF78-095918C5DB7F}"/>
          </ac:spMkLst>
        </pc:spChg>
        <pc:picChg chg="mod">
          <ac:chgData name="Scrase, Ian" userId="9abe897d-c6c4-407d-9c18-0443d9c18495" providerId="ADAL" clId="{1F36A16C-EB4D-4842-9791-2002D8E368FC}" dt="2024-12-02T14:49:14.150" v="591"/>
          <ac:picMkLst>
            <pc:docMk/>
            <pc:sldMk cId="698313927" sldId="366"/>
            <ac:picMk id="7" creationId="{E2A7D0B0-6326-E31D-E2C9-2A323EE5FE44}"/>
          </ac:picMkLst>
        </pc:picChg>
      </pc:sldChg>
      <pc:sldChg chg="modSp new del mod">
        <pc:chgData name="Scrase, Ian" userId="9abe897d-c6c4-407d-9c18-0443d9c18495" providerId="ADAL" clId="{1F36A16C-EB4D-4842-9791-2002D8E368FC}" dt="2024-12-02T12:29:26.121" v="270" actId="47"/>
        <pc:sldMkLst>
          <pc:docMk/>
          <pc:sldMk cId="1117504976" sldId="366"/>
        </pc:sldMkLst>
        <pc:spChg chg="mod">
          <ac:chgData name="Scrase, Ian" userId="9abe897d-c6c4-407d-9c18-0443d9c18495" providerId="ADAL" clId="{1F36A16C-EB4D-4842-9791-2002D8E368FC}" dt="2024-12-02T11:26:12.437" v="234" actId="1076"/>
          <ac:spMkLst>
            <pc:docMk/>
            <pc:sldMk cId="1117504976" sldId="366"/>
            <ac:spMk id="2" creationId="{9510C5AB-D373-D158-2E9D-7D4B44DDCBAE}"/>
          </ac:spMkLst>
        </pc:spChg>
      </pc:sldChg>
      <pc:sldChg chg="addSp delSp modSp new mod modClrScheme chgLayout">
        <pc:chgData name="Scrase, Ian" userId="9abe897d-c6c4-407d-9c18-0443d9c18495" providerId="ADAL" clId="{1F36A16C-EB4D-4842-9791-2002D8E368FC}" dt="2024-12-02T14:54:54.943" v="662" actId="20577"/>
        <pc:sldMkLst>
          <pc:docMk/>
          <pc:sldMk cId="2482537313" sldId="367"/>
        </pc:sldMkLst>
        <pc:spChg chg="del mod">
          <ac:chgData name="Scrase, Ian" userId="9abe897d-c6c4-407d-9c18-0443d9c18495" providerId="ADAL" clId="{1F36A16C-EB4D-4842-9791-2002D8E368FC}" dt="2024-12-02T14:50:24.634" v="598" actId="26606"/>
          <ac:spMkLst>
            <pc:docMk/>
            <pc:sldMk cId="2482537313" sldId="367"/>
            <ac:spMk id="2" creationId="{2EB62C3A-19D4-3E34-C886-41125CE9A9A1}"/>
          </ac:spMkLst>
        </pc:spChg>
        <pc:spChg chg="del mod">
          <ac:chgData name="Scrase, Ian" userId="9abe897d-c6c4-407d-9c18-0443d9c18495" providerId="ADAL" clId="{1F36A16C-EB4D-4842-9791-2002D8E368FC}" dt="2024-12-02T14:50:24.634" v="598" actId="26606"/>
          <ac:spMkLst>
            <pc:docMk/>
            <pc:sldMk cId="2482537313" sldId="367"/>
            <ac:spMk id="3" creationId="{BB1A76B9-6BEC-4A5B-FF67-7F706F3E3E7E}"/>
          </ac:spMkLst>
        </pc:spChg>
        <pc:spChg chg="add del mod">
          <ac:chgData name="Scrase, Ian" userId="9abe897d-c6c4-407d-9c18-0443d9c18495" providerId="ADAL" clId="{1F36A16C-EB4D-4842-9791-2002D8E368FC}" dt="2024-12-02T14:53:51.782" v="615" actId="26606"/>
          <ac:spMkLst>
            <pc:docMk/>
            <pc:sldMk cId="2482537313" sldId="367"/>
            <ac:spMk id="8" creationId="{0904568C-2E81-2F0B-2469-18929EF2DB25}"/>
          </ac:spMkLst>
        </pc:spChg>
        <pc:spChg chg="add del mod">
          <ac:chgData name="Scrase, Ian" userId="9abe897d-c6c4-407d-9c18-0443d9c18495" providerId="ADAL" clId="{1F36A16C-EB4D-4842-9791-2002D8E368FC}" dt="2024-12-02T14:53:51.782" v="615" actId="26606"/>
          <ac:spMkLst>
            <pc:docMk/>
            <pc:sldMk cId="2482537313" sldId="367"/>
            <ac:spMk id="10" creationId="{093493EE-5BE9-B4DF-F304-6D7D94CF02D3}"/>
          </ac:spMkLst>
        </pc:spChg>
        <pc:spChg chg="add mod">
          <ac:chgData name="Scrase, Ian" userId="9abe897d-c6c4-407d-9c18-0443d9c18495" providerId="ADAL" clId="{1F36A16C-EB4D-4842-9791-2002D8E368FC}" dt="2024-12-02T14:53:51.782" v="615" actId="26606"/>
          <ac:spMkLst>
            <pc:docMk/>
            <pc:sldMk cId="2482537313" sldId="367"/>
            <ac:spMk id="12" creationId="{5264E8DE-799F-0F8E-0EB6-89183A681FCA}"/>
          </ac:spMkLst>
        </pc:spChg>
        <pc:spChg chg="add mod">
          <ac:chgData name="Scrase, Ian" userId="9abe897d-c6c4-407d-9c18-0443d9c18495" providerId="ADAL" clId="{1F36A16C-EB4D-4842-9791-2002D8E368FC}" dt="2024-12-02T14:54:13.874" v="628" actId="27636"/>
          <ac:spMkLst>
            <pc:docMk/>
            <pc:sldMk cId="2482537313" sldId="367"/>
            <ac:spMk id="14" creationId="{A5F00A14-4F49-C16F-783F-05E72837C307}"/>
          </ac:spMkLst>
        </pc:spChg>
        <pc:spChg chg="add del mod">
          <ac:chgData name="Scrase, Ian" userId="9abe897d-c6c4-407d-9c18-0443d9c18495" providerId="ADAL" clId="{1F36A16C-EB4D-4842-9791-2002D8E368FC}" dt="2024-12-02T14:53:51.782" v="615" actId="26606"/>
          <ac:spMkLst>
            <pc:docMk/>
            <pc:sldMk cId="2482537313" sldId="367"/>
            <ac:spMk id="16" creationId="{B25B2DC2-59D0-C927-7197-534E585ADD5C}"/>
          </ac:spMkLst>
        </pc:spChg>
        <pc:spChg chg="add mod">
          <ac:chgData name="Scrase, Ian" userId="9abe897d-c6c4-407d-9c18-0443d9c18495" providerId="ADAL" clId="{1F36A16C-EB4D-4842-9791-2002D8E368FC}" dt="2024-12-02T14:54:54.943" v="662" actId="20577"/>
          <ac:spMkLst>
            <pc:docMk/>
            <pc:sldMk cId="2482537313" sldId="367"/>
            <ac:spMk id="22" creationId="{2AFBDAF4-EE04-C944-ADAE-9447FB853300}"/>
          </ac:spMkLst>
        </pc:spChg>
        <pc:spChg chg="add mod">
          <ac:chgData name="Scrase, Ian" userId="9abe897d-c6c4-407d-9c18-0443d9c18495" providerId="ADAL" clId="{1F36A16C-EB4D-4842-9791-2002D8E368FC}" dt="2024-12-02T14:53:51.782" v="615" actId="26606"/>
          <ac:spMkLst>
            <pc:docMk/>
            <pc:sldMk cId="2482537313" sldId="367"/>
            <ac:spMk id="24" creationId="{094A7425-6893-F741-2F61-542B9D403037}"/>
          </ac:spMkLst>
        </pc:spChg>
        <pc:graphicFrameChg chg="add">
          <ac:chgData name="Scrase, Ian" userId="9abe897d-c6c4-407d-9c18-0443d9c18495" providerId="ADAL" clId="{1F36A16C-EB4D-4842-9791-2002D8E368FC}" dt="2024-12-02T14:53:51.782" v="615" actId="26606"/>
          <ac:graphicFrameMkLst>
            <pc:docMk/>
            <pc:sldMk cId="2482537313" sldId="367"/>
            <ac:graphicFrameMk id="18" creationId="{17BC21DB-921A-1ED0-C2D2-671DD5E10570}"/>
          </ac:graphicFrameMkLst>
        </pc:graphicFrameChg>
      </pc:sldChg>
      <pc:sldChg chg="modSp add mod ord">
        <pc:chgData name="Scrase, Ian" userId="9abe897d-c6c4-407d-9c18-0443d9c18495" providerId="ADAL" clId="{1F36A16C-EB4D-4842-9791-2002D8E368FC}" dt="2024-12-02T14:56:43.350" v="667"/>
        <pc:sldMkLst>
          <pc:docMk/>
          <pc:sldMk cId="3009183530" sldId="368"/>
        </pc:sldMkLst>
        <pc:spChg chg="mod">
          <ac:chgData name="Scrase, Ian" userId="9abe897d-c6c4-407d-9c18-0443d9c18495" providerId="ADAL" clId="{1F36A16C-EB4D-4842-9791-2002D8E368FC}" dt="2024-12-02T14:56:43.350" v="667"/>
          <ac:spMkLst>
            <pc:docMk/>
            <pc:sldMk cId="3009183530" sldId="368"/>
            <ac:spMk id="2" creationId="{CCD060E3-8CEA-761A-D537-A68D03F0C58F}"/>
          </ac:spMkLst>
        </pc:spChg>
      </pc:sldChg>
      <pc:sldChg chg="addSp delSp modSp new mod chgLayout modNotesTx">
        <pc:chgData name="Scrase, Ian" userId="9abe897d-c6c4-407d-9c18-0443d9c18495" providerId="ADAL" clId="{1F36A16C-EB4D-4842-9791-2002D8E368FC}" dt="2024-12-02T15:08:01.784" v="739" actId="14100"/>
        <pc:sldMkLst>
          <pc:docMk/>
          <pc:sldMk cId="4186196040" sldId="369"/>
        </pc:sldMkLst>
        <pc:spChg chg="del mod">
          <ac:chgData name="Scrase, Ian" userId="9abe897d-c6c4-407d-9c18-0443d9c18495" providerId="ADAL" clId="{1F36A16C-EB4D-4842-9791-2002D8E368FC}" dt="2024-12-02T15:06:01.297" v="715" actId="26606"/>
          <ac:spMkLst>
            <pc:docMk/>
            <pc:sldMk cId="4186196040" sldId="369"/>
            <ac:spMk id="2" creationId="{BE352EA2-E507-BCC1-36D8-2E6A241EB100}"/>
          </ac:spMkLst>
        </pc:spChg>
        <pc:spChg chg="del">
          <ac:chgData name="Scrase, Ian" userId="9abe897d-c6c4-407d-9c18-0443d9c18495" providerId="ADAL" clId="{1F36A16C-EB4D-4842-9791-2002D8E368FC}" dt="2024-12-02T15:05:34.563" v="710" actId="931"/>
          <ac:spMkLst>
            <pc:docMk/>
            <pc:sldMk cId="4186196040" sldId="369"/>
            <ac:spMk id="3" creationId="{0B52B0FA-002B-CF09-46F7-70A4BBC7B865}"/>
          </ac:spMkLst>
        </pc:spChg>
        <pc:spChg chg="add del mod">
          <ac:chgData name="Scrase, Ian" userId="9abe897d-c6c4-407d-9c18-0443d9c18495" providerId="ADAL" clId="{1F36A16C-EB4D-4842-9791-2002D8E368FC}" dt="2024-12-02T15:06:01.297" v="715" actId="26606"/>
          <ac:spMkLst>
            <pc:docMk/>
            <pc:sldMk cId="4186196040" sldId="369"/>
            <ac:spMk id="7" creationId="{CC9960A5-060C-2E3A-FD07-E312DC68219C}"/>
          </ac:spMkLst>
        </pc:spChg>
        <pc:spChg chg="add mod">
          <ac:chgData name="Scrase, Ian" userId="9abe897d-c6c4-407d-9c18-0443d9c18495" providerId="ADAL" clId="{1F36A16C-EB4D-4842-9791-2002D8E368FC}" dt="2024-12-02T15:06:35.805" v="735" actId="20577"/>
          <ac:spMkLst>
            <pc:docMk/>
            <pc:sldMk cId="4186196040" sldId="369"/>
            <ac:spMk id="12" creationId="{836BD775-AFF7-A9C9-CBD8-352944D8CAD5}"/>
          </ac:spMkLst>
        </pc:spChg>
        <pc:spChg chg="add mod">
          <ac:chgData name="Scrase, Ian" userId="9abe897d-c6c4-407d-9c18-0443d9c18495" providerId="ADAL" clId="{1F36A16C-EB4D-4842-9791-2002D8E368FC}" dt="2024-12-02T15:06:01.297" v="715" actId="26606"/>
          <ac:spMkLst>
            <pc:docMk/>
            <pc:sldMk cId="4186196040" sldId="369"/>
            <ac:spMk id="14" creationId="{E9439284-34C1-A246-DBF4-A12A0BAFFE2C}"/>
          </ac:spMkLst>
        </pc:spChg>
        <pc:spChg chg="add mod">
          <ac:chgData name="Scrase, Ian" userId="9abe897d-c6c4-407d-9c18-0443d9c18495" providerId="ADAL" clId="{1F36A16C-EB4D-4842-9791-2002D8E368FC}" dt="2024-12-02T15:06:01.297" v="715" actId="26606"/>
          <ac:spMkLst>
            <pc:docMk/>
            <pc:sldMk cId="4186196040" sldId="369"/>
            <ac:spMk id="16" creationId="{06906C87-274B-46FD-35A6-3E2DB7CF4056}"/>
          </ac:spMkLst>
        </pc:spChg>
        <pc:spChg chg="add mod">
          <ac:chgData name="Scrase, Ian" userId="9abe897d-c6c4-407d-9c18-0443d9c18495" providerId="ADAL" clId="{1F36A16C-EB4D-4842-9791-2002D8E368FC}" dt="2024-12-02T15:06:01.297" v="715" actId="26606"/>
          <ac:spMkLst>
            <pc:docMk/>
            <pc:sldMk cId="4186196040" sldId="369"/>
            <ac:spMk id="18" creationId="{F0B629E4-BA91-0785-5D9C-D54103F65BF9}"/>
          </ac:spMkLst>
        </pc:spChg>
        <pc:spChg chg="add del mod">
          <ac:chgData name="Scrase, Ian" userId="9abe897d-c6c4-407d-9c18-0443d9c18495" providerId="ADAL" clId="{1F36A16C-EB4D-4842-9791-2002D8E368FC}" dt="2024-12-02T15:06:22.651" v="716" actId="931"/>
          <ac:spMkLst>
            <pc:docMk/>
            <pc:sldMk cId="4186196040" sldId="369"/>
            <ac:spMk id="20" creationId="{FEC32854-5E08-AF95-5CAF-25380829EC7A}"/>
          </ac:spMkLst>
        </pc:spChg>
        <pc:picChg chg="add del mod">
          <ac:chgData name="Scrase, Ian" userId="9abe897d-c6c4-407d-9c18-0443d9c18495" providerId="ADAL" clId="{1F36A16C-EB4D-4842-9791-2002D8E368FC}" dt="2024-12-02T15:05:54.132" v="714" actId="478"/>
          <ac:picMkLst>
            <pc:docMk/>
            <pc:sldMk cId="4186196040" sldId="369"/>
            <ac:picMk id="5" creationId="{30FB7BA7-02EA-6840-F7A2-9078A077E7AC}"/>
          </ac:picMkLst>
        </pc:picChg>
        <pc:picChg chg="add mod">
          <ac:chgData name="Scrase, Ian" userId="9abe897d-c6c4-407d-9c18-0443d9c18495" providerId="ADAL" clId="{1F36A16C-EB4D-4842-9791-2002D8E368FC}" dt="2024-12-02T15:08:01.784" v="739" actId="14100"/>
          <ac:picMkLst>
            <pc:docMk/>
            <pc:sldMk cId="4186196040" sldId="369"/>
            <ac:picMk id="9" creationId="{7F4D1236-CB00-E426-754A-7451CB23B14B}"/>
          </ac:picMkLst>
        </pc:picChg>
      </pc:sldChg>
      <pc:sldChg chg="addSp delSp modSp new mod modClrScheme modAnim chgLayout">
        <pc:chgData name="Scrase, Ian" userId="9abe897d-c6c4-407d-9c18-0443d9c18495" providerId="ADAL" clId="{1F36A16C-EB4D-4842-9791-2002D8E368FC}" dt="2024-12-02T15:36:11.440" v="865"/>
        <pc:sldMkLst>
          <pc:docMk/>
          <pc:sldMk cId="1961648792" sldId="370"/>
        </pc:sldMkLst>
        <pc:spChg chg="mod">
          <ac:chgData name="Scrase, Ian" userId="9abe897d-c6c4-407d-9c18-0443d9c18495" providerId="ADAL" clId="{1F36A16C-EB4D-4842-9791-2002D8E368FC}" dt="2024-12-02T15:29:17.629" v="772" actId="26606"/>
          <ac:spMkLst>
            <pc:docMk/>
            <pc:sldMk cId="1961648792" sldId="370"/>
            <ac:spMk id="2" creationId="{D8B64D9E-2CCA-522C-4EA3-EBB7A3EE1E07}"/>
          </ac:spMkLst>
        </pc:spChg>
        <pc:spChg chg="del">
          <ac:chgData name="Scrase, Ian" userId="9abe897d-c6c4-407d-9c18-0443d9c18495" providerId="ADAL" clId="{1F36A16C-EB4D-4842-9791-2002D8E368FC}" dt="2024-12-02T15:29:17.629" v="772" actId="26606"/>
          <ac:spMkLst>
            <pc:docMk/>
            <pc:sldMk cId="1961648792" sldId="370"/>
            <ac:spMk id="3" creationId="{716A8B41-958C-F871-03EC-3A0A3D457802}"/>
          </ac:spMkLst>
        </pc:spChg>
        <pc:spChg chg="mod ord">
          <ac:chgData name="Scrase, Ian" userId="9abe897d-c6c4-407d-9c18-0443d9c18495" providerId="ADAL" clId="{1F36A16C-EB4D-4842-9791-2002D8E368FC}" dt="2024-12-02T15:29:17.629" v="772" actId="26606"/>
          <ac:spMkLst>
            <pc:docMk/>
            <pc:sldMk cId="1961648792" sldId="370"/>
            <ac:spMk id="4" creationId="{3553DE70-80A0-82C8-B66A-0B6F61ECB405}"/>
          </ac:spMkLst>
        </pc:spChg>
        <pc:spChg chg="del">
          <ac:chgData name="Scrase, Ian" userId="9abe897d-c6c4-407d-9c18-0443d9c18495" providerId="ADAL" clId="{1F36A16C-EB4D-4842-9791-2002D8E368FC}" dt="2024-12-02T15:29:17.629" v="772" actId="26606"/>
          <ac:spMkLst>
            <pc:docMk/>
            <pc:sldMk cId="1961648792" sldId="370"/>
            <ac:spMk id="5" creationId="{0FE078AF-9A97-2365-8964-C405ED3487FD}"/>
          </ac:spMkLst>
        </pc:spChg>
        <pc:spChg chg="mod">
          <ac:chgData name="Scrase, Ian" userId="9abe897d-c6c4-407d-9c18-0443d9c18495" providerId="ADAL" clId="{1F36A16C-EB4D-4842-9791-2002D8E368FC}" dt="2024-12-02T15:30:52.824" v="775" actId="962"/>
          <ac:spMkLst>
            <pc:docMk/>
            <pc:sldMk cId="1961648792" sldId="370"/>
            <ac:spMk id="6" creationId="{4ADC8B45-3D56-521D-0689-BF775A5A81A5}"/>
          </ac:spMkLst>
        </pc:spChg>
        <pc:spChg chg="add mod">
          <ac:chgData name="Scrase, Ian" userId="9abe897d-c6c4-407d-9c18-0443d9c18495" providerId="ADAL" clId="{1F36A16C-EB4D-4842-9791-2002D8E368FC}" dt="2024-12-02T15:36:02.444" v="864" actId="14100"/>
          <ac:spMkLst>
            <pc:docMk/>
            <pc:sldMk cId="1961648792" sldId="370"/>
            <ac:spMk id="10" creationId="{DF07FB29-8246-9B0F-936D-D819227292E7}"/>
          </ac:spMkLst>
        </pc:spChg>
        <pc:spChg chg="add mod">
          <ac:chgData name="Scrase, Ian" userId="9abe897d-c6c4-407d-9c18-0443d9c18495" providerId="ADAL" clId="{1F36A16C-EB4D-4842-9791-2002D8E368FC}" dt="2024-12-02T15:29:17.629" v="772" actId="26606"/>
          <ac:spMkLst>
            <pc:docMk/>
            <pc:sldMk cId="1961648792" sldId="370"/>
            <ac:spMk id="12" creationId="{51D2FA48-2C3D-1129-742D-6918C28726C0}"/>
          </ac:spMkLst>
        </pc:spChg>
        <pc:spChg chg="add mod">
          <ac:chgData name="Scrase, Ian" userId="9abe897d-c6c4-407d-9c18-0443d9c18495" providerId="ADAL" clId="{1F36A16C-EB4D-4842-9791-2002D8E368FC}" dt="2024-12-02T15:29:17.629" v="772" actId="26606"/>
          <ac:spMkLst>
            <pc:docMk/>
            <pc:sldMk cId="1961648792" sldId="370"/>
            <ac:spMk id="14" creationId="{41D79E52-9EE8-F103-51B2-5E02250E648A}"/>
          </ac:spMkLst>
        </pc:spChg>
        <pc:spChg chg="add del mod">
          <ac:chgData name="Scrase, Ian" userId="9abe897d-c6c4-407d-9c18-0443d9c18495" providerId="ADAL" clId="{1F36A16C-EB4D-4842-9791-2002D8E368FC}" dt="2024-12-02T15:30:51.232" v="773"/>
          <ac:spMkLst>
            <pc:docMk/>
            <pc:sldMk cId="1961648792" sldId="370"/>
            <ac:spMk id="16" creationId="{17A6B96A-8087-3D63-E112-605497D28F8B}"/>
          </ac:spMkLst>
        </pc:spChg>
        <pc:picChg chg="add">
          <ac:chgData name="Scrase, Ian" userId="9abe897d-c6c4-407d-9c18-0443d9c18495" providerId="ADAL" clId="{1F36A16C-EB4D-4842-9791-2002D8E368FC}" dt="2024-12-02T15:29:17.629" v="772" actId="26606"/>
          <ac:picMkLst>
            <pc:docMk/>
            <pc:sldMk cId="1961648792" sldId="370"/>
            <ac:picMk id="8" creationId="{00D99212-58AA-414B-B335-4D8B4516A69B}"/>
          </ac:picMkLst>
        </pc:picChg>
        <pc:picChg chg="add mod">
          <ac:chgData name="Scrase, Ian" userId="9abe897d-c6c4-407d-9c18-0443d9c18495" providerId="ADAL" clId="{1F36A16C-EB4D-4842-9791-2002D8E368FC}" dt="2024-12-02T15:30:52.823" v="774" actId="27614"/>
          <ac:picMkLst>
            <pc:docMk/>
            <pc:sldMk cId="1961648792" sldId="370"/>
            <ac:picMk id="9" creationId="{4D4D0366-AC58-00C6-BD2C-E0349B66981C}"/>
          </ac:picMkLst>
        </pc:picChg>
      </pc:sldChg>
      <pc:sldChg chg="new del">
        <pc:chgData name="Scrase, Ian" userId="9abe897d-c6c4-407d-9c18-0443d9c18495" providerId="ADAL" clId="{1F36A16C-EB4D-4842-9791-2002D8E368FC}" dt="2024-12-02T15:23:50.347" v="763" actId="47"/>
        <pc:sldMkLst>
          <pc:docMk/>
          <pc:sldMk cId="3052458061" sldId="370"/>
        </pc:sldMkLst>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3C4B9B-CDE4-4296-8500-2729ABCC4DE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7BDE54B5-D86B-48C3-A822-73FDBFB0C1BA}">
      <dgm:prSet/>
      <dgm:spPr/>
      <dgm:t>
        <a:bodyPr/>
        <a:lstStyle/>
        <a:p>
          <a:r>
            <a:rPr lang="en-US" dirty="0">
              <a:solidFill>
                <a:schemeClr val="bg1"/>
              </a:solidFill>
            </a:rPr>
            <a:t>Identify the key features of a strong application</a:t>
          </a:r>
        </a:p>
      </dgm:t>
    </dgm:pt>
    <dgm:pt modelId="{500785A6-2C34-42A7-8409-5B798EDC9910}" type="parTrans" cxnId="{ADC6E00C-2B89-4ACD-AAB0-656D8A3BD486}">
      <dgm:prSet/>
      <dgm:spPr/>
      <dgm:t>
        <a:bodyPr/>
        <a:lstStyle/>
        <a:p>
          <a:endParaRPr lang="en-US"/>
        </a:p>
      </dgm:t>
    </dgm:pt>
    <dgm:pt modelId="{63779F41-5D5C-4873-9441-4514C82E3537}" type="sibTrans" cxnId="{ADC6E00C-2B89-4ACD-AAB0-656D8A3BD486}">
      <dgm:prSet/>
      <dgm:spPr/>
      <dgm:t>
        <a:bodyPr/>
        <a:lstStyle/>
        <a:p>
          <a:endParaRPr lang="en-US"/>
        </a:p>
      </dgm:t>
    </dgm:pt>
    <dgm:pt modelId="{2BA5426B-6713-466D-8B78-8B0ABA1965F9}">
      <dgm:prSet/>
      <dgm:spPr/>
      <dgm:t>
        <a:bodyPr/>
        <a:lstStyle/>
        <a:p>
          <a:r>
            <a:rPr lang="en-US" dirty="0">
              <a:solidFill>
                <a:schemeClr val="bg1"/>
              </a:solidFill>
            </a:rPr>
            <a:t>Understand</a:t>
          </a:r>
          <a:r>
            <a:rPr lang="en-US" baseline="0" dirty="0">
              <a:solidFill>
                <a:schemeClr val="bg1"/>
              </a:solidFill>
            </a:rPr>
            <a:t> that all experience is good experience</a:t>
          </a:r>
          <a:endParaRPr lang="en-US" dirty="0">
            <a:solidFill>
              <a:schemeClr val="bg1"/>
            </a:solidFill>
          </a:endParaRPr>
        </a:p>
      </dgm:t>
    </dgm:pt>
    <dgm:pt modelId="{88E1AA58-9F0A-46C5-B716-F80DCE3DCB7D}" type="parTrans" cxnId="{2164FD8D-7DD0-4864-923A-CA701871FE59}">
      <dgm:prSet/>
      <dgm:spPr/>
      <dgm:t>
        <a:bodyPr/>
        <a:lstStyle/>
        <a:p>
          <a:endParaRPr lang="en-US"/>
        </a:p>
      </dgm:t>
    </dgm:pt>
    <dgm:pt modelId="{7E1D4ED6-F3A3-4F83-B7DD-6C13BDF37033}" type="sibTrans" cxnId="{2164FD8D-7DD0-4864-923A-CA701871FE59}">
      <dgm:prSet/>
      <dgm:spPr/>
      <dgm:t>
        <a:bodyPr/>
        <a:lstStyle/>
        <a:p>
          <a:endParaRPr lang="en-US"/>
        </a:p>
      </dgm:t>
    </dgm:pt>
    <dgm:pt modelId="{CBAF9A7F-6B3F-4812-9B7A-263A5E5F209E}">
      <dgm:prSet/>
      <dgm:spPr>
        <a:solidFill>
          <a:schemeClr val="accent1"/>
        </a:solidFill>
      </dgm:spPr>
      <dgm:t>
        <a:bodyPr/>
        <a:lstStyle/>
        <a:p>
          <a:r>
            <a:rPr lang="en-US" dirty="0">
              <a:solidFill>
                <a:schemeClr val="bg1"/>
              </a:solidFill>
            </a:rPr>
            <a:t>Consider how to write your application For Warwick In Africa</a:t>
          </a:r>
        </a:p>
      </dgm:t>
    </dgm:pt>
    <dgm:pt modelId="{C8AA282A-8280-43F6-958F-B6C4005F4823}" type="parTrans" cxnId="{0AA78433-60D4-47E9-8904-7F1E72386C48}">
      <dgm:prSet/>
      <dgm:spPr/>
      <dgm:t>
        <a:bodyPr/>
        <a:lstStyle/>
        <a:p>
          <a:endParaRPr lang="en-US"/>
        </a:p>
      </dgm:t>
    </dgm:pt>
    <dgm:pt modelId="{5B865079-EAB1-46F7-9DFA-BB169F2E313C}" type="sibTrans" cxnId="{0AA78433-60D4-47E9-8904-7F1E72386C48}">
      <dgm:prSet/>
      <dgm:spPr/>
      <dgm:t>
        <a:bodyPr/>
        <a:lstStyle/>
        <a:p>
          <a:endParaRPr lang="en-US"/>
        </a:p>
      </dgm:t>
    </dgm:pt>
    <dgm:pt modelId="{473CAB75-C2F9-4C2C-A5D3-95439A04B98F}" type="pres">
      <dgm:prSet presAssocID="{7C3C4B9B-CDE4-4296-8500-2729ABCC4DEA}" presName="root" presStyleCnt="0">
        <dgm:presLayoutVars>
          <dgm:dir/>
          <dgm:resizeHandles val="exact"/>
        </dgm:presLayoutVars>
      </dgm:prSet>
      <dgm:spPr/>
    </dgm:pt>
    <dgm:pt modelId="{253F17D5-F78F-4591-AA85-E99CCBC5527A}" type="pres">
      <dgm:prSet presAssocID="{7BDE54B5-D86B-48C3-A822-73FDBFB0C1BA}" presName="compNode" presStyleCnt="0"/>
      <dgm:spPr/>
    </dgm:pt>
    <dgm:pt modelId="{001D6917-6558-47AF-BD80-EC46A484EDB4}" type="pres">
      <dgm:prSet presAssocID="{7BDE54B5-D86B-48C3-A822-73FDBFB0C1BA}" presName="bgRect" presStyleLbl="bgShp" presStyleIdx="0" presStyleCnt="3" custLinFactNeighborX="0" custLinFactNeighborY="1964"/>
      <dgm:spPr>
        <a:solidFill>
          <a:schemeClr val="accent1"/>
        </a:solidFill>
      </dgm:spPr>
    </dgm:pt>
    <dgm:pt modelId="{74C3874B-56CF-487E-A024-B8A07ADCD2E0}" type="pres">
      <dgm:prSet presAssocID="{7BDE54B5-D86B-48C3-A822-73FDBFB0C1BA}" presName="iconRect" presStyleLbl="node1" presStyleIdx="0" presStyleCnt="3"/>
      <dgm:spPr>
        <a:solidFill>
          <a:schemeClr val="accent1"/>
        </a:solidFill>
        <a:ln>
          <a:noFill/>
        </a:ln>
      </dgm:spPr>
    </dgm:pt>
    <dgm:pt modelId="{C7A9F1B4-EA4A-4288-8606-32C67B2E422F}" type="pres">
      <dgm:prSet presAssocID="{7BDE54B5-D86B-48C3-A822-73FDBFB0C1BA}" presName="spaceRect" presStyleCnt="0"/>
      <dgm:spPr/>
    </dgm:pt>
    <dgm:pt modelId="{0F5FDBF2-0FFC-46D2-A076-331C8C72D36A}" type="pres">
      <dgm:prSet presAssocID="{7BDE54B5-D86B-48C3-A822-73FDBFB0C1BA}" presName="parTx" presStyleLbl="revTx" presStyleIdx="0" presStyleCnt="3">
        <dgm:presLayoutVars>
          <dgm:chMax val="0"/>
          <dgm:chPref val="0"/>
        </dgm:presLayoutVars>
      </dgm:prSet>
      <dgm:spPr/>
    </dgm:pt>
    <dgm:pt modelId="{0E1A76CC-E350-4C77-96C5-FFC86D622A99}" type="pres">
      <dgm:prSet presAssocID="{63779F41-5D5C-4873-9441-4514C82E3537}" presName="sibTrans" presStyleCnt="0"/>
      <dgm:spPr/>
    </dgm:pt>
    <dgm:pt modelId="{6A6F1EB1-C151-4A2D-80B7-5C19EA599EDF}" type="pres">
      <dgm:prSet presAssocID="{2BA5426B-6713-466D-8B78-8B0ABA1965F9}" presName="compNode" presStyleCnt="0"/>
      <dgm:spPr/>
    </dgm:pt>
    <dgm:pt modelId="{7C40370E-DDB2-425F-8650-C8EBED6BD764}" type="pres">
      <dgm:prSet presAssocID="{2BA5426B-6713-466D-8B78-8B0ABA1965F9}" presName="bgRect" presStyleLbl="bgShp" presStyleIdx="1" presStyleCnt="3"/>
      <dgm:spPr>
        <a:solidFill>
          <a:schemeClr val="accent1"/>
        </a:solidFill>
      </dgm:spPr>
    </dgm:pt>
    <dgm:pt modelId="{D9534027-86A1-4F3C-8096-BC2FD803DB94}" type="pres">
      <dgm:prSet presAssocID="{2BA5426B-6713-466D-8B78-8B0ABA1965F9}" presName="iconRect" presStyleLbl="node1" presStyleIdx="1" presStyleCnt="3"/>
      <dgm:spPr>
        <a:solidFill>
          <a:schemeClr val="accent1"/>
        </a:solidFill>
        <a:ln>
          <a:noFill/>
        </a:ln>
      </dgm:spPr>
    </dgm:pt>
    <dgm:pt modelId="{D5002EF4-D819-49CA-80F7-535C62680FF1}" type="pres">
      <dgm:prSet presAssocID="{2BA5426B-6713-466D-8B78-8B0ABA1965F9}" presName="spaceRect" presStyleCnt="0"/>
      <dgm:spPr/>
    </dgm:pt>
    <dgm:pt modelId="{DB9C2569-F946-4D97-A3CB-3580C032D97D}" type="pres">
      <dgm:prSet presAssocID="{2BA5426B-6713-466D-8B78-8B0ABA1965F9}" presName="parTx" presStyleLbl="revTx" presStyleIdx="1" presStyleCnt="3">
        <dgm:presLayoutVars>
          <dgm:chMax val="0"/>
          <dgm:chPref val="0"/>
        </dgm:presLayoutVars>
      </dgm:prSet>
      <dgm:spPr/>
    </dgm:pt>
    <dgm:pt modelId="{93A66AE1-B265-4A27-8ED5-A662ECD74B63}" type="pres">
      <dgm:prSet presAssocID="{7E1D4ED6-F3A3-4F83-B7DD-6C13BDF37033}" presName="sibTrans" presStyleCnt="0"/>
      <dgm:spPr/>
    </dgm:pt>
    <dgm:pt modelId="{6E49A74B-E505-4221-B056-10DFEE2EC4E6}" type="pres">
      <dgm:prSet presAssocID="{CBAF9A7F-6B3F-4812-9B7A-263A5E5F209E}" presName="compNode" presStyleCnt="0"/>
      <dgm:spPr/>
    </dgm:pt>
    <dgm:pt modelId="{4B363196-D339-4FEF-9E3B-B5BD54E617FE}" type="pres">
      <dgm:prSet presAssocID="{CBAF9A7F-6B3F-4812-9B7A-263A5E5F209E}" presName="bgRect" presStyleLbl="bgShp" presStyleIdx="2" presStyleCnt="3"/>
      <dgm:spPr>
        <a:solidFill>
          <a:schemeClr val="accent1"/>
        </a:solidFill>
      </dgm:spPr>
    </dgm:pt>
    <dgm:pt modelId="{FDEC5AA4-07AD-46FA-90EB-6BD6637848E9}" type="pres">
      <dgm:prSet presAssocID="{CBAF9A7F-6B3F-4812-9B7A-263A5E5F209E}" presName="iconRect" presStyleLbl="node1" presStyleIdx="2" presStyleCnt="3"/>
      <dgm:spPr>
        <a:solidFill>
          <a:schemeClr val="accent1"/>
        </a:solidFill>
        <a:ln>
          <a:noFill/>
        </a:ln>
      </dgm:spPr>
    </dgm:pt>
    <dgm:pt modelId="{2F455B9E-D5D8-4433-A3B8-8B85E69275BF}" type="pres">
      <dgm:prSet presAssocID="{CBAF9A7F-6B3F-4812-9B7A-263A5E5F209E}" presName="spaceRect" presStyleCnt="0"/>
      <dgm:spPr/>
    </dgm:pt>
    <dgm:pt modelId="{81D51646-3585-4A38-B896-92794192209A}" type="pres">
      <dgm:prSet presAssocID="{CBAF9A7F-6B3F-4812-9B7A-263A5E5F209E}" presName="parTx" presStyleLbl="revTx" presStyleIdx="2" presStyleCnt="3" custScaleX="97701" custLinFactNeighborX="-3370" custLinFactNeighborY="30280">
        <dgm:presLayoutVars>
          <dgm:chMax val="0"/>
          <dgm:chPref val="0"/>
        </dgm:presLayoutVars>
      </dgm:prSet>
      <dgm:spPr/>
    </dgm:pt>
  </dgm:ptLst>
  <dgm:cxnLst>
    <dgm:cxn modelId="{E0CB2407-AF63-461B-93E3-B923F4B76B74}" type="presOf" srcId="{7C3C4B9B-CDE4-4296-8500-2729ABCC4DEA}" destId="{473CAB75-C2F9-4C2C-A5D3-95439A04B98F}" srcOrd="0" destOrd="0" presId="urn:microsoft.com/office/officeart/2018/2/layout/IconVerticalSolidList"/>
    <dgm:cxn modelId="{ADC6E00C-2B89-4ACD-AAB0-656D8A3BD486}" srcId="{7C3C4B9B-CDE4-4296-8500-2729ABCC4DEA}" destId="{7BDE54B5-D86B-48C3-A822-73FDBFB0C1BA}" srcOrd="0" destOrd="0" parTransId="{500785A6-2C34-42A7-8409-5B798EDC9910}" sibTransId="{63779F41-5D5C-4873-9441-4514C82E3537}"/>
    <dgm:cxn modelId="{B78D561B-E749-4B27-B9E8-54A77C471F0F}" type="presOf" srcId="{CBAF9A7F-6B3F-4812-9B7A-263A5E5F209E}" destId="{81D51646-3585-4A38-B896-92794192209A}" srcOrd="0" destOrd="0" presId="urn:microsoft.com/office/officeart/2018/2/layout/IconVerticalSolidList"/>
    <dgm:cxn modelId="{0AA78433-60D4-47E9-8904-7F1E72386C48}" srcId="{7C3C4B9B-CDE4-4296-8500-2729ABCC4DEA}" destId="{CBAF9A7F-6B3F-4812-9B7A-263A5E5F209E}" srcOrd="2" destOrd="0" parTransId="{C8AA282A-8280-43F6-958F-B6C4005F4823}" sibTransId="{5B865079-EAB1-46F7-9DFA-BB169F2E313C}"/>
    <dgm:cxn modelId="{B6E0593F-DB13-4AFE-A346-F1FEC8286CE6}" type="presOf" srcId="{2BA5426B-6713-466D-8B78-8B0ABA1965F9}" destId="{DB9C2569-F946-4D97-A3CB-3580C032D97D}" srcOrd="0" destOrd="0" presId="urn:microsoft.com/office/officeart/2018/2/layout/IconVerticalSolidList"/>
    <dgm:cxn modelId="{2164FD8D-7DD0-4864-923A-CA701871FE59}" srcId="{7C3C4B9B-CDE4-4296-8500-2729ABCC4DEA}" destId="{2BA5426B-6713-466D-8B78-8B0ABA1965F9}" srcOrd="1" destOrd="0" parTransId="{88E1AA58-9F0A-46C5-B716-F80DCE3DCB7D}" sibTransId="{7E1D4ED6-F3A3-4F83-B7DD-6C13BDF37033}"/>
    <dgm:cxn modelId="{6E7CB0C8-FEEF-4E14-9487-9BF0C34E90D6}" type="presOf" srcId="{7BDE54B5-D86B-48C3-A822-73FDBFB0C1BA}" destId="{0F5FDBF2-0FFC-46D2-A076-331C8C72D36A}" srcOrd="0" destOrd="0" presId="urn:microsoft.com/office/officeart/2018/2/layout/IconVerticalSolidList"/>
    <dgm:cxn modelId="{DD00E06B-A779-488F-9A65-107D0408FD74}" type="presParOf" srcId="{473CAB75-C2F9-4C2C-A5D3-95439A04B98F}" destId="{253F17D5-F78F-4591-AA85-E99CCBC5527A}" srcOrd="0" destOrd="0" presId="urn:microsoft.com/office/officeart/2018/2/layout/IconVerticalSolidList"/>
    <dgm:cxn modelId="{CE524E98-3D23-4B05-BFC1-31AAB8A66783}" type="presParOf" srcId="{253F17D5-F78F-4591-AA85-E99CCBC5527A}" destId="{001D6917-6558-47AF-BD80-EC46A484EDB4}" srcOrd="0" destOrd="0" presId="urn:microsoft.com/office/officeart/2018/2/layout/IconVerticalSolidList"/>
    <dgm:cxn modelId="{DAD42530-58CE-4B20-990B-0ABC30820A3C}" type="presParOf" srcId="{253F17D5-F78F-4591-AA85-E99CCBC5527A}" destId="{74C3874B-56CF-487E-A024-B8A07ADCD2E0}" srcOrd="1" destOrd="0" presId="urn:microsoft.com/office/officeart/2018/2/layout/IconVerticalSolidList"/>
    <dgm:cxn modelId="{29B589CB-AFD4-4529-B03E-086D2249C2A3}" type="presParOf" srcId="{253F17D5-F78F-4591-AA85-E99CCBC5527A}" destId="{C7A9F1B4-EA4A-4288-8606-32C67B2E422F}" srcOrd="2" destOrd="0" presId="urn:microsoft.com/office/officeart/2018/2/layout/IconVerticalSolidList"/>
    <dgm:cxn modelId="{E5264128-5280-4214-96C7-F91FC9371B0A}" type="presParOf" srcId="{253F17D5-F78F-4591-AA85-E99CCBC5527A}" destId="{0F5FDBF2-0FFC-46D2-A076-331C8C72D36A}" srcOrd="3" destOrd="0" presId="urn:microsoft.com/office/officeart/2018/2/layout/IconVerticalSolidList"/>
    <dgm:cxn modelId="{AC923A2C-C130-4E96-A54C-E15B48EFEBBA}" type="presParOf" srcId="{473CAB75-C2F9-4C2C-A5D3-95439A04B98F}" destId="{0E1A76CC-E350-4C77-96C5-FFC86D622A99}" srcOrd="1" destOrd="0" presId="urn:microsoft.com/office/officeart/2018/2/layout/IconVerticalSolidList"/>
    <dgm:cxn modelId="{3F0EBD3C-D55E-4618-B57C-80C1A2B8835E}" type="presParOf" srcId="{473CAB75-C2F9-4C2C-A5D3-95439A04B98F}" destId="{6A6F1EB1-C151-4A2D-80B7-5C19EA599EDF}" srcOrd="2" destOrd="0" presId="urn:microsoft.com/office/officeart/2018/2/layout/IconVerticalSolidList"/>
    <dgm:cxn modelId="{63E1CB75-F093-44F4-8E15-D49100A7ABD2}" type="presParOf" srcId="{6A6F1EB1-C151-4A2D-80B7-5C19EA599EDF}" destId="{7C40370E-DDB2-425F-8650-C8EBED6BD764}" srcOrd="0" destOrd="0" presId="urn:microsoft.com/office/officeart/2018/2/layout/IconVerticalSolidList"/>
    <dgm:cxn modelId="{5231293E-29C0-4CA6-8C82-3981A8043B6B}" type="presParOf" srcId="{6A6F1EB1-C151-4A2D-80B7-5C19EA599EDF}" destId="{D9534027-86A1-4F3C-8096-BC2FD803DB94}" srcOrd="1" destOrd="0" presId="urn:microsoft.com/office/officeart/2018/2/layout/IconVerticalSolidList"/>
    <dgm:cxn modelId="{3CF25308-05DF-4D2C-9585-802631691A84}" type="presParOf" srcId="{6A6F1EB1-C151-4A2D-80B7-5C19EA599EDF}" destId="{D5002EF4-D819-49CA-80F7-535C62680FF1}" srcOrd="2" destOrd="0" presId="urn:microsoft.com/office/officeart/2018/2/layout/IconVerticalSolidList"/>
    <dgm:cxn modelId="{AC01365B-A309-4EBE-8EE4-D20A4F857C43}" type="presParOf" srcId="{6A6F1EB1-C151-4A2D-80B7-5C19EA599EDF}" destId="{DB9C2569-F946-4D97-A3CB-3580C032D97D}" srcOrd="3" destOrd="0" presId="urn:microsoft.com/office/officeart/2018/2/layout/IconVerticalSolidList"/>
    <dgm:cxn modelId="{7F830658-D710-4ECA-B97D-DD850892E633}" type="presParOf" srcId="{473CAB75-C2F9-4C2C-A5D3-95439A04B98F}" destId="{93A66AE1-B265-4A27-8ED5-A662ECD74B63}" srcOrd="3" destOrd="0" presId="urn:microsoft.com/office/officeart/2018/2/layout/IconVerticalSolidList"/>
    <dgm:cxn modelId="{3CE3A176-A027-44FB-A43C-B247DD31F8C5}" type="presParOf" srcId="{473CAB75-C2F9-4C2C-A5D3-95439A04B98F}" destId="{6E49A74B-E505-4221-B056-10DFEE2EC4E6}" srcOrd="4" destOrd="0" presId="urn:microsoft.com/office/officeart/2018/2/layout/IconVerticalSolidList"/>
    <dgm:cxn modelId="{CA54D94F-4A79-47B2-BEA2-F32B8F49727D}" type="presParOf" srcId="{6E49A74B-E505-4221-B056-10DFEE2EC4E6}" destId="{4B363196-D339-4FEF-9E3B-B5BD54E617FE}" srcOrd="0" destOrd="0" presId="urn:microsoft.com/office/officeart/2018/2/layout/IconVerticalSolidList"/>
    <dgm:cxn modelId="{62580433-874B-487F-A992-7CAD6571BC77}" type="presParOf" srcId="{6E49A74B-E505-4221-B056-10DFEE2EC4E6}" destId="{FDEC5AA4-07AD-46FA-90EB-6BD6637848E9}" srcOrd="1" destOrd="0" presId="urn:microsoft.com/office/officeart/2018/2/layout/IconVerticalSolidList"/>
    <dgm:cxn modelId="{C3B36844-4677-482B-A5C0-B08D69D79B9C}" type="presParOf" srcId="{6E49A74B-E505-4221-B056-10DFEE2EC4E6}" destId="{2F455B9E-D5D8-4433-A3B8-8B85E69275BF}" srcOrd="2" destOrd="0" presId="urn:microsoft.com/office/officeart/2018/2/layout/IconVerticalSolidList"/>
    <dgm:cxn modelId="{742D8506-8112-4305-82BE-4C1033432741}" type="presParOf" srcId="{6E49A74B-E505-4221-B056-10DFEE2EC4E6}" destId="{81D51646-3585-4A38-B896-92794192209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68A8A5-C5D0-4DFA-96E5-CE097BCE8C7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9A565BF-9264-4565-898A-EDDF9DEE7E04}">
      <dgm:prSet/>
      <dgm:spPr/>
      <dgm:t>
        <a:bodyPr/>
        <a:lstStyle/>
        <a:p>
          <a:pPr>
            <a:lnSpc>
              <a:spcPct val="100000"/>
            </a:lnSpc>
          </a:pPr>
          <a:r>
            <a:rPr lang="en-US" b="0" i="0"/>
            <a:t>Limited drinking water </a:t>
          </a:r>
        </a:p>
      </dgm:t>
    </dgm:pt>
    <dgm:pt modelId="{89AD845F-EEDA-4BC8-99BD-6C8417C248B5}" type="parTrans" cxnId="{7D34BB8F-19EC-42E1-A21F-243731CA132D}">
      <dgm:prSet/>
      <dgm:spPr/>
      <dgm:t>
        <a:bodyPr/>
        <a:lstStyle/>
        <a:p>
          <a:endParaRPr lang="en-GB"/>
        </a:p>
      </dgm:t>
    </dgm:pt>
    <dgm:pt modelId="{4A19D306-A148-4199-95AA-50481F54AA02}" type="sibTrans" cxnId="{7D34BB8F-19EC-42E1-A21F-243731CA132D}">
      <dgm:prSet phldrT="1" phldr="0"/>
      <dgm:spPr/>
      <dgm:t>
        <a:bodyPr/>
        <a:lstStyle/>
        <a:p>
          <a:endParaRPr lang="en-GB"/>
        </a:p>
      </dgm:t>
    </dgm:pt>
    <dgm:pt modelId="{552ABD62-D42C-4B7C-BCC1-F55F9DF5E8BC}">
      <dgm:prSet/>
      <dgm:spPr/>
      <dgm:t>
        <a:bodyPr/>
        <a:lstStyle/>
        <a:p>
          <a:pPr>
            <a:lnSpc>
              <a:spcPct val="100000"/>
            </a:lnSpc>
          </a:pPr>
          <a:r>
            <a:rPr lang="en-US" b="0" i="0"/>
            <a:t>Power cuts </a:t>
          </a:r>
        </a:p>
      </dgm:t>
    </dgm:pt>
    <dgm:pt modelId="{3A51DE4D-87EC-42DB-8CEF-105E1FEC07C8}" type="parTrans" cxnId="{5CDC4FC2-7405-47C5-8D71-ECB0B60BD03C}">
      <dgm:prSet/>
      <dgm:spPr/>
      <dgm:t>
        <a:bodyPr/>
        <a:lstStyle/>
        <a:p>
          <a:endParaRPr lang="en-GB"/>
        </a:p>
      </dgm:t>
    </dgm:pt>
    <dgm:pt modelId="{EFDF148B-5BEA-414B-8493-86ACB48A02CD}" type="sibTrans" cxnId="{5CDC4FC2-7405-47C5-8D71-ECB0B60BD03C}">
      <dgm:prSet phldrT="4" phldr="0"/>
      <dgm:spPr/>
      <dgm:t>
        <a:bodyPr/>
        <a:lstStyle/>
        <a:p>
          <a:endParaRPr lang="en-GB"/>
        </a:p>
      </dgm:t>
    </dgm:pt>
    <dgm:pt modelId="{6801D284-E295-4D6F-BE65-2FB154AD9C5A}">
      <dgm:prSet/>
      <dgm:spPr/>
      <dgm:t>
        <a:bodyPr/>
        <a:lstStyle/>
        <a:p>
          <a:pPr>
            <a:lnSpc>
              <a:spcPct val="100000"/>
            </a:lnSpc>
          </a:pPr>
          <a:r>
            <a:rPr lang="en-GB" b="0" i="0"/>
            <a:t>People looking at you and even calling out at you for being foreign </a:t>
          </a:r>
        </a:p>
      </dgm:t>
    </dgm:pt>
    <dgm:pt modelId="{23A2DF65-DD80-4662-BC56-18AC14E9DA61}" type="parTrans" cxnId="{7283C5DB-082C-4A40-8511-AF72C2BD94EF}">
      <dgm:prSet/>
      <dgm:spPr/>
      <dgm:t>
        <a:bodyPr/>
        <a:lstStyle/>
        <a:p>
          <a:endParaRPr lang="en-GB"/>
        </a:p>
      </dgm:t>
    </dgm:pt>
    <dgm:pt modelId="{E240600E-EF75-44F4-86F8-AAD062723675}" type="sibTrans" cxnId="{7283C5DB-082C-4A40-8511-AF72C2BD94EF}">
      <dgm:prSet phldrT="5" phldr="0"/>
      <dgm:spPr/>
      <dgm:t>
        <a:bodyPr/>
        <a:lstStyle/>
        <a:p>
          <a:endParaRPr lang="en-GB"/>
        </a:p>
      </dgm:t>
    </dgm:pt>
    <dgm:pt modelId="{540B83C8-FDDB-47C1-8CE4-8F74B2552835}">
      <dgm:prSet/>
      <dgm:spPr/>
      <dgm:t>
        <a:bodyPr/>
        <a:lstStyle/>
        <a:p>
          <a:pPr>
            <a:lnSpc>
              <a:spcPct val="100000"/>
            </a:lnSpc>
          </a:pPr>
          <a:r>
            <a:rPr lang="en-US" b="0" i="0"/>
            <a:t>Accomodation: shared/expectations/gated </a:t>
          </a:r>
        </a:p>
      </dgm:t>
    </dgm:pt>
    <dgm:pt modelId="{EAF17BCD-4820-42DE-9422-1105482FEE2F}" type="parTrans" cxnId="{5CDDF704-61B6-434A-8F67-8D350B98A053}">
      <dgm:prSet/>
      <dgm:spPr/>
      <dgm:t>
        <a:bodyPr/>
        <a:lstStyle/>
        <a:p>
          <a:endParaRPr lang="en-GB"/>
        </a:p>
      </dgm:t>
    </dgm:pt>
    <dgm:pt modelId="{31DAF1C8-6EA7-4CF1-8FA0-B467D65BB637}" type="sibTrans" cxnId="{5CDDF704-61B6-434A-8F67-8D350B98A053}">
      <dgm:prSet phldrT="6" phldr="0"/>
      <dgm:spPr/>
      <dgm:t>
        <a:bodyPr/>
        <a:lstStyle/>
        <a:p>
          <a:endParaRPr lang="en-GB"/>
        </a:p>
      </dgm:t>
    </dgm:pt>
    <dgm:pt modelId="{95FBB295-FC4E-4CC8-B5C7-20EA151CA1BF}">
      <dgm:prSet/>
      <dgm:spPr/>
      <dgm:t>
        <a:bodyPr/>
        <a:lstStyle/>
        <a:p>
          <a:pPr>
            <a:lnSpc>
              <a:spcPct val="100000"/>
            </a:lnSpc>
          </a:pPr>
          <a:r>
            <a:rPr lang="en-GB" b="0" i="0"/>
            <a:t>Your lesson plans may fall apart mid-class </a:t>
          </a:r>
        </a:p>
      </dgm:t>
    </dgm:pt>
    <dgm:pt modelId="{F88696FF-E9ED-42A4-B13E-8B332705AC20}" type="parTrans" cxnId="{7EE6E2EA-4334-40DA-8057-3E24517CF059}">
      <dgm:prSet/>
      <dgm:spPr/>
      <dgm:t>
        <a:bodyPr/>
        <a:lstStyle/>
        <a:p>
          <a:endParaRPr lang="en-GB"/>
        </a:p>
      </dgm:t>
    </dgm:pt>
    <dgm:pt modelId="{4E6FEC9C-C738-453C-91A5-5A53800C0C1C}" type="sibTrans" cxnId="{7EE6E2EA-4334-40DA-8057-3E24517CF059}">
      <dgm:prSet phldrT="8" phldr="0"/>
      <dgm:spPr/>
      <dgm:t>
        <a:bodyPr/>
        <a:lstStyle/>
        <a:p>
          <a:endParaRPr lang="en-GB"/>
        </a:p>
      </dgm:t>
    </dgm:pt>
    <dgm:pt modelId="{DC0D8597-9695-462C-873A-BC920A713E09}" type="pres">
      <dgm:prSet presAssocID="{A268A8A5-C5D0-4DFA-96E5-CE097BCE8C75}" presName="root" presStyleCnt="0">
        <dgm:presLayoutVars>
          <dgm:dir/>
          <dgm:resizeHandles val="exact"/>
        </dgm:presLayoutVars>
      </dgm:prSet>
      <dgm:spPr/>
    </dgm:pt>
    <dgm:pt modelId="{6CB18F08-18CE-4F41-9C02-5C8E45067B49}" type="pres">
      <dgm:prSet presAssocID="{19A565BF-9264-4565-898A-EDDF9DEE7E04}" presName="compNode" presStyleCnt="0"/>
      <dgm:spPr/>
    </dgm:pt>
    <dgm:pt modelId="{10886B29-9B51-409E-B16E-20EAE469020E}" type="pres">
      <dgm:prSet presAssocID="{19A565BF-9264-4565-898A-EDDF9DEE7E04}" presName="bgRect" presStyleLbl="bgShp" presStyleIdx="0" presStyleCnt="5"/>
      <dgm:spPr/>
    </dgm:pt>
    <dgm:pt modelId="{9EFCA9A6-576A-43B5-A565-5546F6722FE8}" type="pres">
      <dgm:prSet presAssocID="{19A565BF-9264-4565-898A-EDDF9DEE7E0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ter"/>
        </a:ext>
      </dgm:extLst>
    </dgm:pt>
    <dgm:pt modelId="{FC39C316-3025-41C5-B494-E06868BB4786}" type="pres">
      <dgm:prSet presAssocID="{19A565BF-9264-4565-898A-EDDF9DEE7E04}" presName="spaceRect" presStyleCnt="0"/>
      <dgm:spPr/>
    </dgm:pt>
    <dgm:pt modelId="{EC1F2D73-87B1-47CD-B52C-CE9081D59F30}" type="pres">
      <dgm:prSet presAssocID="{19A565BF-9264-4565-898A-EDDF9DEE7E04}" presName="parTx" presStyleLbl="revTx" presStyleIdx="0" presStyleCnt="5">
        <dgm:presLayoutVars>
          <dgm:chMax val="0"/>
          <dgm:chPref val="0"/>
        </dgm:presLayoutVars>
      </dgm:prSet>
      <dgm:spPr/>
    </dgm:pt>
    <dgm:pt modelId="{76A5AA2A-E01D-44A9-874D-3EC74A52E7BB}" type="pres">
      <dgm:prSet presAssocID="{4A19D306-A148-4199-95AA-50481F54AA02}" presName="sibTrans" presStyleCnt="0"/>
      <dgm:spPr/>
    </dgm:pt>
    <dgm:pt modelId="{BCB904F3-0690-4352-BEDE-9DC57B0E2ED2}" type="pres">
      <dgm:prSet presAssocID="{552ABD62-D42C-4B7C-BCC1-F55F9DF5E8BC}" presName="compNode" presStyleCnt="0"/>
      <dgm:spPr/>
    </dgm:pt>
    <dgm:pt modelId="{655FD267-688B-4D73-B90D-89BFFB3402E9}" type="pres">
      <dgm:prSet presAssocID="{552ABD62-D42C-4B7C-BCC1-F55F9DF5E8BC}" presName="bgRect" presStyleLbl="bgShp" presStyleIdx="1" presStyleCnt="5"/>
      <dgm:spPr/>
    </dgm:pt>
    <dgm:pt modelId="{BA290994-E6F0-4D47-8868-234F285BFC2E}" type="pres">
      <dgm:prSet presAssocID="{552ABD62-D42C-4B7C-BCC1-F55F9DF5E8B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gh Voltage"/>
        </a:ext>
      </dgm:extLst>
    </dgm:pt>
    <dgm:pt modelId="{9B3C1096-0A93-4B52-9917-6C9547F1D3D0}" type="pres">
      <dgm:prSet presAssocID="{552ABD62-D42C-4B7C-BCC1-F55F9DF5E8BC}" presName="spaceRect" presStyleCnt="0"/>
      <dgm:spPr/>
    </dgm:pt>
    <dgm:pt modelId="{A962045E-326E-4DA5-857E-48970C8296C9}" type="pres">
      <dgm:prSet presAssocID="{552ABD62-D42C-4B7C-BCC1-F55F9DF5E8BC}" presName="parTx" presStyleLbl="revTx" presStyleIdx="1" presStyleCnt="5">
        <dgm:presLayoutVars>
          <dgm:chMax val="0"/>
          <dgm:chPref val="0"/>
        </dgm:presLayoutVars>
      </dgm:prSet>
      <dgm:spPr/>
    </dgm:pt>
    <dgm:pt modelId="{3B328C06-28D0-4478-AD39-3107E3001C36}" type="pres">
      <dgm:prSet presAssocID="{EFDF148B-5BEA-414B-8493-86ACB48A02CD}" presName="sibTrans" presStyleCnt="0"/>
      <dgm:spPr/>
    </dgm:pt>
    <dgm:pt modelId="{816A86EA-C75F-4590-8BC3-C8AE378CD433}" type="pres">
      <dgm:prSet presAssocID="{6801D284-E295-4D6F-BE65-2FB154AD9C5A}" presName="compNode" presStyleCnt="0"/>
      <dgm:spPr/>
    </dgm:pt>
    <dgm:pt modelId="{2ADED157-D31E-43E6-826B-81F1B964740E}" type="pres">
      <dgm:prSet presAssocID="{6801D284-E295-4D6F-BE65-2FB154AD9C5A}" presName="bgRect" presStyleLbl="bgShp" presStyleIdx="2" presStyleCnt="5"/>
      <dgm:spPr/>
    </dgm:pt>
    <dgm:pt modelId="{9D58D4B1-9655-44D9-B495-80EFA95EADB6}" type="pres">
      <dgm:prSet presAssocID="{6801D284-E295-4D6F-BE65-2FB154AD9C5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a:ext>
      </dgm:extLst>
    </dgm:pt>
    <dgm:pt modelId="{303D5B87-D2EC-4BBB-BFA1-CEA31F089A25}" type="pres">
      <dgm:prSet presAssocID="{6801D284-E295-4D6F-BE65-2FB154AD9C5A}" presName="spaceRect" presStyleCnt="0"/>
      <dgm:spPr/>
    </dgm:pt>
    <dgm:pt modelId="{147EEA9F-F604-4DDC-AB3E-B4B0DB3A8208}" type="pres">
      <dgm:prSet presAssocID="{6801D284-E295-4D6F-BE65-2FB154AD9C5A}" presName="parTx" presStyleLbl="revTx" presStyleIdx="2" presStyleCnt="5">
        <dgm:presLayoutVars>
          <dgm:chMax val="0"/>
          <dgm:chPref val="0"/>
        </dgm:presLayoutVars>
      </dgm:prSet>
      <dgm:spPr/>
    </dgm:pt>
    <dgm:pt modelId="{21DFB643-3613-4EBC-95C1-761D48EC1253}" type="pres">
      <dgm:prSet presAssocID="{E240600E-EF75-44F4-86F8-AAD062723675}" presName="sibTrans" presStyleCnt="0"/>
      <dgm:spPr/>
    </dgm:pt>
    <dgm:pt modelId="{E6A75A4D-FDED-407D-9459-72E7154B5DFA}" type="pres">
      <dgm:prSet presAssocID="{540B83C8-FDDB-47C1-8CE4-8F74B2552835}" presName="compNode" presStyleCnt="0"/>
      <dgm:spPr/>
    </dgm:pt>
    <dgm:pt modelId="{ADC80752-C8C4-46E5-9B8C-FBF869E05D51}" type="pres">
      <dgm:prSet presAssocID="{540B83C8-FDDB-47C1-8CE4-8F74B2552835}" presName="bgRect" presStyleLbl="bgShp" presStyleIdx="3" presStyleCnt="5"/>
      <dgm:spPr/>
    </dgm:pt>
    <dgm:pt modelId="{86656152-6D94-46DF-9EF8-48188B3E1FE7}" type="pres">
      <dgm:prSet presAssocID="{540B83C8-FDDB-47C1-8CE4-8F74B255283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ence"/>
        </a:ext>
      </dgm:extLst>
    </dgm:pt>
    <dgm:pt modelId="{69F1C278-6FE5-41A5-9CC9-8823DE2BEC46}" type="pres">
      <dgm:prSet presAssocID="{540B83C8-FDDB-47C1-8CE4-8F74B2552835}" presName="spaceRect" presStyleCnt="0"/>
      <dgm:spPr/>
    </dgm:pt>
    <dgm:pt modelId="{DB41B07E-AA52-47D5-B5B4-A020D057B7AF}" type="pres">
      <dgm:prSet presAssocID="{540B83C8-FDDB-47C1-8CE4-8F74B2552835}" presName="parTx" presStyleLbl="revTx" presStyleIdx="3" presStyleCnt="5">
        <dgm:presLayoutVars>
          <dgm:chMax val="0"/>
          <dgm:chPref val="0"/>
        </dgm:presLayoutVars>
      </dgm:prSet>
      <dgm:spPr/>
    </dgm:pt>
    <dgm:pt modelId="{C3298DCC-B325-46DA-BE8F-ED9F8FCC84FF}" type="pres">
      <dgm:prSet presAssocID="{31DAF1C8-6EA7-4CF1-8FA0-B467D65BB637}" presName="sibTrans" presStyleCnt="0"/>
      <dgm:spPr/>
    </dgm:pt>
    <dgm:pt modelId="{28E92AF1-09B4-4A85-8425-57E99526C5E8}" type="pres">
      <dgm:prSet presAssocID="{95FBB295-FC4E-4CC8-B5C7-20EA151CA1BF}" presName="compNode" presStyleCnt="0"/>
      <dgm:spPr/>
    </dgm:pt>
    <dgm:pt modelId="{407E3325-5A49-4D87-ADBA-7B40C61F409F}" type="pres">
      <dgm:prSet presAssocID="{95FBB295-FC4E-4CC8-B5C7-20EA151CA1BF}" presName="bgRect" presStyleLbl="bgShp" presStyleIdx="4" presStyleCnt="5"/>
      <dgm:spPr/>
    </dgm:pt>
    <dgm:pt modelId="{920C9CBF-B2B3-4EE3-B9C0-0C6BFECDB3CD}" type="pres">
      <dgm:prSet presAssocID="{95FBB295-FC4E-4CC8-B5C7-20EA151CA1B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assroom"/>
        </a:ext>
      </dgm:extLst>
    </dgm:pt>
    <dgm:pt modelId="{AFB1065F-7C5E-4311-891A-B932CD29A433}" type="pres">
      <dgm:prSet presAssocID="{95FBB295-FC4E-4CC8-B5C7-20EA151CA1BF}" presName="spaceRect" presStyleCnt="0"/>
      <dgm:spPr/>
    </dgm:pt>
    <dgm:pt modelId="{26F319AB-E22F-445F-AE0E-F37D6621375B}" type="pres">
      <dgm:prSet presAssocID="{95FBB295-FC4E-4CC8-B5C7-20EA151CA1BF}" presName="parTx" presStyleLbl="revTx" presStyleIdx="4" presStyleCnt="5">
        <dgm:presLayoutVars>
          <dgm:chMax val="0"/>
          <dgm:chPref val="0"/>
        </dgm:presLayoutVars>
      </dgm:prSet>
      <dgm:spPr/>
    </dgm:pt>
  </dgm:ptLst>
  <dgm:cxnLst>
    <dgm:cxn modelId="{5CDDF704-61B6-434A-8F67-8D350B98A053}" srcId="{A268A8A5-C5D0-4DFA-96E5-CE097BCE8C75}" destId="{540B83C8-FDDB-47C1-8CE4-8F74B2552835}" srcOrd="3" destOrd="0" parTransId="{EAF17BCD-4820-42DE-9422-1105482FEE2F}" sibTransId="{31DAF1C8-6EA7-4CF1-8FA0-B467D65BB637}"/>
    <dgm:cxn modelId="{A4EC2C2F-BF3F-4571-B4E7-165950D76651}" type="presOf" srcId="{A268A8A5-C5D0-4DFA-96E5-CE097BCE8C75}" destId="{DC0D8597-9695-462C-873A-BC920A713E09}" srcOrd="0" destOrd="0" presId="urn:microsoft.com/office/officeart/2018/2/layout/IconVerticalSolidList"/>
    <dgm:cxn modelId="{28AA7758-9FB0-4DFB-A8F4-44B4CDCA1D98}" type="presOf" srcId="{552ABD62-D42C-4B7C-BCC1-F55F9DF5E8BC}" destId="{A962045E-326E-4DA5-857E-48970C8296C9}" srcOrd="0" destOrd="0" presId="urn:microsoft.com/office/officeart/2018/2/layout/IconVerticalSolidList"/>
    <dgm:cxn modelId="{7D34BB8F-19EC-42E1-A21F-243731CA132D}" srcId="{A268A8A5-C5D0-4DFA-96E5-CE097BCE8C75}" destId="{19A565BF-9264-4565-898A-EDDF9DEE7E04}" srcOrd="0" destOrd="0" parTransId="{89AD845F-EEDA-4BC8-99BD-6C8417C248B5}" sibTransId="{4A19D306-A148-4199-95AA-50481F54AA02}"/>
    <dgm:cxn modelId="{25EAA599-D963-4A2E-B1C0-030CEBB27283}" type="presOf" srcId="{540B83C8-FDDB-47C1-8CE4-8F74B2552835}" destId="{DB41B07E-AA52-47D5-B5B4-A020D057B7AF}" srcOrd="0" destOrd="0" presId="urn:microsoft.com/office/officeart/2018/2/layout/IconVerticalSolidList"/>
    <dgm:cxn modelId="{DF4130AD-0068-4D31-B469-F19CC788E198}" type="presOf" srcId="{19A565BF-9264-4565-898A-EDDF9DEE7E04}" destId="{EC1F2D73-87B1-47CD-B52C-CE9081D59F30}" srcOrd="0" destOrd="0" presId="urn:microsoft.com/office/officeart/2018/2/layout/IconVerticalSolidList"/>
    <dgm:cxn modelId="{5CDC4FC2-7405-47C5-8D71-ECB0B60BD03C}" srcId="{A268A8A5-C5D0-4DFA-96E5-CE097BCE8C75}" destId="{552ABD62-D42C-4B7C-BCC1-F55F9DF5E8BC}" srcOrd="1" destOrd="0" parTransId="{3A51DE4D-87EC-42DB-8CEF-105E1FEC07C8}" sibTransId="{EFDF148B-5BEA-414B-8493-86ACB48A02CD}"/>
    <dgm:cxn modelId="{7283C5DB-082C-4A40-8511-AF72C2BD94EF}" srcId="{A268A8A5-C5D0-4DFA-96E5-CE097BCE8C75}" destId="{6801D284-E295-4D6F-BE65-2FB154AD9C5A}" srcOrd="2" destOrd="0" parTransId="{23A2DF65-DD80-4662-BC56-18AC14E9DA61}" sibTransId="{E240600E-EF75-44F4-86F8-AAD062723675}"/>
    <dgm:cxn modelId="{913C01E5-8E30-4EFE-B3D8-F0C297572AF9}" type="presOf" srcId="{95FBB295-FC4E-4CC8-B5C7-20EA151CA1BF}" destId="{26F319AB-E22F-445F-AE0E-F37D6621375B}" srcOrd="0" destOrd="0" presId="urn:microsoft.com/office/officeart/2018/2/layout/IconVerticalSolidList"/>
    <dgm:cxn modelId="{7EE6E2EA-4334-40DA-8057-3E24517CF059}" srcId="{A268A8A5-C5D0-4DFA-96E5-CE097BCE8C75}" destId="{95FBB295-FC4E-4CC8-B5C7-20EA151CA1BF}" srcOrd="4" destOrd="0" parTransId="{F88696FF-E9ED-42A4-B13E-8B332705AC20}" sibTransId="{4E6FEC9C-C738-453C-91A5-5A53800C0C1C}"/>
    <dgm:cxn modelId="{1BF256EF-06EA-4406-A87D-B3BAFE3F97E4}" type="presOf" srcId="{6801D284-E295-4D6F-BE65-2FB154AD9C5A}" destId="{147EEA9F-F604-4DDC-AB3E-B4B0DB3A8208}" srcOrd="0" destOrd="0" presId="urn:microsoft.com/office/officeart/2018/2/layout/IconVerticalSolidList"/>
    <dgm:cxn modelId="{511C08BA-F9BB-450A-B9C5-0D9840C3B8B7}" type="presParOf" srcId="{DC0D8597-9695-462C-873A-BC920A713E09}" destId="{6CB18F08-18CE-4F41-9C02-5C8E45067B49}" srcOrd="0" destOrd="0" presId="urn:microsoft.com/office/officeart/2018/2/layout/IconVerticalSolidList"/>
    <dgm:cxn modelId="{68332399-F495-405E-A27F-6FEDBEB2F81D}" type="presParOf" srcId="{6CB18F08-18CE-4F41-9C02-5C8E45067B49}" destId="{10886B29-9B51-409E-B16E-20EAE469020E}" srcOrd="0" destOrd="0" presId="urn:microsoft.com/office/officeart/2018/2/layout/IconVerticalSolidList"/>
    <dgm:cxn modelId="{31B9D34D-0A1F-4FEE-BC70-68CC27D5D350}" type="presParOf" srcId="{6CB18F08-18CE-4F41-9C02-5C8E45067B49}" destId="{9EFCA9A6-576A-43B5-A565-5546F6722FE8}" srcOrd="1" destOrd="0" presId="urn:microsoft.com/office/officeart/2018/2/layout/IconVerticalSolidList"/>
    <dgm:cxn modelId="{EF0C0D4F-7829-4C44-BF85-F00F80993F67}" type="presParOf" srcId="{6CB18F08-18CE-4F41-9C02-5C8E45067B49}" destId="{FC39C316-3025-41C5-B494-E06868BB4786}" srcOrd="2" destOrd="0" presId="urn:microsoft.com/office/officeart/2018/2/layout/IconVerticalSolidList"/>
    <dgm:cxn modelId="{70CB388E-DAC2-4235-8069-EA8A900DFAF1}" type="presParOf" srcId="{6CB18F08-18CE-4F41-9C02-5C8E45067B49}" destId="{EC1F2D73-87B1-47CD-B52C-CE9081D59F30}" srcOrd="3" destOrd="0" presId="urn:microsoft.com/office/officeart/2018/2/layout/IconVerticalSolidList"/>
    <dgm:cxn modelId="{FC5BBA3C-33C7-4E35-BB07-25404E3F31A1}" type="presParOf" srcId="{DC0D8597-9695-462C-873A-BC920A713E09}" destId="{76A5AA2A-E01D-44A9-874D-3EC74A52E7BB}" srcOrd="1" destOrd="0" presId="urn:microsoft.com/office/officeart/2018/2/layout/IconVerticalSolidList"/>
    <dgm:cxn modelId="{9E8FEFD9-583F-44B2-8C1E-E295791E9F6E}" type="presParOf" srcId="{DC0D8597-9695-462C-873A-BC920A713E09}" destId="{BCB904F3-0690-4352-BEDE-9DC57B0E2ED2}" srcOrd="2" destOrd="0" presId="urn:microsoft.com/office/officeart/2018/2/layout/IconVerticalSolidList"/>
    <dgm:cxn modelId="{885D3460-BF33-4E41-B3E7-AE875C3433A0}" type="presParOf" srcId="{BCB904F3-0690-4352-BEDE-9DC57B0E2ED2}" destId="{655FD267-688B-4D73-B90D-89BFFB3402E9}" srcOrd="0" destOrd="0" presId="urn:microsoft.com/office/officeart/2018/2/layout/IconVerticalSolidList"/>
    <dgm:cxn modelId="{D0964F28-0D30-4B69-B5C9-5938B3FF84D2}" type="presParOf" srcId="{BCB904F3-0690-4352-BEDE-9DC57B0E2ED2}" destId="{BA290994-E6F0-4D47-8868-234F285BFC2E}" srcOrd="1" destOrd="0" presId="urn:microsoft.com/office/officeart/2018/2/layout/IconVerticalSolidList"/>
    <dgm:cxn modelId="{DEE8C21F-F46F-453E-BF50-79CD9ABDD0A8}" type="presParOf" srcId="{BCB904F3-0690-4352-BEDE-9DC57B0E2ED2}" destId="{9B3C1096-0A93-4B52-9917-6C9547F1D3D0}" srcOrd="2" destOrd="0" presId="urn:microsoft.com/office/officeart/2018/2/layout/IconVerticalSolidList"/>
    <dgm:cxn modelId="{AC98CF2F-F93C-4F9B-A8DB-CAD68CCFF1EA}" type="presParOf" srcId="{BCB904F3-0690-4352-BEDE-9DC57B0E2ED2}" destId="{A962045E-326E-4DA5-857E-48970C8296C9}" srcOrd="3" destOrd="0" presId="urn:microsoft.com/office/officeart/2018/2/layout/IconVerticalSolidList"/>
    <dgm:cxn modelId="{42BCD67F-1DCB-4B76-9A95-B4B1FA17E6EF}" type="presParOf" srcId="{DC0D8597-9695-462C-873A-BC920A713E09}" destId="{3B328C06-28D0-4478-AD39-3107E3001C36}" srcOrd="3" destOrd="0" presId="urn:microsoft.com/office/officeart/2018/2/layout/IconVerticalSolidList"/>
    <dgm:cxn modelId="{38EBFDC2-6906-4699-8DD2-01146034ABAC}" type="presParOf" srcId="{DC0D8597-9695-462C-873A-BC920A713E09}" destId="{816A86EA-C75F-4590-8BC3-C8AE378CD433}" srcOrd="4" destOrd="0" presId="urn:microsoft.com/office/officeart/2018/2/layout/IconVerticalSolidList"/>
    <dgm:cxn modelId="{EAD05985-E565-4BC2-BB4B-EABFB92B71FE}" type="presParOf" srcId="{816A86EA-C75F-4590-8BC3-C8AE378CD433}" destId="{2ADED157-D31E-43E6-826B-81F1B964740E}" srcOrd="0" destOrd="0" presId="urn:microsoft.com/office/officeart/2018/2/layout/IconVerticalSolidList"/>
    <dgm:cxn modelId="{EE7F50C2-75A8-4DD7-85D4-6D4BCC1ACCCA}" type="presParOf" srcId="{816A86EA-C75F-4590-8BC3-C8AE378CD433}" destId="{9D58D4B1-9655-44D9-B495-80EFA95EADB6}" srcOrd="1" destOrd="0" presId="urn:microsoft.com/office/officeart/2018/2/layout/IconVerticalSolidList"/>
    <dgm:cxn modelId="{17F49342-4057-4122-A152-C7D0B5E4F7E5}" type="presParOf" srcId="{816A86EA-C75F-4590-8BC3-C8AE378CD433}" destId="{303D5B87-D2EC-4BBB-BFA1-CEA31F089A25}" srcOrd="2" destOrd="0" presId="urn:microsoft.com/office/officeart/2018/2/layout/IconVerticalSolidList"/>
    <dgm:cxn modelId="{53075E21-9ACA-4A4C-8BB0-712B00D954B6}" type="presParOf" srcId="{816A86EA-C75F-4590-8BC3-C8AE378CD433}" destId="{147EEA9F-F604-4DDC-AB3E-B4B0DB3A8208}" srcOrd="3" destOrd="0" presId="urn:microsoft.com/office/officeart/2018/2/layout/IconVerticalSolidList"/>
    <dgm:cxn modelId="{DB259829-3066-4F9D-88F5-1EFDE9A6C7CE}" type="presParOf" srcId="{DC0D8597-9695-462C-873A-BC920A713E09}" destId="{21DFB643-3613-4EBC-95C1-761D48EC1253}" srcOrd="5" destOrd="0" presId="urn:microsoft.com/office/officeart/2018/2/layout/IconVerticalSolidList"/>
    <dgm:cxn modelId="{A7CCFAE9-6DD9-41B2-8EE0-50C1632C1BCB}" type="presParOf" srcId="{DC0D8597-9695-462C-873A-BC920A713E09}" destId="{E6A75A4D-FDED-407D-9459-72E7154B5DFA}" srcOrd="6" destOrd="0" presId="urn:microsoft.com/office/officeart/2018/2/layout/IconVerticalSolidList"/>
    <dgm:cxn modelId="{97D8245C-3AFF-4531-920E-6B604355B96C}" type="presParOf" srcId="{E6A75A4D-FDED-407D-9459-72E7154B5DFA}" destId="{ADC80752-C8C4-46E5-9B8C-FBF869E05D51}" srcOrd="0" destOrd="0" presId="urn:microsoft.com/office/officeart/2018/2/layout/IconVerticalSolidList"/>
    <dgm:cxn modelId="{E10AC7BE-745F-4F13-8D04-E85E873131AB}" type="presParOf" srcId="{E6A75A4D-FDED-407D-9459-72E7154B5DFA}" destId="{86656152-6D94-46DF-9EF8-48188B3E1FE7}" srcOrd="1" destOrd="0" presId="urn:microsoft.com/office/officeart/2018/2/layout/IconVerticalSolidList"/>
    <dgm:cxn modelId="{19D8FD19-42BB-46F4-9C66-DAE1ACC03A2B}" type="presParOf" srcId="{E6A75A4D-FDED-407D-9459-72E7154B5DFA}" destId="{69F1C278-6FE5-41A5-9CC9-8823DE2BEC46}" srcOrd="2" destOrd="0" presId="urn:microsoft.com/office/officeart/2018/2/layout/IconVerticalSolidList"/>
    <dgm:cxn modelId="{7A68AC8D-B6BE-4216-8CC2-4B176CBF26AA}" type="presParOf" srcId="{E6A75A4D-FDED-407D-9459-72E7154B5DFA}" destId="{DB41B07E-AA52-47D5-B5B4-A020D057B7AF}" srcOrd="3" destOrd="0" presId="urn:microsoft.com/office/officeart/2018/2/layout/IconVerticalSolidList"/>
    <dgm:cxn modelId="{6B9AEC43-0770-4DE9-B296-9D8B49879BF9}" type="presParOf" srcId="{DC0D8597-9695-462C-873A-BC920A713E09}" destId="{C3298DCC-B325-46DA-BE8F-ED9F8FCC84FF}" srcOrd="7" destOrd="0" presId="urn:microsoft.com/office/officeart/2018/2/layout/IconVerticalSolidList"/>
    <dgm:cxn modelId="{48B45769-6942-407B-80AB-F65DA5471208}" type="presParOf" srcId="{DC0D8597-9695-462C-873A-BC920A713E09}" destId="{28E92AF1-09B4-4A85-8425-57E99526C5E8}" srcOrd="8" destOrd="0" presId="urn:microsoft.com/office/officeart/2018/2/layout/IconVerticalSolidList"/>
    <dgm:cxn modelId="{96E6DEB4-770D-4587-8448-86E60FB5C2F9}" type="presParOf" srcId="{28E92AF1-09B4-4A85-8425-57E99526C5E8}" destId="{407E3325-5A49-4D87-ADBA-7B40C61F409F}" srcOrd="0" destOrd="0" presId="urn:microsoft.com/office/officeart/2018/2/layout/IconVerticalSolidList"/>
    <dgm:cxn modelId="{7E779F50-7A81-46D7-B32F-F764B499B3E9}" type="presParOf" srcId="{28E92AF1-09B4-4A85-8425-57E99526C5E8}" destId="{920C9CBF-B2B3-4EE3-B9C0-0C6BFECDB3CD}" srcOrd="1" destOrd="0" presId="urn:microsoft.com/office/officeart/2018/2/layout/IconVerticalSolidList"/>
    <dgm:cxn modelId="{8BFE5F1A-ACBD-4BBB-80FD-ECC183DA32B6}" type="presParOf" srcId="{28E92AF1-09B4-4A85-8425-57E99526C5E8}" destId="{AFB1065F-7C5E-4311-891A-B932CD29A433}" srcOrd="2" destOrd="0" presId="urn:microsoft.com/office/officeart/2018/2/layout/IconVerticalSolidList"/>
    <dgm:cxn modelId="{D1AA6597-878E-4B52-A487-8E8CC44A6591}" type="presParOf" srcId="{28E92AF1-09B4-4A85-8425-57E99526C5E8}" destId="{26F319AB-E22F-445F-AE0E-F37D6621375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ABDDDC-019C-4E89-8849-607754783F0B}"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6BB798DD-85BE-4B3D-99C7-826254ED4327}">
      <dgm:prSet/>
      <dgm:spPr/>
      <dgm:t>
        <a:bodyPr/>
        <a:lstStyle/>
        <a:p>
          <a:r>
            <a:rPr lang="en-GB" b="1"/>
            <a:t>Identify the Problem</a:t>
          </a:r>
          <a:r>
            <a:rPr lang="en-GB"/>
            <a:t>:</a:t>
          </a:r>
          <a:endParaRPr lang="en-US"/>
        </a:p>
      </dgm:t>
    </dgm:pt>
    <dgm:pt modelId="{CC24B4FB-0FC3-4295-8831-5195F5052213}" type="parTrans" cxnId="{9894EF4C-E70B-4FF1-A75C-98A3FDB58D3E}">
      <dgm:prSet/>
      <dgm:spPr/>
      <dgm:t>
        <a:bodyPr/>
        <a:lstStyle/>
        <a:p>
          <a:endParaRPr lang="en-US"/>
        </a:p>
      </dgm:t>
    </dgm:pt>
    <dgm:pt modelId="{D1038811-516A-4B7C-8832-67636FF7692A}" type="sibTrans" cxnId="{9894EF4C-E70B-4FF1-A75C-98A3FDB58D3E}">
      <dgm:prSet/>
      <dgm:spPr/>
      <dgm:t>
        <a:bodyPr/>
        <a:lstStyle/>
        <a:p>
          <a:endParaRPr lang="en-US"/>
        </a:p>
      </dgm:t>
    </dgm:pt>
    <dgm:pt modelId="{494DFF14-926A-46BE-BE1D-583157FBD334}">
      <dgm:prSet/>
      <dgm:spPr/>
      <dgm:t>
        <a:bodyPr/>
        <a:lstStyle/>
        <a:p>
          <a:r>
            <a:rPr lang="en-GB" b="1"/>
            <a:t>Gather Information</a:t>
          </a:r>
          <a:r>
            <a:rPr lang="en-GB"/>
            <a:t>:</a:t>
          </a:r>
          <a:endParaRPr lang="en-US"/>
        </a:p>
      </dgm:t>
    </dgm:pt>
    <dgm:pt modelId="{5C7C99F9-10A7-45BF-BDE3-9177B1CCFE62}" type="parTrans" cxnId="{F7AB852C-64A5-4541-AD4F-3AAAA8C35475}">
      <dgm:prSet/>
      <dgm:spPr/>
      <dgm:t>
        <a:bodyPr/>
        <a:lstStyle/>
        <a:p>
          <a:endParaRPr lang="en-US"/>
        </a:p>
      </dgm:t>
    </dgm:pt>
    <dgm:pt modelId="{5ABECBC9-6D0C-4502-9595-3E592E44092E}" type="sibTrans" cxnId="{F7AB852C-64A5-4541-AD4F-3AAAA8C35475}">
      <dgm:prSet/>
      <dgm:spPr/>
      <dgm:t>
        <a:bodyPr/>
        <a:lstStyle/>
        <a:p>
          <a:endParaRPr lang="en-US"/>
        </a:p>
      </dgm:t>
    </dgm:pt>
    <dgm:pt modelId="{394B3991-497E-4D61-8037-245A460AF480}">
      <dgm:prSet/>
      <dgm:spPr/>
      <dgm:t>
        <a:bodyPr/>
        <a:lstStyle/>
        <a:p>
          <a:r>
            <a:rPr lang="en-GB" b="1"/>
            <a:t>Analyze the Problem</a:t>
          </a:r>
          <a:r>
            <a:rPr lang="en-GB"/>
            <a:t>:</a:t>
          </a:r>
          <a:endParaRPr lang="en-US"/>
        </a:p>
      </dgm:t>
    </dgm:pt>
    <dgm:pt modelId="{32A568D0-4308-489D-9E4E-9310FE95D899}" type="parTrans" cxnId="{B8109A2E-2152-401F-AE7A-DFAAD7B8AE2F}">
      <dgm:prSet/>
      <dgm:spPr/>
      <dgm:t>
        <a:bodyPr/>
        <a:lstStyle/>
        <a:p>
          <a:endParaRPr lang="en-US"/>
        </a:p>
      </dgm:t>
    </dgm:pt>
    <dgm:pt modelId="{7339BD54-BD79-4E06-BEDA-8FD135A8817A}" type="sibTrans" cxnId="{B8109A2E-2152-401F-AE7A-DFAAD7B8AE2F}">
      <dgm:prSet/>
      <dgm:spPr/>
      <dgm:t>
        <a:bodyPr/>
        <a:lstStyle/>
        <a:p>
          <a:endParaRPr lang="en-US"/>
        </a:p>
      </dgm:t>
    </dgm:pt>
    <dgm:pt modelId="{379012F9-097C-49D6-B1E9-7F2E487DB068}">
      <dgm:prSet/>
      <dgm:spPr/>
      <dgm:t>
        <a:bodyPr/>
        <a:lstStyle/>
        <a:p>
          <a:r>
            <a:rPr lang="en-GB" b="1"/>
            <a:t>Generate Potential Solutions</a:t>
          </a:r>
          <a:r>
            <a:rPr lang="en-GB"/>
            <a:t>:</a:t>
          </a:r>
          <a:endParaRPr lang="en-US"/>
        </a:p>
      </dgm:t>
    </dgm:pt>
    <dgm:pt modelId="{2B11EAEC-5618-4E54-A9D8-AB717D3868FA}" type="parTrans" cxnId="{37FC62D3-B3EB-40D8-AB11-7529EE1676ED}">
      <dgm:prSet/>
      <dgm:spPr/>
      <dgm:t>
        <a:bodyPr/>
        <a:lstStyle/>
        <a:p>
          <a:endParaRPr lang="en-US"/>
        </a:p>
      </dgm:t>
    </dgm:pt>
    <dgm:pt modelId="{92D2575B-0E56-4FF2-8F99-C6AA5FA478DE}" type="sibTrans" cxnId="{37FC62D3-B3EB-40D8-AB11-7529EE1676ED}">
      <dgm:prSet/>
      <dgm:spPr/>
      <dgm:t>
        <a:bodyPr/>
        <a:lstStyle/>
        <a:p>
          <a:endParaRPr lang="en-US"/>
        </a:p>
      </dgm:t>
    </dgm:pt>
    <dgm:pt modelId="{FDEB95DE-507A-4C70-BEF3-EADD52A35AAF}">
      <dgm:prSet/>
      <dgm:spPr/>
      <dgm:t>
        <a:bodyPr/>
        <a:lstStyle/>
        <a:p>
          <a:r>
            <a:rPr lang="en-GB" b="1"/>
            <a:t>Evaluate and Select the Best Solution</a:t>
          </a:r>
          <a:r>
            <a:rPr lang="en-GB"/>
            <a:t>:</a:t>
          </a:r>
          <a:endParaRPr lang="en-US"/>
        </a:p>
      </dgm:t>
    </dgm:pt>
    <dgm:pt modelId="{FCA869DE-2A16-45E8-A13F-19A250625115}" type="parTrans" cxnId="{54E7B4C4-432C-4E48-AA12-BF92B7A24D9C}">
      <dgm:prSet/>
      <dgm:spPr/>
      <dgm:t>
        <a:bodyPr/>
        <a:lstStyle/>
        <a:p>
          <a:endParaRPr lang="en-US"/>
        </a:p>
      </dgm:t>
    </dgm:pt>
    <dgm:pt modelId="{8E8DC1EA-405C-4D9C-8DFD-91753330482F}" type="sibTrans" cxnId="{54E7B4C4-432C-4E48-AA12-BF92B7A24D9C}">
      <dgm:prSet/>
      <dgm:spPr/>
      <dgm:t>
        <a:bodyPr/>
        <a:lstStyle/>
        <a:p>
          <a:endParaRPr lang="en-US"/>
        </a:p>
      </dgm:t>
    </dgm:pt>
    <dgm:pt modelId="{BD73A15B-9677-4441-8FBA-442B6539C326}">
      <dgm:prSet/>
      <dgm:spPr/>
      <dgm:t>
        <a:bodyPr/>
        <a:lstStyle/>
        <a:p>
          <a:r>
            <a:rPr lang="en-GB" b="1"/>
            <a:t>Implement the Solution</a:t>
          </a:r>
          <a:r>
            <a:rPr lang="en-GB"/>
            <a:t>:</a:t>
          </a:r>
          <a:endParaRPr lang="en-US"/>
        </a:p>
      </dgm:t>
    </dgm:pt>
    <dgm:pt modelId="{7D3084B2-EF71-4EE5-88F1-97569F7B3626}" type="parTrans" cxnId="{C358F7E8-3531-480F-938F-773C36536DAD}">
      <dgm:prSet/>
      <dgm:spPr/>
      <dgm:t>
        <a:bodyPr/>
        <a:lstStyle/>
        <a:p>
          <a:endParaRPr lang="en-US"/>
        </a:p>
      </dgm:t>
    </dgm:pt>
    <dgm:pt modelId="{8DA72549-D5DA-477F-A99F-AF0884D69859}" type="sibTrans" cxnId="{C358F7E8-3531-480F-938F-773C36536DAD}">
      <dgm:prSet/>
      <dgm:spPr/>
      <dgm:t>
        <a:bodyPr/>
        <a:lstStyle/>
        <a:p>
          <a:endParaRPr lang="en-US"/>
        </a:p>
      </dgm:t>
    </dgm:pt>
    <dgm:pt modelId="{6C78D009-6678-4C14-81A4-E728C87B74D2}">
      <dgm:prSet/>
      <dgm:spPr/>
      <dgm:t>
        <a:bodyPr/>
        <a:lstStyle/>
        <a:p>
          <a:r>
            <a:rPr lang="en-GB" b="1"/>
            <a:t>Review and Reflect</a:t>
          </a:r>
          <a:r>
            <a:rPr lang="en-GB"/>
            <a:t>:</a:t>
          </a:r>
          <a:endParaRPr lang="en-US"/>
        </a:p>
      </dgm:t>
    </dgm:pt>
    <dgm:pt modelId="{601453BF-89AB-4985-8DE7-CA8769B32037}" type="parTrans" cxnId="{823857F8-8FFA-4742-92C3-D73E24D97B1C}">
      <dgm:prSet/>
      <dgm:spPr/>
      <dgm:t>
        <a:bodyPr/>
        <a:lstStyle/>
        <a:p>
          <a:endParaRPr lang="en-US"/>
        </a:p>
      </dgm:t>
    </dgm:pt>
    <dgm:pt modelId="{F64ED4CD-EAF5-4256-ADC2-94008582BD17}" type="sibTrans" cxnId="{823857F8-8FFA-4742-92C3-D73E24D97B1C}">
      <dgm:prSet/>
      <dgm:spPr/>
      <dgm:t>
        <a:bodyPr/>
        <a:lstStyle/>
        <a:p>
          <a:endParaRPr lang="en-US"/>
        </a:p>
      </dgm:t>
    </dgm:pt>
    <dgm:pt modelId="{F3E515E1-CECC-4275-BD86-2069F49FA875}" type="pres">
      <dgm:prSet presAssocID="{44ABDDDC-019C-4E89-8849-607754783F0B}" presName="vert0" presStyleCnt="0">
        <dgm:presLayoutVars>
          <dgm:dir/>
          <dgm:animOne val="branch"/>
          <dgm:animLvl val="lvl"/>
        </dgm:presLayoutVars>
      </dgm:prSet>
      <dgm:spPr/>
    </dgm:pt>
    <dgm:pt modelId="{84D8B836-4731-4F34-A611-597E3BF0CDA5}" type="pres">
      <dgm:prSet presAssocID="{6BB798DD-85BE-4B3D-99C7-826254ED4327}" presName="thickLine" presStyleLbl="alignNode1" presStyleIdx="0" presStyleCnt="7"/>
      <dgm:spPr/>
    </dgm:pt>
    <dgm:pt modelId="{DB844200-708D-4A24-90EB-DBD1AEBC5E1B}" type="pres">
      <dgm:prSet presAssocID="{6BB798DD-85BE-4B3D-99C7-826254ED4327}" presName="horz1" presStyleCnt="0"/>
      <dgm:spPr/>
    </dgm:pt>
    <dgm:pt modelId="{7F8237BB-DDC6-4CF0-9297-5D3C1B83076E}" type="pres">
      <dgm:prSet presAssocID="{6BB798DD-85BE-4B3D-99C7-826254ED4327}" presName="tx1" presStyleLbl="revTx" presStyleIdx="0" presStyleCnt="7"/>
      <dgm:spPr/>
    </dgm:pt>
    <dgm:pt modelId="{76BA71E3-C493-4CC8-AE1F-65D04C178BD7}" type="pres">
      <dgm:prSet presAssocID="{6BB798DD-85BE-4B3D-99C7-826254ED4327}" presName="vert1" presStyleCnt="0"/>
      <dgm:spPr/>
    </dgm:pt>
    <dgm:pt modelId="{92773649-F120-4A85-9FB0-767195CBBAB9}" type="pres">
      <dgm:prSet presAssocID="{494DFF14-926A-46BE-BE1D-583157FBD334}" presName="thickLine" presStyleLbl="alignNode1" presStyleIdx="1" presStyleCnt="7"/>
      <dgm:spPr/>
    </dgm:pt>
    <dgm:pt modelId="{E3C45431-ACC4-4217-9CC3-D6E28CFEC1EA}" type="pres">
      <dgm:prSet presAssocID="{494DFF14-926A-46BE-BE1D-583157FBD334}" presName="horz1" presStyleCnt="0"/>
      <dgm:spPr/>
    </dgm:pt>
    <dgm:pt modelId="{70DBF8DF-A4AA-44AB-83A5-776707B1060D}" type="pres">
      <dgm:prSet presAssocID="{494DFF14-926A-46BE-BE1D-583157FBD334}" presName="tx1" presStyleLbl="revTx" presStyleIdx="1" presStyleCnt="7"/>
      <dgm:spPr/>
    </dgm:pt>
    <dgm:pt modelId="{32B0A4F2-093D-44D0-8596-5D324F640F86}" type="pres">
      <dgm:prSet presAssocID="{494DFF14-926A-46BE-BE1D-583157FBD334}" presName="vert1" presStyleCnt="0"/>
      <dgm:spPr/>
    </dgm:pt>
    <dgm:pt modelId="{B781AFBC-7FE7-4DB2-9BFC-7419B3005467}" type="pres">
      <dgm:prSet presAssocID="{394B3991-497E-4D61-8037-245A460AF480}" presName="thickLine" presStyleLbl="alignNode1" presStyleIdx="2" presStyleCnt="7"/>
      <dgm:spPr/>
    </dgm:pt>
    <dgm:pt modelId="{C81B22D3-4B47-4D96-B36C-2CF4E4674A2F}" type="pres">
      <dgm:prSet presAssocID="{394B3991-497E-4D61-8037-245A460AF480}" presName="horz1" presStyleCnt="0"/>
      <dgm:spPr/>
    </dgm:pt>
    <dgm:pt modelId="{89287C23-FECD-4CC2-9C1E-CBB375054474}" type="pres">
      <dgm:prSet presAssocID="{394B3991-497E-4D61-8037-245A460AF480}" presName="tx1" presStyleLbl="revTx" presStyleIdx="2" presStyleCnt="7"/>
      <dgm:spPr/>
    </dgm:pt>
    <dgm:pt modelId="{B42DDCBE-BBE4-4FE2-934C-F8A7E1549A1B}" type="pres">
      <dgm:prSet presAssocID="{394B3991-497E-4D61-8037-245A460AF480}" presName="vert1" presStyleCnt="0"/>
      <dgm:spPr/>
    </dgm:pt>
    <dgm:pt modelId="{EA17E4A2-B2DF-4B04-80D8-3848B7554152}" type="pres">
      <dgm:prSet presAssocID="{379012F9-097C-49D6-B1E9-7F2E487DB068}" presName="thickLine" presStyleLbl="alignNode1" presStyleIdx="3" presStyleCnt="7"/>
      <dgm:spPr/>
    </dgm:pt>
    <dgm:pt modelId="{CCB5E15D-8C88-4EB5-8D51-934F1E035F62}" type="pres">
      <dgm:prSet presAssocID="{379012F9-097C-49D6-B1E9-7F2E487DB068}" presName="horz1" presStyleCnt="0"/>
      <dgm:spPr/>
    </dgm:pt>
    <dgm:pt modelId="{C1C9CE6A-274C-4392-A62F-C52BB9FAB7B3}" type="pres">
      <dgm:prSet presAssocID="{379012F9-097C-49D6-B1E9-7F2E487DB068}" presName="tx1" presStyleLbl="revTx" presStyleIdx="3" presStyleCnt="7"/>
      <dgm:spPr/>
    </dgm:pt>
    <dgm:pt modelId="{55CC3973-F25F-4CFD-B0EF-D437FC39BA11}" type="pres">
      <dgm:prSet presAssocID="{379012F9-097C-49D6-B1E9-7F2E487DB068}" presName="vert1" presStyleCnt="0"/>
      <dgm:spPr/>
    </dgm:pt>
    <dgm:pt modelId="{5AC56621-6FA2-4D57-829B-3DEBDC70B3E5}" type="pres">
      <dgm:prSet presAssocID="{FDEB95DE-507A-4C70-BEF3-EADD52A35AAF}" presName="thickLine" presStyleLbl="alignNode1" presStyleIdx="4" presStyleCnt="7"/>
      <dgm:spPr/>
    </dgm:pt>
    <dgm:pt modelId="{F1B6CF37-784F-4C4E-96B7-405934BD394B}" type="pres">
      <dgm:prSet presAssocID="{FDEB95DE-507A-4C70-BEF3-EADD52A35AAF}" presName="horz1" presStyleCnt="0"/>
      <dgm:spPr/>
    </dgm:pt>
    <dgm:pt modelId="{00C6A6D8-7CD9-458A-A2D7-E56C10B710C3}" type="pres">
      <dgm:prSet presAssocID="{FDEB95DE-507A-4C70-BEF3-EADD52A35AAF}" presName="tx1" presStyleLbl="revTx" presStyleIdx="4" presStyleCnt="7"/>
      <dgm:spPr/>
    </dgm:pt>
    <dgm:pt modelId="{8B589CAC-F459-4367-92F3-C013D0D65A84}" type="pres">
      <dgm:prSet presAssocID="{FDEB95DE-507A-4C70-BEF3-EADD52A35AAF}" presName="vert1" presStyleCnt="0"/>
      <dgm:spPr/>
    </dgm:pt>
    <dgm:pt modelId="{3DED9D0A-E0A9-4B55-8A81-59568E070AD3}" type="pres">
      <dgm:prSet presAssocID="{BD73A15B-9677-4441-8FBA-442B6539C326}" presName="thickLine" presStyleLbl="alignNode1" presStyleIdx="5" presStyleCnt="7"/>
      <dgm:spPr/>
    </dgm:pt>
    <dgm:pt modelId="{F73A9476-EA1D-4F5F-8956-3496BDE71609}" type="pres">
      <dgm:prSet presAssocID="{BD73A15B-9677-4441-8FBA-442B6539C326}" presName="horz1" presStyleCnt="0"/>
      <dgm:spPr/>
    </dgm:pt>
    <dgm:pt modelId="{F18F2024-775F-4BBE-907F-065E71CA3CDC}" type="pres">
      <dgm:prSet presAssocID="{BD73A15B-9677-4441-8FBA-442B6539C326}" presName="tx1" presStyleLbl="revTx" presStyleIdx="5" presStyleCnt="7"/>
      <dgm:spPr/>
    </dgm:pt>
    <dgm:pt modelId="{5A500A57-A562-43D9-9F8D-287AF2D60024}" type="pres">
      <dgm:prSet presAssocID="{BD73A15B-9677-4441-8FBA-442B6539C326}" presName="vert1" presStyleCnt="0"/>
      <dgm:spPr/>
    </dgm:pt>
    <dgm:pt modelId="{33C02AA1-3A7D-4488-93F5-D06B971B62E2}" type="pres">
      <dgm:prSet presAssocID="{6C78D009-6678-4C14-81A4-E728C87B74D2}" presName="thickLine" presStyleLbl="alignNode1" presStyleIdx="6" presStyleCnt="7"/>
      <dgm:spPr/>
    </dgm:pt>
    <dgm:pt modelId="{D34F3C3D-3F09-4410-A800-5CB20209CB7F}" type="pres">
      <dgm:prSet presAssocID="{6C78D009-6678-4C14-81A4-E728C87B74D2}" presName="horz1" presStyleCnt="0"/>
      <dgm:spPr/>
    </dgm:pt>
    <dgm:pt modelId="{499E4E03-601B-4C52-858C-267BF1FFEDC0}" type="pres">
      <dgm:prSet presAssocID="{6C78D009-6678-4C14-81A4-E728C87B74D2}" presName="tx1" presStyleLbl="revTx" presStyleIdx="6" presStyleCnt="7"/>
      <dgm:spPr/>
    </dgm:pt>
    <dgm:pt modelId="{85307033-EBE3-426F-87BD-5B58C5E48A62}" type="pres">
      <dgm:prSet presAssocID="{6C78D009-6678-4C14-81A4-E728C87B74D2}" presName="vert1" presStyleCnt="0"/>
      <dgm:spPr/>
    </dgm:pt>
  </dgm:ptLst>
  <dgm:cxnLst>
    <dgm:cxn modelId="{70A8F40E-24F4-4B59-816B-7BE22C398DA8}" type="presOf" srcId="{394B3991-497E-4D61-8037-245A460AF480}" destId="{89287C23-FECD-4CC2-9C1E-CBB375054474}" srcOrd="0" destOrd="0" presId="urn:microsoft.com/office/officeart/2008/layout/LinedList"/>
    <dgm:cxn modelId="{EB825012-A822-479B-BC51-5A940386AB62}" type="presOf" srcId="{379012F9-097C-49D6-B1E9-7F2E487DB068}" destId="{C1C9CE6A-274C-4392-A62F-C52BB9FAB7B3}" srcOrd="0" destOrd="0" presId="urn:microsoft.com/office/officeart/2008/layout/LinedList"/>
    <dgm:cxn modelId="{F7AB852C-64A5-4541-AD4F-3AAAA8C35475}" srcId="{44ABDDDC-019C-4E89-8849-607754783F0B}" destId="{494DFF14-926A-46BE-BE1D-583157FBD334}" srcOrd="1" destOrd="0" parTransId="{5C7C99F9-10A7-45BF-BDE3-9177B1CCFE62}" sibTransId="{5ABECBC9-6D0C-4502-9595-3E592E44092E}"/>
    <dgm:cxn modelId="{B8109A2E-2152-401F-AE7A-DFAAD7B8AE2F}" srcId="{44ABDDDC-019C-4E89-8849-607754783F0B}" destId="{394B3991-497E-4D61-8037-245A460AF480}" srcOrd="2" destOrd="0" parTransId="{32A568D0-4308-489D-9E4E-9310FE95D899}" sibTransId="{7339BD54-BD79-4E06-BEDA-8FD135A8817A}"/>
    <dgm:cxn modelId="{10530031-B00E-48EC-B858-3839FA5B13EA}" type="presOf" srcId="{BD73A15B-9677-4441-8FBA-442B6539C326}" destId="{F18F2024-775F-4BBE-907F-065E71CA3CDC}" srcOrd="0" destOrd="0" presId="urn:microsoft.com/office/officeart/2008/layout/LinedList"/>
    <dgm:cxn modelId="{17569646-AFAB-453D-BBE8-2B7D88103866}" type="presOf" srcId="{FDEB95DE-507A-4C70-BEF3-EADD52A35AAF}" destId="{00C6A6D8-7CD9-458A-A2D7-E56C10B710C3}" srcOrd="0" destOrd="0" presId="urn:microsoft.com/office/officeart/2008/layout/LinedList"/>
    <dgm:cxn modelId="{9894EF4C-E70B-4FF1-A75C-98A3FDB58D3E}" srcId="{44ABDDDC-019C-4E89-8849-607754783F0B}" destId="{6BB798DD-85BE-4B3D-99C7-826254ED4327}" srcOrd="0" destOrd="0" parTransId="{CC24B4FB-0FC3-4295-8831-5195F5052213}" sibTransId="{D1038811-516A-4B7C-8832-67636FF7692A}"/>
    <dgm:cxn modelId="{BADACFAC-8C74-4488-8B3A-B00C305D6805}" type="presOf" srcId="{6C78D009-6678-4C14-81A4-E728C87B74D2}" destId="{499E4E03-601B-4C52-858C-267BF1FFEDC0}" srcOrd="0" destOrd="0" presId="urn:microsoft.com/office/officeart/2008/layout/LinedList"/>
    <dgm:cxn modelId="{54E7B4C4-432C-4E48-AA12-BF92B7A24D9C}" srcId="{44ABDDDC-019C-4E89-8849-607754783F0B}" destId="{FDEB95DE-507A-4C70-BEF3-EADD52A35AAF}" srcOrd="4" destOrd="0" parTransId="{FCA869DE-2A16-45E8-A13F-19A250625115}" sibTransId="{8E8DC1EA-405C-4D9C-8DFD-91753330482F}"/>
    <dgm:cxn modelId="{0C48B5C7-E639-41AF-9C7C-B581E864FFDA}" type="presOf" srcId="{6BB798DD-85BE-4B3D-99C7-826254ED4327}" destId="{7F8237BB-DDC6-4CF0-9297-5D3C1B83076E}" srcOrd="0" destOrd="0" presId="urn:microsoft.com/office/officeart/2008/layout/LinedList"/>
    <dgm:cxn modelId="{EA5B67CD-C229-4903-BACE-78F5B80026B6}" type="presOf" srcId="{44ABDDDC-019C-4E89-8849-607754783F0B}" destId="{F3E515E1-CECC-4275-BD86-2069F49FA875}" srcOrd="0" destOrd="0" presId="urn:microsoft.com/office/officeart/2008/layout/LinedList"/>
    <dgm:cxn modelId="{37FC62D3-B3EB-40D8-AB11-7529EE1676ED}" srcId="{44ABDDDC-019C-4E89-8849-607754783F0B}" destId="{379012F9-097C-49D6-B1E9-7F2E487DB068}" srcOrd="3" destOrd="0" parTransId="{2B11EAEC-5618-4E54-A9D8-AB717D3868FA}" sibTransId="{92D2575B-0E56-4FF2-8F99-C6AA5FA478DE}"/>
    <dgm:cxn modelId="{C358F7E8-3531-480F-938F-773C36536DAD}" srcId="{44ABDDDC-019C-4E89-8849-607754783F0B}" destId="{BD73A15B-9677-4441-8FBA-442B6539C326}" srcOrd="5" destOrd="0" parTransId="{7D3084B2-EF71-4EE5-88F1-97569F7B3626}" sibTransId="{8DA72549-D5DA-477F-A99F-AF0884D69859}"/>
    <dgm:cxn modelId="{823857F8-8FFA-4742-92C3-D73E24D97B1C}" srcId="{44ABDDDC-019C-4E89-8849-607754783F0B}" destId="{6C78D009-6678-4C14-81A4-E728C87B74D2}" srcOrd="6" destOrd="0" parTransId="{601453BF-89AB-4985-8DE7-CA8769B32037}" sibTransId="{F64ED4CD-EAF5-4256-ADC2-94008582BD17}"/>
    <dgm:cxn modelId="{A30333FB-BFEA-4AC1-87A0-5F9C7E0E35AC}" type="presOf" srcId="{494DFF14-926A-46BE-BE1D-583157FBD334}" destId="{70DBF8DF-A4AA-44AB-83A5-776707B1060D}" srcOrd="0" destOrd="0" presId="urn:microsoft.com/office/officeart/2008/layout/LinedList"/>
    <dgm:cxn modelId="{A59AC844-8667-45DD-985E-A6C91AA86357}" type="presParOf" srcId="{F3E515E1-CECC-4275-BD86-2069F49FA875}" destId="{84D8B836-4731-4F34-A611-597E3BF0CDA5}" srcOrd="0" destOrd="0" presId="urn:microsoft.com/office/officeart/2008/layout/LinedList"/>
    <dgm:cxn modelId="{0E696DB1-9B04-4491-84C5-7B9F05CA7959}" type="presParOf" srcId="{F3E515E1-CECC-4275-BD86-2069F49FA875}" destId="{DB844200-708D-4A24-90EB-DBD1AEBC5E1B}" srcOrd="1" destOrd="0" presId="urn:microsoft.com/office/officeart/2008/layout/LinedList"/>
    <dgm:cxn modelId="{6BA50229-5BC5-4A63-881C-0EA80372A764}" type="presParOf" srcId="{DB844200-708D-4A24-90EB-DBD1AEBC5E1B}" destId="{7F8237BB-DDC6-4CF0-9297-5D3C1B83076E}" srcOrd="0" destOrd="0" presId="urn:microsoft.com/office/officeart/2008/layout/LinedList"/>
    <dgm:cxn modelId="{6EE756AE-FA3A-4DDB-A334-F68C368BD30C}" type="presParOf" srcId="{DB844200-708D-4A24-90EB-DBD1AEBC5E1B}" destId="{76BA71E3-C493-4CC8-AE1F-65D04C178BD7}" srcOrd="1" destOrd="0" presId="urn:microsoft.com/office/officeart/2008/layout/LinedList"/>
    <dgm:cxn modelId="{5B96EA8D-96C6-47F9-BB42-D166BD89A044}" type="presParOf" srcId="{F3E515E1-CECC-4275-BD86-2069F49FA875}" destId="{92773649-F120-4A85-9FB0-767195CBBAB9}" srcOrd="2" destOrd="0" presId="urn:microsoft.com/office/officeart/2008/layout/LinedList"/>
    <dgm:cxn modelId="{79E088B7-279E-4230-AE4C-813383D8E55C}" type="presParOf" srcId="{F3E515E1-CECC-4275-BD86-2069F49FA875}" destId="{E3C45431-ACC4-4217-9CC3-D6E28CFEC1EA}" srcOrd="3" destOrd="0" presId="urn:microsoft.com/office/officeart/2008/layout/LinedList"/>
    <dgm:cxn modelId="{6D9559FB-D83C-4A41-9D1D-F376245D24A5}" type="presParOf" srcId="{E3C45431-ACC4-4217-9CC3-D6E28CFEC1EA}" destId="{70DBF8DF-A4AA-44AB-83A5-776707B1060D}" srcOrd="0" destOrd="0" presId="urn:microsoft.com/office/officeart/2008/layout/LinedList"/>
    <dgm:cxn modelId="{F47E96FA-6150-4CB3-A592-3FD0B3000F4E}" type="presParOf" srcId="{E3C45431-ACC4-4217-9CC3-D6E28CFEC1EA}" destId="{32B0A4F2-093D-44D0-8596-5D324F640F86}" srcOrd="1" destOrd="0" presId="urn:microsoft.com/office/officeart/2008/layout/LinedList"/>
    <dgm:cxn modelId="{48251869-EB91-4C47-81DC-3115F0B4B793}" type="presParOf" srcId="{F3E515E1-CECC-4275-BD86-2069F49FA875}" destId="{B781AFBC-7FE7-4DB2-9BFC-7419B3005467}" srcOrd="4" destOrd="0" presId="urn:microsoft.com/office/officeart/2008/layout/LinedList"/>
    <dgm:cxn modelId="{7162EEC8-81C6-49AC-84C6-0A9C8D97F3A5}" type="presParOf" srcId="{F3E515E1-CECC-4275-BD86-2069F49FA875}" destId="{C81B22D3-4B47-4D96-B36C-2CF4E4674A2F}" srcOrd="5" destOrd="0" presId="urn:microsoft.com/office/officeart/2008/layout/LinedList"/>
    <dgm:cxn modelId="{19D3A475-88B6-46AB-A10E-3C45164AF38F}" type="presParOf" srcId="{C81B22D3-4B47-4D96-B36C-2CF4E4674A2F}" destId="{89287C23-FECD-4CC2-9C1E-CBB375054474}" srcOrd="0" destOrd="0" presId="urn:microsoft.com/office/officeart/2008/layout/LinedList"/>
    <dgm:cxn modelId="{64470E7D-B32E-4E3C-91A7-C1D47D05EBF8}" type="presParOf" srcId="{C81B22D3-4B47-4D96-B36C-2CF4E4674A2F}" destId="{B42DDCBE-BBE4-4FE2-934C-F8A7E1549A1B}" srcOrd="1" destOrd="0" presId="urn:microsoft.com/office/officeart/2008/layout/LinedList"/>
    <dgm:cxn modelId="{B899317E-5308-4421-8BE6-8E4890A1708F}" type="presParOf" srcId="{F3E515E1-CECC-4275-BD86-2069F49FA875}" destId="{EA17E4A2-B2DF-4B04-80D8-3848B7554152}" srcOrd="6" destOrd="0" presId="urn:microsoft.com/office/officeart/2008/layout/LinedList"/>
    <dgm:cxn modelId="{7FF8C573-8C91-4F71-B27F-8349D837ABA7}" type="presParOf" srcId="{F3E515E1-CECC-4275-BD86-2069F49FA875}" destId="{CCB5E15D-8C88-4EB5-8D51-934F1E035F62}" srcOrd="7" destOrd="0" presId="urn:microsoft.com/office/officeart/2008/layout/LinedList"/>
    <dgm:cxn modelId="{74FB1AEF-3CD1-4201-9D4D-3C67BADC635E}" type="presParOf" srcId="{CCB5E15D-8C88-4EB5-8D51-934F1E035F62}" destId="{C1C9CE6A-274C-4392-A62F-C52BB9FAB7B3}" srcOrd="0" destOrd="0" presId="urn:microsoft.com/office/officeart/2008/layout/LinedList"/>
    <dgm:cxn modelId="{47392279-6533-45A0-BE9C-21D8ED51E122}" type="presParOf" srcId="{CCB5E15D-8C88-4EB5-8D51-934F1E035F62}" destId="{55CC3973-F25F-4CFD-B0EF-D437FC39BA11}" srcOrd="1" destOrd="0" presId="urn:microsoft.com/office/officeart/2008/layout/LinedList"/>
    <dgm:cxn modelId="{D626C355-A0E2-4CEC-88C7-22FB447E57F4}" type="presParOf" srcId="{F3E515E1-CECC-4275-BD86-2069F49FA875}" destId="{5AC56621-6FA2-4D57-829B-3DEBDC70B3E5}" srcOrd="8" destOrd="0" presId="urn:microsoft.com/office/officeart/2008/layout/LinedList"/>
    <dgm:cxn modelId="{CAC53451-D5DB-4C9E-8A4C-72B4508F3AB6}" type="presParOf" srcId="{F3E515E1-CECC-4275-BD86-2069F49FA875}" destId="{F1B6CF37-784F-4C4E-96B7-405934BD394B}" srcOrd="9" destOrd="0" presId="urn:microsoft.com/office/officeart/2008/layout/LinedList"/>
    <dgm:cxn modelId="{5790A5CC-A07D-48D3-80AA-A004AF64BD3C}" type="presParOf" srcId="{F1B6CF37-784F-4C4E-96B7-405934BD394B}" destId="{00C6A6D8-7CD9-458A-A2D7-E56C10B710C3}" srcOrd="0" destOrd="0" presId="urn:microsoft.com/office/officeart/2008/layout/LinedList"/>
    <dgm:cxn modelId="{202B81DD-CB02-4AAA-85F1-393C43842F59}" type="presParOf" srcId="{F1B6CF37-784F-4C4E-96B7-405934BD394B}" destId="{8B589CAC-F459-4367-92F3-C013D0D65A84}" srcOrd="1" destOrd="0" presId="urn:microsoft.com/office/officeart/2008/layout/LinedList"/>
    <dgm:cxn modelId="{693FDE02-1073-47E2-A33D-7652FD94CDC2}" type="presParOf" srcId="{F3E515E1-CECC-4275-BD86-2069F49FA875}" destId="{3DED9D0A-E0A9-4B55-8A81-59568E070AD3}" srcOrd="10" destOrd="0" presId="urn:microsoft.com/office/officeart/2008/layout/LinedList"/>
    <dgm:cxn modelId="{9AAB8FD6-1533-4B5B-9834-DF4F68E247C4}" type="presParOf" srcId="{F3E515E1-CECC-4275-BD86-2069F49FA875}" destId="{F73A9476-EA1D-4F5F-8956-3496BDE71609}" srcOrd="11" destOrd="0" presId="urn:microsoft.com/office/officeart/2008/layout/LinedList"/>
    <dgm:cxn modelId="{6F123619-621C-4926-821F-3CEF131ACCE7}" type="presParOf" srcId="{F73A9476-EA1D-4F5F-8956-3496BDE71609}" destId="{F18F2024-775F-4BBE-907F-065E71CA3CDC}" srcOrd="0" destOrd="0" presId="urn:microsoft.com/office/officeart/2008/layout/LinedList"/>
    <dgm:cxn modelId="{B2F5BF40-83AC-48DC-84EB-BB0377785B70}" type="presParOf" srcId="{F73A9476-EA1D-4F5F-8956-3496BDE71609}" destId="{5A500A57-A562-43D9-9F8D-287AF2D60024}" srcOrd="1" destOrd="0" presId="urn:microsoft.com/office/officeart/2008/layout/LinedList"/>
    <dgm:cxn modelId="{85736F27-8B6E-42D6-BFB8-64D1D8F267A1}" type="presParOf" srcId="{F3E515E1-CECC-4275-BD86-2069F49FA875}" destId="{33C02AA1-3A7D-4488-93F5-D06B971B62E2}" srcOrd="12" destOrd="0" presId="urn:microsoft.com/office/officeart/2008/layout/LinedList"/>
    <dgm:cxn modelId="{9E327B8A-3DDA-4CFE-B00B-D57014496F77}" type="presParOf" srcId="{F3E515E1-CECC-4275-BD86-2069F49FA875}" destId="{D34F3C3D-3F09-4410-A800-5CB20209CB7F}" srcOrd="13" destOrd="0" presId="urn:microsoft.com/office/officeart/2008/layout/LinedList"/>
    <dgm:cxn modelId="{AF20C0FD-DC17-4F1B-972A-D8DB0E7A9061}" type="presParOf" srcId="{D34F3C3D-3F09-4410-A800-5CB20209CB7F}" destId="{499E4E03-601B-4C52-858C-267BF1FFEDC0}" srcOrd="0" destOrd="0" presId="urn:microsoft.com/office/officeart/2008/layout/LinedList"/>
    <dgm:cxn modelId="{56224F4A-55DA-4BAA-B4E9-4A032C273939}" type="presParOf" srcId="{D34F3C3D-3F09-4410-A800-5CB20209CB7F}" destId="{85307033-EBE3-426F-87BD-5B58C5E48A6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1D6917-6558-47AF-BD80-EC46A484EDB4}">
      <dsp:nvSpPr>
        <dsp:cNvPr id="0" name=""/>
        <dsp:cNvSpPr/>
      </dsp:nvSpPr>
      <dsp:spPr>
        <a:xfrm>
          <a:off x="0" y="25952"/>
          <a:ext cx="9029700" cy="1293269"/>
        </a:xfrm>
        <a:prstGeom prst="roundRect">
          <a:avLst>
            <a:gd name="adj" fmla="val 10000"/>
          </a:avLst>
        </a:prstGeom>
        <a:solidFill>
          <a:schemeClr val="accent1"/>
        </a:solidFill>
        <a:ln>
          <a:noFill/>
        </a:ln>
        <a:effectLst/>
      </dsp:spPr>
      <dsp:style>
        <a:lnRef idx="0">
          <a:scrgbClr r="0" g="0" b="0"/>
        </a:lnRef>
        <a:fillRef idx="1">
          <a:scrgbClr r="0" g="0" b="0"/>
        </a:fillRef>
        <a:effectRef idx="0">
          <a:scrgbClr r="0" g="0" b="0"/>
        </a:effectRef>
        <a:fontRef idx="minor"/>
      </dsp:style>
    </dsp:sp>
    <dsp:sp modelId="{74C3874B-56CF-487E-A024-B8A07ADCD2E0}">
      <dsp:nvSpPr>
        <dsp:cNvPr id="0" name=""/>
        <dsp:cNvSpPr/>
      </dsp:nvSpPr>
      <dsp:spPr>
        <a:xfrm>
          <a:off x="391214" y="291538"/>
          <a:ext cx="711298" cy="711298"/>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5FDBF2-0FFC-46D2-A076-331C8C72D36A}">
      <dsp:nvSpPr>
        <dsp:cNvPr id="0" name=""/>
        <dsp:cNvSpPr/>
      </dsp:nvSpPr>
      <dsp:spPr>
        <a:xfrm>
          <a:off x="1493726" y="552"/>
          <a:ext cx="7535973" cy="1293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6871" tIns="136871" rIns="136871" bIns="136871"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Identify the key features of a strong application</a:t>
          </a:r>
        </a:p>
      </dsp:txBody>
      <dsp:txXfrm>
        <a:off x="1493726" y="552"/>
        <a:ext cx="7535973" cy="1293269"/>
      </dsp:txXfrm>
    </dsp:sp>
    <dsp:sp modelId="{7C40370E-DDB2-425F-8650-C8EBED6BD764}">
      <dsp:nvSpPr>
        <dsp:cNvPr id="0" name=""/>
        <dsp:cNvSpPr/>
      </dsp:nvSpPr>
      <dsp:spPr>
        <a:xfrm>
          <a:off x="0" y="1617140"/>
          <a:ext cx="9029700" cy="1293269"/>
        </a:xfrm>
        <a:prstGeom prst="roundRect">
          <a:avLst>
            <a:gd name="adj" fmla="val 10000"/>
          </a:avLst>
        </a:prstGeom>
        <a:solidFill>
          <a:schemeClr val="accent1"/>
        </a:solidFill>
        <a:ln>
          <a:noFill/>
        </a:ln>
        <a:effectLst/>
      </dsp:spPr>
      <dsp:style>
        <a:lnRef idx="0">
          <a:scrgbClr r="0" g="0" b="0"/>
        </a:lnRef>
        <a:fillRef idx="1">
          <a:scrgbClr r="0" g="0" b="0"/>
        </a:fillRef>
        <a:effectRef idx="0">
          <a:scrgbClr r="0" g="0" b="0"/>
        </a:effectRef>
        <a:fontRef idx="minor"/>
      </dsp:style>
    </dsp:sp>
    <dsp:sp modelId="{D9534027-86A1-4F3C-8096-BC2FD803DB94}">
      <dsp:nvSpPr>
        <dsp:cNvPr id="0" name=""/>
        <dsp:cNvSpPr/>
      </dsp:nvSpPr>
      <dsp:spPr>
        <a:xfrm>
          <a:off x="391214" y="1908125"/>
          <a:ext cx="711298" cy="711298"/>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9C2569-F946-4D97-A3CB-3580C032D97D}">
      <dsp:nvSpPr>
        <dsp:cNvPr id="0" name=""/>
        <dsp:cNvSpPr/>
      </dsp:nvSpPr>
      <dsp:spPr>
        <a:xfrm>
          <a:off x="1493726" y="1617140"/>
          <a:ext cx="7535973" cy="1293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6871" tIns="136871" rIns="136871" bIns="136871"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Understand</a:t>
          </a:r>
          <a:r>
            <a:rPr lang="en-US" sz="2500" kern="1200" baseline="0" dirty="0">
              <a:solidFill>
                <a:schemeClr val="bg1"/>
              </a:solidFill>
            </a:rPr>
            <a:t> that all experience is good experience</a:t>
          </a:r>
          <a:endParaRPr lang="en-US" sz="2500" kern="1200" dirty="0">
            <a:solidFill>
              <a:schemeClr val="bg1"/>
            </a:solidFill>
          </a:endParaRPr>
        </a:p>
      </dsp:txBody>
      <dsp:txXfrm>
        <a:off x="1493726" y="1617140"/>
        <a:ext cx="7535973" cy="1293269"/>
      </dsp:txXfrm>
    </dsp:sp>
    <dsp:sp modelId="{4B363196-D339-4FEF-9E3B-B5BD54E617FE}">
      <dsp:nvSpPr>
        <dsp:cNvPr id="0" name=""/>
        <dsp:cNvSpPr/>
      </dsp:nvSpPr>
      <dsp:spPr>
        <a:xfrm>
          <a:off x="0" y="3233727"/>
          <a:ext cx="9029700" cy="1293269"/>
        </a:xfrm>
        <a:prstGeom prst="roundRect">
          <a:avLst>
            <a:gd name="adj" fmla="val 10000"/>
          </a:avLst>
        </a:prstGeom>
        <a:solidFill>
          <a:schemeClr val="accent1"/>
        </a:solidFill>
        <a:ln>
          <a:noFill/>
        </a:ln>
        <a:effectLst/>
      </dsp:spPr>
      <dsp:style>
        <a:lnRef idx="0">
          <a:scrgbClr r="0" g="0" b="0"/>
        </a:lnRef>
        <a:fillRef idx="1">
          <a:scrgbClr r="0" g="0" b="0"/>
        </a:fillRef>
        <a:effectRef idx="0">
          <a:scrgbClr r="0" g="0" b="0"/>
        </a:effectRef>
        <a:fontRef idx="minor"/>
      </dsp:style>
    </dsp:sp>
    <dsp:sp modelId="{FDEC5AA4-07AD-46FA-90EB-6BD6637848E9}">
      <dsp:nvSpPr>
        <dsp:cNvPr id="0" name=""/>
        <dsp:cNvSpPr/>
      </dsp:nvSpPr>
      <dsp:spPr>
        <a:xfrm>
          <a:off x="391214" y="3524713"/>
          <a:ext cx="711298" cy="711298"/>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1D51646-3585-4A38-B896-92794192209A}">
      <dsp:nvSpPr>
        <dsp:cNvPr id="0" name=""/>
        <dsp:cNvSpPr/>
      </dsp:nvSpPr>
      <dsp:spPr>
        <a:xfrm>
          <a:off x="1326390" y="3234280"/>
          <a:ext cx="7362721" cy="1293269"/>
        </a:xfrm>
        <a:prstGeom prst="rect">
          <a:avLst/>
        </a:prstGeom>
        <a:solidFill>
          <a:schemeClr val="accent1"/>
        </a:solidFill>
        <a:ln>
          <a:noFill/>
        </a:ln>
        <a:effectLst/>
      </dsp:spPr>
      <dsp:style>
        <a:lnRef idx="0">
          <a:scrgbClr r="0" g="0" b="0"/>
        </a:lnRef>
        <a:fillRef idx="0">
          <a:scrgbClr r="0" g="0" b="0"/>
        </a:fillRef>
        <a:effectRef idx="0">
          <a:scrgbClr r="0" g="0" b="0"/>
        </a:effectRef>
        <a:fontRef idx="minor"/>
      </dsp:style>
      <dsp:txBody>
        <a:bodyPr spcFirstLastPara="0" vert="horz" wrap="square" lIns="136871" tIns="136871" rIns="136871" bIns="136871"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Consider how to write your application For Warwick In Africa</a:t>
          </a:r>
        </a:p>
      </dsp:txBody>
      <dsp:txXfrm>
        <a:off x="1326390" y="3234280"/>
        <a:ext cx="7362721" cy="12932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886B29-9B51-409E-B16E-20EAE469020E}">
      <dsp:nvSpPr>
        <dsp:cNvPr id="0" name=""/>
        <dsp:cNvSpPr/>
      </dsp:nvSpPr>
      <dsp:spPr>
        <a:xfrm>
          <a:off x="0" y="3537"/>
          <a:ext cx="9029700" cy="7534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FCA9A6-576A-43B5-A565-5546F6722FE8}">
      <dsp:nvSpPr>
        <dsp:cNvPr id="0" name=""/>
        <dsp:cNvSpPr/>
      </dsp:nvSpPr>
      <dsp:spPr>
        <a:xfrm>
          <a:off x="227907" y="173054"/>
          <a:ext cx="414376" cy="4143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1F2D73-87B1-47CD-B52C-CE9081D59F30}">
      <dsp:nvSpPr>
        <dsp:cNvPr id="0" name=""/>
        <dsp:cNvSpPr/>
      </dsp:nvSpPr>
      <dsp:spPr>
        <a:xfrm>
          <a:off x="870191" y="3537"/>
          <a:ext cx="8159508" cy="753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736" tIns="79736" rIns="79736" bIns="79736" numCol="1" spcCol="1270" anchor="ctr" anchorCtr="0">
          <a:noAutofit/>
        </a:bodyPr>
        <a:lstStyle/>
        <a:p>
          <a:pPr marL="0" lvl="0" indent="0" algn="l" defTabSz="844550">
            <a:lnSpc>
              <a:spcPct val="100000"/>
            </a:lnSpc>
            <a:spcBef>
              <a:spcPct val="0"/>
            </a:spcBef>
            <a:spcAft>
              <a:spcPct val="35000"/>
            </a:spcAft>
            <a:buNone/>
          </a:pPr>
          <a:r>
            <a:rPr lang="en-US" sz="1900" b="0" i="0" kern="1200"/>
            <a:t>Limited drinking water </a:t>
          </a:r>
        </a:p>
      </dsp:txBody>
      <dsp:txXfrm>
        <a:off x="870191" y="3537"/>
        <a:ext cx="8159508" cy="753412"/>
      </dsp:txXfrm>
    </dsp:sp>
    <dsp:sp modelId="{655FD267-688B-4D73-B90D-89BFFB3402E9}">
      <dsp:nvSpPr>
        <dsp:cNvPr id="0" name=""/>
        <dsp:cNvSpPr/>
      </dsp:nvSpPr>
      <dsp:spPr>
        <a:xfrm>
          <a:off x="0" y="945302"/>
          <a:ext cx="9029700" cy="7534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290994-E6F0-4D47-8868-234F285BFC2E}">
      <dsp:nvSpPr>
        <dsp:cNvPr id="0" name=""/>
        <dsp:cNvSpPr/>
      </dsp:nvSpPr>
      <dsp:spPr>
        <a:xfrm>
          <a:off x="227907" y="1114820"/>
          <a:ext cx="414376" cy="4143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962045E-326E-4DA5-857E-48970C8296C9}">
      <dsp:nvSpPr>
        <dsp:cNvPr id="0" name=""/>
        <dsp:cNvSpPr/>
      </dsp:nvSpPr>
      <dsp:spPr>
        <a:xfrm>
          <a:off x="870191" y="945302"/>
          <a:ext cx="8159508" cy="753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736" tIns="79736" rIns="79736" bIns="79736" numCol="1" spcCol="1270" anchor="ctr" anchorCtr="0">
          <a:noAutofit/>
        </a:bodyPr>
        <a:lstStyle/>
        <a:p>
          <a:pPr marL="0" lvl="0" indent="0" algn="l" defTabSz="844550">
            <a:lnSpc>
              <a:spcPct val="100000"/>
            </a:lnSpc>
            <a:spcBef>
              <a:spcPct val="0"/>
            </a:spcBef>
            <a:spcAft>
              <a:spcPct val="35000"/>
            </a:spcAft>
            <a:buNone/>
          </a:pPr>
          <a:r>
            <a:rPr lang="en-US" sz="1900" b="0" i="0" kern="1200"/>
            <a:t>Power cuts </a:t>
          </a:r>
        </a:p>
      </dsp:txBody>
      <dsp:txXfrm>
        <a:off x="870191" y="945302"/>
        <a:ext cx="8159508" cy="753412"/>
      </dsp:txXfrm>
    </dsp:sp>
    <dsp:sp modelId="{2ADED157-D31E-43E6-826B-81F1B964740E}">
      <dsp:nvSpPr>
        <dsp:cNvPr id="0" name=""/>
        <dsp:cNvSpPr/>
      </dsp:nvSpPr>
      <dsp:spPr>
        <a:xfrm>
          <a:off x="0" y="1887068"/>
          <a:ext cx="9029700" cy="7534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58D4B1-9655-44D9-B495-80EFA95EADB6}">
      <dsp:nvSpPr>
        <dsp:cNvPr id="0" name=""/>
        <dsp:cNvSpPr/>
      </dsp:nvSpPr>
      <dsp:spPr>
        <a:xfrm>
          <a:off x="227907" y="2056586"/>
          <a:ext cx="414376" cy="4143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47EEA9F-F604-4DDC-AB3E-B4B0DB3A8208}">
      <dsp:nvSpPr>
        <dsp:cNvPr id="0" name=""/>
        <dsp:cNvSpPr/>
      </dsp:nvSpPr>
      <dsp:spPr>
        <a:xfrm>
          <a:off x="870191" y="1887068"/>
          <a:ext cx="8159508" cy="753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736" tIns="79736" rIns="79736" bIns="79736" numCol="1" spcCol="1270" anchor="ctr" anchorCtr="0">
          <a:noAutofit/>
        </a:bodyPr>
        <a:lstStyle/>
        <a:p>
          <a:pPr marL="0" lvl="0" indent="0" algn="l" defTabSz="844550">
            <a:lnSpc>
              <a:spcPct val="100000"/>
            </a:lnSpc>
            <a:spcBef>
              <a:spcPct val="0"/>
            </a:spcBef>
            <a:spcAft>
              <a:spcPct val="35000"/>
            </a:spcAft>
            <a:buNone/>
          </a:pPr>
          <a:r>
            <a:rPr lang="en-GB" sz="1900" b="0" i="0" kern="1200"/>
            <a:t>People looking at you and even calling out at you for being foreign </a:t>
          </a:r>
        </a:p>
      </dsp:txBody>
      <dsp:txXfrm>
        <a:off x="870191" y="1887068"/>
        <a:ext cx="8159508" cy="753412"/>
      </dsp:txXfrm>
    </dsp:sp>
    <dsp:sp modelId="{ADC80752-C8C4-46E5-9B8C-FBF869E05D51}">
      <dsp:nvSpPr>
        <dsp:cNvPr id="0" name=""/>
        <dsp:cNvSpPr/>
      </dsp:nvSpPr>
      <dsp:spPr>
        <a:xfrm>
          <a:off x="0" y="2828834"/>
          <a:ext cx="9029700" cy="7534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656152-6D94-46DF-9EF8-48188B3E1FE7}">
      <dsp:nvSpPr>
        <dsp:cNvPr id="0" name=""/>
        <dsp:cNvSpPr/>
      </dsp:nvSpPr>
      <dsp:spPr>
        <a:xfrm>
          <a:off x="227907" y="2998352"/>
          <a:ext cx="414376" cy="4143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41B07E-AA52-47D5-B5B4-A020D057B7AF}">
      <dsp:nvSpPr>
        <dsp:cNvPr id="0" name=""/>
        <dsp:cNvSpPr/>
      </dsp:nvSpPr>
      <dsp:spPr>
        <a:xfrm>
          <a:off x="870191" y="2828834"/>
          <a:ext cx="8159508" cy="753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736" tIns="79736" rIns="79736" bIns="79736" numCol="1" spcCol="1270" anchor="ctr" anchorCtr="0">
          <a:noAutofit/>
        </a:bodyPr>
        <a:lstStyle/>
        <a:p>
          <a:pPr marL="0" lvl="0" indent="0" algn="l" defTabSz="844550">
            <a:lnSpc>
              <a:spcPct val="100000"/>
            </a:lnSpc>
            <a:spcBef>
              <a:spcPct val="0"/>
            </a:spcBef>
            <a:spcAft>
              <a:spcPct val="35000"/>
            </a:spcAft>
            <a:buNone/>
          </a:pPr>
          <a:r>
            <a:rPr lang="en-US" sz="1900" b="0" i="0" kern="1200"/>
            <a:t>Accomodation: shared/expectations/gated </a:t>
          </a:r>
        </a:p>
      </dsp:txBody>
      <dsp:txXfrm>
        <a:off x="870191" y="2828834"/>
        <a:ext cx="8159508" cy="753412"/>
      </dsp:txXfrm>
    </dsp:sp>
    <dsp:sp modelId="{407E3325-5A49-4D87-ADBA-7B40C61F409F}">
      <dsp:nvSpPr>
        <dsp:cNvPr id="0" name=""/>
        <dsp:cNvSpPr/>
      </dsp:nvSpPr>
      <dsp:spPr>
        <a:xfrm>
          <a:off x="0" y="3770600"/>
          <a:ext cx="9029700" cy="7534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0C9CBF-B2B3-4EE3-B9C0-0C6BFECDB3CD}">
      <dsp:nvSpPr>
        <dsp:cNvPr id="0" name=""/>
        <dsp:cNvSpPr/>
      </dsp:nvSpPr>
      <dsp:spPr>
        <a:xfrm>
          <a:off x="227907" y="3940118"/>
          <a:ext cx="414376" cy="41437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F319AB-E22F-445F-AE0E-F37D6621375B}">
      <dsp:nvSpPr>
        <dsp:cNvPr id="0" name=""/>
        <dsp:cNvSpPr/>
      </dsp:nvSpPr>
      <dsp:spPr>
        <a:xfrm>
          <a:off x="870191" y="3770600"/>
          <a:ext cx="8159508" cy="753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736" tIns="79736" rIns="79736" bIns="79736" numCol="1" spcCol="1270" anchor="ctr" anchorCtr="0">
          <a:noAutofit/>
        </a:bodyPr>
        <a:lstStyle/>
        <a:p>
          <a:pPr marL="0" lvl="0" indent="0" algn="l" defTabSz="844550">
            <a:lnSpc>
              <a:spcPct val="100000"/>
            </a:lnSpc>
            <a:spcBef>
              <a:spcPct val="0"/>
            </a:spcBef>
            <a:spcAft>
              <a:spcPct val="35000"/>
            </a:spcAft>
            <a:buNone/>
          </a:pPr>
          <a:r>
            <a:rPr lang="en-GB" sz="1900" b="0" i="0" kern="1200"/>
            <a:t>Your lesson plans may fall apart mid-class </a:t>
          </a:r>
        </a:p>
      </dsp:txBody>
      <dsp:txXfrm>
        <a:off x="870191" y="3770600"/>
        <a:ext cx="8159508" cy="7534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8B836-4731-4F34-A611-597E3BF0CDA5}">
      <dsp:nvSpPr>
        <dsp:cNvPr id="0" name=""/>
        <dsp:cNvSpPr/>
      </dsp:nvSpPr>
      <dsp:spPr>
        <a:xfrm>
          <a:off x="0" y="552"/>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8237BB-DDC6-4CF0-9297-5D3C1B83076E}">
      <dsp:nvSpPr>
        <dsp:cNvPr id="0" name=""/>
        <dsp:cNvSpPr/>
      </dsp:nvSpPr>
      <dsp:spPr>
        <a:xfrm>
          <a:off x="0" y="552"/>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Identify the Problem</a:t>
          </a:r>
          <a:r>
            <a:rPr lang="en-GB" sz="2900" kern="1200"/>
            <a:t>:</a:t>
          </a:r>
          <a:endParaRPr lang="en-US" sz="2900" kern="1200"/>
        </a:p>
      </dsp:txBody>
      <dsp:txXfrm>
        <a:off x="0" y="552"/>
        <a:ext cx="9030456" cy="646621"/>
      </dsp:txXfrm>
    </dsp:sp>
    <dsp:sp modelId="{92773649-F120-4A85-9FB0-767195CBBAB9}">
      <dsp:nvSpPr>
        <dsp:cNvPr id="0" name=""/>
        <dsp:cNvSpPr/>
      </dsp:nvSpPr>
      <dsp:spPr>
        <a:xfrm>
          <a:off x="0" y="647174"/>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DBF8DF-A4AA-44AB-83A5-776707B1060D}">
      <dsp:nvSpPr>
        <dsp:cNvPr id="0" name=""/>
        <dsp:cNvSpPr/>
      </dsp:nvSpPr>
      <dsp:spPr>
        <a:xfrm>
          <a:off x="0" y="647174"/>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Gather Information</a:t>
          </a:r>
          <a:r>
            <a:rPr lang="en-GB" sz="2900" kern="1200"/>
            <a:t>:</a:t>
          </a:r>
          <a:endParaRPr lang="en-US" sz="2900" kern="1200"/>
        </a:p>
      </dsp:txBody>
      <dsp:txXfrm>
        <a:off x="0" y="647174"/>
        <a:ext cx="9030456" cy="646621"/>
      </dsp:txXfrm>
    </dsp:sp>
    <dsp:sp modelId="{B781AFBC-7FE7-4DB2-9BFC-7419B3005467}">
      <dsp:nvSpPr>
        <dsp:cNvPr id="0" name=""/>
        <dsp:cNvSpPr/>
      </dsp:nvSpPr>
      <dsp:spPr>
        <a:xfrm>
          <a:off x="0" y="1293796"/>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287C23-FECD-4CC2-9C1E-CBB375054474}">
      <dsp:nvSpPr>
        <dsp:cNvPr id="0" name=""/>
        <dsp:cNvSpPr/>
      </dsp:nvSpPr>
      <dsp:spPr>
        <a:xfrm>
          <a:off x="0" y="1293796"/>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Analyze the Problem</a:t>
          </a:r>
          <a:r>
            <a:rPr lang="en-GB" sz="2900" kern="1200"/>
            <a:t>:</a:t>
          </a:r>
          <a:endParaRPr lang="en-US" sz="2900" kern="1200"/>
        </a:p>
      </dsp:txBody>
      <dsp:txXfrm>
        <a:off x="0" y="1293796"/>
        <a:ext cx="9030456" cy="646621"/>
      </dsp:txXfrm>
    </dsp:sp>
    <dsp:sp modelId="{EA17E4A2-B2DF-4B04-80D8-3848B7554152}">
      <dsp:nvSpPr>
        <dsp:cNvPr id="0" name=""/>
        <dsp:cNvSpPr/>
      </dsp:nvSpPr>
      <dsp:spPr>
        <a:xfrm>
          <a:off x="0" y="1940418"/>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C9CE6A-274C-4392-A62F-C52BB9FAB7B3}">
      <dsp:nvSpPr>
        <dsp:cNvPr id="0" name=""/>
        <dsp:cNvSpPr/>
      </dsp:nvSpPr>
      <dsp:spPr>
        <a:xfrm>
          <a:off x="0" y="1940418"/>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Generate Potential Solutions</a:t>
          </a:r>
          <a:r>
            <a:rPr lang="en-GB" sz="2900" kern="1200"/>
            <a:t>:</a:t>
          </a:r>
          <a:endParaRPr lang="en-US" sz="2900" kern="1200"/>
        </a:p>
      </dsp:txBody>
      <dsp:txXfrm>
        <a:off x="0" y="1940418"/>
        <a:ext cx="9030456" cy="646621"/>
      </dsp:txXfrm>
    </dsp:sp>
    <dsp:sp modelId="{5AC56621-6FA2-4D57-829B-3DEBDC70B3E5}">
      <dsp:nvSpPr>
        <dsp:cNvPr id="0" name=""/>
        <dsp:cNvSpPr/>
      </dsp:nvSpPr>
      <dsp:spPr>
        <a:xfrm>
          <a:off x="0" y="2587039"/>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C6A6D8-7CD9-458A-A2D7-E56C10B710C3}">
      <dsp:nvSpPr>
        <dsp:cNvPr id="0" name=""/>
        <dsp:cNvSpPr/>
      </dsp:nvSpPr>
      <dsp:spPr>
        <a:xfrm>
          <a:off x="0" y="2587039"/>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Evaluate and Select the Best Solution</a:t>
          </a:r>
          <a:r>
            <a:rPr lang="en-GB" sz="2900" kern="1200"/>
            <a:t>:</a:t>
          </a:r>
          <a:endParaRPr lang="en-US" sz="2900" kern="1200"/>
        </a:p>
      </dsp:txBody>
      <dsp:txXfrm>
        <a:off x="0" y="2587039"/>
        <a:ext cx="9030456" cy="646621"/>
      </dsp:txXfrm>
    </dsp:sp>
    <dsp:sp modelId="{3DED9D0A-E0A9-4B55-8A81-59568E070AD3}">
      <dsp:nvSpPr>
        <dsp:cNvPr id="0" name=""/>
        <dsp:cNvSpPr/>
      </dsp:nvSpPr>
      <dsp:spPr>
        <a:xfrm>
          <a:off x="0" y="3233661"/>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8F2024-775F-4BBE-907F-065E71CA3CDC}">
      <dsp:nvSpPr>
        <dsp:cNvPr id="0" name=""/>
        <dsp:cNvSpPr/>
      </dsp:nvSpPr>
      <dsp:spPr>
        <a:xfrm>
          <a:off x="0" y="3233661"/>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Implement the Solution</a:t>
          </a:r>
          <a:r>
            <a:rPr lang="en-GB" sz="2900" kern="1200"/>
            <a:t>:</a:t>
          </a:r>
          <a:endParaRPr lang="en-US" sz="2900" kern="1200"/>
        </a:p>
      </dsp:txBody>
      <dsp:txXfrm>
        <a:off x="0" y="3233661"/>
        <a:ext cx="9030456" cy="646621"/>
      </dsp:txXfrm>
    </dsp:sp>
    <dsp:sp modelId="{33C02AA1-3A7D-4488-93F5-D06B971B62E2}">
      <dsp:nvSpPr>
        <dsp:cNvPr id="0" name=""/>
        <dsp:cNvSpPr/>
      </dsp:nvSpPr>
      <dsp:spPr>
        <a:xfrm>
          <a:off x="0" y="3880283"/>
          <a:ext cx="90304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9E4E03-601B-4C52-858C-267BF1FFEDC0}">
      <dsp:nvSpPr>
        <dsp:cNvPr id="0" name=""/>
        <dsp:cNvSpPr/>
      </dsp:nvSpPr>
      <dsp:spPr>
        <a:xfrm>
          <a:off x="0" y="3880283"/>
          <a:ext cx="9030456" cy="64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1" kern="1200"/>
            <a:t>Review and Reflect</a:t>
          </a:r>
          <a:r>
            <a:rPr lang="en-GB" sz="2900" kern="1200"/>
            <a:t>:</a:t>
          </a:r>
          <a:endParaRPr lang="en-US" sz="2900" kern="1200"/>
        </a:p>
      </dsp:txBody>
      <dsp:txXfrm>
        <a:off x="0" y="3880283"/>
        <a:ext cx="9030456" cy="64662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99EDB58-B1CD-45E0-A1DE-353DA3E822C6}" type="datetimeFigureOut">
              <a:rPr lang="en-GB" smtClean="0"/>
              <a:t>02/12/2024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2786AF3-9720-4C89-B396-EC04B8CF3D35}" type="slidenum">
              <a:rPr lang="en-GB" smtClean="0"/>
              <a:t>‹#›</a:t>
            </a:fld>
            <a:endParaRPr lang="en-GB"/>
          </a:p>
        </p:txBody>
      </p:sp>
    </p:spTree>
    <p:extLst>
      <p:ext uri="{BB962C8B-B14F-4D97-AF65-F5344CB8AC3E}">
        <p14:creationId xmlns:p14="http://schemas.microsoft.com/office/powerpoint/2010/main" val="3679880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linkedin.com/pulse/article-how-write-ai-friendly-resume-ashok-surana-jain-vgqhc/"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ur01.safelinks.protection.outlook.com/?url=https%3A%2F%2Fwww.bbc.co.uk%2Fnews%2Ftechnology-65855333&amp;data=05%7C02%7CDillpreet.Sanghera%40warwick.ac.uk%7C3a648e49ccdf43a644d708dcee972776%7C09bacfbd47ef446592653546f2eaf6bc%7C0%7C0%7C638647580175104427%7CUnknown%7CTWFpbGZsb3d8eyJWIjoiMC4wLjAwMDAiLCJQIjoiV2luMzIiLCJBTiI6Ik1haWwiLCJXVCI6Mn0%3D%7C0%7C%7C%7C&amp;sdata=8xIQv%2FgX%2Fqy6oeyIM%2BG%2FurD9oi%2BkNLwOgBc%2Fw8Bob8U%3D&amp;reserved=0"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786AF3-9720-4C89-B396-EC04B8CF3D35}" type="slidenum">
              <a:rPr lang="en-GB" smtClean="0"/>
              <a:t>1</a:t>
            </a:fld>
            <a:endParaRPr lang="en-GB"/>
          </a:p>
        </p:txBody>
      </p:sp>
    </p:spTree>
    <p:extLst>
      <p:ext uri="{BB962C8B-B14F-4D97-AF65-F5344CB8AC3E}">
        <p14:creationId xmlns:p14="http://schemas.microsoft.com/office/powerpoint/2010/main" val="199535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0617D40-01B0-944F-8BC2-5595C610A5AB}" type="slidenum">
              <a:rPr lang="en-US" smtClean="0"/>
              <a:pPr>
                <a:defRPr/>
              </a:pPr>
              <a:t>11</a:t>
            </a:fld>
            <a:endParaRPr lang="en-US"/>
          </a:p>
        </p:txBody>
      </p:sp>
    </p:spTree>
    <p:extLst>
      <p:ext uri="{BB962C8B-B14F-4D97-AF65-F5344CB8AC3E}">
        <p14:creationId xmlns:p14="http://schemas.microsoft.com/office/powerpoint/2010/main" val="641918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24D64-6578-F0E1-AA70-08C7DE162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B74DA6-CA74-53D8-F348-27D1FA777D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325E0F-CC23-C2C9-829C-939722D3068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FBA505B-965D-2FD6-803C-B8FD9F80516E}"/>
              </a:ext>
            </a:extLst>
          </p:cNvPr>
          <p:cNvSpPr>
            <a:spLocks noGrp="1"/>
          </p:cNvSpPr>
          <p:nvPr>
            <p:ph type="sldNum" sz="quarter" idx="5"/>
          </p:nvPr>
        </p:nvSpPr>
        <p:spPr/>
        <p:txBody>
          <a:bodyPr/>
          <a:lstStyle/>
          <a:p>
            <a:fld id="{A2786AF3-9720-4C89-B396-EC04B8CF3D35}" type="slidenum">
              <a:rPr lang="en-GB" smtClean="0"/>
              <a:t>12</a:t>
            </a:fld>
            <a:endParaRPr lang="en-GB"/>
          </a:p>
        </p:txBody>
      </p:sp>
    </p:spTree>
    <p:extLst>
      <p:ext uri="{BB962C8B-B14F-4D97-AF65-F5344CB8AC3E}">
        <p14:creationId xmlns:p14="http://schemas.microsoft.com/office/powerpoint/2010/main" val="3434597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dirty="0"/>
          </a:p>
        </p:txBody>
      </p:sp>
      <p:sp>
        <p:nvSpPr>
          <p:cNvPr id="4" name="Slide Number Placeholder 3"/>
          <p:cNvSpPr>
            <a:spLocks noGrp="1"/>
          </p:cNvSpPr>
          <p:nvPr>
            <p:ph type="sldNum" sz="quarter" idx="5"/>
          </p:nvPr>
        </p:nvSpPr>
        <p:spPr/>
        <p:txBody>
          <a:bodyPr/>
          <a:lstStyle/>
          <a:p>
            <a:fld id="{A2786AF3-9720-4C89-B396-EC04B8CF3D35}" type="slidenum">
              <a:rPr lang="en-GB" smtClean="0"/>
              <a:t>13</a:t>
            </a:fld>
            <a:endParaRPr lang="en-GB"/>
          </a:p>
        </p:txBody>
      </p:sp>
    </p:spTree>
    <p:extLst>
      <p:ext uri="{BB962C8B-B14F-4D97-AF65-F5344CB8AC3E}">
        <p14:creationId xmlns:p14="http://schemas.microsoft.com/office/powerpoint/2010/main" val="2190949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t>KB/DS</a:t>
            </a:r>
          </a:p>
          <a:p>
            <a:endParaRPr lang="en-GB" sz="1100" dirty="0"/>
          </a:p>
          <a:p>
            <a:r>
              <a:rPr lang="en-GB" sz="1100" dirty="0"/>
              <a:t>Double Act – </a:t>
            </a:r>
          </a:p>
          <a:p>
            <a:endParaRPr lang="en-GB" sz="1100" dirty="0"/>
          </a:p>
          <a:p>
            <a:pPr>
              <a:spcBef>
                <a:spcPts val="1200"/>
              </a:spcBef>
            </a:pPr>
            <a:r>
              <a:rPr lang="en-US" sz="1100" dirty="0">
                <a:solidFill>
                  <a:srgbClr val="3C3D46"/>
                </a:solidFill>
                <a:latin typeface="Bahnschrift Light" panose="020B0502040204020203" pitchFamily="34" charset="0"/>
                <a:cs typeface="Times New Roman" panose="02020603050405020304" pitchFamily="18" charset="0"/>
              </a:rPr>
              <a:t>Reverse chronological order</a:t>
            </a:r>
            <a:br>
              <a:rPr lang="en-US" sz="1100" dirty="0">
                <a:solidFill>
                  <a:srgbClr val="3C3D46"/>
                </a:solidFill>
                <a:latin typeface="Bahnschrift Light" panose="020B0502040204020203" pitchFamily="34" charset="0"/>
                <a:cs typeface="Times New Roman" panose="02020603050405020304" pitchFamily="18" charset="0"/>
              </a:rPr>
            </a:br>
            <a:br>
              <a:rPr lang="en-US" sz="1100" dirty="0">
                <a:solidFill>
                  <a:srgbClr val="3C3D46"/>
                </a:solidFill>
                <a:latin typeface="Bahnschrift Light" panose="020B0502040204020203" pitchFamily="34" charset="0"/>
                <a:cs typeface="Times New Roman" panose="02020603050405020304" pitchFamily="18" charset="0"/>
              </a:rPr>
            </a:br>
            <a:r>
              <a:rPr lang="en-US" sz="1100" dirty="0">
                <a:solidFill>
                  <a:srgbClr val="3C3D46"/>
                </a:solidFill>
                <a:latin typeface="Bahnschrift Light" panose="020B0502040204020203" pitchFamily="34" charset="0"/>
                <a:cs typeface="Times New Roman" panose="02020603050405020304" pitchFamily="18" charset="0"/>
              </a:rPr>
              <a:t>Use bullet points</a:t>
            </a:r>
          </a:p>
          <a:p>
            <a:endParaRPr lang="en-US" sz="1100" dirty="0">
              <a:solidFill>
                <a:srgbClr val="3C3D46"/>
              </a:solidFill>
              <a:latin typeface="Bahnschrift Light" panose="020B0502040204020203" pitchFamily="34" charset="0"/>
              <a:cs typeface="Times New Roman" panose="02020603050405020304" pitchFamily="18" charset="0"/>
            </a:endParaRPr>
          </a:p>
          <a:p>
            <a:pPr>
              <a:spcBef>
                <a:spcPts val="1200"/>
              </a:spcBef>
            </a:pPr>
            <a:r>
              <a:rPr lang="en-US" sz="1100" dirty="0">
                <a:solidFill>
                  <a:srgbClr val="3C3D46"/>
                </a:solidFill>
                <a:latin typeface="Bahnschrift Light" panose="020B0502040204020203" pitchFamily="34" charset="0"/>
                <a:cs typeface="Times New Roman" panose="02020603050405020304" pitchFamily="18" charset="0"/>
              </a:rPr>
              <a:t>Avoid personal pronouns</a:t>
            </a:r>
            <a:br>
              <a:rPr lang="en-US" sz="1100" dirty="0">
                <a:solidFill>
                  <a:srgbClr val="3C3D46"/>
                </a:solidFill>
                <a:latin typeface="Bahnschrift Light" panose="020B0502040204020203" pitchFamily="34" charset="0"/>
                <a:cs typeface="Times New Roman" panose="02020603050405020304" pitchFamily="18" charset="0"/>
              </a:rPr>
            </a:br>
            <a:br>
              <a:rPr lang="en-US" sz="1100" dirty="0">
                <a:solidFill>
                  <a:srgbClr val="3C3D46"/>
                </a:solidFill>
                <a:latin typeface="Bahnschrift Light" panose="020B0502040204020203" pitchFamily="34" charset="0"/>
                <a:cs typeface="Times New Roman" panose="02020603050405020304" pitchFamily="18" charset="0"/>
              </a:rPr>
            </a:br>
            <a:r>
              <a:rPr lang="en-US" sz="1100" dirty="0">
                <a:solidFill>
                  <a:srgbClr val="3C3D46"/>
                </a:solidFill>
                <a:latin typeface="Bahnschrift Light" panose="020B0502040204020203" pitchFamily="34" charset="0"/>
                <a:cs typeface="Times New Roman" panose="02020603050405020304" pitchFamily="18" charset="0"/>
              </a:rPr>
              <a:t>Length is important</a:t>
            </a:r>
          </a:p>
          <a:p>
            <a:pPr>
              <a:spcBef>
                <a:spcPts val="2400"/>
              </a:spcBef>
            </a:pPr>
            <a:r>
              <a:rPr lang="en-US" sz="1100" dirty="0">
                <a:solidFill>
                  <a:srgbClr val="3C3D46"/>
                </a:solidFill>
                <a:latin typeface="Bahnschrift Light" panose="020B0502040204020203" pitchFamily="34" charset="0"/>
                <a:cs typeface="Times New Roman" panose="02020603050405020304" pitchFamily="18" charset="0"/>
              </a:rPr>
              <a:t>	Finance/Consultancy </a:t>
            </a:r>
            <a:r>
              <a:rPr lang="en-US" sz="1100" dirty="0">
                <a:solidFill>
                  <a:srgbClr val="3C3D46"/>
                </a:solidFill>
                <a:latin typeface="Bahnschrift Light" panose="020B0502040204020203" pitchFamily="34" charset="0"/>
                <a:cs typeface="Times New Roman" panose="02020603050405020304" pitchFamily="18" charset="0"/>
                <a:sym typeface="Symbol" panose="05050102010706020507" pitchFamily="18" charset="2"/>
              </a:rPr>
              <a:t> 1 page</a:t>
            </a:r>
            <a:endParaRPr lang="en-US" sz="1100" dirty="0">
              <a:solidFill>
                <a:srgbClr val="3C3D46"/>
              </a:solidFill>
              <a:latin typeface="Bahnschrift Light" panose="020B0502040204020203" pitchFamily="34" charset="0"/>
              <a:cs typeface="Times New Roman" panose="02020603050405020304" pitchFamily="18" charset="0"/>
            </a:endParaRPr>
          </a:p>
          <a:p>
            <a:r>
              <a:rPr lang="en-US" sz="1100" dirty="0">
                <a:solidFill>
                  <a:srgbClr val="3C3D46"/>
                </a:solidFill>
                <a:latin typeface="Bahnschrift Light" panose="020B0502040204020203" pitchFamily="34" charset="0"/>
                <a:cs typeface="Times New Roman" panose="02020603050405020304" pitchFamily="18" charset="0"/>
              </a:rPr>
              <a:t>	Engineering/Law </a:t>
            </a:r>
            <a:r>
              <a:rPr lang="en-US" sz="1100" dirty="0">
                <a:solidFill>
                  <a:srgbClr val="3C3D46"/>
                </a:solidFill>
                <a:latin typeface="Bahnschrift Light" panose="020B0502040204020203" pitchFamily="34" charset="0"/>
                <a:cs typeface="Times New Roman" panose="02020603050405020304" pitchFamily="18" charset="0"/>
                <a:sym typeface="Symbol" panose="05050102010706020507" pitchFamily="18" charset="2"/>
              </a:rPr>
              <a:t> 2 pages</a:t>
            </a:r>
            <a:endParaRPr lang="en-US" sz="1100" dirty="0">
              <a:solidFill>
                <a:srgbClr val="3C3D46"/>
              </a:solidFill>
              <a:latin typeface="Bahnschrift Light" panose="020B0502040204020203" pitchFamily="34" charset="0"/>
              <a:cs typeface="Times New Roman" panose="02020603050405020304" pitchFamily="18" charset="0"/>
            </a:endParaRPr>
          </a:p>
          <a:p>
            <a:r>
              <a:rPr lang="en-US" sz="1100" dirty="0">
                <a:solidFill>
                  <a:srgbClr val="3C3D46"/>
                </a:solidFill>
                <a:latin typeface="Bahnschrift Light" panose="020B0502040204020203" pitchFamily="34" charset="0"/>
                <a:cs typeface="Times New Roman" panose="02020603050405020304" pitchFamily="18" charset="0"/>
              </a:rPr>
              <a:t>	Academic </a:t>
            </a:r>
            <a:r>
              <a:rPr lang="en-US" sz="1100" dirty="0">
                <a:solidFill>
                  <a:srgbClr val="3C3D46"/>
                </a:solidFill>
                <a:latin typeface="Bahnschrift Light" panose="020B0502040204020203" pitchFamily="34" charset="0"/>
                <a:cs typeface="Times New Roman" panose="02020603050405020304" pitchFamily="18" charset="0"/>
                <a:sym typeface="Symbol" panose="05050102010706020507" pitchFamily="18" charset="2"/>
              </a:rPr>
              <a:t> as long as you need</a:t>
            </a:r>
            <a:endParaRPr lang="en-US" sz="1100" dirty="0">
              <a:solidFill>
                <a:srgbClr val="3C3D46"/>
              </a:solidFill>
              <a:latin typeface="Bahnschrift Light" panose="020B0502040204020203" pitchFamily="34" charset="0"/>
              <a:cs typeface="Times New Roman" panose="02020603050405020304" pitchFamily="18" charset="0"/>
            </a:endParaRPr>
          </a:p>
          <a:p>
            <a:r>
              <a:rPr lang="en-US" sz="1100" dirty="0">
                <a:solidFill>
                  <a:srgbClr val="3C3D46"/>
                </a:solidFill>
                <a:latin typeface="Bahnschrift Light" panose="020B0502040204020203" pitchFamily="34" charset="0"/>
                <a:cs typeface="Times New Roman" panose="02020603050405020304" pitchFamily="18" charset="0"/>
              </a:rPr>
              <a:t>	Other </a:t>
            </a:r>
            <a:r>
              <a:rPr lang="en-US" sz="1100" dirty="0">
                <a:solidFill>
                  <a:srgbClr val="3C3D46"/>
                </a:solidFill>
                <a:latin typeface="Bahnschrift Light" panose="020B0502040204020203" pitchFamily="34" charset="0"/>
                <a:cs typeface="Times New Roman" panose="02020603050405020304" pitchFamily="18" charset="0"/>
                <a:sym typeface="Symbol" panose="05050102010706020507" pitchFamily="18" charset="2"/>
              </a:rPr>
              <a:t> 1 or 2 pages</a:t>
            </a:r>
            <a:endParaRPr lang="en-US" sz="1100" dirty="0">
              <a:solidFill>
                <a:srgbClr val="3C3D46"/>
              </a:solidFill>
              <a:latin typeface="Bahnschrift Light" panose="020B0502040204020203" pitchFamily="34" charset="0"/>
              <a:cs typeface="Times New Roman" panose="02020603050405020304" pitchFamily="18" charset="0"/>
            </a:endParaRPr>
          </a:p>
          <a:p>
            <a:r>
              <a:rPr lang="en-US" sz="1100" dirty="0">
                <a:solidFill>
                  <a:srgbClr val="3C3D46"/>
                </a:solidFill>
                <a:latin typeface="Bahnschrift Light" panose="020B0502040204020203" pitchFamily="34" charset="0"/>
                <a:cs typeface="Times New Roman" panose="02020603050405020304" pitchFamily="18" charset="0"/>
              </a:rPr>
              <a:t>	No ½ pages!</a:t>
            </a:r>
            <a:endParaRPr lang="en-GB" sz="1100" dirty="0"/>
          </a:p>
          <a:p>
            <a:endParaRPr lang="en-GB" sz="1100" dirty="0"/>
          </a:p>
          <a:p>
            <a:endParaRPr lang="en-GB" sz="1100" dirty="0"/>
          </a:p>
          <a:p>
            <a:r>
              <a:rPr lang="en-GB" sz="1100" dirty="0"/>
              <a:t>Facilitator 1- Go through each point</a:t>
            </a:r>
          </a:p>
          <a:p>
            <a:r>
              <a:rPr lang="en-GB" sz="1100" dirty="0"/>
              <a:t>Facilitator 2 – After Facilitator 1 finishes each bullet point facilitator 2 adds how AI could help </a:t>
            </a:r>
          </a:p>
          <a:p>
            <a:endParaRPr lang="en-GB" sz="1100" dirty="0"/>
          </a:p>
          <a:p>
            <a:r>
              <a:rPr lang="en-GB" sz="1100" dirty="0">
                <a:hlinkClick r:id="rId3"/>
              </a:rPr>
              <a:t>Article: How to Write an AI-Friendly Resume?</a:t>
            </a:r>
            <a:r>
              <a:rPr lang="en-GB" sz="1100" dirty="0"/>
              <a:t> https://www.linkedin.com/pulse/article-how-write-ai-friendly-resume-ashok-surana-jain-vgqhc/</a:t>
            </a:r>
          </a:p>
          <a:p>
            <a:endParaRPr lang="en-GB" sz="1100" dirty="0"/>
          </a:p>
          <a:p>
            <a:endParaRPr lang="en-GB" dirty="0"/>
          </a:p>
        </p:txBody>
      </p:sp>
      <p:sp>
        <p:nvSpPr>
          <p:cNvPr id="4" name="Slide Number Placeholder 3"/>
          <p:cNvSpPr>
            <a:spLocks noGrp="1"/>
          </p:cNvSpPr>
          <p:nvPr>
            <p:ph type="sldNum" sz="quarter" idx="5"/>
          </p:nvPr>
        </p:nvSpPr>
        <p:spPr/>
        <p:txBody>
          <a:bodyPr/>
          <a:lstStyle/>
          <a:p>
            <a:fld id="{A2786AF3-9720-4C89-B396-EC04B8CF3D35}" type="slidenum">
              <a:rPr lang="en-GB" smtClean="0"/>
              <a:t>14</a:t>
            </a:fld>
            <a:endParaRPr lang="en-GB"/>
          </a:p>
        </p:txBody>
      </p:sp>
    </p:spTree>
    <p:extLst>
      <p:ext uri="{BB962C8B-B14F-4D97-AF65-F5344CB8AC3E}">
        <p14:creationId xmlns:p14="http://schemas.microsoft.com/office/powerpoint/2010/main" val="594338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893C2-7E1A-B456-E296-37ED73988A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3FDAFB-B1F3-5EA2-CF49-757C4803A5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AD6DA4-5C5D-61B8-97D0-DF4F748BCBB1}"/>
              </a:ext>
            </a:extLst>
          </p:cNvPr>
          <p:cNvSpPr>
            <a:spLocks noGrp="1"/>
          </p:cNvSpPr>
          <p:nvPr>
            <p:ph type="body" idx="1"/>
          </p:nvPr>
        </p:nvSpPr>
        <p:spPr/>
        <p:txBody>
          <a:bodyPr/>
          <a:lstStyle/>
          <a:p>
            <a:endParaRPr lang="en-GB" dirty="0"/>
          </a:p>
          <a:p>
            <a:r>
              <a:rPr lang="en-GB" dirty="0"/>
              <a:t>Problem-solving generally involves a structured approach that can be broken into </a:t>
            </a:r>
            <a:r>
              <a:rPr lang="en-GB" b="1" dirty="0"/>
              <a:t>seven stages</a:t>
            </a:r>
            <a:r>
              <a:rPr lang="en-GB" dirty="0"/>
              <a:t>. Here's an outline of these stages:</a:t>
            </a:r>
          </a:p>
          <a:p>
            <a:pPr>
              <a:buFont typeface="+mj-lt"/>
              <a:buAutoNum type="arabicPeriod"/>
            </a:pPr>
            <a:r>
              <a:rPr lang="en-GB" b="1" dirty="0"/>
              <a:t>Identify the Problem</a:t>
            </a:r>
            <a:r>
              <a:rPr lang="en-GB" dirty="0"/>
              <a:t>:</a:t>
            </a:r>
          </a:p>
          <a:p>
            <a:pPr marL="742950" lvl="1" indent="-285750">
              <a:buFont typeface="+mj-lt"/>
              <a:buAutoNum type="arabicPeriod"/>
            </a:pPr>
            <a:r>
              <a:rPr lang="en-GB" dirty="0"/>
              <a:t>Clearly define what the problem is.</a:t>
            </a:r>
          </a:p>
          <a:p>
            <a:pPr marL="742950" lvl="1" indent="-285750">
              <a:buFont typeface="+mj-lt"/>
              <a:buAutoNum type="arabicPeriod"/>
            </a:pPr>
            <a:r>
              <a:rPr lang="en-GB" dirty="0"/>
              <a:t>Understand the scope and impact of the issue.</a:t>
            </a:r>
          </a:p>
          <a:p>
            <a:pPr marL="742950" lvl="1" indent="-285750">
              <a:buFont typeface="+mj-lt"/>
              <a:buAutoNum type="arabicPeriod"/>
            </a:pPr>
            <a:r>
              <a:rPr lang="en-GB" dirty="0"/>
              <a:t>Ask questions like: What exactly is wrong? Why is it a problem? Who does it affect?</a:t>
            </a:r>
          </a:p>
          <a:p>
            <a:pPr>
              <a:buFont typeface="+mj-lt"/>
              <a:buAutoNum type="arabicPeriod"/>
            </a:pPr>
            <a:r>
              <a:rPr lang="en-GB" b="1" dirty="0"/>
              <a:t>Gather Information</a:t>
            </a:r>
            <a:r>
              <a:rPr lang="en-GB" dirty="0"/>
              <a:t>:</a:t>
            </a:r>
          </a:p>
          <a:p>
            <a:pPr marL="742950" lvl="1" indent="-285750">
              <a:buFont typeface="+mj-lt"/>
              <a:buAutoNum type="arabicPeriod"/>
            </a:pPr>
            <a:r>
              <a:rPr lang="en-GB" dirty="0"/>
              <a:t>Collect data, facts, and insights related to the problem.</a:t>
            </a:r>
          </a:p>
          <a:p>
            <a:pPr marL="742950" lvl="1" indent="-285750">
              <a:buFont typeface="+mj-lt"/>
              <a:buAutoNum type="arabicPeriod"/>
            </a:pPr>
            <a:r>
              <a:rPr lang="en-GB" dirty="0"/>
              <a:t>Talk to stakeholders, consult resources, or review past experiences.</a:t>
            </a:r>
          </a:p>
          <a:p>
            <a:pPr marL="742950" lvl="1" indent="-285750">
              <a:buFont typeface="+mj-lt"/>
              <a:buAutoNum type="arabicPeriod"/>
            </a:pPr>
            <a:r>
              <a:rPr lang="en-GB" dirty="0"/>
              <a:t>Understand any constraints or limitations.</a:t>
            </a:r>
          </a:p>
          <a:p>
            <a:pPr>
              <a:buFont typeface="+mj-lt"/>
              <a:buAutoNum type="arabicPeriod"/>
            </a:pPr>
            <a:r>
              <a:rPr lang="en-GB" b="1" dirty="0" err="1"/>
              <a:t>Analyze</a:t>
            </a:r>
            <a:r>
              <a:rPr lang="en-GB" b="1" dirty="0"/>
              <a:t> the Problem</a:t>
            </a:r>
            <a:r>
              <a:rPr lang="en-GB" dirty="0"/>
              <a:t>:</a:t>
            </a:r>
          </a:p>
          <a:p>
            <a:pPr marL="742950" lvl="1" indent="-285750">
              <a:buFont typeface="+mj-lt"/>
              <a:buAutoNum type="arabicPeriod"/>
            </a:pPr>
            <a:r>
              <a:rPr lang="en-GB" dirty="0"/>
              <a:t>Break the problem into smaller, manageable parts.</a:t>
            </a:r>
          </a:p>
          <a:p>
            <a:pPr marL="742950" lvl="1" indent="-285750">
              <a:buFont typeface="+mj-lt"/>
              <a:buAutoNum type="arabicPeriod"/>
            </a:pPr>
            <a:r>
              <a:rPr lang="en-GB" dirty="0"/>
              <a:t>Look for patterns, root causes, or contributing factors.</a:t>
            </a:r>
          </a:p>
          <a:p>
            <a:pPr marL="742950" lvl="1" indent="-285750">
              <a:buFont typeface="+mj-lt"/>
              <a:buAutoNum type="arabicPeriod"/>
            </a:pPr>
            <a:r>
              <a:rPr lang="en-GB" dirty="0"/>
              <a:t>Use tools like SWOT analysis, the Five Whys, or cause-and-effect diagrams.</a:t>
            </a:r>
          </a:p>
          <a:p>
            <a:pPr>
              <a:buFont typeface="+mj-lt"/>
              <a:buAutoNum type="arabicPeriod"/>
            </a:pPr>
            <a:r>
              <a:rPr lang="en-GB" b="1" dirty="0"/>
              <a:t>Generate Potential Solutions</a:t>
            </a:r>
            <a:r>
              <a:rPr lang="en-GB" dirty="0"/>
              <a:t>:</a:t>
            </a:r>
          </a:p>
          <a:p>
            <a:pPr marL="742950" lvl="1" indent="-285750">
              <a:buFont typeface="+mj-lt"/>
              <a:buAutoNum type="arabicPeriod"/>
            </a:pPr>
            <a:r>
              <a:rPr lang="en-GB" dirty="0"/>
              <a:t>Brainstorm and list all possible solutions.</a:t>
            </a:r>
          </a:p>
          <a:p>
            <a:pPr marL="742950" lvl="1" indent="-285750">
              <a:buFont typeface="+mj-lt"/>
              <a:buAutoNum type="arabicPeriod"/>
            </a:pPr>
            <a:r>
              <a:rPr lang="en-GB" dirty="0"/>
              <a:t>Encourage creativity and avoid prematurely judging ideas.</a:t>
            </a:r>
          </a:p>
          <a:p>
            <a:pPr marL="742950" lvl="1" indent="-285750">
              <a:buFont typeface="+mj-lt"/>
              <a:buAutoNum type="arabicPeriod"/>
            </a:pPr>
            <a:r>
              <a:rPr lang="en-GB" dirty="0"/>
              <a:t>Involve others for diverse perspectives.</a:t>
            </a:r>
          </a:p>
          <a:p>
            <a:pPr>
              <a:buFont typeface="+mj-lt"/>
              <a:buAutoNum type="arabicPeriod"/>
            </a:pPr>
            <a:r>
              <a:rPr lang="en-GB" b="1" dirty="0"/>
              <a:t>Evaluate and Select the Best Solution</a:t>
            </a:r>
            <a:r>
              <a:rPr lang="en-GB" dirty="0"/>
              <a:t>:</a:t>
            </a:r>
          </a:p>
          <a:p>
            <a:pPr marL="742950" lvl="1" indent="-285750">
              <a:buFont typeface="+mj-lt"/>
              <a:buAutoNum type="arabicPeriod"/>
            </a:pPr>
            <a:r>
              <a:rPr lang="en-GB" dirty="0"/>
              <a:t>Assess the feasibility, pros, and cons of each solution.</a:t>
            </a:r>
          </a:p>
          <a:p>
            <a:pPr marL="742950" lvl="1" indent="-285750">
              <a:buFont typeface="+mj-lt"/>
              <a:buAutoNum type="arabicPeriod"/>
            </a:pPr>
            <a:r>
              <a:rPr lang="en-GB" dirty="0"/>
              <a:t>Consider criteria like cost, time, effectiveness, and risks.</a:t>
            </a:r>
          </a:p>
          <a:p>
            <a:pPr marL="742950" lvl="1" indent="-285750">
              <a:buFont typeface="+mj-lt"/>
              <a:buAutoNum type="arabicPeriod"/>
            </a:pPr>
            <a:r>
              <a:rPr lang="en-GB" dirty="0"/>
              <a:t>Choose the solution that best aligns with your goals and constraints.</a:t>
            </a:r>
          </a:p>
          <a:p>
            <a:pPr>
              <a:buFont typeface="+mj-lt"/>
              <a:buAutoNum type="arabicPeriod"/>
            </a:pPr>
            <a:r>
              <a:rPr lang="en-GB" b="1" dirty="0"/>
              <a:t>Implement the Solution</a:t>
            </a:r>
            <a:r>
              <a:rPr lang="en-GB" dirty="0"/>
              <a:t>:</a:t>
            </a:r>
          </a:p>
          <a:p>
            <a:pPr marL="742950" lvl="1" indent="-285750">
              <a:buFont typeface="+mj-lt"/>
              <a:buAutoNum type="arabicPeriod"/>
            </a:pPr>
            <a:r>
              <a:rPr lang="en-GB" dirty="0"/>
              <a:t>Develop an action plan with specific steps and deadlines.</a:t>
            </a:r>
          </a:p>
          <a:p>
            <a:pPr marL="742950" lvl="1" indent="-285750">
              <a:buFont typeface="+mj-lt"/>
              <a:buAutoNum type="arabicPeriod"/>
            </a:pPr>
            <a:r>
              <a:rPr lang="en-GB" dirty="0"/>
              <a:t>Assign responsibilities and allocate resources.</a:t>
            </a:r>
          </a:p>
          <a:p>
            <a:pPr marL="742950" lvl="1" indent="-285750">
              <a:buFont typeface="+mj-lt"/>
              <a:buAutoNum type="arabicPeriod"/>
            </a:pPr>
            <a:r>
              <a:rPr lang="en-GB" dirty="0"/>
              <a:t>Communicate the plan to everyone involved.</a:t>
            </a:r>
          </a:p>
          <a:p>
            <a:pPr>
              <a:buFont typeface="+mj-lt"/>
              <a:buAutoNum type="arabicPeriod"/>
            </a:pPr>
            <a:r>
              <a:rPr lang="en-GB" b="1" dirty="0"/>
              <a:t>Review and Reflect</a:t>
            </a:r>
            <a:r>
              <a:rPr lang="en-GB" dirty="0"/>
              <a:t>:</a:t>
            </a:r>
          </a:p>
          <a:p>
            <a:pPr marL="742950" lvl="1" indent="-285750">
              <a:buFont typeface="+mj-lt"/>
              <a:buAutoNum type="arabicPeriod"/>
            </a:pPr>
            <a:r>
              <a:rPr lang="en-GB" dirty="0"/>
              <a:t>Monitor the implementation process to ensure the solution is working.</a:t>
            </a:r>
          </a:p>
          <a:p>
            <a:pPr marL="742950" lvl="1" indent="-285750">
              <a:buFont typeface="+mj-lt"/>
              <a:buAutoNum type="arabicPeriod"/>
            </a:pPr>
            <a:r>
              <a:rPr lang="en-GB" dirty="0"/>
              <a:t>Evaluate the results against your goals.</a:t>
            </a:r>
          </a:p>
          <a:p>
            <a:pPr marL="742950" lvl="1" indent="-285750">
              <a:buFont typeface="+mj-lt"/>
              <a:buAutoNum type="arabicPeriod"/>
            </a:pPr>
            <a:r>
              <a:rPr lang="en-GB" dirty="0"/>
              <a:t>Identify lessons learned and document them for future problem-solving.</a:t>
            </a:r>
          </a:p>
          <a:p>
            <a:r>
              <a:rPr lang="en-GB" dirty="0"/>
              <a:t>This systematic approach helps ensure thoughtful and effective solutions to a wide range of challenges.</a:t>
            </a:r>
          </a:p>
          <a:p>
            <a:endParaRPr lang="en-GB" dirty="0"/>
          </a:p>
        </p:txBody>
      </p:sp>
      <p:sp>
        <p:nvSpPr>
          <p:cNvPr id="4" name="Slide Number Placeholder 3">
            <a:extLst>
              <a:ext uri="{FF2B5EF4-FFF2-40B4-BE49-F238E27FC236}">
                <a16:creationId xmlns:a16="http://schemas.microsoft.com/office/drawing/2014/main" id="{0F8D5C85-2A5C-4C68-2DEB-2470837EDB02}"/>
              </a:ext>
            </a:extLst>
          </p:cNvPr>
          <p:cNvSpPr>
            <a:spLocks noGrp="1"/>
          </p:cNvSpPr>
          <p:nvPr>
            <p:ph type="sldNum" sz="quarter" idx="5"/>
          </p:nvPr>
        </p:nvSpPr>
        <p:spPr/>
        <p:txBody>
          <a:bodyPr/>
          <a:lstStyle/>
          <a:p>
            <a:fld id="{A2786AF3-9720-4C89-B396-EC04B8CF3D35}" type="slidenum">
              <a:rPr lang="en-GB" smtClean="0"/>
              <a:t>15</a:t>
            </a:fld>
            <a:endParaRPr lang="en-GB"/>
          </a:p>
        </p:txBody>
      </p:sp>
    </p:spTree>
    <p:extLst>
      <p:ext uri="{BB962C8B-B14F-4D97-AF65-F5344CB8AC3E}">
        <p14:creationId xmlns:p14="http://schemas.microsoft.com/office/powerpoint/2010/main" val="499980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D38E2-786C-C6BF-EB8F-7D8DA97F32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16A9C9-A3F1-7DEC-BDB8-A7213E9AEE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E4E434-7B88-D84A-1786-0487B57F0C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D36F48-B8CA-11A1-D9DC-B4740552E159}"/>
              </a:ext>
            </a:extLst>
          </p:cNvPr>
          <p:cNvSpPr>
            <a:spLocks noGrp="1"/>
          </p:cNvSpPr>
          <p:nvPr>
            <p:ph type="sldNum" sz="quarter" idx="5"/>
          </p:nvPr>
        </p:nvSpPr>
        <p:spPr/>
        <p:txBody>
          <a:bodyPr/>
          <a:lstStyle/>
          <a:p>
            <a:fld id="{A2786AF3-9720-4C89-B396-EC04B8CF3D35}" type="slidenum">
              <a:rPr lang="en-GB" smtClean="0"/>
              <a:t>17</a:t>
            </a:fld>
            <a:endParaRPr lang="en-GB"/>
          </a:p>
        </p:txBody>
      </p:sp>
    </p:spTree>
    <p:extLst>
      <p:ext uri="{BB962C8B-B14F-4D97-AF65-F5344CB8AC3E}">
        <p14:creationId xmlns:p14="http://schemas.microsoft.com/office/powerpoint/2010/main" val="486889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https://padlet.com/ijscrase1/how-to-make-a-1000-7fsc0teoasyxaucv</a:t>
            </a:r>
          </a:p>
        </p:txBody>
      </p:sp>
      <p:sp>
        <p:nvSpPr>
          <p:cNvPr id="4" name="Slide Number Placeholder 3"/>
          <p:cNvSpPr>
            <a:spLocks noGrp="1"/>
          </p:cNvSpPr>
          <p:nvPr>
            <p:ph type="sldNum" sz="quarter" idx="5"/>
          </p:nvPr>
        </p:nvSpPr>
        <p:spPr/>
        <p:txBody>
          <a:bodyPr/>
          <a:lstStyle/>
          <a:p>
            <a:fld id="{A2786AF3-9720-4C89-B396-EC04B8CF3D35}" type="slidenum">
              <a:rPr lang="en-GB" smtClean="0"/>
              <a:t>18</a:t>
            </a:fld>
            <a:endParaRPr lang="en-GB"/>
          </a:p>
        </p:txBody>
      </p:sp>
    </p:spTree>
    <p:extLst>
      <p:ext uri="{BB962C8B-B14F-4D97-AF65-F5344CB8AC3E}">
        <p14:creationId xmlns:p14="http://schemas.microsoft.com/office/powerpoint/2010/main" val="2442666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786AF3-9720-4C89-B396-EC04B8CF3D35}" type="slidenum">
              <a:rPr lang="en-GB" smtClean="0"/>
              <a:t>2</a:t>
            </a:fld>
            <a:endParaRPr lang="en-GB"/>
          </a:p>
        </p:txBody>
      </p:sp>
    </p:spTree>
    <p:extLst>
      <p:ext uri="{BB962C8B-B14F-4D97-AF65-F5344CB8AC3E}">
        <p14:creationId xmlns:p14="http://schemas.microsoft.com/office/powerpoint/2010/main" val="856191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3"/>
            </a:endParaRPr>
          </a:p>
          <a:p>
            <a:r>
              <a:rPr lang="en-GB" dirty="0"/>
              <a:t>https://warwick.ac.uk/giving/projects/wia/about/ourvalues</a:t>
            </a:r>
          </a:p>
        </p:txBody>
      </p:sp>
      <p:sp>
        <p:nvSpPr>
          <p:cNvPr id="4" name="Slide Number Placeholder 3"/>
          <p:cNvSpPr>
            <a:spLocks noGrp="1"/>
          </p:cNvSpPr>
          <p:nvPr>
            <p:ph type="sldNum" sz="quarter" idx="5"/>
          </p:nvPr>
        </p:nvSpPr>
        <p:spPr/>
        <p:txBody>
          <a:bodyPr/>
          <a:lstStyle/>
          <a:p>
            <a:fld id="{A2786AF3-9720-4C89-B396-EC04B8CF3D35}" type="slidenum">
              <a:rPr lang="en-GB" smtClean="0"/>
              <a:t>3</a:t>
            </a:fld>
            <a:endParaRPr lang="en-GB"/>
          </a:p>
        </p:txBody>
      </p:sp>
    </p:spTree>
    <p:extLst>
      <p:ext uri="{BB962C8B-B14F-4D97-AF65-F5344CB8AC3E}">
        <p14:creationId xmlns:p14="http://schemas.microsoft.com/office/powerpoint/2010/main" val="2932289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94C7E4-8A8C-EAC7-6E19-02B8047CB0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43524D-C03F-D5BC-5F84-79BC7AD2BD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466C3E-2A80-D6CB-3C71-901A64623D2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090C7F2-D4EB-60C8-363C-53266733DCC0}"/>
              </a:ext>
            </a:extLst>
          </p:cNvPr>
          <p:cNvSpPr>
            <a:spLocks noGrp="1"/>
          </p:cNvSpPr>
          <p:nvPr>
            <p:ph type="sldNum" sz="quarter" idx="5"/>
          </p:nvPr>
        </p:nvSpPr>
        <p:spPr/>
        <p:txBody>
          <a:bodyPr/>
          <a:lstStyle/>
          <a:p>
            <a:fld id="{A2786AF3-9720-4C89-B396-EC04B8CF3D35}" type="slidenum">
              <a:rPr lang="en-GB" smtClean="0"/>
              <a:t>4</a:t>
            </a:fld>
            <a:endParaRPr lang="en-GB"/>
          </a:p>
        </p:txBody>
      </p:sp>
    </p:spTree>
    <p:extLst>
      <p:ext uri="{BB962C8B-B14F-4D97-AF65-F5344CB8AC3E}">
        <p14:creationId xmlns:p14="http://schemas.microsoft.com/office/powerpoint/2010/main" val="3724973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Link to motivations</a:t>
            </a:r>
          </a:p>
          <a:p>
            <a:r>
              <a:rPr lang="en-GB" dirty="0"/>
              <a:t>Link to strengths</a:t>
            </a:r>
          </a:p>
        </p:txBody>
      </p:sp>
      <p:sp>
        <p:nvSpPr>
          <p:cNvPr id="4" name="Slide Number Placeholder 3"/>
          <p:cNvSpPr>
            <a:spLocks noGrp="1"/>
          </p:cNvSpPr>
          <p:nvPr>
            <p:ph type="sldNum" sz="quarter" idx="5"/>
          </p:nvPr>
        </p:nvSpPr>
        <p:spPr/>
        <p:txBody>
          <a:bodyPr/>
          <a:lstStyle/>
          <a:p>
            <a:fld id="{745D43E9-6803-49B7-B069-E0A41707F5CC}" type="slidenum">
              <a:rPr lang="en-GB" smtClean="0"/>
              <a:t>5</a:t>
            </a:fld>
            <a:endParaRPr lang="en-GB"/>
          </a:p>
        </p:txBody>
      </p:sp>
    </p:spTree>
    <p:extLst>
      <p:ext uri="{BB962C8B-B14F-4D97-AF65-F5344CB8AC3E}">
        <p14:creationId xmlns:p14="http://schemas.microsoft.com/office/powerpoint/2010/main" val="4289204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1DD2C-BE99-C29D-9C1C-A6B1ACF8F7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A3C704-52DE-FDAE-3787-62A670EB9D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AB4DFA-8E84-4664-4FBB-63EAEACDA4D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5F736B7-F833-A36C-F16E-34DB3BF871B7}"/>
              </a:ext>
            </a:extLst>
          </p:cNvPr>
          <p:cNvSpPr>
            <a:spLocks noGrp="1"/>
          </p:cNvSpPr>
          <p:nvPr>
            <p:ph type="sldNum" sz="quarter" idx="5"/>
          </p:nvPr>
        </p:nvSpPr>
        <p:spPr/>
        <p:txBody>
          <a:bodyPr/>
          <a:lstStyle/>
          <a:p>
            <a:fld id="{A2786AF3-9720-4C89-B396-EC04B8CF3D35}" type="slidenum">
              <a:rPr lang="en-GB" smtClean="0"/>
              <a:t>6</a:t>
            </a:fld>
            <a:endParaRPr lang="en-GB"/>
          </a:p>
        </p:txBody>
      </p:sp>
    </p:spTree>
    <p:extLst>
      <p:ext uri="{BB962C8B-B14F-4D97-AF65-F5344CB8AC3E}">
        <p14:creationId xmlns:p14="http://schemas.microsoft.com/office/powerpoint/2010/main" val="2903678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GB" sz="3200" dirty="0"/>
              <a:t>https://padlet.com/ijscrase1/skills-required-to-support-learners-3nnc4bb8gw1maei5</a:t>
            </a:r>
          </a:p>
          <a:p>
            <a:pPr marL="457200" indent="-457200">
              <a:buFont typeface="Arial" panose="020B0604020202020204" pitchFamily="34" charset="0"/>
              <a:buChar char="•"/>
            </a:pPr>
            <a:endParaRPr lang="en-GB" sz="3200" dirty="0"/>
          </a:p>
        </p:txBody>
      </p:sp>
      <p:sp>
        <p:nvSpPr>
          <p:cNvPr id="4" name="Slide Number Placeholder 3"/>
          <p:cNvSpPr>
            <a:spLocks noGrp="1"/>
          </p:cNvSpPr>
          <p:nvPr>
            <p:ph type="sldNum" sz="quarter" idx="5"/>
          </p:nvPr>
        </p:nvSpPr>
        <p:spPr/>
        <p:txBody>
          <a:bodyPr/>
          <a:lstStyle/>
          <a:p>
            <a:fld id="{A2786AF3-9720-4C89-B396-EC04B8CF3D35}" type="slidenum">
              <a:rPr lang="en-GB" smtClean="0"/>
              <a:t>7</a:t>
            </a:fld>
            <a:endParaRPr lang="en-GB"/>
          </a:p>
        </p:txBody>
      </p:sp>
    </p:spTree>
    <p:extLst>
      <p:ext uri="{BB962C8B-B14F-4D97-AF65-F5344CB8AC3E}">
        <p14:creationId xmlns:p14="http://schemas.microsoft.com/office/powerpoint/2010/main" val="246334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Emphasise the need to understand what you are getting out of your experience, not just taking part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Employers from this study emphasised the importance of applicants to “sell themselves” within their application and within the interview, by not just simply listing, but explaining what skills and attributes they have managed to develop and maintain through extracurricular activities (such as sport).(Stuart et al 2011)</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8</a:t>
            </a:fld>
            <a:endParaRPr lang="en-GB"/>
          </a:p>
        </p:txBody>
      </p:sp>
    </p:spTree>
    <p:extLst>
      <p:ext uri="{BB962C8B-B14F-4D97-AF65-F5344CB8AC3E}">
        <p14:creationId xmlns:p14="http://schemas.microsoft.com/office/powerpoint/2010/main" val="502317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Relate to the CAR model</a:t>
            </a:r>
          </a:p>
          <a:p>
            <a:endParaRPr lang="en-GB" dirty="0"/>
          </a:p>
        </p:txBody>
      </p:sp>
      <p:sp>
        <p:nvSpPr>
          <p:cNvPr id="4" name="Slide Number Placeholder 3"/>
          <p:cNvSpPr>
            <a:spLocks noGrp="1"/>
          </p:cNvSpPr>
          <p:nvPr>
            <p:ph type="sldNum" sz="quarter" idx="5"/>
          </p:nvPr>
        </p:nvSpPr>
        <p:spPr/>
        <p:txBody>
          <a:bodyPr/>
          <a:lstStyle/>
          <a:p>
            <a:fld id="{745D43E9-6803-49B7-B069-E0A41707F5CC}" type="slidenum">
              <a:rPr lang="en-GB" smtClean="0"/>
              <a:t>9</a:t>
            </a:fld>
            <a:endParaRPr lang="en-GB"/>
          </a:p>
        </p:txBody>
      </p:sp>
    </p:spTree>
    <p:extLst>
      <p:ext uri="{BB962C8B-B14F-4D97-AF65-F5344CB8AC3E}">
        <p14:creationId xmlns:p14="http://schemas.microsoft.com/office/powerpoint/2010/main" val="23613916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08.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1.xml"/><Relationship Id="rId4" Type="http://schemas.openxmlformats.org/officeDocument/2006/relationships/image" Target="../media/image4.pn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2.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5.xml"/><Relationship Id="rId1" Type="http://schemas.openxmlformats.org/officeDocument/2006/relationships/tags" Target="../tags/tag121.xml"/><Relationship Id="rId4" Type="http://schemas.openxmlformats.org/officeDocument/2006/relationships/image" Target="../media/image2.pn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23.xml"/></Relationships>
</file>

<file path=ppt/slideLayouts/_rels/slideLayout12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29.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6.xml"/><Relationship Id="rId1" Type="http://schemas.openxmlformats.org/officeDocument/2006/relationships/tags" Target="../tags/tag147.xml"/><Relationship Id="rId4" Type="http://schemas.openxmlformats.org/officeDocument/2006/relationships/image" Target="../media/image9.png"/></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5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5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5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7.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43.xml"/><Relationship Id="rId4"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9.xml"/><Relationship Id="rId4" Type="http://schemas.openxmlformats.org/officeDocument/2006/relationships/image" Target="../media/image4.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69.xml"/><Relationship Id="rId4" Type="http://schemas.openxmlformats.org/officeDocument/2006/relationships/image" Target="../media/image9.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5.xml"/><Relationship Id="rId4" Type="http://schemas.openxmlformats.org/officeDocument/2006/relationships/image" Target="../media/image4.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95.xml"/><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pic>
        <p:nvPicPr>
          <p:cNvPr id="4" name="Picture 3" descr="A purple triangle on a black background&#10;&#10;Description automatically generated">
            <a:extLst>
              <a:ext uri="{FF2B5EF4-FFF2-40B4-BE49-F238E27FC236}">
                <a16:creationId xmlns:a16="http://schemas.microsoft.com/office/drawing/2014/main" id="{B30D75FE-8310-0827-D1C9-A0F3337D85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7" y="178244"/>
            <a:ext cx="2676518" cy="2614423"/>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249847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AD697527-DB6B-4A7C-26DB-DA8408EA6C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463E0574-7050-4B0C-8F82-5CCCEDE08550}" type="slidenum">
              <a:rPr lang="en-GB" smtClean="0"/>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63008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84660225"/>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953040335"/>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08B3A4F9-900E-5C70-DBAA-A8504CD30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483100753"/>
      </p:ext>
    </p:extLst>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background with a black square&#10;&#10;Description automatically generated with medium confidence">
            <a:extLst>
              <a:ext uri="{FF2B5EF4-FFF2-40B4-BE49-F238E27FC236}">
                <a16:creationId xmlns:a16="http://schemas.microsoft.com/office/drawing/2014/main" id="{4E32941D-24CD-0068-9FC0-2A8B039A75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513254680"/>
      </p:ext>
    </p:extLst>
  </p:cSld>
  <p:clrMapOvr>
    <a:overrideClrMapping bg1="lt1" tx1="dk1" bg2="lt2" tx2="dk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724288836"/>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hank You Colour">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0138124"/>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pic>
        <p:nvPicPr>
          <p:cNvPr id="4" name="Picture 3" descr="A purple triangle on a black background&#10;&#10;Description automatically generated">
            <a:extLst>
              <a:ext uri="{FF2B5EF4-FFF2-40B4-BE49-F238E27FC236}">
                <a16:creationId xmlns:a16="http://schemas.microsoft.com/office/drawing/2014/main" id="{C728CA45-F832-F109-9E8F-6C3B075B4F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7" y="178244"/>
            <a:ext cx="2676518" cy="2614423"/>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2424883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Colour">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D16F27AE-50EB-BC2C-4438-6CAA3DEC2A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98" y="186025"/>
            <a:ext cx="2668708" cy="2606794"/>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3475419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815535C1-7CA2-4B53-2453-2624F0AF3701}"/>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pic>
        <p:nvPicPr>
          <p:cNvPr id="5" name="Picture 4" descr="A purple triangle on a black background&#10;&#10;Description automatically generated">
            <a:extLst>
              <a:ext uri="{FF2B5EF4-FFF2-40B4-BE49-F238E27FC236}">
                <a16:creationId xmlns:a16="http://schemas.microsoft.com/office/drawing/2014/main" id="{9D10C70D-2C86-7F64-FE35-9D79CB3867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346145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0AF74B42-92DE-6914-8129-8C40066316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2735026427"/>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34B2B377-FB1E-6B83-24E0-F351BBAA81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463E0574-7050-4B0C-8F82-5CCCEDE08550}" type="slidenum">
              <a:rPr lang="en-GB" smtClean="0"/>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9136329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Divider Colour">
    <p:spTree>
      <p:nvGrpSpPr>
        <p:cNvPr id="1" name=""/>
        <p:cNvGrpSpPr/>
        <p:nvPr/>
      </p:nvGrpSpPr>
      <p:grpSpPr>
        <a:xfrm>
          <a:off x="0" y="0"/>
          <a:ext cx="0" cy="0"/>
          <a:chOff x="0" y="0"/>
          <a:chExt cx="0" cy="0"/>
        </a:xfrm>
      </p:grpSpPr>
      <p:pic>
        <p:nvPicPr>
          <p:cNvPr id="6" name="Picture 5" descr="A white and black logo&#10;&#10;Description automatically generated">
            <a:extLst>
              <a:ext uri="{FF2B5EF4-FFF2-40B4-BE49-F238E27FC236}">
                <a16:creationId xmlns:a16="http://schemas.microsoft.com/office/drawing/2014/main" id="{91354DF3-02B5-2C3B-F452-54176DE2A5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2300816933"/>
      </p:ext>
    </p:extLst>
  </p:cSld>
  <p:clrMapOvr>
    <a:overrideClrMapping bg1="dk1" tx1="lt1" bg2="dk2" tx2="lt2" accent1="accent1" accent2="accent2" accent3="accent3" accent4="accent4" accent5="accent5" accent6="accent6" hlink="hlink" folHlink="folHlink"/>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12" name="Group 11">
            <a:extLst>
              <a:ext uri="{FF2B5EF4-FFF2-40B4-BE49-F238E27FC236}">
                <a16:creationId xmlns:a16="http://schemas.microsoft.com/office/drawing/2014/main" id="{737D0C8C-EB12-1AA4-356F-CCE7EC2D8D09}"/>
              </a:ext>
            </a:extLst>
          </p:cNvPr>
          <p:cNvGrpSpPr/>
          <p:nvPr/>
        </p:nvGrpSpPr>
        <p:grpSpPr>
          <a:xfrm>
            <a:off x="8966200" y="0"/>
            <a:ext cx="3243885" cy="5588000"/>
            <a:chOff x="8966200" y="0"/>
            <a:chExt cx="3243885"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0" name="Picture 9" descr="A white and black logo&#10;&#10;Description automatically generated">
              <a:extLst>
                <a:ext uri="{FF2B5EF4-FFF2-40B4-BE49-F238E27FC236}">
                  <a16:creationId xmlns:a16="http://schemas.microsoft.com/office/drawing/2014/main" id="{7084ED90-58A0-D4B8-3F86-1150CB2738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grpSp>
    </p:spTree>
    <p:custDataLst>
      <p:tags r:id="rId1"/>
    </p:custDataLst>
    <p:extLst>
      <p:ext uri="{BB962C8B-B14F-4D97-AF65-F5344CB8AC3E}">
        <p14:creationId xmlns:p14="http://schemas.microsoft.com/office/powerpoint/2010/main" val="324352786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6" name="Group 15">
            <a:extLst>
              <a:ext uri="{FF2B5EF4-FFF2-40B4-BE49-F238E27FC236}">
                <a16:creationId xmlns:a16="http://schemas.microsoft.com/office/drawing/2014/main" id="{B7C32190-9B11-A94C-C8C4-105278B50B37}"/>
              </a:ext>
            </a:extLst>
          </p:cNvPr>
          <p:cNvGrpSpPr/>
          <p:nvPr/>
        </p:nvGrpSpPr>
        <p:grpSpPr>
          <a:xfrm>
            <a:off x="8966200" y="0"/>
            <a:ext cx="3243885" cy="5588000"/>
            <a:chOff x="8966200" y="0"/>
            <a:chExt cx="3243885" cy="5588000"/>
          </a:xfrm>
        </p:grpSpPr>
        <p:sp>
          <p:nvSpPr>
            <p:cNvPr id="11" name="Right Triangle 10">
              <a:extLst>
                <a:ext uri="{FF2B5EF4-FFF2-40B4-BE49-F238E27FC236}">
                  <a16:creationId xmlns:a16="http://schemas.microsoft.com/office/drawing/2014/main" id="{A3E85899-B818-E9E3-1704-68DD0EB1F976}"/>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5" name="Picture 14" descr="A white and black logo&#10;&#10;Description automatically generated">
              <a:extLst>
                <a:ext uri="{FF2B5EF4-FFF2-40B4-BE49-F238E27FC236}">
                  <a16:creationId xmlns:a16="http://schemas.microsoft.com/office/drawing/2014/main" id="{F204425C-BC53-32A2-7C28-573CCA588B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grpSp>
    </p:spTree>
    <p:custDataLst>
      <p:tags r:id="rId1"/>
    </p:custDataLst>
    <p:extLst>
      <p:ext uri="{BB962C8B-B14F-4D97-AF65-F5344CB8AC3E}">
        <p14:creationId xmlns:p14="http://schemas.microsoft.com/office/powerpoint/2010/main" val="168009362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9" name="Group 18">
            <a:extLst>
              <a:ext uri="{FF2B5EF4-FFF2-40B4-BE49-F238E27FC236}">
                <a16:creationId xmlns:a16="http://schemas.microsoft.com/office/drawing/2014/main" id="{93DA1EBF-C1FD-DB9E-A35E-31A0A9659A61}"/>
              </a:ext>
            </a:extLst>
          </p:cNvPr>
          <p:cNvGrpSpPr/>
          <p:nvPr/>
        </p:nvGrpSpPr>
        <p:grpSpPr>
          <a:xfrm>
            <a:off x="8966200" y="0"/>
            <a:ext cx="3243885" cy="5588000"/>
            <a:chOff x="8966200" y="0"/>
            <a:chExt cx="3243885" cy="5588000"/>
          </a:xfrm>
        </p:grpSpPr>
        <p:sp>
          <p:nvSpPr>
            <p:cNvPr id="11" name="Right Triangle 10">
              <a:extLst>
                <a:ext uri="{FF2B5EF4-FFF2-40B4-BE49-F238E27FC236}">
                  <a16:creationId xmlns:a16="http://schemas.microsoft.com/office/drawing/2014/main" id="{4CCED74E-1CD9-6E1C-650F-F6FA36BEF854}"/>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white and black logo&#10;&#10;Description automatically generated">
              <a:extLst>
                <a:ext uri="{FF2B5EF4-FFF2-40B4-BE49-F238E27FC236}">
                  <a16:creationId xmlns:a16="http://schemas.microsoft.com/office/drawing/2014/main" id="{6DEF7282-3947-4BED-1619-7EDCE53FBD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grpSp>
    </p:spTree>
    <p:custDataLst>
      <p:tags r:id="rId1"/>
    </p:custDataLst>
    <p:extLst>
      <p:ext uri="{BB962C8B-B14F-4D97-AF65-F5344CB8AC3E}">
        <p14:creationId xmlns:p14="http://schemas.microsoft.com/office/powerpoint/2010/main" val="313009945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24144B7B-6EEB-1442-4D58-2995FD4C80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75814394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78B8201B-A2E2-8C3C-BD89-4DBC97AE65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15585757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0A03B20A-7A0C-AB67-5531-C94499FDA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294814146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6" name="Picture 5" descr="A purple triangle on a black background&#10;&#10;Description automatically generated">
            <a:extLst>
              <a:ext uri="{FF2B5EF4-FFF2-40B4-BE49-F238E27FC236}">
                <a16:creationId xmlns:a16="http://schemas.microsoft.com/office/drawing/2014/main" id="{9B3DC171-CB87-E566-F0DF-D6A7B9C462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23955076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12" name="Group 11">
            <a:extLst>
              <a:ext uri="{FF2B5EF4-FFF2-40B4-BE49-F238E27FC236}">
                <a16:creationId xmlns:a16="http://schemas.microsoft.com/office/drawing/2014/main" id="{E5C1FA72-45A4-73AE-89FE-5220D139A213}"/>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0A6CEAC0-BFDE-C842-D755-BEFBD0EB08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49624095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B477CD6E-0620-2921-F957-B59DB415C0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892167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427C4902-F29C-1695-6D0C-EF72A072C4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463E0574-7050-4B0C-8F82-5CCCEDE08550}" type="slidenum">
              <a:rPr lang="en-GB" smtClean="0"/>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3099087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a:t>  </a:t>
            </a:r>
            <a:endParaRPr lang="en-GB"/>
          </a:p>
        </p:txBody>
      </p:sp>
      <p:pic>
        <p:nvPicPr>
          <p:cNvPr id="13" name="Picture 12" descr="A white and black logo&#10;&#10;Description automatically generated">
            <a:extLst>
              <a:ext uri="{FF2B5EF4-FFF2-40B4-BE49-F238E27FC236}">
                <a16:creationId xmlns:a16="http://schemas.microsoft.com/office/drawing/2014/main" id="{7E82B2DF-D6DB-9470-26DE-7FDFF79472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spTree>
    <p:custDataLst>
      <p:tags r:id="rId1"/>
    </p:custDataLst>
    <p:extLst>
      <p:ext uri="{BB962C8B-B14F-4D97-AF65-F5344CB8AC3E}">
        <p14:creationId xmlns:p14="http://schemas.microsoft.com/office/powerpoint/2010/main" val="1603511978"/>
      </p:ext>
    </p:extLst>
  </p:cSld>
  <p:clrMapOvr>
    <a:overrideClrMapping bg1="dk1" tx1="lt1" bg2="dk2" tx2="lt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purple triangle on a black background&#10;&#10;Description automatically generated">
            <a:extLst>
              <a:ext uri="{FF2B5EF4-FFF2-40B4-BE49-F238E27FC236}">
                <a16:creationId xmlns:a16="http://schemas.microsoft.com/office/drawing/2014/main" id="{62E0B88D-7453-9200-4051-7FB8F02050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47414201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Blank Colour">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A45A46B5-FD51-ADDE-974A-49C932CB10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Tree>
    <p:custDataLst>
      <p:tags r:id="rId1"/>
    </p:custDataLst>
    <p:extLst>
      <p:ext uri="{BB962C8B-B14F-4D97-AF65-F5344CB8AC3E}">
        <p14:creationId xmlns:p14="http://schemas.microsoft.com/office/powerpoint/2010/main" val="1071120250"/>
      </p:ext>
    </p:extLst>
  </p:cSld>
  <p:clrMapOvr>
    <a:overrideClrMapping bg1="dk1" tx1="lt1" bg2="dk2" tx2="lt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84230721"/>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33273178"/>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4166932627"/>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700156734"/>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A51596E9-F9D9-4D58-9D45-5F6DACCBAE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424537626"/>
      </p:ext>
    </p:extLst>
  </p:cSld>
  <p:clrMapOvr>
    <a:overrideClrMapping bg1="lt1" tx1="dk1" bg2="lt2" tx2="dk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hank You Colour No Partner">
    <p:spTree>
      <p:nvGrpSpPr>
        <p:cNvPr id="1" name=""/>
        <p:cNvGrpSpPr/>
        <p:nvPr/>
      </p:nvGrpSpPr>
      <p:grpSpPr>
        <a:xfrm>
          <a:off x="0" y="0"/>
          <a:ext cx="0" cy="0"/>
          <a:chOff x="0" y="0"/>
          <a:chExt cx="0" cy="0"/>
        </a:xfrm>
      </p:grpSpPr>
      <p:pic>
        <p:nvPicPr>
          <p:cNvPr id="3" name="Picture 2" descr="A white and black logo&#10;&#10;Description automatically generated">
            <a:extLst>
              <a:ext uri="{FF2B5EF4-FFF2-40B4-BE49-F238E27FC236}">
                <a16:creationId xmlns:a16="http://schemas.microsoft.com/office/drawing/2014/main" id="{D0E42EF7-E6D6-C5B9-D9A4-75DF4F2518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9999" y="16934"/>
            <a:ext cx="2050086" cy="2002525"/>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1879099927"/>
      </p:ext>
    </p:extLst>
  </p:cSld>
  <p:clrMapOvr>
    <a:overrideClrMapping bg1="dk1" tx1="lt1" bg2="dk2" tx2="lt2" accent1="accent1" accent2="accent2" accent3="accent3" accent4="accent4" accent5="accent5" accent6="accent6" hlink="hlink" folHlink="folHlink"/>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38167034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53772935-8CA6-E73F-B7D2-B12A7C22A6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463E0574-7050-4B0C-8F82-5CCCEDE08550}"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12" name="Group 11">
            <a:extLst>
              <a:ext uri="{FF2B5EF4-FFF2-40B4-BE49-F238E27FC236}">
                <a16:creationId xmlns:a16="http://schemas.microsoft.com/office/drawing/2014/main" id="{5192CCE1-FFBF-26E0-1D03-CDAABD92F812}"/>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653452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hank You Colour">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266919276"/>
      </p:ext>
    </p:extLst>
  </p:cSld>
  <p:clrMapOvr>
    <a:overrideClrMapping bg1="dk1" tx1="lt1" bg2="dk2" tx2="lt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A770-198C-1242-B74A-5FFEF6287DAC}"/>
              </a:ext>
            </a:extLst>
          </p:cNvPr>
          <p:cNvSpPr>
            <a:spLocks noGrp="1"/>
          </p:cNvSpPr>
          <p:nvPr>
            <p:ph type="title"/>
          </p:nvPr>
        </p:nvSpPr>
        <p:spPr>
          <a:xfrm>
            <a:off x="838200" y="2079812"/>
            <a:ext cx="7899400" cy="717176"/>
          </a:xfrm>
        </p:spPr>
        <p:txBody>
          <a:bodyPr>
            <a:noAutofit/>
          </a:bodyPr>
          <a:lstStyle>
            <a:lvl1pPr>
              <a:defRPr sz="4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10EF50C-FA6F-D544-B754-F2AAE4839CC9}"/>
              </a:ext>
            </a:extLst>
          </p:cNvPr>
          <p:cNvSpPr>
            <a:spLocks noGrp="1"/>
          </p:cNvSpPr>
          <p:nvPr>
            <p:ph sz="half" idx="1"/>
          </p:nvPr>
        </p:nvSpPr>
        <p:spPr>
          <a:xfrm>
            <a:off x="838200" y="2796987"/>
            <a:ext cx="5156200" cy="39086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764298F-1AFF-B44F-A64A-76365BDA6829}"/>
              </a:ext>
            </a:extLst>
          </p:cNvPr>
          <p:cNvSpPr>
            <a:spLocks noGrp="1"/>
          </p:cNvSpPr>
          <p:nvPr>
            <p:ph sz="half" idx="2"/>
          </p:nvPr>
        </p:nvSpPr>
        <p:spPr>
          <a:xfrm>
            <a:off x="6197600" y="2796987"/>
            <a:ext cx="5156200" cy="39086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4247433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87620616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pic>
        <p:nvPicPr>
          <p:cNvPr id="4" name="Picture 3" descr="A purple triangle on a black background&#10;&#10;Description automatically generated">
            <a:extLst>
              <a:ext uri="{FF2B5EF4-FFF2-40B4-BE49-F238E27FC236}">
                <a16:creationId xmlns:a16="http://schemas.microsoft.com/office/drawing/2014/main" id="{8887FA25-B90D-85A0-B5AF-C4F8CC879E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5" y="225474"/>
            <a:ext cx="2598433" cy="2538149"/>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544135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Title Colour">
    <p:spTree>
      <p:nvGrpSpPr>
        <p:cNvPr id="1" name=""/>
        <p:cNvGrpSpPr/>
        <p:nvPr/>
      </p:nvGrpSpPr>
      <p:grpSpPr>
        <a:xfrm>
          <a:off x="0" y="0"/>
          <a:ext cx="0" cy="0"/>
          <a:chOff x="0" y="0"/>
          <a:chExt cx="0" cy="0"/>
        </a:xfrm>
      </p:grpSpPr>
      <p:pic>
        <p:nvPicPr>
          <p:cNvPr id="5" name="Picture 4" descr="A black background with a black square&#10;&#10;Description automatically generated with medium confidence">
            <a:extLst>
              <a:ext uri="{FF2B5EF4-FFF2-40B4-BE49-F238E27FC236}">
                <a16:creationId xmlns:a16="http://schemas.microsoft.com/office/drawing/2014/main" id="{365B78C5-7375-1C73-069E-B251B68A9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3" y="225148"/>
            <a:ext cx="2613706" cy="255306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6782840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FCF4B08-D8E3-3D4F-78E1-3003B5910B9F}"/>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pic>
        <p:nvPicPr>
          <p:cNvPr id="7" name="Picture 6" descr="A purple triangle on a black background&#10;&#10;Description automatically generated">
            <a:extLst>
              <a:ext uri="{FF2B5EF4-FFF2-40B4-BE49-F238E27FC236}">
                <a16:creationId xmlns:a16="http://schemas.microsoft.com/office/drawing/2014/main" id="{9DD0F177-3E27-41A2-6736-9E5A181784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8725063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722B8896-6CA0-35C1-4736-13666D274C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800857865"/>
      </p:ext>
    </p:extLst>
  </p:cSld>
  <p:clrMapOvr>
    <a:overrideClrMapping bg1="lt1" tx1="dk1" bg2="lt2" tx2="dk2" accent1="accent1" accent2="accent2" accent3="accent3" accent4="accent4" accent5="accent5" accent6="accent6" hlink="hlink" folHlink="folHlink"/>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Divider Colour">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8" name="Picture 7" descr="A black background with a black square&#10;&#10;Description automatically generated with medium confidence">
            <a:extLst>
              <a:ext uri="{FF2B5EF4-FFF2-40B4-BE49-F238E27FC236}">
                <a16:creationId xmlns:a16="http://schemas.microsoft.com/office/drawing/2014/main" id="{880CCAFA-FC93-125B-8E29-40A1A194A2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3864998529"/>
      </p:ext>
    </p:extLst>
  </p:cSld>
  <p:clrMapOvr>
    <a:overrideClrMapping bg1="lt1" tx1="dk1" bg2="lt2" tx2="dk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10" name="Group 9">
            <a:extLst>
              <a:ext uri="{FF2B5EF4-FFF2-40B4-BE49-F238E27FC236}">
                <a16:creationId xmlns:a16="http://schemas.microsoft.com/office/drawing/2014/main" id="{B15EA040-A408-5D39-CF5E-12F1078CE5D1}"/>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background with a black square&#10;&#10;Description automatically generated with medium confidence">
              <a:extLst>
                <a:ext uri="{FF2B5EF4-FFF2-40B4-BE49-F238E27FC236}">
                  <a16:creationId xmlns:a16="http://schemas.microsoft.com/office/drawing/2014/main" id="{2977B7C9-9E7C-8145-0200-7C3FA7132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grpSp>
    </p:spTree>
    <p:custDataLst>
      <p:tags r:id="rId1"/>
    </p:custDataLst>
    <p:extLst>
      <p:ext uri="{BB962C8B-B14F-4D97-AF65-F5344CB8AC3E}">
        <p14:creationId xmlns:p14="http://schemas.microsoft.com/office/powerpoint/2010/main" val="100855167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803AB2DE-C646-1F51-5EF9-E5CDF0B38C14}"/>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5" name="Picture 14" descr="A black background with a black square&#10;&#10;Description automatically generated with medium confidence">
            <a:extLst>
              <a:ext uri="{FF2B5EF4-FFF2-40B4-BE49-F238E27FC236}">
                <a16:creationId xmlns:a16="http://schemas.microsoft.com/office/drawing/2014/main" id="{3541BA3B-4703-59CB-4D51-77CB4B5AF0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4175829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FC921CFE-585E-00FD-51C7-6EAA4343F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463E0574-7050-4B0C-8F82-5CCCEDE08550}" type="slidenum">
              <a:rPr lang="en-GB" smtClean="0"/>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9373822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61088543-7380-3DC5-E61F-CF4564B00135}"/>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background with a black square&#10;&#10;Description automatically generated with medium confidence">
            <a:extLst>
              <a:ext uri="{FF2B5EF4-FFF2-40B4-BE49-F238E27FC236}">
                <a16:creationId xmlns:a16="http://schemas.microsoft.com/office/drawing/2014/main" id="{9AFEDEAA-3A04-CE1D-4198-4FD26A02E6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74200234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CB985BB8-752B-1902-AAD2-E4589A7231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256738407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FE2103F4-7A68-A061-C1A6-CDA90CF0E7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422768155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40C8F5C2-CA3B-66C5-B985-691A223FF9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234515392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6" name="Picture 5" descr="A purple triangle on a black background&#10;&#10;Description automatically generated">
            <a:extLst>
              <a:ext uri="{FF2B5EF4-FFF2-40B4-BE49-F238E27FC236}">
                <a16:creationId xmlns:a16="http://schemas.microsoft.com/office/drawing/2014/main" id="{8548A887-8F57-CE0B-FBAC-ABFD16A219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71426617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14" name="Group 13">
            <a:extLst>
              <a:ext uri="{FF2B5EF4-FFF2-40B4-BE49-F238E27FC236}">
                <a16:creationId xmlns:a16="http://schemas.microsoft.com/office/drawing/2014/main" id="{5F7A086D-BA2D-3387-1F71-EC1954DCE146}"/>
              </a:ext>
            </a:extLst>
          </p:cNvPr>
          <p:cNvGrpSpPr/>
          <p:nvPr/>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7C479921-14E9-2A21-5360-3FB579BDD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62249614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CB5BADCD-9574-51ED-755C-CF89D73BA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01879687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a:t>  </a:t>
            </a:r>
            <a:endParaRPr lang="en-GB"/>
          </a:p>
        </p:txBody>
      </p:sp>
      <p:pic>
        <p:nvPicPr>
          <p:cNvPr id="13" name="Picture 12" descr="A black background with a black square&#10;&#10;Description automatically generated with medium confidence">
            <a:extLst>
              <a:ext uri="{FF2B5EF4-FFF2-40B4-BE49-F238E27FC236}">
                <a16:creationId xmlns:a16="http://schemas.microsoft.com/office/drawing/2014/main" id="{7EE36D57-29A2-5709-AE3E-C88A0729C2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1233938961"/>
      </p:ext>
    </p:extLst>
  </p:cSld>
  <p:clrMapOvr>
    <a:overrideClrMapping bg1="dk1" tx1="lt1" bg2="dk2" tx2="lt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purple triangle on a black background&#10;&#10;Description automatically generated">
            <a:extLst>
              <a:ext uri="{FF2B5EF4-FFF2-40B4-BE49-F238E27FC236}">
                <a16:creationId xmlns:a16="http://schemas.microsoft.com/office/drawing/2014/main" id="{4849210E-FF5B-F1F6-B04A-1A82C016E2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22157175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background with a black square&#10;&#10;Description automatically generated with medium confidence">
            <a:extLst>
              <a:ext uri="{FF2B5EF4-FFF2-40B4-BE49-F238E27FC236}">
                <a16:creationId xmlns:a16="http://schemas.microsoft.com/office/drawing/2014/main" id="{51E8446E-6C60-C0DA-B0F6-4026B94A7A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1355297911"/>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463E0574-7050-4B0C-8F82-5CCCEDE08550}" type="slidenum">
              <a:rPr lang="en-GB" smtClean="0"/>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pic>
        <p:nvPicPr>
          <p:cNvPr id="13" name="Picture 12" descr="A white and black logo&#10;&#10;Description automatically generated">
            <a:extLst>
              <a:ext uri="{FF2B5EF4-FFF2-40B4-BE49-F238E27FC236}">
                <a16:creationId xmlns:a16="http://schemas.microsoft.com/office/drawing/2014/main" id="{EB7BAFD4-DA42-9338-85F6-636FBEEBAC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Tree>
    <p:custDataLst>
      <p:tags r:id="rId1"/>
    </p:custDataLst>
    <p:extLst>
      <p:ext uri="{BB962C8B-B14F-4D97-AF65-F5344CB8AC3E}">
        <p14:creationId xmlns:p14="http://schemas.microsoft.com/office/powerpoint/2010/main" val="3683914407"/>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7715584"/>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5425998"/>
      </p:ext>
    </p:extLst>
  </p:cSld>
  <p:clrMapOvr>
    <a:overrideClrMapping bg1="lt1" tx1="dk1" bg2="lt2" tx2="dk2" accent1="accent1" accent2="accent2" accent3="accent3" accent4="accent4" accent5="accent5" accent6="accent6" hlink="hlink" folHlink="folHlink"/>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184969086"/>
      </p:ext>
    </p:extLst>
  </p:cSld>
  <p:clrMapOvr>
    <a:overrideClrMapping bg1="lt1" tx1="dk1" bg2="lt2" tx2="dk2" accent1="accent1" accent2="accent2" accent3="accent3" accent4="accent4" accent5="accent5" accent6="accent6" hlink="hlink" folHlink="folHlink"/>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211112084"/>
      </p:ext>
    </p:extLst>
  </p:cSld>
  <p:clrMapOvr>
    <a:overrideClrMapping bg1="lt1" tx1="dk1" bg2="lt2" tx2="dk2" accent1="accent1" accent2="accent2" accent3="accent3" accent4="accent4" accent5="accent5" accent6="accent6" hlink="hlink" folHlink="folHlink"/>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B19F3A12-3388-0645-72D0-694B4576A7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450137773"/>
      </p:ext>
    </p:extLst>
  </p:cSld>
  <p:clrMapOvr>
    <a:overrideClrMapping bg1="lt1" tx1="dk1" bg2="lt2" tx2="dk2" accent1="accent1" accent2="accent2" accent3="accent3" accent4="accent4" accent5="accent5" accent6="accent6" hlink="hlink" folHlink="folHlink"/>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background with a black square&#10;&#10;Description automatically generated with medium confidence">
            <a:extLst>
              <a:ext uri="{FF2B5EF4-FFF2-40B4-BE49-F238E27FC236}">
                <a16:creationId xmlns:a16="http://schemas.microsoft.com/office/drawing/2014/main" id="{ECB5D3B5-5651-A241-9F61-5123FBC693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925049432"/>
      </p:ext>
    </p:extLst>
  </p:cSld>
  <p:clrMapOvr>
    <a:overrideClrMapping bg1="lt1" tx1="dk1" bg2="lt2" tx2="dk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693169341"/>
      </p:ext>
    </p:extLst>
  </p:cSld>
  <p:clrMapOvr>
    <a:overrideClrMapping bg1="lt1" tx1="dk1" bg2="lt2" tx2="dk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hank You Colour">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94284237"/>
      </p:ext>
    </p:extLst>
  </p:cSld>
  <p:clrMapOvr>
    <a:overrideClrMapping bg1="lt1" tx1="dk1" bg2="lt2" tx2="dk2" accent1="accent1" accent2="accent2" accent3="accent3" accent4="accent4" accent5="accent5" accent6="accent6" hlink="hlink" folHlink="folHlink"/>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A770-198C-1242-B74A-5FFEF6287DAC}"/>
              </a:ext>
            </a:extLst>
          </p:cNvPr>
          <p:cNvSpPr>
            <a:spLocks noGrp="1"/>
          </p:cNvSpPr>
          <p:nvPr>
            <p:ph type="title"/>
          </p:nvPr>
        </p:nvSpPr>
        <p:spPr>
          <a:xfrm>
            <a:off x="838200" y="2079812"/>
            <a:ext cx="7899400" cy="717176"/>
          </a:xfrm>
        </p:spPr>
        <p:txBody>
          <a:bodyPr>
            <a:noAutofit/>
          </a:bodyPr>
          <a:lstStyle>
            <a:lvl1pPr>
              <a:defRPr sz="4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10EF50C-FA6F-D544-B754-F2AAE4839CC9}"/>
              </a:ext>
            </a:extLst>
          </p:cNvPr>
          <p:cNvSpPr>
            <a:spLocks noGrp="1"/>
          </p:cNvSpPr>
          <p:nvPr>
            <p:ph sz="half" idx="1"/>
          </p:nvPr>
        </p:nvSpPr>
        <p:spPr>
          <a:xfrm>
            <a:off x="838200" y="2796987"/>
            <a:ext cx="5156200" cy="39086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764298F-1AFF-B44F-A64A-76365BDA6829}"/>
              </a:ext>
            </a:extLst>
          </p:cNvPr>
          <p:cNvSpPr>
            <a:spLocks noGrp="1"/>
          </p:cNvSpPr>
          <p:nvPr>
            <p:ph sz="half" idx="2"/>
          </p:nvPr>
        </p:nvSpPr>
        <p:spPr>
          <a:xfrm>
            <a:off x="6197600" y="2796987"/>
            <a:ext cx="5156200" cy="39086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800122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1988133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F76AAF8D-966E-61C4-7CA3-845D3F60F5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8315"/>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463E0574-7050-4B0C-8F82-5CCCEDE08550}"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Tree>
    <p:custDataLst>
      <p:tags r:id="rId1"/>
    </p:custDataLst>
    <p:extLst>
      <p:ext uri="{BB962C8B-B14F-4D97-AF65-F5344CB8AC3E}">
        <p14:creationId xmlns:p14="http://schemas.microsoft.com/office/powerpoint/2010/main" val="1712098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463E0574-7050-4B0C-8F82-5CCCEDE08550}"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white and black logo&#10;&#10;Description automatically generated">
            <a:extLst>
              <a:ext uri="{FF2B5EF4-FFF2-40B4-BE49-F238E27FC236}">
                <a16:creationId xmlns:a16="http://schemas.microsoft.com/office/drawing/2014/main" id="{51A1F663-940C-0294-E6CB-8C557447A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Tree>
    <p:custDataLst>
      <p:tags r:id="rId1"/>
    </p:custDataLst>
    <p:extLst>
      <p:ext uri="{BB962C8B-B14F-4D97-AF65-F5344CB8AC3E}">
        <p14:creationId xmlns:p14="http://schemas.microsoft.com/office/powerpoint/2010/main" val="3795704873"/>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36257355"/>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3764000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Colour">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7B6BC66A-CD52-2877-BD47-D02FE8718F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98" y="186025"/>
            <a:ext cx="2668708" cy="2606794"/>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35292316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804458365"/>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219950092"/>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ank You Light No Partner">
    <p:spTree>
      <p:nvGrpSpPr>
        <p:cNvPr id="1" name=""/>
        <p:cNvGrpSpPr/>
        <p:nvPr/>
      </p:nvGrpSpPr>
      <p:grpSpPr>
        <a:xfrm>
          <a:off x="0" y="0"/>
          <a:ext cx="0" cy="0"/>
          <a:chOff x="0" y="0"/>
          <a:chExt cx="0" cy="0"/>
        </a:xfrm>
      </p:grpSpPr>
      <p:pic>
        <p:nvPicPr>
          <p:cNvPr id="3" name="Picture 2" descr="A purple triangle on a black background&#10;&#10;Description automatically generated">
            <a:extLst>
              <a:ext uri="{FF2B5EF4-FFF2-40B4-BE49-F238E27FC236}">
                <a16:creationId xmlns:a16="http://schemas.microsoft.com/office/drawing/2014/main" id="{35B566A1-D6B9-C737-6458-FEB4ACC5FD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168472635"/>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white and black logo&#10;&#10;Description automatically generated">
            <a:extLst>
              <a:ext uri="{FF2B5EF4-FFF2-40B4-BE49-F238E27FC236}">
                <a16:creationId xmlns:a16="http://schemas.microsoft.com/office/drawing/2014/main" id="{F9556653-A65B-2388-16DA-655E46919A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Tree>
    <p:custDataLst>
      <p:tags r:id="rId1"/>
    </p:custDataLst>
    <p:extLst>
      <p:ext uri="{BB962C8B-B14F-4D97-AF65-F5344CB8AC3E}">
        <p14:creationId xmlns:p14="http://schemas.microsoft.com/office/powerpoint/2010/main" val="319890290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410148086"/>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hank You Colour">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597944592"/>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342776"/>
            <a:ext cx="10515600" cy="442257"/>
          </a:xfrm>
        </p:spPr>
        <p:txBody>
          <a:bodyPr/>
          <a:lstStyle/>
          <a:p>
            <a:r>
              <a:rPr lang="en-GB"/>
              <a:t>Click to edit Master title style</a:t>
            </a:r>
            <a:endParaRPr lang="en-US"/>
          </a:p>
        </p:txBody>
      </p:sp>
      <p:sp>
        <p:nvSpPr>
          <p:cNvPr id="3" name="Content Placeholder 2"/>
          <p:cNvSpPr>
            <a:spLocks noGrp="1"/>
          </p:cNvSpPr>
          <p:nvPr>
            <p:ph idx="1"/>
          </p:nvPr>
        </p:nvSpPr>
        <p:spPr>
          <a:xfrm>
            <a:off x="838200" y="2785034"/>
            <a:ext cx="10515600" cy="33919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594748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8200" y="2110346"/>
            <a:ext cx="10515600" cy="591017"/>
          </a:xfrm>
        </p:spPr>
        <p:txBody>
          <a:bodyPr/>
          <a:lstStyle/>
          <a:p>
            <a:r>
              <a:rPr lang="en-GB"/>
              <a:t>Click to edit Master title style</a:t>
            </a:r>
            <a:endParaRPr lang="en-US"/>
          </a:p>
        </p:txBody>
      </p:sp>
      <p:sp>
        <p:nvSpPr>
          <p:cNvPr id="3" name="Text Placeholder 2"/>
          <p:cNvSpPr>
            <a:spLocks noGrp="1"/>
          </p:cNvSpPr>
          <p:nvPr>
            <p:ph type="body" idx="1"/>
          </p:nvPr>
        </p:nvSpPr>
        <p:spPr>
          <a:xfrm>
            <a:off x="839789" y="2701365"/>
            <a:ext cx="5157787" cy="466164"/>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9" y="3167530"/>
            <a:ext cx="5157787" cy="302213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1" y="2701365"/>
            <a:ext cx="5183188" cy="466164"/>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1" y="3167530"/>
            <a:ext cx="5183188" cy="302213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15249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5A6C0-48B7-6D6F-6477-E6B0156E245B}"/>
              </a:ext>
            </a:extLst>
          </p:cNvPr>
          <p:cNvSpPr>
            <a:spLocks noGrp="1"/>
          </p:cNvSpPr>
          <p:nvPr>
            <p:ph type="title"/>
          </p:nvPr>
        </p:nvSpPr>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10EA7-4C90-DD4F-0BF3-CD77983A4279}"/>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EC7BBB-739F-C5F5-6C16-3CCC8246B90A}"/>
              </a:ext>
            </a:extLst>
          </p:cNvPr>
          <p:cNvSpPr>
            <a:spLocks noGrp="1"/>
          </p:cNvSpPr>
          <p:nvPr>
            <p:ph type="dt" sz="half" idx="10"/>
          </p:nvPr>
        </p:nvSpPr>
        <p:spPr/>
        <p:txBody>
          <a:bodyPr/>
          <a:lstStyle/>
          <a:p>
            <a:fld id="{C69A13AE-B887-2649-B246-C95856E057B0}" type="datetimeFigureOut">
              <a:rPr lang="en-US" smtClean="0"/>
              <a:t>12/2/2024</a:t>
            </a:fld>
            <a:endParaRPr lang="en-US"/>
          </a:p>
        </p:txBody>
      </p:sp>
      <p:sp>
        <p:nvSpPr>
          <p:cNvPr id="5" name="Slide Number Placeholder 4">
            <a:extLst>
              <a:ext uri="{FF2B5EF4-FFF2-40B4-BE49-F238E27FC236}">
                <a16:creationId xmlns:a16="http://schemas.microsoft.com/office/drawing/2014/main" id="{A59425C6-831C-89D8-F433-25ED1B2A547E}"/>
              </a:ext>
            </a:extLst>
          </p:cNvPr>
          <p:cNvSpPr>
            <a:spLocks noGrp="1"/>
          </p:cNvSpPr>
          <p:nvPr>
            <p:ph type="sldNum" sz="quarter" idx="11"/>
          </p:nvPr>
        </p:nvSpPr>
        <p:spPr/>
        <p:txBody>
          <a:bodyPr/>
          <a:lstStyle/>
          <a:p>
            <a:fld id="{579F986A-51A2-8846-864F-2F56669ABEB8}" type="slidenum">
              <a:rPr lang="en-US" smtClean="0"/>
              <a:t>‹#›</a:t>
            </a:fld>
            <a:endParaRPr lang="en-US"/>
          </a:p>
        </p:txBody>
      </p:sp>
    </p:spTree>
    <p:extLst>
      <p:ext uri="{BB962C8B-B14F-4D97-AF65-F5344CB8AC3E}">
        <p14:creationId xmlns:p14="http://schemas.microsoft.com/office/powerpoint/2010/main" val="38548184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A770-198C-1242-B74A-5FFEF6287DAC}"/>
              </a:ext>
            </a:extLst>
          </p:cNvPr>
          <p:cNvSpPr>
            <a:spLocks noGrp="1"/>
          </p:cNvSpPr>
          <p:nvPr>
            <p:ph type="title"/>
          </p:nvPr>
        </p:nvSpPr>
        <p:spPr>
          <a:xfrm>
            <a:off x="838200" y="2079812"/>
            <a:ext cx="7899400" cy="717176"/>
          </a:xfrm>
        </p:spPr>
        <p:txBody>
          <a:bodyPr>
            <a:noAutofit/>
          </a:bodyPr>
          <a:lstStyle>
            <a:lvl1pPr>
              <a:defRPr sz="4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10EF50C-FA6F-D544-B754-F2AAE4839CC9}"/>
              </a:ext>
            </a:extLst>
          </p:cNvPr>
          <p:cNvSpPr>
            <a:spLocks noGrp="1"/>
          </p:cNvSpPr>
          <p:nvPr>
            <p:ph sz="half" idx="1"/>
          </p:nvPr>
        </p:nvSpPr>
        <p:spPr>
          <a:xfrm>
            <a:off x="838200" y="2796987"/>
            <a:ext cx="5156200" cy="39086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764298F-1AFF-B44F-A64A-76365BDA6829}"/>
              </a:ext>
            </a:extLst>
          </p:cNvPr>
          <p:cNvSpPr>
            <a:spLocks noGrp="1"/>
          </p:cNvSpPr>
          <p:nvPr>
            <p:ph sz="half" idx="2"/>
          </p:nvPr>
        </p:nvSpPr>
        <p:spPr>
          <a:xfrm>
            <a:off x="6197600" y="2796987"/>
            <a:ext cx="5156200" cy="39086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27909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24AA7928-EDC6-42D8-5214-35BA74B0B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6234"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463E0574-7050-4B0C-8F82-5CCCEDE08550}" type="slidenum">
              <a:rPr lang="en-GB" smtClean="0"/>
              <a:t>‹#›</a:t>
            </a:fld>
            <a:endParaRPr lang="en-GB"/>
          </a:p>
        </p:txBody>
      </p:sp>
      <p:sp>
        <p:nvSpPr>
          <p:cNvPr id="6" name="Freeform: Shape 5">
            <a:extLst>
              <a:ext uri="{FF2B5EF4-FFF2-40B4-BE49-F238E27FC236}">
                <a16:creationId xmlns:a16="http://schemas.microsoft.com/office/drawing/2014/main" id="{BCBC6BD3-A97E-6424-EBD7-5FB15FCE7033}"/>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5366077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14416622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pic>
        <p:nvPicPr>
          <p:cNvPr id="4" name="Picture 3" descr="A purple triangle on a black background&#10;&#10;Description automatically generated">
            <a:extLst>
              <a:ext uri="{FF2B5EF4-FFF2-40B4-BE49-F238E27FC236}">
                <a16:creationId xmlns:a16="http://schemas.microsoft.com/office/drawing/2014/main" id="{543AF275-5744-1E11-EEDB-81EB9562FF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 y="218524"/>
            <a:ext cx="2610887" cy="2550313"/>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634173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Colour">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3DE73399-2905-BBA1-9888-85C978422F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 y="218524"/>
            <a:ext cx="2610887" cy="2550313"/>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329931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104A8E45-80FD-DC92-30EF-9008E19EE6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D0758348-F182-4750-124C-AA98CD81E576}"/>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3124504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ivider Ligh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839A7FBB-4418-4601-02A7-5A079148F4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79149611"/>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Divider Colour">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52542730"/>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14" name="Group 13">
            <a:extLst>
              <a:ext uri="{FF2B5EF4-FFF2-40B4-BE49-F238E27FC236}">
                <a16:creationId xmlns:a16="http://schemas.microsoft.com/office/drawing/2014/main" id="{80EB6D57-4DF2-E6A8-88B7-54890955CC03}"/>
              </a:ext>
            </a:extLst>
          </p:cNvPr>
          <p:cNvGrpSpPr/>
          <p:nvPr/>
        </p:nvGrpSpPr>
        <p:grpSpPr>
          <a:xfrm>
            <a:off x="8966200" y="0"/>
            <a:ext cx="3248038" cy="5588000"/>
            <a:chOff x="8966200" y="0"/>
            <a:chExt cx="3248038"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3" name="Picture 12" descr="A purple triangle on a black background&#10;&#10;Description automatically generated">
              <a:extLst>
                <a:ext uri="{FF2B5EF4-FFF2-40B4-BE49-F238E27FC236}">
                  <a16:creationId xmlns:a16="http://schemas.microsoft.com/office/drawing/2014/main" id="{B59ADFA6-CF1D-FCE1-DE94-3B0A3AA65B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grpSp>
    </p:spTree>
    <p:custDataLst>
      <p:tags r:id="rId1"/>
    </p:custDataLst>
    <p:extLst>
      <p:ext uri="{BB962C8B-B14F-4D97-AF65-F5344CB8AC3E}">
        <p14:creationId xmlns:p14="http://schemas.microsoft.com/office/powerpoint/2010/main" val="11879592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1" name="Group 10">
            <a:extLst>
              <a:ext uri="{FF2B5EF4-FFF2-40B4-BE49-F238E27FC236}">
                <a16:creationId xmlns:a16="http://schemas.microsoft.com/office/drawing/2014/main" id="{75E98E8E-8F0E-D68B-BE8E-01ADE2513885}"/>
              </a:ext>
            </a:extLst>
          </p:cNvPr>
          <p:cNvGrpSpPr/>
          <p:nvPr/>
        </p:nvGrpSpPr>
        <p:grpSpPr>
          <a:xfrm>
            <a:off x="8966200" y="0"/>
            <a:ext cx="3248038" cy="5588000"/>
            <a:chOff x="8966200" y="0"/>
            <a:chExt cx="3248038" cy="5588000"/>
          </a:xfrm>
        </p:grpSpPr>
        <p:sp>
          <p:nvSpPr>
            <p:cNvPr id="15" name="Right Triangle 14">
              <a:extLst>
                <a:ext uri="{FF2B5EF4-FFF2-40B4-BE49-F238E27FC236}">
                  <a16:creationId xmlns:a16="http://schemas.microsoft.com/office/drawing/2014/main" id="{18F36E84-4A38-613C-18F7-22FADC8FBE6B}"/>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0" name="Picture 9" descr="A purple triangle on a black background&#10;&#10;Description automatically generated">
              <a:extLst>
                <a:ext uri="{FF2B5EF4-FFF2-40B4-BE49-F238E27FC236}">
                  <a16:creationId xmlns:a16="http://schemas.microsoft.com/office/drawing/2014/main" id="{D47220C9-6F2E-17DC-30A1-7C8B0F78B0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grpSp>
    </p:spTree>
    <p:custDataLst>
      <p:tags r:id="rId1"/>
    </p:custDataLst>
    <p:extLst>
      <p:ext uri="{BB962C8B-B14F-4D97-AF65-F5344CB8AC3E}">
        <p14:creationId xmlns:p14="http://schemas.microsoft.com/office/powerpoint/2010/main" val="26878802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25" name="Group 24">
            <a:extLst>
              <a:ext uri="{FF2B5EF4-FFF2-40B4-BE49-F238E27FC236}">
                <a16:creationId xmlns:a16="http://schemas.microsoft.com/office/drawing/2014/main" id="{601BFB87-58C4-45A4-5726-AB97A6C10BC6}"/>
              </a:ext>
            </a:extLst>
          </p:cNvPr>
          <p:cNvGrpSpPr/>
          <p:nvPr/>
        </p:nvGrpSpPr>
        <p:grpSpPr>
          <a:xfrm>
            <a:off x="8966200" y="0"/>
            <a:ext cx="3248038" cy="5588000"/>
            <a:chOff x="8966200" y="0"/>
            <a:chExt cx="3248038" cy="5588000"/>
          </a:xfrm>
        </p:grpSpPr>
        <p:sp>
          <p:nvSpPr>
            <p:cNvPr id="26" name="Right Triangle 25">
              <a:extLst>
                <a:ext uri="{FF2B5EF4-FFF2-40B4-BE49-F238E27FC236}">
                  <a16:creationId xmlns:a16="http://schemas.microsoft.com/office/drawing/2014/main" id="{AF9D9F43-7464-BBC1-AA28-CA8C4F783578}"/>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7" name="Picture 26" descr="A purple triangle on a black background&#10;&#10;Description automatically generated">
              <a:extLst>
                <a:ext uri="{FF2B5EF4-FFF2-40B4-BE49-F238E27FC236}">
                  <a16:creationId xmlns:a16="http://schemas.microsoft.com/office/drawing/2014/main" id="{D2BDA103-3B8B-03A0-A17B-55F7A64E93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grpSp>
    </p:spTree>
    <p:custDataLst>
      <p:tags r:id="rId1"/>
    </p:custDataLst>
    <p:extLst>
      <p:ext uri="{BB962C8B-B14F-4D97-AF65-F5344CB8AC3E}">
        <p14:creationId xmlns:p14="http://schemas.microsoft.com/office/powerpoint/2010/main" val="37811075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39D695D0-692B-DAC5-9F99-64C01BC2DC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47818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vider Light">
    <p:spTree>
      <p:nvGrpSpPr>
        <p:cNvPr id="1" name=""/>
        <p:cNvGrpSpPr/>
        <p:nvPr/>
      </p:nvGrpSpPr>
      <p:grpSpPr>
        <a:xfrm>
          <a:off x="0" y="0"/>
          <a:ext cx="0" cy="0"/>
          <a:chOff x="0" y="0"/>
          <a:chExt cx="0" cy="0"/>
        </a:xfrm>
      </p:grpSpPr>
      <p:pic>
        <p:nvPicPr>
          <p:cNvPr id="8" name="Picture 7" descr="A purple triangle on a black background&#10;&#10;Description automatically generated">
            <a:extLst>
              <a:ext uri="{FF2B5EF4-FFF2-40B4-BE49-F238E27FC236}">
                <a16:creationId xmlns:a16="http://schemas.microsoft.com/office/drawing/2014/main" id="{3754DF03-5DF3-A9B0-AF40-596056257A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9680" y="13700"/>
            <a:ext cx="2057404" cy="2011684"/>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93348233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8DD3378B-9BDF-59C9-77A2-5C17FA256A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036545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pic>
        <p:nvPicPr>
          <p:cNvPr id="8" name="Picture 7" descr="A purple triangle on a black background&#10;&#10;Description automatically generated">
            <a:extLst>
              <a:ext uri="{FF2B5EF4-FFF2-40B4-BE49-F238E27FC236}">
                <a16:creationId xmlns:a16="http://schemas.microsoft.com/office/drawing/2014/main" id="{4637E4CD-DEFE-96B9-D060-EEB2AC7D11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421009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41AA8A63-B053-AB41-D754-3F8EF845A0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3901333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E486082E-03C5-A8FD-75E4-6E2041BBB6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13" name="Group 12">
            <a:extLst>
              <a:ext uri="{FF2B5EF4-FFF2-40B4-BE49-F238E27FC236}">
                <a16:creationId xmlns:a16="http://schemas.microsoft.com/office/drawing/2014/main" id="{14FD6AA1-5B65-4199-97DF-E2FFAAB77048}"/>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953065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76CE457B-6F57-3B52-041F-8F542A5F60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004885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grpSp>
        <p:nvGrpSpPr>
          <p:cNvPr id="15" name="Group 14">
            <a:extLst>
              <a:ext uri="{FF2B5EF4-FFF2-40B4-BE49-F238E27FC236}">
                <a16:creationId xmlns:a16="http://schemas.microsoft.com/office/drawing/2014/main" id="{083B6243-C287-1795-8531-A942C2E46F3E}"/>
              </a:ext>
            </a:extLst>
          </p:cNvPr>
          <p:cNvGrpSpPr/>
          <p:nvPr/>
        </p:nvGrpSpPr>
        <p:grpSpPr>
          <a:xfrm>
            <a:off x="8966200" y="0"/>
            <a:ext cx="3248038" cy="5588000"/>
            <a:chOff x="8966200" y="0"/>
            <a:chExt cx="3248038" cy="5588000"/>
          </a:xfrm>
        </p:grpSpPr>
        <p:sp>
          <p:nvSpPr>
            <p:cNvPr id="16" name="Right Triangle 15">
              <a:extLst>
                <a:ext uri="{FF2B5EF4-FFF2-40B4-BE49-F238E27FC236}">
                  <a16:creationId xmlns:a16="http://schemas.microsoft.com/office/drawing/2014/main" id="{7C4721EA-CBDD-F03D-DCED-BF1443C3E5EF}"/>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purple triangle on a black background&#10;&#10;Description automatically generated">
              <a:extLst>
                <a:ext uri="{FF2B5EF4-FFF2-40B4-BE49-F238E27FC236}">
                  <a16:creationId xmlns:a16="http://schemas.microsoft.com/office/drawing/2014/main" id="{17AA340C-3786-71FF-1BF8-1B20576898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grpSp>
    </p:spTree>
    <p:custDataLst>
      <p:tags r:id="rId1"/>
    </p:custDataLst>
    <p:extLst>
      <p:ext uri="{BB962C8B-B14F-4D97-AF65-F5344CB8AC3E}">
        <p14:creationId xmlns:p14="http://schemas.microsoft.com/office/powerpoint/2010/main" val="712759775"/>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8369423C-A5FD-6D47-44C9-D7ACECDB36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Tree>
    <p:custDataLst>
      <p:tags r:id="rId1"/>
    </p:custDataLst>
    <p:extLst>
      <p:ext uri="{BB962C8B-B14F-4D97-AF65-F5344CB8AC3E}">
        <p14:creationId xmlns:p14="http://schemas.microsoft.com/office/powerpoint/2010/main" val="30385624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8" name="Picture 7" descr="A purple triangle on a black background&#10;&#10;Description automatically generated">
            <a:extLst>
              <a:ext uri="{FF2B5EF4-FFF2-40B4-BE49-F238E27FC236}">
                <a16:creationId xmlns:a16="http://schemas.microsoft.com/office/drawing/2014/main" id="{AA112162-FC1E-EF67-2DAF-0D42294BE2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4097662714"/>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739867831"/>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05554086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Colour">
    <p:spTree>
      <p:nvGrpSpPr>
        <p:cNvPr id="1" name=""/>
        <p:cNvGrpSpPr/>
        <p:nvPr/>
      </p:nvGrpSpPr>
      <p:grpSpPr>
        <a:xfrm>
          <a:off x="0" y="0"/>
          <a:ext cx="0" cy="0"/>
          <a:chOff x="0" y="0"/>
          <a:chExt cx="0" cy="0"/>
        </a:xfrm>
      </p:grpSpPr>
      <p:pic>
        <p:nvPicPr>
          <p:cNvPr id="4" name="Picture 3" descr="A white and black logo&#10;&#10;Description automatically generated">
            <a:extLst>
              <a:ext uri="{FF2B5EF4-FFF2-40B4-BE49-F238E27FC236}">
                <a16:creationId xmlns:a16="http://schemas.microsoft.com/office/drawing/2014/main" id="{CEBFBE76-E7BF-995D-2A40-8207A68D5C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8154888"/>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55342526"/>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824400066"/>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hank You Light No Partner">
    <p:spTree>
      <p:nvGrpSpPr>
        <p:cNvPr id="1" name=""/>
        <p:cNvGrpSpPr/>
        <p:nvPr/>
      </p:nvGrpSpPr>
      <p:grpSpPr>
        <a:xfrm>
          <a:off x="0" y="0"/>
          <a:ext cx="0" cy="0"/>
          <a:chOff x="0" y="0"/>
          <a:chExt cx="0" cy="0"/>
        </a:xfrm>
      </p:grpSpPr>
      <p:pic>
        <p:nvPicPr>
          <p:cNvPr id="3" name="Picture 2" descr="A purple triangle on a black background&#10;&#10;Description automatically generated">
            <a:extLst>
              <a:ext uri="{FF2B5EF4-FFF2-40B4-BE49-F238E27FC236}">
                <a16:creationId xmlns:a16="http://schemas.microsoft.com/office/drawing/2014/main" id="{302A0D44-77FF-96EB-CA7F-C1876436B2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953730535"/>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purple triangle on a black background&#10;&#10;Description automatically generated">
            <a:extLst>
              <a:ext uri="{FF2B5EF4-FFF2-40B4-BE49-F238E27FC236}">
                <a16:creationId xmlns:a16="http://schemas.microsoft.com/office/drawing/2014/main" id="{8975B449-0C0A-A783-1AD4-1C191DAA85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154803869"/>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357429976"/>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hank You Colour">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55301133"/>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pic>
        <p:nvPicPr>
          <p:cNvPr id="7" name="Picture 6" descr="A purple triangle on a black background&#10;&#10;Description automatically generated">
            <a:extLst>
              <a:ext uri="{FF2B5EF4-FFF2-40B4-BE49-F238E27FC236}">
                <a16:creationId xmlns:a16="http://schemas.microsoft.com/office/drawing/2014/main" id="{438AEDA5-DFAE-6D12-CC34-8C19157245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7" y="178244"/>
            <a:ext cx="2676518" cy="2614423"/>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6897288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Colour">
    <p:spTree>
      <p:nvGrpSpPr>
        <p:cNvPr id="1" name=""/>
        <p:cNvGrpSpPr/>
        <p:nvPr/>
      </p:nvGrpSpPr>
      <p:grpSpPr>
        <a:xfrm>
          <a:off x="0" y="0"/>
          <a:ext cx="0" cy="0"/>
          <a:chOff x="0" y="0"/>
          <a:chExt cx="0" cy="0"/>
        </a:xfrm>
      </p:grpSpPr>
      <p:pic>
        <p:nvPicPr>
          <p:cNvPr id="9" name="Picture 8" descr="A black background with a black square&#10;&#10;Description automatically generated with medium confidence">
            <a:extLst>
              <a:ext uri="{FF2B5EF4-FFF2-40B4-BE49-F238E27FC236}">
                <a16:creationId xmlns:a16="http://schemas.microsoft.com/office/drawing/2014/main" id="{7AA8B6AE-C0C9-CEF2-FCF8-9A40935EBA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 y="202269"/>
            <a:ext cx="2631477" cy="2570427"/>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3916789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17A50EFC-56D7-8F4A-B684-5A3C0CA666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5437464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Divider Ligh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C6C76049-9652-112F-25A8-D462AC94E4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2870272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463E0574-7050-4B0C-8F82-5CCCEDE08550}"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8" name="Group 7">
            <a:extLst>
              <a:ext uri="{FF2B5EF4-FFF2-40B4-BE49-F238E27FC236}">
                <a16:creationId xmlns:a16="http://schemas.microsoft.com/office/drawing/2014/main" id="{35D85848-DAA9-4574-9E22-02E84833744F}"/>
              </a:ext>
            </a:extLst>
          </p:cNvPr>
          <p:cNvGrpSpPr/>
          <p:nvPr/>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6" name="Picture 5" descr="A white and black logo&#10;&#10;Description automatically generated">
              <a:extLst>
                <a:ext uri="{FF2B5EF4-FFF2-40B4-BE49-F238E27FC236}">
                  <a16:creationId xmlns:a16="http://schemas.microsoft.com/office/drawing/2014/main" id="{7F8581E8-BF76-7AF1-5064-4B20A1F73B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40782417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Divider Colour">
    <p:spTree>
      <p:nvGrpSpPr>
        <p:cNvPr id="1" name=""/>
        <p:cNvGrpSpPr/>
        <p:nvPr/>
      </p:nvGrpSpPr>
      <p:grpSpPr>
        <a:xfrm>
          <a:off x="0" y="0"/>
          <a:ext cx="0" cy="0"/>
          <a:chOff x="0" y="0"/>
          <a:chExt cx="0" cy="0"/>
        </a:xfrm>
      </p:grpSpPr>
      <p:pic>
        <p:nvPicPr>
          <p:cNvPr id="4" name="Picture 3" descr="A black background with a black square&#10;&#10;Description automatically generated with medium confidence">
            <a:extLst>
              <a:ext uri="{FF2B5EF4-FFF2-40B4-BE49-F238E27FC236}">
                <a16:creationId xmlns:a16="http://schemas.microsoft.com/office/drawing/2014/main" id="{EBB9E63B-6F06-C1F7-BE33-9CB72727CB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17737290"/>
      </p:ext>
    </p:extLst>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background with a black square&#10;&#10;Description automatically generated with medium confidence">
            <a:extLst>
              <a:ext uri="{FF2B5EF4-FFF2-40B4-BE49-F238E27FC236}">
                <a16:creationId xmlns:a16="http://schemas.microsoft.com/office/drawing/2014/main" id="{B7DA49F0-F87F-7BE0-CB3A-2212940B3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Tree>
    <p:custDataLst>
      <p:tags r:id="rId1"/>
    </p:custDataLst>
    <p:extLst>
      <p:ext uri="{BB962C8B-B14F-4D97-AF65-F5344CB8AC3E}">
        <p14:creationId xmlns:p14="http://schemas.microsoft.com/office/powerpoint/2010/main" val="6894115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E4D1399C-6A08-B6C4-F992-DC1C606BB0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Tree>
    <p:custDataLst>
      <p:tags r:id="rId1"/>
    </p:custDataLst>
    <p:extLst>
      <p:ext uri="{BB962C8B-B14F-4D97-AF65-F5344CB8AC3E}">
        <p14:creationId xmlns:p14="http://schemas.microsoft.com/office/powerpoint/2010/main" val="23465833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C5CC7BEA-6E49-286D-FB36-3689D5CAF8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Tree>
    <p:custDataLst>
      <p:tags r:id="rId1"/>
    </p:custDataLst>
    <p:extLst>
      <p:ext uri="{BB962C8B-B14F-4D97-AF65-F5344CB8AC3E}">
        <p14:creationId xmlns:p14="http://schemas.microsoft.com/office/powerpoint/2010/main" val="18254211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C14125CE-839C-0214-FB44-014B37227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982159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7A6580ED-9510-3165-7A42-D9DCEDC58A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5021014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0A95BA01-9978-DCD6-3CCF-36857597FE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5200583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6BF15C90-A64B-D042-3F0F-DA65FFA68A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364866721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516CACF2-4FB5-733C-34C2-8E809DE7A4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13" name="Group 12">
            <a:extLst>
              <a:ext uri="{FF2B5EF4-FFF2-40B4-BE49-F238E27FC236}">
                <a16:creationId xmlns:a16="http://schemas.microsoft.com/office/drawing/2014/main" id="{145B722F-9A3E-DA79-61FE-AAB93CC14404}"/>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98369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DB015BE4-3FE1-923A-5DAC-90BB4CBAF9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1356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463E0574-7050-4B0C-8F82-5CCCEDE08550}"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7" name="Group 16">
            <a:extLst>
              <a:ext uri="{FF2B5EF4-FFF2-40B4-BE49-F238E27FC236}">
                <a16:creationId xmlns:a16="http://schemas.microsoft.com/office/drawing/2014/main" id="{7063DE29-F235-EF8F-5CF6-632A890449BF}"/>
              </a:ext>
            </a:extLst>
          </p:cNvPr>
          <p:cNvGrpSpPr/>
          <p:nvPr/>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white and black logo&#10;&#10;Description automatically generated">
              <a:extLst>
                <a:ext uri="{FF2B5EF4-FFF2-40B4-BE49-F238E27FC236}">
                  <a16:creationId xmlns:a16="http://schemas.microsoft.com/office/drawing/2014/main" id="{1AE2E897-4AB8-5681-A70F-A0D667916F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12668949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12" name="Picture 11" descr="A black background with a black square&#10;&#10;Description automatically generated with medium confidence">
            <a:extLst>
              <a:ext uri="{FF2B5EF4-FFF2-40B4-BE49-F238E27FC236}">
                <a16:creationId xmlns:a16="http://schemas.microsoft.com/office/drawing/2014/main" id="{CE6B2B2B-EE27-D9E8-C75C-6EAE508670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Tree>
    <p:custDataLst>
      <p:tags r:id="rId1"/>
    </p:custDataLst>
    <p:extLst>
      <p:ext uri="{BB962C8B-B14F-4D97-AF65-F5344CB8AC3E}">
        <p14:creationId xmlns:p14="http://schemas.microsoft.com/office/powerpoint/2010/main" val="3244857905"/>
      </p:ext>
    </p:extLst>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purple triangle on a black background&#10;&#10;Description automatically generated">
            <a:extLst>
              <a:ext uri="{FF2B5EF4-FFF2-40B4-BE49-F238E27FC236}">
                <a16:creationId xmlns:a16="http://schemas.microsoft.com/office/drawing/2014/main" id="{F7541123-2AC1-738A-B764-673B2CA581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16087733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background with a black square&#10;&#10;Description automatically generated with medium confidence">
            <a:extLst>
              <a:ext uri="{FF2B5EF4-FFF2-40B4-BE49-F238E27FC236}">
                <a16:creationId xmlns:a16="http://schemas.microsoft.com/office/drawing/2014/main" id="{4290E5E2-652E-453A-5C17-99467BFAE4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Tree>
    <p:custDataLst>
      <p:tags r:id="rId1"/>
    </p:custDataLst>
    <p:extLst>
      <p:ext uri="{BB962C8B-B14F-4D97-AF65-F5344CB8AC3E}">
        <p14:creationId xmlns:p14="http://schemas.microsoft.com/office/powerpoint/2010/main" val="808118929"/>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47388492"/>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5102654"/>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166397193"/>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901675574"/>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57F9C673-6449-9D4B-6BF2-B239D738E6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829304019"/>
      </p:ext>
    </p:extLst>
  </p:cSld>
  <p:clrMapOvr>
    <a:overrideClrMapping bg1="lt1" tx1="dk1" bg2="lt2" tx2="dk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background with a black square&#10;&#10;Description automatically generated with medium confidence">
            <a:extLst>
              <a:ext uri="{FF2B5EF4-FFF2-40B4-BE49-F238E27FC236}">
                <a16:creationId xmlns:a16="http://schemas.microsoft.com/office/drawing/2014/main" id="{138C9C99-F573-F670-2E75-AC6F14908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956" y="39131"/>
            <a:ext cx="2014728" cy="1967986"/>
          </a:xfrm>
          <a:prstGeom prst="rect">
            <a:avLst/>
          </a:prstGeom>
        </p:spPr>
      </p:pic>
    </p:spTree>
    <p:custDataLst>
      <p:tags r:id="rId1"/>
    </p:custDataLst>
    <p:extLst>
      <p:ext uri="{BB962C8B-B14F-4D97-AF65-F5344CB8AC3E}">
        <p14:creationId xmlns:p14="http://schemas.microsoft.com/office/powerpoint/2010/main" val="2382552052"/>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923356158"/>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463E0574-7050-4B0C-8F82-5CCCEDE08550}"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9" name="Group 18">
            <a:extLst>
              <a:ext uri="{FF2B5EF4-FFF2-40B4-BE49-F238E27FC236}">
                <a16:creationId xmlns:a16="http://schemas.microsoft.com/office/drawing/2014/main" id="{9E124EEF-9397-51F1-2FB3-F1CE48B4B0B9}"/>
              </a:ext>
            </a:extLst>
          </p:cNvPr>
          <p:cNvGrpSpPr/>
          <p:nvPr/>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white and black logo&#10;&#10;Description automatically generated">
              <a:extLst>
                <a:ext uri="{FF2B5EF4-FFF2-40B4-BE49-F238E27FC236}">
                  <a16:creationId xmlns:a16="http://schemas.microsoft.com/office/drawing/2014/main" id="{576116D0-E565-3BDC-8BB0-814FD8E8A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87996697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hank You Colour">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3536134937"/>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Picture 4" descr="A purple triangle on a black background&#10;&#10;Description automatically generated">
            <a:extLst>
              <a:ext uri="{FF2B5EF4-FFF2-40B4-BE49-F238E27FC236}">
                <a16:creationId xmlns:a16="http://schemas.microsoft.com/office/drawing/2014/main" id="{71D9381F-FBAF-95AE-6D7C-4F4CCB8F86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7" y="178244"/>
            <a:ext cx="2676518" cy="2614423"/>
          </a:xfrm>
          <a:prstGeom prst="rect">
            <a:avLst/>
          </a:prstGeom>
        </p:spPr>
      </p:pic>
    </p:spTree>
    <p:custDataLst>
      <p:tags r:id="rId1"/>
    </p:custDataLst>
    <p:extLst>
      <p:ext uri="{BB962C8B-B14F-4D97-AF65-F5344CB8AC3E}">
        <p14:creationId xmlns:p14="http://schemas.microsoft.com/office/powerpoint/2010/main" val="37125865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Colour">
    <p:spTree>
      <p:nvGrpSpPr>
        <p:cNvPr id="1" name=""/>
        <p:cNvGrpSpPr/>
        <p:nvPr/>
      </p:nvGrpSpPr>
      <p:grpSpPr>
        <a:xfrm>
          <a:off x="0" y="0"/>
          <a:ext cx="0" cy="0"/>
          <a:chOff x="0" y="0"/>
          <a:chExt cx="0" cy="0"/>
        </a:xfrm>
      </p:grpSpPr>
      <p:pic>
        <p:nvPicPr>
          <p:cNvPr id="6" name="Picture 5" descr="A black background with a black square&#10;&#10;Description automatically generated with medium confidence">
            <a:extLst>
              <a:ext uri="{FF2B5EF4-FFF2-40B4-BE49-F238E27FC236}">
                <a16:creationId xmlns:a16="http://schemas.microsoft.com/office/drawing/2014/main" id="{9CAE37CD-7233-CAA1-59E5-D4AC6B0BB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 y="202269"/>
            <a:ext cx="2631477" cy="2570427"/>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66266499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7" name="Picture 6" descr="A purple triangle on a black background&#10;&#10;Description automatically generated">
            <a:extLst>
              <a:ext uri="{FF2B5EF4-FFF2-40B4-BE49-F238E27FC236}">
                <a16:creationId xmlns:a16="http://schemas.microsoft.com/office/drawing/2014/main" id="{4863E4F3-4243-3CBF-7083-BC84FC867A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5636"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837BD50-2EEA-E5CC-6BFE-F8C21426AAEB}"/>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3675098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3796E90E-E3A0-7031-015C-7A58C04D77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272438862"/>
      </p:ext>
    </p:extLst>
  </p:cSld>
  <p:clrMapOvr>
    <a:overrideClrMapping bg1="lt1" tx1="dk1" bg2="lt2" tx2="dk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Divider Colour">
    <p:spTree>
      <p:nvGrpSpPr>
        <p:cNvPr id="1" name=""/>
        <p:cNvGrpSpPr/>
        <p:nvPr/>
      </p:nvGrpSpPr>
      <p:grpSpPr>
        <a:xfrm>
          <a:off x="0" y="0"/>
          <a:ext cx="0" cy="0"/>
          <a:chOff x="0" y="0"/>
          <a:chExt cx="0" cy="0"/>
        </a:xfrm>
      </p:grpSpPr>
      <p:pic>
        <p:nvPicPr>
          <p:cNvPr id="6" name="Picture 5" descr="A black background with a black square&#10;&#10;Description automatically generated with medium confidence">
            <a:extLst>
              <a:ext uri="{FF2B5EF4-FFF2-40B4-BE49-F238E27FC236}">
                <a16:creationId xmlns:a16="http://schemas.microsoft.com/office/drawing/2014/main" id="{E78D4035-3C97-6F98-B8D5-09A1553A30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32531"/>
            <a:ext cx="2020957" cy="1974071"/>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696256985"/>
      </p:ext>
    </p:extLst>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B18BCDD3-599A-2BC6-D138-CC92960DCA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32531"/>
            <a:ext cx="2020957" cy="1974071"/>
          </a:xfrm>
          <a:prstGeom prst="rect">
            <a:avLst/>
          </a:prstGeom>
        </p:spPr>
      </p:pic>
    </p:spTree>
    <p:custDataLst>
      <p:tags r:id="rId1"/>
    </p:custDataLst>
    <p:extLst>
      <p:ext uri="{BB962C8B-B14F-4D97-AF65-F5344CB8AC3E}">
        <p14:creationId xmlns:p14="http://schemas.microsoft.com/office/powerpoint/2010/main" val="233407089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27" name="Group 26">
            <a:extLst>
              <a:ext uri="{FF2B5EF4-FFF2-40B4-BE49-F238E27FC236}">
                <a16:creationId xmlns:a16="http://schemas.microsoft.com/office/drawing/2014/main" id="{F67DEF00-B517-FEA9-0640-51070452AE8F}"/>
              </a:ext>
            </a:extLst>
          </p:cNvPr>
          <p:cNvGrpSpPr/>
          <p:nvPr/>
        </p:nvGrpSpPr>
        <p:grpSpPr>
          <a:xfrm>
            <a:off x="8966200" y="-7951"/>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6" name="Picture 25" descr="A black background with a black square&#10;&#10;Description automatically generated with medium confidence">
              <a:extLst>
                <a:ext uri="{FF2B5EF4-FFF2-40B4-BE49-F238E27FC236}">
                  <a16:creationId xmlns:a16="http://schemas.microsoft.com/office/drawing/2014/main" id="{9F300176-A3DE-A75A-E8EE-5677ACE47F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grpSp>
    </p:spTree>
    <p:custDataLst>
      <p:tags r:id="rId1"/>
    </p:custDataLst>
    <p:extLst>
      <p:ext uri="{BB962C8B-B14F-4D97-AF65-F5344CB8AC3E}">
        <p14:creationId xmlns:p14="http://schemas.microsoft.com/office/powerpoint/2010/main" val="359794595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9" name="Right Triangle 18">
            <a:extLst>
              <a:ext uri="{FF2B5EF4-FFF2-40B4-BE49-F238E27FC236}">
                <a16:creationId xmlns:a16="http://schemas.microsoft.com/office/drawing/2014/main" id="{B980D404-E9D4-FACF-7F32-045EE60D1582}"/>
              </a:ext>
            </a:extLst>
          </p:cNvPr>
          <p:cNvSpPr/>
          <p:nvPr/>
        </p:nvSpPr>
        <p:spPr>
          <a:xfrm rot="10800000">
            <a:off x="8966200" y="-7951"/>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7B90FD75-ADD1-FB02-4E75-345BAB0823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26552191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E2EAD686-F87B-28EA-FB5B-2D91A78A98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052558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pic>
        <p:nvPicPr>
          <p:cNvPr id="8" name="Picture 7" descr="A purple triangle on a black background&#10;&#10;Description automatically generated">
            <a:extLst>
              <a:ext uri="{FF2B5EF4-FFF2-40B4-BE49-F238E27FC236}">
                <a16:creationId xmlns:a16="http://schemas.microsoft.com/office/drawing/2014/main" id="{2213E1BC-2F7B-9886-B0C1-1F2F2E80C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1688" y="8900"/>
            <a:ext cx="2057404" cy="2011684"/>
          </a:xfrm>
          <a:prstGeom prst="rect">
            <a:avLst/>
          </a:prstGeom>
        </p:spPr>
      </p:pic>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463E0574-7050-4B0C-8F82-5CCCEDE08550}" type="slidenum">
              <a:rPr lang="en-GB" smtClean="0"/>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00484105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E43B2974-916B-6450-E92A-84832E4493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424001078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C0BF309F-167F-3E5D-E19D-22A386609F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6467638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6" name="Picture 5" descr="A purple triangle on a black background&#10;&#10;Description automatically generated">
            <a:extLst>
              <a:ext uri="{FF2B5EF4-FFF2-40B4-BE49-F238E27FC236}">
                <a16:creationId xmlns:a16="http://schemas.microsoft.com/office/drawing/2014/main" id="{3B36D12E-C2D0-A155-DE79-5683EDEEA5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1500214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13" name="Group 12">
            <a:extLst>
              <a:ext uri="{FF2B5EF4-FFF2-40B4-BE49-F238E27FC236}">
                <a16:creationId xmlns:a16="http://schemas.microsoft.com/office/drawing/2014/main" id="{FF385467-AA31-8D0A-486A-97D6EC9359F3}"/>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721595B8-5747-B495-137D-036D178FA7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366228180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35907735-8EC4-B706-ABCD-9EFACD63A4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133258139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a:t>  </a:t>
            </a:r>
            <a:endParaRPr lang="en-GB"/>
          </a:p>
        </p:txBody>
      </p:sp>
      <p:pic>
        <p:nvPicPr>
          <p:cNvPr id="15" name="Picture 14" descr="A black background with a black square&#10;&#10;Description automatically generated with medium confidence">
            <a:extLst>
              <a:ext uri="{FF2B5EF4-FFF2-40B4-BE49-F238E27FC236}">
                <a16:creationId xmlns:a16="http://schemas.microsoft.com/office/drawing/2014/main" id="{EA418FA2-ECA6-1013-D67D-9BBD7D831D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Tree>
    <p:custDataLst>
      <p:tags r:id="rId1"/>
    </p:custDataLst>
    <p:extLst>
      <p:ext uri="{BB962C8B-B14F-4D97-AF65-F5344CB8AC3E}">
        <p14:creationId xmlns:p14="http://schemas.microsoft.com/office/powerpoint/2010/main" val="3504177592"/>
      </p:ext>
    </p:extLst>
  </p:cSld>
  <p:clrMapOvr>
    <a:overrideClrMapping bg1="dk1" tx1="lt1" bg2="dk2" tx2="lt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purple triangle on a black background&#10;&#10;Description automatically generated">
            <a:extLst>
              <a:ext uri="{FF2B5EF4-FFF2-40B4-BE49-F238E27FC236}">
                <a16:creationId xmlns:a16="http://schemas.microsoft.com/office/drawing/2014/main" id="{83C7DDB7-5723-EBCC-1EEA-631F73AE2D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Tree>
    <p:custDataLst>
      <p:tags r:id="rId1"/>
    </p:custDataLst>
    <p:extLst>
      <p:ext uri="{BB962C8B-B14F-4D97-AF65-F5344CB8AC3E}">
        <p14:creationId xmlns:p14="http://schemas.microsoft.com/office/powerpoint/2010/main" val="74488134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Colour">
    <p:spTree>
      <p:nvGrpSpPr>
        <p:cNvPr id="1" name=""/>
        <p:cNvGrpSpPr/>
        <p:nvPr/>
      </p:nvGrpSpPr>
      <p:grpSpPr>
        <a:xfrm>
          <a:off x="0" y="0"/>
          <a:ext cx="0" cy="0"/>
          <a:chOff x="0" y="0"/>
          <a:chExt cx="0" cy="0"/>
        </a:xfrm>
      </p:grpSpPr>
      <p:pic>
        <p:nvPicPr>
          <p:cNvPr id="8" name="Picture 7" descr="A black background with a black square&#10;&#10;Description automatically generated with medium confidence">
            <a:extLst>
              <a:ext uri="{FF2B5EF4-FFF2-40B4-BE49-F238E27FC236}">
                <a16:creationId xmlns:a16="http://schemas.microsoft.com/office/drawing/2014/main" id="{038B49B3-C480-2617-5E4E-C9DFBFB08F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3" y="40482"/>
            <a:ext cx="2020957" cy="1974071"/>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Tree>
    <p:custDataLst>
      <p:tags r:id="rId1"/>
    </p:custDataLst>
    <p:extLst>
      <p:ext uri="{BB962C8B-B14F-4D97-AF65-F5344CB8AC3E}">
        <p14:creationId xmlns:p14="http://schemas.microsoft.com/office/powerpoint/2010/main" val="86394787"/>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99600051"/>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5079251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theme" Target="../theme/theme2.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theme" Target="../theme/theme3.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26" Type="http://schemas.openxmlformats.org/officeDocument/2006/relationships/theme" Target="../theme/theme4.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5" Type="http://schemas.openxmlformats.org/officeDocument/2006/relationships/slideLayout" Target="../slideLayouts/slideLayout105.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slideLayout" Target="../slideLayouts/slideLayout104.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slideLayout" Target="../slideLayouts/slideLayout118.xml"/><Relationship Id="rId18" Type="http://schemas.openxmlformats.org/officeDocument/2006/relationships/slideLayout" Target="../slideLayouts/slideLayout123.xml"/><Relationship Id="rId26" Type="http://schemas.openxmlformats.org/officeDocument/2006/relationships/slideLayout" Target="../slideLayouts/slideLayout131.xml"/><Relationship Id="rId3" Type="http://schemas.openxmlformats.org/officeDocument/2006/relationships/slideLayout" Target="../slideLayouts/slideLayout108.xml"/><Relationship Id="rId21" Type="http://schemas.openxmlformats.org/officeDocument/2006/relationships/slideLayout" Target="../slideLayouts/slideLayout126.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17" Type="http://schemas.openxmlformats.org/officeDocument/2006/relationships/slideLayout" Target="../slideLayouts/slideLayout122.xml"/><Relationship Id="rId25" Type="http://schemas.openxmlformats.org/officeDocument/2006/relationships/slideLayout" Target="../slideLayouts/slideLayout130.xml"/><Relationship Id="rId2" Type="http://schemas.openxmlformats.org/officeDocument/2006/relationships/slideLayout" Target="../slideLayouts/slideLayout107.xml"/><Relationship Id="rId16" Type="http://schemas.openxmlformats.org/officeDocument/2006/relationships/slideLayout" Target="../slideLayouts/slideLayout121.xml"/><Relationship Id="rId20" Type="http://schemas.openxmlformats.org/officeDocument/2006/relationships/slideLayout" Target="../slideLayouts/slideLayout125.xml"/><Relationship Id="rId29" Type="http://schemas.openxmlformats.org/officeDocument/2006/relationships/tags" Target="../tags/tag106.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24" Type="http://schemas.openxmlformats.org/officeDocument/2006/relationships/slideLayout" Target="../slideLayouts/slideLayout129.xml"/><Relationship Id="rId5" Type="http://schemas.openxmlformats.org/officeDocument/2006/relationships/slideLayout" Target="../slideLayouts/slideLayout110.xml"/><Relationship Id="rId15" Type="http://schemas.openxmlformats.org/officeDocument/2006/relationships/slideLayout" Target="../slideLayouts/slideLayout120.xml"/><Relationship Id="rId23" Type="http://schemas.openxmlformats.org/officeDocument/2006/relationships/slideLayout" Target="../slideLayouts/slideLayout128.xml"/><Relationship Id="rId28" Type="http://schemas.openxmlformats.org/officeDocument/2006/relationships/theme" Target="../theme/theme5.xml"/><Relationship Id="rId10" Type="http://schemas.openxmlformats.org/officeDocument/2006/relationships/slideLayout" Target="../slideLayouts/slideLayout115.xml"/><Relationship Id="rId19" Type="http://schemas.openxmlformats.org/officeDocument/2006/relationships/slideLayout" Target="../slideLayouts/slideLayout124.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slideLayout" Target="../slideLayouts/slideLayout119.xml"/><Relationship Id="rId22" Type="http://schemas.openxmlformats.org/officeDocument/2006/relationships/slideLayout" Target="../slideLayouts/slideLayout127.xml"/><Relationship Id="rId27" Type="http://schemas.openxmlformats.org/officeDocument/2006/relationships/slideLayout" Target="../slideLayouts/slideLayout13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 Type="http://schemas.openxmlformats.org/officeDocument/2006/relationships/slideLayout" Target="../slideLayouts/slideLayout135.xml"/><Relationship Id="rId21" Type="http://schemas.openxmlformats.org/officeDocument/2006/relationships/slideLayout" Target="../slideLayouts/slideLayout153.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29" Type="http://schemas.openxmlformats.org/officeDocument/2006/relationships/tags" Target="../tags/tag132.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theme" Target="../theme/theme6.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FFD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463E0574-7050-4B0C-8F82-5CCCEDE08550}" type="slidenum">
              <a:rPr lang="en-GB" smtClean="0"/>
              <a:t>‹#›</a:t>
            </a:fld>
            <a:endParaRPr lang="en-GB"/>
          </a:p>
        </p:txBody>
      </p:sp>
    </p:spTree>
    <p:custDataLst>
      <p:tags r:id="rId32"/>
    </p:custDataLst>
    <p:extLst>
      <p:ext uri="{BB962C8B-B14F-4D97-AF65-F5344CB8AC3E}">
        <p14:creationId xmlns:p14="http://schemas.microsoft.com/office/powerpoint/2010/main" val="2374446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817" r:id="rId26"/>
    <p:sldLayoutId id="2147483818" r:id="rId27"/>
    <p:sldLayoutId id="2147483819" r:id="rId28"/>
    <p:sldLayoutId id="2147483820" r:id="rId29"/>
    <p:sldLayoutId id="2147483821" r:id="rId30"/>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EFFD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402412768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FFD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796505264"/>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38"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EFFD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112298923"/>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 id="2147483764"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EFFD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9"/>
    </p:custDataLst>
    <p:extLst>
      <p:ext uri="{BB962C8B-B14F-4D97-AF65-F5344CB8AC3E}">
        <p14:creationId xmlns:p14="http://schemas.microsoft.com/office/powerpoint/2010/main" val="4184255166"/>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3" r:id="rId18"/>
    <p:sldLayoutId id="2147483784" r:id="rId19"/>
    <p:sldLayoutId id="2147483785" r:id="rId20"/>
    <p:sldLayoutId id="2147483786" r:id="rId21"/>
    <p:sldLayoutId id="2147483787" r:id="rId22"/>
    <p:sldLayoutId id="2147483788" r:id="rId23"/>
    <p:sldLayoutId id="2147483789" r:id="rId24"/>
    <p:sldLayoutId id="2147483790" r:id="rId25"/>
    <p:sldLayoutId id="2147483822" r:id="rId26"/>
    <p:sldLayoutId id="2147483823" r:id="rId27"/>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EFFD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9"/>
    </p:custDataLst>
    <p:extLst>
      <p:ext uri="{BB962C8B-B14F-4D97-AF65-F5344CB8AC3E}">
        <p14:creationId xmlns:p14="http://schemas.microsoft.com/office/powerpoint/2010/main" val="332651054"/>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 id="2147483816" r:id="rId25"/>
    <p:sldLayoutId id="2147483824" r:id="rId26"/>
    <p:sldLayoutId id="2147483825" r:id="rId27"/>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133.xml"/></Relationships>
</file>

<file path=ppt/slides/_rels/slide1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148.xml"/><Relationship Id="rId5" Type="http://schemas.openxmlformats.org/officeDocument/2006/relationships/image" Target="../media/image28.sv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0.xml"/><Relationship Id="rId1" Type="http://schemas.openxmlformats.org/officeDocument/2006/relationships/slideLayout" Target="../slideLayouts/slideLayout159.xml"/><Relationship Id="rId5" Type="http://schemas.openxmlformats.org/officeDocument/2006/relationships/hyperlink" Target="https://myadvantage.warwick.ac.uk/docs/328/cv_active_and_positive_words.pdf" TargetMode="Externa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5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13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141.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4.xml"/><Relationship Id="rId1" Type="http://schemas.openxmlformats.org/officeDocument/2006/relationships/slideLayout" Target="../slideLayouts/slideLayout15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54.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139.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42.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39.xml"/><Relationship Id="rId6" Type="http://schemas.openxmlformats.org/officeDocument/2006/relationships/diagramColors" Target="../diagrams/colors1.xml"/><Relationship Id="rId11" Type="http://schemas.openxmlformats.org/officeDocument/2006/relationships/image" Target="../media/image16.svg"/><Relationship Id="rId5" Type="http://schemas.openxmlformats.org/officeDocument/2006/relationships/diagramQuickStyle" Target="../diagrams/quickStyle1.xml"/><Relationship Id="rId10" Type="http://schemas.openxmlformats.org/officeDocument/2006/relationships/image" Target="../media/image15.png"/><Relationship Id="rId4" Type="http://schemas.openxmlformats.org/officeDocument/2006/relationships/diagramLayout" Target="../diagrams/layout1.xml"/><Relationship Id="rId9" Type="http://schemas.openxmlformats.org/officeDocument/2006/relationships/image" Target="../media/image14.sv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56.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54.xm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selfawareness" TargetMode="External"/><Relationship Id="rId2" Type="http://schemas.openxmlformats.org/officeDocument/2006/relationships/notesSlide" Target="../notesSlides/notesSlide5.xml"/><Relationship Id="rId1" Type="http://schemas.openxmlformats.org/officeDocument/2006/relationships/slideLayout" Target="../slideLayouts/slideLayout158.xml"/><Relationship Id="rId5" Type="http://schemas.openxmlformats.org/officeDocument/2006/relationships/image" Target="../media/image22.sv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54.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4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9.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14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3583" y="3429000"/>
            <a:ext cx="5038311" cy="1563010"/>
          </a:xfrm>
        </p:spPr>
        <p:txBody>
          <a:bodyPr anchor="b">
            <a:normAutofit fontScale="90000"/>
          </a:bodyPr>
          <a:lstStyle/>
          <a:p>
            <a:r>
              <a:rPr lang="en-GB" sz="4400" dirty="0"/>
              <a:t>Warwick in Africa Application Support workshop</a:t>
            </a:r>
          </a:p>
        </p:txBody>
      </p:sp>
      <p:sp>
        <p:nvSpPr>
          <p:cNvPr id="3" name="Subtitle 2"/>
          <p:cNvSpPr>
            <a:spLocks noGrp="1"/>
          </p:cNvSpPr>
          <p:nvPr>
            <p:ph type="body" sz="quarter" idx="13"/>
          </p:nvPr>
        </p:nvSpPr>
        <p:spPr>
          <a:xfrm>
            <a:off x="413583" y="5429705"/>
            <a:ext cx="5327650" cy="990600"/>
          </a:xfrm>
        </p:spPr>
        <p:txBody>
          <a:bodyPr>
            <a:noAutofit/>
          </a:bodyPr>
          <a:lstStyle/>
          <a:p>
            <a:r>
              <a:rPr lang="en-GB" sz="2400" dirty="0"/>
              <a:t>George Hill</a:t>
            </a:r>
          </a:p>
          <a:p>
            <a:r>
              <a:rPr lang="en-GB" sz="2400" dirty="0"/>
              <a:t>Ian Scrase</a:t>
            </a:r>
          </a:p>
          <a:p>
            <a:endParaRPr lang="en-GB" sz="2400" dirty="0"/>
          </a:p>
        </p:txBody>
      </p:sp>
      <p:pic>
        <p:nvPicPr>
          <p:cNvPr id="4" name="Picture Placeholder 2" descr="Abstract white swirls">
            <a:extLst>
              <a:ext uri="{FF2B5EF4-FFF2-40B4-BE49-F238E27FC236}">
                <a16:creationId xmlns:a16="http://schemas.microsoft.com/office/drawing/2014/main" id="{D95DFF3C-968A-4ECA-212D-62114D956DD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4223" r="14223"/>
          <a:stretch/>
        </p:blipFill>
        <p:spPr>
          <a:noFill/>
        </p:spPr>
      </p:pic>
    </p:spTree>
    <p:extLst>
      <p:ext uri="{BB962C8B-B14F-4D97-AF65-F5344CB8AC3E}">
        <p14:creationId xmlns:p14="http://schemas.microsoft.com/office/powerpoint/2010/main" val="1539868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5284B586-040B-AA2A-06D8-150D7A49C82F}"/>
              </a:ext>
            </a:extLst>
          </p:cNvPr>
          <p:cNvSpPr>
            <a:spLocks noGrp="1"/>
          </p:cNvSpPr>
          <p:nvPr>
            <p:ph type="title"/>
          </p:nvPr>
        </p:nvSpPr>
        <p:spPr>
          <a:xfrm>
            <a:off x="1899335" y="1133314"/>
            <a:ext cx="7841417" cy="512927"/>
          </a:xfrm>
        </p:spPr>
        <p:txBody>
          <a:bodyPr/>
          <a:lstStyle/>
          <a:p>
            <a:pPr algn="ctr"/>
            <a:r>
              <a:rPr lang="en-GB" sz="3200" dirty="0">
                <a:latin typeface="Bahnschrift SemiLight SemiConde" panose="020B0502040204020203" pitchFamily="34" charset="0"/>
              </a:rPr>
              <a:t>Framework</a:t>
            </a:r>
          </a:p>
        </p:txBody>
      </p:sp>
      <p:sp>
        <p:nvSpPr>
          <p:cNvPr id="4" name="Slide Number Placeholder 3">
            <a:extLst>
              <a:ext uri="{FF2B5EF4-FFF2-40B4-BE49-F238E27FC236}">
                <a16:creationId xmlns:a16="http://schemas.microsoft.com/office/drawing/2014/main" id="{2F23FDA3-2D63-87B4-5AAF-4EA85A192D6C}"/>
              </a:ext>
            </a:extLst>
          </p:cNvPr>
          <p:cNvSpPr>
            <a:spLocks noGrp="1"/>
          </p:cNvSpPr>
          <p:nvPr>
            <p:ph type="sldNum" sz="quarter" idx="11"/>
          </p:nvPr>
        </p:nvSpPr>
        <p:spPr/>
        <p:txBody>
          <a:bodyPr/>
          <a:lstStyle/>
          <a:p>
            <a:fld id="{E8F1A65C-595C-4736-BF40-F7D31E789466}" type="slidenum">
              <a:rPr lang="en-GB" smtClean="0"/>
              <a:pPr/>
              <a:t>10</a:t>
            </a:fld>
            <a:endParaRPr lang="en-GB" dirty="0"/>
          </a:p>
        </p:txBody>
      </p:sp>
      <p:sp>
        <p:nvSpPr>
          <p:cNvPr id="19" name="TextBox 18">
            <a:extLst>
              <a:ext uri="{FF2B5EF4-FFF2-40B4-BE49-F238E27FC236}">
                <a16:creationId xmlns:a16="http://schemas.microsoft.com/office/drawing/2014/main" id="{7112EC5E-9E86-1468-4E96-AFDC7B0D5771}"/>
              </a:ext>
            </a:extLst>
          </p:cNvPr>
          <p:cNvSpPr txBox="1"/>
          <p:nvPr/>
        </p:nvSpPr>
        <p:spPr>
          <a:xfrm>
            <a:off x="1717887" y="2734822"/>
            <a:ext cx="7901092" cy="1631216"/>
          </a:xfrm>
          <a:prstGeom prst="rect">
            <a:avLst/>
          </a:prstGeom>
          <a:noFill/>
        </p:spPr>
        <p:txBody>
          <a:bodyPr wrap="square">
            <a:spAutoFit/>
          </a:bodyPr>
          <a:lstStyle/>
          <a:p>
            <a:pPr algn="ctr"/>
            <a:r>
              <a:rPr lang="en-GB" sz="2000" dirty="0">
                <a:latin typeface="Bahnschrift SemiLight SemiConde" panose="020B0502040204020203" pitchFamily="34" charset="0"/>
              </a:rPr>
              <a:t>Use 15 - 20% of your word limit to set the Scene</a:t>
            </a:r>
          </a:p>
          <a:p>
            <a:pPr marL="342900" indent="-342900" algn="ctr">
              <a:buFont typeface="Arial" panose="020B0604020202020204" pitchFamily="34" charset="0"/>
              <a:buChar char="•"/>
            </a:pPr>
            <a:endParaRPr lang="en-GB" sz="2000" dirty="0">
              <a:latin typeface="Bahnschrift SemiLight SemiConde" panose="020B0502040204020203" pitchFamily="34" charset="0"/>
            </a:endParaRPr>
          </a:p>
          <a:p>
            <a:pPr algn="ctr"/>
            <a:r>
              <a:rPr lang="en-GB" sz="2000" dirty="0">
                <a:latin typeface="Bahnschrift SemiLight SemiConde" panose="020B0502040204020203" pitchFamily="34" charset="0"/>
              </a:rPr>
              <a:t>Use 60 -70% to talk about your action &amp; the skills you used and Developed</a:t>
            </a:r>
          </a:p>
          <a:p>
            <a:pPr marL="342900" indent="-342900" algn="ctr">
              <a:buFont typeface="Arial" panose="020B0604020202020204" pitchFamily="34" charset="0"/>
              <a:buChar char="•"/>
            </a:pPr>
            <a:endParaRPr lang="en-GB" sz="2000" dirty="0">
              <a:latin typeface="Bahnschrift SemiLight SemiConde" panose="020B0502040204020203" pitchFamily="34" charset="0"/>
            </a:endParaRPr>
          </a:p>
          <a:p>
            <a:pPr algn="ctr"/>
            <a:r>
              <a:rPr lang="en-GB" sz="2000" dirty="0">
                <a:latin typeface="Bahnschrift SemiLight SemiConde" panose="020B0502040204020203" pitchFamily="34" charset="0"/>
              </a:rPr>
              <a:t>Use 15 - 20% to explain the outcome of the situation &amp; learning points</a:t>
            </a:r>
          </a:p>
        </p:txBody>
      </p:sp>
      <p:sp>
        <p:nvSpPr>
          <p:cNvPr id="20" name="TextBox 19">
            <a:extLst>
              <a:ext uri="{FF2B5EF4-FFF2-40B4-BE49-F238E27FC236}">
                <a16:creationId xmlns:a16="http://schemas.microsoft.com/office/drawing/2014/main" id="{76DC3580-0D66-F95E-D9BD-1725C27045EE}"/>
              </a:ext>
            </a:extLst>
          </p:cNvPr>
          <p:cNvSpPr txBox="1"/>
          <p:nvPr/>
        </p:nvSpPr>
        <p:spPr>
          <a:xfrm>
            <a:off x="104421" y="2238534"/>
            <a:ext cx="1586815" cy="2188259"/>
          </a:xfrm>
          <a:prstGeom prst="rect">
            <a:avLst/>
          </a:prstGeom>
          <a:noFill/>
          <a:ln>
            <a:noFill/>
          </a:ln>
        </p:spPr>
        <p:txBody>
          <a:bodyPr wrap="square" rtlCol="0">
            <a:noAutofit/>
          </a:bodyPr>
          <a:lstStyle/>
          <a:p>
            <a:pPr algn="ctr"/>
            <a:r>
              <a:rPr lang="en-GB" sz="2000" b="1" dirty="0">
                <a:solidFill>
                  <a:schemeClr val="accent3"/>
                </a:solidFill>
                <a:latin typeface="Bahnschrift SemiLight SemiConde" panose="020B0502040204020203" pitchFamily="34" charset="0"/>
              </a:rPr>
              <a:t>S</a:t>
            </a:r>
            <a:r>
              <a:rPr lang="en-GB" sz="2000" dirty="0">
                <a:latin typeface="Bahnschrift SemiLight SemiConde" panose="020B0502040204020203" pitchFamily="34" charset="0"/>
              </a:rPr>
              <a:t> </a:t>
            </a:r>
            <a:r>
              <a:rPr lang="en-GB" sz="2000" dirty="0" err="1">
                <a:latin typeface="Bahnschrift SemiLight SemiConde" panose="020B0502040204020203" pitchFamily="34" charset="0"/>
              </a:rPr>
              <a:t>ituation</a:t>
            </a:r>
            <a:endParaRPr lang="en-GB" sz="2000" dirty="0">
              <a:latin typeface="Bahnschrift SemiLight SemiConde" panose="020B0502040204020203" pitchFamily="34" charset="0"/>
            </a:endParaRPr>
          </a:p>
          <a:p>
            <a:pPr algn="ctr"/>
            <a:endParaRPr lang="en-GB" sz="1400" dirty="0">
              <a:latin typeface="Bahnschrift SemiLight SemiConde" panose="020B0502040204020203" pitchFamily="34" charset="0"/>
            </a:endParaRPr>
          </a:p>
          <a:p>
            <a:pPr algn="ctr"/>
            <a:r>
              <a:rPr lang="en-GB" sz="2000" b="1" dirty="0">
                <a:solidFill>
                  <a:schemeClr val="accent3"/>
                </a:solidFill>
                <a:latin typeface="Bahnschrift SemiLight SemiConde" panose="020B0502040204020203" pitchFamily="34" charset="0"/>
              </a:rPr>
              <a:t>T</a:t>
            </a:r>
            <a:r>
              <a:rPr lang="en-GB" sz="2000" dirty="0">
                <a:latin typeface="Bahnschrift SemiLight SemiConde" panose="020B0502040204020203" pitchFamily="34" charset="0"/>
              </a:rPr>
              <a:t> ask</a:t>
            </a:r>
          </a:p>
          <a:p>
            <a:pPr algn="ctr"/>
            <a:endParaRPr lang="en-GB" sz="1200" dirty="0">
              <a:latin typeface="Bahnschrift SemiLight SemiConde" panose="020B0502040204020203" pitchFamily="34" charset="0"/>
            </a:endParaRPr>
          </a:p>
          <a:p>
            <a:pPr algn="ctr"/>
            <a:r>
              <a:rPr lang="en-GB" sz="2000" b="1" dirty="0">
                <a:solidFill>
                  <a:schemeClr val="accent3"/>
                </a:solidFill>
                <a:latin typeface="Bahnschrift SemiLight SemiConde" panose="020B0502040204020203" pitchFamily="34" charset="0"/>
              </a:rPr>
              <a:t>A</a:t>
            </a:r>
            <a:r>
              <a:rPr lang="en-GB" sz="2000" dirty="0">
                <a:latin typeface="Bahnschrift SemiLight SemiConde" panose="020B0502040204020203" pitchFamily="34" charset="0"/>
              </a:rPr>
              <a:t> </a:t>
            </a:r>
            <a:r>
              <a:rPr lang="en-GB" sz="2000" dirty="0" err="1">
                <a:latin typeface="Bahnschrift SemiLight SemiConde" panose="020B0502040204020203" pitchFamily="34" charset="0"/>
              </a:rPr>
              <a:t>ction</a:t>
            </a:r>
            <a:endParaRPr lang="en-GB" sz="2000" dirty="0">
              <a:latin typeface="Bahnschrift SemiLight SemiConde" panose="020B0502040204020203" pitchFamily="34" charset="0"/>
            </a:endParaRPr>
          </a:p>
          <a:p>
            <a:pPr algn="ctr"/>
            <a:endParaRPr lang="en-GB" sz="2000" dirty="0">
              <a:latin typeface="Bahnschrift SemiLight SemiConde" panose="020B0502040204020203" pitchFamily="34" charset="0"/>
            </a:endParaRPr>
          </a:p>
          <a:p>
            <a:pPr algn="ctr"/>
            <a:r>
              <a:rPr lang="en-GB" sz="2000" b="1" dirty="0">
                <a:solidFill>
                  <a:schemeClr val="accent3"/>
                </a:solidFill>
                <a:latin typeface="Bahnschrift SemiLight SemiConde" panose="020B0502040204020203" pitchFamily="34" charset="0"/>
              </a:rPr>
              <a:t>R</a:t>
            </a:r>
            <a:r>
              <a:rPr lang="en-GB" sz="2000" dirty="0">
                <a:latin typeface="Bahnschrift SemiLight SemiConde" panose="020B0502040204020203" pitchFamily="34" charset="0"/>
              </a:rPr>
              <a:t> </a:t>
            </a:r>
            <a:r>
              <a:rPr lang="en-GB" sz="2000" dirty="0" err="1">
                <a:latin typeface="Bahnschrift SemiLight SemiConde" panose="020B0502040204020203" pitchFamily="34" charset="0"/>
              </a:rPr>
              <a:t>esult</a:t>
            </a:r>
            <a:endParaRPr lang="en-GB" sz="2000" dirty="0">
              <a:latin typeface="Bahnschrift SemiLight SemiConde" panose="020B0502040204020203" pitchFamily="34" charset="0"/>
            </a:endParaRPr>
          </a:p>
        </p:txBody>
      </p:sp>
      <p:sp>
        <p:nvSpPr>
          <p:cNvPr id="21" name="TextBox 20">
            <a:extLst>
              <a:ext uri="{FF2B5EF4-FFF2-40B4-BE49-F238E27FC236}">
                <a16:creationId xmlns:a16="http://schemas.microsoft.com/office/drawing/2014/main" id="{28EACB99-37BA-395D-2784-6B3BD9A02E6B}"/>
              </a:ext>
            </a:extLst>
          </p:cNvPr>
          <p:cNvSpPr txBox="1"/>
          <p:nvPr/>
        </p:nvSpPr>
        <p:spPr>
          <a:xfrm>
            <a:off x="9740752" y="2456301"/>
            <a:ext cx="1586816" cy="2188259"/>
          </a:xfrm>
          <a:prstGeom prst="rect">
            <a:avLst/>
          </a:prstGeom>
          <a:noFill/>
          <a:ln>
            <a:noFill/>
          </a:ln>
        </p:spPr>
        <p:txBody>
          <a:bodyPr wrap="square" rtlCol="0">
            <a:noAutofit/>
          </a:bodyPr>
          <a:lstStyle/>
          <a:p>
            <a:endParaRPr lang="en-GB" sz="2000" b="1" dirty="0">
              <a:solidFill>
                <a:schemeClr val="accent3"/>
              </a:solidFill>
              <a:latin typeface="Bahnschrift SemiLight SemiConde" panose="020B0502040204020203" pitchFamily="34" charset="0"/>
            </a:endParaRPr>
          </a:p>
          <a:p>
            <a:pPr algn="ctr"/>
            <a:r>
              <a:rPr lang="en-GB" sz="2000" b="1" dirty="0">
                <a:solidFill>
                  <a:schemeClr val="accent3"/>
                </a:solidFill>
                <a:latin typeface="Bahnschrift SemiLight SemiConde" panose="020B0502040204020203" pitchFamily="34" charset="0"/>
              </a:rPr>
              <a:t>C</a:t>
            </a:r>
            <a:r>
              <a:rPr lang="en-GB" sz="2000" dirty="0">
                <a:latin typeface="Bahnschrift SemiLight SemiConde" panose="020B0502040204020203" pitchFamily="34" charset="0"/>
              </a:rPr>
              <a:t> </a:t>
            </a:r>
            <a:r>
              <a:rPr lang="en-GB" sz="2000" dirty="0" err="1">
                <a:latin typeface="Bahnschrift SemiLight SemiConde" panose="020B0502040204020203" pitchFamily="34" charset="0"/>
              </a:rPr>
              <a:t>ontent</a:t>
            </a:r>
            <a:endParaRPr lang="en-GB" sz="2000" dirty="0">
              <a:latin typeface="Bahnschrift SemiLight SemiConde" panose="020B0502040204020203" pitchFamily="34" charset="0"/>
            </a:endParaRPr>
          </a:p>
          <a:p>
            <a:pPr algn="ctr"/>
            <a:endParaRPr lang="en-GB" sz="2000" dirty="0">
              <a:latin typeface="Bahnschrift SemiLight SemiConde" panose="020B0502040204020203" pitchFamily="34" charset="0"/>
            </a:endParaRPr>
          </a:p>
          <a:p>
            <a:pPr algn="ctr"/>
            <a:r>
              <a:rPr lang="en-GB" sz="2000" b="1" dirty="0">
                <a:solidFill>
                  <a:schemeClr val="accent3"/>
                </a:solidFill>
                <a:latin typeface="Bahnschrift SemiLight SemiConde" panose="020B0502040204020203" pitchFamily="34" charset="0"/>
              </a:rPr>
              <a:t>A</a:t>
            </a:r>
            <a:r>
              <a:rPr lang="en-GB" sz="2000" dirty="0">
                <a:latin typeface="Bahnschrift SemiLight SemiConde" panose="020B0502040204020203" pitchFamily="34" charset="0"/>
              </a:rPr>
              <a:t> </a:t>
            </a:r>
            <a:r>
              <a:rPr lang="en-GB" sz="2000" dirty="0" err="1">
                <a:latin typeface="Bahnschrift SemiLight SemiConde" panose="020B0502040204020203" pitchFamily="34" charset="0"/>
              </a:rPr>
              <a:t>ction</a:t>
            </a:r>
            <a:endParaRPr lang="en-GB" sz="2000" dirty="0">
              <a:latin typeface="Bahnschrift SemiLight SemiConde" panose="020B0502040204020203" pitchFamily="34" charset="0"/>
            </a:endParaRPr>
          </a:p>
          <a:p>
            <a:pPr algn="ctr"/>
            <a:endParaRPr lang="en-GB" sz="2000" dirty="0">
              <a:latin typeface="Bahnschrift SemiLight SemiConde" panose="020B0502040204020203" pitchFamily="34" charset="0"/>
            </a:endParaRPr>
          </a:p>
          <a:p>
            <a:pPr algn="ctr"/>
            <a:r>
              <a:rPr lang="en-GB" sz="2000" b="1" dirty="0">
                <a:solidFill>
                  <a:schemeClr val="accent3"/>
                </a:solidFill>
                <a:latin typeface="Bahnschrift SemiLight SemiConde" panose="020B0502040204020203" pitchFamily="34" charset="0"/>
              </a:rPr>
              <a:t>R</a:t>
            </a:r>
            <a:r>
              <a:rPr lang="en-GB" sz="2000" dirty="0">
                <a:latin typeface="Bahnschrift SemiLight SemiConde" panose="020B0502040204020203" pitchFamily="34" charset="0"/>
              </a:rPr>
              <a:t> </a:t>
            </a:r>
            <a:r>
              <a:rPr lang="en-GB" sz="2000" dirty="0" err="1">
                <a:latin typeface="Bahnschrift SemiLight SemiConde" panose="020B0502040204020203" pitchFamily="34" charset="0"/>
              </a:rPr>
              <a:t>esult</a:t>
            </a:r>
            <a:endParaRPr lang="en-GB" sz="2000" dirty="0">
              <a:latin typeface="Bahnschrift SemiLight SemiConde" panose="020B0502040204020203" pitchFamily="34" charset="0"/>
            </a:endParaRPr>
          </a:p>
        </p:txBody>
      </p:sp>
      <p:pic>
        <p:nvPicPr>
          <p:cNvPr id="33" name="Graphic 32" descr="Car outline">
            <a:extLst>
              <a:ext uri="{FF2B5EF4-FFF2-40B4-BE49-F238E27FC236}">
                <a16:creationId xmlns:a16="http://schemas.microsoft.com/office/drawing/2014/main" id="{F85EBCBB-2FC8-D41B-4BE0-DC502CA8FB8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76960" y="1696844"/>
            <a:ext cx="914400" cy="914400"/>
          </a:xfrm>
          <a:prstGeom prst="rect">
            <a:avLst/>
          </a:prstGeom>
        </p:spPr>
      </p:pic>
      <p:pic>
        <p:nvPicPr>
          <p:cNvPr id="35" name="Graphic 34" descr="Star with solid fill">
            <a:extLst>
              <a:ext uri="{FF2B5EF4-FFF2-40B4-BE49-F238E27FC236}">
                <a16:creationId xmlns:a16="http://schemas.microsoft.com/office/drawing/2014/main" id="{DB6C6A67-1DB8-1422-4AB2-0A658B46F6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0628" y="1369307"/>
            <a:ext cx="914400" cy="914400"/>
          </a:xfrm>
          <a:prstGeom prst="rect">
            <a:avLst/>
          </a:prstGeom>
        </p:spPr>
      </p:pic>
      <p:cxnSp>
        <p:nvCxnSpPr>
          <p:cNvPr id="37" name="Straight Connector 36">
            <a:extLst>
              <a:ext uri="{FF2B5EF4-FFF2-40B4-BE49-F238E27FC236}">
                <a16:creationId xmlns:a16="http://schemas.microsoft.com/office/drawing/2014/main" id="{403405B3-0AA3-5882-8735-0C7689297C86}"/>
              </a:ext>
            </a:extLst>
          </p:cNvPr>
          <p:cNvCxnSpPr>
            <a:cxnSpLocks/>
          </p:cNvCxnSpPr>
          <p:nvPr/>
        </p:nvCxnSpPr>
        <p:spPr>
          <a:xfrm>
            <a:off x="301625" y="3250142"/>
            <a:ext cx="10861040"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3B644DB-63ED-166A-01DD-AA9D1DCD3E34}"/>
              </a:ext>
            </a:extLst>
          </p:cNvPr>
          <p:cNvCxnSpPr>
            <a:cxnSpLocks/>
          </p:cNvCxnSpPr>
          <p:nvPr/>
        </p:nvCxnSpPr>
        <p:spPr>
          <a:xfrm>
            <a:off x="301625" y="3852334"/>
            <a:ext cx="10861040"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15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694" y="908954"/>
            <a:ext cx="7772400" cy="1362075"/>
          </a:xfrm>
        </p:spPr>
        <p:txBody>
          <a:bodyPr/>
          <a:lstStyle/>
          <a:p>
            <a:r>
              <a:rPr lang="en-GB" dirty="0"/>
              <a:t>Active verbs have impact</a:t>
            </a:r>
          </a:p>
        </p:txBody>
      </p:sp>
      <p:pic>
        <p:nvPicPr>
          <p:cNvPr id="4" name="Content Placeholder 3" descr="Screen Clipping"/>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7194550" y="1914525"/>
            <a:ext cx="4997450" cy="4525963"/>
          </a:xfrm>
        </p:spPr>
      </p:pic>
      <p:pic>
        <p:nvPicPr>
          <p:cNvPr id="3" name="Picture 2"/>
          <p:cNvPicPr>
            <a:picLocks noChangeAspect="1"/>
          </p:cNvPicPr>
          <p:nvPr/>
        </p:nvPicPr>
        <p:blipFill>
          <a:blip r:embed="rId4"/>
          <a:stretch>
            <a:fillRect/>
          </a:stretch>
        </p:blipFill>
        <p:spPr>
          <a:xfrm>
            <a:off x="1921436" y="3943152"/>
            <a:ext cx="3006417" cy="1915120"/>
          </a:xfrm>
          <a:prstGeom prst="rect">
            <a:avLst/>
          </a:prstGeom>
        </p:spPr>
      </p:pic>
      <p:sp>
        <p:nvSpPr>
          <p:cNvPr id="5" name="TextBox 4"/>
          <p:cNvSpPr txBox="1"/>
          <p:nvPr/>
        </p:nvSpPr>
        <p:spPr>
          <a:xfrm>
            <a:off x="2173288" y="2394511"/>
            <a:ext cx="3006417" cy="369332"/>
          </a:xfrm>
          <a:prstGeom prst="rect">
            <a:avLst/>
          </a:prstGeom>
          <a:noFill/>
        </p:spPr>
        <p:txBody>
          <a:bodyPr wrap="square" rtlCol="0">
            <a:spAutoFit/>
          </a:bodyPr>
          <a:lstStyle/>
          <a:p>
            <a:r>
              <a:rPr lang="en-GB" dirty="0">
                <a:solidFill>
                  <a:schemeClr val="bg1"/>
                </a:solidFill>
                <a:latin typeface="+mj-lt"/>
                <a:hlinkClick r:id="rId5"/>
              </a:rPr>
              <a:t>Active Words</a:t>
            </a:r>
            <a:endParaRPr lang="en-GB" dirty="0">
              <a:solidFill>
                <a:schemeClr val="bg1"/>
              </a:solidFill>
              <a:latin typeface="+mj-lt"/>
            </a:endParaRPr>
          </a:p>
        </p:txBody>
      </p:sp>
    </p:spTree>
    <p:extLst>
      <p:ext uri="{BB962C8B-B14F-4D97-AF65-F5344CB8AC3E}">
        <p14:creationId xmlns:p14="http://schemas.microsoft.com/office/powerpoint/2010/main" val="1026678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31F35-E87D-93C7-BB7D-ACB442E9E6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47BFFC-60E5-0248-9970-5F9341547345}"/>
              </a:ext>
            </a:extLst>
          </p:cNvPr>
          <p:cNvSpPr>
            <a:spLocks noGrp="1"/>
          </p:cNvSpPr>
          <p:nvPr>
            <p:ph type="title"/>
          </p:nvPr>
        </p:nvSpPr>
        <p:spPr>
          <a:xfrm>
            <a:off x="5960641" y="3601745"/>
            <a:ext cx="6103021" cy="2189453"/>
          </a:xfrm>
        </p:spPr>
        <p:txBody>
          <a:bodyPr anchor="b">
            <a:normAutofit/>
          </a:bodyPr>
          <a:lstStyle/>
          <a:p>
            <a:r>
              <a:rPr lang="en-GB" sz="2400" dirty="0">
                <a:effectLst/>
                <a:latin typeface="Aptos" panose="020B0004020202020204" pitchFamily="34" charset="0"/>
                <a:ea typeface="Aptos" panose="020B0004020202020204" pitchFamily="34" charset="0"/>
                <a:cs typeface="Times New Roman" panose="02020603050405020304" pitchFamily="18" charset="0"/>
              </a:rPr>
              <a:t>Describe a situation where you have had to demonstrate self-reliance and personal resilience</a:t>
            </a:r>
            <a:endParaRPr lang="en-GB" sz="3200" dirty="0"/>
          </a:p>
        </p:txBody>
      </p:sp>
      <p:pic>
        <p:nvPicPr>
          <p:cNvPr id="7" name="Picture Placeholder 6">
            <a:extLst>
              <a:ext uri="{FF2B5EF4-FFF2-40B4-BE49-F238E27FC236}">
                <a16:creationId xmlns:a16="http://schemas.microsoft.com/office/drawing/2014/main" id="{9C1A5D8B-8076-22CD-EBCC-36A4D847AE9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8098" b="18098"/>
          <a:stretch/>
        </p:blipFill>
        <p:spPr>
          <a:noFill/>
        </p:spPr>
      </p:pic>
    </p:spTree>
    <p:extLst>
      <p:ext uri="{BB962C8B-B14F-4D97-AF65-F5344CB8AC3E}">
        <p14:creationId xmlns:p14="http://schemas.microsoft.com/office/powerpoint/2010/main" val="15572979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A8034AD-F3C3-AE4D-603A-2FF5CEE40550}"/>
              </a:ext>
            </a:extLst>
          </p:cNvPr>
          <p:cNvSpPr>
            <a:spLocks noGrp="1"/>
          </p:cNvSpPr>
          <p:nvPr>
            <p:ph type="title"/>
          </p:nvPr>
        </p:nvSpPr>
        <p:spPr/>
        <p:txBody>
          <a:bodyPr anchor="b">
            <a:normAutofit/>
          </a:bodyPr>
          <a:lstStyle/>
          <a:p>
            <a:pPr lvl="0"/>
            <a:r>
              <a:rPr lang="en-GB" b="1" i="0" u="sng"/>
              <a:t>Why resilience will be needed:</a:t>
            </a:r>
            <a:r>
              <a:rPr lang="en-GB" b="0" i="0"/>
              <a:t> </a:t>
            </a:r>
            <a:endParaRPr lang="en-US"/>
          </a:p>
        </p:txBody>
      </p:sp>
      <p:sp>
        <p:nvSpPr>
          <p:cNvPr id="21" name="Text Placeholder 2">
            <a:extLst>
              <a:ext uri="{FF2B5EF4-FFF2-40B4-BE49-F238E27FC236}">
                <a16:creationId xmlns:a16="http://schemas.microsoft.com/office/drawing/2014/main" id="{3260DCEE-65E2-599A-C42D-2E5717374B66}"/>
              </a:ext>
            </a:extLst>
          </p:cNvPr>
          <p:cNvSpPr>
            <a:spLocks noGrp="1"/>
          </p:cNvSpPr>
          <p:nvPr>
            <p:ph type="body" sz="quarter" idx="12"/>
          </p:nvPr>
        </p:nvSpPr>
        <p:spPr/>
        <p:txBody>
          <a:bodyPr/>
          <a:lstStyle/>
          <a:p>
            <a:endParaRPr lang="en-US"/>
          </a:p>
        </p:txBody>
      </p:sp>
      <p:graphicFrame>
        <p:nvGraphicFramePr>
          <p:cNvPr id="11" name="Content Placeholder 8">
            <a:extLst>
              <a:ext uri="{FF2B5EF4-FFF2-40B4-BE49-F238E27FC236}">
                <a16:creationId xmlns:a16="http://schemas.microsoft.com/office/drawing/2014/main" id="{0EDF2562-733A-7295-2067-A6180DE37E5E}"/>
              </a:ext>
            </a:extLst>
          </p:cNvPr>
          <p:cNvGraphicFramePr>
            <a:graphicFrameLocks noGrp="1"/>
          </p:cNvGraphicFramePr>
          <p:nvPr>
            <p:ph sz="quarter" idx="17"/>
            <p:extLst>
              <p:ext uri="{D42A27DB-BD31-4B8C-83A1-F6EECF244321}">
                <p14:modId xmlns:p14="http://schemas.microsoft.com/office/powerpoint/2010/main" val="3121108639"/>
              </p:ext>
            </p:extLst>
          </p:nvPr>
        </p:nvGraphicFramePr>
        <p:xfrm>
          <a:off x="414338" y="1641475"/>
          <a:ext cx="9029700" cy="4527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9497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gnifying glass and question mark">
            <a:extLst>
              <a:ext uri="{FF2B5EF4-FFF2-40B4-BE49-F238E27FC236}">
                <a16:creationId xmlns:a16="http://schemas.microsoft.com/office/drawing/2014/main" id="{21AAFCB5-63F1-37D0-97D2-C37CE189970E}"/>
              </a:ext>
            </a:extLst>
          </p:cNvPr>
          <p:cNvPicPr>
            <a:picLocks noChangeAspect="1"/>
          </p:cNvPicPr>
          <p:nvPr/>
        </p:nvPicPr>
        <p:blipFill>
          <a:blip r:embed="rId3"/>
          <a:srcRect l="6416" r="2768"/>
          <a:stretch/>
        </p:blipFill>
        <p:spPr>
          <a:xfrm>
            <a:off x="4164605" y="10"/>
            <a:ext cx="8027395" cy="497204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a:noFill/>
        </p:spPr>
      </p:pic>
      <p:sp>
        <p:nvSpPr>
          <p:cNvPr id="3" name="Title 2">
            <a:extLst>
              <a:ext uri="{FF2B5EF4-FFF2-40B4-BE49-F238E27FC236}">
                <a16:creationId xmlns:a16="http://schemas.microsoft.com/office/drawing/2014/main" id="{43FE67FB-66C6-A06F-77A6-AB9D2D540318}"/>
              </a:ext>
            </a:extLst>
          </p:cNvPr>
          <p:cNvSpPr>
            <a:spLocks noGrp="1"/>
          </p:cNvSpPr>
          <p:nvPr>
            <p:ph type="title"/>
          </p:nvPr>
        </p:nvSpPr>
        <p:spPr>
          <a:xfrm>
            <a:off x="188995" y="1034068"/>
            <a:ext cx="4630655" cy="607497"/>
          </a:xfrm>
        </p:spPr>
        <p:txBody>
          <a:bodyPr anchor="b">
            <a:normAutofit fontScale="90000"/>
          </a:bodyPr>
          <a:lstStyle/>
          <a:p>
            <a:r>
              <a:rPr lang="en-GB" sz="2700" dirty="0"/>
              <a:t>How do you manage challenges and setbacks</a:t>
            </a:r>
            <a:r>
              <a:rPr lang="en-GB" sz="2800" dirty="0"/>
              <a:t>?</a:t>
            </a:r>
            <a:endParaRPr lang="en-GB" sz="1500" dirty="0"/>
          </a:p>
        </p:txBody>
      </p:sp>
      <p:sp>
        <p:nvSpPr>
          <p:cNvPr id="7" name="Text Placeholder 4">
            <a:extLst>
              <a:ext uri="{FF2B5EF4-FFF2-40B4-BE49-F238E27FC236}">
                <a16:creationId xmlns:a16="http://schemas.microsoft.com/office/drawing/2014/main" id="{EF0A4033-B1BE-B953-E402-E5C3F013B406}"/>
              </a:ext>
            </a:extLst>
          </p:cNvPr>
          <p:cNvSpPr>
            <a:spLocks noGrp="1"/>
          </p:cNvSpPr>
          <p:nvPr>
            <p:ph type="body" sz="quarter" idx="12"/>
          </p:nvPr>
        </p:nvSpPr>
        <p:spPr>
          <a:xfrm>
            <a:off x="413581" y="3208421"/>
            <a:ext cx="4406069" cy="2960603"/>
          </a:xfrm>
        </p:spPr>
        <p:txBody>
          <a:bodyPr/>
          <a:lstStyle/>
          <a:p>
            <a:r>
              <a:rPr lang="en-US" sz="2400" dirty="0"/>
              <a:t>Problem solving</a:t>
            </a:r>
          </a:p>
          <a:p>
            <a:r>
              <a:rPr lang="en-US" sz="2400" dirty="0"/>
              <a:t>Reflection</a:t>
            </a:r>
          </a:p>
          <a:p>
            <a:r>
              <a:rPr lang="en-US" sz="2400" dirty="0"/>
              <a:t>Development/ learning</a:t>
            </a:r>
          </a:p>
          <a:p>
            <a:r>
              <a:rPr lang="en-US" sz="2400" dirty="0"/>
              <a:t>Goal setting</a:t>
            </a:r>
          </a:p>
          <a:p>
            <a:r>
              <a:rPr lang="en-US" sz="2400" dirty="0"/>
              <a:t>Community</a:t>
            </a:r>
          </a:p>
        </p:txBody>
      </p:sp>
      <p:sp>
        <p:nvSpPr>
          <p:cNvPr id="8" name="Text Placeholder 5">
            <a:extLst>
              <a:ext uri="{FF2B5EF4-FFF2-40B4-BE49-F238E27FC236}">
                <a16:creationId xmlns:a16="http://schemas.microsoft.com/office/drawing/2014/main" id="{E971157E-BBAB-E45B-7B08-80C958B5CB84}"/>
              </a:ext>
            </a:extLst>
          </p:cNvPr>
          <p:cNvSpPr>
            <a:spLocks noGrp="1"/>
          </p:cNvSpPr>
          <p:nvPr>
            <p:ph type="body" sz="quarter" idx="13"/>
          </p:nvPr>
        </p:nvSpPr>
        <p:spPr/>
        <p:txBody>
          <a:bodyPr/>
          <a:lstStyle/>
          <a:p>
            <a:endParaRPr lang="en-US" dirty="0"/>
          </a:p>
        </p:txBody>
      </p:sp>
      <p:sp>
        <p:nvSpPr>
          <p:cNvPr id="4" name="TextBox 3">
            <a:extLst>
              <a:ext uri="{FF2B5EF4-FFF2-40B4-BE49-F238E27FC236}">
                <a16:creationId xmlns:a16="http://schemas.microsoft.com/office/drawing/2014/main" id="{6B1AADB8-A84B-6A8D-12CB-DDA3701515CE}"/>
              </a:ext>
            </a:extLst>
          </p:cNvPr>
          <p:cNvSpPr txBox="1"/>
          <p:nvPr/>
        </p:nvSpPr>
        <p:spPr>
          <a:xfrm>
            <a:off x="6741696" y="5887452"/>
            <a:ext cx="3557336" cy="369332"/>
          </a:xfrm>
          <a:prstGeom prst="rect">
            <a:avLst/>
          </a:prstGeom>
          <a:noFill/>
        </p:spPr>
        <p:txBody>
          <a:bodyPr wrap="square">
            <a:spAutoFit/>
          </a:bodyPr>
          <a:lstStyle/>
          <a:p>
            <a:r>
              <a:rPr lang="en-US" dirty="0"/>
              <a:t>Be Authentic!</a:t>
            </a:r>
          </a:p>
        </p:txBody>
      </p:sp>
    </p:spTree>
    <p:extLst>
      <p:ext uri="{BB962C8B-B14F-4D97-AF65-F5344CB8AC3E}">
        <p14:creationId xmlns:p14="http://schemas.microsoft.com/office/powerpoint/2010/main" val="339969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1000"/>
                                        <p:tgtEl>
                                          <p:spTgt spid="7">
                                            <p:txEl>
                                              <p:pRg st="2" end="2"/>
                                            </p:txEl>
                                          </p:spTgt>
                                        </p:tgtEl>
                                      </p:cBhvr>
                                    </p:animEffect>
                                    <p:anim calcmode="lin" valueType="num">
                                      <p:cBhvr>
                                        <p:cTn id="1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1000"/>
                                        <p:tgtEl>
                                          <p:spTgt spid="7">
                                            <p:txEl>
                                              <p:pRg st="3" end="3"/>
                                            </p:txEl>
                                          </p:spTgt>
                                        </p:tgtEl>
                                      </p:cBhvr>
                                    </p:animEffect>
                                    <p:anim calcmode="lin" valueType="num">
                                      <p:cBhvr>
                                        <p:cTn id="2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1000"/>
                                        <p:tgtEl>
                                          <p:spTgt spid="7">
                                            <p:txEl>
                                              <p:pRg st="4" end="4"/>
                                            </p:txEl>
                                          </p:spTgt>
                                        </p:tgtEl>
                                      </p:cBhvr>
                                    </p:animEffect>
                                    <p:anim calcmode="lin" valueType="num">
                                      <p:cBhvr>
                                        <p:cTn id="28"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nodePh="1">
                                  <p:stCondLst>
                                    <p:cond delay="0"/>
                                  </p:stCondLst>
                                  <p:endCondLst>
                                    <p:cond evt="begin" delay="0">
                                      <p:tn val="32"/>
                                    </p:cond>
                                  </p:end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down)">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9B18D-7885-1203-FC38-8BEE7E1127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14222D-F151-D100-AF78-095918C5DB7F}"/>
              </a:ext>
            </a:extLst>
          </p:cNvPr>
          <p:cNvSpPr>
            <a:spLocks noGrp="1"/>
          </p:cNvSpPr>
          <p:nvPr>
            <p:ph type="title"/>
          </p:nvPr>
        </p:nvSpPr>
        <p:spPr>
          <a:xfrm>
            <a:off x="5960641" y="3601745"/>
            <a:ext cx="6103021" cy="2189453"/>
          </a:xfrm>
        </p:spPr>
        <p:txBody>
          <a:bodyPr anchor="b">
            <a:normAutofit/>
          </a:bodyPr>
          <a:lstStyle/>
          <a:p>
            <a:r>
              <a:rPr lang="en-GB" sz="2400" dirty="0">
                <a:effectLst/>
                <a:latin typeface="Aptos" panose="020B0004020202020204" pitchFamily="34" charset="0"/>
                <a:ea typeface="Aptos" panose="020B0004020202020204" pitchFamily="34" charset="0"/>
                <a:cs typeface="Times New Roman" panose="02020603050405020304" pitchFamily="18" charset="0"/>
              </a:rPr>
              <a:t>Tell us what challenges or problems you anticipate. Think about how you might you overcome them</a:t>
            </a:r>
            <a:endParaRPr lang="en-GB" sz="3200" dirty="0"/>
          </a:p>
        </p:txBody>
      </p:sp>
      <p:pic>
        <p:nvPicPr>
          <p:cNvPr id="7" name="Picture Placeholder 6">
            <a:extLst>
              <a:ext uri="{FF2B5EF4-FFF2-40B4-BE49-F238E27FC236}">
                <a16:creationId xmlns:a16="http://schemas.microsoft.com/office/drawing/2014/main" id="{E2A7D0B0-6326-E31D-E2C9-2A323EE5FE4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707" r="10707"/>
          <a:stretch/>
        </p:blipFill>
        <p:spPr>
          <a:noFill/>
        </p:spPr>
      </p:pic>
    </p:spTree>
    <p:extLst>
      <p:ext uri="{BB962C8B-B14F-4D97-AF65-F5344CB8AC3E}">
        <p14:creationId xmlns:p14="http://schemas.microsoft.com/office/powerpoint/2010/main" val="6983139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2AFBDAF4-EE04-C944-ADAE-9447FB853300}"/>
              </a:ext>
            </a:extLst>
          </p:cNvPr>
          <p:cNvSpPr>
            <a:spLocks noGrp="1"/>
          </p:cNvSpPr>
          <p:nvPr>
            <p:ph type="title"/>
          </p:nvPr>
        </p:nvSpPr>
        <p:spPr>
          <a:xfrm>
            <a:off x="413582" y="214627"/>
            <a:ext cx="7841417" cy="512927"/>
          </a:xfrm>
        </p:spPr>
        <p:txBody>
          <a:bodyPr/>
          <a:lstStyle/>
          <a:p>
            <a:r>
              <a:rPr lang="en-US" dirty="0"/>
              <a:t>How To Solve a Problem</a:t>
            </a:r>
          </a:p>
        </p:txBody>
      </p:sp>
      <p:sp>
        <p:nvSpPr>
          <p:cNvPr id="24" name="Footer Placeholder 2">
            <a:extLst>
              <a:ext uri="{FF2B5EF4-FFF2-40B4-BE49-F238E27FC236}">
                <a16:creationId xmlns:a16="http://schemas.microsoft.com/office/drawing/2014/main" id="{094A7425-6893-F741-2F61-542B9D403037}"/>
              </a:ext>
            </a:extLst>
          </p:cNvPr>
          <p:cNvSpPr>
            <a:spLocks noGrp="1"/>
          </p:cNvSpPr>
          <p:nvPr>
            <p:ph type="ftr" sz="quarter" idx="10"/>
          </p:nvPr>
        </p:nvSpPr>
        <p:spPr>
          <a:xfrm>
            <a:off x="413582" y="6330949"/>
            <a:ext cx="5474137" cy="365125"/>
          </a:xfrm>
        </p:spPr>
        <p:txBody>
          <a:bodyPr/>
          <a:lstStyle/>
          <a:p>
            <a:endParaRPr lang="en-GB"/>
          </a:p>
        </p:txBody>
      </p:sp>
      <p:sp>
        <p:nvSpPr>
          <p:cNvPr id="12" name="Slide Number Placeholder 3">
            <a:extLst>
              <a:ext uri="{FF2B5EF4-FFF2-40B4-BE49-F238E27FC236}">
                <a16:creationId xmlns:a16="http://schemas.microsoft.com/office/drawing/2014/main" id="{5264E8DE-799F-0F8E-0EB6-89183A681FCA}"/>
              </a:ext>
            </a:extLst>
          </p:cNvPr>
          <p:cNvSpPr>
            <a:spLocks noGrp="1"/>
          </p:cNvSpPr>
          <p:nvPr>
            <p:ph type="sldNum" sz="quarter" idx="11"/>
          </p:nvPr>
        </p:nvSpPr>
        <p:spPr>
          <a:xfrm>
            <a:off x="11038840" y="6330949"/>
            <a:ext cx="863600" cy="365125"/>
          </a:xfrm>
        </p:spPr>
        <p:txBody>
          <a:bodyPr anchor="ctr">
            <a:normAutofit/>
          </a:bodyPr>
          <a:lstStyle/>
          <a:p>
            <a:fld id="{E8F1A65C-595C-4736-BF40-F7D31E789466}" type="slidenum">
              <a:rPr lang="en-GB" smtClean="0"/>
              <a:pPr/>
              <a:t>16</a:t>
            </a:fld>
            <a:endParaRPr lang="en-GB"/>
          </a:p>
        </p:txBody>
      </p:sp>
      <p:sp>
        <p:nvSpPr>
          <p:cNvPr id="14" name="Text Placeholder 4">
            <a:extLst>
              <a:ext uri="{FF2B5EF4-FFF2-40B4-BE49-F238E27FC236}">
                <a16:creationId xmlns:a16="http://schemas.microsoft.com/office/drawing/2014/main" id="{A5F00A14-4F49-C16F-783F-05E72837C307}"/>
              </a:ext>
            </a:extLst>
          </p:cNvPr>
          <p:cNvSpPr>
            <a:spLocks noGrp="1"/>
          </p:cNvSpPr>
          <p:nvPr>
            <p:ph type="body" sz="quarter" idx="12"/>
          </p:nvPr>
        </p:nvSpPr>
        <p:spPr>
          <a:xfrm>
            <a:off x="414337" y="944562"/>
            <a:ext cx="8874041" cy="697003"/>
          </a:xfrm>
        </p:spPr>
        <p:txBody>
          <a:bodyPr>
            <a:normAutofit fontScale="92500" lnSpcReduction="10000"/>
          </a:bodyPr>
          <a:lstStyle/>
          <a:p>
            <a:pPr>
              <a:lnSpc>
                <a:spcPct val="90000"/>
              </a:lnSpc>
            </a:pPr>
            <a:r>
              <a:rPr lang="en-GB" sz="2000" dirty="0"/>
              <a:t>Problem-solving generally involves a structured approach that can be broken into seven stages. Here's an outline of these stages</a:t>
            </a:r>
            <a:r>
              <a:rPr lang="en-GB" sz="1100" dirty="0"/>
              <a:t>:</a:t>
            </a:r>
          </a:p>
          <a:p>
            <a:pPr>
              <a:lnSpc>
                <a:spcPct val="90000"/>
              </a:lnSpc>
            </a:pPr>
            <a:endParaRPr lang="en-US" sz="1100" dirty="0"/>
          </a:p>
        </p:txBody>
      </p:sp>
      <p:graphicFrame>
        <p:nvGraphicFramePr>
          <p:cNvPr id="18" name="Text Placeholder 5">
            <a:extLst>
              <a:ext uri="{FF2B5EF4-FFF2-40B4-BE49-F238E27FC236}">
                <a16:creationId xmlns:a16="http://schemas.microsoft.com/office/drawing/2014/main" id="{17BC21DB-921A-1ED0-C2D2-671DD5E10570}"/>
              </a:ext>
            </a:extLst>
          </p:cNvPr>
          <p:cNvGraphicFramePr/>
          <p:nvPr>
            <p:extLst>
              <p:ext uri="{D42A27DB-BD31-4B8C-83A1-F6EECF244321}">
                <p14:modId xmlns:p14="http://schemas.microsoft.com/office/powerpoint/2010/main" val="607295985"/>
              </p:ext>
            </p:extLst>
          </p:nvPr>
        </p:nvGraphicFramePr>
        <p:xfrm>
          <a:off x="413582" y="1641566"/>
          <a:ext cx="9030456" cy="45274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2537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C0807-DE15-70C6-F1FD-9252A8E8FA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D060E3-8CEA-761A-D537-A68D03F0C58F}"/>
              </a:ext>
            </a:extLst>
          </p:cNvPr>
          <p:cNvSpPr>
            <a:spLocks noGrp="1"/>
          </p:cNvSpPr>
          <p:nvPr>
            <p:ph type="title"/>
          </p:nvPr>
        </p:nvSpPr>
        <p:spPr>
          <a:xfrm>
            <a:off x="5960641" y="3601745"/>
            <a:ext cx="6103021" cy="2189453"/>
          </a:xfrm>
        </p:spPr>
        <p:txBody>
          <a:bodyPr anchor="b">
            <a:normAutofit/>
          </a:bodyPr>
          <a:lstStyle/>
          <a:p>
            <a:r>
              <a:rPr lang="en-GB" sz="2400" dirty="0">
                <a:effectLst/>
                <a:latin typeface="Aptos" panose="020B0004020202020204" pitchFamily="34" charset="0"/>
                <a:ea typeface="Aptos" panose="020B0004020202020204" pitchFamily="34" charset="0"/>
                <a:cs typeface="Times New Roman" panose="02020603050405020304" pitchFamily="18" charset="0"/>
              </a:rPr>
              <a:t>Describe how you would approach fundraising £1,000 from the general public and any experience you have that would help you to achieve the target</a:t>
            </a:r>
            <a:endParaRPr lang="en-GB" sz="3200" dirty="0"/>
          </a:p>
        </p:txBody>
      </p:sp>
      <p:pic>
        <p:nvPicPr>
          <p:cNvPr id="7" name="Picture Placeholder 6">
            <a:extLst>
              <a:ext uri="{FF2B5EF4-FFF2-40B4-BE49-F238E27FC236}">
                <a16:creationId xmlns:a16="http://schemas.microsoft.com/office/drawing/2014/main" id="{59A00906-92F1-E18A-91FB-8B47C421A96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8098" b="18098"/>
          <a:stretch/>
        </p:blipFill>
        <p:spPr>
          <a:noFill/>
        </p:spPr>
      </p:pic>
    </p:spTree>
    <p:extLst>
      <p:ext uri="{BB962C8B-B14F-4D97-AF65-F5344CB8AC3E}">
        <p14:creationId xmlns:p14="http://schemas.microsoft.com/office/powerpoint/2010/main" val="30091835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36BD775-AFF7-A9C9-CBD8-352944D8CAD5}"/>
              </a:ext>
            </a:extLst>
          </p:cNvPr>
          <p:cNvSpPr>
            <a:spLocks noGrp="1"/>
          </p:cNvSpPr>
          <p:nvPr>
            <p:ph type="title"/>
          </p:nvPr>
        </p:nvSpPr>
        <p:spPr>
          <a:xfrm>
            <a:off x="413583" y="472593"/>
            <a:ext cx="7841417" cy="512927"/>
          </a:xfrm>
        </p:spPr>
        <p:txBody>
          <a:bodyPr/>
          <a:lstStyle/>
          <a:p>
            <a:r>
              <a:rPr lang="en-US" dirty="0"/>
              <a:t>How to make £1000</a:t>
            </a:r>
          </a:p>
        </p:txBody>
      </p:sp>
      <p:sp>
        <p:nvSpPr>
          <p:cNvPr id="14" name="Footer Placeholder 2">
            <a:extLst>
              <a:ext uri="{FF2B5EF4-FFF2-40B4-BE49-F238E27FC236}">
                <a16:creationId xmlns:a16="http://schemas.microsoft.com/office/drawing/2014/main" id="{E9439284-34C1-A246-DBF4-A12A0BAFFE2C}"/>
              </a:ext>
            </a:extLst>
          </p:cNvPr>
          <p:cNvSpPr>
            <a:spLocks noGrp="1"/>
          </p:cNvSpPr>
          <p:nvPr>
            <p:ph type="ftr" sz="quarter" idx="10"/>
          </p:nvPr>
        </p:nvSpPr>
        <p:spPr>
          <a:xfrm>
            <a:off x="413582" y="6330949"/>
            <a:ext cx="5474137" cy="365125"/>
          </a:xfrm>
        </p:spPr>
        <p:txBody>
          <a:bodyPr/>
          <a:lstStyle/>
          <a:p>
            <a:endParaRPr lang="en-GB"/>
          </a:p>
        </p:txBody>
      </p:sp>
      <p:sp>
        <p:nvSpPr>
          <p:cNvPr id="16" name="Slide Number Placeholder 3">
            <a:extLst>
              <a:ext uri="{FF2B5EF4-FFF2-40B4-BE49-F238E27FC236}">
                <a16:creationId xmlns:a16="http://schemas.microsoft.com/office/drawing/2014/main" id="{06906C87-274B-46FD-35A6-3E2DB7CF4056}"/>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18</a:t>
            </a:fld>
            <a:endParaRPr lang="en-GB"/>
          </a:p>
        </p:txBody>
      </p:sp>
      <p:sp>
        <p:nvSpPr>
          <p:cNvPr id="18" name="Text Placeholder 4">
            <a:extLst>
              <a:ext uri="{FF2B5EF4-FFF2-40B4-BE49-F238E27FC236}">
                <a16:creationId xmlns:a16="http://schemas.microsoft.com/office/drawing/2014/main" id="{F0B629E4-BA91-0785-5D9C-D54103F65BF9}"/>
              </a:ext>
            </a:extLst>
          </p:cNvPr>
          <p:cNvSpPr>
            <a:spLocks noGrp="1"/>
          </p:cNvSpPr>
          <p:nvPr>
            <p:ph type="body" sz="quarter" idx="12"/>
          </p:nvPr>
        </p:nvSpPr>
        <p:spPr>
          <a:xfrm>
            <a:off x="414338" y="944563"/>
            <a:ext cx="7840662" cy="508000"/>
          </a:xfrm>
        </p:spPr>
        <p:txBody>
          <a:bodyPr/>
          <a:lstStyle/>
          <a:p>
            <a:endParaRPr lang="en-US"/>
          </a:p>
        </p:txBody>
      </p:sp>
      <p:pic>
        <p:nvPicPr>
          <p:cNvPr id="9" name="Content Placeholder 8" descr="A qr code on a white background&#10;&#10;Description automatically generated">
            <a:extLst>
              <a:ext uri="{FF2B5EF4-FFF2-40B4-BE49-F238E27FC236}">
                <a16:creationId xmlns:a16="http://schemas.microsoft.com/office/drawing/2014/main" id="{7F4D1236-CB00-E426-754A-7451CB23B14B}"/>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tretch>
            <a:fillRect/>
          </a:stretch>
        </p:blipFill>
        <p:spPr>
          <a:xfrm>
            <a:off x="3304674" y="824664"/>
            <a:ext cx="5871410" cy="5871410"/>
          </a:xfrm>
        </p:spPr>
      </p:pic>
    </p:spTree>
    <p:extLst>
      <p:ext uri="{BB962C8B-B14F-4D97-AF65-F5344CB8AC3E}">
        <p14:creationId xmlns:p14="http://schemas.microsoft.com/office/powerpoint/2010/main" val="4186196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64D9E-2CCA-522C-4EA3-EBB7A3EE1E07}"/>
              </a:ext>
            </a:extLst>
          </p:cNvPr>
          <p:cNvSpPr>
            <a:spLocks noGrp="1"/>
          </p:cNvSpPr>
          <p:nvPr>
            <p:ph type="title"/>
          </p:nvPr>
        </p:nvSpPr>
        <p:spPr>
          <a:xfrm>
            <a:off x="413584" y="472593"/>
            <a:ext cx="5474136" cy="512927"/>
          </a:xfrm>
        </p:spPr>
        <p:txBody>
          <a:bodyPr anchor="b">
            <a:normAutofit/>
          </a:bodyPr>
          <a:lstStyle/>
          <a:p>
            <a:r>
              <a:rPr lang="en-GB" b="1" i="0" u="sng">
                <a:effectLst/>
              </a:rPr>
              <a:t>Examples of fundraising:</a:t>
            </a:r>
            <a:r>
              <a:rPr lang="en-GB" b="0" i="0">
                <a:effectLst/>
              </a:rPr>
              <a:t> </a:t>
            </a:r>
            <a:endParaRPr lang="en-GB" dirty="0"/>
          </a:p>
        </p:txBody>
      </p:sp>
      <p:sp>
        <p:nvSpPr>
          <p:cNvPr id="12" name="Footer Placeholder 2">
            <a:extLst>
              <a:ext uri="{FF2B5EF4-FFF2-40B4-BE49-F238E27FC236}">
                <a16:creationId xmlns:a16="http://schemas.microsoft.com/office/drawing/2014/main" id="{51D2FA48-2C3D-1129-742D-6918C28726C0}"/>
              </a:ext>
            </a:extLst>
          </p:cNvPr>
          <p:cNvSpPr>
            <a:spLocks noGrp="1"/>
          </p:cNvSpPr>
          <p:nvPr>
            <p:ph type="ftr" sz="quarter" idx="10"/>
          </p:nvPr>
        </p:nvSpPr>
        <p:spPr>
          <a:xfrm>
            <a:off x="413582" y="6330949"/>
            <a:ext cx="5474137" cy="365125"/>
          </a:xfrm>
        </p:spPr>
        <p:txBody>
          <a:bodyPr/>
          <a:lstStyle/>
          <a:p>
            <a:endParaRPr lang="en-GB"/>
          </a:p>
        </p:txBody>
      </p:sp>
      <p:sp>
        <p:nvSpPr>
          <p:cNvPr id="14" name="Text Placeholder 3">
            <a:extLst>
              <a:ext uri="{FF2B5EF4-FFF2-40B4-BE49-F238E27FC236}">
                <a16:creationId xmlns:a16="http://schemas.microsoft.com/office/drawing/2014/main" id="{41D79E52-9EE8-F103-51B2-5E02250E648A}"/>
              </a:ext>
            </a:extLst>
          </p:cNvPr>
          <p:cNvSpPr>
            <a:spLocks noGrp="1"/>
          </p:cNvSpPr>
          <p:nvPr>
            <p:ph type="body" sz="quarter" idx="12"/>
          </p:nvPr>
        </p:nvSpPr>
        <p:spPr>
          <a:xfrm>
            <a:off x="414338" y="944563"/>
            <a:ext cx="5473609" cy="508000"/>
          </a:xfrm>
        </p:spPr>
        <p:txBody>
          <a:bodyPr/>
          <a:lstStyle/>
          <a:p>
            <a:endParaRPr lang="en-US"/>
          </a:p>
        </p:txBody>
      </p:sp>
      <p:sp>
        <p:nvSpPr>
          <p:cNvPr id="6" name="Content Placeholder 5">
            <a:extLst>
              <a:ext uri="{FF2B5EF4-FFF2-40B4-BE49-F238E27FC236}">
                <a16:creationId xmlns:a16="http://schemas.microsoft.com/office/drawing/2014/main" id="{4ADC8B45-3D56-521D-0689-BF775A5A81A5}"/>
              </a:ext>
            </a:extLst>
          </p:cNvPr>
          <p:cNvSpPr>
            <a:spLocks noGrp="1"/>
          </p:cNvSpPr>
          <p:nvPr>
            <p:ph type="body" sz="quarter" idx="13"/>
          </p:nvPr>
        </p:nvSpPr>
        <p:spPr>
          <a:xfrm>
            <a:off x="413581" y="1641565"/>
            <a:ext cx="5473609" cy="4527459"/>
          </a:xfrm>
        </p:spPr>
        <p:txBody>
          <a:bodyPr>
            <a:normAutofit/>
          </a:bodyPr>
          <a:lstStyle/>
          <a:p>
            <a:pPr rtl="0" fontAlgn="base">
              <a:buFont typeface="Arial" panose="020B0604020202020204" pitchFamily="34" charset="0"/>
              <a:buChar char="•"/>
            </a:pPr>
            <a:r>
              <a:rPr lang="en-GB" b="0" i="0">
                <a:effectLst/>
              </a:rPr>
              <a:t>Busking (with council permission) </a:t>
            </a:r>
          </a:p>
          <a:p>
            <a:pPr rtl="0" fontAlgn="base">
              <a:buFont typeface="Arial" panose="020B0604020202020204" pitchFamily="34" charset="0"/>
              <a:buChar char="•"/>
            </a:pPr>
            <a:r>
              <a:rPr lang="en-GB" b="0" i="0">
                <a:effectLst/>
              </a:rPr>
              <a:t>Cake sales </a:t>
            </a:r>
          </a:p>
          <a:p>
            <a:pPr rtl="0" fontAlgn="base">
              <a:buFont typeface="Arial" panose="020B0604020202020204" pitchFamily="34" charset="0"/>
              <a:buChar char="•"/>
            </a:pPr>
            <a:r>
              <a:rPr lang="en-GB" b="0" i="0">
                <a:effectLst/>
              </a:rPr>
              <a:t>Working with other societies and adding on to one of their events </a:t>
            </a:r>
          </a:p>
          <a:p>
            <a:pPr rtl="0" fontAlgn="base">
              <a:buFont typeface="Arial" panose="020B0604020202020204" pitchFamily="34" charset="0"/>
              <a:buChar char="•"/>
            </a:pPr>
            <a:r>
              <a:rPr lang="en-GB" b="0" i="0">
                <a:effectLst/>
              </a:rPr>
              <a:t>Film evenings </a:t>
            </a:r>
          </a:p>
          <a:p>
            <a:pPr rtl="0" fontAlgn="base">
              <a:buFont typeface="Arial" panose="020B0604020202020204" pitchFamily="34" charset="0"/>
              <a:buChar char="•"/>
            </a:pPr>
            <a:r>
              <a:rPr lang="en-GB" b="0" i="0">
                <a:effectLst/>
              </a:rPr>
              <a:t>Sponsored events – team or individual sports </a:t>
            </a:r>
          </a:p>
          <a:p>
            <a:pPr rtl="0" fontAlgn="base">
              <a:buFont typeface="Arial" panose="020B0604020202020204" pitchFamily="34" charset="0"/>
              <a:buChar char="•"/>
            </a:pPr>
            <a:r>
              <a:rPr lang="en-GB" b="0" i="0">
                <a:effectLst/>
              </a:rPr>
              <a:t>Working with the placement team </a:t>
            </a:r>
          </a:p>
          <a:p>
            <a:pPr rtl="0" fontAlgn="base">
              <a:buFont typeface="Arial" panose="020B0604020202020204" pitchFamily="34" charset="0"/>
              <a:buChar char="•"/>
            </a:pPr>
            <a:r>
              <a:rPr lang="en-GB" b="0" i="0">
                <a:effectLst/>
              </a:rPr>
              <a:t>Non-school uniform day at your former school </a:t>
            </a:r>
          </a:p>
          <a:p>
            <a:pPr rtl="0" fontAlgn="base">
              <a:buFont typeface="Arial" panose="020B0604020202020204" pitchFamily="34" charset="0"/>
              <a:buChar char="•"/>
            </a:pPr>
            <a:r>
              <a:rPr lang="en-GB" b="0" i="0">
                <a:effectLst/>
              </a:rPr>
              <a:t>Shaved head </a:t>
            </a:r>
          </a:p>
          <a:p>
            <a:pPr rtl="0" fontAlgn="base">
              <a:buFont typeface="Arial" panose="020B0604020202020204" pitchFamily="34" charset="0"/>
              <a:buChar char="•"/>
            </a:pPr>
            <a:r>
              <a:rPr lang="en-GB" b="0" i="0">
                <a:effectLst/>
              </a:rPr>
              <a:t>Board games night – entry fee </a:t>
            </a:r>
          </a:p>
          <a:p>
            <a:pPr rtl="0" fontAlgn="base">
              <a:buFont typeface="Arial" panose="020B0604020202020204" pitchFamily="34" charset="0"/>
              <a:buChar char="•"/>
            </a:pPr>
            <a:r>
              <a:rPr lang="en-GB" b="0" i="0">
                <a:effectLst/>
              </a:rPr>
              <a:t>Raffles </a:t>
            </a:r>
          </a:p>
          <a:p>
            <a:pPr rtl="0" fontAlgn="base">
              <a:buFont typeface="Arial" panose="020B0604020202020204" pitchFamily="34" charset="0"/>
              <a:buChar char="•"/>
            </a:pPr>
            <a:r>
              <a:rPr lang="en-GB" b="0" i="0">
                <a:effectLst/>
              </a:rPr>
              <a:t>Selling </a:t>
            </a:r>
            <a:r>
              <a:rPr lang="en-GB" b="0" i="0" err="1">
                <a:effectLst/>
              </a:rPr>
              <a:t>secondhand</a:t>
            </a:r>
            <a:r>
              <a:rPr lang="en-GB" b="0" i="0">
                <a:effectLst/>
              </a:rPr>
              <a:t> clothes </a:t>
            </a:r>
          </a:p>
          <a:p>
            <a:pPr rtl="0" fontAlgn="base">
              <a:buFont typeface="Arial" panose="020B0604020202020204" pitchFamily="34" charset="0"/>
              <a:buChar char="•"/>
            </a:pPr>
            <a:r>
              <a:rPr lang="en-GB" b="0" i="0">
                <a:effectLst/>
              </a:rPr>
              <a:t>Karaoke night </a:t>
            </a:r>
          </a:p>
          <a:p>
            <a:endParaRPr lang="en-GB" dirty="0"/>
          </a:p>
        </p:txBody>
      </p:sp>
      <p:pic>
        <p:nvPicPr>
          <p:cNvPr id="8" name="Picture 7">
            <a:extLst>
              <a:ext uri="{FF2B5EF4-FFF2-40B4-BE49-F238E27FC236}">
                <a16:creationId xmlns:a16="http://schemas.microsoft.com/office/drawing/2014/main" id="{00D99212-58AA-414B-B335-4D8B4516A69B}"/>
              </a:ext>
            </a:extLst>
          </p:cNvPr>
          <p:cNvPicPr>
            <a:picLocks noChangeAspect="1"/>
          </p:cNvPicPr>
          <p:nvPr/>
        </p:nvPicPr>
        <p:blipFill>
          <a:blip r:embed="rId2"/>
          <a:srcRect l="8354" r="3756" b="2"/>
          <a:stretch/>
        </p:blipFill>
        <p:spPr>
          <a:xfrm>
            <a:off x="6089926" y="10"/>
            <a:ext cx="6102074" cy="390524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a:noFill/>
        </p:spPr>
      </p:pic>
      <p:pic>
        <p:nvPicPr>
          <p:cNvPr id="9" name="Picture Placeholder 8" descr="A group of students in a classroom&#10;&#10;Description automatically generated">
            <a:extLst>
              <a:ext uri="{FF2B5EF4-FFF2-40B4-BE49-F238E27FC236}">
                <a16:creationId xmlns:a16="http://schemas.microsoft.com/office/drawing/2014/main" id="{4D4D0366-AC58-00C6-BD2C-E0349B66981C}"/>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6022" r="6022"/>
          <a:stretch>
            <a:fillRect/>
          </a:stretch>
        </p:blipFill>
        <p:spPr>
          <a:xfrm>
            <a:off x="8385175" y="3968750"/>
            <a:ext cx="3806825" cy="2889250"/>
          </a:xfrm>
        </p:spPr>
      </p:pic>
      <p:sp>
        <p:nvSpPr>
          <p:cNvPr id="4" name="Slide Number Placeholder 3">
            <a:extLst>
              <a:ext uri="{FF2B5EF4-FFF2-40B4-BE49-F238E27FC236}">
                <a16:creationId xmlns:a16="http://schemas.microsoft.com/office/drawing/2014/main" id="{3553DE70-80A0-82C8-B66A-0B6F61ECB405}"/>
              </a:ext>
            </a:extLst>
          </p:cNvPr>
          <p:cNvSpPr>
            <a:spLocks noGrp="1"/>
          </p:cNvSpPr>
          <p:nvPr>
            <p:ph type="sldNum" sz="quarter" idx="11"/>
          </p:nvPr>
        </p:nvSpPr>
        <p:spPr>
          <a:xfrm>
            <a:off x="11038840" y="6330949"/>
            <a:ext cx="863600" cy="365125"/>
          </a:xfrm>
        </p:spPr>
        <p:txBody>
          <a:bodyPr anchor="ctr">
            <a:normAutofit/>
          </a:bodyPr>
          <a:lstStyle/>
          <a:p>
            <a:fld id="{E8F1A65C-595C-4736-BF40-F7D31E789466}" type="slidenum">
              <a:rPr lang="en-GB" smtClean="0"/>
              <a:pPr/>
              <a:t>19</a:t>
            </a:fld>
            <a:endParaRPr lang="en-GB"/>
          </a:p>
        </p:txBody>
      </p:sp>
      <p:sp>
        <p:nvSpPr>
          <p:cNvPr id="10" name="TextBox 9">
            <a:extLst>
              <a:ext uri="{FF2B5EF4-FFF2-40B4-BE49-F238E27FC236}">
                <a16:creationId xmlns:a16="http://schemas.microsoft.com/office/drawing/2014/main" id="{DF07FB29-8246-9B0F-936D-D819227292E7}"/>
              </a:ext>
            </a:extLst>
          </p:cNvPr>
          <p:cNvSpPr txBox="1"/>
          <p:nvPr/>
        </p:nvSpPr>
        <p:spPr>
          <a:xfrm>
            <a:off x="4780546" y="3968750"/>
            <a:ext cx="3400927" cy="2200274"/>
          </a:xfrm>
          <a:prstGeom prst="rect">
            <a:avLst/>
          </a:prstGeom>
          <a:solidFill>
            <a:schemeClr val="accent2">
              <a:lumMod val="60000"/>
              <a:lumOff val="40000"/>
            </a:schemeClr>
          </a:solidFill>
        </p:spPr>
        <p:txBody>
          <a:bodyPr wrap="square" rtlCol="0">
            <a:noAutofit/>
          </a:bodyPr>
          <a:lstStyle/>
          <a:p>
            <a:pPr algn="l">
              <a:lnSpc>
                <a:spcPct val="100000"/>
              </a:lnSpc>
              <a:spcBef>
                <a:spcPts val="0"/>
              </a:spcBef>
              <a:spcAft>
                <a:spcPts val="800"/>
              </a:spcAft>
            </a:pPr>
            <a:r>
              <a:rPr lang="en-GB" sz="2400" b="1" dirty="0"/>
              <a:t>But how do you make these a success!</a:t>
            </a:r>
          </a:p>
          <a:p>
            <a:pPr algn="l">
              <a:lnSpc>
                <a:spcPct val="100000"/>
              </a:lnSpc>
              <a:spcBef>
                <a:spcPts val="0"/>
              </a:spcBef>
              <a:spcAft>
                <a:spcPts val="800"/>
              </a:spcAft>
            </a:pPr>
            <a:endParaRPr lang="en-GB" b="1" dirty="0"/>
          </a:p>
          <a:p>
            <a:pPr algn="l">
              <a:lnSpc>
                <a:spcPct val="100000"/>
              </a:lnSpc>
              <a:spcBef>
                <a:spcPts val="0"/>
              </a:spcBef>
              <a:spcAft>
                <a:spcPts val="800"/>
              </a:spcAft>
            </a:pPr>
            <a:r>
              <a:rPr lang="en-GB" b="1" dirty="0"/>
              <a:t>Skill Areas: Organisation and Planning</a:t>
            </a:r>
          </a:p>
        </p:txBody>
      </p:sp>
    </p:spTree>
    <p:extLst>
      <p:ext uri="{BB962C8B-B14F-4D97-AF65-F5344CB8AC3E}">
        <p14:creationId xmlns:p14="http://schemas.microsoft.com/office/powerpoint/2010/main" val="1961648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DB1068-9F57-A93E-9C85-FFCEB5EF84C8}"/>
              </a:ext>
            </a:extLst>
          </p:cNvPr>
          <p:cNvSpPr txBox="1"/>
          <p:nvPr/>
        </p:nvSpPr>
        <p:spPr>
          <a:xfrm>
            <a:off x="413583" y="215901"/>
            <a:ext cx="7841417" cy="769620"/>
          </a:xfrm>
          <a:prstGeom prst="rect">
            <a:avLst/>
          </a:prstGeom>
        </p:spPr>
        <p:txBody>
          <a:bodyPr vert="horz" lIns="91440" tIns="45720" rIns="91440" bIns="45720" rtlCol="0" anchor="b">
            <a:noAutofit/>
          </a:bodyPr>
          <a:lstStyle/>
          <a:p>
            <a:pPr>
              <a:lnSpc>
                <a:spcPct val="90000"/>
              </a:lnSpc>
              <a:spcBef>
                <a:spcPct val="0"/>
              </a:spcBef>
              <a:spcAft>
                <a:spcPts val="600"/>
              </a:spcAft>
            </a:pPr>
            <a:r>
              <a:rPr lang="en-US" sz="3600" b="1" dirty="0">
                <a:solidFill>
                  <a:schemeClr val="accent1"/>
                </a:solidFill>
                <a:latin typeface="+mj-lt"/>
                <a:ea typeface="+mj-ea"/>
                <a:cs typeface="+mj-cs"/>
              </a:rPr>
              <a:t>In this session</a:t>
            </a:r>
          </a:p>
        </p:txBody>
      </p:sp>
      <p:sp>
        <p:nvSpPr>
          <p:cNvPr id="12" name="Text Placeholder 2">
            <a:extLst>
              <a:ext uri="{FF2B5EF4-FFF2-40B4-BE49-F238E27FC236}">
                <a16:creationId xmlns:a16="http://schemas.microsoft.com/office/drawing/2014/main" id="{DF215037-808D-F8F2-002A-6742FE3D9E12}"/>
              </a:ext>
            </a:extLst>
          </p:cNvPr>
          <p:cNvSpPr>
            <a:spLocks noGrp="1"/>
          </p:cNvSpPr>
          <p:nvPr>
            <p:ph type="body" sz="quarter" idx="12"/>
          </p:nvPr>
        </p:nvSpPr>
        <p:spPr/>
        <p:txBody>
          <a:bodyPr/>
          <a:lstStyle/>
          <a:p>
            <a:r>
              <a:rPr lang="en-US" altLang="en-US" sz="2400" dirty="0"/>
              <a:t>Attendees should be able to:</a:t>
            </a:r>
          </a:p>
        </p:txBody>
      </p:sp>
      <p:graphicFrame>
        <p:nvGraphicFramePr>
          <p:cNvPr id="8" name="Rectangle 3">
            <a:extLst>
              <a:ext uri="{FF2B5EF4-FFF2-40B4-BE49-F238E27FC236}">
                <a16:creationId xmlns:a16="http://schemas.microsoft.com/office/drawing/2014/main" id="{1EDF98BD-8A62-2644-C3C5-43265AF902F7}"/>
              </a:ext>
            </a:extLst>
          </p:cNvPr>
          <p:cNvGraphicFramePr>
            <a:graphicFrameLocks noGrp="1"/>
          </p:cNvGraphicFramePr>
          <p:nvPr>
            <p:ph sz="quarter" idx="17"/>
            <p:extLst>
              <p:ext uri="{D42A27DB-BD31-4B8C-83A1-F6EECF244321}">
                <p14:modId xmlns:p14="http://schemas.microsoft.com/office/powerpoint/2010/main" val="2894838107"/>
              </p:ext>
            </p:extLst>
          </p:nvPr>
        </p:nvGraphicFramePr>
        <p:xfrm>
          <a:off x="414338" y="1641475"/>
          <a:ext cx="9029700" cy="4527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raphic 3" descr="Magnifying glass with solid fill">
            <a:extLst>
              <a:ext uri="{FF2B5EF4-FFF2-40B4-BE49-F238E27FC236}">
                <a16:creationId xmlns:a16="http://schemas.microsoft.com/office/drawing/2014/main" id="{E48EC66C-9284-B5BC-11D5-E0A5A488ED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36600" y="1883955"/>
            <a:ext cx="914400" cy="914400"/>
          </a:xfrm>
          <a:prstGeom prst="rect">
            <a:avLst/>
          </a:prstGeom>
        </p:spPr>
      </p:pic>
      <p:pic>
        <p:nvPicPr>
          <p:cNvPr id="6" name="Graphic 5" descr="Pencil with solid fill">
            <a:extLst>
              <a:ext uri="{FF2B5EF4-FFF2-40B4-BE49-F238E27FC236}">
                <a16:creationId xmlns:a16="http://schemas.microsoft.com/office/drawing/2014/main" id="{0BEB39B3-A206-2BE7-57DF-E37BF1C04A7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36600" y="3454400"/>
            <a:ext cx="914400" cy="914400"/>
          </a:xfrm>
          <a:prstGeom prst="rect">
            <a:avLst/>
          </a:prstGeom>
        </p:spPr>
      </p:pic>
      <p:pic>
        <p:nvPicPr>
          <p:cNvPr id="9" name="Graphic 8" descr="Contract with solid fill">
            <a:extLst>
              <a:ext uri="{FF2B5EF4-FFF2-40B4-BE49-F238E27FC236}">
                <a16:creationId xmlns:a16="http://schemas.microsoft.com/office/drawing/2014/main" id="{8DC5BE6C-815F-0ABD-AB5C-805AA712CB4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36600" y="5092700"/>
            <a:ext cx="914400" cy="914400"/>
          </a:xfrm>
          <a:prstGeom prst="rect">
            <a:avLst/>
          </a:prstGeom>
        </p:spPr>
      </p:pic>
    </p:spTree>
    <p:extLst>
      <p:ext uri="{BB962C8B-B14F-4D97-AF65-F5344CB8AC3E}">
        <p14:creationId xmlns:p14="http://schemas.microsoft.com/office/powerpoint/2010/main" val="171805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C60526B-2EF1-C1C7-1744-D6D242A25EC4}"/>
              </a:ext>
            </a:extLst>
          </p:cNvPr>
          <p:cNvSpPr>
            <a:spLocks noGrp="1"/>
          </p:cNvSpPr>
          <p:nvPr>
            <p:ph type="title"/>
          </p:nvPr>
        </p:nvSpPr>
        <p:spPr/>
        <p:txBody>
          <a:bodyPr anchor="b">
            <a:normAutofit/>
          </a:bodyPr>
          <a:lstStyle/>
          <a:p>
            <a:r>
              <a:rPr lang="en-GB"/>
              <a:t>What is Warwick In Africa?</a:t>
            </a:r>
          </a:p>
        </p:txBody>
      </p:sp>
      <p:pic>
        <p:nvPicPr>
          <p:cNvPr id="2" name="Picture 1">
            <a:extLst>
              <a:ext uri="{FF2B5EF4-FFF2-40B4-BE49-F238E27FC236}">
                <a16:creationId xmlns:a16="http://schemas.microsoft.com/office/drawing/2014/main" id="{1AE2664C-CAD4-9E02-5A5E-81B0684A4B04}"/>
              </a:ext>
            </a:extLst>
          </p:cNvPr>
          <p:cNvPicPr>
            <a:picLocks noChangeAspect="1"/>
          </p:cNvPicPr>
          <p:nvPr/>
        </p:nvPicPr>
        <p:blipFill>
          <a:blip r:embed="rId3"/>
          <a:srcRect l="1843" r="19691" b="-1"/>
          <a:stretch/>
        </p:blipFill>
        <p:spPr>
          <a:xfrm>
            <a:off x="20" y="10"/>
            <a:ext cx="8061563" cy="685799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a:noFill/>
        </p:spPr>
      </p:pic>
    </p:spTree>
    <p:extLst>
      <p:ext uri="{BB962C8B-B14F-4D97-AF65-F5344CB8AC3E}">
        <p14:creationId xmlns:p14="http://schemas.microsoft.com/office/powerpoint/2010/main" val="2656933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9FA8A-BDDE-CC37-F25A-8068FC2BE4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0F567F-9FA6-A124-E353-72DBC467884E}"/>
              </a:ext>
            </a:extLst>
          </p:cNvPr>
          <p:cNvSpPr>
            <a:spLocks noGrp="1"/>
          </p:cNvSpPr>
          <p:nvPr>
            <p:ph type="title"/>
          </p:nvPr>
        </p:nvSpPr>
        <p:spPr>
          <a:xfrm>
            <a:off x="5878234" y="4387810"/>
            <a:ext cx="5142692" cy="1563010"/>
          </a:xfrm>
        </p:spPr>
        <p:txBody>
          <a:bodyPr anchor="b">
            <a:normAutofit/>
          </a:bodyPr>
          <a:lstStyle/>
          <a:p>
            <a:r>
              <a:rPr lang="en-GB" sz="2500" dirty="0">
                <a:effectLst/>
              </a:rPr>
              <a:t>Tell us what motivates you to want to be a Warwick in Africa volunteer teacher </a:t>
            </a:r>
            <a:endParaRPr lang="en-GB" sz="2500" dirty="0"/>
          </a:p>
        </p:txBody>
      </p:sp>
      <p:pic>
        <p:nvPicPr>
          <p:cNvPr id="7" name="Picture Placeholder 6">
            <a:extLst>
              <a:ext uri="{FF2B5EF4-FFF2-40B4-BE49-F238E27FC236}">
                <a16:creationId xmlns:a16="http://schemas.microsoft.com/office/drawing/2014/main" id="{29E50A66-7752-BE2D-E5AE-F04F1F34397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8098" b="18098"/>
          <a:stretch/>
        </p:blipFill>
        <p:spPr>
          <a:noFill/>
        </p:spPr>
      </p:pic>
    </p:spTree>
    <p:extLst>
      <p:ext uri="{BB962C8B-B14F-4D97-AF65-F5344CB8AC3E}">
        <p14:creationId xmlns:p14="http://schemas.microsoft.com/office/powerpoint/2010/main" val="4022998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A777A-71A0-09F1-EFB3-D4C9D7ECC83F}"/>
              </a:ext>
            </a:extLst>
          </p:cNvPr>
          <p:cNvSpPr>
            <a:spLocks noGrp="1"/>
          </p:cNvSpPr>
          <p:nvPr>
            <p:ph type="title"/>
          </p:nvPr>
        </p:nvSpPr>
        <p:spPr>
          <a:xfrm>
            <a:off x="838200" y="625642"/>
            <a:ext cx="10070432" cy="1106905"/>
          </a:xfrm>
        </p:spPr>
        <p:txBody>
          <a:bodyPr/>
          <a:lstStyle/>
          <a:p>
            <a:r>
              <a:rPr lang="en-GB" dirty="0"/>
              <a:t>What is important to you in life?</a:t>
            </a:r>
            <a:br>
              <a:rPr lang="en-GB" dirty="0"/>
            </a:br>
            <a:endParaRPr lang="en-GB" dirty="0"/>
          </a:p>
        </p:txBody>
      </p:sp>
      <p:sp>
        <p:nvSpPr>
          <p:cNvPr id="3" name="Content Placeholder 2">
            <a:extLst>
              <a:ext uri="{FF2B5EF4-FFF2-40B4-BE49-F238E27FC236}">
                <a16:creationId xmlns:a16="http://schemas.microsoft.com/office/drawing/2014/main" id="{FDD7588E-B311-BC34-9532-4CFE66CB3628}"/>
              </a:ext>
            </a:extLst>
          </p:cNvPr>
          <p:cNvSpPr>
            <a:spLocks noGrp="1"/>
          </p:cNvSpPr>
          <p:nvPr>
            <p:ph sz="half" idx="1"/>
          </p:nvPr>
        </p:nvSpPr>
        <p:spPr>
          <a:xfrm>
            <a:off x="7251032" y="1295400"/>
            <a:ext cx="3416968" cy="3474720"/>
          </a:xfrm>
        </p:spPr>
        <p:txBody>
          <a:bodyPr/>
          <a:lstStyle/>
          <a:p>
            <a:r>
              <a:rPr lang="en-GB" sz="2000" b="1" dirty="0"/>
              <a:t>Career Orientation: </a:t>
            </a:r>
          </a:p>
          <a:p>
            <a:r>
              <a:rPr lang="en-GB" sz="1400" dirty="0"/>
              <a:t>Functional competence</a:t>
            </a:r>
          </a:p>
          <a:p>
            <a:r>
              <a:rPr lang="en-GB" sz="1400" dirty="0"/>
              <a:t>Managerial competence</a:t>
            </a:r>
          </a:p>
          <a:p>
            <a:r>
              <a:rPr lang="en-GB" sz="1400" dirty="0"/>
              <a:t>Autonomy</a:t>
            </a:r>
          </a:p>
          <a:p>
            <a:r>
              <a:rPr lang="en-GB" sz="1400" dirty="0"/>
              <a:t>Stability</a:t>
            </a:r>
          </a:p>
          <a:p>
            <a:r>
              <a:rPr lang="en-GB" sz="1400" dirty="0"/>
              <a:t>Creativity</a:t>
            </a:r>
          </a:p>
          <a:p>
            <a:r>
              <a:rPr lang="en-GB" sz="1400" dirty="0"/>
              <a:t>Service/dedication to a cause </a:t>
            </a:r>
          </a:p>
          <a:p>
            <a:r>
              <a:rPr lang="en-GB" sz="1400" dirty="0"/>
              <a:t>Lifestyle</a:t>
            </a:r>
          </a:p>
          <a:p>
            <a:r>
              <a:rPr lang="en-GB" sz="1400" dirty="0"/>
              <a:t>Pure Challenge </a:t>
            </a:r>
          </a:p>
        </p:txBody>
      </p:sp>
      <p:sp>
        <p:nvSpPr>
          <p:cNvPr id="4" name="Content Placeholder 3">
            <a:extLst>
              <a:ext uri="{FF2B5EF4-FFF2-40B4-BE49-F238E27FC236}">
                <a16:creationId xmlns:a16="http://schemas.microsoft.com/office/drawing/2014/main" id="{53587637-7A64-1EA5-DE3F-9E6E9A20DC30}"/>
              </a:ext>
            </a:extLst>
          </p:cNvPr>
          <p:cNvSpPr>
            <a:spLocks noGrp="1"/>
          </p:cNvSpPr>
          <p:nvPr>
            <p:ph sz="half" idx="2"/>
          </p:nvPr>
        </p:nvSpPr>
        <p:spPr>
          <a:xfrm>
            <a:off x="1074821" y="1295399"/>
            <a:ext cx="5735053" cy="4624138"/>
          </a:xfrm>
        </p:spPr>
        <p:txBody>
          <a:bodyPr/>
          <a:lstStyle/>
          <a:p>
            <a:pPr>
              <a:spcBef>
                <a:spcPts val="600"/>
              </a:spcBef>
            </a:pPr>
            <a:r>
              <a:rPr lang="en-GB" sz="2000" b="1" dirty="0">
                <a:latin typeface="Calibri" panose="020F0502020204030204" pitchFamily="34" charset="0"/>
                <a:ea typeface="Calibri" panose="020F0502020204030204" pitchFamily="34" charset="0"/>
                <a:cs typeface="Times New Roman" panose="02020603050405020304" pitchFamily="18" charset="0"/>
              </a:rPr>
              <a:t>What have you enjoyed doing from your Degrees?</a:t>
            </a:r>
          </a:p>
          <a:p>
            <a:pPr>
              <a:spcBef>
                <a:spcPts val="600"/>
              </a:spcBef>
            </a:pPr>
            <a:r>
              <a:rPr lang="en-GB" sz="2000" b="1" dirty="0"/>
              <a:t>What in your life right now makes you happy? </a:t>
            </a:r>
          </a:p>
          <a:p>
            <a:pPr>
              <a:spcBef>
                <a:spcPts val="600"/>
              </a:spcBef>
            </a:pPr>
            <a:r>
              <a:rPr lang="en-GB" dirty="0"/>
              <a:t>(Your job, a project, friends/family, a hobby?)</a:t>
            </a:r>
          </a:p>
          <a:p>
            <a:pPr>
              <a:spcBef>
                <a:spcPts val="600"/>
              </a:spcBef>
            </a:pPr>
            <a:r>
              <a:rPr lang="en-GB" sz="2000" b="1" dirty="0"/>
              <a:t>What activities can you lose yourself in and forget about time and place? </a:t>
            </a:r>
          </a:p>
          <a:p>
            <a:pPr>
              <a:spcBef>
                <a:spcPts val="600"/>
              </a:spcBef>
            </a:pPr>
            <a:r>
              <a:rPr lang="en-GB" dirty="0"/>
              <a:t>(Music, sport, travel planning, essay writing?) </a:t>
            </a:r>
            <a:endParaRPr lang="en-GB" sz="2000" dirty="0"/>
          </a:p>
          <a:p>
            <a:pPr>
              <a:spcBef>
                <a:spcPts val="600"/>
              </a:spcBef>
            </a:pPr>
            <a:r>
              <a:rPr lang="en-GB" sz="2000" b="1" dirty="0"/>
              <a:t>What are you passionate about? </a:t>
            </a:r>
          </a:p>
          <a:p>
            <a:pPr>
              <a:spcBef>
                <a:spcPts val="600"/>
              </a:spcBef>
            </a:pPr>
            <a:r>
              <a:rPr lang="en-GB" sz="2000" dirty="0"/>
              <a:t>(</a:t>
            </a:r>
            <a:r>
              <a:rPr lang="en-GB" dirty="0"/>
              <a:t>Helping others? The Law? Making money? Learning new things?</a:t>
            </a:r>
            <a:r>
              <a:rPr lang="en-GB" dirty="0">
                <a:latin typeface="Calibri" panose="020F0502020204030204" pitchFamily="34" charset="0"/>
                <a:ea typeface="Calibri" panose="020F0502020204030204" pitchFamily="34" charset="0"/>
                <a:cs typeface="Times New Roman" panose="02020603050405020304" pitchFamily="18" charset="0"/>
              </a:rPr>
              <a:t> )</a:t>
            </a:r>
          </a:p>
          <a:p>
            <a:endParaRPr lang="en-GB" sz="1400" dirty="0">
              <a:solidFill>
                <a:srgbClr val="2E4C81"/>
              </a:solidFill>
              <a:latin typeface="Lato" panose="020F0502020204030203" pitchFamily="34" charset="0"/>
              <a:hlinkClick r:id=""/>
            </a:endParaRPr>
          </a:p>
          <a:p>
            <a:r>
              <a:rPr lang="en-GB" sz="1400" dirty="0">
                <a:solidFill>
                  <a:srgbClr val="2E4C81"/>
                </a:solidFill>
                <a:latin typeface="Lato" panose="020F0502020204030203" pitchFamily="34" charset="0"/>
                <a:hlinkClick r:id=""/>
              </a:rPr>
              <a:t>Self-Awareness </a:t>
            </a:r>
            <a:r>
              <a:rPr lang="en-GB" sz="1400" dirty="0">
                <a:solidFill>
                  <a:srgbClr val="2E4C81"/>
                </a:solidFill>
                <a:hlinkClick r:id="rId3"/>
              </a:rPr>
              <a:t>Moodle</a:t>
            </a:r>
            <a:r>
              <a:rPr lang="en-GB" sz="1400" dirty="0">
                <a:solidFill>
                  <a:srgbClr val="2E4C81"/>
                </a:solidFill>
                <a:latin typeface="Lato" panose="020F0502020204030203" pitchFamily="34" charset="0"/>
                <a:hlinkClick r:id="rId3"/>
              </a:rPr>
              <a:t> course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endParaRPr lang="en-GB" sz="1400" dirty="0"/>
          </a:p>
        </p:txBody>
      </p:sp>
      <p:pic>
        <p:nvPicPr>
          <p:cNvPr id="9" name="Elemento grafico 12" descr="Head with Gears">
            <a:extLst>
              <a:ext uri="{FF2B5EF4-FFF2-40B4-BE49-F238E27FC236}">
                <a16:creationId xmlns:a16="http://schemas.microsoft.com/office/drawing/2014/main" id="{B0DBF76D-ADC4-F0EF-CA16-AFCF04FD36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94394" y="3880185"/>
            <a:ext cx="2747211" cy="2747211"/>
          </a:xfrm>
          <a:prstGeom prst="rect">
            <a:avLst/>
          </a:prstGeom>
        </p:spPr>
      </p:pic>
      <p:sp>
        <p:nvSpPr>
          <p:cNvPr id="5" name="TextBox 4">
            <a:extLst>
              <a:ext uri="{FF2B5EF4-FFF2-40B4-BE49-F238E27FC236}">
                <a16:creationId xmlns:a16="http://schemas.microsoft.com/office/drawing/2014/main" id="{FB5786E2-7947-E1B6-A5FA-E167F6D99759}"/>
              </a:ext>
            </a:extLst>
          </p:cNvPr>
          <p:cNvSpPr txBox="1"/>
          <p:nvPr/>
        </p:nvSpPr>
        <p:spPr>
          <a:xfrm>
            <a:off x="838200" y="5518484"/>
            <a:ext cx="8771021" cy="1106905"/>
          </a:xfrm>
          <a:prstGeom prst="rect">
            <a:avLst/>
          </a:prstGeom>
          <a:solidFill>
            <a:schemeClr val="accent2">
              <a:lumMod val="60000"/>
              <a:lumOff val="40000"/>
            </a:schemeClr>
          </a:solidFill>
        </p:spPr>
        <p:txBody>
          <a:bodyPr wrap="square" rtlCol="0">
            <a:noAutofit/>
          </a:bodyPr>
          <a:lstStyle/>
          <a:p>
            <a:pPr algn="l">
              <a:lnSpc>
                <a:spcPct val="100000"/>
              </a:lnSpc>
              <a:spcBef>
                <a:spcPts val="0"/>
              </a:spcBef>
              <a:spcAft>
                <a:spcPts val="800"/>
              </a:spcAft>
            </a:pPr>
            <a:r>
              <a:rPr lang="en-GB" b="1" dirty="0" err="1"/>
              <a:t>WiA</a:t>
            </a:r>
            <a:r>
              <a:rPr lang="en-GB" b="1" dirty="0"/>
              <a:t> Values:</a:t>
            </a:r>
          </a:p>
          <a:p>
            <a:pPr algn="l">
              <a:lnSpc>
                <a:spcPct val="100000"/>
              </a:lnSpc>
              <a:spcBef>
                <a:spcPts val="0"/>
              </a:spcBef>
              <a:spcAft>
                <a:spcPts val="800"/>
              </a:spcAft>
            </a:pPr>
            <a:r>
              <a:rPr lang="en-GB" b="0" i="0" dirty="0">
                <a:solidFill>
                  <a:srgbClr val="383838"/>
                </a:solidFill>
                <a:effectLst/>
                <a:latin typeface="Lato" panose="020F0502020204030203" pitchFamily="34" charset="0"/>
              </a:rPr>
              <a:t>We hold our core values at the heart of everything we do. These are: Collaboration, Respect, Aspiration, Impact, Commitment and Resilience.</a:t>
            </a:r>
            <a:endParaRPr lang="en-GB" dirty="0"/>
          </a:p>
        </p:txBody>
      </p:sp>
    </p:spTree>
    <p:extLst>
      <p:ext uri="{BB962C8B-B14F-4D97-AF65-F5344CB8AC3E}">
        <p14:creationId xmlns:p14="http://schemas.microsoft.com/office/powerpoint/2010/main" val="421413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B2093-E38F-F045-D578-A9F09A49CA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D4E629-4807-4462-F4E1-F93C4912F7A0}"/>
              </a:ext>
            </a:extLst>
          </p:cNvPr>
          <p:cNvSpPr>
            <a:spLocks noGrp="1"/>
          </p:cNvSpPr>
          <p:nvPr>
            <p:ph type="title"/>
          </p:nvPr>
        </p:nvSpPr>
        <p:spPr>
          <a:xfrm>
            <a:off x="5960641" y="3601745"/>
            <a:ext cx="6103021" cy="2189453"/>
          </a:xfrm>
        </p:spPr>
        <p:txBody>
          <a:bodyPr anchor="b">
            <a:normAutofit/>
          </a:bodyPr>
          <a:lstStyle/>
          <a:p>
            <a:r>
              <a:rPr lang="en-GB" sz="2400" dirty="0">
                <a:effectLst/>
                <a:latin typeface="Aptos" panose="020B0004020202020204" pitchFamily="34" charset="0"/>
                <a:ea typeface="Aptos" panose="020B0004020202020204" pitchFamily="34" charset="0"/>
                <a:cs typeface="Times New Roman" panose="02020603050405020304" pitchFamily="18" charset="0"/>
              </a:rPr>
              <a:t>Please outline any experience you have had which has helped you to develop those skills required to support learners</a:t>
            </a:r>
            <a:endParaRPr lang="en-GB" sz="3200" dirty="0"/>
          </a:p>
        </p:txBody>
      </p:sp>
      <p:pic>
        <p:nvPicPr>
          <p:cNvPr id="7" name="Picture Placeholder 6">
            <a:extLst>
              <a:ext uri="{FF2B5EF4-FFF2-40B4-BE49-F238E27FC236}">
                <a16:creationId xmlns:a16="http://schemas.microsoft.com/office/drawing/2014/main" id="{539E8208-039C-1A85-D71A-B5951D23841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8098" b="18098"/>
          <a:stretch/>
        </p:blipFill>
        <p:spPr>
          <a:noFill/>
        </p:spPr>
      </p:pic>
    </p:spTree>
    <p:extLst>
      <p:ext uri="{BB962C8B-B14F-4D97-AF65-F5344CB8AC3E}">
        <p14:creationId xmlns:p14="http://schemas.microsoft.com/office/powerpoint/2010/main" val="35753435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F9ACFEA-91D1-4CB9-19D3-6A80433A728A}"/>
              </a:ext>
            </a:extLst>
          </p:cNvPr>
          <p:cNvSpPr>
            <a:spLocks noGrp="1"/>
          </p:cNvSpPr>
          <p:nvPr>
            <p:ph type="title"/>
          </p:nvPr>
        </p:nvSpPr>
        <p:spPr/>
        <p:txBody>
          <a:bodyPr>
            <a:noAutofit/>
          </a:bodyPr>
          <a:lstStyle/>
          <a:p>
            <a:r>
              <a:rPr lang="en-GB" sz="3600" dirty="0"/>
              <a:t>Skills required to support learners</a:t>
            </a:r>
          </a:p>
        </p:txBody>
      </p:sp>
      <p:pic>
        <p:nvPicPr>
          <p:cNvPr id="4" name="Picture 3" descr="A qr code with a white background&#10;&#10;Description automatically generated">
            <a:extLst>
              <a:ext uri="{FF2B5EF4-FFF2-40B4-BE49-F238E27FC236}">
                <a16:creationId xmlns:a16="http://schemas.microsoft.com/office/drawing/2014/main" id="{DAF5C0BD-48A8-BF78-1D10-30282E7A1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985520"/>
            <a:ext cx="5872480" cy="5872480"/>
          </a:xfrm>
          <a:prstGeom prst="rect">
            <a:avLst/>
          </a:prstGeom>
        </p:spPr>
      </p:pic>
    </p:spTree>
    <p:extLst>
      <p:ext uri="{BB962C8B-B14F-4D97-AF65-F5344CB8AC3E}">
        <p14:creationId xmlns:p14="http://schemas.microsoft.com/office/powerpoint/2010/main" val="2360550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2D1A532-C2AE-E0AF-2BE5-6D515298AB02}"/>
              </a:ext>
            </a:extLst>
          </p:cNvPr>
          <p:cNvSpPr>
            <a:spLocks noGrp="1"/>
          </p:cNvSpPr>
          <p:nvPr>
            <p:ph type="title"/>
          </p:nvPr>
        </p:nvSpPr>
        <p:spPr/>
        <p:txBody>
          <a:bodyPr/>
          <a:lstStyle/>
          <a:p>
            <a:r>
              <a:rPr lang="en-GB" sz="3200" dirty="0"/>
              <a:t>Employabi</a:t>
            </a:r>
            <a:r>
              <a:rPr lang="en-GB" sz="3600" dirty="0"/>
              <a:t>lity – what is it?</a:t>
            </a:r>
          </a:p>
        </p:txBody>
      </p:sp>
      <p:sp>
        <p:nvSpPr>
          <p:cNvPr id="4" name="Slide Number Placeholder 3">
            <a:extLst>
              <a:ext uri="{FF2B5EF4-FFF2-40B4-BE49-F238E27FC236}">
                <a16:creationId xmlns:a16="http://schemas.microsoft.com/office/drawing/2014/main" id="{2FD84015-D897-9922-9D30-2153EC3F3570}"/>
              </a:ext>
            </a:extLst>
          </p:cNvPr>
          <p:cNvSpPr>
            <a:spLocks noGrp="1"/>
          </p:cNvSpPr>
          <p:nvPr>
            <p:ph type="sldNum" sz="quarter" idx="11"/>
          </p:nvPr>
        </p:nvSpPr>
        <p:spPr/>
        <p:txBody>
          <a:bodyPr/>
          <a:lstStyle/>
          <a:p>
            <a:fld id="{E8F1A65C-595C-4736-BF40-F7D31E789466}" type="slidenum">
              <a:rPr lang="en-GB" smtClean="0"/>
              <a:pPr/>
              <a:t>8</a:t>
            </a:fld>
            <a:endParaRPr lang="en-GB" dirty="0"/>
          </a:p>
        </p:txBody>
      </p:sp>
      <p:sp>
        <p:nvSpPr>
          <p:cNvPr id="9" name="Content Placeholder 8">
            <a:extLst>
              <a:ext uri="{FF2B5EF4-FFF2-40B4-BE49-F238E27FC236}">
                <a16:creationId xmlns:a16="http://schemas.microsoft.com/office/drawing/2014/main" id="{78605675-ECE3-53AD-CD31-48CB6719A0A6}"/>
              </a:ext>
            </a:extLst>
          </p:cNvPr>
          <p:cNvSpPr>
            <a:spLocks noGrp="1"/>
          </p:cNvSpPr>
          <p:nvPr>
            <p:ph sz="quarter" idx="17"/>
          </p:nvPr>
        </p:nvSpPr>
        <p:spPr>
          <a:xfrm>
            <a:off x="413582" y="1641566"/>
            <a:ext cx="9030456" cy="2807342"/>
          </a:xfrm>
        </p:spPr>
        <p:txBody>
          <a:bodyPr/>
          <a:lstStyle/>
          <a:p>
            <a:pPr marL="0" indent="0" algn="just">
              <a:buNone/>
            </a:pPr>
            <a:r>
              <a:rPr lang="en-GB" sz="2400" dirty="0"/>
              <a:t>Employability is not just about students making deposits into a bank of skills, it is a combination of personal qualities, skills of various kinds and subject understanding.</a:t>
            </a:r>
          </a:p>
          <a:p>
            <a:pPr marL="0" indent="0" algn="just">
              <a:buNone/>
            </a:pPr>
            <a:endParaRPr lang="en-GB" sz="2400" dirty="0"/>
          </a:p>
          <a:p>
            <a:pPr marL="0" indent="0" algn="just">
              <a:buNone/>
            </a:pPr>
            <a:r>
              <a:rPr lang="en-GB" sz="2400" dirty="0"/>
              <a:t>It’s about having developed </a:t>
            </a:r>
            <a:r>
              <a:rPr lang="en-GB" sz="2400" b="1" dirty="0"/>
              <a:t>self-awareness and confidence </a:t>
            </a:r>
            <a:r>
              <a:rPr lang="en-GB" sz="2400" dirty="0"/>
              <a:t>in what you have to offer as an individual. </a:t>
            </a:r>
          </a:p>
          <a:p>
            <a:pPr marL="0" indent="0" algn="just">
              <a:buNone/>
            </a:pPr>
            <a:endParaRPr lang="en-GB" sz="2400" dirty="0"/>
          </a:p>
          <a:p>
            <a:endParaRPr lang="en-GB" dirty="0"/>
          </a:p>
        </p:txBody>
      </p:sp>
      <p:sp>
        <p:nvSpPr>
          <p:cNvPr id="11" name="TextBox 10">
            <a:extLst>
              <a:ext uri="{FF2B5EF4-FFF2-40B4-BE49-F238E27FC236}">
                <a16:creationId xmlns:a16="http://schemas.microsoft.com/office/drawing/2014/main" id="{7307923D-394F-5ECC-0B27-9532E5C48A89}"/>
              </a:ext>
            </a:extLst>
          </p:cNvPr>
          <p:cNvSpPr txBox="1"/>
          <p:nvPr/>
        </p:nvSpPr>
        <p:spPr>
          <a:xfrm>
            <a:off x="413582" y="4504789"/>
            <a:ext cx="10588452" cy="1200329"/>
          </a:xfrm>
          <a:prstGeom prst="rect">
            <a:avLst/>
          </a:prstGeom>
          <a:noFill/>
        </p:spPr>
        <p:txBody>
          <a:bodyPr wrap="square">
            <a:spAutoFit/>
          </a:bodyPr>
          <a:lstStyle/>
          <a:p>
            <a:pPr marL="0" indent="0" algn="just">
              <a:buNone/>
            </a:pPr>
            <a:r>
              <a:rPr lang="en-GB" sz="2400" dirty="0"/>
              <a:t>The real focus is on </a:t>
            </a:r>
            <a:r>
              <a:rPr lang="en-GB" sz="2400" b="1" dirty="0"/>
              <a:t>developing critical, reflective abilities</a:t>
            </a:r>
            <a:r>
              <a:rPr lang="en-GB" sz="2400" dirty="0"/>
              <a:t>, with a view to </a:t>
            </a:r>
            <a:r>
              <a:rPr lang="en-GB" sz="2400" b="1" dirty="0"/>
              <a:t>empowering and enhancing you as a learner</a:t>
            </a:r>
            <a:r>
              <a:rPr lang="en-GB" sz="2400" dirty="0"/>
              <a:t>. Employment is a by-product of this process.</a:t>
            </a:r>
          </a:p>
        </p:txBody>
      </p:sp>
    </p:spTree>
    <p:extLst>
      <p:ext uri="{BB962C8B-B14F-4D97-AF65-F5344CB8AC3E}">
        <p14:creationId xmlns:p14="http://schemas.microsoft.com/office/powerpoint/2010/main" val="499022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GB" dirty="0"/>
              <a:t>Breakdown Your Activities:</a:t>
            </a:r>
          </a:p>
        </p:txBody>
      </p:sp>
      <p:sp>
        <p:nvSpPr>
          <p:cNvPr id="11" name="Text Placeholder 3">
            <a:extLst>
              <a:ext uri="{FF2B5EF4-FFF2-40B4-BE49-F238E27FC236}">
                <a16:creationId xmlns:a16="http://schemas.microsoft.com/office/drawing/2014/main" id="{D1148ADB-F0F5-F362-FCE4-09B9AC9C1A5D}"/>
              </a:ext>
            </a:extLst>
          </p:cNvPr>
          <p:cNvSpPr>
            <a:spLocks noGrp="1"/>
          </p:cNvSpPr>
          <p:nvPr>
            <p:ph type="body" sz="quarter" idx="12"/>
          </p:nvPr>
        </p:nvSpPr>
        <p:spPr>
          <a:xfrm>
            <a:off x="413953" y="1311623"/>
            <a:ext cx="3827847" cy="508000"/>
          </a:xfrm>
        </p:spPr>
        <p:txBody>
          <a:bodyPr/>
          <a:lstStyle/>
          <a:p>
            <a:r>
              <a:rPr lang="en-US" dirty="0"/>
              <a:t>Skills for work, Not of work!</a:t>
            </a:r>
          </a:p>
        </p:txBody>
      </p:sp>
      <p:sp>
        <p:nvSpPr>
          <p:cNvPr id="3" name="Content Placeholder 2"/>
          <p:cNvSpPr>
            <a:spLocks noGrp="1"/>
          </p:cNvSpPr>
          <p:nvPr>
            <p:ph type="body" sz="quarter" idx="13"/>
          </p:nvPr>
        </p:nvSpPr>
        <p:spPr>
          <a:xfrm>
            <a:off x="413584" y="2558129"/>
            <a:ext cx="4406069" cy="2740024"/>
          </a:xfrm>
        </p:spPr>
        <p:txBody>
          <a:bodyPr vert="horz" lIns="91440" tIns="45720" rIns="91440" bIns="45720" numCol="1" spcCol="360000" rtlCol="0">
            <a:normAutofit/>
          </a:bodyPr>
          <a:lstStyle/>
          <a:p>
            <a:r>
              <a:rPr lang="en-GB" dirty="0"/>
              <a:t>Have you “organised social events for the society?”</a:t>
            </a:r>
          </a:p>
          <a:p>
            <a:r>
              <a:rPr lang="en-GB" dirty="0"/>
              <a:t>OR have you:</a:t>
            </a:r>
          </a:p>
          <a:p>
            <a:r>
              <a:rPr lang="en-GB" dirty="0"/>
              <a:t>“Implemented changes to society social events based on feedback from the society members, such as a “sober Sunday paintball” event, collaborating with Exec members to plan and schedule. Which increased member involvement by 20%.”</a:t>
            </a:r>
          </a:p>
          <a:p>
            <a:r>
              <a:rPr lang="en-GB" dirty="0"/>
              <a:t>HOW---------------WHAT-----------WHY/RESULT</a:t>
            </a:r>
          </a:p>
        </p:txBody>
      </p:sp>
      <p:pic>
        <p:nvPicPr>
          <p:cNvPr id="6" name="Picture Placeholder 5" descr="A close-up of a person's hands over a notebook&#10;&#10;Description automatically generated">
            <a:extLst>
              <a:ext uri="{FF2B5EF4-FFF2-40B4-BE49-F238E27FC236}">
                <a16:creationId xmlns:a16="http://schemas.microsoft.com/office/drawing/2014/main" id="{1883A15A-3463-A1BF-70F0-D409066AAD24}"/>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t="3612" b="3612"/>
          <a:stretch>
            <a:fillRect/>
          </a:stretch>
        </p:blipFill>
        <p:spPr/>
      </p:pic>
      <p:sp>
        <p:nvSpPr>
          <p:cNvPr id="4" name="TextBox 3"/>
          <p:cNvSpPr txBox="1"/>
          <p:nvPr/>
        </p:nvSpPr>
        <p:spPr>
          <a:xfrm>
            <a:off x="6743700" y="5505451"/>
            <a:ext cx="4438650" cy="819150"/>
          </a:xfrm>
          <a:prstGeom prst="rect">
            <a:avLst/>
          </a:prstGeom>
        </p:spPr>
        <p:txBody>
          <a:bodyPr vert="horz" lIns="91440" tIns="45720" rIns="91440" bIns="45720" rtlCol="0" anchor="ctr">
            <a:normAutofit/>
          </a:bodyPr>
          <a:lstStyle/>
          <a:p>
            <a:pPr>
              <a:spcAft>
                <a:spcPts val="800"/>
              </a:spcAft>
            </a:pPr>
            <a:r>
              <a:rPr lang="en-US" b="1" kern="1200">
                <a:solidFill>
                  <a:schemeClr val="bg1"/>
                </a:solidFill>
                <a:latin typeface="+mn-lt"/>
                <a:ea typeface="+mn-ea"/>
                <a:cs typeface="+mn-cs"/>
              </a:rPr>
              <a:t>Show Not Tell !!</a:t>
            </a:r>
          </a:p>
        </p:txBody>
      </p:sp>
    </p:spTree>
    <p:extLst>
      <p:ext uri="{BB962C8B-B14F-4D97-AF65-F5344CB8AC3E}">
        <p14:creationId xmlns:p14="http://schemas.microsoft.com/office/powerpoint/2010/main" val="199521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RESGUID" val="120e0a13-95d8-43c9-9f8f-22b02f3a87c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O Bran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SO Brand" id="{9CD1A29D-7069-46DC-AF5C-886B9F53B106}" vid="{2AAAC550-8C82-4F37-B460-F125A0DC0398}"/>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1AE97ADA616C49A46D862367259D1D" ma:contentTypeVersion="17" ma:contentTypeDescription="Create a new document." ma:contentTypeScope="" ma:versionID="32ef3af33004cc9fca4ab17bf9200808">
  <xsd:schema xmlns:xsd="http://www.w3.org/2001/XMLSchema" xmlns:xs="http://www.w3.org/2001/XMLSchema" xmlns:p="http://schemas.microsoft.com/office/2006/metadata/properties" xmlns:ns3="8a8630f7-48c1-4b15-ad61-d988df238098" xmlns:ns4="481c68ec-1a77-4d16-b50a-719138b4368d" targetNamespace="http://schemas.microsoft.com/office/2006/metadata/properties" ma:root="true" ma:fieldsID="67f23c61fae0e790849c8dad111c58d0" ns3:_="" ns4:_="">
    <xsd:import namespace="8a8630f7-48c1-4b15-ad61-d988df238098"/>
    <xsd:import namespace="481c68ec-1a77-4d16-b50a-719138b4368d"/>
    <xsd:element name="properties">
      <xsd:complexType>
        <xsd:sequence>
          <xsd:element name="documentManagement">
            <xsd:complexType>
              <xsd:all>
                <xsd:element ref="ns3:SharedWithUsers" minOccurs="0"/>
                <xsd:element ref="ns3:SharingHintHash" minOccurs="0"/>
                <xsd:element ref="ns3:SharedWithDetails"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LengthInSeconds" minOccurs="0"/>
                <xsd:element ref="ns4:_activity" minOccurs="0"/>
                <xsd:element ref="ns4:MediaServiceAutoTags" minOccurs="0"/>
                <xsd:element ref="ns4:MediaServiceObjectDetectorVersions" minOccurs="0"/>
                <xsd:element ref="ns4:MediaServiceSystemTags" minOccurs="0"/>
                <xsd:element ref="ns4:MediaServiceGenerationTime" minOccurs="0"/>
                <xsd:element ref="ns4:MediaServiceEventHashCode" minOccurs="0"/>
                <xsd:element ref="ns4:MediaServiceSearchProperties"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8630f7-48c1-4b15-ad61-d988df23809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hidden="true"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81c68ec-1a77-4d16-b50a-719138b4368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_activity" ma:index="17" nillable="true" ma:displayName="_activity" ma:hidden="true" ma:internalName="_activity">
      <xsd:simpleType>
        <xsd:restriction base="dms:Note"/>
      </xsd:simpleType>
    </xsd:element>
    <xsd:element name="MediaServiceAutoTags" ma:index="18" nillable="true" ma:displayName="Tags" ma:internalName="MediaServiceAutoTags"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CR" ma:index="2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481c68ec-1a77-4d16-b50a-719138b4368d" xsi:nil="true"/>
  </documentManagement>
</p:properties>
</file>

<file path=customXml/itemProps1.xml><?xml version="1.0" encoding="utf-8"?>
<ds:datastoreItem xmlns:ds="http://schemas.openxmlformats.org/officeDocument/2006/customXml" ds:itemID="{C248E3BF-32F8-444D-B1F3-D376FADA02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8630f7-48c1-4b15-ad61-d988df238098"/>
    <ds:schemaRef ds:uri="481c68ec-1a77-4d16-b50a-719138b436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5F6CA9-DC29-4B91-92F6-1F4B7AE5B69D}">
  <ds:schemaRefs>
    <ds:schemaRef ds:uri="http://schemas.microsoft.com/sharepoint/v3/contenttype/forms"/>
  </ds:schemaRefs>
</ds:datastoreItem>
</file>

<file path=customXml/itemProps3.xml><?xml version="1.0" encoding="utf-8"?>
<ds:datastoreItem xmlns:ds="http://schemas.openxmlformats.org/officeDocument/2006/customXml" ds:itemID="{F0E322D1-1696-4EB2-9FC3-D16F1A99E58C}">
  <ds:schemaRefs>
    <ds:schemaRef ds:uri="http://purl.org/dc/terms/"/>
    <ds:schemaRef ds:uri="481c68ec-1a77-4d16-b50a-719138b4368d"/>
    <ds:schemaRef ds:uri="http://purl.org/dc/dcmitype/"/>
    <ds:schemaRef ds:uri="http://purl.org/dc/elements/1.1/"/>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8a8630f7-48c1-4b15-ad61-d988df238098"/>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SO Brand</Template>
  <TotalTime>2636</TotalTime>
  <Words>1221</Words>
  <Application>Microsoft Office PowerPoint</Application>
  <PresentationFormat>Widescreen</PresentationFormat>
  <Paragraphs>191</Paragraphs>
  <Slides>19</Slides>
  <Notes>16</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19</vt:i4>
      </vt:variant>
    </vt:vector>
  </HeadingPairs>
  <TitlesOfParts>
    <vt:vector size="32" baseType="lpstr">
      <vt:lpstr>Aptos</vt:lpstr>
      <vt:lpstr>Arial</vt:lpstr>
      <vt:lpstr>Bahnschrift Light</vt:lpstr>
      <vt:lpstr>Bahnschrift SemiLight SemiConde</vt:lpstr>
      <vt:lpstr>Calibri</vt:lpstr>
      <vt:lpstr>Lato</vt:lpstr>
      <vt:lpstr>Times New Roman</vt:lpstr>
      <vt:lpstr>SO Brand</vt:lpstr>
      <vt:lpstr>Bright Teal</vt:lpstr>
      <vt:lpstr>Bright Blue</vt:lpstr>
      <vt:lpstr>Bright Orange</vt:lpstr>
      <vt:lpstr>Dark Ruby</vt:lpstr>
      <vt:lpstr>Bright Gold</vt:lpstr>
      <vt:lpstr>Warwick in Africa Application Support workshop</vt:lpstr>
      <vt:lpstr>PowerPoint Presentation</vt:lpstr>
      <vt:lpstr>What is Warwick In Africa?</vt:lpstr>
      <vt:lpstr>Tell us what motivates you to want to be a Warwick in Africa volunteer teacher </vt:lpstr>
      <vt:lpstr>What is important to you in life? </vt:lpstr>
      <vt:lpstr>Please outline any experience you have had which has helped you to develop those skills required to support learners</vt:lpstr>
      <vt:lpstr>Skills required to support learners</vt:lpstr>
      <vt:lpstr>Employability – what is it?</vt:lpstr>
      <vt:lpstr>Breakdown Your Activities:</vt:lpstr>
      <vt:lpstr>Framework</vt:lpstr>
      <vt:lpstr>Active verbs have impact</vt:lpstr>
      <vt:lpstr>Describe a situation where you have had to demonstrate self-reliance and personal resilience</vt:lpstr>
      <vt:lpstr>Why resilience will be needed: </vt:lpstr>
      <vt:lpstr>How do you manage challenges and setbacks?</vt:lpstr>
      <vt:lpstr>Tell us what challenges or problems you anticipate. Think about how you might you overcome them</vt:lpstr>
      <vt:lpstr>How To Solve a Problem</vt:lpstr>
      <vt:lpstr>Describe how you would approach fundraising £1,000 from the general public and any experience you have that would help you to achieve the target</vt:lpstr>
      <vt:lpstr>How to make £1000</vt:lpstr>
      <vt:lpstr>Examples of fundraising: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Wetherhill, Ellie</dc:creator>
  <cp:lastModifiedBy>Scrase, Ian</cp:lastModifiedBy>
  <cp:revision>13</cp:revision>
  <cp:lastPrinted>2024-11-04T11:48:26Z</cp:lastPrinted>
  <dcterms:created xsi:type="dcterms:W3CDTF">2024-10-11T14:35:11Z</dcterms:created>
  <dcterms:modified xsi:type="dcterms:W3CDTF">2024-12-02T15:47:38Z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0x010100D51AE97ADA616C49A46D862367259D1D</vt:lpwstr>
  </property>
</Properties>
</file>