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74"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C72F56-D55E-457F-BDD4-24981E8209B8}"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91D0550B-0929-43A1-8A54-B61A84306BA7}">
      <dgm:prSet phldrT="[Text]" custT="1"/>
      <dgm:spPr/>
      <dgm:t>
        <a:bodyPr/>
        <a:lstStyle/>
        <a:p>
          <a:r>
            <a:rPr lang="en-US" sz="2400" b="1" cap="none" spc="0" dirty="0">
              <a:ln w="22225">
                <a:solidFill>
                  <a:schemeClr val="accent2"/>
                </a:solidFill>
                <a:prstDash val="solid"/>
              </a:ln>
              <a:solidFill>
                <a:schemeClr val="accent2">
                  <a:lumMod val="40000"/>
                  <a:lumOff val="60000"/>
                </a:schemeClr>
              </a:solidFill>
              <a:effectLst/>
            </a:rPr>
            <a:t>2</a:t>
          </a:r>
        </a:p>
        <a:p>
          <a:r>
            <a:rPr lang="en-GB" sz="1900" b="0" i="0" dirty="0"/>
            <a:t>Quick and Easy tasks. </a:t>
          </a:r>
          <a:r>
            <a:rPr lang="en-GB" sz="2000" b="0" i="0" dirty="0"/>
            <a:t>Low effort, Big</a:t>
          </a:r>
          <a:r>
            <a:rPr lang="en-GB" sz="1900" b="0" i="0" dirty="0"/>
            <a:t> reward.</a:t>
          </a:r>
          <a:endParaRPr lang="en-US" sz="1900" dirty="0"/>
        </a:p>
      </dgm:t>
    </dgm:pt>
    <dgm:pt modelId="{97902789-5C82-4F54-A00B-9F7FC00D7572}" type="parTrans" cxnId="{5364B90E-ACE9-4A3A-B4CA-771776CAAFF9}">
      <dgm:prSet/>
      <dgm:spPr/>
      <dgm:t>
        <a:bodyPr/>
        <a:lstStyle/>
        <a:p>
          <a:endParaRPr lang="en-US"/>
        </a:p>
      </dgm:t>
    </dgm:pt>
    <dgm:pt modelId="{E7FB8706-9F1D-4556-846F-04CE4B35C13C}" type="sibTrans" cxnId="{5364B90E-ACE9-4A3A-B4CA-771776CAAFF9}">
      <dgm:prSet/>
      <dgm:spPr/>
      <dgm:t>
        <a:bodyPr/>
        <a:lstStyle/>
        <a:p>
          <a:endParaRPr lang="en-US"/>
        </a:p>
      </dgm:t>
    </dgm:pt>
    <dgm:pt modelId="{37C7523C-1277-4F73-938C-EACB0BF5D501}">
      <dgm:prSet phldrT="[Text]" custT="1"/>
      <dgm:spPr/>
      <dgm:t>
        <a:bodyPr/>
        <a:lstStyle/>
        <a:p>
          <a:r>
            <a:rPr lang="en-US" sz="2400" b="1" cap="none" spc="0" dirty="0">
              <a:ln w="22225">
                <a:solidFill>
                  <a:schemeClr val="accent2"/>
                </a:solidFill>
                <a:prstDash val="solid"/>
              </a:ln>
              <a:solidFill>
                <a:schemeClr val="accent2">
                  <a:lumMod val="40000"/>
                  <a:lumOff val="60000"/>
                </a:schemeClr>
              </a:solidFill>
              <a:effectLst/>
            </a:rPr>
            <a:t>1</a:t>
          </a:r>
        </a:p>
        <a:p>
          <a:r>
            <a:rPr lang="en-GB" sz="2000" b="0" i="0" dirty="0"/>
            <a:t>Things you need to plan. Start them now!</a:t>
          </a:r>
          <a:endParaRPr lang="en-US" sz="2000" dirty="0"/>
        </a:p>
      </dgm:t>
    </dgm:pt>
    <dgm:pt modelId="{D7F36596-4427-4960-9D2F-F5A5BAFE6E3F}" type="parTrans" cxnId="{6ECF79D7-0D54-4CF2-B123-CF6EDBF10911}">
      <dgm:prSet/>
      <dgm:spPr/>
      <dgm:t>
        <a:bodyPr/>
        <a:lstStyle/>
        <a:p>
          <a:endParaRPr lang="en-US"/>
        </a:p>
      </dgm:t>
    </dgm:pt>
    <dgm:pt modelId="{F99A8ECA-A5A0-4791-803F-BF5EE3A1CECD}" type="sibTrans" cxnId="{6ECF79D7-0D54-4CF2-B123-CF6EDBF10911}">
      <dgm:prSet/>
      <dgm:spPr/>
      <dgm:t>
        <a:bodyPr/>
        <a:lstStyle/>
        <a:p>
          <a:endParaRPr lang="en-US"/>
        </a:p>
      </dgm:t>
    </dgm:pt>
    <dgm:pt modelId="{B0B0DE39-4621-418B-8BCC-00B03D48DE66}">
      <dgm:prSet phldrT="[Text]" custT="1"/>
      <dgm:spPr/>
      <dgm:t>
        <a:bodyPr/>
        <a:lstStyle/>
        <a:p>
          <a:r>
            <a:rPr lang="en-US" sz="2400" b="1" cap="none" spc="0" dirty="0">
              <a:ln w="22225">
                <a:solidFill>
                  <a:schemeClr val="accent2"/>
                </a:solidFill>
                <a:prstDash val="solid"/>
              </a:ln>
              <a:solidFill>
                <a:schemeClr val="accent2">
                  <a:lumMod val="40000"/>
                  <a:lumOff val="60000"/>
                </a:schemeClr>
              </a:solidFill>
              <a:effectLst/>
            </a:rPr>
            <a:t>4</a:t>
          </a:r>
        </a:p>
        <a:p>
          <a:r>
            <a:rPr lang="en-GB" sz="2000" b="0" i="0" dirty="0"/>
            <a:t>Things to do last – the non-important stuff!</a:t>
          </a:r>
          <a:endParaRPr lang="en-US" sz="2000" b="1" cap="none" spc="0" dirty="0">
            <a:ln w="22225">
              <a:solidFill>
                <a:schemeClr val="accent2"/>
              </a:solidFill>
              <a:prstDash val="solid"/>
            </a:ln>
            <a:solidFill>
              <a:schemeClr val="accent2">
                <a:lumMod val="40000"/>
                <a:lumOff val="60000"/>
              </a:schemeClr>
            </a:solidFill>
            <a:effectLst/>
          </a:endParaRPr>
        </a:p>
      </dgm:t>
    </dgm:pt>
    <dgm:pt modelId="{64373E2F-7A75-45C4-A576-001CF549A109}" type="parTrans" cxnId="{2AD3E8CD-82AA-4761-B64B-7F708DECAB2D}">
      <dgm:prSet/>
      <dgm:spPr/>
      <dgm:t>
        <a:bodyPr/>
        <a:lstStyle/>
        <a:p>
          <a:endParaRPr lang="en-US"/>
        </a:p>
      </dgm:t>
    </dgm:pt>
    <dgm:pt modelId="{18092F71-CC97-477B-B57C-32312BE12680}" type="sibTrans" cxnId="{2AD3E8CD-82AA-4761-B64B-7F708DECAB2D}">
      <dgm:prSet/>
      <dgm:spPr/>
      <dgm:t>
        <a:bodyPr/>
        <a:lstStyle/>
        <a:p>
          <a:endParaRPr lang="en-US"/>
        </a:p>
      </dgm:t>
    </dgm:pt>
    <dgm:pt modelId="{BAEA7C07-647B-41A7-B69E-038857D1F2D8}">
      <dgm:prSet phldrT="[Text]" custT="1"/>
      <dgm:spPr/>
      <dgm:t>
        <a:bodyPr/>
        <a:lstStyle/>
        <a:p>
          <a:r>
            <a:rPr lang="en-US" sz="2400" b="1" cap="none" spc="0" dirty="0">
              <a:ln w="22225">
                <a:solidFill>
                  <a:schemeClr val="accent2"/>
                </a:solidFill>
                <a:prstDash val="solid"/>
              </a:ln>
              <a:solidFill>
                <a:schemeClr val="accent2">
                  <a:lumMod val="40000"/>
                  <a:lumOff val="60000"/>
                </a:schemeClr>
              </a:solidFill>
              <a:effectLst/>
            </a:rPr>
            <a:t>3</a:t>
          </a:r>
        </a:p>
        <a:p>
          <a:r>
            <a:rPr lang="en-GB" sz="2000" b="0" i="0" dirty="0"/>
            <a:t>Jobs you have been putting off, stuff that has to be done</a:t>
          </a:r>
          <a:endParaRPr lang="en-US" sz="2000" dirty="0"/>
        </a:p>
      </dgm:t>
    </dgm:pt>
    <dgm:pt modelId="{C32F7D32-10E9-4C03-9190-10A12F0E5DA4}" type="parTrans" cxnId="{6224AE26-350B-4E0D-AAE2-FF1CF6874014}">
      <dgm:prSet/>
      <dgm:spPr/>
      <dgm:t>
        <a:bodyPr/>
        <a:lstStyle/>
        <a:p>
          <a:endParaRPr lang="en-US"/>
        </a:p>
      </dgm:t>
    </dgm:pt>
    <dgm:pt modelId="{78568CE7-A954-488C-901D-5E2019C87BCD}" type="sibTrans" cxnId="{6224AE26-350B-4E0D-AAE2-FF1CF6874014}">
      <dgm:prSet/>
      <dgm:spPr/>
      <dgm:t>
        <a:bodyPr/>
        <a:lstStyle/>
        <a:p>
          <a:endParaRPr lang="en-US"/>
        </a:p>
      </dgm:t>
    </dgm:pt>
    <dgm:pt modelId="{99353BFF-CFBB-4E59-9B24-0BDD65EB0BE1}" type="pres">
      <dgm:prSet presAssocID="{BDC72F56-D55E-457F-BDD4-24981E8209B8}" presName="matrix" presStyleCnt="0">
        <dgm:presLayoutVars>
          <dgm:chMax val="1"/>
          <dgm:dir/>
          <dgm:resizeHandles val="exact"/>
        </dgm:presLayoutVars>
      </dgm:prSet>
      <dgm:spPr/>
    </dgm:pt>
    <dgm:pt modelId="{875D1A92-CC15-4F31-BD80-306EC3F56E0D}" type="pres">
      <dgm:prSet presAssocID="{BDC72F56-D55E-457F-BDD4-24981E8209B8}" presName="axisShape" presStyleLbl="bgShp" presStyleIdx="0" presStyleCnt="1"/>
      <dgm:spPr/>
    </dgm:pt>
    <dgm:pt modelId="{F7DB1E45-ADD0-48CC-B21A-39F9A3CA7BE4}" type="pres">
      <dgm:prSet presAssocID="{BDC72F56-D55E-457F-BDD4-24981E8209B8}" presName="rect1" presStyleLbl="node1" presStyleIdx="0" presStyleCnt="4">
        <dgm:presLayoutVars>
          <dgm:chMax val="0"/>
          <dgm:chPref val="0"/>
          <dgm:bulletEnabled val="1"/>
        </dgm:presLayoutVars>
      </dgm:prSet>
      <dgm:spPr/>
    </dgm:pt>
    <dgm:pt modelId="{0F78BA01-958D-405E-BE01-1F1075F8D767}" type="pres">
      <dgm:prSet presAssocID="{BDC72F56-D55E-457F-BDD4-24981E8209B8}" presName="rect2" presStyleLbl="node1" presStyleIdx="1" presStyleCnt="4">
        <dgm:presLayoutVars>
          <dgm:chMax val="0"/>
          <dgm:chPref val="0"/>
          <dgm:bulletEnabled val="1"/>
        </dgm:presLayoutVars>
      </dgm:prSet>
      <dgm:spPr/>
    </dgm:pt>
    <dgm:pt modelId="{FCF885FB-4940-4891-BC84-555A86891F6C}" type="pres">
      <dgm:prSet presAssocID="{BDC72F56-D55E-457F-BDD4-24981E8209B8}" presName="rect3" presStyleLbl="node1" presStyleIdx="2" presStyleCnt="4">
        <dgm:presLayoutVars>
          <dgm:chMax val="0"/>
          <dgm:chPref val="0"/>
          <dgm:bulletEnabled val="1"/>
        </dgm:presLayoutVars>
      </dgm:prSet>
      <dgm:spPr/>
    </dgm:pt>
    <dgm:pt modelId="{3E96695C-637A-46A4-914B-DF4E0A2BEEC8}" type="pres">
      <dgm:prSet presAssocID="{BDC72F56-D55E-457F-BDD4-24981E8209B8}" presName="rect4" presStyleLbl="node1" presStyleIdx="3" presStyleCnt="4">
        <dgm:presLayoutVars>
          <dgm:chMax val="0"/>
          <dgm:chPref val="0"/>
          <dgm:bulletEnabled val="1"/>
        </dgm:presLayoutVars>
      </dgm:prSet>
      <dgm:spPr/>
    </dgm:pt>
  </dgm:ptLst>
  <dgm:cxnLst>
    <dgm:cxn modelId="{5364B90E-ACE9-4A3A-B4CA-771776CAAFF9}" srcId="{BDC72F56-D55E-457F-BDD4-24981E8209B8}" destId="{91D0550B-0929-43A1-8A54-B61A84306BA7}" srcOrd="0" destOrd="0" parTransId="{97902789-5C82-4F54-A00B-9F7FC00D7572}" sibTransId="{E7FB8706-9F1D-4556-846F-04CE4B35C13C}"/>
    <dgm:cxn modelId="{6224AE26-350B-4E0D-AAE2-FF1CF6874014}" srcId="{BDC72F56-D55E-457F-BDD4-24981E8209B8}" destId="{BAEA7C07-647B-41A7-B69E-038857D1F2D8}" srcOrd="3" destOrd="0" parTransId="{C32F7D32-10E9-4C03-9190-10A12F0E5DA4}" sibTransId="{78568CE7-A954-488C-901D-5E2019C87BCD}"/>
    <dgm:cxn modelId="{4C71B493-7216-4A03-B1C8-D8A6AE6FE01C}" type="presOf" srcId="{37C7523C-1277-4F73-938C-EACB0BF5D501}" destId="{0F78BA01-958D-405E-BE01-1F1075F8D767}" srcOrd="0" destOrd="0" presId="urn:microsoft.com/office/officeart/2005/8/layout/matrix2"/>
    <dgm:cxn modelId="{B8907FA9-B52B-47D2-852A-A2658D180C72}" type="presOf" srcId="{B0B0DE39-4621-418B-8BCC-00B03D48DE66}" destId="{FCF885FB-4940-4891-BC84-555A86891F6C}" srcOrd="0" destOrd="0" presId="urn:microsoft.com/office/officeart/2005/8/layout/matrix2"/>
    <dgm:cxn modelId="{26AA8FBC-A2B6-4940-A3FC-7BDD6CE12933}" type="presOf" srcId="{91D0550B-0929-43A1-8A54-B61A84306BA7}" destId="{F7DB1E45-ADD0-48CC-B21A-39F9A3CA7BE4}" srcOrd="0" destOrd="0" presId="urn:microsoft.com/office/officeart/2005/8/layout/matrix2"/>
    <dgm:cxn modelId="{2AD3E8CD-82AA-4761-B64B-7F708DECAB2D}" srcId="{BDC72F56-D55E-457F-BDD4-24981E8209B8}" destId="{B0B0DE39-4621-418B-8BCC-00B03D48DE66}" srcOrd="2" destOrd="0" parTransId="{64373E2F-7A75-45C4-A576-001CF549A109}" sibTransId="{18092F71-CC97-477B-B57C-32312BE12680}"/>
    <dgm:cxn modelId="{9D9938D7-8AB9-4C0E-8173-B677149583C1}" type="presOf" srcId="{BDC72F56-D55E-457F-BDD4-24981E8209B8}" destId="{99353BFF-CFBB-4E59-9B24-0BDD65EB0BE1}" srcOrd="0" destOrd="0" presId="urn:microsoft.com/office/officeart/2005/8/layout/matrix2"/>
    <dgm:cxn modelId="{6ECF79D7-0D54-4CF2-B123-CF6EDBF10911}" srcId="{BDC72F56-D55E-457F-BDD4-24981E8209B8}" destId="{37C7523C-1277-4F73-938C-EACB0BF5D501}" srcOrd="1" destOrd="0" parTransId="{D7F36596-4427-4960-9D2F-F5A5BAFE6E3F}" sibTransId="{F99A8ECA-A5A0-4791-803F-BF5EE3A1CECD}"/>
    <dgm:cxn modelId="{63E4DFFA-CFF2-4B3D-940D-F538FF9C0EC7}" type="presOf" srcId="{BAEA7C07-647B-41A7-B69E-038857D1F2D8}" destId="{3E96695C-637A-46A4-914B-DF4E0A2BEEC8}" srcOrd="0" destOrd="0" presId="urn:microsoft.com/office/officeart/2005/8/layout/matrix2"/>
    <dgm:cxn modelId="{6801C83A-5932-4935-8CA2-34664275ED47}" type="presParOf" srcId="{99353BFF-CFBB-4E59-9B24-0BDD65EB0BE1}" destId="{875D1A92-CC15-4F31-BD80-306EC3F56E0D}" srcOrd="0" destOrd="0" presId="urn:microsoft.com/office/officeart/2005/8/layout/matrix2"/>
    <dgm:cxn modelId="{0D019BE1-5F63-4F87-89E6-829BD50B8CA2}" type="presParOf" srcId="{99353BFF-CFBB-4E59-9B24-0BDD65EB0BE1}" destId="{F7DB1E45-ADD0-48CC-B21A-39F9A3CA7BE4}" srcOrd="1" destOrd="0" presId="urn:microsoft.com/office/officeart/2005/8/layout/matrix2"/>
    <dgm:cxn modelId="{65D2F91C-702D-4123-82B2-30967A1E6D73}" type="presParOf" srcId="{99353BFF-CFBB-4E59-9B24-0BDD65EB0BE1}" destId="{0F78BA01-958D-405E-BE01-1F1075F8D767}" srcOrd="2" destOrd="0" presId="urn:microsoft.com/office/officeart/2005/8/layout/matrix2"/>
    <dgm:cxn modelId="{3A88899C-1025-44F3-888E-95FC726D45E7}" type="presParOf" srcId="{99353BFF-CFBB-4E59-9B24-0BDD65EB0BE1}" destId="{FCF885FB-4940-4891-BC84-555A86891F6C}" srcOrd="3" destOrd="0" presId="urn:microsoft.com/office/officeart/2005/8/layout/matrix2"/>
    <dgm:cxn modelId="{C43409D8-4F78-4516-8E0D-F24234302BF8}" type="presParOf" srcId="{99353BFF-CFBB-4E59-9B24-0BDD65EB0BE1}" destId="{3E96695C-637A-46A4-914B-DF4E0A2BEEC8}" srcOrd="4" destOrd="0" presId="urn:microsoft.com/office/officeart/2005/8/layout/matrix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5D1A92-CC15-4F31-BD80-306EC3F56E0D}">
      <dsp:nvSpPr>
        <dsp:cNvPr id="0" name=""/>
        <dsp:cNvSpPr/>
      </dsp:nvSpPr>
      <dsp:spPr>
        <a:xfrm>
          <a:off x="2938347" y="0"/>
          <a:ext cx="4638906" cy="4638906"/>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DB1E45-ADD0-48CC-B21A-39F9A3CA7BE4}">
      <dsp:nvSpPr>
        <dsp:cNvPr id="0" name=""/>
        <dsp:cNvSpPr/>
      </dsp:nvSpPr>
      <dsp:spPr>
        <a:xfrm>
          <a:off x="3239875" y="301528"/>
          <a:ext cx="1855562" cy="185556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cap="none" spc="0" dirty="0">
              <a:ln w="22225">
                <a:solidFill>
                  <a:schemeClr val="accent2"/>
                </a:solidFill>
                <a:prstDash val="solid"/>
              </a:ln>
              <a:solidFill>
                <a:schemeClr val="accent2">
                  <a:lumMod val="40000"/>
                  <a:lumOff val="60000"/>
                </a:schemeClr>
              </a:solidFill>
              <a:effectLst/>
            </a:rPr>
            <a:t>2</a:t>
          </a:r>
        </a:p>
        <a:p>
          <a:pPr marL="0" lvl="0" indent="0" algn="ctr" defTabSz="1066800">
            <a:lnSpc>
              <a:spcPct val="90000"/>
            </a:lnSpc>
            <a:spcBef>
              <a:spcPct val="0"/>
            </a:spcBef>
            <a:spcAft>
              <a:spcPct val="35000"/>
            </a:spcAft>
            <a:buNone/>
          </a:pPr>
          <a:r>
            <a:rPr lang="en-GB" sz="1900" b="0" i="0" kern="1200" dirty="0"/>
            <a:t>Quick and Easy tasks. </a:t>
          </a:r>
          <a:r>
            <a:rPr lang="en-GB" sz="2000" b="0" i="0" kern="1200" dirty="0"/>
            <a:t>Low effort, Big</a:t>
          </a:r>
          <a:r>
            <a:rPr lang="en-GB" sz="1900" b="0" i="0" kern="1200" dirty="0"/>
            <a:t> reward.</a:t>
          </a:r>
          <a:endParaRPr lang="en-US" sz="1900" kern="1200" dirty="0"/>
        </a:p>
      </dsp:txBody>
      <dsp:txXfrm>
        <a:off x="3330456" y="392109"/>
        <a:ext cx="1674400" cy="1674400"/>
      </dsp:txXfrm>
    </dsp:sp>
    <dsp:sp modelId="{0F78BA01-958D-405E-BE01-1F1075F8D767}">
      <dsp:nvSpPr>
        <dsp:cNvPr id="0" name=""/>
        <dsp:cNvSpPr/>
      </dsp:nvSpPr>
      <dsp:spPr>
        <a:xfrm>
          <a:off x="5420161" y="301528"/>
          <a:ext cx="1855562" cy="185556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cap="none" spc="0" dirty="0">
              <a:ln w="22225">
                <a:solidFill>
                  <a:schemeClr val="accent2"/>
                </a:solidFill>
                <a:prstDash val="solid"/>
              </a:ln>
              <a:solidFill>
                <a:schemeClr val="accent2">
                  <a:lumMod val="40000"/>
                  <a:lumOff val="60000"/>
                </a:schemeClr>
              </a:solidFill>
              <a:effectLst/>
            </a:rPr>
            <a:t>1</a:t>
          </a:r>
        </a:p>
        <a:p>
          <a:pPr marL="0" lvl="0" indent="0" algn="ctr" defTabSz="1066800">
            <a:lnSpc>
              <a:spcPct val="90000"/>
            </a:lnSpc>
            <a:spcBef>
              <a:spcPct val="0"/>
            </a:spcBef>
            <a:spcAft>
              <a:spcPct val="35000"/>
            </a:spcAft>
            <a:buNone/>
          </a:pPr>
          <a:r>
            <a:rPr lang="en-GB" sz="2000" b="0" i="0" kern="1200" dirty="0"/>
            <a:t>Things you need to plan. Start them now!</a:t>
          </a:r>
          <a:endParaRPr lang="en-US" sz="2000" kern="1200" dirty="0"/>
        </a:p>
      </dsp:txBody>
      <dsp:txXfrm>
        <a:off x="5510742" y="392109"/>
        <a:ext cx="1674400" cy="1674400"/>
      </dsp:txXfrm>
    </dsp:sp>
    <dsp:sp modelId="{FCF885FB-4940-4891-BC84-555A86891F6C}">
      <dsp:nvSpPr>
        <dsp:cNvPr id="0" name=""/>
        <dsp:cNvSpPr/>
      </dsp:nvSpPr>
      <dsp:spPr>
        <a:xfrm>
          <a:off x="3239875" y="2481814"/>
          <a:ext cx="1855562" cy="185556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cap="none" spc="0" dirty="0">
              <a:ln w="22225">
                <a:solidFill>
                  <a:schemeClr val="accent2"/>
                </a:solidFill>
                <a:prstDash val="solid"/>
              </a:ln>
              <a:solidFill>
                <a:schemeClr val="accent2">
                  <a:lumMod val="40000"/>
                  <a:lumOff val="60000"/>
                </a:schemeClr>
              </a:solidFill>
              <a:effectLst/>
            </a:rPr>
            <a:t>4</a:t>
          </a:r>
        </a:p>
        <a:p>
          <a:pPr marL="0" lvl="0" indent="0" algn="ctr" defTabSz="1066800">
            <a:lnSpc>
              <a:spcPct val="90000"/>
            </a:lnSpc>
            <a:spcBef>
              <a:spcPct val="0"/>
            </a:spcBef>
            <a:spcAft>
              <a:spcPct val="35000"/>
            </a:spcAft>
            <a:buNone/>
          </a:pPr>
          <a:r>
            <a:rPr lang="en-GB" sz="2000" b="0" i="0" kern="1200" dirty="0"/>
            <a:t>Things to do last – the non-important stuff!</a:t>
          </a:r>
          <a:endParaRPr lang="en-US" sz="2000" b="1" kern="1200" cap="none" spc="0" dirty="0">
            <a:ln w="22225">
              <a:solidFill>
                <a:schemeClr val="accent2"/>
              </a:solidFill>
              <a:prstDash val="solid"/>
            </a:ln>
            <a:solidFill>
              <a:schemeClr val="accent2">
                <a:lumMod val="40000"/>
                <a:lumOff val="60000"/>
              </a:schemeClr>
            </a:solidFill>
            <a:effectLst/>
          </a:endParaRPr>
        </a:p>
      </dsp:txBody>
      <dsp:txXfrm>
        <a:off x="3330456" y="2572395"/>
        <a:ext cx="1674400" cy="1674400"/>
      </dsp:txXfrm>
    </dsp:sp>
    <dsp:sp modelId="{3E96695C-637A-46A4-914B-DF4E0A2BEEC8}">
      <dsp:nvSpPr>
        <dsp:cNvPr id="0" name=""/>
        <dsp:cNvSpPr/>
      </dsp:nvSpPr>
      <dsp:spPr>
        <a:xfrm>
          <a:off x="5420161" y="2481814"/>
          <a:ext cx="1855562" cy="185556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cap="none" spc="0" dirty="0">
              <a:ln w="22225">
                <a:solidFill>
                  <a:schemeClr val="accent2"/>
                </a:solidFill>
                <a:prstDash val="solid"/>
              </a:ln>
              <a:solidFill>
                <a:schemeClr val="accent2">
                  <a:lumMod val="40000"/>
                  <a:lumOff val="60000"/>
                </a:schemeClr>
              </a:solidFill>
              <a:effectLst/>
            </a:rPr>
            <a:t>3</a:t>
          </a:r>
        </a:p>
        <a:p>
          <a:pPr marL="0" lvl="0" indent="0" algn="ctr" defTabSz="1066800">
            <a:lnSpc>
              <a:spcPct val="90000"/>
            </a:lnSpc>
            <a:spcBef>
              <a:spcPct val="0"/>
            </a:spcBef>
            <a:spcAft>
              <a:spcPct val="35000"/>
            </a:spcAft>
            <a:buNone/>
          </a:pPr>
          <a:r>
            <a:rPr lang="en-GB" sz="2000" b="0" i="0" kern="1200" dirty="0"/>
            <a:t>Jobs you have been putting off, stuff that has to be done</a:t>
          </a:r>
          <a:endParaRPr lang="en-US" sz="2000" kern="1200" dirty="0"/>
        </a:p>
      </dsp:txBody>
      <dsp:txXfrm>
        <a:off x="5510742" y="2572395"/>
        <a:ext cx="1674400" cy="1674400"/>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DDC9F6-893D-4999-860E-F2BC0FE90C1C}" type="datetimeFigureOut">
              <a:rPr lang="en-GB" smtClean="0"/>
              <a:t>20/09/2021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39CE58-32E4-4FA7-AF5E-B3CC8680C5E9}" type="slidenum">
              <a:rPr lang="en-GB" smtClean="0"/>
              <a:t>‹#›</a:t>
            </a:fld>
            <a:endParaRPr lang="en-GB"/>
          </a:p>
        </p:txBody>
      </p:sp>
    </p:spTree>
    <p:extLst>
      <p:ext uri="{BB962C8B-B14F-4D97-AF65-F5344CB8AC3E}">
        <p14:creationId xmlns:p14="http://schemas.microsoft.com/office/powerpoint/2010/main" val="33352312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Once</a:t>
            </a:r>
            <a:r>
              <a:rPr lang="en-GB" sz="1200" b="0" i="0" kern="1200" baseline="0" dirty="0">
                <a:solidFill>
                  <a:schemeClr val="tx1"/>
                </a:solidFill>
                <a:effectLst/>
                <a:latin typeface="+mn-lt"/>
                <a:ea typeface="+mn-ea"/>
                <a:cs typeface="+mn-cs"/>
              </a:rPr>
              <a:t> you have plotted your tasks, think about where on the grid they sit. They will then sit within 4 categories, this image shows which order they should be addressed – </a:t>
            </a:r>
          </a:p>
          <a:p>
            <a:endParaRPr lang="en-GB" sz="1200" b="0" i="0" kern="1200" baseline="0" dirty="0">
              <a:solidFill>
                <a:schemeClr val="tx1"/>
              </a:solidFill>
              <a:effectLst/>
              <a:latin typeface="+mn-lt"/>
              <a:ea typeface="+mn-ea"/>
              <a:cs typeface="+mn-cs"/>
            </a:endParaRPr>
          </a:p>
          <a:p>
            <a:r>
              <a:rPr lang="en-GB" sz="1200" b="0" i="0" kern="1200" baseline="0" dirty="0">
                <a:solidFill>
                  <a:schemeClr val="tx1"/>
                </a:solidFill>
                <a:effectLst/>
                <a:latin typeface="+mn-lt"/>
                <a:ea typeface="+mn-ea"/>
                <a:cs typeface="+mn-cs"/>
              </a:rPr>
              <a:t>Do you think any of those we agreed should be moved?</a:t>
            </a:r>
          </a:p>
          <a:p>
            <a:endParaRPr lang="en-GB" sz="1200" b="0" i="0" kern="1200" baseline="0" dirty="0">
              <a:solidFill>
                <a:schemeClr val="tx1"/>
              </a:solidFill>
              <a:effectLst/>
              <a:latin typeface="+mn-lt"/>
              <a:ea typeface="+mn-ea"/>
              <a:cs typeface="+mn-cs"/>
            </a:endParaRPr>
          </a:p>
          <a:p>
            <a:r>
              <a:rPr lang="en-GB" sz="1200" b="0" i="0" kern="1200" baseline="0" dirty="0">
                <a:solidFill>
                  <a:schemeClr val="tx1"/>
                </a:solidFill>
                <a:effectLst/>
                <a:latin typeface="+mn-lt"/>
                <a:ea typeface="+mn-ea"/>
                <a:cs typeface="+mn-cs"/>
              </a:rPr>
              <a:t>Read slide…</a:t>
            </a:r>
            <a:endParaRPr lang="en-GB" sz="1200" b="0" i="0" kern="1200" dirty="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Quite</a:t>
            </a:r>
            <a:r>
              <a:rPr lang="en-GB" sz="1200" b="0" i="0" kern="1200" baseline="0" dirty="0">
                <a:solidFill>
                  <a:schemeClr val="tx1"/>
                </a:solidFill>
                <a:effectLst/>
                <a:latin typeface="+mn-lt"/>
                <a:ea typeface="+mn-ea"/>
                <a:cs typeface="+mn-cs"/>
              </a:rPr>
              <a:t> often what we find in section 1 are  the things we least want to do and is tempting to try and do the easier or more enjoyable tasks first, and on occasion this can inspire us. However this can also lead to procrastination and the jobs that take more effort and increase our stress continue to be put off as our energy tends to decrease throughout the day. </a:t>
            </a:r>
          </a:p>
          <a:p>
            <a:endParaRPr lang="en-GB" sz="1200" b="0" i="0" kern="1200" baseline="0" dirty="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Remember</a:t>
            </a:r>
            <a:r>
              <a:rPr lang="en-GB" sz="1200" b="0" i="0" kern="1200" baseline="0" dirty="0">
                <a:solidFill>
                  <a:schemeClr val="tx1"/>
                </a:solidFill>
                <a:effectLst/>
                <a:latin typeface="+mn-lt"/>
                <a:ea typeface="+mn-ea"/>
                <a:cs typeface="+mn-cs"/>
              </a:rPr>
              <a:t> that p</a:t>
            </a:r>
            <a:r>
              <a:rPr lang="en-GB" sz="1200" b="0" i="0" kern="1200" dirty="0">
                <a:solidFill>
                  <a:schemeClr val="tx1"/>
                </a:solidFill>
                <a:effectLst/>
                <a:latin typeface="+mn-lt"/>
                <a:ea typeface="+mn-ea"/>
                <a:cs typeface="+mn-cs"/>
              </a:rPr>
              <a:t>rioritising our tasks will need to be addressed continuously as new tasks</a:t>
            </a:r>
            <a:r>
              <a:rPr lang="en-GB" sz="1200" b="0" i="0" kern="1200" baseline="0" dirty="0">
                <a:solidFill>
                  <a:schemeClr val="tx1"/>
                </a:solidFill>
                <a:effectLst/>
                <a:latin typeface="+mn-lt"/>
                <a:ea typeface="+mn-ea"/>
                <a:cs typeface="+mn-cs"/>
              </a:rPr>
              <a:t> are added and demands increase. If you are still struggling to start your tasks you could try creating artificial deadlines to help you increase a tasks importance and there are lots of different apps that may be able to help you organise and manage your demands. </a:t>
            </a:r>
            <a:endParaRPr lang="en-GB" sz="1200" b="0" i="0" kern="1200" dirty="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Please also remember,</a:t>
            </a:r>
            <a:r>
              <a:rPr lang="en-GB" sz="1200" b="0" i="0" kern="1200" baseline="0" dirty="0">
                <a:solidFill>
                  <a:schemeClr val="tx1"/>
                </a:solidFill>
                <a:effectLst/>
                <a:latin typeface="+mn-lt"/>
                <a:ea typeface="+mn-ea"/>
                <a:cs typeface="+mn-cs"/>
              </a:rPr>
              <a:t> our demands are not just those imposed on us. It is very important to always</a:t>
            </a:r>
            <a:r>
              <a:rPr lang="en-GB" sz="1200" b="0" i="0" kern="1200" dirty="0">
                <a:solidFill>
                  <a:schemeClr val="tx1"/>
                </a:solidFill>
                <a:effectLst/>
                <a:latin typeface="+mn-lt"/>
                <a:ea typeface="+mn-ea"/>
                <a:cs typeface="+mn-cs"/>
              </a:rPr>
              <a:t> prioritise self-care to ensure we are able to complete the tasks</a:t>
            </a:r>
            <a:r>
              <a:rPr lang="en-GB" sz="1200" b="0" i="0" kern="1200" baseline="0" dirty="0">
                <a:solidFill>
                  <a:schemeClr val="tx1"/>
                </a:solidFill>
                <a:effectLst/>
                <a:latin typeface="+mn-lt"/>
                <a:ea typeface="+mn-ea"/>
                <a:cs typeface="+mn-cs"/>
              </a:rPr>
              <a:t> required</a:t>
            </a:r>
            <a:r>
              <a:rPr lang="en-GB" sz="1200" b="0" i="0" kern="1200" dirty="0">
                <a:solidFill>
                  <a:schemeClr val="tx1"/>
                </a:solidFill>
                <a:effectLst/>
                <a:latin typeface="+mn-lt"/>
                <a:ea typeface="+mn-ea"/>
                <a:cs typeface="+mn-cs"/>
              </a:rPr>
              <a:t>.</a:t>
            </a:r>
          </a:p>
          <a:p>
            <a:endParaRPr lang="en-GB" dirty="0"/>
          </a:p>
        </p:txBody>
      </p:sp>
      <p:sp>
        <p:nvSpPr>
          <p:cNvPr id="4" name="Slide Number Placeholder 3"/>
          <p:cNvSpPr>
            <a:spLocks noGrp="1"/>
          </p:cNvSpPr>
          <p:nvPr>
            <p:ph type="sldNum" sz="quarter" idx="10"/>
          </p:nvPr>
        </p:nvSpPr>
        <p:spPr/>
        <p:txBody>
          <a:bodyPr/>
          <a:lstStyle/>
          <a:p>
            <a:fld id="{CC1A9015-2D4B-46B5-BA2E-0788E95F0BA9}" type="slidenum">
              <a:rPr lang="en-GB" smtClean="0"/>
              <a:t>1</a:t>
            </a:fld>
            <a:endParaRPr lang="en-GB"/>
          </a:p>
        </p:txBody>
      </p:sp>
    </p:spTree>
    <p:extLst>
      <p:ext uri="{BB962C8B-B14F-4D97-AF65-F5344CB8AC3E}">
        <p14:creationId xmlns:p14="http://schemas.microsoft.com/office/powerpoint/2010/main" val="1527337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1BA3F-B0A0-48A5-9BA7-0227D6B65B6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9332B42-AB47-4C0C-9C3C-E69BFC4BAC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40C6828-C78E-41F5-8411-F38BA1EA3ED6}"/>
              </a:ext>
            </a:extLst>
          </p:cNvPr>
          <p:cNvSpPr>
            <a:spLocks noGrp="1"/>
          </p:cNvSpPr>
          <p:nvPr>
            <p:ph type="dt" sz="half" idx="10"/>
          </p:nvPr>
        </p:nvSpPr>
        <p:spPr/>
        <p:txBody>
          <a:bodyPr/>
          <a:lstStyle/>
          <a:p>
            <a:fld id="{F3D54205-F65F-476B-A4EB-513F534CB648}" type="datetimeFigureOut">
              <a:rPr lang="en-GB" smtClean="0"/>
              <a:t>20/09/2021</a:t>
            </a:fld>
            <a:endParaRPr lang="en-GB"/>
          </a:p>
        </p:txBody>
      </p:sp>
      <p:sp>
        <p:nvSpPr>
          <p:cNvPr id="5" name="Footer Placeholder 4">
            <a:extLst>
              <a:ext uri="{FF2B5EF4-FFF2-40B4-BE49-F238E27FC236}">
                <a16:creationId xmlns:a16="http://schemas.microsoft.com/office/drawing/2014/main" id="{29B1E5C0-2FA1-405F-8AB4-B72053ED76C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CE68AAD-EB4B-40DA-A7E3-02CAD9B3C22A}"/>
              </a:ext>
            </a:extLst>
          </p:cNvPr>
          <p:cNvSpPr>
            <a:spLocks noGrp="1"/>
          </p:cNvSpPr>
          <p:nvPr>
            <p:ph type="sldNum" sz="quarter" idx="12"/>
          </p:nvPr>
        </p:nvSpPr>
        <p:spPr/>
        <p:txBody>
          <a:bodyPr/>
          <a:lstStyle/>
          <a:p>
            <a:fld id="{0BA673AF-63AB-4DB0-9331-48FD442B66CE}" type="slidenum">
              <a:rPr lang="en-GB" smtClean="0"/>
              <a:t>‹#›</a:t>
            </a:fld>
            <a:endParaRPr lang="en-GB"/>
          </a:p>
        </p:txBody>
      </p:sp>
    </p:spTree>
    <p:extLst>
      <p:ext uri="{BB962C8B-B14F-4D97-AF65-F5344CB8AC3E}">
        <p14:creationId xmlns:p14="http://schemas.microsoft.com/office/powerpoint/2010/main" val="1830940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A0C56-EC91-4428-A350-4AB769395BF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26CD070-1180-46E4-B874-51412D2F7E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BCDBC0-4660-45EE-9A04-F61DDB6BD75E}"/>
              </a:ext>
            </a:extLst>
          </p:cNvPr>
          <p:cNvSpPr>
            <a:spLocks noGrp="1"/>
          </p:cNvSpPr>
          <p:nvPr>
            <p:ph type="dt" sz="half" idx="10"/>
          </p:nvPr>
        </p:nvSpPr>
        <p:spPr/>
        <p:txBody>
          <a:bodyPr/>
          <a:lstStyle/>
          <a:p>
            <a:fld id="{F3D54205-F65F-476B-A4EB-513F534CB648}" type="datetimeFigureOut">
              <a:rPr lang="en-GB" smtClean="0"/>
              <a:t>20/09/2021</a:t>
            </a:fld>
            <a:endParaRPr lang="en-GB"/>
          </a:p>
        </p:txBody>
      </p:sp>
      <p:sp>
        <p:nvSpPr>
          <p:cNvPr id="5" name="Footer Placeholder 4">
            <a:extLst>
              <a:ext uri="{FF2B5EF4-FFF2-40B4-BE49-F238E27FC236}">
                <a16:creationId xmlns:a16="http://schemas.microsoft.com/office/drawing/2014/main" id="{DE0E2C28-0559-4547-8D0D-365610B6FD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162E11-14DC-46A9-A053-DE8A4E768F76}"/>
              </a:ext>
            </a:extLst>
          </p:cNvPr>
          <p:cNvSpPr>
            <a:spLocks noGrp="1"/>
          </p:cNvSpPr>
          <p:nvPr>
            <p:ph type="sldNum" sz="quarter" idx="12"/>
          </p:nvPr>
        </p:nvSpPr>
        <p:spPr/>
        <p:txBody>
          <a:bodyPr/>
          <a:lstStyle/>
          <a:p>
            <a:fld id="{0BA673AF-63AB-4DB0-9331-48FD442B66CE}" type="slidenum">
              <a:rPr lang="en-GB" smtClean="0"/>
              <a:t>‹#›</a:t>
            </a:fld>
            <a:endParaRPr lang="en-GB"/>
          </a:p>
        </p:txBody>
      </p:sp>
    </p:spTree>
    <p:extLst>
      <p:ext uri="{BB962C8B-B14F-4D97-AF65-F5344CB8AC3E}">
        <p14:creationId xmlns:p14="http://schemas.microsoft.com/office/powerpoint/2010/main" val="263225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8DBDFF-13C0-4034-B4E1-675DE4AA845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C9D3F07-8276-4338-8769-BE7E774CA2F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5DB406A-A6D7-499F-8BAF-AFCB770051AB}"/>
              </a:ext>
            </a:extLst>
          </p:cNvPr>
          <p:cNvSpPr>
            <a:spLocks noGrp="1"/>
          </p:cNvSpPr>
          <p:nvPr>
            <p:ph type="dt" sz="half" idx="10"/>
          </p:nvPr>
        </p:nvSpPr>
        <p:spPr/>
        <p:txBody>
          <a:bodyPr/>
          <a:lstStyle/>
          <a:p>
            <a:fld id="{F3D54205-F65F-476B-A4EB-513F534CB648}" type="datetimeFigureOut">
              <a:rPr lang="en-GB" smtClean="0"/>
              <a:t>20/09/2021</a:t>
            </a:fld>
            <a:endParaRPr lang="en-GB"/>
          </a:p>
        </p:txBody>
      </p:sp>
      <p:sp>
        <p:nvSpPr>
          <p:cNvPr id="5" name="Footer Placeholder 4">
            <a:extLst>
              <a:ext uri="{FF2B5EF4-FFF2-40B4-BE49-F238E27FC236}">
                <a16:creationId xmlns:a16="http://schemas.microsoft.com/office/drawing/2014/main" id="{19E0F2AE-E222-4DDA-9F2A-046D74D9032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9F7FB8E-0BE2-41BE-86DA-E83A5B5E344A}"/>
              </a:ext>
            </a:extLst>
          </p:cNvPr>
          <p:cNvSpPr>
            <a:spLocks noGrp="1"/>
          </p:cNvSpPr>
          <p:nvPr>
            <p:ph type="sldNum" sz="quarter" idx="12"/>
          </p:nvPr>
        </p:nvSpPr>
        <p:spPr/>
        <p:txBody>
          <a:bodyPr/>
          <a:lstStyle/>
          <a:p>
            <a:fld id="{0BA673AF-63AB-4DB0-9331-48FD442B66CE}" type="slidenum">
              <a:rPr lang="en-GB" smtClean="0"/>
              <a:t>‹#›</a:t>
            </a:fld>
            <a:endParaRPr lang="en-GB"/>
          </a:p>
        </p:txBody>
      </p:sp>
    </p:spTree>
    <p:extLst>
      <p:ext uri="{BB962C8B-B14F-4D97-AF65-F5344CB8AC3E}">
        <p14:creationId xmlns:p14="http://schemas.microsoft.com/office/powerpoint/2010/main" val="1196484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B0EDD-D369-4F85-B69A-2AB66CB25BA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4963B0F-CDDD-4284-AFFE-A5E9B9A1D59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3A11E1-2221-4957-877F-629A6F575976}"/>
              </a:ext>
            </a:extLst>
          </p:cNvPr>
          <p:cNvSpPr>
            <a:spLocks noGrp="1"/>
          </p:cNvSpPr>
          <p:nvPr>
            <p:ph type="dt" sz="half" idx="10"/>
          </p:nvPr>
        </p:nvSpPr>
        <p:spPr/>
        <p:txBody>
          <a:bodyPr/>
          <a:lstStyle/>
          <a:p>
            <a:fld id="{F3D54205-F65F-476B-A4EB-513F534CB648}" type="datetimeFigureOut">
              <a:rPr lang="en-GB" smtClean="0"/>
              <a:t>20/09/2021</a:t>
            </a:fld>
            <a:endParaRPr lang="en-GB"/>
          </a:p>
        </p:txBody>
      </p:sp>
      <p:sp>
        <p:nvSpPr>
          <p:cNvPr id="5" name="Footer Placeholder 4">
            <a:extLst>
              <a:ext uri="{FF2B5EF4-FFF2-40B4-BE49-F238E27FC236}">
                <a16:creationId xmlns:a16="http://schemas.microsoft.com/office/drawing/2014/main" id="{A99C1178-9E08-418E-989E-597F7624F8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389BA0D-852F-403C-AFAB-4328173ABE35}"/>
              </a:ext>
            </a:extLst>
          </p:cNvPr>
          <p:cNvSpPr>
            <a:spLocks noGrp="1"/>
          </p:cNvSpPr>
          <p:nvPr>
            <p:ph type="sldNum" sz="quarter" idx="12"/>
          </p:nvPr>
        </p:nvSpPr>
        <p:spPr/>
        <p:txBody>
          <a:bodyPr/>
          <a:lstStyle/>
          <a:p>
            <a:fld id="{0BA673AF-63AB-4DB0-9331-48FD442B66CE}" type="slidenum">
              <a:rPr lang="en-GB" smtClean="0"/>
              <a:t>‹#›</a:t>
            </a:fld>
            <a:endParaRPr lang="en-GB"/>
          </a:p>
        </p:txBody>
      </p:sp>
    </p:spTree>
    <p:extLst>
      <p:ext uri="{BB962C8B-B14F-4D97-AF65-F5344CB8AC3E}">
        <p14:creationId xmlns:p14="http://schemas.microsoft.com/office/powerpoint/2010/main" val="2476394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8E9B11-C4AB-41DC-B5F6-8277C15B57F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4033E67-5E1D-4132-BE1D-D9902D7808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0234D5C-53F5-4733-9422-31FD9380C40E}"/>
              </a:ext>
            </a:extLst>
          </p:cNvPr>
          <p:cNvSpPr>
            <a:spLocks noGrp="1"/>
          </p:cNvSpPr>
          <p:nvPr>
            <p:ph type="dt" sz="half" idx="10"/>
          </p:nvPr>
        </p:nvSpPr>
        <p:spPr/>
        <p:txBody>
          <a:bodyPr/>
          <a:lstStyle/>
          <a:p>
            <a:fld id="{F3D54205-F65F-476B-A4EB-513F534CB648}" type="datetimeFigureOut">
              <a:rPr lang="en-GB" smtClean="0"/>
              <a:t>20/09/2021</a:t>
            </a:fld>
            <a:endParaRPr lang="en-GB"/>
          </a:p>
        </p:txBody>
      </p:sp>
      <p:sp>
        <p:nvSpPr>
          <p:cNvPr id="5" name="Footer Placeholder 4">
            <a:extLst>
              <a:ext uri="{FF2B5EF4-FFF2-40B4-BE49-F238E27FC236}">
                <a16:creationId xmlns:a16="http://schemas.microsoft.com/office/drawing/2014/main" id="{2155EC3B-B360-4293-9867-5617F0DE756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EE0FFC-C352-4933-8951-161AF76542D0}"/>
              </a:ext>
            </a:extLst>
          </p:cNvPr>
          <p:cNvSpPr>
            <a:spLocks noGrp="1"/>
          </p:cNvSpPr>
          <p:nvPr>
            <p:ph type="sldNum" sz="quarter" idx="12"/>
          </p:nvPr>
        </p:nvSpPr>
        <p:spPr/>
        <p:txBody>
          <a:bodyPr/>
          <a:lstStyle/>
          <a:p>
            <a:fld id="{0BA673AF-63AB-4DB0-9331-48FD442B66CE}" type="slidenum">
              <a:rPr lang="en-GB" smtClean="0"/>
              <a:t>‹#›</a:t>
            </a:fld>
            <a:endParaRPr lang="en-GB"/>
          </a:p>
        </p:txBody>
      </p:sp>
    </p:spTree>
    <p:extLst>
      <p:ext uri="{BB962C8B-B14F-4D97-AF65-F5344CB8AC3E}">
        <p14:creationId xmlns:p14="http://schemas.microsoft.com/office/powerpoint/2010/main" val="1271389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B53ED-52D9-4034-B68B-2F5A4721FF3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4B720D1-C1A4-480C-BCB0-32FEF49D52B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5F180C0-D758-4B01-AD66-DC55A52254A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CF71C09-B5CE-49E8-8446-5F251E73C48E}"/>
              </a:ext>
            </a:extLst>
          </p:cNvPr>
          <p:cNvSpPr>
            <a:spLocks noGrp="1"/>
          </p:cNvSpPr>
          <p:nvPr>
            <p:ph type="dt" sz="half" idx="10"/>
          </p:nvPr>
        </p:nvSpPr>
        <p:spPr/>
        <p:txBody>
          <a:bodyPr/>
          <a:lstStyle/>
          <a:p>
            <a:fld id="{F3D54205-F65F-476B-A4EB-513F534CB648}" type="datetimeFigureOut">
              <a:rPr lang="en-GB" smtClean="0"/>
              <a:t>20/09/2021</a:t>
            </a:fld>
            <a:endParaRPr lang="en-GB"/>
          </a:p>
        </p:txBody>
      </p:sp>
      <p:sp>
        <p:nvSpPr>
          <p:cNvPr id="6" name="Footer Placeholder 5">
            <a:extLst>
              <a:ext uri="{FF2B5EF4-FFF2-40B4-BE49-F238E27FC236}">
                <a16:creationId xmlns:a16="http://schemas.microsoft.com/office/drawing/2014/main" id="{F9F7B1DE-C86A-462D-B42B-D7A5EE71B5C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33168D4-3494-4DBC-A894-8972CC33D18E}"/>
              </a:ext>
            </a:extLst>
          </p:cNvPr>
          <p:cNvSpPr>
            <a:spLocks noGrp="1"/>
          </p:cNvSpPr>
          <p:nvPr>
            <p:ph type="sldNum" sz="quarter" idx="12"/>
          </p:nvPr>
        </p:nvSpPr>
        <p:spPr/>
        <p:txBody>
          <a:bodyPr/>
          <a:lstStyle/>
          <a:p>
            <a:fld id="{0BA673AF-63AB-4DB0-9331-48FD442B66CE}" type="slidenum">
              <a:rPr lang="en-GB" smtClean="0"/>
              <a:t>‹#›</a:t>
            </a:fld>
            <a:endParaRPr lang="en-GB"/>
          </a:p>
        </p:txBody>
      </p:sp>
    </p:spTree>
    <p:extLst>
      <p:ext uri="{BB962C8B-B14F-4D97-AF65-F5344CB8AC3E}">
        <p14:creationId xmlns:p14="http://schemas.microsoft.com/office/powerpoint/2010/main" val="1940765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68CBC-D22D-4198-BC5C-5EF431FAB87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0A1185D-E091-48C6-A491-DA3C2E919C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A2EDF10-4508-4150-A42C-2D71527B7D9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64FBAA8-AD27-43A7-B274-5CF01B751FD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4B9B13E-BE7A-46B4-9925-AB47ED38D62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5B941F4-E143-4CA7-9658-4238E73DFA52}"/>
              </a:ext>
            </a:extLst>
          </p:cNvPr>
          <p:cNvSpPr>
            <a:spLocks noGrp="1"/>
          </p:cNvSpPr>
          <p:nvPr>
            <p:ph type="dt" sz="half" idx="10"/>
          </p:nvPr>
        </p:nvSpPr>
        <p:spPr/>
        <p:txBody>
          <a:bodyPr/>
          <a:lstStyle/>
          <a:p>
            <a:fld id="{F3D54205-F65F-476B-A4EB-513F534CB648}" type="datetimeFigureOut">
              <a:rPr lang="en-GB" smtClean="0"/>
              <a:t>20/09/2021</a:t>
            </a:fld>
            <a:endParaRPr lang="en-GB"/>
          </a:p>
        </p:txBody>
      </p:sp>
      <p:sp>
        <p:nvSpPr>
          <p:cNvPr id="8" name="Footer Placeholder 7">
            <a:extLst>
              <a:ext uri="{FF2B5EF4-FFF2-40B4-BE49-F238E27FC236}">
                <a16:creationId xmlns:a16="http://schemas.microsoft.com/office/drawing/2014/main" id="{4D5EFE12-E2B8-4BBE-B870-02B256BDFF3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858DFC7-A920-4185-B939-D3FD8DCF69E6}"/>
              </a:ext>
            </a:extLst>
          </p:cNvPr>
          <p:cNvSpPr>
            <a:spLocks noGrp="1"/>
          </p:cNvSpPr>
          <p:nvPr>
            <p:ph type="sldNum" sz="quarter" idx="12"/>
          </p:nvPr>
        </p:nvSpPr>
        <p:spPr/>
        <p:txBody>
          <a:bodyPr/>
          <a:lstStyle/>
          <a:p>
            <a:fld id="{0BA673AF-63AB-4DB0-9331-48FD442B66CE}" type="slidenum">
              <a:rPr lang="en-GB" smtClean="0"/>
              <a:t>‹#›</a:t>
            </a:fld>
            <a:endParaRPr lang="en-GB"/>
          </a:p>
        </p:txBody>
      </p:sp>
    </p:spTree>
    <p:extLst>
      <p:ext uri="{BB962C8B-B14F-4D97-AF65-F5344CB8AC3E}">
        <p14:creationId xmlns:p14="http://schemas.microsoft.com/office/powerpoint/2010/main" val="3471794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53C37-FF03-4627-B6EF-746A81CFB11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DAF2DA1-043B-401C-A3B1-2D1335798401}"/>
              </a:ext>
            </a:extLst>
          </p:cNvPr>
          <p:cNvSpPr>
            <a:spLocks noGrp="1"/>
          </p:cNvSpPr>
          <p:nvPr>
            <p:ph type="dt" sz="half" idx="10"/>
          </p:nvPr>
        </p:nvSpPr>
        <p:spPr/>
        <p:txBody>
          <a:bodyPr/>
          <a:lstStyle/>
          <a:p>
            <a:fld id="{F3D54205-F65F-476B-A4EB-513F534CB648}" type="datetimeFigureOut">
              <a:rPr lang="en-GB" smtClean="0"/>
              <a:t>20/09/2021</a:t>
            </a:fld>
            <a:endParaRPr lang="en-GB"/>
          </a:p>
        </p:txBody>
      </p:sp>
      <p:sp>
        <p:nvSpPr>
          <p:cNvPr id="4" name="Footer Placeholder 3">
            <a:extLst>
              <a:ext uri="{FF2B5EF4-FFF2-40B4-BE49-F238E27FC236}">
                <a16:creationId xmlns:a16="http://schemas.microsoft.com/office/drawing/2014/main" id="{1385C902-DA66-4954-8748-3408265C1CE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51F337E-3632-41DA-ABD9-207BCE243573}"/>
              </a:ext>
            </a:extLst>
          </p:cNvPr>
          <p:cNvSpPr>
            <a:spLocks noGrp="1"/>
          </p:cNvSpPr>
          <p:nvPr>
            <p:ph type="sldNum" sz="quarter" idx="12"/>
          </p:nvPr>
        </p:nvSpPr>
        <p:spPr/>
        <p:txBody>
          <a:bodyPr/>
          <a:lstStyle/>
          <a:p>
            <a:fld id="{0BA673AF-63AB-4DB0-9331-48FD442B66CE}" type="slidenum">
              <a:rPr lang="en-GB" smtClean="0"/>
              <a:t>‹#›</a:t>
            </a:fld>
            <a:endParaRPr lang="en-GB"/>
          </a:p>
        </p:txBody>
      </p:sp>
    </p:spTree>
    <p:extLst>
      <p:ext uri="{BB962C8B-B14F-4D97-AF65-F5344CB8AC3E}">
        <p14:creationId xmlns:p14="http://schemas.microsoft.com/office/powerpoint/2010/main" val="1090366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572B4E-7022-419C-A02B-FBEB3CB2DE92}"/>
              </a:ext>
            </a:extLst>
          </p:cNvPr>
          <p:cNvSpPr>
            <a:spLocks noGrp="1"/>
          </p:cNvSpPr>
          <p:nvPr>
            <p:ph type="dt" sz="half" idx="10"/>
          </p:nvPr>
        </p:nvSpPr>
        <p:spPr/>
        <p:txBody>
          <a:bodyPr/>
          <a:lstStyle/>
          <a:p>
            <a:fld id="{F3D54205-F65F-476B-A4EB-513F534CB648}" type="datetimeFigureOut">
              <a:rPr lang="en-GB" smtClean="0"/>
              <a:t>20/09/2021</a:t>
            </a:fld>
            <a:endParaRPr lang="en-GB"/>
          </a:p>
        </p:txBody>
      </p:sp>
      <p:sp>
        <p:nvSpPr>
          <p:cNvPr id="3" name="Footer Placeholder 2">
            <a:extLst>
              <a:ext uri="{FF2B5EF4-FFF2-40B4-BE49-F238E27FC236}">
                <a16:creationId xmlns:a16="http://schemas.microsoft.com/office/drawing/2014/main" id="{EE8A7881-85BB-4883-A425-F317295914D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B31182B-C2D2-4A09-AFFE-EA70AF8A1482}"/>
              </a:ext>
            </a:extLst>
          </p:cNvPr>
          <p:cNvSpPr>
            <a:spLocks noGrp="1"/>
          </p:cNvSpPr>
          <p:nvPr>
            <p:ph type="sldNum" sz="quarter" idx="12"/>
          </p:nvPr>
        </p:nvSpPr>
        <p:spPr/>
        <p:txBody>
          <a:bodyPr/>
          <a:lstStyle/>
          <a:p>
            <a:fld id="{0BA673AF-63AB-4DB0-9331-48FD442B66CE}" type="slidenum">
              <a:rPr lang="en-GB" smtClean="0"/>
              <a:t>‹#›</a:t>
            </a:fld>
            <a:endParaRPr lang="en-GB"/>
          </a:p>
        </p:txBody>
      </p:sp>
    </p:spTree>
    <p:extLst>
      <p:ext uri="{BB962C8B-B14F-4D97-AF65-F5344CB8AC3E}">
        <p14:creationId xmlns:p14="http://schemas.microsoft.com/office/powerpoint/2010/main" val="1188757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88B15-0293-4532-9B7F-B555B998BD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AC7E2A2-F31D-4ED1-B2E6-F4FFA96181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45840C1-C7B5-4B96-BDFD-C6066F0D5D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980EC3-DFC9-46DF-89AA-1A28C28A2161}"/>
              </a:ext>
            </a:extLst>
          </p:cNvPr>
          <p:cNvSpPr>
            <a:spLocks noGrp="1"/>
          </p:cNvSpPr>
          <p:nvPr>
            <p:ph type="dt" sz="half" idx="10"/>
          </p:nvPr>
        </p:nvSpPr>
        <p:spPr/>
        <p:txBody>
          <a:bodyPr/>
          <a:lstStyle/>
          <a:p>
            <a:fld id="{F3D54205-F65F-476B-A4EB-513F534CB648}" type="datetimeFigureOut">
              <a:rPr lang="en-GB" smtClean="0"/>
              <a:t>20/09/2021</a:t>
            </a:fld>
            <a:endParaRPr lang="en-GB"/>
          </a:p>
        </p:txBody>
      </p:sp>
      <p:sp>
        <p:nvSpPr>
          <p:cNvPr id="6" name="Footer Placeholder 5">
            <a:extLst>
              <a:ext uri="{FF2B5EF4-FFF2-40B4-BE49-F238E27FC236}">
                <a16:creationId xmlns:a16="http://schemas.microsoft.com/office/drawing/2014/main" id="{59ECF971-2033-43C3-839B-0CDADEA4AFA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7C5D6FD-BD20-40ED-B8D9-BF8E35DAA881}"/>
              </a:ext>
            </a:extLst>
          </p:cNvPr>
          <p:cNvSpPr>
            <a:spLocks noGrp="1"/>
          </p:cNvSpPr>
          <p:nvPr>
            <p:ph type="sldNum" sz="quarter" idx="12"/>
          </p:nvPr>
        </p:nvSpPr>
        <p:spPr/>
        <p:txBody>
          <a:bodyPr/>
          <a:lstStyle/>
          <a:p>
            <a:fld id="{0BA673AF-63AB-4DB0-9331-48FD442B66CE}" type="slidenum">
              <a:rPr lang="en-GB" smtClean="0"/>
              <a:t>‹#›</a:t>
            </a:fld>
            <a:endParaRPr lang="en-GB"/>
          </a:p>
        </p:txBody>
      </p:sp>
    </p:spTree>
    <p:extLst>
      <p:ext uri="{BB962C8B-B14F-4D97-AF65-F5344CB8AC3E}">
        <p14:creationId xmlns:p14="http://schemas.microsoft.com/office/powerpoint/2010/main" val="2372164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FDE7D-57CC-4B09-AA7A-2B7D5B9C62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C3EB4C8-7E6E-4533-B053-CA3A089BBA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A3119FE-B7A6-4C34-99CE-394FD2BF1D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5DE43CD-6EB9-4C3C-BD41-F68B1E1CF621}"/>
              </a:ext>
            </a:extLst>
          </p:cNvPr>
          <p:cNvSpPr>
            <a:spLocks noGrp="1"/>
          </p:cNvSpPr>
          <p:nvPr>
            <p:ph type="dt" sz="half" idx="10"/>
          </p:nvPr>
        </p:nvSpPr>
        <p:spPr/>
        <p:txBody>
          <a:bodyPr/>
          <a:lstStyle/>
          <a:p>
            <a:fld id="{F3D54205-F65F-476B-A4EB-513F534CB648}" type="datetimeFigureOut">
              <a:rPr lang="en-GB" smtClean="0"/>
              <a:t>20/09/2021</a:t>
            </a:fld>
            <a:endParaRPr lang="en-GB"/>
          </a:p>
        </p:txBody>
      </p:sp>
      <p:sp>
        <p:nvSpPr>
          <p:cNvPr id="6" name="Footer Placeholder 5">
            <a:extLst>
              <a:ext uri="{FF2B5EF4-FFF2-40B4-BE49-F238E27FC236}">
                <a16:creationId xmlns:a16="http://schemas.microsoft.com/office/drawing/2014/main" id="{045CBAD5-0589-4E89-811D-ECF5E074E0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08C0CB1-7926-4D1E-ACA0-0ED59359F44A}"/>
              </a:ext>
            </a:extLst>
          </p:cNvPr>
          <p:cNvSpPr>
            <a:spLocks noGrp="1"/>
          </p:cNvSpPr>
          <p:nvPr>
            <p:ph type="sldNum" sz="quarter" idx="12"/>
          </p:nvPr>
        </p:nvSpPr>
        <p:spPr/>
        <p:txBody>
          <a:bodyPr/>
          <a:lstStyle/>
          <a:p>
            <a:fld id="{0BA673AF-63AB-4DB0-9331-48FD442B66CE}" type="slidenum">
              <a:rPr lang="en-GB" smtClean="0"/>
              <a:t>‹#›</a:t>
            </a:fld>
            <a:endParaRPr lang="en-GB"/>
          </a:p>
        </p:txBody>
      </p:sp>
    </p:spTree>
    <p:extLst>
      <p:ext uri="{BB962C8B-B14F-4D97-AF65-F5344CB8AC3E}">
        <p14:creationId xmlns:p14="http://schemas.microsoft.com/office/powerpoint/2010/main" val="4166855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0102A7-3D8C-40FF-94EB-2E07DDF08C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5073B82-2913-44FE-8A80-B1382B815B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A18A36-1232-4E73-A67E-2C0C240B6E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D54205-F65F-476B-A4EB-513F534CB648}" type="datetimeFigureOut">
              <a:rPr lang="en-GB" smtClean="0"/>
              <a:t>20/09/2021</a:t>
            </a:fld>
            <a:endParaRPr lang="en-GB"/>
          </a:p>
        </p:txBody>
      </p:sp>
      <p:sp>
        <p:nvSpPr>
          <p:cNvPr id="5" name="Footer Placeholder 4">
            <a:extLst>
              <a:ext uri="{FF2B5EF4-FFF2-40B4-BE49-F238E27FC236}">
                <a16:creationId xmlns:a16="http://schemas.microsoft.com/office/drawing/2014/main" id="{F5A0756B-2154-49FA-A523-D704575EAD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55E85D2-3CAE-48BC-B8CC-F8513D9040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A673AF-63AB-4DB0-9331-48FD442B66CE}" type="slidenum">
              <a:rPr lang="en-GB" smtClean="0"/>
              <a:t>‹#›</a:t>
            </a:fld>
            <a:endParaRPr lang="en-GB"/>
          </a:p>
        </p:txBody>
      </p:sp>
    </p:spTree>
    <p:extLst>
      <p:ext uri="{BB962C8B-B14F-4D97-AF65-F5344CB8AC3E}">
        <p14:creationId xmlns:p14="http://schemas.microsoft.com/office/powerpoint/2010/main" val="3969164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jpeg"/><Relationship Id="rId7" Type="http://schemas.openxmlformats.org/officeDocument/2006/relationships/diagramQuickStyle" Target="../diagrams/quickStyle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emf"/><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D6E5A6E-5C60-48BA-AB88-1AEEBF846939}"/>
              </a:ext>
            </a:extLst>
          </p:cNvPr>
          <p:cNvGrpSpPr/>
          <p:nvPr/>
        </p:nvGrpSpPr>
        <p:grpSpPr>
          <a:xfrm>
            <a:off x="-178003" y="0"/>
            <a:ext cx="12507965" cy="2235200"/>
            <a:chOff x="-108520" y="0"/>
            <a:chExt cx="9361040" cy="1752207"/>
          </a:xfrm>
        </p:grpSpPr>
        <p:pic>
          <p:nvPicPr>
            <p:cNvPr id="10" name="Picture 9" descr="WSS Bamboo MAIN.jpg">
              <a:extLst>
                <a:ext uri="{FF2B5EF4-FFF2-40B4-BE49-F238E27FC236}">
                  <a16:creationId xmlns:a16="http://schemas.microsoft.com/office/drawing/2014/main" id="{1D953AD4-E92C-4C7E-ADA9-BFA6525107B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11" name="Picture 10" descr="UOW keyline and logo - green.pdf">
              <a:extLst>
                <a:ext uri="{FF2B5EF4-FFF2-40B4-BE49-F238E27FC236}">
                  <a16:creationId xmlns:a16="http://schemas.microsoft.com/office/drawing/2014/main" id="{49B89266-ED5E-4404-B4B5-931ECF31C8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graphicFrame>
        <p:nvGraphicFramePr>
          <p:cNvPr id="4" name="Content Placeholder 3"/>
          <p:cNvGraphicFramePr>
            <a:graphicFrameLocks/>
          </p:cNvGraphicFramePr>
          <p:nvPr>
            <p:extLst>
              <p:ext uri="{D42A27DB-BD31-4B8C-83A1-F6EECF244321}">
                <p14:modId xmlns:p14="http://schemas.microsoft.com/office/powerpoint/2010/main" val="4179138666"/>
              </p:ext>
            </p:extLst>
          </p:nvPr>
        </p:nvGraphicFramePr>
        <p:xfrm>
          <a:off x="838200" y="1653943"/>
          <a:ext cx="10515600" cy="463890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TextBox 4"/>
          <p:cNvSpPr txBox="1"/>
          <p:nvPr/>
        </p:nvSpPr>
        <p:spPr>
          <a:xfrm>
            <a:off x="8672945" y="3463636"/>
            <a:ext cx="2008910" cy="584775"/>
          </a:xfrm>
          <a:prstGeom prst="rect">
            <a:avLst/>
          </a:prstGeom>
          <a:noFill/>
        </p:spPr>
        <p:txBody>
          <a:bodyPr wrap="square" rtlCol="0">
            <a:spAutoFit/>
          </a:bodyPr>
          <a:lstStyle/>
          <a:p>
            <a:r>
              <a:rPr lang="en-GB" sz="3200" dirty="0"/>
              <a:t>High Effort</a:t>
            </a:r>
          </a:p>
        </p:txBody>
      </p:sp>
      <p:sp>
        <p:nvSpPr>
          <p:cNvPr id="6" name="TextBox 5"/>
          <p:cNvSpPr txBox="1"/>
          <p:nvPr/>
        </p:nvSpPr>
        <p:spPr>
          <a:xfrm>
            <a:off x="4970318" y="593140"/>
            <a:ext cx="2251364" cy="1077218"/>
          </a:xfrm>
          <a:prstGeom prst="rect">
            <a:avLst/>
          </a:prstGeom>
          <a:noFill/>
        </p:spPr>
        <p:txBody>
          <a:bodyPr wrap="square" rtlCol="0">
            <a:spAutoFit/>
          </a:bodyPr>
          <a:lstStyle/>
          <a:p>
            <a:pPr algn="ctr"/>
            <a:r>
              <a:rPr lang="en-GB" sz="3200" dirty="0"/>
              <a:t>High Importance </a:t>
            </a:r>
          </a:p>
        </p:txBody>
      </p:sp>
      <p:sp>
        <p:nvSpPr>
          <p:cNvPr id="7" name="TextBox 6"/>
          <p:cNvSpPr txBox="1"/>
          <p:nvPr/>
        </p:nvSpPr>
        <p:spPr>
          <a:xfrm>
            <a:off x="1534390" y="3463636"/>
            <a:ext cx="2147455" cy="584775"/>
          </a:xfrm>
          <a:prstGeom prst="rect">
            <a:avLst/>
          </a:prstGeom>
          <a:noFill/>
        </p:spPr>
        <p:txBody>
          <a:bodyPr wrap="square" rtlCol="0">
            <a:spAutoFit/>
          </a:bodyPr>
          <a:lstStyle/>
          <a:p>
            <a:pPr algn="ctr"/>
            <a:r>
              <a:rPr lang="en-GB" sz="3200" dirty="0"/>
              <a:t>No Effort</a:t>
            </a:r>
          </a:p>
        </p:txBody>
      </p:sp>
      <p:sp>
        <p:nvSpPr>
          <p:cNvPr id="8" name="TextBox 7"/>
          <p:cNvSpPr txBox="1"/>
          <p:nvPr/>
        </p:nvSpPr>
        <p:spPr>
          <a:xfrm>
            <a:off x="4294909" y="6176963"/>
            <a:ext cx="3602182" cy="584775"/>
          </a:xfrm>
          <a:prstGeom prst="rect">
            <a:avLst/>
          </a:prstGeom>
          <a:noFill/>
        </p:spPr>
        <p:txBody>
          <a:bodyPr wrap="square" rtlCol="0">
            <a:spAutoFit/>
          </a:bodyPr>
          <a:lstStyle/>
          <a:p>
            <a:pPr algn="ctr"/>
            <a:r>
              <a:rPr lang="en-GB" sz="3200" dirty="0"/>
              <a:t>No importance </a:t>
            </a:r>
          </a:p>
        </p:txBody>
      </p:sp>
    </p:spTree>
    <p:extLst>
      <p:ext uri="{BB962C8B-B14F-4D97-AF65-F5344CB8AC3E}">
        <p14:creationId xmlns:p14="http://schemas.microsoft.com/office/powerpoint/2010/main" val="780203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272</Words>
  <Application>Microsoft Office PowerPoint</Application>
  <PresentationFormat>Widescreen</PresentationFormat>
  <Paragraphs>26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Coogan, Sophie</dc:creator>
  <cp:lastModifiedBy>Coogan, Sophie</cp:lastModifiedBy>
  <cp:revision>1</cp:revision>
  <dcterms:created xsi:type="dcterms:W3CDTF">2021-09-20T15:33:28Z</dcterms:created>
  <dcterms:modified xsi:type="dcterms:W3CDTF">2021-09-20T15:34:03Z</dcterms:modified>
</cp:coreProperties>
</file>