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0969-2EB4-4C67-9977-C7309F90B16C}" type="datetimeFigureOut">
              <a:rPr lang="en-GB" smtClean="0"/>
              <a:t>22/01/2014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E919E-566B-415F-A7A7-3E58378A8D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4655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0969-2EB4-4C67-9977-C7309F90B16C}" type="datetimeFigureOut">
              <a:rPr lang="en-GB" smtClean="0"/>
              <a:t>22/01/2014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E919E-566B-415F-A7A7-3E58378A8D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4457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0969-2EB4-4C67-9977-C7309F90B16C}" type="datetimeFigureOut">
              <a:rPr lang="en-GB" smtClean="0"/>
              <a:t>22/01/2014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E919E-566B-415F-A7A7-3E58378A8D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492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0969-2EB4-4C67-9977-C7309F90B16C}" type="datetimeFigureOut">
              <a:rPr lang="en-GB" smtClean="0"/>
              <a:t>22/01/2014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E919E-566B-415F-A7A7-3E58378A8D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8505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0969-2EB4-4C67-9977-C7309F90B16C}" type="datetimeFigureOut">
              <a:rPr lang="en-GB" smtClean="0"/>
              <a:t>22/01/2014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E919E-566B-415F-A7A7-3E58378A8D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2807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0969-2EB4-4C67-9977-C7309F90B16C}" type="datetimeFigureOut">
              <a:rPr lang="en-GB" smtClean="0"/>
              <a:t>22/01/2014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E919E-566B-415F-A7A7-3E58378A8D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6274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0969-2EB4-4C67-9977-C7309F90B16C}" type="datetimeFigureOut">
              <a:rPr lang="en-GB" smtClean="0"/>
              <a:t>22/01/2014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E919E-566B-415F-A7A7-3E58378A8D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084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0969-2EB4-4C67-9977-C7309F90B16C}" type="datetimeFigureOut">
              <a:rPr lang="en-GB" smtClean="0"/>
              <a:t>22/01/2014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E919E-566B-415F-A7A7-3E58378A8D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6769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0969-2EB4-4C67-9977-C7309F90B16C}" type="datetimeFigureOut">
              <a:rPr lang="en-GB" smtClean="0"/>
              <a:t>22/01/2014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E919E-566B-415F-A7A7-3E58378A8D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117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0969-2EB4-4C67-9977-C7309F90B16C}" type="datetimeFigureOut">
              <a:rPr lang="en-GB" smtClean="0"/>
              <a:t>22/01/2014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E919E-566B-415F-A7A7-3E58378A8D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526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C0969-2EB4-4C67-9977-C7309F90B16C}" type="datetimeFigureOut">
              <a:rPr lang="en-GB" smtClean="0"/>
              <a:t>22/01/2014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E919E-566B-415F-A7A7-3E58378A8D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1046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C0969-2EB4-4C67-9977-C7309F90B16C}" type="datetimeFigureOut">
              <a:rPr lang="en-GB" smtClean="0"/>
              <a:t>22/01/2014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E919E-566B-415F-A7A7-3E58378A8D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0573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pirovitzs\AppData\Local\Temp\wz38ab\1.1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379" y="102177"/>
            <a:ext cx="2667000" cy="6667500"/>
          </a:xfrm>
          <a:prstGeom prst="rect">
            <a:avLst/>
          </a:prstGeom>
          <a:noFill/>
          <a:ln w="63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379" y="3140968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The stele dedicated at ancient </a:t>
            </a:r>
            <a:r>
              <a:rPr lang="en-US" sz="3200" dirty="0" err="1" smtClean="0">
                <a:solidFill>
                  <a:srgbClr val="0070C0"/>
                </a:solidFill>
              </a:rPr>
              <a:t>Acharnae</a:t>
            </a:r>
            <a:r>
              <a:rPr lang="en-US" sz="3200" dirty="0" smtClean="0">
                <a:solidFill>
                  <a:srgbClr val="0070C0"/>
                </a:solidFill>
              </a:rPr>
              <a:t> by the priest of Ares bearing the Oath of Plataea and the Oath of the </a:t>
            </a:r>
            <a:r>
              <a:rPr lang="en-US" sz="3200" dirty="0" err="1" smtClean="0">
                <a:solidFill>
                  <a:srgbClr val="0070C0"/>
                </a:solidFill>
              </a:rPr>
              <a:t>Ephebes</a:t>
            </a:r>
            <a:endParaRPr lang="en-GB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5153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Luke Edwards</dc:creator>
  <cp:lastModifiedBy>Luke Edwards</cp:lastModifiedBy>
  <cp:revision>2</cp:revision>
  <dcterms:created xsi:type="dcterms:W3CDTF">2014-01-22T18:13:26Z</dcterms:created>
  <dcterms:modified xsi:type="dcterms:W3CDTF">2014-01-22T18:18:22Z</dcterms:modified>
</cp:coreProperties>
</file>