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6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24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190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534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336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511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7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997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333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433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51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87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B15D3-9E6E-4CC2-9AE7-D369C04C3F9C}" type="datetimeFigureOut">
              <a:rPr lang="en-GB" smtClean="0"/>
              <a:t>01/02/2013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38103-0351-4CCC-9C8E-6968E79B3F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97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crosoft Excel - B02_PreFIT_MFFP Treatment Log_V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7714"/>
            <a:ext cx="8712968" cy="657164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4211960" y="112474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971600" y="1250749"/>
            <a:ext cx="504056" cy="3060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868144" y="1484784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95536" y="847745"/>
            <a:ext cx="11521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Date </a:t>
            </a:r>
            <a:r>
              <a:rPr lang="en-GB" sz="1000" dirty="0" smtClean="0">
                <a:solidFill>
                  <a:srgbClr val="C00000"/>
                </a:solidFill>
              </a:rPr>
              <a:t>the MFFP team assess </a:t>
            </a:r>
            <a:r>
              <a:rPr lang="en-GB" sz="1000" dirty="0" smtClean="0">
                <a:solidFill>
                  <a:srgbClr val="C00000"/>
                </a:solidFill>
              </a:rPr>
              <a:t>the patient</a:t>
            </a:r>
            <a:endParaRPr lang="en-GB" sz="10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19872" y="696751"/>
            <a:ext cx="17641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Will indicate </a:t>
            </a:r>
            <a:r>
              <a:rPr lang="en-GB" sz="1000" dirty="0" smtClean="0">
                <a:solidFill>
                  <a:srgbClr val="C00000"/>
                </a:solidFill>
              </a:rPr>
              <a:t>if </a:t>
            </a:r>
            <a:r>
              <a:rPr lang="en-GB" sz="1000" dirty="0" smtClean="0">
                <a:solidFill>
                  <a:srgbClr val="C00000"/>
                </a:solidFill>
              </a:rPr>
              <a:t>the participant has been referred</a:t>
            </a:r>
            <a:r>
              <a:rPr lang="en-GB" sz="1000" dirty="0" smtClean="0">
                <a:solidFill>
                  <a:srgbClr val="C00000"/>
                </a:solidFill>
              </a:rPr>
              <a:t> </a:t>
            </a:r>
            <a:r>
              <a:rPr lang="en-GB" sz="1000" dirty="0" smtClean="0">
                <a:solidFill>
                  <a:srgbClr val="C00000"/>
                </a:solidFill>
              </a:rPr>
              <a:t>have referred on</a:t>
            </a:r>
            <a:endParaRPr lang="en-GB" sz="10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16216" y="1250749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Add any additional comments</a:t>
            </a:r>
            <a:endParaRPr lang="en-GB" sz="1000" dirty="0">
              <a:solidFill>
                <a:srgbClr val="C00000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2807804" y="2825171"/>
            <a:ext cx="54006" cy="4598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92069" y="3284984"/>
            <a:ext cx="11341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Patient has withdrawn before </a:t>
            </a:r>
            <a:r>
              <a:rPr lang="en-GB" sz="1000" dirty="0" smtClean="0">
                <a:solidFill>
                  <a:srgbClr val="C00000"/>
                </a:solidFill>
              </a:rPr>
              <a:t>MFFP assessment</a:t>
            </a:r>
            <a:endParaRPr lang="en-GB" sz="1000" dirty="0">
              <a:solidFill>
                <a:srgbClr val="C0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6588224" y="1556792"/>
            <a:ext cx="216024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043608" y="2315860"/>
            <a:ext cx="504056" cy="4650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295636" y="2793167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Participant ID</a:t>
            </a:r>
            <a:endParaRPr lang="en-GB" sz="1000" dirty="0">
              <a:solidFill>
                <a:srgbClr val="C0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475656" y="4293096"/>
            <a:ext cx="576064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16295" y="4293096"/>
            <a:ext cx="11515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Risk Status</a:t>
            </a:r>
            <a:endParaRPr lang="en-GB" sz="1000" dirty="0">
              <a:solidFill>
                <a:srgbClr val="C0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521117" y="1865030"/>
            <a:ext cx="216024" cy="7280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67944" y="2548394"/>
            <a:ext cx="1548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C00000"/>
                </a:solidFill>
              </a:rPr>
              <a:t>Date you assessed the participant</a:t>
            </a:r>
            <a:endParaRPr lang="en-GB" sz="1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9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37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K Finnegan</dc:creator>
  <cp:lastModifiedBy>Miss S K Finnegan</cp:lastModifiedBy>
  <cp:revision>3</cp:revision>
  <dcterms:created xsi:type="dcterms:W3CDTF">2013-01-31T16:22:04Z</dcterms:created>
  <dcterms:modified xsi:type="dcterms:W3CDTF">2013-02-01T11:11:26Z</dcterms:modified>
</cp:coreProperties>
</file>