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61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641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14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63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283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94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62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77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89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3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04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8B872-409D-47F7-8F8E-65D62E5CA90D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63656-5F7A-447C-AA8B-A2AC7621C0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44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crosoft Excel - Book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80091"/>
            <a:ext cx="8856984" cy="6669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3917" y="980728"/>
            <a:ext cx="1332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Date you assess the participant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75656" y="1380838"/>
            <a:ext cx="216024" cy="5359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35996" y="1145511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Any additional comments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572000" y="1545621"/>
            <a:ext cx="288032" cy="515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60032" y="1545621"/>
            <a:ext cx="144016" cy="875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67028" y="2996952"/>
            <a:ext cx="2016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Participant has withdrawn before assessment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47864" y="2636912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528" y="4437112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Participant ID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827584" y="4005064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19991" y="3717032"/>
            <a:ext cx="863777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48744" y="4161712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Risk status</a:t>
            </a:r>
            <a:endParaRPr lang="en-GB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K Finnegan</dc:creator>
  <cp:lastModifiedBy>Miss S K Finnegan</cp:lastModifiedBy>
  <cp:revision>1</cp:revision>
  <dcterms:created xsi:type="dcterms:W3CDTF">2013-02-01T11:01:53Z</dcterms:created>
  <dcterms:modified xsi:type="dcterms:W3CDTF">2013-02-01T11:07:09Z</dcterms:modified>
</cp:coreProperties>
</file>