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2268"/>
    <a:srgbClr val="51386B"/>
    <a:srgbClr val="4A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6"/>
    <p:restoredTop sz="94648"/>
  </p:normalViewPr>
  <p:slideViewPr>
    <p:cSldViewPr snapToGrid="0" snapToObjects="1">
      <p:cViewPr varScale="1">
        <p:scale>
          <a:sx n="69" d="100"/>
          <a:sy n="69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EA7AD084-CA60-4A45-8536-0414089E4081}"/>
              </a:ext>
            </a:extLst>
          </p:cNvPr>
          <p:cNvSpPr/>
          <p:nvPr userDrawn="1"/>
        </p:nvSpPr>
        <p:spPr>
          <a:xfrm>
            <a:off x="7279979" y="-7951"/>
            <a:ext cx="4912021" cy="6106602"/>
          </a:xfrm>
          <a:prstGeom prst="rect">
            <a:avLst/>
          </a:prstGeom>
          <a:blipFill>
            <a:blip r:embed="rId2"/>
            <a:stretch>
              <a:fillRect l="-32953" t="-23036" r="-89323" b="-147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EB022-2C6B-484A-8D57-92E8289266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683250"/>
            <a:ext cx="12192000" cy="1174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CC2947-F021-644D-896E-AB7CEFE282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9864" y="4242530"/>
            <a:ext cx="3150172" cy="22803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A26094-E83D-2146-AA21-AA186E42BE6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32388" y="269548"/>
            <a:ext cx="581452" cy="7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1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5CA2D-A3AC-FF44-97C1-05A124DFD5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64B6C-AFB4-364D-B907-48EC5212B4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3D59A-1A38-9548-9898-3F02FCA3C2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7BDD0-3FBF-B940-A6B7-A29081D76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9B97F-DF15-9148-8EF4-E337FB086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7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arwick.ac.uk/joinin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45083" y="671512"/>
            <a:ext cx="5441431" cy="64293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Lato Heavy" charset="0"/>
                <a:ea typeface="Lato Heavy" charset="0"/>
                <a:cs typeface="Lato Heavy" charset="0"/>
              </a:rPr>
              <a:t>Lorem ipsum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CA57468-F0C8-4B4F-9333-EDFB5DA63810}"/>
              </a:ext>
            </a:extLst>
          </p:cNvPr>
          <p:cNvSpPr txBox="1">
            <a:spLocks/>
          </p:cNvSpPr>
          <p:nvPr/>
        </p:nvSpPr>
        <p:spPr>
          <a:xfrm>
            <a:off x="533602" y="394709"/>
            <a:ext cx="5441431" cy="64293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/>
                </a:solidFill>
                <a:latin typeface="Lato Heavy" charset="0"/>
                <a:ea typeface="Lato Heavy" charset="0"/>
                <a:cs typeface="Lato Heavy" charset="0"/>
              </a:rPr>
              <a:t>Warwick Student Experience Survey</a:t>
            </a:r>
            <a:endParaRPr lang="en-US" sz="2400" b="1" dirty="0">
              <a:solidFill>
                <a:schemeClr val="tx1"/>
              </a:solidFill>
              <a:latin typeface="Lato Heavy" charset="0"/>
              <a:ea typeface="Lato Heavy" charset="0"/>
              <a:cs typeface="Lato Heavy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3DC9FD2-322E-5644-80B4-EAC032AA4DCD}"/>
              </a:ext>
            </a:extLst>
          </p:cNvPr>
          <p:cNvSpPr txBox="1">
            <a:spLocks/>
          </p:cNvSpPr>
          <p:nvPr/>
        </p:nvSpPr>
        <p:spPr>
          <a:xfrm>
            <a:off x="533602" y="1403780"/>
            <a:ext cx="6242101" cy="276634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Runs from 5 Nov to 7 Dec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Open to all UG, PGT and foundation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Covers the </a:t>
            </a:r>
            <a:r>
              <a:rPr lang="en-GB" sz="1900" dirty="0">
                <a:solidFill>
                  <a:schemeClr val="tx1"/>
                </a:solidFill>
              </a:rPr>
              <a:t>whole Warwick experience - from arriving at university, to learning, </a:t>
            </a:r>
            <a:r>
              <a:rPr lang="en-GB" sz="1900" dirty="0" smtClean="0">
                <a:solidFill>
                  <a:schemeClr val="tx1"/>
                </a:solidFill>
              </a:rPr>
              <a:t>living, support </a:t>
            </a:r>
            <a:r>
              <a:rPr lang="en-GB" sz="1900" dirty="0">
                <a:solidFill>
                  <a:schemeClr val="tx1"/>
                </a:solidFill>
              </a:rPr>
              <a:t>and campus </a:t>
            </a:r>
            <a:r>
              <a:rPr lang="en-GB" sz="1900" dirty="0" smtClean="0">
                <a:solidFill>
                  <a:schemeClr val="tx1"/>
                </a:solidFill>
              </a:rPr>
              <a:t>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Results will help </a:t>
            </a:r>
            <a:r>
              <a:rPr lang="en-GB" sz="1900" dirty="0">
                <a:solidFill>
                  <a:schemeClr val="tx1"/>
                </a:solidFill>
              </a:rPr>
              <a:t>shape student experience </a:t>
            </a:r>
            <a:r>
              <a:rPr lang="en-GB" sz="1900" dirty="0" smtClean="0">
                <a:solidFill>
                  <a:schemeClr val="tx1"/>
                </a:solidFill>
              </a:rPr>
              <a:t>by identifying what we’re doing right and where we can improve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1"/>
                </a:solidFill>
              </a:rPr>
              <a:t>Take part at </a:t>
            </a:r>
            <a:r>
              <a:rPr lang="en-GB" sz="1900" dirty="0" smtClean="0">
                <a:solidFill>
                  <a:schemeClr val="tx1"/>
                </a:solidFill>
                <a:hlinkClick r:id="rId2"/>
              </a:rPr>
              <a:t>www.warwick.ac.uk/joinin</a:t>
            </a:r>
            <a:r>
              <a:rPr lang="en-GB" sz="1900" dirty="0" smtClean="0">
                <a:solidFill>
                  <a:schemeClr val="tx1"/>
                </a:solidFill>
              </a:rPr>
              <a:t> </a:t>
            </a:r>
            <a:endParaRPr lang="en-US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67463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64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Lato Heavy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Saunders, Ruth</cp:lastModifiedBy>
  <cp:revision>24</cp:revision>
  <dcterms:created xsi:type="dcterms:W3CDTF">2018-01-30T16:26:00Z</dcterms:created>
  <dcterms:modified xsi:type="dcterms:W3CDTF">2018-11-06T13:36:54Z</dcterms:modified>
</cp:coreProperties>
</file>