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 id="2147483831" r:id="rId7"/>
    <p:sldMasterId id="2147483856" r:id="rId8"/>
    <p:sldMasterId id="2147483881" r:id="rId9"/>
  </p:sldMasterIdLst>
  <p:notesMasterIdLst>
    <p:notesMasterId r:id="rId38"/>
  </p:notesMasterIdLst>
  <p:handoutMasterIdLst>
    <p:handoutMasterId r:id="rId39"/>
  </p:handoutMasterIdLst>
  <p:sldIdLst>
    <p:sldId id="324" r:id="rId10"/>
    <p:sldId id="325" r:id="rId11"/>
    <p:sldId id="330" r:id="rId12"/>
    <p:sldId id="326" r:id="rId13"/>
    <p:sldId id="327" r:id="rId14"/>
    <p:sldId id="354" r:id="rId15"/>
    <p:sldId id="328" r:id="rId16"/>
    <p:sldId id="329" r:id="rId17"/>
    <p:sldId id="331" r:id="rId18"/>
    <p:sldId id="332" r:id="rId19"/>
    <p:sldId id="333" r:id="rId20"/>
    <p:sldId id="348" r:id="rId21"/>
    <p:sldId id="349" r:id="rId22"/>
    <p:sldId id="350" r:id="rId23"/>
    <p:sldId id="351" r:id="rId24"/>
    <p:sldId id="334" r:id="rId25"/>
    <p:sldId id="335" r:id="rId26"/>
    <p:sldId id="352" r:id="rId27"/>
    <p:sldId id="336" r:id="rId28"/>
    <p:sldId id="337" r:id="rId29"/>
    <p:sldId id="338" r:id="rId30"/>
    <p:sldId id="353" r:id="rId31"/>
    <p:sldId id="339" r:id="rId32"/>
    <p:sldId id="356" r:id="rId33"/>
    <p:sldId id="357" r:id="rId34"/>
    <p:sldId id="358" r:id="rId35"/>
    <p:sldId id="359" r:id="rId36"/>
    <p:sldId id="346" r:id="rId37"/>
  </p:sldIdLst>
  <p:sldSz cx="12192000" cy="6858000"/>
  <p:notesSz cx="6858000" cy="9144000"/>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ection>
        <p14:section name="Assets" id="{2250CCF0-DAA3-4CD7-B563-1C83EE4A9EE8}">
          <p14:sldIdLst/>
        </p14:section>
        <p14:section name="Presentation" id="{513FA30C-6103-448B-8BE6-B9AC89BE9187}">
          <p14:sldIdLst>
            <p14:sldId id="324"/>
            <p14:sldId id="325"/>
            <p14:sldId id="330"/>
            <p14:sldId id="326"/>
            <p14:sldId id="327"/>
            <p14:sldId id="354"/>
            <p14:sldId id="328"/>
            <p14:sldId id="329"/>
            <p14:sldId id="331"/>
            <p14:sldId id="332"/>
            <p14:sldId id="333"/>
            <p14:sldId id="348"/>
            <p14:sldId id="349"/>
            <p14:sldId id="350"/>
            <p14:sldId id="351"/>
            <p14:sldId id="334"/>
            <p14:sldId id="335"/>
            <p14:sldId id="352"/>
            <p14:sldId id="336"/>
            <p14:sldId id="337"/>
            <p14:sldId id="338"/>
            <p14:sldId id="353"/>
            <p14:sldId id="339"/>
            <p14:sldId id="356"/>
            <p14:sldId id="357"/>
            <p14:sldId id="358"/>
            <p14:sldId id="359"/>
            <p14:sldId id="34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564AC8-1059-608E-D0FA-55E10B4FE107}" v="155" dt="2025-08-26T11:22:13.176"/>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handoutMaster" Target="handoutMasters/handoutMaster1.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viewProps" Target="viewProps.xml"/><Relationship Id="rId47"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tags" Target="tags/tag1.xml"/><Relationship Id="rId45"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notesMaster" Target="notesMasters/notesMaster1.xml"/><Relationship Id="rId46" Type="http://schemas.microsoft.com/office/2015/10/relationships/revisionInfo" Target="revisionInfo.xml"/><Relationship Id="rId20" Type="http://schemas.openxmlformats.org/officeDocument/2006/relationships/slide" Target="slides/slide11.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Chiara" userId="33ee305b-3ec9-42b1-ba90-67d6e93a4a3c" providerId="ADAL" clId="{0574ED02-511A-4A01-9EF5-84188EB7D733}"/>
    <pc:docChg chg="modSld">
      <pc:chgData name="Zhang, Chiara" userId="33ee305b-3ec9-42b1-ba90-67d6e93a4a3c" providerId="ADAL" clId="{0574ED02-511A-4A01-9EF5-84188EB7D733}" dt="2024-07-18T08:23:47.274" v="7" actId="20577"/>
      <pc:docMkLst>
        <pc:docMk/>
      </pc:docMkLst>
      <pc:sldChg chg="modSp mod">
        <pc:chgData name="Zhang, Chiara" userId="33ee305b-3ec9-42b1-ba90-67d6e93a4a3c" providerId="ADAL" clId="{0574ED02-511A-4A01-9EF5-84188EB7D733}" dt="2024-07-18T08:23:47.274" v="7" actId="20577"/>
        <pc:sldMkLst>
          <pc:docMk/>
          <pc:sldMk cId="130863566" sldId="324"/>
        </pc:sldMkLst>
      </pc:sldChg>
    </pc:docChg>
  </pc:docChgLst>
  <pc:docChgLst>
    <pc:chgData name="Durham, Alison" userId="S::iosman@live.warwick.ac.uk::bb7dc5bb-9fd0-4d02-bb83-2fd0a5efa350" providerId="AD" clId="Web-{14E1B8BC-1F63-673B-616B-FF78F15E1146}"/>
    <pc:docChg chg="modSld">
      <pc:chgData name="Durham, Alison" userId="S::iosman@live.warwick.ac.uk::bb7dc5bb-9fd0-4d02-bb83-2fd0a5efa350" providerId="AD" clId="Web-{14E1B8BC-1F63-673B-616B-FF78F15E1146}" dt="2024-08-19T19:48:34.749" v="49" actId="14100"/>
      <pc:docMkLst>
        <pc:docMk/>
      </pc:docMkLst>
      <pc:sldChg chg="addSp modSp">
        <pc:chgData name="Durham, Alison" userId="S::iosman@live.warwick.ac.uk::bb7dc5bb-9fd0-4d02-bb83-2fd0a5efa350" providerId="AD" clId="Web-{14E1B8BC-1F63-673B-616B-FF78F15E1146}" dt="2024-08-19T19:48:34.749" v="49" actId="14100"/>
        <pc:sldMkLst>
          <pc:docMk/>
          <pc:sldMk cId="130863566" sldId="324"/>
        </pc:sldMkLst>
      </pc:sldChg>
      <pc:sldChg chg="modSp">
        <pc:chgData name="Durham, Alison" userId="S::iosman@live.warwick.ac.uk::bb7dc5bb-9fd0-4d02-bb83-2fd0a5efa350" providerId="AD" clId="Web-{14E1B8BC-1F63-673B-616B-FF78F15E1146}" dt="2024-08-19T19:46:47.384" v="1" actId="20577"/>
        <pc:sldMkLst>
          <pc:docMk/>
          <pc:sldMk cId="3757872804" sldId="353"/>
        </pc:sldMkLst>
      </pc:sldChg>
    </pc:docChg>
  </pc:docChgLst>
  <pc:docChgLst>
    <pc:chgData name="Durham, Alison" userId="S::iosman@live.warwick.ac.uk::bb7dc5bb-9fd0-4d02-bb83-2fd0a5efa350" providerId="AD" clId="Web-{73564AC8-1059-608E-D0FA-55E10B4FE107}"/>
    <pc:docChg chg="delSld modSld sldOrd modSection">
      <pc:chgData name="Durham, Alison" userId="S::iosman@live.warwick.ac.uk::bb7dc5bb-9fd0-4d02-bb83-2fd0a5efa350" providerId="AD" clId="Web-{73564AC8-1059-608E-D0FA-55E10B4FE107}" dt="2025-08-26T11:21:59.504" v="147" actId="20577"/>
      <pc:docMkLst>
        <pc:docMk/>
      </pc:docMkLst>
      <pc:sldChg chg="modSp">
        <pc:chgData name="Durham, Alison" userId="S::iosman@live.warwick.ac.uk::bb7dc5bb-9fd0-4d02-bb83-2fd0a5efa350" providerId="AD" clId="Web-{73564AC8-1059-608E-D0FA-55E10B4FE107}" dt="2025-08-26T11:21:59.504" v="147" actId="20577"/>
        <pc:sldMkLst>
          <pc:docMk/>
          <pc:sldMk cId="130863566" sldId="324"/>
        </pc:sldMkLst>
        <pc:spChg chg="mod">
          <ac:chgData name="Durham, Alison" userId="S::iosman@live.warwick.ac.uk::bb7dc5bb-9fd0-4d02-bb83-2fd0a5efa350" providerId="AD" clId="Web-{73564AC8-1059-608E-D0FA-55E10B4FE107}" dt="2025-08-26T11:21:59.504" v="147" actId="20577"/>
          <ac:spMkLst>
            <pc:docMk/>
            <pc:sldMk cId="130863566" sldId="324"/>
            <ac:spMk id="4" creationId="{0C6DBE2F-2A4F-B189-C85C-C14D74300BC6}"/>
          </ac:spMkLst>
        </pc:spChg>
      </pc:sldChg>
      <pc:sldChg chg="modSp">
        <pc:chgData name="Durham, Alison" userId="S::iosman@live.warwick.ac.uk::bb7dc5bb-9fd0-4d02-bb83-2fd0a5efa350" providerId="AD" clId="Web-{73564AC8-1059-608E-D0FA-55E10B4FE107}" dt="2025-08-26T08:45:51.044" v="1" actId="20577"/>
        <pc:sldMkLst>
          <pc:docMk/>
          <pc:sldMk cId="1963811872" sldId="326"/>
        </pc:sldMkLst>
        <pc:spChg chg="mod">
          <ac:chgData name="Durham, Alison" userId="S::iosman@live.warwick.ac.uk::bb7dc5bb-9fd0-4d02-bb83-2fd0a5efa350" providerId="AD" clId="Web-{73564AC8-1059-608E-D0FA-55E10B4FE107}" dt="2025-08-26T08:45:51.044" v="1" actId="20577"/>
          <ac:spMkLst>
            <pc:docMk/>
            <pc:sldMk cId="1963811872" sldId="326"/>
            <ac:spMk id="9" creationId="{5CFF8647-6755-F297-B504-8119409AFC0F}"/>
          </ac:spMkLst>
        </pc:spChg>
      </pc:sldChg>
      <pc:sldChg chg="modSp">
        <pc:chgData name="Durham, Alison" userId="S::iosman@live.warwick.ac.uk::bb7dc5bb-9fd0-4d02-bb83-2fd0a5efa350" providerId="AD" clId="Web-{73564AC8-1059-608E-D0FA-55E10B4FE107}" dt="2025-08-26T08:46:31.904" v="5" actId="20577"/>
        <pc:sldMkLst>
          <pc:docMk/>
          <pc:sldMk cId="3581958147" sldId="328"/>
        </pc:sldMkLst>
        <pc:spChg chg="mod">
          <ac:chgData name="Durham, Alison" userId="S::iosman@live.warwick.ac.uk::bb7dc5bb-9fd0-4d02-bb83-2fd0a5efa350" providerId="AD" clId="Web-{73564AC8-1059-608E-D0FA-55E10B4FE107}" dt="2025-08-26T08:46:31.904" v="5" actId="20577"/>
          <ac:spMkLst>
            <pc:docMk/>
            <pc:sldMk cId="3581958147" sldId="328"/>
            <ac:spMk id="6" creationId="{3911D332-2F2B-11DE-1EC5-D4D1E022531B}"/>
          </ac:spMkLst>
        </pc:spChg>
      </pc:sldChg>
      <pc:sldChg chg="modSp">
        <pc:chgData name="Durham, Alison" userId="S::iosman@live.warwick.ac.uk::bb7dc5bb-9fd0-4d02-bb83-2fd0a5efa350" providerId="AD" clId="Web-{73564AC8-1059-608E-D0FA-55E10B4FE107}" dt="2025-08-26T08:47:22.827" v="9" actId="20577"/>
        <pc:sldMkLst>
          <pc:docMk/>
          <pc:sldMk cId="875809863" sldId="333"/>
        </pc:sldMkLst>
        <pc:spChg chg="mod">
          <ac:chgData name="Durham, Alison" userId="S::iosman@live.warwick.ac.uk::bb7dc5bb-9fd0-4d02-bb83-2fd0a5efa350" providerId="AD" clId="Web-{73564AC8-1059-608E-D0FA-55E10B4FE107}" dt="2025-08-26T08:47:22.827" v="9" actId="20577"/>
          <ac:spMkLst>
            <pc:docMk/>
            <pc:sldMk cId="875809863" sldId="333"/>
            <ac:spMk id="6" creationId="{1ED4923B-BF88-F1C5-0466-7016AFA2803C}"/>
          </ac:spMkLst>
        </pc:spChg>
      </pc:sldChg>
      <pc:sldChg chg="addSp delSp modSp">
        <pc:chgData name="Durham, Alison" userId="S::iosman@live.warwick.ac.uk::bb7dc5bb-9fd0-4d02-bb83-2fd0a5efa350" providerId="AD" clId="Web-{73564AC8-1059-608E-D0FA-55E10B4FE107}" dt="2025-08-26T08:52:52.398" v="28" actId="20577"/>
        <pc:sldMkLst>
          <pc:docMk/>
          <pc:sldMk cId="3173401810" sldId="334"/>
        </pc:sldMkLst>
        <pc:spChg chg="del">
          <ac:chgData name="Durham, Alison" userId="S::iosman@live.warwick.ac.uk::bb7dc5bb-9fd0-4d02-bb83-2fd0a5efa350" providerId="AD" clId="Web-{73564AC8-1059-608E-D0FA-55E10B4FE107}" dt="2025-08-26T08:51:41.990" v="15"/>
          <ac:spMkLst>
            <pc:docMk/>
            <pc:sldMk cId="3173401810" sldId="334"/>
            <ac:spMk id="2" creationId="{5F1F4D92-C518-99D3-79D3-F156E1CA549A}"/>
          </ac:spMkLst>
        </pc:spChg>
        <pc:spChg chg="del mod">
          <ac:chgData name="Durham, Alison" userId="S::iosman@live.warwick.ac.uk::bb7dc5bb-9fd0-4d02-bb83-2fd0a5efa350" providerId="AD" clId="Web-{73564AC8-1059-608E-D0FA-55E10B4FE107}" dt="2025-08-26T08:51:44.990" v="17"/>
          <ac:spMkLst>
            <pc:docMk/>
            <pc:sldMk cId="3173401810" sldId="334"/>
            <ac:spMk id="5" creationId="{570BE903-6640-0731-645B-60B3EDD9EB22}"/>
          </ac:spMkLst>
        </pc:spChg>
        <pc:spChg chg="del">
          <ac:chgData name="Durham, Alison" userId="S::iosman@live.warwick.ac.uk::bb7dc5bb-9fd0-4d02-bb83-2fd0a5efa350" providerId="AD" clId="Web-{73564AC8-1059-608E-D0FA-55E10B4FE107}" dt="2025-08-26T08:51:38.349" v="14"/>
          <ac:spMkLst>
            <pc:docMk/>
            <pc:sldMk cId="3173401810" sldId="334"/>
            <ac:spMk id="6" creationId="{2DE74A78-1088-CA23-FF1C-0C9EC6A91D24}"/>
          </ac:spMkLst>
        </pc:spChg>
        <pc:spChg chg="add del mod">
          <ac:chgData name="Durham, Alison" userId="S::iosman@live.warwick.ac.uk::bb7dc5bb-9fd0-4d02-bb83-2fd0a5efa350" providerId="AD" clId="Web-{73564AC8-1059-608E-D0FA-55E10B4FE107}" dt="2025-08-26T08:51:54.740" v="20"/>
          <ac:spMkLst>
            <pc:docMk/>
            <pc:sldMk cId="3173401810" sldId="334"/>
            <ac:spMk id="8" creationId="{B08903B7-5FDF-A008-DFBC-4FABE8943E24}"/>
          </ac:spMkLst>
        </pc:spChg>
        <pc:spChg chg="add del mod">
          <ac:chgData name="Durham, Alison" userId="S::iosman@live.warwick.ac.uk::bb7dc5bb-9fd0-4d02-bb83-2fd0a5efa350" providerId="AD" clId="Web-{73564AC8-1059-608E-D0FA-55E10B4FE107}" dt="2025-08-26T08:52:06.616" v="25"/>
          <ac:spMkLst>
            <pc:docMk/>
            <pc:sldMk cId="3173401810" sldId="334"/>
            <ac:spMk id="10" creationId="{58A8DB4E-5042-467F-AC38-932D3140FC37}"/>
          </ac:spMkLst>
        </pc:spChg>
        <pc:spChg chg="add del mod">
          <ac:chgData name="Durham, Alison" userId="S::iosman@live.warwick.ac.uk::bb7dc5bb-9fd0-4d02-bb83-2fd0a5efa350" providerId="AD" clId="Web-{73564AC8-1059-608E-D0FA-55E10B4FE107}" dt="2025-08-26T08:52:02.366" v="23"/>
          <ac:spMkLst>
            <pc:docMk/>
            <pc:sldMk cId="3173401810" sldId="334"/>
            <ac:spMk id="12" creationId="{D09319B3-F81E-C8DA-291F-63082AB29273}"/>
          </ac:spMkLst>
        </pc:spChg>
        <pc:spChg chg="add">
          <ac:chgData name="Durham, Alison" userId="S::iosman@live.warwick.ac.uk::bb7dc5bb-9fd0-4d02-bb83-2fd0a5efa350" providerId="AD" clId="Web-{73564AC8-1059-608E-D0FA-55E10B4FE107}" dt="2025-08-26T08:51:46.678" v="18"/>
          <ac:spMkLst>
            <pc:docMk/>
            <pc:sldMk cId="3173401810" sldId="334"/>
            <ac:spMk id="13" creationId="{5F1F4D92-C518-99D3-79D3-F156E1CA549A}"/>
          </ac:spMkLst>
        </pc:spChg>
        <pc:spChg chg="add">
          <ac:chgData name="Durham, Alison" userId="S::iosman@live.warwick.ac.uk::bb7dc5bb-9fd0-4d02-bb83-2fd0a5efa350" providerId="AD" clId="Web-{73564AC8-1059-608E-D0FA-55E10B4FE107}" dt="2025-08-26T08:51:46.678" v="18"/>
          <ac:spMkLst>
            <pc:docMk/>
            <pc:sldMk cId="3173401810" sldId="334"/>
            <ac:spMk id="14" creationId="{918F4A44-7D8B-143A-878B-A9AB601F0700}"/>
          </ac:spMkLst>
        </pc:spChg>
        <pc:spChg chg="add">
          <ac:chgData name="Durham, Alison" userId="S::iosman@live.warwick.ac.uk::bb7dc5bb-9fd0-4d02-bb83-2fd0a5efa350" providerId="AD" clId="Web-{73564AC8-1059-608E-D0FA-55E10B4FE107}" dt="2025-08-26T08:51:46.678" v="18"/>
          <ac:spMkLst>
            <pc:docMk/>
            <pc:sldMk cId="3173401810" sldId="334"/>
            <ac:spMk id="15" creationId="{570BE903-6640-0731-645B-60B3EDD9EB22}"/>
          </ac:spMkLst>
        </pc:spChg>
        <pc:spChg chg="add mod">
          <ac:chgData name="Durham, Alison" userId="S::iosman@live.warwick.ac.uk::bb7dc5bb-9fd0-4d02-bb83-2fd0a5efa350" providerId="AD" clId="Web-{73564AC8-1059-608E-D0FA-55E10B4FE107}" dt="2025-08-26T08:52:52.398" v="28" actId="20577"/>
          <ac:spMkLst>
            <pc:docMk/>
            <pc:sldMk cId="3173401810" sldId="334"/>
            <ac:spMk id="16" creationId="{2DE74A78-1088-CA23-FF1C-0C9EC6A91D24}"/>
          </ac:spMkLst>
        </pc:spChg>
      </pc:sldChg>
      <pc:sldChg chg="modSp">
        <pc:chgData name="Durham, Alison" userId="S::iosman@live.warwick.ac.uk::bb7dc5bb-9fd0-4d02-bb83-2fd0a5efa350" providerId="AD" clId="Web-{73564AC8-1059-608E-D0FA-55E10B4FE107}" dt="2025-08-26T08:54:36.511" v="93" actId="20577"/>
        <pc:sldMkLst>
          <pc:docMk/>
          <pc:sldMk cId="3017465452" sldId="335"/>
        </pc:sldMkLst>
        <pc:spChg chg="mod">
          <ac:chgData name="Durham, Alison" userId="S::iosman@live.warwick.ac.uk::bb7dc5bb-9fd0-4d02-bb83-2fd0a5efa350" providerId="AD" clId="Web-{73564AC8-1059-608E-D0FA-55E10B4FE107}" dt="2025-08-26T08:54:36.511" v="93" actId="20577"/>
          <ac:spMkLst>
            <pc:docMk/>
            <pc:sldMk cId="3017465452" sldId="335"/>
            <ac:spMk id="5" creationId="{4B4C3725-E090-7A5F-9A10-B8995332F290}"/>
          </ac:spMkLst>
        </pc:spChg>
      </pc:sldChg>
      <pc:sldChg chg="addSp delSp modSp">
        <pc:chgData name="Durham, Alison" userId="S::iosman@live.warwick.ac.uk::bb7dc5bb-9fd0-4d02-bb83-2fd0a5efa350" providerId="AD" clId="Web-{73564AC8-1059-608E-D0FA-55E10B4FE107}" dt="2025-08-26T08:50:10.253" v="13" actId="1076"/>
        <pc:sldMkLst>
          <pc:docMk/>
          <pc:sldMk cId="4263716842" sldId="351"/>
        </pc:sldMkLst>
        <pc:picChg chg="del">
          <ac:chgData name="Durham, Alison" userId="S::iosman@live.warwick.ac.uk::bb7dc5bb-9fd0-4d02-bb83-2fd0a5efa350" providerId="AD" clId="Web-{73564AC8-1059-608E-D0FA-55E10B4FE107}" dt="2025-08-26T08:50:02.706" v="10"/>
          <ac:picMkLst>
            <pc:docMk/>
            <pc:sldMk cId="4263716842" sldId="351"/>
            <ac:picMk id="5" creationId="{C0D125ED-E11C-730C-E56B-E8E4E65BAB11}"/>
          </ac:picMkLst>
        </pc:picChg>
        <pc:picChg chg="add mod">
          <ac:chgData name="Durham, Alison" userId="S::iosman@live.warwick.ac.uk::bb7dc5bb-9fd0-4d02-bb83-2fd0a5efa350" providerId="AD" clId="Web-{73564AC8-1059-608E-D0FA-55E10B4FE107}" dt="2025-08-26T08:50:10.253" v="13" actId="1076"/>
          <ac:picMkLst>
            <pc:docMk/>
            <pc:sldMk cId="4263716842" sldId="351"/>
            <ac:picMk id="7" creationId="{70CDD77F-5D43-0662-BBBB-D379EDC3C559}"/>
          </ac:picMkLst>
        </pc:picChg>
      </pc:sldChg>
      <pc:sldChg chg="modSp">
        <pc:chgData name="Durham, Alison" userId="S::iosman@live.warwick.ac.uk::bb7dc5bb-9fd0-4d02-bb83-2fd0a5efa350" providerId="AD" clId="Web-{73564AC8-1059-608E-D0FA-55E10B4FE107}" dt="2025-08-26T08:55:26.996" v="96" actId="20577"/>
        <pc:sldMkLst>
          <pc:docMk/>
          <pc:sldMk cId="3757872804" sldId="353"/>
        </pc:sldMkLst>
        <pc:spChg chg="mod">
          <ac:chgData name="Durham, Alison" userId="S::iosman@live.warwick.ac.uk::bb7dc5bb-9fd0-4d02-bb83-2fd0a5efa350" providerId="AD" clId="Web-{73564AC8-1059-608E-D0FA-55E10B4FE107}" dt="2025-08-26T08:55:26.996" v="96" actId="20577"/>
          <ac:spMkLst>
            <pc:docMk/>
            <pc:sldMk cId="3757872804" sldId="353"/>
            <ac:spMk id="6" creationId="{0CC58F4E-BF06-1CAA-132A-3B24787DD395}"/>
          </ac:spMkLst>
        </pc:spChg>
      </pc:sldChg>
      <pc:sldChg chg="ord">
        <pc:chgData name="Durham, Alison" userId="S::iosman@live.warwick.ac.uk::bb7dc5bb-9fd0-4d02-bb83-2fd0a5efa350" providerId="AD" clId="Web-{73564AC8-1059-608E-D0FA-55E10B4FE107}" dt="2025-08-26T08:46:34.686" v="6"/>
        <pc:sldMkLst>
          <pc:docMk/>
          <pc:sldMk cId="2047051678" sldId="354"/>
        </pc:sldMkLst>
      </pc:sldChg>
      <pc:sldChg chg="del">
        <pc:chgData name="Durham, Alison" userId="S::iosman@live.warwick.ac.uk::bb7dc5bb-9fd0-4d02-bb83-2fd0a5efa350" providerId="AD" clId="Web-{73564AC8-1059-608E-D0FA-55E10B4FE107}" dt="2025-08-26T08:46:44.123" v="7"/>
        <pc:sldMkLst>
          <pc:docMk/>
          <pc:sldMk cId="3114629715" sldId="355"/>
        </pc:sldMkLst>
      </pc:sldChg>
      <pc:sldChg chg="modSp">
        <pc:chgData name="Durham, Alison" userId="S::iosman@live.warwick.ac.uk::bb7dc5bb-9fd0-4d02-bb83-2fd0a5efa350" providerId="AD" clId="Web-{73564AC8-1059-608E-D0FA-55E10B4FE107}" dt="2025-08-26T09:02:20.476" v="146" actId="20577"/>
        <pc:sldMkLst>
          <pc:docMk/>
          <pc:sldMk cId="2645611434" sldId="356"/>
        </pc:sldMkLst>
        <pc:spChg chg="mod">
          <ac:chgData name="Durham, Alison" userId="S::iosman@live.warwick.ac.uk::bb7dc5bb-9fd0-4d02-bb83-2fd0a5efa350" providerId="AD" clId="Web-{73564AC8-1059-608E-D0FA-55E10B4FE107}" dt="2025-08-26T09:02:20.476" v="146" actId="20577"/>
          <ac:spMkLst>
            <pc:docMk/>
            <pc:sldMk cId="2645611434" sldId="356"/>
            <ac:spMk id="7" creationId="{CF6AC152-1DA8-2A86-099D-4053F75F102A}"/>
          </ac:spMkLst>
        </pc:spChg>
      </pc:sldChg>
    </pc:docChg>
  </pc:docChgLst>
  <pc:docChgLst>
    <pc:chgData name="Durham, Alison" userId="S::iosman@live.warwick.ac.uk::bb7dc5bb-9fd0-4d02-bb83-2fd0a5efa350" providerId="AD" clId="Web-{E2EF5A10-4172-98D2-5DC9-E50C0AE387CD}"/>
    <pc:docChg chg="addSld delSld modSld modSection">
      <pc:chgData name="Durham, Alison" userId="S::iosman@live.warwick.ac.uk::bb7dc5bb-9fd0-4d02-bb83-2fd0a5efa350" providerId="AD" clId="Web-{E2EF5A10-4172-98D2-5DC9-E50C0AE387CD}" dt="2024-07-15T13:59:07.778" v="686" actId="20577"/>
      <pc:docMkLst>
        <pc:docMk/>
      </pc:docMkLst>
      <pc:sldChg chg="addSp delSp modSp">
        <pc:chgData name="Durham, Alison" userId="S::iosman@live.warwick.ac.uk::bb7dc5bb-9fd0-4d02-bb83-2fd0a5efa350" providerId="AD" clId="Web-{E2EF5A10-4172-98D2-5DC9-E50C0AE387CD}" dt="2024-07-15T13:25:35.415" v="407"/>
        <pc:sldMkLst>
          <pc:docMk/>
          <pc:sldMk cId="130863566" sldId="324"/>
        </pc:sldMkLst>
      </pc:sldChg>
      <pc:sldChg chg="addSp delSp modSp">
        <pc:chgData name="Durham, Alison" userId="S::iosman@live.warwick.ac.uk::bb7dc5bb-9fd0-4d02-bb83-2fd0a5efa350" providerId="AD" clId="Web-{E2EF5A10-4172-98D2-5DC9-E50C0AE387CD}" dt="2024-07-15T13:31:42.349" v="423"/>
        <pc:sldMkLst>
          <pc:docMk/>
          <pc:sldMk cId="1021429691" sldId="325"/>
        </pc:sldMkLst>
      </pc:sldChg>
      <pc:sldChg chg="delSp modSp">
        <pc:chgData name="Durham, Alison" userId="S::iosman@live.warwick.ac.uk::bb7dc5bb-9fd0-4d02-bb83-2fd0a5efa350" providerId="AD" clId="Web-{E2EF5A10-4172-98D2-5DC9-E50C0AE387CD}" dt="2024-07-15T13:31:59.771" v="425"/>
        <pc:sldMkLst>
          <pc:docMk/>
          <pc:sldMk cId="1963811872" sldId="326"/>
        </pc:sldMkLst>
      </pc:sldChg>
      <pc:sldChg chg="addSp delSp modSp">
        <pc:chgData name="Durham, Alison" userId="S::iosman@live.warwick.ac.uk::bb7dc5bb-9fd0-4d02-bb83-2fd0a5efa350" providerId="AD" clId="Web-{E2EF5A10-4172-98D2-5DC9-E50C0AE387CD}" dt="2024-07-15T13:26:09.900" v="409"/>
        <pc:sldMkLst>
          <pc:docMk/>
          <pc:sldMk cId="4240582222" sldId="329"/>
        </pc:sldMkLst>
      </pc:sldChg>
      <pc:sldChg chg="modSp">
        <pc:chgData name="Durham, Alison" userId="S::iosman@live.warwick.ac.uk::bb7dc5bb-9fd0-4d02-bb83-2fd0a5efa350" providerId="AD" clId="Web-{E2EF5A10-4172-98D2-5DC9-E50C0AE387CD}" dt="2024-07-15T13:11:30.981" v="60" actId="20577"/>
        <pc:sldMkLst>
          <pc:docMk/>
          <pc:sldMk cId="204178064" sldId="332"/>
        </pc:sldMkLst>
      </pc:sldChg>
      <pc:sldChg chg="modSp">
        <pc:chgData name="Durham, Alison" userId="S::iosman@live.warwick.ac.uk::bb7dc5bb-9fd0-4d02-bb83-2fd0a5efa350" providerId="AD" clId="Web-{E2EF5A10-4172-98D2-5DC9-E50C0AE387CD}" dt="2024-07-15T13:11:40.372" v="61" actId="20577"/>
        <pc:sldMkLst>
          <pc:docMk/>
          <pc:sldMk cId="875809863" sldId="333"/>
        </pc:sldMkLst>
      </pc:sldChg>
      <pc:sldChg chg="modSp mod modClrScheme chgLayout">
        <pc:chgData name="Durham, Alison" userId="S::iosman@live.warwick.ac.uk::bb7dc5bb-9fd0-4d02-bb83-2fd0a5efa350" providerId="AD" clId="Web-{E2EF5A10-4172-98D2-5DC9-E50C0AE387CD}" dt="2024-07-15T13:14:39.378" v="129" actId="20577"/>
        <pc:sldMkLst>
          <pc:docMk/>
          <pc:sldMk cId="3173401810" sldId="334"/>
        </pc:sldMkLst>
      </pc:sldChg>
      <pc:sldChg chg="addSp modSp mod modClrScheme chgLayout">
        <pc:chgData name="Durham, Alison" userId="S::iosman@live.warwick.ac.uk::bb7dc5bb-9fd0-4d02-bb83-2fd0a5efa350" providerId="AD" clId="Web-{E2EF5A10-4172-98D2-5DC9-E50C0AE387CD}" dt="2024-07-15T13:58:44.168" v="684" actId="20577"/>
        <pc:sldMkLst>
          <pc:docMk/>
          <pc:sldMk cId="3017465452" sldId="335"/>
        </pc:sldMkLst>
      </pc:sldChg>
      <pc:sldChg chg="modSp mod modClrScheme chgLayout">
        <pc:chgData name="Durham, Alison" userId="S::iosman@live.warwick.ac.uk::bb7dc5bb-9fd0-4d02-bb83-2fd0a5efa350" providerId="AD" clId="Web-{E2EF5A10-4172-98D2-5DC9-E50C0AE387CD}" dt="2024-07-15T13:21:10.875" v="364" actId="20577"/>
        <pc:sldMkLst>
          <pc:docMk/>
          <pc:sldMk cId="1508042659" sldId="336"/>
        </pc:sldMkLst>
      </pc:sldChg>
      <pc:sldChg chg="modSp mod modClrScheme chgLayout">
        <pc:chgData name="Durham, Alison" userId="S::iosman@live.warwick.ac.uk::bb7dc5bb-9fd0-4d02-bb83-2fd0a5efa350" providerId="AD" clId="Web-{E2EF5A10-4172-98D2-5DC9-E50C0AE387CD}" dt="2024-07-15T13:58:55.715" v="685" actId="20577"/>
        <pc:sldMkLst>
          <pc:docMk/>
          <pc:sldMk cId="2633848146" sldId="337"/>
        </pc:sldMkLst>
      </pc:sldChg>
      <pc:sldChg chg="addSp delSp modSp mod modClrScheme chgLayout">
        <pc:chgData name="Durham, Alison" userId="S::iosman@live.warwick.ac.uk::bb7dc5bb-9fd0-4d02-bb83-2fd0a5efa350" providerId="AD" clId="Web-{E2EF5A10-4172-98D2-5DC9-E50C0AE387CD}" dt="2024-07-15T13:24:01.302" v="398" actId="1076"/>
        <pc:sldMkLst>
          <pc:docMk/>
          <pc:sldMk cId="1383631330" sldId="338"/>
        </pc:sldMkLst>
      </pc:sldChg>
      <pc:sldChg chg="modSp mod modClrScheme chgLayout">
        <pc:chgData name="Durham, Alison" userId="S::iosman@live.warwick.ac.uk::bb7dc5bb-9fd0-4d02-bb83-2fd0a5efa350" providerId="AD" clId="Web-{E2EF5A10-4172-98D2-5DC9-E50C0AE387CD}" dt="2024-07-15T13:39:38.833" v="432"/>
        <pc:sldMkLst>
          <pc:docMk/>
          <pc:sldMk cId="770693708" sldId="339"/>
        </pc:sldMkLst>
      </pc:sldChg>
      <pc:sldChg chg="del">
        <pc:chgData name="Durham, Alison" userId="S::iosman@live.warwick.ac.uk::bb7dc5bb-9fd0-4d02-bb83-2fd0a5efa350" providerId="AD" clId="Web-{E2EF5A10-4172-98D2-5DC9-E50C0AE387CD}" dt="2024-07-15T13:24:20.209" v="399"/>
        <pc:sldMkLst>
          <pc:docMk/>
          <pc:sldMk cId="4279632076" sldId="340"/>
        </pc:sldMkLst>
      </pc:sldChg>
      <pc:sldChg chg="del">
        <pc:chgData name="Durham, Alison" userId="S::iosman@live.warwick.ac.uk::bb7dc5bb-9fd0-4d02-bb83-2fd0a5efa350" providerId="AD" clId="Web-{E2EF5A10-4172-98D2-5DC9-E50C0AE387CD}" dt="2024-07-15T13:24:21.569" v="400"/>
        <pc:sldMkLst>
          <pc:docMk/>
          <pc:sldMk cId="3458632341" sldId="341"/>
        </pc:sldMkLst>
      </pc:sldChg>
      <pc:sldChg chg="del">
        <pc:chgData name="Durham, Alison" userId="S::iosman@live.warwick.ac.uk::bb7dc5bb-9fd0-4d02-bb83-2fd0a5efa350" providerId="AD" clId="Web-{E2EF5A10-4172-98D2-5DC9-E50C0AE387CD}" dt="2024-07-15T13:24:25.584" v="402"/>
        <pc:sldMkLst>
          <pc:docMk/>
          <pc:sldMk cId="1711963916" sldId="342"/>
        </pc:sldMkLst>
      </pc:sldChg>
      <pc:sldChg chg="del">
        <pc:chgData name="Durham, Alison" userId="S::iosman@live.warwick.ac.uk::bb7dc5bb-9fd0-4d02-bb83-2fd0a5efa350" providerId="AD" clId="Web-{E2EF5A10-4172-98D2-5DC9-E50C0AE387CD}" dt="2024-07-15T13:24:24.006" v="401"/>
        <pc:sldMkLst>
          <pc:docMk/>
          <pc:sldMk cId="1372949238" sldId="343"/>
        </pc:sldMkLst>
      </pc:sldChg>
      <pc:sldChg chg="del">
        <pc:chgData name="Durham, Alison" userId="S::iosman@live.warwick.ac.uk::bb7dc5bb-9fd0-4d02-bb83-2fd0a5efa350" providerId="AD" clId="Web-{E2EF5A10-4172-98D2-5DC9-E50C0AE387CD}" dt="2024-07-15T13:24:26.522" v="403"/>
        <pc:sldMkLst>
          <pc:docMk/>
          <pc:sldMk cId="3363697402" sldId="344"/>
        </pc:sldMkLst>
      </pc:sldChg>
      <pc:sldChg chg="del">
        <pc:chgData name="Durham, Alison" userId="S::iosman@live.warwick.ac.uk::bb7dc5bb-9fd0-4d02-bb83-2fd0a5efa350" providerId="AD" clId="Web-{E2EF5A10-4172-98D2-5DC9-E50C0AE387CD}" dt="2024-07-15T13:24:29.350" v="405"/>
        <pc:sldMkLst>
          <pc:docMk/>
          <pc:sldMk cId="2626845946" sldId="345"/>
        </pc:sldMkLst>
      </pc:sldChg>
      <pc:sldChg chg="modSp mod modClrScheme chgLayout">
        <pc:chgData name="Durham, Alison" userId="S::iosman@live.warwick.ac.uk::bb7dc5bb-9fd0-4d02-bb83-2fd0a5efa350" providerId="AD" clId="Web-{E2EF5A10-4172-98D2-5DC9-E50C0AE387CD}" dt="2024-07-15T13:24:44.148" v="406"/>
        <pc:sldMkLst>
          <pc:docMk/>
          <pc:sldMk cId="1856847857" sldId="346"/>
        </pc:sldMkLst>
      </pc:sldChg>
      <pc:sldChg chg="del">
        <pc:chgData name="Durham, Alison" userId="S::iosman@live.warwick.ac.uk::bb7dc5bb-9fd0-4d02-bb83-2fd0a5efa350" providerId="AD" clId="Web-{E2EF5A10-4172-98D2-5DC9-E50C0AE387CD}" dt="2024-07-15T13:24:27.881" v="404"/>
        <pc:sldMkLst>
          <pc:docMk/>
          <pc:sldMk cId="2698548008" sldId="347"/>
        </pc:sldMkLst>
      </pc:sldChg>
      <pc:sldChg chg="addSp delSp modSp">
        <pc:chgData name="Durham, Alison" userId="S::iosman@live.warwick.ac.uk::bb7dc5bb-9fd0-4d02-bb83-2fd0a5efa350" providerId="AD" clId="Web-{E2EF5A10-4172-98D2-5DC9-E50C0AE387CD}" dt="2024-07-15T13:57:38.618" v="677" actId="20577"/>
        <pc:sldMkLst>
          <pc:docMk/>
          <pc:sldMk cId="1265036179" sldId="348"/>
        </pc:sldMkLst>
      </pc:sldChg>
      <pc:sldChg chg="addSp delSp modSp add replId">
        <pc:chgData name="Durham, Alison" userId="S::iosman@live.warwick.ac.uk::bb7dc5bb-9fd0-4d02-bb83-2fd0a5efa350" providerId="AD" clId="Web-{E2EF5A10-4172-98D2-5DC9-E50C0AE387CD}" dt="2024-07-15T13:12:09.545" v="77" actId="20577"/>
        <pc:sldMkLst>
          <pc:docMk/>
          <pc:sldMk cId="629230548" sldId="349"/>
        </pc:sldMkLst>
      </pc:sldChg>
      <pc:sldChg chg="addSp delSp modSp add replId">
        <pc:chgData name="Durham, Alison" userId="S::iosman@live.warwick.ac.uk::bb7dc5bb-9fd0-4d02-bb83-2fd0a5efa350" providerId="AD" clId="Web-{E2EF5A10-4172-98D2-5DC9-E50C0AE387CD}" dt="2024-07-15T13:13:01.875" v="101" actId="1076"/>
        <pc:sldMkLst>
          <pc:docMk/>
          <pc:sldMk cId="274164131" sldId="350"/>
        </pc:sldMkLst>
      </pc:sldChg>
      <pc:sldChg chg="addSp delSp modSp add replId">
        <pc:chgData name="Durham, Alison" userId="S::iosman@live.warwick.ac.uk::bb7dc5bb-9fd0-4d02-bb83-2fd0a5efa350" providerId="AD" clId="Web-{E2EF5A10-4172-98D2-5DC9-E50C0AE387CD}" dt="2024-07-15T13:13:47.564" v="118" actId="1076"/>
        <pc:sldMkLst>
          <pc:docMk/>
          <pc:sldMk cId="4263716842" sldId="351"/>
        </pc:sldMkLst>
      </pc:sldChg>
      <pc:sldChg chg="addSp delSp modSp new">
        <pc:chgData name="Durham, Alison" userId="S::iosman@live.warwick.ac.uk::bb7dc5bb-9fd0-4d02-bb83-2fd0a5efa350" providerId="AD" clId="Web-{E2EF5A10-4172-98D2-5DC9-E50C0AE387CD}" dt="2024-07-15T13:19:08.308" v="314"/>
        <pc:sldMkLst>
          <pc:docMk/>
          <pc:sldMk cId="1104028278" sldId="352"/>
        </pc:sldMkLst>
      </pc:sldChg>
      <pc:sldChg chg="addSp delSp modSp add replId">
        <pc:chgData name="Durham, Alison" userId="S::iosman@live.warwick.ac.uk::bb7dc5bb-9fd0-4d02-bb83-2fd0a5efa350" providerId="AD" clId="Web-{E2EF5A10-4172-98D2-5DC9-E50C0AE387CD}" dt="2024-07-15T13:22:47.128" v="385" actId="20577"/>
        <pc:sldMkLst>
          <pc:docMk/>
          <pc:sldMk cId="3757872804" sldId="353"/>
        </pc:sldMkLst>
      </pc:sldChg>
      <pc:sldChg chg="addSp delSp modSp add mod chgLayout">
        <pc:chgData name="Durham, Alison" userId="S::iosman@live.warwick.ac.uk::bb7dc5bb-9fd0-4d02-bb83-2fd0a5efa350" providerId="AD" clId="Web-{E2EF5A10-4172-98D2-5DC9-E50C0AE387CD}" dt="2024-07-15T13:38:35.393" v="427"/>
        <pc:sldMkLst>
          <pc:docMk/>
          <pc:sldMk cId="2047051678" sldId="354"/>
        </pc:sldMkLst>
      </pc:sldChg>
      <pc:sldChg chg="addSp delSp modSp new">
        <pc:chgData name="Durham, Alison" userId="S::iosman@live.warwick.ac.uk::bb7dc5bb-9fd0-4d02-bb83-2fd0a5efa350" providerId="AD" clId="Web-{E2EF5A10-4172-98D2-5DC9-E50C0AE387CD}" dt="2024-07-15T13:38:59.207" v="431"/>
        <pc:sldMkLst>
          <pc:docMk/>
          <pc:sldMk cId="3114629715" sldId="355"/>
        </pc:sldMkLst>
      </pc:sldChg>
      <pc:sldChg chg="addSp delSp modSp new">
        <pc:chgData name="Durham, Alison" userId="S::iosman@live.warwick.ac.uk::bb7dc5bb-9fd0-4d02-bb83-2fd0a5efa350" providerId="AD" clId="Web-{E2EF5A10-4172-98D2-5DC9-E50C0AE387CD}" dt="2024-07-15T13:53:54.221" v="674" actId="20577"/>
        <pc:sldMkLst>
          <pc:docMk/>
          <pc:sldMk cId="2645611434" sldId="356"/>
        </pc:sldMkLst>
      </pc:sldChg>
      <pc:sldChg chg="addSp delSp modSp new">
        <pc:chgData name="Durham, Alison" userId="S::iosman@live.warwick.ac.uk::bb7dc5bb-9fd0-4d02-bb83-2fd0a5efa350" providerId="AD" clId="Web-{E2EF5A10-4172-98D2-5DC9-E50C0AE387CD}" dt="2024-07-15T13:43:36.700" v="491"/>
        <pc:sldMkLst>
          <pc:docMk/>
          <pc:sldMk cId="3769795602" sldId="357"/>
        </pc:sldMkLst>
      </pc:sldChg>
      <pc:sldChg chg="addSp delSp modSp new">
        <pc:chgData name="Durham, Alison" userId="S::iosman@live.warwick.ac.uk::bb7dc5bb-9fd0-4d02-bb83-2fd0a5efa350" providerId="AD" clId="Web-{E2EF5A10-4172-98D2-5DC9-E50C0AE387CD}" dt="2024-07-15T13:48:01.303" v="593" actId="1076"/>
        <pc:sldMkLst>
          <pc:docMk/>
          <pc:sldMk cId="3276958337" sldId="358"/>
        </pc:sldMkLst>
      </pc:sldChg>
      <pc:sldChg chg="addSp delSp modSp new">
        <pc:chgData name="Durham, Alison" userId="S::iosman@live.warwick.ac.uk::bb7dc5bb-9fd0-4d02-bb83-2fd0a5efa350" providerId="AD" clId="Web-{E2EF5A10-4172-98D2-5DC9-E50C0AE387CD}" dt="2024-07-15T13:59:07.778" v="686" actId="20577"/>
        <pc:sldMkLst>
          <pc:docMk/>
          <pc:sldMk cId="2031221569" sldId="359"/>
        </pc:sldMkLst>
      </pc:sldChg>
      <pc:sldMasterChg chg="addSldLayout">
        <pc:chgData name="Durham, Alison" userId="S::iosman@live.warwick.ac.uk::bb7dc5bb-9fd0-4d02-bb83-2fd0a5efa350" providerId="AD" clId="Web-{E2EF5A10-4172-98D2-5DC9-E50C0AE387CD}" dt="2024-07-15T13:29:11.219" v="410"/>
        <pc:sldMasterMkLst>
          <pc:docMk/>
          <pc:sldMasterMk cId="2178602313" sldId="2147483648"/>
        </pc:sldMasterMkLst>
        <pc:sldLayoutChg chg="add replId">
          <pc:chgData name="Durham, Alison" userId="S::iosman@live.warwick.ac.uk::bb7dc5bb-9fd0-4d02-bb83-2fd0a5efa350" providerId="AD" clId="Web-{E2EF5A10-4172-98D2-5DC9-E50C0AE387CD}" dt="2024-07-15T13:29:11.219" v="410"/>
          <pc:sldLayoutMkLst>
            <pc:docMk/>
            <pc:sldMasterMk cId="2178602313" sldId="2147483648"/>
            <pc:sldLayoutMk cId="2043019853" sldId="2147483918"/>
          </pc:sldLayoutMkLst>
        </pc:sldLayoutChg>
      </pc:sldMasterChg>
    </pc:docChg>
  </pc:docChgLst>
  <pc:docChgLst>
    <pc:chgData name="Durham, Alison" userId="S::iosman@live.warwick.ac.uk::bb7dc5bb-9fd0-4d02-bb83-2fd0a5efa350" providerId="AD" clId="Web-{517575DA-CF22-8F09-1E6B-574C393553F8}"/>
    <pc:docChg chg="modSld">
      <pc:chgData name="Durham, Alison" userId="S::iosman@live.warwick.ac.uk::bb7dc5bb-9fd0-4d02-bb83-2fd0a5efa350" providerId="AD" clId="Web-{517575DA-CF22-8F09-1E6B-574C393553F8}" dt="2024-08-22T10:51:46.055" v="1" actId="20577"/>
      <pc:docMkLst>
        <pc:docMk/>
      </pc:docMkLst>
      <pc:sldChg chg="modSp">
        <pc:chgData name="Durham, Alison" userId="S::iosman@live.warwick.ac.uk::bb7dc5bb-9fd0-4d02-bb83-2fd0a5efa350" providerId="AD" clId="Web-{517575DA-CF22-8F09-1E6B-574C393553F8}" dt="2024-08-22T10:51:46.055" v="1" actId="20577"/>
        <pc:sldMkLst>
          <pc:docMk/>
          <pc:sldMk cId="130863566" sldId="32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5E11A8-826B-8149-8622-D283FB90E677}" type="doc">
      <dgm:prSet loTypeId="urn:microsoft.com/office/officeart/2005/8/layout/default" loCatId="" qsTypeId="urn:microsoft.com/office/officeart/2005/8/quickstyle/simple4" qsCatId="simple" csTypeId="urn:microsoft.com/office/officeart/2005/8/colors/accent1_2" csCatId="accent1" phldr="1"/>
      <dgm:spPr/>
      <dgm:t>
        <a:bodyPr/>
        <a:lstStyle/>
        <a:p>
          <a:endParaRPr lang="en-US"/>
        </a:p>
      </dgm:t>
    </dgm:pt>
    <dgm:pt modelId="{0EEEC279-590F-5A43-9F51-3135F7A39A68}">
      <dgm:prSet phldrT="[Text]"/>
      <dgm:spPr/>
      <dgm:t>
        <a:bodyPr/>
        <a:lstStyle/>
        <a:p>
          <a:r>
            <a:rPr lang="en-GB"/>
            <a:t>Residential Community</a:t>
          </a:r>
          <a:endParaRPr lang="en-US"/>
        </a:p>
      </dgm:t>
    </dgm:pt>
    <dgm:pt modelId="{C4BD017E-228A-EF4D-99A6-0A413096B234}" type="parTrans" cxnId="{86746CFF-A511-054E-AA93-9CE1F05A4106}">
      <dgm:prSet/>
      <dgm:spPr/>
      <dgm:t>
        <a:bodyPr/>
        <a:lstStyle/>
        <a:p>
          <a:endParaRPr lang="en-US"/>
        </a:p>
      </dgm:t>
    </dgm:pt>
    <dgm:pt modelId="{4DD49E75-AEF3-7D4A-8416-FFBB20D74DB0}" type="sibTrans" cxnId="{86746CFF-A511-054E-AA93-9CE1F05A4106}">
      <dgm:prSet/>
      <dgm:spPr/>
      <dgm:t>
        <a:bodyPr/>
        <a:lstStyle/>
        <a:p>
          <a:endParaRPr lang="en-US"/>
        </a:p>
      </dgm:t>
    </dgm:pt>
    <dgm:pt modelId="{43896ACE-5F06-D44B-85C2-13862C11AA6F}">
      <dgm:prSet/>
      <dgm:spPr/>
      <dgm:t>
        <a:bodyPr/>
        <a:lstStyle/>
        <a:p>
          <a:r>
            <a:rPr lang="en-GB"/>
            <a:t>Chaplaincy</a:t>
          </a:r>
        </a:p>
      </dgm:t>
    </dgm:pt>
    <dgm:pt modelId="{8DF9DD74-BE49-F947-AE64-5CA2132868B8}" type="parTrans" cxnId="{7C371004-8990-904B-B2F6-3187338A930D}">
      <dgm:prSet/>
      <dgm:spPr/>
      <dgm:t>
        <a:bodyPr/>
        <a:lstStyle/>
        <a:p>
          <a:endParaRPr lang="en-US"/>
        </a:p>
      </dgm:t>
    </dgm:pt>
    <dgm:pt modelId="{852F6176-14C8-4040-9AE8-C1F7DF5EB3B8}" type="sibTrans" cxnId="{7C371004-8990-904B-B2F6-3187338A930D}">
      <dgm:prSet/>
      <dgm:spPr/>
      <dgm:t>
        <a:bodyPr/>
        <a:lstStyle/>
        <a:p>
          <a:endParaRPr lang="en-US"/>
        </a:p>
      </dgm:t>
    </dgm:pt>
    <dgm:pt modelId="{F9A06AD3-3BF6-7147-AF66-6225B01C2BC7}">
      <dgm:prSet/>
      <dgm:spPr/>
      <dgm:t>
        <a:bodyPr/>
        <a:lstStyle/>
        <a:p>
          <a:r>
            <a:rPr lang="en-GB"/>
            <a:t>Personal Tutor</a:t>
          </a:r>
        </a:p>
      </dgm:t>
    </dgm:pt>
    <dgm:pt modelId="{9BC52894-0613-D94E-8D2B-CD77969ED29F}" type="parTrans" cxnId="{4230BB2C-B945-A541-B5AD-6AF2732E90E8}">
      <dgm:prSet/>
      <dgm:spPr/>
      <dgm:t>
        <a:bodyPr/>
        <a:lstStyle/>
        <a:p>
          <a:endParaRPr lang="en-US"/>
        </a:p>
      </dgm:t>
    </dgm:pt>
    <dgm:pt modelId="{7FF679C9-708F-F34A-8DB7-B59F8D0B0644}" type="sibTrans" cxnId="{4230BB2C-B945-A541-B5AD-6AF2732E90E8}">
      <dgm:prSet/>
      <dgm:spPr/>
      <dgm:t>
        <a:bodyPr/>
        <a:lstStyle/>
        <a:p>
          <a:endParaRPr lang="en-US"/>
        </a:p>
      </dgm:t>
    </dgm:pt>
    <dgm:pt modelId="{A30725FF-3B36-1C4F-8C01-53378CAE2A00}">
      <dgm:prSet/>
      <dgm:spPr/>
      <dgm:t>
        <a:bodyPr/>
        <a:lstStyle/>
        <a:p>
          <a:r>
            <a:rPr lang="en-GB"/>
            <a:t>Senior Tutor</a:t>
          </a:r>
        </a:p>
      </dgm:t>
    </dgm:pt>
    <dgm:pt modelId="{B259B0B0-FA40-3046-A2D8-F1DD2DC9630C}" type="parTrans" cxnId="{3B31A90E-B4F2-B041-83A9-10341814F2A6}">
      <dgm:prSet/>
      <dgm:spPr/>
      <dgm:t>
        <a:bodyPr/>
        <a:lstStyle/>
        <a:p>
          <a:endParaRPr lang="en-US"/>
        </a:p>
      </dgm:t>
    </dgm:pt>
    <dgm:pt modelId="{C8EFD718-6186-684A-8044-5EA3DC10C326}" type="sibTrans" cxnId="{3B31A90E-B4F2-B041-83A9-10341814F2A6}">
      <dgm:prSet/>
      <dgm:spPr/>
      <dgm:t>
        <a:bodyPr/>
        <a:lstStyle/>
        <a:p>
          <a:endParaRPr lang="en-US"/>
        </a:p>
      </dgm:t>
    </dgm:pt>
    <dgm:pt modelId="{59FF9112-7B59-7D49-817A-8016E8858C63}">
      <dgm:prSet/>
      <dgm:spPr/>
      <dgm:t>
        <a:bodyPr/>
        <a:lstStyle/>
        <a:p>
          <a:r>
            <a:rPr lang="en-GB"/>
            <a:t>Counselling</a:t>
          </a:r>
        </a:p>
      </dgm:t>
    </dgm:pt>
    <dgm:pt modelId="{05765F56-C66D-E146-9DA4-F811689CD06E}" type="parTrans" cxnId="{D495039F-85E1-2448-81DB-DB116ADD8F07}">
      <dgm:prSet/>
      <dgm:spPr/>
      <dgm:t>
        <a:bodyPr/>
        <a:lstStyle/>
        <a:p>
          <a:endParaRPr lang="en-US"/>
        </a:p>
      </dgm:t>
    </dgm:pt>
    <dgm:pt modelId="{58E69B37-B156-9D41-A765-D06D1E3FCC41}" type="sibTrans" cxnId="{D495039F-85E1-2448-81DB-DB116ADD8F07}">
      <dgm:prSet/>
      <dgm:spPr/>
      <dgm:t>
        <a:bodyPr/>
        <a:lstStyle/>
        <a:p>
          <a:endParaRPr lang="en-US"/>
        </a:p>
      </dgm:t>
    </dgm:pt>
    <dgm:pt modelId="{013CAB8D-A254-6143-811B-8CD7302E129A}">
      <dgm:prSet/>
      <dgm:spPr/>
      <dgm:t>
        <a:bodyPr/>
        <a:lstStyle/>
        <a:p>
          <a:r>
            <a:rPr lang="en-GB"/>
            <a:t>Disability Services</a:t>
          </a:r>
        </a:p>
      </dgm:t>
    </dgm:pt>
    <dgm:pt modelId="{F200FA68-A4B5-5D4C-8B2D-FC3D05787AC2}" type="parTrans" cxnId="{0FB4A7F0-5B97-6D48-9C25-3BD486F860CA}">
      <dgm:prSet/>
      <dgm:spPr/>
      <dgm:t>
        <a:bodyPr/>
        <a:lstStyle/>
        <a:p>
          <a:endParaRPr lang="en-US"/>
        </a:p>
      </dgm:t>
    </dgm:pt>
    <dgm:pt modelId="{76E868D8-DC62-2646-9D38-644362E3DFB0}" type="sibTrans" cxnId="{0FB4A7F0-5B97-6D48-9C25-3BD486F860CA}">
      <dgm:prSet/>
      <dgm:spPr/>
      <dgm:t>
        <a:bodyPr/>
        <a:lstStyle/>
        <a:p>
          <a:endParaRPr lang="en-US"/>
        </a:p>
      </dgm:t>
    </dgm:pt>
    <dgm:pt modelId="{5C222947-9965-1D4F-A2C4-26AF46392DAE}">
      <dgm:prSet/>
      <dgm:spPr/>
      <dgm:t>
        <a:bodyPr/>
        <a:lstStyle/>
        <a:p>
          <a:r>
            <a:rPr lang="en-GB"/>
            <a:t>Warwick SU</a:t>
          </a:r>
        </a:p>
      </dgm:t>
    </dgm:pt>
    <dgm:pt modelId="{D398D191-BD55-414F-B88E-722244D72E89}" type="parTrans" cxnId="{FE395BE7-BF07-E247-9A8F-ACECB2FFAB74}">
      <dgm:prSet/>
      <dgm:spPr/>
      <dgm:t>
        <a:bodyPr/>
        <a:lstStyle/>
        <a:p>
          <a:endParaRPr lang="en-US"/>
        </a:p>
      </dgm:t>
    </dgm:pt>
    <dgm:pt modelId="{77EAAA21-5F8C-1445-BF1C-22E9A9418E4B}" type="sibTrans" cxnId="{FE395BE7-BF07-E247-9A8F-ACECB2FFAB74}">
      <dgm:prSet/>
      <dgm:spPr/>
      <dgm:t>
        <a:bodyPr/>
        <a:lstStyle/>
        <a:p>
          <a:endParaRPr lang="en-US"/>
        </a:p>
      </dgm:t>
    </dgm:pt>
    <dgm:pt modelId="{04C0193F-20F9-9048-A4C9-6C0A8E47C901}">
      <dgm:prSet/>
      <dgm:spPr/>
      <dgm:t>
        <a:bodyPr/>
        <a:lstStyle/>
        <a:p>
          <a:r>
            <a:rPr lang="en-GB"/>
            <a:t>Student Opportunity</a:t>
          </a:r>
        </a:p>
      </dgm:t>
    </dgm:pt>
    <dgm:pt modelId="{0C5EEA56-4AF1-9549-B00E-AF5F4A93366F}" type="parTrans" cxnId="{48C0C1A2-A912-8542-9A02-B6CEB93B0AF7}">
      <dgm:prSet/>
      <dgm:spPr/>
      <dgm:t>
        <a:bodyPr/>
        <a:lstStyle/>
        <a:p>
          <a:endParaRPr lang="en-US"/>
        </a:p>
      </dgm:t>
    </dgm:pt>
    <dgm:pt modelId="{8E438EC3-BCF7-A948-BFA9-7555CB2E1B0F}" type="sibTrans" cxnId="{48C0C1A2-A912-8542-9A02-B6CEB93B0AF7}">
      <dgm:prSet/>
      <dgm:spPr/>
      <dgm:t>
        <a:bodyPr/>
        <a:lstStyle/>
        <a:p>
          <a:endParaRPr lang="en-US"/>
        </a:p>
      </dgm:t>
    </dgm:pt>
    <dgm:pt modelId="{D1021743-FB99-D44F-A267-2D61BFC2CCEA}" type="pres">
      <dgm:prSet presAssocID="{195E11A8-826B-8149-8622-D283FB90E677}" presName="diagram" presStyleCnt="0">
        <dgm:presLayoutVars>
          <dgm:dir/>
          <dgm:resizeHandles val="exact"/>
        </dgm:presLayoutVars>
      </dgm:prSet>
      <dgm:spPr/>
    </dgm:pt>
    <dgm:pt modelId="{3EC853FB-22AF-4E4B-ABA5-6BE37A3E10C5}" type="pres">
      <dgm:prSet presAssocID="{0EEEC279-590F-5A43-9F51-3135F7A39A68}" presName="node" presStyleLbl="node1" presStyleIdx="0" presStyleCnt="8" custLinFactNeighborX="0" custLinFactNeighborY="-8675">
        <dgm:presLayoutVars>
          <dgm:bulletEnabled val="1"/>
        </dgm:presLayoutVars>
      </dgm:prSet>
      <dgm:spPr/>
    </dgm:pt>
    <dgm:pt modelId="{44BDB2DF-B1B5-4B49-A44D-E7F08533F17A}" type="pres">
      <dgm:prSet presAssocID="{4DD49E75-AEF3-7D4A-8416-FFBB20D74DB0}" presName="sibTrans" presStyleCnt="0"/>
      <dgm:spPr/>
    </dgm:pt>
    <dgm:pt modelId="{EB09F08A-1ED8-B04E-9D19-EDF44918A8FF}" type="pres">
      <dgm:prSet presAssocID="{43896ACE-5F06-D44B-85C2-13862C11AA6F}" presName="node" presStyleLbl="node1" presStyleIdx="1" presStyleCnt="8" custLinFactNeighborY="-6210">
        <dgm:presLayoutVars>
          <dgm:bulletEnabled val="1"/>
        </dgm:presLayoutVars>
      </dgm:prSet>
      <dgm:spPr/>
    </dgm:pt>
    <dgm:pt modelId="{24F5870E-11A9-6D42-BAF4-C82BB03A9BDF}" type="pres">
      <dgm:prSet presAssocID="{852F6176-14C8-4040-9AE8-C1F7DF5EB3B8}" presName="sibTrans" presStyleCnt="0"/>
      <dgm:spPr/>
    </dgm:pt>
    <dgm:pt modelId="{02FE93D1-CED2-9F49-B465-A66F61F62E3F}" type="pres">
      <dgm:prSet presAssocID="{F9A06AD3-3BF6-7147-AF66-6225B01C2BC7}" presName="node" presStyleLbl="node1" presStyleIdx="2" presStyleCnt="8" custLinFactNeighborY="-6210">
        <dgm:presLayoutVars>
          <dgm:bulletEnabled val="1"/>
        </dgm:presLayoutVars>
      </dgm:prSet>
      <dgm:spPr/>
    </dgm:pt>
    <dgm:pt modelId="{8C1AA2F7-9D57-2F46-90D8-B27B57E9FB62}" type="pres">
      <dgm:prSet presAssocID="{7FF679C9-708F-F34A-8DB7-B59F8D0B0644}" presName="sibTrans" presStyleCnt="0"/>
      <dgm:spPr/>
    </dgm:pt>
    <dgm:pt modelId="{E645EA03-9E9C-4347-AE37-87D335B03483}" type="pres">
      <dgm:prSet presAssocID="{A30725FF-3B36-1C4F-8C01-53378CAE2A00}" presName="node" presStyleLbl="node1" presStyleIdx="3" presStyleCnt="8">
        <dgm:presLayoutVars>
          <dgm:bulletEnabled val="1"/>
        </dgm:presLayoutVars>
      </dgm:prSet>
      <dgm:spPr/>
    </dgm:pt>
    <dgm:pt modelId="{B0CCF27D-C789-A240-80FF-B3A5D2AB8D9D}" type="pres">
      <dgm:prSet presAssocID="{C8EFD718-6186-684A-8044-5EA3DC10C326}" presName="sibTrans" presStyleCnt="0"/>
      <dgm:spPr/>
    </dgm:pt>
    <dgm:pt modelId="{D471662F-B987-EB42-BBD2-18289E880C53}" type="pres">
      <dgm:prSet presAssocID="{59FF9112-7B59-7D49-817A-8016E8858C63}" presName="node" presStyleLbl="node1" presStyleIdx="4" presStyleCnt="8">
        <dgm:presLayoutVars>
          <dgm:bulletEnabled val="1"/>
        </dgm:presLayoutVars>
      </dgm:prSet>
      <dgm:spPr/>
    </dgm:pt>
    <dgm:pt modelId="{DD2B3313-2D30-BA44-8AF1-2545074484A6}" type="pres">
      <dgm:prSet presAssocID="{58E69B37-B156-9D41-A765-D06D1E3FCC41}" presName="sibTrans" presStyleCnt="0"/>
      <dgm:spPr/>
    </dgm:pt>
    <dgm:pt modelId="{31D756F9-863C-5443-AD15-51596644266A}" type="pres">
      <dgm:prSet presAssocID="{013CAB8D-A254-6143-811B-8CD7302E129A}" presName="node" presStyleLbl="node1" presStyleIdx="5" presStyleCnt="8">
        <dgm:presLayoutVars>
          <dgm:bulletEnabled val="1"/>
        </dgm:presLayoutVars>
      </dgm:prSet>
      <dgm:spPr/>
    </dgm:pt>
    <dgm:pt modelId="{4C4147B9-B30F-EA4D-9BFF-DEDE6C006B23}" type="pres">
      <dgm:prSet presAssocID="{76E868D8-DC62-2646-9D38-644362E3DFB0}" presName="sibTrans" presStyleCnt="0"/>
      <dgm:spPr/>
    </dgm:pt>
    <dgm:pt modelId="{AA13673D-52E8-C14F-B932-9CB4DCF49FD5}" type="pres">
      <dgm:prSet presAssocID="{5C222947-9965-1D4F-A2C4-26AF46392DAE}" presName="node" presStyleLbl="node1" presStyleIdx="6" presStyleCnt="8">
        <dgm:presLayoutVars>
          <dgm:bulletEnabled val="1"/>
        </dgm:presLayoutVars>
      </dgm:prSet>
      <dgm:spPr/>
    </dgm:pt>
    <dgm:pt modelId="{0997B620-B4E4-4344-A591-13099A364992}" type="pres">
      <dgm:prSet presAssocID="{77EAAA21-5F8C-1445-BF1C-22E9A9418E4B}" presName="sibTrans" presStyleCnt="0"/>
      <dgm:spPr/>
    </dgm:pt>
    <dgm:pt modelId="{31FF211C-650C-AF4F-A2AD-2A8D0E08DE6A}" type="pres">
      <dgm:prSet presAssocID="{04C0193F-20F9-9048-A4C9-6C0A8E47C901}" presName="node" presStyleLbl="node1" presStyleIdx="7" presStyleCnt="8">
        <dgm:presLayoutVars>
          <dgm:bulletEnabled val="1"/>
        </dgm:presLayoutVars>
      </dgm:prSet>
      <dgm:spPr/>
    </dgm:pt>
  </dgm:ptLst>
  <dgm:cxnLst>
    <dgm:cxn modelId="{7C371004-8990-904B-B2F6-3187338A930D}" srcId="{195E11A8-826B-8149-8622-D283FB90E677}" destId="{43896ACE-5F06-D44B-85C2-13862C11AA6F}" srcOrd="1" destOrd="0" parTransId="{8DF9DD74-BE49-F947-AE64-5CA2132868B8}" sibTransId="{852F6176-14C8-4040-9AE8-C1F7DF5EB3B8}"/>
    <dgm:cxn modelId="{3B31A90E-B4F2-B041-83A9-10341814F2A6}" srcId="{195E11A8-826B-8149-8622-D283FB90E677}" destId="{A30725FF-3B36-1C4F-8C01-53378CAE2A00}" srcOrd="3" destOrd="0" parTransId="{B259B0B0-FA40-3046-A2D8-F1DD2DC9630C}" sibTransId="{C8EFD718-6186-684A-8044-5EA3DC10C326}"/>
    <dgm:cxn modelId="{2CF20628-6DF2-4062-BDB3-31876D3A5A47}" type="presOf" srcId="{59FF9112-7B59-7D49-817A-8016E8858C63}" destId="{D471662F-B987-EB42-BBD2-18289E880C53}" srcOrd="0" destOrd="0" presId="urn:microsoft.com/office/officeart/2005/8/layout/default"/>
    <dgm:cxn modelId="{4230BB2C-B945-A541-B5AD-6AF2732E90E8}" srcId="{195E11A8-826B-8149-8622-D283FB90E677}" destId="{F9A06AD3-3BF6-7147-AF66-6225B01C2BC7}" srcOrd="2" destOrd="0" parTransId="{9BC52894-0613-D94E-8D2B-CD77969ED29F}" sibTransId="{7FF679C9-708F-F34A-8DB7-B59F8D0B0644}"/>
    <dgm:cxn modelId="{D2CB4B45-978E-42C2-8AE1-E914162B8E25}" type="presOf" srcId="{43896ACE-5F06-D44B-85C2-13862C11AA6F}" destId="{EB09F08A-1ED8-B04E-9D19-EDF44918A8FF}" srcOrd="0" destOrd="0" presId="urn:microsoft.com/office/officeart/2005/8/layout/default"/>
    <dgm:cxn modelId="{9AA4804A-BA6B-4FD7-96FC-F9A9CAE91CE2}" type="presOf" srcId="{013CAB8D-A254-6143-811B-8CD7302E129A}" destId="{31D756F9-863C-5443-AD15-51596644266A}" srcOrd="0" destOrd="0" presId="urn:microsoft.com/office/officeart/2005/8/layout/default"/>
    <dgm:cxn modelId="{BD3D5557-A044-4AC0-B7E6-069A424E82E3}" type="presOf" srcId="{A30725FF-3B36-1C4F-8C01-53378CAE2A00}" destId="{E645EA03-9E9C-4347-AE37-87D335B03483}" srcOrd="0" destOrd="0" presId="urn:microsoft.com/office/officeart/2005/8/layout/default"/>
    <dgm:cxn modelId="{FF8C1B7A-1D98-4255-B857-C520A4FF5670}" type="presOf" srcId="{5C222947-9965-1D4F-A2C4-26AF46392DAE}" destId="{AA13673D-52E8-C14F-B932-9CB4DCF49FD5}" srcOrd="0" destOrd="0" presId="urn:microsoft.com/office/officeart/2005/8/layout/default"/>
    <dgm:cxn modelId="{C459FA7F-28A4-4077-9CE8-EB5109D570D1}" type="presOf" srcId="{0EEEC279-590F-5A43-9F51-3135F7A39A68}" destId="{3EC853FB-22AF-4E4B-ABA5-6BE37A3E10C5}" srcOrd="0" destOrd="0" presId="urn:microsoft.com/office/officeart/2005/8/layout/default"/>
    <dgm:cxn modelId="{D495039F-85E1-2448-81DB-DB116ADD8F07}" srcId="{195E11A8-826B-8149-8622-D283FB90E677}" destId="{59FF9112-7B59-7D49-817A-8016E8858C63}" srcOrd="4" destOrd="0" parTransId="{05765F56-C66D-E146-9DA4-F811689CD06E}" sibTransId="{58E69B37-B156-9D41-A765-D06D1E3FCC41}"/>
    <dgm:cxn modelId="{48C0C1A2-A912-8542-9A02-B6CEB93B0AF7}" srcId="{195E11A8-826B-8149-8622-D283FB90E677}" destId="{04C0193F-20F9-9048-A4C9-6C0A8E47C901}" srcOrd="7" destOrd="0" parTransId="{0C5EEA56-4AF1-9549-B00E-AF5F4A93366F}" sibTransId="{8E438EC3-BCF7-A948-BFA9-7555CB2E1B0F}"/>
    <dgm:cxn modelId="{0B90A7B0-7929-4738-8F86-CF7FBB64935D}" type="presOf" srcId="{04C0193F-20F9-9048-A4C9-6C0A8E47C901}" destId="{31FF211C-650C-AF4F-A2AD-2A8D0E08DE6A}" srcOrd="0" destOrd="0" presId="urn:microsoft.com/office/officeart/2005/8/layout/default"/>
    <dgm:cxn modelId="{66BCB3D3-43FF-4B15-ABA1-0B376950A5F4}" type="presOf" srcId="{195E11A8-826B-8149-8622-D283FB90E677}" destId="{D1021743-FB99-D44F-A267-2D61BFC2CCEA}" srcOrd="0" destOrd="0" presId="urn:microsoft.com/office/officeart/2005/8/layout/default"/>
    <dgm:cxn modelId="{60BD91DD-4272-4CB1-A58A-E556E862DD9A}" type="presOf" srcId="{F9A06AD3-3BF6-7147-AF66-6225B01C2BC7}" destId="{02FE93D1-CED2-9F49-B465-A66F61F62E3F}" srcOrd="0" destOrd="0" presId="urn:microsoft.com/office/officeart/2005/8/layout/default"/>
    <dgm:cxn modelId="{FE395BE7-BF07-E247-9A8F-ACECB2FFAB74}" srcId="{195E11A8-826B-8149-8622-D283FB90E677}" destId="{5C222947-9965-1D4F-A2C4-26AF46392DAE}" srcOrd="6" destOrd="0" parTransId="{D398D191-BD55-414F-B88E-722244D72E89}" sibTransId="{77EAAA21-5F8C-1445-BF1C-22E9A9418E4B}"/>
    <dgm:cxn modelId="{0FB4A7F0-5B97-6D48-9C25-3BD486F860CA}" srcId="{195E11A8-826B-8149-8622-D283FB90E677}" destId="{013CAB8D-A254-6143-811B-8CD7302E129A}" srcOrd="5" destOrd="0" parTransId="{F200FA68-A4B5-5D4C-8B2D-FC3D05787AC2}" sibTransId="{76E868D8-DC62-2646-9D38-644362E3DFB0}"/>
    <dgm:cxn modelId="{86746CFF-A511-054E-AA93-9CE1F05A4106}" srcId="{195E11A8-826B-8149-8622-D283FB90E677}" destId="{0EEEC279-590F-5A43-9F51-3135F7A39A68}" srcOrd="0" destOrd="0" parTransId="{C4BD017E-228A-EF4D-99A6-0A413096B234}" sibTransId="{4DD49E75-AEF3-7D4A-8416-FFBB20D74DB0}"/>
    <dgm:cxn modelId="{317175D7-720C-4E4E-B475-3A35EF25C8E7}" type="presParOf" srcId="{D1021743-FB99-D44F-A267-2D61BFC2CCEA}" destId="{3EC853FB-22AF-4E4B-ABA5-6BE37A3E10C5}" srcOrd="0" destOrd="0" presId="urn:microsoft.com/office/officeart/2005/8/layout/default"/>
    <dgm:cxn modelId="{2DCADDDA-6209-4CF5-AF82-B550428FD7FD}" type="presParOf" srcId="{D1021743-FB99-D44F-A267-2D61BFC2CCEA}" destId="{44BDB2DF-B1B5-4B49-A44D-E7F08533F17A}" srcOrd="1" destOrd="0" presId="urn:microsoft.com/office/officeart/2005/8/layout/default"/>
    <dgm:cxn modelId="{7F12F5CF-DDFE-4AD6-9073-B24E9C7A5095}" type="presParOf" srcId="{D1021743-FB99-D44F-A267-2D61BFC2CCEA}" destId="{EB09F08A-1ED8-B04E-9D19-EDF44918A8FF}" srcOrd="2" destOrd="0" presId="urn:microsoft.com/office/officeart/2005/8/layout/default"/>
    <dgm:cxn modelId="{10FF4FA5-30D9-4EBB-B4A7-220819DEAE52}" type="presParOf" srcId="{D1021743-FB99-D44F-A267-2D61BFC2CCEA}" destId="{24F5870E-11A9-6D42-BAF4-C82BB03A9BDF}" srcOrd="3" destOrd="0" presId="urn:microsoft.com/office/officeart/2005/8/layout/default"/>
    <dgm:cxn modelId="{E6B17DAF-640C-42B3-84D9-C8F454868824}" type="presParOf" srcId="{D1021743-FB99-D44F-A267-2D61BFC2CCEA}" destId="{02FE93D1-CED2-9F49-B465-A66F61F62E3F}" srcOrd="4" destOrd="0" presId="urn:microsoft.com/office/officeart/2005/8/layout/default"/>
    <dgm:cxn modelId="{43F48AD2-F828-4287-9691-AB21FBF66AE6}" type="presParOf" srcId="{D1021743-FB99-D44F-A267-2D61BFC2CCEA}" destId="{8C1AA2F7-9D57-2F46-90D8-B27B57E9FB62}" srcOrd="5" destOrd="0" presId="urn:microsoft.com/office/officeart/2005/8/layout/default"/>
    <dgm:cxn modelId="{6553C7CD-2CD6-4393-B2E2-56E932E69710}" type="presParOf" srcId="{D1021743-FB99-D44F-A267-2D61BFC2CCEA}" destId="{E645EA03-9E9C-4347-AE37-87D335B03483}" srcOrd="6" destOrd="0" presId="urn:microsoft.com/office/officeart/2005/8/layout/default"/>
    <dgm:cxn modelId="{3F51BED5-39F8-48A0-8A22-A7950E6AA261}" type="presParOf" srcId="{D1021743-FB99-D44F-A267-2D61BFC2CCEA}" destId="{B0CCF27D-C789-A240-80FF-B3A5D2AB8D9D}" srcOrd="7" destOrd="0" presId="urn:microsoft.com/office/officeart/2005/8/layout/default"/>
    <dgm:cxn modelId="{786EDF3D-AB6E-4940-9187-5F76EBEEA11D}" type="presParOf" srcId="{D1021743-FB99-D44F-A267-2D61BFC2CCEA}" destId="{D471662F-B987-EB42-BBD2-18289E880C53}" srcOrd="8" destOrd="0" presId="urn:microsoft.com/office/officeart/2005/8/layout/default"/>
    <dgm:cxn modelId="{1166565F-130C-42C6-8AE7-A4F0109E267E}" type="presParOf" srcId="{D1021743-FB99-D44F-A267-2D61BFC2CCEA}" destId="{DD2B3313-2D30-BA44-8AF1-2545074484A6}" srcOrd="9" destOrd="0" presId="urn:microsoft.com/office/officeart/2005/8/layout/default"/>
    <dgm:cxn modelId="{6571A9BD-0E1F-4CDF-AE43-FCD5309158F7}" type="presParOf" srcId="{D1021743-FB99-D44F-A267-2D61BFC2CCEA}" destId="{31D756F9-863C-5443-AD15-51596644266A}" srcOrd="10" destOrd="0" presId="urn:microsoft.com/office/officeart/2005/8/layout/default"/>
    <dgm:cxn modelId="{CE24F9E3-BA26-4FDB-830E-727C6C966619}" type="presParOf" srcId="{D1021743-FB99-D44F-A267-2D61BFC2CCEA}" destId="{4C4147B9-B30F-EA4D-9BFF-DEDE6C006B23}" srcOrd="11" destOrd="0" presId="urn:microsoft.com/office/officeart/2005/8/layout/default"/>
    <dgm:cxn modelId="{7B187EA2-B509-4645-8AFF-F25294010426}" type="presParOf" srcId="{D1021743-FB99-D44F-A267-2D61BFC2CCEA}" destId="{AA13673D-52E8-C14F-B932-9CB4DCF49FD5}" srcOrd="12" destOrd="0" presId="urn:microsoft.com/office/officeart/2005/8/layout/default"/>
    <dgm:cxn modelId="{5A9EDDAB-58C6-452D-A37D-FFD34A20CF46}" type="presParOf" srcId="{D1021743-FB99-D44F-A267-2D61BFC2CCEA}" destId="{0997B620-B4E4-4344-A591-13099A364992}" srcOrd="13" destOrd="0" presId="urn:microsoft.com/office/officeart/2005/8/layout/default"/>
    <dgm:cxn modelId="{BFC712E7-31C6-4775-BF3C-6022CC26BB66}" type="presParOf" srcId="{D1021743-FB99-D44F-A267-2D61BFC2CCEA}" destId="{31FF211C-650C-AF4F-A2AD-2A8D0E08DE6A}" srcOrd="14"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C853FB-22AF-4E4B-ABA5-6BE37A3E10C5}">
      <dsp:nvSpPr>
        <dsp:cNvPr id="0" name=""/>
        <dsp:cNvSpPr/>
      </dsp:nvSpPr>
      <dsp:spPr>
        <a:xfrm>
          <a:off x="0" y="173588"/>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Residential Community</a:t>
          </a:r>
          <a:endParaRPr lang="en-US" sz="1900" kern="1200"/>
        </a:p>
      </dsp:txBody>
      <dsp:txXfrm>
        <a:off x="0" y="173588"/>
        <a:ext cx="1389217" cy="833530"/>
      </dsp:txXfrm>
    </dsp:sp>
    <dsp:sp modelId="{EB09F08A-1ED8-B04E-9D19-EDF44918A8FF}">
      <dsp:nvSpPr>
        <dsp:cNvPr id="0" name=""/>
        <dsp:cNvSpPr/>
      </dsp:nvSpPr>
      <dsp:spPr>
        <a:xfrm>
          <a:off x="1528139" y="194135"/>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Chaplaincy</a:t>
          </a:r>
        </a:p>
      </dsp:txBody>
      <dsp:txXfrm>
        <a:off x="1528139" y="194135"/>
        <a:ext cx="1389217" cy="833530"/>
      </dsp:txXfrm>
    </dsp:sp>
    <dsp:sp modelId="{02FE93D1-CED2-9F49-B465-A66F61F62E3F}">
      <dsp:nvSpPr>
        <dsp:cNvPr id="0" name=""/>
        <dsp:cNvSpPr/>
      </dsp:nvSpPr>
      <dsp:spPr>
        <a:xfrm>
          <a:off x="3056278" y="194135"/>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Personal Tutor</a:t>
          </a:r>
        </a:p>
      </dsp:txBody>
      <dsp:txXfrm>
        <a:off x="3056278" y="194135"/>
        <a:ext cx="1389217" cy="833530"/>
      </dsp:txXfrm>
    </dsp:sp>
    <dsp:sp modelId="{E645EA03-9E9C-4347-AE37-87D335B03483}">
      <dsp:nvSpPr>
        <dsp:cNvPr id="0" name=""/>
        <dsp:cNvSpPr/>
      </dsp:nvSpPr>
      <dsp:spPr>
        <a:xfrm>
          <a:off x="0" y="1218349"/>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Senior Tutor</a:t>
          </a:r>
        </a:p>
      </dsp:txBody>
      <dsp:txXfrm>
        <a:off x="0" y="1218349"/>
        <a:ext cx="1389217" cy="833530"/>
      </dsp:txXfrm>
    </dsp:sp>
    <dsp:sp modelId="{D471662F-B987-EB42-BBD2-18289E880C53}">
      <dsp:nvSpPr>
        <dsp:cNvPr id="0" name=""/>
        <dsp:cNvSpPr/>
      </dsp:nvSpPr>
      <dsp:spPr>
        <a:xfrm>
          <a:off x="1528139" y="1218349"/>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Counselling</a:t>
          </a:r>
        </a:p>
      </dsp:txBody>
      <dsp:txXfrm>
        <a:off x="1528139" y="1218349"/>
        <a:ext cx="1389217" cy="833530"/>
      </dsp:txXfrm>
    </dsp:sp>
    <dsp:sp modelId="{31D756F9-863C-5443-AD15-51596644266A}">
      <dsp:nvSpPr>
        <dsp:cNvPr id="0" name=""/>
        <dsp:cNvSpPr/>
      </dsp:nvSpPr>
      <dsp:spPr>
        <a:xfrm>
          <a:off x="3056278" y="1218349"/>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Disability Services</a:t>
          </a:r>
        </a:p>
      </dsp:txBody>
      <dsp:txXfrm>
        <a:off x="3056278" y="1218349"/>
        <a:ext cx="1389217" cy="833530"/>
      </dsp:txXfrm>
    </dsp:sp>
    <dsp:sp modelId="{AA13673D-52E8-C14F-B932-9CB4DCF49FD5}">
      <dsp:nvSpPr>
        <dsp:cNvPr id="0" name=""/>
        <dsp:cNvSpPr/>
      </dsp:nvSpPr>
      <dsp:spPr>
        <a:xfrm>
          <a:off x="764069" y="2190802"/>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Warwick SU</a:t>
          </a:r>
        </a:p>
      </dsp:txBody>
      <dsp:txXfrm>
        <a:off x="764069" y="2190802"/>
        <a:ext cx="1389217" cy="833530"/>
      </dsp:txXfrm>
    </dsp:sp>
    <dsp:sp modelId="{31FF211C-650C-AF4F-A2AD-2A8D0E08DE6A}">
      <dsp:nvSpPr>
        <dsp:cNvPr id="0" name=""/>
        <dsp:cNvSpPr/>
      </dsp:nvSpPr>
      <dsp:spPr>
        <a:xfrm>
          <a:off x="2292208" y="2190802"/>
          <a:ext cx="1389217" cy="83353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Student Opportunity</a:t>
          </a:r>
        </a:p>
      </dsp:txBody>
      <dsp:txXfrm>
        <a:off x="2292208" y="2190802"/>
        <a:ext cx="1389217" cy="83353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26/08/2025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26/08/2025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 large paragraph and image spa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93035-8DC2-7D48-B83B-12038CD6275E}"/>
              </a:ext>
            </a:extLst>
          </p:cNvPr>
          <p:cNvSpPr>
            <a:spLocks noGrp="1"/>
          </p:cNvSpPr>
          <p:nvPr>
            <p:ph type="ctrTitle" hasCustomPrompt="1"/>
          </p:nvPr>
        </p:nvSpPr>
        <p:spPr>
          <a:xfrm>
            <a:off x="542489" y="904250"/>
            <a:ext cx="9490744" cy="748381"/>
          </a:xfrm>
          <a:prstGeom prst="rect">
            <a:avLst/>
          </a:prstGeom>
        </p:spPr>
        <p:txBody>
          <a:bodyPr anchor="b">
            <a:normAutofit/>
          </a:bodyPr>
          <a:lstStyle>
            <a:lvl1pPr algn="l">
              <a:defRPr sz="4000" b="1" i="0">
                <a:latin typeface="Avenir Heavy" panose="02000503020000020003" pitchFamily="2" charset="0"/>
              </a:defRPr>
            </a:lvl1pPr>
          </a:lstStyle>
          <a:p>
            <a:r>
              <a:rPr lang="en-GB"/>
              <a:t>Title here</a:t>
            </a:r>
            <a:endParaRPr lang="en-US"/>
          </a:p>
        </p:txBody>
      </p:sp>
      <p:sp>
        <p:nvSpPr>
          <p:cNvPr id="3" name="Subtitle 2">
            <a:extLst>
              <a:ext uri="{FF2B5EF4-FFF2-40B4-BE49-F238E27FC236}">
                <a16:creationId xmlns:a16="http://schemas.microsoft.com/office/drawing/2014/main" id="{6D01DAF7-450C-E946-A7EC-AEDAE8605BB8}"/>
              </a:ext>
            </a:extLst>
          </p:cNvPr>
          <p:cNvSpPr>
            <a:spLocks noGrp="1"/>
          </p:cNvSpPr>
          <p:nvPr>
            <p:ph type="subTitle" idx="1" hasCustomPrompt="1"/>
          </p:nvPr>
        </p:nvSpPr>
        <p:spPr>
          <a:xfrm>
            <a:off x="542489" y="2159131"/>
            <a:ext cx="5078136" cy="3436326"/>
          </a:xfrm>
          <a:prstGeom prst="rect">
            <a:avLst/>
          </a:prstGeom>
        </p:spPr>
        <p:txBody>
          <a:bodyPr>
            <a:normAutofit/>
          </a:bodyPr>
          <a:lstStyle>
            <a:lvl1pPr marL="0" indent="0" algn="l">
              <a:buNone/>
              <a:defRPr sz="2500" b="0" i="0">
                <a:solidFill>
                  <a:schemeClr val="tx2"/>
                </a:solidFill>
                <a:latin typeface="Avenir Medium"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Large paragraph copy here</a:t>
            </a:r>
            <a:endParaRPr lang="en-US"/>
          </a:p>
        </p:txBody>
      </p:sp>
      <p:sp>
        <p:nvSpPr>
          <p:cNvPr id="11" name="Text Placeholder 10">
            <a:extLst>
              <a:ext uri="{FF2B5EF4-FFF2-40B4-BE49-F238E27FC236}">
                <a16:creationId xmlns:a16="http://schemas.microsoft.com/office/drawing/2014/main" id="{3FB3B3BD-25F3-0440-B42C-7D07B94224F3}"/>
              </a:ext>
            </a:extLst>
          </p:cNvPr>
          <p:cNvSpPr>
            <a:spLocks noGrp="1"/>
          </p:cNvSpPr>
          <p:nvPr>
            <p:ph type="body" sz="quarter" idx="11" hasCustomPrompt="1"/>
          </p:nvPr>
        </p:nvSpPr>
        <p:spPr>
          <a:xfrm>
            <a:off x="542489" y="6294904"/>
            <a:ext cx="5078136" cy="256899"/>
          </a:xfrm>
          <a:prstGeom prst="rect">
            <a:avLst/>
          </a:prstGeom>
        </p:spPr>
        <p:txBody>
          <a:bodyPr/>
          <a:lstStyle>
            <a:lvl1pPr marL="0" indent="0">
              <a:buFontTx/>
              <a:buNone/>
              <a:defRPr sz="1200">
                <a:latin typeface="Avenir Book" panose="02000503020000020003" pitchFamily="2" charset="0"/>
              </a:defRPr>
            </a:lvl1pPr>
          </a:lstStyle>
          <a:p>
            <a:pPr lvl="0"/>
            <a:fld id="{56B3E7B8-C4A5-E049-B424-CECF7C4F877E}" type="slidenum">
              <a:rPr lang="en-US" smtClean="0"/>
              <a:t>‹#›</a:t>
            </a:fld>
            <a:endParaRPr lang="en-US"/>
          </a:p>
        </p:txBody>
      </p:sp>
    </p:spTree>
    <p:extLst>
      <p:ext uri="{BB962C8B-B14F-4D97-AF65-F5344CB8AC3E}">
        <p14:creationId xmlns:p14="http://schemas.microsoft.com/office/powerpoint/2010/main" val="20430198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a:t>  </a:t>
            </a:r>
            <a:endParaRPr lang="en-GB"/>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3.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theme" Target="../theme/theme5.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slideLayout" Target="../slideLayouts/slideLayout144.xml"/><Relationship Id="rId26" Type="http://schemas.openxmlformats.org/officeDocument/2006/relationships/theme" Target="../theme/theme6.xml"/><Relationship Id="rId3" Type="http://schemas.openxmlformats.org/officeDocument/2006/relationships/slideLayout" Target="../slideLayouts/slideLayout129.xml"/><Relationship Id="rId21" Type="http://schemas.openxmlformats.org/officeDocument/2006/relationships/slideLayout" Target="../slideLayouts/slideLayout147.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5" Type="http://schemas.openxmlformats.org/officeDocument/2006/relationships/slideLayout" Target="../slideLayouts/slideLayout151.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20" Type="http://schemas.openxmlformats.org/officeDocument/2006/relationships/slideLayout" Target="../slideLayouts/slideLayout146.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24" Type="http://schemas.openxmlformats.org/officeDocument/2006/relationships/slideLayout" Target="../slideLayouts/slideLayout150.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23" Type="http://schemas.openxmlformats.org/officeDocument/2006/relationships/slideLayout" Target="../slideLayouts/slideLayout149.xml"/><Relationship Id="rId10" Type="http://schemas.openxmlformats.org/officeDocument/2006/relationships/slideLayout" Target="../slideLayouts/slideLayout136.xml"/><Relationship Id="rId19" Type="http://schemas.openxmlformats.org/officeDocument/2006/relationships/slideLayout" Target="../slideLayouts/slideLayout145.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 Id="rId22" Type="http://schemas.openxmlformats.org/officeDocument/2006/relationships/slideLayout" Target="../slideLayouts/slideLayout148.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8"/>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 id="2147483918" r:id="rId26"/>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warwick.ac.uk/study/international/immigration/"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immigration-health-surcharge.service.gov.uk/checker/type"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arwick.ac.uk/study/international/immigration/tier4/applying/entryclearance" TargetMode="External"/><Relationship Id="rId2" Type="http://schemas.openxmlformats.org/officeDocument/2006/relationships/hyperlink" Target="https://www.gov.uk/student-visa/apply" TargetMode="External"/><Relationship Id="rId1" Type="http://schemas.openxmlformats.org/officeDocument/2006/relationships/slideLayout" Target="../slideLayouts/slideLayout7.xml"/><Relationship Id="rId4" Type="http://schemas.openxmlformats.org/officeDocument/2006/relationships/hyperlink" Target="https://warwick.ac.uk/study/international/immigration/student_route/applying/entryclearance/pteapplicationguide/content/permission_to_enter_ec_app_guidance_jun_2023_no_voiceover.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warwick.ac.uk/welcom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warwick.ac.uk/about/campus-journey/mode-of-travel/" TargetMode="Externa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6.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8.jpe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F3AC0-DAA6-76B6-7976-B2909D91133E}"/>
              </a:ext>
            </a:extLst>
          </p:cNvPr>
          <p:cNvSpPr>
            <a:spLocks noGrp="1"/>
          </p:cNvSpPr>
          <p:nvPr>
            <p:ph type="title"/>
          </p:nvPr>
        </p:nvSpPr>
        <p:spPr>
          <a:xfrm>
            <a:off x="413583" y="3082557"/>
            <a:ext cx="4366697" cy="1563010"/>
          </a:xfrm>
        </p:spPr>
        <p:txBody>
          <a:bodyPr/>
          <a:lstStyle/>
          <a:p>
            <a:br>
              <a:rPr lang="en-GB"/>
            </a:br>
            <a:endParaRPr lang="en-GB">
              <a:cs typeface="Calibri"/>
            </a:endParaRPr>
          </a:p>
        </p:txBody>
      </p:sp>
      <p:sp>
        <p:nvSpPr>
          <p:cNvPr id="3" name="Text Placeholder 2">
            <a:extLst>
              <a:ext uri="{FF2B5EF4-FFF2-40B4-BE49-F238E27FC236}">
                <a16:creationId xmlns:a16="http://schemas.microsoft.com/office/drawing/2014/main" id="{742B5B5D-2D46-909F-A419-B1CC3AE53483}"/>
              </a:ext>
            </a:extLst>
          </p:cNvPr>
          <p:cNvSpPr>
            <a:spLocks noGrp="1"/>
          </p:cNvSpPr>
          <p:nvPr>
            <p:ph type="body" sz="quarter" idx="13"/>
          </p:nvPr>
        </p:nvSpPr>
        <p:spPr>
          <a:xfrm>
            <a:off x="413583" y="4748930"/>
            <a:ext cx="4366697" cy="990600"/>
          </a:xfrm>
        </p:spPr>
        <p:txBody>
          <a:bodyPr/>
          <a:lstStyle/>
          <a:p>
            <a:r>
              <a:rPr lang="en-GB"/>
              <a:t>       </a:t>
            </a:r>
          </a:p>
        </p:txBody>
      </p:sp>
      <p:sp>
        <p:nvSpPr>
          <p:cNvPr id="4" name="Text Placeholder 3">
            <a:extLst>
              <a:ext uri="{FF2B5EF4-FFF2-40B4-BE49-F238E27FC236}">
                <a16:creationId xmlns:a16="http://schemas.microsoft.com/office/drawing/2014/main" id="{0C6DBE2F-2A4F-B189-C85C-C14D74300BC6}"/>
              </a:ext>
            </a:extLst>
          </p:cNvPr>
          <p:cNvSpPr>
            <a:spLocks noGrp="1"/>
          </p:cNvSpPr>
          <p:nvPr>
            <p:ph type="body" sz="quarter" idx="14"/>
          </p:nvPr>
        </p:nvSpPr>
        <p:spPr/>
        <p:txBody>
          <a:bodyPr/>
          <a:lstStyle/>
          <a:p>
            <a:r>
              <a:rPr lang="en-GB" dirty="0"/>
              <a:t>August 2025 / Alison Durham</a:t>
            </a:r>
          </a:p>
        </p:txBody>
      </p:sp>
      <p:pic>
        <p:nvPicPr>
          <p:cNvPr id="5" name="Picture Placeholder 4" descr="Two men walking on a sidewalk&#10;&#10;Description automatically generated">
            <a:extLst>
              <a:ext uri="{FF2B5EF4-FFF2-40B4-BE49-F238E27FC236}">
                <a16:creationId xmlns:a16="http://schemas.microsoft.com/office/drawing/2014/main" id="{D856F290-D18A-3B52-532E-AE0A5BCED541}"/>
              </a:ext>
            </a:extLst>
          </p:cNvPr>
          <p:cNvPicPr>
            <a:picLocks noGrp="1" noChangeAspect="1"/>
          </p:cNvPicPr>
          <p:nvPr>
            <p:ph type="pic" sz="quarter" idx="12"/>
          </p:nvPr>
        </p:nvPicPr>
        <p:blipFill>
          <a:blip r:embed="rId2"/>
          <a:srcRect l="10255" r="10255"/>
          <a:stretch/>
        </p:blipFill>
        <p:spPr/>
      </p:pic>
      <p:sp>
        <p:nvSpPr>
          <p:cNvPr id="6" name="TextBox 5">
            <a:extLst>
              <a:ext uri="{FF2B5EF4-FFF2-40B4-BE49-F238E27FC236}">
                <a16:creationId xmlns:a16="http://schemas.microsoft.com/office/drawing/2014/main" id="{AB44684C-AF6A-3383-98F7-0428A940550E}"/>
              </a:ext>
            </a:extLst>
          </p:cNvPr>
          <p:cNvSpPr txBox="1"/>
          <p:nvPr/>
        </p:nvSpPr>
        <p:spPr>
          <a:xfrm>
            <a:off x="417628" y="2605721"/>
            <a:ext cx="4883781" cy="25135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3600" b="1" dirty="0">
                <a:cs typeface="Calibri"/>
              </a:rPr>
              <a:t>Warwick International Foundation </a:t>
            </a:r>
            <a:r>
              <a:rPr lang="en-US" sz="3600" b="1" err="1">
                <a:cs typeface="Calibri"/>
              </a:rPr>
              <a:t>Programme</a:t>
            </a:r>
            <a:endParaRPr lang="en-US" b="1">
              <a:cs typeface="Calibri"/>
            </a:endParaRPr>
          </a:p>
          <a:p>
            <a:pPr>
              <a:spcAft>
                <a:spcPts val="800"/>
              </a:spcAft>
            </a:pPr>
            <a:endParaRPr lang="en-US" sz="3600" b="1" dirty="0">
              <a:cs typeface="Calibri"/>
            </a:endParaRPr>
          </a:p>
          <a:p>
            <a:pPr>
              <a:spcAft>
                <a:spcPts val="800"/>
              </a:spcAft>
            </a:pPr>
            <a:r>
              <a:rPr lang="en-US" sz="3600" b="1" dirty="0">
                <a:cs typeface="Calibri"/>
              </a:rPr>
              <a:t>Pre-Departure Briefing</a:t>
            </a:r>
            <a:endParaRPr lang="en-US" b="1">
              <a:cs typeface="Calibri"/>
            </a:endParaRPr>
          </a:p>
        </p:txBody>
      </p:sp>
    </p:spTree>
    <p:extLst>
      <p:ext uri="{BB962C8B-B14F-4D97-AF65-F5344CB8AC3E}">
        <p14:creationId xmlns:p14="http://schemas.microsoft.com/office/powerpoint/2010/main" val="130863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17FB7-BE85-83F3-7F20-1891891F27B8}"/>
              </a:ext>
            </a:extLst>
          </p:cNvPr>
          <p:cNvSpPr>
            <a:spLocks noGrp="1"/>
          </p:cNvSpPr>
          <p:nvPr>
            <p:ph type="title"/>
          </p:nvPr>
        </p:nvSpPr>
        <p:spPr/>
        <p:txBody>
          <a:bodyPr/>
          <a:lstStyle/>
          <a:p>
            <a:r>
              <a:rPr lang="en-GB"/>
              <a:t>Your Offer</a:t>
            </a:r>
          </a:p>
        </p:txBody>
      </p:sp>
      <p:sp>
        <p:nvSpPr>
          <p:cNvPr id="3" name="Footer Placeholder 2">
            <a:extLst>
              <a:ext uri="{FF2B5EF4-FFF2-40B4-BE49-F238E27FC236}">
                <a16:creationId xmlns:a16="http://schemas.microsoft.com/office/drawing/2014/main" id="{101CE262-526E-20DB-ACC4-9A1287EAC36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549710D-7A22-438F-EAAE-24E6408EF0E2}"/>
              </a:ext>
            </a:extLst>
          </p:cNvPr>
          <p:cNvSpPr>
            <a:spLocks noGrp="1"/>
          </p:cNvSpPr>
          <p:nvPr>
            <p:ph type="sldNum" sz="quarter" idx="11"/>
          </p:nvPr>
        </p:nvSpPr>
        <p:spPr/>
        <p:txBody>
          <a:bodyPr/>
          <a:lstStyle/>
          <a:p>
            <a:fld id="{E8F1A65C-595C-4736-BF40-F7D31E789466}" type="slidenum">
              <a:rPr lang="en-GB" smtClean="0"/>
              <a:pPr/>
              <a:t>10</a:t>
            </a:fld>
            <a:endParaRPr lang="en-GB"/>
          </a:p>
        </p:txBody>
      </p:sp>
      <p:sp>
        <p:nvSpPr>
          <p:cNvPr id="7" name="Rectangle 6">
            <a:extLst>
              <a:ext uri="{FF2B5EF4-FFF2-40B4-BE49-F238E27FC236}">
                <a16:creationId xmlns:a16="http://schemas.microsoft.com/office/drawing/2014/main" id="{56988AEF-9F4E-EDC8-F327-4F5CB9C74258}"/>
              </a:ext>
            </a:extLst>
          </p:cNvPr>
          <p:cNvSpPr/>
          <p:nvPr/>
        </p:nvSpPr>
        <p:spPr>
          <a:xfrm>
            <a:off x="413343" y="1207396"/>
            <a:ext cx="8171777" cy="2862322"/>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
            </a:pPr>
            <a:r>
              <a:rPr lang="en-US"/>
              <a:t>Your offer will either be </a:t>
            </a:r>
            <a:r>
              <a:rPr lang="en-US" b="1"/>
              <a:t>conditional</a:t>
            </a:r>
            <a:r>
              <a:rPr lang="en-US"/>
              <a:t> or </a:t>
            </a:r>
            <a:r>
              <a:rPr lang="en-US" b="1"/>
              <a:t>unconditional</a:t>
            </a:r>
            <a:endParaRPr lang="en-US">
              <a:cs typeface="Calibri"/>
            </a:endParaRPr>
          </a:p>
          <a:p>
            <a:endParaRPr lang="en-US" b="1">
              <a:cs typeface="Calibri"/>
            </a:endParaRPr>
          </a:p>
          <a:p>
            <a:pPr marL="285750" indent="-285750">
              <a:buFont typeface="Wingdings" panose="05000000000000000000" pitchFamily="2" charset="2"/>
              <a:buChar char="§"/>
            </a:pPr>
            <a:r>
              <a:rPr lang="en-US"/>
              <a:t>If it’s </a:t>
            </a:r>
            <a:r>
              <a:rPr lang="en-US" b="1"/>
              <a:t>conditional</a:t>
            </a:r>
            <a:r>
              <a:rPr lang="en-US"/>
              <a:t>, then you need to meet these conditions before you can confirm your place at the University</a:t>
            </a:r>
            <a:endParaRPr lang="en-US">
              <a:cs typeface="Calibri"/>
            </a:endParaRPr>
          </a:p>
          <a:p>
            <a:pPr marL="285750" indent="-285750">
              <a:buFont typeface="Wingdings" panose="05000000000000000000" pitchFamily="2" charset="2"/>
              <a:buChar char="§"/>
            </a:pPr>
            <a:endParaRPr lang="en-US"/>
          </a:p>
          <a:p>
            <a:pPr marL="285750" indent="-285750">
              <a:buFont typeface="Wingdings" panose="05000000000000000000" pitchFamily="2" charset="2"/>
              <a:buChar char="§"/>
            </a:pPr>
            <a:r>
              <a:rPr lang="en-US"/>
              <a:t>If it’s </a:t>
            </a:r>
            <a:r>
              <a:rPr lang="en-US" b="1"/>
              <a:t>unconditional</a:t>
            </a:r>
            <a:r>
              <a:rPr lang="en-US"/>
              <a:t>, then usually you will be ready to apply for your visa and enroll online</a:t>
            </a:r>
            <a:endParaRPr lang="en-US">
              <a:cs typeface="Calibri"/>
            </a:endParaRPr>
          </a:p>
          <a:p>
            <a:pPr marL="285750" indent="-285750">
              <a:buFont typeface="Wingdings" panose="05000000000000000000" pitchFamily="2" charset="2"/>
              <a:buChar char="§"/>
            </a:pPr>
            <a:endParaRPr lang="en-US" b="1"/>
          </a:p>
          <a:p>
            <a:pPr marL="285750" indent="-285750">
              <a:buFont typeface="Wingdings" panose="05000000000000000000" pitchFamily="2" charset="2"/>
              <a:buChar char="§"/>
            </a:pPr>
            <a:r>
              <a:rPr lang="en-US" b="1"/>
              <a:t>IFP students </a:t>
            </a:r>
            <a:r>
              <a:rPr lang="en-US"/>
              <a:t>need to pay an academic deposit, as well as receive an unconditional offer, before the visa process can begin</a:t>
            </a:r>
            <a:endParaRPr lang="en-US">
              <a:cs typeface="Calibri"/>
            </a:endParaRPr>
          </a:p>
        </p:txBody>
      </p:sp>
    </p:spTree>
    <p:extLst>
      <p:ext uri="{BB962C8B-B14F-4D97-AF65-F5344CB8AC3E}">
        <p14:creationId xmlns:p14="http://schemas.microsoft.com/office/powerpoint/2010/main" val="204178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0241A-9BBD-EE95-C38D-EEB413AF6260}"/>
              </a:ext>
            </a:extLst>
          </p:cNvPr>
          <p:cNvSpPr>
            <a:spLocks noGrp="1"/>
          </p:cNvSpPr>
          <p:nvPr>
            <p:ph type="title"/>
          </p:nvPr>
        </p:nvSpPr>
        <p:spPr/>
        <p:txBody>
          <a:bodyPr/>
          <a:lstStyle/>
          <a:p>
            <a:r>
              <a:rPr lang="en-GB"/>
              <a:t>Confirmation of Acceptance for Studies (CAS)</a:t>
            </a:r>
          </a:p>
        </p:txBody>
      </p:sp>
      <p:sp>
        <p:nvSpPr>
          <p:cNvPr id="3" name="Footer Placeholder 2">
            <a:extLst>
              <a:ext uri="{FF2B5EF4-FFF2-40B4-BE49-F238E27FC236}">
                <a16:creationId xmlns:a16="http://schemas.microsoft.com/office/drawing/2014/main" id="{B93C3AA7-2E0A-CD23-929C-0C7C048189A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51FC25D-88D2-B332-309F-20ECE2DEAE37}"/>
              </a:ext>
            </a:extLst>
          </p:cNvPr>
          <p:cNvSpPr>
            <a:spLocks noGrp="1"/>
          </p:cNvSpPr>
          <p:nvPr>
            <p:ph type="sldNum" sz="quarter" idx="11"/>
          </p:nvPr>
        </p:nvSpPr>
        <p:spPr/>
        <p:txBody>
          <a:bodyPr/>
          <a:lstStyle/>
          <a:p>
            <a:fld id="{E8F1A65C-595C-4736-BF40-F7D31E789466}" type="slidenum">
              <a:rPr lang="en-GB" smtClean="0"/>
              <a:pPr/>
              <a:t>11</a:t>
            </a:fld>
            <a:endParaRPr lang="en-GB"/>
          </a:p>
        </p:txBody>
      </p:sp>
      <p:sp>
        <p:nvSpPr>
          <p:cNvPr id="5" name="Text Placeholder 4">
            <a:extLst>
              <a:ext uri="{FF2B5EF4-FFF2-40B4-BE49-F238E27FC236}">
                <a16:creationId xmlns:a16="http://schemas.microsoft.com/office/drawing/2014/main" id="{6D378B08-5FC8-4590-BA9E-686B1120356B}"/>
              </a:ext>
            </a:extLst>
          </p:cNvPr>
          <p:cNvSpPr>
            <a:spLocks noGrp="1"/>
          </p:cNvSpPr>
          <p:nvPr>
            <p:ph type="body" sz="quarter" idx="12"/>
          </p:nvPr>
        </p:nvSpPr>
        <p:spPr/>
        <p:txBody>
          <a:bodyPr/>
          <a:lstStyle/>
          <a:p>
            <a:r>
              <a:rPr lang="en-GB"/>
              <a:t>How does this work?</a:t>
            </a:r>
          </a:p>
        </p:txBody>
      </p:sp>
      <p:sp>
        <p:nvSpPr>
          <p:cNvPr id="6" name="Content Placeholder 5">
            <a:extLst>
              <a:ext uri="{FF2B5EF4-FFF2-40B4-BE49-F238E27FC236}">
                <a16:creationId xmlns:a16="http://schemas.microsoft.com/office/drawing/2014/main" id="{1ED4923B-BF88-F1C5-0466-7016AFA2803C}"/>
              </a:ext>
            </a:extLst>
          </p:cNvPr>
          <p:cNvSpPr>
            <a:spLocks noGrp="1"/>
          </p:cNvSpPr>
          <p:nvPr>
            <p:ph sz="quarter" idx="17"/>
          </p:nvPr>
        </p:nvSpPr>
        <p:spPr/>
        <p:txBody>
          <a:bodyPr vert="horz" lIns="91440" tIns="45720" rIns="91440" bIns="45720" rtlCol="0" anchor="t">
            <a:noAutofit/>
          </a:bodyPr>
          <a:lstStyle/>
          <a:p>
            <a:pPr marL="285750" indent="-285750">
              <a:buFont typeface="Arial,Sans-Serif" panose="020B0604020202020204" pitchFamily="34" charset="0"/>
              <a:buChar char="•"/>
            </a:pPr>
            <a:r>
              <a:rPr lang="en-GB" sz="1800" dirty="0"/>
              <a:t>A virtual document including a unique reference number that you’ll need for your visa application </a:t>
            </a:r>
            <a:endParaRPr lang="en-US" sz="1800" dirty="0">
              <a:ea typeface="Calibri"/>
              <a:cs typeface="Calibri"/>
            </a:endParaRPr>
          </a:p>
          <a:p>
            <a:pPr marL="285750" indent="-285750">
              <a:buFont typeface="Arial,Sans-Serif" panose="020B0604020202020204" pitchFamily="34" charset="0"/>
              <a:buChar char="•"/>
            </a:pPr>
            <a:r>
              <a:rPr lang="en-GB" sz="1800" dirty="0"/>
              <a:t>Before a CAS is issued, you’ll be asked to confirm that all the details that the University holds are correct – you’ll receive an email asking you to do this once you have an unconditional offer</a:t>
            </a:r>
            <a:endParaRPr lang="en-US" sz="1800" dirty="0">
              <a:ea typeface="Calibri"/>
              <a:cs typeface="Calibri"/>
            </a:endParaRPr>
          </a:p>
          <a:p>
            <a:pPr marL="285750" indent="-285750">
              <a:buFont typeface="Arial,Sans-Serif" panose="020B0604020202020204" pitchFamily="34" charset="0"/>
              <a:buChar char="•"/>
            </a:pPr>
            <a:r>
              <a:rPr lang="en-GB" sz="1800" dirty="0"/>
              <a:t>When your CAS is issued, it will be in an email – check this email carefully and let us know if there are any errors </a:t>
            </a:r>
            <a:endParaRPr lang="en-US" sz="1800" dirty="0">
              <a:ea typeface="Calibri"/>
              <a:cs typeface="Calibri"/>
            </a:endParaRPr>
          </a:p>
          <a:p>
            <a:pPr marL="285750" indent="-285750">
              <a:buFont typeface="Arial,Sans-Serif" panose="020B0604020202020204" pitchFamily="34" charset="0"/>
              <a:buChar char="•"/>
            </a:pPr>
            <a:r>
              <a:rPr lang="en-GB" sz="1800" dirty="0"/>
              <a:t>A CAS is a ‘live’ document which can be updated when you pay fees – you should always wait for email confirmation from Student Finance </a:t>
            </a:r>
            <a:endParaRPr lang="en-US" sz="1800" dirty="0">
              <a:ea typeface="Calibri"/>
              <a:cs typeface="Calibri"/>
            </a:endParaRPr>
          </a:p>
          <a:p>
            <a:pPr marL="285750" indent="-285750">
              <a:buFont typeface="Arial" panose="020B0604020202020204" pitchFamily="34" charset="0"/>
              <a:buChar char="•"/>
            </a:pPr>
            <a:endParaRPr lang="en-GB" sz="1800" dirty="0">
              <a:ea typeface="Calibri"/>
              <a:cs typeface="Calibri"/>
            </a:endParaRPr>
          </a:p>
          <a:p>
            <a:pPr marL="285750" indent="-285750">
              <a:buFont typeface="Arial,Sans-Serif" panose="020B0604020202020204" pitchFamily="34" charset="0"/>
              <a:buChar char="•"/>
            </a:pPr>
            <a:r>
              <a:rPr lang="en-GB" sz="1800" b="1" dirty="0"/>
              <a:t>The University’s </a:t>
            </a:r>
            <a:r>
              <a:rPr lang="en-GB" sz="1800" b="1" dirty="0">
                <a:hlinkClick r:id="rId2"/>
              </a:rPr>
              <a:t>Immigration website</a:t>
            </a:r>
            <a:r>
              <a:rPr lang="en-GB" sz="1800" b="1" dirty="0"/>
              <a:t> has lots of materials to help you as you apply for your visa and prepare your supporting documents </a:t>
            </a:r>
            <a:endParaRPr lang="en-GB" sz="1800" dirty="0"/>
          </a:p>
          <a:p>
            <a:pPr marL="285750" indent="-285750">
              <a:buFont typeface="Wingdings" panose="020B0604020202020204" pitchFamily="34" charset="0"/>
              <a:buChar char="§"/>
            </a:pPr>
            <a:endParaRPr lang="en-GB" dirty="0">
              <a:ea typeface="Calibri"/>
              <a:cs typeface="Calibri"/>
            </a:endParaRPr>
          </a:p>
        </p:txBody>
      </p:sp>
    </p:spTree>
    <p:extLst>
      <p:ext uri="{BB962C8B-B14F-4D97-AF65-F5344CB8AC3E}">
        <p14:creationId xmlns:p14="http://schemas.microsoft.com/office/powerpoint/2010/main" val="875809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0241A-9BBD-EE95-C38D-EEB413AF6260}"/>
              </a:ext>
            </a:extLst>
          </p:cNvPr>
          <p:cNvSpPr>
            <a:spLocks noGrp="1"/>
          </p:cNvSpPr>
          <p:nvPr>
            <p:ph type="title"/>
          </p:nvPr>
        </p:nvSpPr>
        <p:spPr/>
        <p:txBody>
          <a:bodyPr/>
          <a:lstStyle/>
          <a:p>
            <a:r>
              <a:rPr lang="en-GB"/>
              <a:t>Immigration Health Surcharge (IHS)</a:t>
            </a:r>
            <a:endParaRPr lang="en-GB">
              <a:cs typeface="Calibri"/>
            </a:endParaRPr>
          </a:p>
        </p:txBody>
      </p:sp>
      <p:sp>
        <p:nvSpPr>
          <p:cNvPr id="3" name="Footer Placeholder 2">
            <a:extLst>
              <a:ext uri="{FF2B5EF4-FFF2-40B4-BE49-F238E27FC236}">
                <a16:creationId xmlns:a16="http://schemas.microsoft.com/office/drawing/2014/main" id="{B93C3AA7-2E0A-CD23-929C-0C7C048189A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51FC25D-88D2-B332-309F-20ECE2DEAE37}"/>
              </a:ext>
            </a:extLst>
          </p:cNvPr>
          <p:cNvSpPr>
            <a:spLocks noGrp="1"/>
          </p:cNvSpPr>
          <p:nvPr>
            <p:ph type="sldNum" sz="quarter" idx="11"/>
          </p:nvPr>
        </p:nvSpPr>
        <p:spPr/>
        <p:txBody>
          <a:bodyPr/>
          <a:lstStyle/>
          <a:p>
            <a:fld id="{E8F1A65C-595C-4736-BF40-F7D31E789466}" type="slidenum">
              <a:rPr lang="en-GB" smtClean="0"/>
              <a:pPr/>
              <a:t>12</a:t>
            </a:fld>
            <a:endParaRPr lang="en-GB"/>
          </a:p>
        </p:txBody>
      </p:sp>
      <p:sp>
        <p:nvSpPr>
          <p:cNvPr id="5" name="Text Placeholder 4">
            <a:extLst>
              <a:ext uri="{FF2B5EF4-FFF2-40B4-BE49-F238E27FC236}">
                <a16:creationId xmlns:a16="http://schemas.microsoft.com/office/drawing/2014/main" id="{6D378B08-5FC8-4590-BA9E-686B1120356B}"/>
              </a:ext>
            </a:extLst>
          </p:cNvPr>
          <p:cNvSpPr>
            <a:spLocks noGrp="1"/>
          </p:cNvSpPr>
          <p:nvPr>
            <p:ph type="body" sz="quarter" idx="12"/>
          </p:nvPr>
        </p:nvSpPr>
        <p:spPr/>
        <p:txBody>
          <a:bodyPr/>
          <a:lstStyle/>
          <a:p>
            <a:r>
              <a:rPr lang="en-GB"/>
              <a:t>How does this work?</a:t>
            </a:r>
          </a:p>
        </p:txBody>
      </p:sp>
      <p:sp>
        <p:nvSpPr>
          <p:cNvPr id="6" name="Rectangle 5">
            <a:extLst>
              <a:ext uri="{FF2B5EF4-FFF2-40B4-BE49-F238E27FC236}">
                <a16:creationId xmlns:a16="http://schemas.microsoft.com/office/drawing/2014/main" id="{F6D1A35E-2582-DEB1-A8FE-3CBFDC3B6DDD}"/>
              </a:ext>
            </a:extLst>
          </p:cNvPr>
          <p:cNvSpPr/>
          <p:nvPr/>
        </p:nvSpPr>
        <p:spPr>
          <a:xfrm>
            <a:off x="513923" y="1530501"/>
            <a:ext cx="8703320" cy="3139321"/>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
            </a:pPr>
            <a:r>
              <a:rPr lang="en-US"/>
              <a:t>Most people applying for a UK visa for more than 6 months must pay an additional fee to access free healthcare during their stay</a:t>
            </a:r>
          </a:p>
          <a:p>
            <a:pPr marL="285750" indent="-285750">
              <a:buFont typeface="Wingdings" panose="05000000000000000000" pitchFamily="2" charset="2"/>
              <a:buChar char="§"/>
            </a:pPr>
            <a:endParaRPr lang="en-US"/>
          </a:p>
          <a:p>
            <a:pPr marL="285750" indent="-285750">
              <a:buFont typeface="Wingdings" panose="05000000000000000000" pitchFamily="2" charset="2"/>
              <a:buChar char="§"/>
            </a:pPr>
            <a:r>
              <a:rPr lang="en-US"/>
              <a:t>An </a:t>
            </a:r>
            <a:r>
              <a:rPr lang="en-US" b="1"/>
              <a:t>IHS Reference number </a:t>
            </a:r>
            <a:r>
              <a:rPr lang="en-US"/>
              <a:t>will be required on your visa application and </a:t>
            </a:r>
            <a:r>
              <a:rPr lang="en-US" b="1"/>
              <a:t>your visa will not be considered until the IHS has been paid</a:t>
            </a:r>
            <a:endParaRPr lang="en-US" b="1">
              <a:cs typeface="Calibri"/>
            </a:endParaRPr>
          </a:p>
          <a:p>
            <a:pPr marL="285750" indent="-285750">
              <a:buFont typeface="Wingdings" panose="05000000000000000000" pitchFamily="2" charset="2"/>
              <a:buChar char="§"/>
            </a:pPr>
            <a:endParaRPr lang="en-GB"/>
          </a:p>
          <a:p>
            <a:pPr marL="285750" indent="-285750">
              <a:buFont typeface="Wingdings" panose="05000000000000000000" pitchFamily="2" charset="2"/>
              <a:buChar char="§"/>
            </a:pPr>
            <a:r>
              <a:rPr lang="en-GB"/>
              <a:t>The current fees for students (and their dependants) is </a:t>
            </a:r>
            <a:r>
              <a:rPr lang="en-GB" b="1"/>
              <a:t>£776 </a:t>
            </a:r>
            <a:r>
              <a:rPr lang="en-GB"/>
              <a:t>per person per twelve months of leave granted (or £338 per 6 months of leave)</a:t>
            </a:r>
            <a:endParaRPr lang="en-US">
              <a:cs typeface="Calibri"/>
            </a:endParaRPr>
          </a:p>
          <a:p>
            <a:pPr marL="285750" indent="-285750">
              <a:buFont typeface="Wingdings" panose="05000000000000000000" pitchFamily="2" charset="2"/>
              <a:buChar char="§"/>
            </a:pPr>
            <a:endParaRPr lang="en-US"/>
          </a:p>
          <a:p>
            <a:pPr marL="285750" indent="-285750">
              <a:buFont typeface="Wingdings" panose="05000000000000000000" pitchFamily="2" charset="2"/>
              <a:buChar char="§"/>
            </a:pPr>
            <a:r>
              <a:rPr lang="en-US"/>
              <a:t>You can find out exactly what you need to pay on the UK Government website – </a:t>
            </a:r>
            <a:br>
              <a:rPr lang="en-US"/>
            </a:br>
            <a:r>
              <a:rPr lang="en-US">
                <a:hlinkClick r:id="rId2"/>
              </a:rPr>
              <a:t>www.immigration-health-surcharge.service.gov.uk/checker/type</a:t>
            </a:r>
            <a:r>
              <a:rPr lang="en-US"/>
              <a:t> </a:t>
            </a:r>
            <a:endParaRPr lang="en-US">
              <a:cs typeface="Calibri"/>
            </a:endParaRPr>
          </a:p>
        </p:txBody>
      </p:sp>
    </p:spTree>
    <p:extLst>
      <p:ext uri="{BB962C8B-B14F-4D97-AF65-F5344CB8AC3E}">
        <p14:creationId xmlns:p14="http://schemas.microsoft.com/office/powerpoint/2010/main" val="1265036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0241A-9BBD-EE95-C38D-EEB413AF6260}"/>
              </a:ext>
            </a:extLst>
          </p:cNvPr>
          <p:cNvSpPr>
            <a:spLocks noGrp="1"/>
          </p:cNvSpPr>
          <p:nvPr>
            <p:ph type="title"/>
          </p:nvPr>
        </p:nvSpPr>
        <p:spPr/>
        <p:txBody>
          <a:bodyPr/>
          <a:lstStyle/>
          <a:p>
            <a:r>
              <a:rPr lang="en-GB"/>
              <a:t>Applying for your visa</a:t>
            </a:r>
            <a:endParaRPr lang="en-US"/>
          </a:p>
        </p:txBody>
      </p:sp>
      <p:sp>
        <p:nvSpPr>
          <p:cNvPr id="3" name="Footer Placeholder 2">
            <a:extLst>
              <a:ext uri="{FF2B5EF4-FFF2-40B4-BE49-F238E27FC236}">
                <a16:creationId xmlns:a16="http://schemas.microsoft.com/office/drawing/2014/main" id="{B93C3AA7-2E0A-CD23-929C-0C7C048189A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51FC25D-88D2-B332-309F-20ECE2DEAE37}"/>
              </a:ext>
            </a:extLst>
          </p:cNvPr>
          <p:cNvSpPr>
            <a:spLocks noGrp="1"/>
          </p:cNvSpPr>
          <p:nvPr>
            <p:ph type="sldNum" sz="quarter" idx="11"/>
          </p:nvPr>
        </p:nvSpPr>
        <p:spPr/>
        <p:txBody>
          <a:bodyPr/>
          <a:lstStyle/>
          <a:p>
            <a:fld id="{E8F1A65C-595C-4736-BF40-F7D31E789466}" type="slidenum">
              <a:rPr lang="en-GB" smtClean="0"/>
              <a:pPr/>
              <a:t>13</a:t>
            </a:fld>
            <a:endParaRPr lang="en-GB"/>
          </a:p>
        </p:txBody>
      </p:sp>
      <p:sp>
        <p:nvSpPr>
          <p:cNvPr id="5" name="Text Placeholder 4">
            <a:extLst>
              <a:ext uri="{FF2B5EF4-FFF2-40B4-BE49-F238E27FC236}">
                <a16:creationId xmlns:a16="http://schemas.microsoft.com/office/drawing/2014/main" id="{6D378B08-5FC8-4590-BA9E-686B1120356B}"/>
              </a:ext>
            </a:extLst>
          </p:cNvPr>
          <p:cNvSpPr>
            <a:spLocks noGrp="1"/>
          </p:cNvSpPr>
          <p:nvPr>
            <p:ph type="body" sz="quarter" idx="12"/>
          </p:nvPr>
        </p:nvSpPr>
        <p:spPr/>
        <p:txBody>
          <a:bodyPr/>
          <a:lstStyle/>
          <a:p>
            <a:r>
              <a:rPr lang="en-GB"/>
              <a:t>How does this work?</a:t>
            </a:r>
          </a:p>
        </p:txBody>
      </p:sp>
      <p:sp>
        <p:nvSpPr>
          <p:cNvPr id="7" name="Text Placeholder 1">
            <a:extLst>
              <a:ext uri="{FF2B5EF4-FFF2-40B4-BE49-F238E27FC236}">
                <a16:creationId xmlns:a16="http://schemas.microsoft.com/office/drawing/2014/main" id="{9DE2248B-B139-980F-381C-75706D477BBF}"/>
              </a:ext>
            </a:extLst>
          </p:cNvPr>
          <p:cNvSpPr>
            <a:spLocks noGrp="1"/>
          </p:cNvSpPr>
          <p:nvPr/>
        </p:nvSpPr>
        <p:spPr>
          <a:xfrm>
            <a:off x="497138" y="1863248"/>
            <a:ext cx="8788350" cy="3131503"/>
          </a:xfrm>
          <a:prstGeom prst="rect">
            <a:avLst/>
          </a:prstGeom>
        </p:spPr>
        <p:txBody>
          <a:bodyPr vert="horz" lIns="91440" tIns="45720" rIns="91440" bIns="45720" rtlCol="0" anchor="t">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Wingdings"/>
              <a:buChar char="§"/>
            </a:pPr>
            <a:r>
              <a:rPr lang="en-GB" sz="1800"/>
              <a:t>The visa application form can be found online via </a:t>
            </a:r>
            <a:r>
              <a:rPr lang="en-GB" sz="1800">
                <a:hlinkClick r:id="rId2"/>
              </a:rPr>
              <a:t>Student visa : Apply - GOV.UK (www.gov.uk)</a:t>
            </a:r>
            <a:endParaRPr lang="en-GB" sz="1800">
              <a:cs typeface="Calibri"/>
            </a:endParaRPr>
          </a:p>
          <a:p>
            <a:pPr marL="342900" indent="-342900">
              <a:buFont typeface="Wingdings"/>
              <a:buChar char="§"/>
            </a:pPr>
            <a:endParaRPr lang="en-GB"/>
          </a:p>
          <a:p>
            <a:pPr marL="342900" indent="-342900">
              <a:buFont typeface="Wingdings"/>
              <a:buChar char="§"/>
            </a:pPr>
            <a:r>
              <a:rPr lang="en-GB" sz="1800"/>
              <a:t>You should have all your supporting documents ready when you apply online – the ‘Date of Application’ is the date you apply and make payment online</a:t>
            </a:r>
            <a:endParaRPr lang="en-GB" sz="1800">
              <a:cs typeface="Calibri"/>
            </a:endParaRPr>
          </a:p>
          <a:p>
            <a:pPr marL="342900" indent="-342900">
              <a:buFont typeface="Wingdings"/>
              <a:buChar char="§"/>
            </a:pPr>
            <a:endParaRPr lang="en-GB"/>
          </a:p>
          <a:p>
            <a:pPr marL="342900" indent="-342900">
              <a:buFont typeface="Wingdings"/>
              <a:buChar char="§"/>
            </a:pPr>
            <a:r>
              <a:rPr lang="en-GB" sz="1800"/>
              <a:t>You will need to register your email address so that you can log back into your application form at a later stage</a:t>
            </a:r>
            <a:endParaRPr lang="en-GB" sz="1800">
              <a:cs typeface="Calibri"/>
            </a:endParaRPr>
          </a:p>
          <a:p>
            <a:pPr marL="342900" indent="-342900">
              <a:buFont typeface="Wingdings"/>
              <a:buChar char="§"/>
            </a:pPr>
            <a:endParaRPr lang="en-GB"/>
          </a:p>
          <a:p>
            <a:pPr marL="342900" indent="-342900">
              <a:buFont typeface="Wingdings"/>
              <a:buChar char="§"/>
            </a:pPr>
            <a:r>
              <a:rPr lang="en-GB" sz="1800"/>
              <a:t>Full step-by-step guidance is available on the University’s Immigration webpages</a:t>
            </a:r>
            <a:br>
              <a:rPr lang="en-GB" sz="1800"/>
            </a:br>
            <a:r>
              <a:rPr lang="en-GB" sz="1800">
                <a:hlinkClick r:id="rId3"/>
              </a:rPr>
              <a:t>https://warwick.ac.uk/study/international/immigration/tier4/applying/entryclearance</a:t>
            </a:r>
            <a:r>
              <a:rPr lang="en-GB"/>
              <a:t> </a:t>
            </a:r>
            <a:endParaRPr lang="en-GB" sz="1800">
              <a:cs typeface="Calibri"/>
            </a:endParaRPr>
          </a:p>
          <a:p>
            <a:pPr marL="342900" indent="-342900">
              <a:buFont typeface="Wingdings"/>
              <a:buChar char="§"/>
            </a:pPr>
            <a:endParaRPr lang="en-GB" sz="1800">
              <a:cs typeface="Calibri"/>
            </a:endParaRPr>
          </a:p>
          <a:p>
            <a:pPr marL="342900" indent="-342900">
              <a:buFont typeface="Wingdings"/>
              <a:buChar char="§"/>
            </a:pPr>
            <a:r>
              <a:rPr lang="en-GB" sz="1800"/>
              <a:t>You can also </a:t>
            </a:r>
            <a:r>
              <a:rPr lang="en-GB" sz="1800">
                <a:hlinkClick r:id="rId4"/>
              </a:rPr>
              <a:t>download guidance here.</a:t>
            </a:r>
            <a:endParaRPr lang="en-GB" sz="1800">
              <a:cs typeface="Calibri"/>
            </a:endParaRPr>
          </a:p>
          <a:p>
            <a:pPr>
              <a:buFont typeface="Wingdings"/>
              <a:buChar char="§"/>
            </a:pPr>
            <a:endParaRPr lang="en-GB" sz="1400">
              <a:cs typeface="Calibri"/>
            </a:endParaRPr>
          </a:p>
          <a:p>
            <a:pPr>
              <a:buFont typeface="Wingdings"/>
              <a:buChar char="§"/>
            </a:pPr>
            <a:endParaRPr lang="en-US" sz="1400">
              <a:cs typeface="Calibri"/>
            </a:endParaRPr>
          </a:p>
        </p:txBody>
      </p:sp>
    </p:spTree>
    <p:extLst>
      <p:ext uri="{BB962C8B-B14F-4D97-AF65-F5344CB8AC3E}">
        <p14:creationId xmlns:p14="http://schemas.microsoft.com/office/powerpoint/2010/main" val="629230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0241A-9BBD-EE95-C38D-EEB413AF6260}"/>
              </a:ext>
            </a:extLst>
          </p:cNvPr>
          <p:cNvSpPr>
            <a:spLocks noGrp="1"/>
          </p:cNvSpPr>
          <p:nvPr>
            <p:ph type="title"/>
          </p:nvPr>
        </p:nvSpPr>
        <p:spPr/>
        <p:txBody>
          <a:bodyPr/>
          <a:lstStyle/>
          <a:p>
            <a:r>
              <a:rPr lang="en-GB"/>
              <a:t>Supporting Documents</a:t>
            </a:r>
            <a:endParaRPr lang="en-US"/>
          </a:p>
        </p:txBody>
      </p:sp>
      <p:sp>
        <p:nvSpPr>
          <p:cNvPr id="3" name="Footer Placeholder 2">
            <a:extLst>
              <a:ext uri="{FF2B5EF4-FFF2-40B4-BE49-F238E27FC236}">
                <a16:creationId xmlns:a16="http://schemas.microsoft.com/office/drawing/2014/main" id="{B93C3AA7-2E0A-CD23-929C-0C7C048189A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51FC25D-88D2-B332-309F-20ECE2DEAE37}"/>
              </a:ext>
            </a:extLst>
          </p:cNvPr>
          <p:cNvSpPr>
            <a:spLocks noGrp="1"/>
          </p:cNvSpPr>
          <p:nvPr>
            <p:ph type="sldNum" sz="quarter" idx="11"/>
          </p:nvPr>
        </p:nvSpPr>
        <p:spPr/>
        <p:txBody>
          <a:bodyPr/>
          <a:lstStyle/>
          <a:p>
            <a:fld id="{E8F1A65C-595C-4736-BF40-F7D31E789466}" type="slidenum">
              <a:rPr lang="en-GB" smtClean="0"/>
              <a:pPr/>
              <a:t>14</a:t>
            </a:fld>
            <a:endParaRPr lang="en-GB"/>
          </a:p>
        </p:txBody>
      </p:sp>
      <p:sp>
        <p:nvSpPr>
          <p:cNvPr id="7" name="Text Placeholder 1">
            <a:extLst>
              <a:ext uri="{FF2B5EF4-FFF2-40B4-BE49-F238E27FC236}">
                <a16:creationId xmlns:a16="http://schemas.microsoft.com/office/drawing/2014/main" id="{9DE2248B-B139-980F-381C-75706D477BBF}"/>
              </a:ext>
            </a:extLst>
          </p:cNvPr>
          <p:cNvSpPr>
            <a:spLocks noGrp="1"/>
          </p:cNvSpPr>
          <p:nvPr/>
        </p:nvSpPr>
        <p:spPr>
          <a:xfrm>
            <a:off x="412471" y="1298804"/>
            <a:ext cx="8788350" cy="3131503"/>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10000"/>
              </a:lnSpc>
              <a:spcBef>
                <a:spcPts val="1000"/>
              </a:spcBef>
              <a:buFont typeface="Wingdings,Sans-Serif"/>
              <a:buChar char="§"/>
            </a:pPr>
            <a:r>
              <a:rPr lang="en-GB" sz="1600"/>
              <a:t>The documents you submit to support your visa application </a:t>
            </a:r>
            <a:r>
              <a:rPr lang="en-GB" sz="1600" b="1"/>
              <a:t>must be original</a:t>
            </a:r>
            <a:endParaRPr lang="en-US" sz="1600">
              <a:cs typeface="Calibri"/>
            </a:endParaRPr>
          </a:p>
          <a:p>
            <a:pPr marL="285750" indent="-285750">
              <a:lnSpc>
                <a:spcPct val="110000"/>
              </a:lnSpc>
              <a:spcBef>
                <a:spcPts val="1000"/>
              </a:spcBef>
              <a:buFont typeface="Wingdings,Sans-Serif"/>
              <a:buChar char="§"/>
            </a:pPr>
            <a:r>
              <a:rPr lang="en-US" sz="1600"/>
              <a:t>If self-funded, funds must have been held for</a:t>
            </a:r>
            <a:r>
              <a:rPr lang="en-US" sz="1600" b="1"/>
              <a:t> 28 </a:t>
            </a:r>
            <a:r>
              <a:rPr lang="en-US" sz="1600"/>
              <a:t>consecutive days before the ‘Date of Application’</a:t>
            </a:r>
            <a:endParaRPr lang="en-US" sz="1600">
              <a:cs typeface="Calibri"/>
            </a:endParaRPr>
          </a:p>
          <a:p>
            <a:pPr marL="285750" indent="-285750">
              <a:lnSpc>
                <a:spcPct val="110000"/>
              </a:lnSpc>
              <a:spcBef>
                <a:spcPts val="1000"/>
              </a:spcBef>
              <a:buFont typeface="Wingdings,Sans-Serif"/>
              <a:buChar char="§"/>
            </a:pPr>
            <a:r>
              <a:rPr lang="en-US" sz="1600"/>
              <a:t>Always check currency conversion on the ‘Date of Application’ and ‘Date of closing balance’ if funds to evidence course fees and/or maintenance are not held in Pound Sterling (£)</a:t>
            </a:r>
            <a:endParaRPr lang="en-US" sz="1600">
              <a:cs typeface="Calibri"/>
            </a:endParaRPr>
          </a:p>
          <a:p>
            <a:pPr marL="285750" indent="-285750">
              <a:lnSpc>
                <a:spcPct val="110000"/>
              </a:lnSpc>
              <a:spcBef>
                <a:spcPts val="1000"/>
              </a:spcBef>
              <a:buFont typeface="Wingdings,Sans-Serif"/>
              <a:buChar char="§"/>
            </a:pPr>
            <a:r>
              <a:rPr lang="en-US" sz="1600"/>
              <a:t>If using a parent’s bank account, also include an original birth certificate and letter of consent</a:t>
            </a:r>
            <a:endParaRPr lang="en-US" sz="1600">
              <a:cs typeface="Calibri"/>
            </a:endParaRPr>
          </a:p>
          <a:p>
            <a:pPr marL="285750" indent="-285750">
              <a:lnSpc>
                <a:spcPct val="110000"/>
              </a:lnSpc>
              <a:spcBef>
                <a:spcPts val="1000"/>
              </a:spcBef>
              <a:buFont typeface="Wingdings,Sans-Serif"/>
              <a:buChar char="§"/>
            </a:pPr>
            <a:r>
              <a:rPr lang="en-US" sz="1600"/>
              <a:t>Scholarship letters should meet specific formatting requirements</a:t>
            </a:r>
            <a:endParaRPr lang="en-US" sz="1600">
              <a:cs typeface="Calibri"/>
            </a:endParaRPr>
          </a:p>
          <a:p>
            <a:pPr marL="285750" indent="-285750">
              <a:lnSpc>
                <a:spcPct val="110000"/>
              </a:lnSpc>
              <a:spcBef>
                <a:spcPts val="1000"/>
              </a:spcBef>
              <a:buFont typeface="Wingdings,Sans-Serif"/>
              <a:buChar char="§"/>
            </a:pPr>
            <a:r>
              <a:rPr lang="en-US" sz="1600"/>
              <a:t>Include official translations for any document not in</a:t>
            </a:r>
            <a:r>
              <a:rPr lang="en-US" sz="1600">
                <a:cs typeface="Calibri"/>
              </a:rPr>
              <a:t> </a:t>
            </a:r>
            <a:r>
              <a:rPr lang="en-US" sz="1600"/>
              <a:t>English </a:t>
            </a:r>
            <a:endParaRPr lang="en-US" sz="1600">
              <a:cs typeface="Calibri"/>
            </a:endParaRPr>
          </a:p>
          <a:p>
            <a:pPr marL="285750" indent="-285750">
              <a:lnSpc>
                <a:spcPct val="110000"/>
              </a:lnSpc>
              <a:spcBef>
                <a:spcPts val="1000"/>
              </a:spcBef>
              <a:buFont typeface="Wingdings,Sans-Serif"/>
              <a:buChar char="§"/>
            </a:pPr>
            <a:r>
              <a:rPr lang="en-US" sz="1600"/>
              <a:t>Remember to check your CAS for…</a:t>
            </a:r>
            <a:endParaRPr lang="en-US" sz="1600">
              <a:cs typeface="Calibri"/>
            </a:endParaRPr>
          </a:p>
          <a:p>
            <a:pPr marL="742950" lvl="1" indent="-285750">
              <a:lnSpc>
                <a:spcPct val="110000"/>
              </a:lnSpc>
              <a:spcBef>
                <a:spcPts val="500"/>
              </a:spcBef>
              <a:buFont typeface="Wingdings,Sans-Serif"/>
              <a:buChar char="§"/>
            </a:pPr>
            <a:r>
              <a:rPr lang="en-US" sz="1600"/>
              <a:t>Evidence of qualifications used for admission</a:t>
            </a:r>
            <a:endParaRPr lang="en-US" sz="1600">
              <a:cs typeface="Calibri"/>
            </a:endParaRPr>
          </a:p>
          <a:p>
            <a:pPr marL="742950" lvl="1" indent="-285750">
              <a:lnSpc>
                <a:spcPct val="110000"/>
              </a:lnSpc>
              <a:spcBef>
                <a:spcPts val="500"/>
              </a:spcBef>
              <a:buFont typeface="Wingdings,Sans-Serif"/>
              <a:buChar char="§"/>
            </a:pPr>
            <a:r>
              <a:rPr lang="en-US" sz="1600"/>
              <a:t>Confirmation of how English Language has been assessed</a:t>
            </a:r>
            <a:endParaRPr lang="en-US" sz="1600">
              <a:cs typeface="Calibri"/>
            </a:endParaRPr>
          </a:p>
          <a:p>
            <a:pPr marL="742950" lvl="1" indent="-285750">
              <a:lnSpc>
                <a:spcPct val="110000"/>
              </a:lnSpc>
              <a:spcBef>
                <a:spcPts val="500"/>
              </a:spcBef>
              <a:buFont typeface="Wingdings,Sans-Serif"/>
              <a:buChar char="§"/>
            </a:pPr>
            <a:r>
              <a:rPr lang="en-US" sz="1600"/>
              <a:t>Any fees already paid to</a:t>
            </a:r>
            <a:r>
              <a:rPr lang="en-US" sz="1600">
                <a:cs typeface="Calibri"/>
              </a:rPr>
              <a:t> </a:t>
            </a:r>
            <a:r>
              <a:rPr lang="en-US" sz="1600"/>
              <a:t>the University are properly recorded</a:t>
            </a:r>
            <a:endParaRPr lang="en-GB" sz="1600">
              <a:cs typeface="Calibri"/>
            </a:endParaRPr>
          </a:p>
          <a:p>
            <a:pPr>
              <a:buFont typeface="Wingdings"/>
              <a:buChar char="§"/>
            </a:pPr>
            <a:endParaRPr lang="en-GB" sz="1400">
              <a:cs typeface="Calibri"/>
            </a:endParaRPr>
          </a:p>
          <a:p>
            <a:pPr>
              <a:buFont typeface="Wingdings"/>
              <a:buChar char="§"/>
            </a:pPr>
            <a:endParaRPr lang="en-US" sz="1400">
              <a:cs typeface="Calibri"/>
            </a:endParaRPr>
          </a:p>
        </p:txBody>
      </p:sp>
    </p:spTree>
    <p:extLst>
      <p:ext uri="{BB962C8B-B14F-4D97-AF65-F5344CB8AC3E}">
        <p14:creationId xmlns:p14="http://schemas.microsoft.com/office/powerpoint/2010/main" val="274164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0241A-9BBD-EE95-C38D-EEB413AF6260}"/>
              </a:ext>
            </a:extLst>
          </p:cNvPr>
          <p:cNvSpPr>
            <a:spLocks noGrp="1"/>
          </p:cNvSpPr>
          <p:nvPr>
            <p:ph type="title"/>
          </p:nvPr>
        </p:nvSpPr>
        <p:spPr/>
        <p:txBody>
          <a:bodyPr/>
          <a:lstStyle/>
          <a:p>
            <a:r>
              <a:rPr lang="en-GB"/>
              <a:t>Financial Documents</a:t>
            </a:r>
            <a:endParaRPr lang="en-US"/>
          </a:p>
        </p:txBody>
      </p:sp>
      <p:sp>
        <p:nvSpPr>
          <p:cNvPr id="3" name="Footer Placeholder 2">
            <a:extLst>
              <a:ext uri="{FF2B5EF4-FFF2-40B4-BE49-F238E27FC236}">
                <a16:creationId xmlns:a16="http://schemas.microsoft.com/office/drawing/2014/main" id="{B93C3AA7-2E0A-CD23-929C-0C7C048189A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51FC25D-88D2-B332-309F-20ECE2DEAE37}"/>
              </a:ext>
            </a:extLst>
          </p:cNvPr>
          <p:cNvSpPr>
            <a:spLocks noGrp="1"/>
          </p:cNvSpPr>
          <p:nvPr>
            <p:ph type="sldNum" sz="quarter" idx="11"/>
          </p:nvPr>
        </p:nvSpPr>
        <p:spPr/>
        <p:txBody>
          <a:bodyPr/>
          <a:lstStyle/>
          <a:p>
            <a:fld id="{E8F1A65C-595C-4736-BF40-F7D31E789466}" type="slidenum">
              <a:rPr lang="en-GB" smtClean="0"/>
              <a:pPr/>
              <a:t>15</a:t>
            </a:fld>
            <a:endParaRPr lang="en-GB"/>
          </a:p>
        </p:txBody>
      </p:sp>
      <p:sp>
        <p:nvSpPr>
          <p:cNvPr id="6" name="Text Placeholder 4">
            <a:extLst>
              <a:ext uri="{FF2B5EF4-FFF2-40B4-BE49-F238E27FC236}">
                <a16:creationId xmlns:a16="http://schemas.microsoft.com/office/drawing/2014/main" id="{F2A11C9B-2BEB-404F-D9AF-BF4697F3637F}"/>
              </a:ext>
            </a:extLst>
          </p:cNvPr>
          <p:cNvSpPr>
            <a:spLocks noGrp="1"/>
          </p:cNvSpPr>
          <p:nvPr/>
        </p:nvSpPr>
        <p:spPr>
          <a:xfrm>
            <a:off x="1417613" y="2113906"/>
            <a:ext cx="7231155" cy="1098797"/>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00000"/>
              </a:lnSpc>
              <a:buNone/>
            </a:pPr>
            <a:r>
              <a:rPr lang="en-US" sz="1800" b="1"/>
              <a:t>REMEMBER: Funds must have been held for a consecutive 28-day period ending no more than 31 days before the date of your application.</a:t>
            </a:r>
          </a:p>
        </p:txBody>
      </p:sp>
      <p:pic>
        <p:nvPicPr>
          <p:cNvPr id="7" name="Picture 6" descr="A purple rectangular sign with white text&#10;&#10;AI-generated content may be incorrect.">
            <a:extLst>
              <a:ext uri="{FF2B5EF4-FFF2-40B4-BE49-F238E27FC236}">
                <a16:creationId xmlns:a16="http://schemas.microsoft.com/office/drawing/2014/main" id="{70CDD77F-5D43-0662-BBBB-D379EDC3C559}"/>
              </a:ext>
            </a:extLst>
          </p:cNvPr>
          <p:cNvPicPr>
            <a:picLocks noChangeAspect="1"/>
          </p:cNvPicPr>
          <p:nvPr/>
        </p:nvPicPr>
        <p:blipFill>
          <a:blip r:embed="rId2"/>
          <a:stretch>
            <a:fillRect/>
          </a:stretch>
        </p:blipFill>
        <p:spPr>
          <a:xfrm>
            <a:off x="1056470" y="3207505"/>
            <a:ext cx="8438823" cy="1088752"/>
          </a:xfrm>
          <a:prstGeom prst="rect">
            <a:avLst/>
          </a:prstGeom>
        </p:spPr>
      </p:pic>
    </p:spTree>
    <p:extLst>
      <p:ext uri="{BB962C8B-B14F-4D97-AF65-F5344CB8AC3E}">
        <p14:creationId xmlns:p14="http://schemas.microsoft.com/office/powerpoint/2010/main" val="4263716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7BC05C0-3F28-FA4B-1A41-F1807FEDD7F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18F4A44-7D8B-143A-878B-A9AB601F0700}"/>
              </a:ext>
            </a:extLst>
          </p:cNvPr>
          <p:cNvSpPr>
            <a:spLocks noGrp="1"/>
          </p:cNvSpPr>
          <p:nvPr>
            <p:ph type="sldNum" sz="quarter" idx="11"/>
          </p:nvPr>
        </p:nvSpPr>
        <p:spPr/>
        <p:txBody>
          <a:bodyPr/>
          <a:lstStyle/>
          <a:p>
            <a:fld id="{E8F1A65C-595C-4736-BF40-F7D31E789466}" type="slidenum">
              <a:rPr lang="en-GB" smtClean="0"/>
              <a:pPr/>
              <a:t>16</a:t>
            </a:fld>
            <a:endParaRPr lang="en-GB"/>
          </a:p>
        </p:txBody>
      </p:sp>
      <p:sp>
        <p:nvSpPr>
          <p:cNvPr id="13" name="Title 1">
            <a:extLst>
              <a:ext uri="{FF2B5EF4-FFF2-40B4-BE49-F238E27FC236}">
                <a16:creationId xmlns:a16="http://schemas.microsoft.com/office/drawing/2014/main" id="{5F1F4D92-C518-99D3-79D3-F156E1CA549A}"/>
              </a:ext>
            </a:extLst>
          </p:cNvPr>
          <p:cNvSpPr>
            <a:spLocks noGrp="1"/>
          </p:cNvSpPr>
          <p:nvPr/>
        </p:nvSpPr>
        <p:spPr>
          <a:xfrm>
            <a:off x="413583" y="472593"/>
            <a:ext cx="7841417" cy="51292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a:lstStyle>
          <a:p>
            <a:r>
              <a:rPr lang="en-GB" dirty="0" err="1"/>
              <a:t>eVisa</a:t>
            </a:r>
            <a:r>
              <a:rPr lang="en-GB" dirty="0"/>
              <a:t> and Right to Study</a:t>
            </a:r>
          </a:p>
        </p:txBody>
      </p:sp>
      <p:sp>
        <p:nvSpPr>
          <p:cNvPr id="14" name="Slide Number Placeholder 3">
            <a:extLst>
              <a:ext uri="{FF2B5EF4-FFF2-40B4-BE49-F238E27FC236}">
                <a16:creationId xmlns:a16="http://schemas.microsoft.com/office/drawing/2014/main" id="{918F4A44-7D8B-143A-878B-A9AB601F0700}"/>
              </a:ext>
            </a:extLst>
          </p:cNvPr>
          <p:cNvSpPr>
            <a:spLocks noGrp="1"/>
          </p:cNvSpPr>
          <p:nvPr/>
        </p:nvSpPr>
        <p:spPr>
          <a:xfrm>
            <a:off x="11038840" y="6330949"/>
            <a:ext cx="863600" cy="365125"/>
          </a:xfrm>
          <a:prstGeom prst="rect">
            <a:avLst/>
          </a:prstGeom>
        </p:spPr>
        <p:txBody>
          <a:bodyPr vert="horz" lIns="91440" tIns="45720" rIns="91440" bIns="45720" rtlCol="0" anchor="ctr">
            <a:noAutofit/>
          </a:bodyPr>
          <a:lstStyle>
            <a:defPPr>
              <a:defRPr lang="en-US"/>
            </a:defPPr>
            <a:lvl1pPr marL="0" algn="r" defTabSz="914400" rtl="0" eaLnBrk="1" latinLnBrk="0" hangingPunct="1">
              <a:lnSpc>
                <a:spcPct val="100000"/>
              </a:lnSpc>
              <a:spcBef>
                <a:spcPts val="0"/>
              </a:spcBef>
              <a:spcAft>
                <a:spcPts val="800"/>
              </a:spcAft>
              <a:defRPr sz="1200" b="1"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8F1A65C-595C-4736-BF40-F7D31E789466}" type="slidenum">
              <a:rPr lang="en-GB" smtClean="0"/>
              <a:pPr/>
              <a:t>16</a:t>
            </a:fld>
            <a:endParaRPr lang="en-GB" dirty="0"/>
          </a:p>
        </p:txBody>
      </p:sp>
      <p:sp>
        <p:nvSpPr>
          <p:cNvPr id="15" name="Text Placeholder 4">
            <a:extLst>
              <a:ext uri="{FF2B5EF4-FFF2-40B4-BE49-F238E27FC236}">
                <a16:creationId xmlns:a16="http://schemas.microsoft.com/office/drawing/2014/main" id="{570BE903-6640-0731-645B-60B3EDD9EB22}"/>
              </a:ext>
            </a:extLst>
          </p:cNvPr>
          <p:cNvSpPr>
            <a:spLocks noGrp="1"/>
          </p:cNvSpPr>
          <p:nvPr/>
        </p:nvSpPr>
        <p:spPr>
          <a:xfrm>
            <a:off x="414338" y="944563"/>
            <a:ext cx="784066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Visa approval and arrival to the UK</a:t>
            </a:r>
          </a:p>
        </p:txBody>
      </p:sp>
      <p:sp>
        <p:nvSpPr>
          <p:cNvPr id="16" name="Content Placeholder 5">
            <a:extLst>
              <a:ext uri="{FF2B5EF4-FFF2-40B4-BE49-F238E27FC236}">
                <a16:creationId xmlns:a16="http://schemas.microsoft.com/office/drawing/2014/main" id="{2DE74A78-1088-CA23-FF1C-0C9EC6A91D24}"/>
              </a:ext>
            </a:extLst>
          </p:cNvPr>
          <p:cNvSpPr>
            <a:spLocks noGrp="1"/>
          </p:cNvSpPr>
          <p:nvPr/>
        </p:nvSpPr>
        <p:spPr>
          <a:xfrm>
            <a:off x="413582" y="1447837"/>
            <a:ext cx="9030456" cy="4527458"/>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dirty="0"/>
              <a:t>If your application for a student visa is approved, you may receive:​</a:t>
            </a:r>
          </a:p>
          <a:p>
            <a:pPr marL="466725" lvl="1" indent="-285750"/>
            <a:r>
              <a:rPr lang="en-GB" dirty="0"/>
              <a:t>A 90-day travel vignette in your passport​ (these are being phased out from 15 July 2025)</a:t>
            </a:r>
          </a:p>
          <a:p>
            <a:pPr marL="466725" lvl="1" indent="-285750"/>
            <a:r>
              <a:rPr lang="en-GB" dirty="0"/>
              <a:t>A decision letter confirming the full grant of leave​</a:t>
            </a:r>
          </a:p>
          <a:p>
            <a:pPr marL="466725" lvl="1" indent="-285750"/>
            <a:r>
              <a:rPr lang="en-GB" dirty="0"/>
              <a:t>An </a:t>
            </a:r>
            <a:r>
              <a:rPr lang="en-GB" dirty="0" err="1"/>
              <a:t>eVisa</a:t>
            </a:r>
            <a:endParaRPr lang="en-GB" dirty="0" err="1">
              <a:ea typeface="Calibri"/>
              <a:cs typeface="Calibri"/>
            </a:endParaRPr>
          </a:p>
          <a:p>
            <a:pPr marL="285750" indent="-285750">
              <a:buFont typeface="Arial" panose="020B0604020202020204" pitchFamily="34" charset="0"/>
              <a:buChar char="•"/>
            </a:pPr>
            <a:r>
              <a:rPr lang="en-GB" dirty="0"/>
              <a:t>If you were issued a vignette, on arrival at the airport in the UK you must ensure that your Visa Vignette or Temporary Travel Vignette is stamped with your entry date at the Immigration Desk</a:t>
            </a:r>
          </a:p>
          <a:p>
            <a:pPr marL="285750" indent="-285750">
              <a:buFont typeface="Arial" panose="020B0604020202020204" pitchFamily="34" charset="0"/>
              <a:buChar char="•"/>
            </a:pPr>
            <a:r>
              <a:rPr lang="en-GB" dirty="0"/>
              <a:t>An </a:t>
            </a:r>
            <a:r>
              <a:rPr lang="en-GB" dirty="0" err="1"/>
              <a:t>eVisa</a:t>
            </a:r>
            <a:r>
              <a:rPr lang="en-GB" dirty="0"/>
              <a:t> is proof of the holder’s right to stay, work or study in the UK​ (replaced the previous BRP cards – no longer a physical card) </a:t>
            </a:r>
          </a:p>
          <a:p>
            <a:pPr marL="285750" indent="-285750">
              <a:buFont typeface="Arial" panose="020B0604020202020204" pitchFamily="34" charset="0"/>
              <a:buChar char="•"/>
            </a:pPr>
            <a:r>
              <a:rPr lang="en-GB" dirty="0"/>
              <a:t>If you have an </a:t>
            </a:r>
            <a:r>
              <a:rPr lang="en-GB" dirty="0" err="1"/>
              <a:t>eVisa</a:t>
            </a:r>
            <a:r>
              <a:rPr lang="en-GB" dirty="0"/>
              <a:t>, you will need to generate a Share Code as part of your enrolment – all students with visa requirements will need to attend a Right to Study check, and you can book appointments online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173401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72553-2804-0F94-1194-D19DCA26462C}"/>
              </a:ext>
            </a:extLst>
          </p:cNvPr>
          <p:cNvSpPr>
            <a:spLocks noGrp="1"/>
          </p:cNvSpPr>
          <p:nvPr>
            <p:ph type="title"/>
          </p:nvPr>
        </p:nvSpPr>
        <p:spPr/>
        <p:txBody>
          <a:bodyPr/>
          <a:lstStyle/>
          <a:p>
            <a:r>
              <a:rPr lang="en-GB"/>
              <a:t>Accommodation</a:t>
            </a:r>
          </a:p>
        </p:txBody>
      </p:sp>
      <p:sp>
        <p:nvSpPr>
          <p:cNvPr id="3" name="Footer Placeholder 2">
            <a:extLst>
              <a:ext uri="{FF2B5EF4-FFF2-40B4-BE49-F238E27FC236}">
                <a16:creationId xmlns:a16="http://schemas.microsoft.com/office/drawing/2014/main" id="{1A721734-4DA8-C1EB-BF25-D6BAEC92DCE5}"/>
              </a:ext>
            </a:extLst>
          </p:cNvPr>
          <p:cNvSpPr>
            <a:spLocks noGrp="1"/>
          </p:cNvSpPr>
          <p:nvPr>
            <p:ph type="ftr" sz="quarter" idx="10"/>
          </p:nvPr>
        </p:nvSpPr>
        <p:spPr/>
        <p:txBody>
          <a:bodyPr/>
          <a:lstStyle/>
          <a:p>
            <a:endParaRPr lang="en-GB"/>
          </a:p>
        </p:txBody>
      </p:sp>
      <p:sp>
        <p:nvSpPr>
          <p:cNvPr id="4" name="Text Placeholder 3">
            <a:extLst>
              <a:ext uri="{FF2B5EF4-FFF2-40B4-BE49-F238E27FC236}">
                <a16:creationId xmlns:a16="http://schemas.microsoft.com/office/drawing/2014/main" id="{A30DEF5C-75E1-F591-E706-BCFEAD6DCF5F}"/>
              </a:ext>
            </a:extLst>
          </p:cNvPr>
          <p:cNvSpPr>
            <a:spLocks noGrp="1"/>
          </p:cNvSpPr>
          <p:nvPr>
            <p:ph type="body" sz="quarter" idx="12"/>
          </p:nvPr>
        </p:nvSpPr>
        <p:spPr/>
        <p:txBody>
          <a:bodyPr/>
          <a:lstStyle/>
          <a:p>
            <a:r>
              <a:rPr lang="en-GB"/>
              <a:t>Options</a:t>
            </a:r>
          </a:p>
        </p:txBody>
      </p:sp>
      <p:sp>
        <p:nvSpPr>
          <p:cNvPr id="5" name="Text Placeholder 4">
            <a:extLst>
              <a:ext uri="{FF2B5EF4-FFF2-40B4-BE49-F238E27FC236}">
                <a16:creationId xmlns:a16="http://schemas.microsoft.com/office/drawing/2014/main" id="{4B4C3725-E090-7A5F-9A10-B8995332F290}"/>
              </a:ext>
            </a:extLst>
          </p:cNvPr>
          <p:cNvSpPr>
            <a:spLocks noGrp="1"/>
          </p:cNvSpPr>
          <p:nvPr>
            <p:ph type="body" sz="quarter" idx="13"/>
          </p:nvPr>
        </p:nvSpPr>
        <p:spPr/>
        <p:txBody>
          <a:bodyPr vert="horz" lIns="91440" tIns="45720" rIns="91440" bIns="45720" numCol="1" spcCol="360000" rtlCol="0" anchor="t">
            <a:noAutofit/>
          </a:bodyPr>
          <a:lstStyle/>
          <a:p>
            <a:pPr marL="285750" indent="-285750">
              <a:buFont typeface="Wingdings" panose="020B0604020202020204" pitchFamily="34" charset="0"/>
              <a:buChar char="§"/>
            </a:pPr>
            <a:r>
              <a:rPr lang="en-GB" dirty="0"/>
              <a:t>You can choose to live on or off campus for the duration of your studies - on-campus you have the same options as undergraduate students</a:t>
            </a:r>
            <a:endParaRPr lang="en-GB">
              <a:cs typeface="Calibri"/>
            </a:endParaRPr>
          </a:p>
          <a:p>
            <a:pPr marL="285750" indent="-285750">
              <a:buFont typeface="Wingdings" panose="020B0604020202020204" pitchFamily="34" charset="0"/>
              <a:buChar char="§"/>
            </a:pPr>
            <a:r>
              <a:rPr lang="en-GB" dirty="0">
                <a:ea typeface="Calibri"/>
                <a:cs typeface="Calibri"/>
              </a:rPr>
              <a:t>The deadline has now passed – but you can still apply and the team will support you in finding accommodation</a:t>
            </a:r>
          </a:p>
          <a:p>
            <a:pPr marL="285750" indent="-285750">
              <a:buFont typeface="Wingdings" panose="020B0604020202020204" pitchFamily="34" charset="0"/>
              <a:buChar char="§"/>
            </a:pPr>
            <a:r>
              <a:rPr lang="en-GB" dirty="0">
                <a:cs typeface="Calibri"/>
              </a:rPr>
              <a:t>You will receive your accommodation offer and contract in late August/early September – look out for this on your email</a:t>
            </a:r>
            <a:endParaRPr lang="en-GB" dirty="0">
              <a:ea typeface="Calibri"/>
              <a:cs typeface="Calibri"/>
            </a:endParaRPr>
          </a:p>
          <a:p>
            <a:pPr marL="285750" indent="-285750">
              <a:buFont typeface="Wingdings" panose="020B0604020202020204" pitchFamily="34" charset="0"/>
              <a:buChar char="§"/>
            </a:pPr>
            <a:r>
              <a:rPr lang="en-GB" dirty="0">
                <a:cs typeface="Calibri"/>
              </a:rPr>
              <a:t>Your contract will confirm your move-in date</a:t>
            </a:r>
            <a:endParaRPr lang="en-GB" dirty="0">
              <a:ea typeface="Calibri"/>
              <a:cs typeface="Calibri"/>
            </a:endParaRPr>
          </a:p>
          <a:p>
            <a:pPr marL="285750" indent="-285750">
              <a:buFont typeface="Wingdings" panose="020B0604020202020204" pitchFamily="34" charset="0"/>
              <a:buChar char="§"/>
            </a:pPr>
            <a:endParaRPr lang="en-GB">
              <a:cs typeface="Calibri"/>
            </a:endParaRPr>
          </a:p>
          <a:p>
            <a:pPr marL="285750" indent="-285750">
              <a:buFont typeface="Wingdings" panose="020B0604020202020204" pitchFamily="34" charset="0"/>
              <a:buChar char="§"/>
            </a:pPr>
            <a:endParaRPr lang="en-GB">
              <a:cs typeface="Calibri"/>
            </a:endParaRPr>
          </a:p>
          <a:p>
            <a:pPr marL="285750" indent="-285750">
              <a:buFont typeface="Wingdings" panose="020B0604020202020204" pitchFamily="34" charset="0"/>
              <a:buChar char="§"/>
            </a:pPr>
            <a:endParaRPr lang="en-GB">
              <a:cs typeface="Calibri"/>
            </a:endParaRPr>
          </a:p>
        </p:txBody>
      </p:sp>
      <p:pic>
        <p:nvPicPr>
          <p:cNvPr id="14" name="Picture Placeholder 13" descr="A row of brick buildings with green bushes&#10;&#10;Description automatically generated">
            <a:extLst>
              <a:ext uri="{FF2B5EF4-FFF2-40B4-BE49-F238E27FC236}">
                <a16:creationId xmlns:a16="http://schemas.microsoft.com/office/drawing/2014/main" id="{59CA58CF-637C-1D9A-98A0-6CE24BEBA81C}"/>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4772" r="24772"/>
          <a:stretch/>
        </p:blipFill>
        <p:spPr/>
      </p:pic>
      <p:sp>
        <p:nvSpPr>
          <p:cNvPr id="6" name="Text Placeholder 5">
            <a:extLst>
              <a:ext uri="{FF2B5EF4-FFF2-40B4-BE49-F238E27FC236}">
                <a16:creationId xmlns:a16="http://schemas.microsoft.com/office/drawing/2014/main" id="{6686FE5B-6D64-5A04-6901-77B376F947D3}"/>
              </a:ext>
            </a:extLst>
          </p:cNvPr>
          <p:cNvSpPr>
            <a:spLocks noGrp="1"/>
          </p:cNvSpPr>
          <p:nvPr>
            <p:ph type="body" sz="quarter" idx="18"/>
          </p:nvPr>
        </p:nvSpPr>
        <p:spPr/>
        <p:txBody>
          <a:bodyPr/>
          <a:lstStyle/>
          <a:p>
            <a:endParaRPr lang="en-US"/>
          </a:p>
        </p:txBody>
      </p:sp>
      <p:sp>
        <p:nvSpPr>
          <p:cNvPr id="8" name="Slide Number Placeholder 7">
            <a:extLst>
              <a:ext uri="{FF2B5EF4-FFF2-40B4-BE49-F238E27FC236}">
                <a16:creationId xmlns:a16="http://schemas.microsoft.com/office/drawing/2014/main" id="{891B5A5F-A985-71EE-B4A4-23105E4DDBEE}"/>
              </a:ext>
            </a:extLst>
          </p:cNvPr>
          <p:cNvSpPr>
            <a:spLocks noGrp="1"/>
          </p:cNvSpPr>
          <p:nvPr>
            <p:ph type="sldNum" sz="quarter" idx="11"/>
          </p:nvPr>
        </p:nvSpPr>
        <p:spPr/>
        <p:txBody>
          <a:bodyPr/>
          <a:lstStyle/>
          <a:p>
            <a:fld id="{E8F1A65C-595C-4736-BF40-F7D31E789466}" type="slidenum">
              <a:rPr lang="en-GB" smtClean="0"/>
              <a:pPr/>
              <a:t>17</a:t>
            </a:fld>
            <a:endParaRPr lang="en-GB"/>
          </a:p>
        </p:txBody>
      </p:sp>
    </p:spTree>
    <p:extLst>
      <p:ext uri="{BB962C8B-B14F-4D97-AF65-F5344CB8AC3E}">
        <p14:creationId xmlns:p14="http://schemas.microsoft.com/office/powerpoint/2010/main" val="3017465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FBF91-2A3B-6CA8-1FC8-8E93B81E3984}"/>
              </a:ext>
            </a:extLst>
          </p:cNvPr>
          <p:cNvSpPr>
            <a:spLocks noGrp="1"/>
          </p:cNvSpPr>
          <p:nvPr>
            <p:ph type="title"/>
          </p:nvPr>
        </p:nvSpPr>
        <p:spPr/>
        <p:txBody>
          <a:bodyPr/>
          <a:lstStyle/>
          <a:p>
            <a:r>
              <a:rPr lang="en-US">
                <a:cs typeface="Calibri"/>
              </a:rPr>
              <a:t>Insurance</a:t>
            </a:r>
            <a:endParaRPr lang="en-US"/>
          </a:p>
        </p:txBody>
      </p:sp>
      <p:sp>
        <p:nvSpPr>
          <p:cNvPr id="3" name="Footer Placeholder 2">
            <a:extLst>
              <a:ext uri="{FF2B5EF4-FFF2-40B4-BE49-F238E27FC236}">
                <a16:creationId xmlns:a16="http://schemas.microsoft.com/office/drawing/2014/main" id="{D81DC052-DCEC-5CFA-55B3-8CEA54FB39B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855B532-D658-00CF-CEC2-214ABD6FE2CD}"/>
              </a:ext>
            </a:extLst>
          </p:cNvPr>
          <p:cNvSpPr>
            <a:spLocks noGrp="1"/>
          </p:cNvSpPr>
          <p:nvPr>
            <p:ph type="sldNum" sz="quarter" idx="11"/>
          </p:nvPr>
        </p:nvSpPr>
        <p:spPr/>
        <p:txBody>
          <a:bodyPr/>
          <a:lstStyle/>
          <a:p>
            <a:fld id="{E8F1A65C-595C-4736-BF40-F7D31E789466}" type="slidenum">
              <a:rPr lang="en-GB" smtClean="0"/>
              <a:pPr/>
              <a:t>18</a:t>
            </a:fld>
            <a:endParaRPr lang="en-GB"/>
          </a:p>
        </p:txBody>
      </p:sp>
      <p:sp>
        <p:nvSpPr>
          <p:cNvPr id="5" name="Text Placeholder 4">
            <a:extLst>
              <a:ext uri="{FF2B5EF4-FFF2-40B4-BE49-F238E27FC236}">
                <a16:creationId xmlns:a16="http://schemas.microsoft.com/office/drawing/2014/main" id="{98338078-305D-B7DB-5DB3-ADD8D935E80C}"/>
              </a:ext>
            </a:extLst>
          </p:cNvPr>
          <p:cNvSpPr>
            <a:spLocks noGrp="1"/>
          </p:cNvSpPr>
          <p:nvPr>
            <p:ph type="body" sz="quarter" idx="12"/>
          </p:nvPr>
        </p:nvSpPr>
        <p:spPr/>
        <p:txBody>
          <a:bodyPr vert="horz" lIns="91440" tIns="45720" rIns="91440" bIns="45720" rtlCol="0" anchor="t">
            <a:noAutofit/>
          </a:bodyPr>
          <a:lstStyle/>
          <a:p>
            <a:r>
              <a:rPr lang="en-US">
                <a:cs typeface="Calibri"/>
              </a:rPr>
              <a:t>Cover and Options</a:t>
            </a:r>
            <a:endParaRPr lang="en-US"/>
          </a:p>
        </p:txBody>
      </p:sp>
      <p:graphicFrame>
        <p:nvGraphicFramePr>
          <p:cNvPr id="9" name="Table 8">
            <a:extLst>
              <a:ext uri="{FF2B5EF4-FFF2-40B4-BE49-F238E27FC236}">
                <a16:creationId xmlns:a16="http://schemas.microsoft.com/office/drawing/2014/main" id="{268B9D29-FE0C-1842-ADEA-CBE5F8E2E782}"/>
              </a:ext>
            </a:extLst>
          </p:cNvPr>
          <p:cNvGraphicFramePr>
            <a:graphicFrameLocks noGrp="1"/>
          </p:cNvGraphicFramePr>
          <p:nvPr>
            <p:extLst>
              <p:ext uri="{D42A27DB-BD31-4B8C-83A1-F6EECF244321}">
                <p14:modId xmlns:p14="http://schemas.microsoft.com/office/powerpoint/2010/main" val="2724163320"/>
              </p:ext>
            </p:extLst>
          </p:nvPr>
        </p:nvGraphicFramePr>
        <p:xfrm>
          <a:off x="583259" y="1646296"/>
          <a:ext cx="8900548" cy="4023360"/>
        </p:xfrm>
        <a:graphic>
          <a:graphicData uri="http://schemas.openxmlformats.org/drawingml/2006/table">
            <a:tbl>
              <a:tblPr bandRow="1">
                <a:tableStyleId>{69012ECD-51FC-41F1-AA8D-1B2483CD663E}</a:tableStyleId>
              </a:tblPr>
              <a:tblGrid>
                <a:gridCol w="2225137">
                  <a:extLst>
                    <a:ext uri="{9D8B030D-6E8A-4147-A177-3AD203B41FA5}">
                      <a16:colId xmlns:a16="http://schemas.microsoft.com/office/drawing/2014/main" val="301097349"/>
                    </a:ext>
                  </a:extLst>
                </a:gridCol>
                <a:gridCol w="2225137">
                  <a:extLst>
                    <a:ext uri="{9D8B030D-6E8A-4147-A177-3AD203B41FA5}">
                      <a16:colId xmlns:a16="http://schemas.microsoft.com/office/drawing/2014/main" val="53365741"/>
                    </a:ext>
                  </a:extLst>
                </a:gridCol>
                <a:gridCol w="2225137">
                  <a:extLst>
                    <a:ext uri="{9D8B030D-6E8A-4147-A177-3AD203B41FA5}">
                      <a16:colId xmlns:a16="http://schemas.microsoft.com/office/drawing/2014/main" val="491360209"/>
                    </a:ext>
                  </a:extLst>
                </a:gridCol>
                <a:gridCol w="2225137">
                  <a:extLst>
                    <a:ext uri="{9D8B030D-6E8A-4147-A177-3AD203B41FA5}">
                      <a16:colId xmlns:a16="http://schemas.microsoft.com/office/drawing/2014/main" val="558245927"/>
                    </a:ext>
                  </a:extLst>
                </a:gridCol>
              </a:tblGrid>
              <a:tr h="492529">
                <a:tc>
                  <a:txBody>
                    <a:bodyPr/>
                    <a:lstStyle/>
                    <a:p>
                      <a:pPr fontAlgn="base"/>
                      <a:r>
                        <a:rPr lang="en-GB" sz="1800" b="1">
                          <a:solidFill>
                            <a:srgbClr val="FFFFFF"/>
                          </a:solidFill>
                          <a:effectLst/>
                          <a:latin typeface="Calibri"/>
                        </a:rPr>
                        <a:t>Travel</a:t>
                      </a:r>
                      <a:endParaRPr lang="en-GB">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tc>
                  <a:txBody>
                    <a:bodyPr/>
                    <a:lstStyle/>
                    <a:p>
                      <a:pPr fontAlgn="base"/>
                      <a:r>
                        <a:rPr lang="en-GB" sz="1800" b="1">
                          <a:solidFill>
                            <a:srgbClr val="FFFFFF"/>
                          </a:solidFill>
                          <a:effectLst/>
                          <a:latin typeface="Calibri"/>
                        </a:rPr>
                        <a:t>Medical</a:t>
                      </a:r>
                      <a:endParaRPr lang="en-GB">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tc>
                  <a:txBody>
                    <a:bodyPr/>
                    <a:lstStyle/>
                    <a:p>
                      <a:pPr fontAlgn="base"/>
                      <a:r>
                        <a:rPr lang="en-GB" sz="1800" b="1">
                          <a:solidFill>
                            <a:srgbClr val="FFFFFF"/>
                          </a:solidFill>
                          <a:effectLst/>
                          <a:latin typeface="Calibri"/>
                        </a:rPr>
                        <a:t>Accommodation</a:t>
                      </a:r>
                      <a:endParaRPr lang="en-GB">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tc>
                  <a:txBody>
                    <a:bodyPr/>
                    <a:lstStyle/>
                    <a:p>
                      <a:pPr fontAlgn="base"/>
                      <a:r>
                        <a:rPr lang="en-GB" sz="1800" b="1">
                          <a:solidFill>
                            <a:srgbClr val="FFFFFF"/>
                          </a:solidFill>
                          <a:effectLst/>
                          <a:latin typeface="Calibri"/>
                        </a:rPr>
                        <a:t>Accommodation: </a:t>
                      </a:r>
                      <a:endParaRPr lang="en-GB">
                        <a:solidFill>
                          <a:srgbClr val="501C6C"/>
                        </a:solidFill>
                        <a:effectLst/>
                        <a:latin typeface="Calibri"/>
                      </a:endParaRPr>
                    </a:p>
                    <a:p>
                      <a:pPr lvl="0">
                        <a:buNone/>
                      </a:pPr>
                      <a:r>
                        <a:rPr lang="en-GB" sz="1800" b="1">
                          <a:solidFill>
                            <a:srgbClr val="FFFFFF"/>
                          </a:solidFill>
                          <a:effectLst/>
                          <a:latin typeface="Calibri"/>
                        </a:rPr>
                        <a:t>What’s not covered</a:t>
                      </a:r>
                      <a:endParaRPr lang="en-GB">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extLst>
                  <a:ext uri="{0D108BD9-81ED-4DB2-BD59-A6C34878D82A}">
                    <a16:rowId xmlns:a16="http://schemas.microsoft.com/office/drawing/2014/main" val="3499884495"/>
                  </a:ext>
                </a:extLst>
              </a:tr>
              <a:tr h="2392282">
                <a:tc>
                  <a:txBody>
                    <a:bodyPr/>
                    <a:lstStyle/>
                    <a:p>
                      <a:pPr marL="342900" lvl="0" indent="-342900" fontAlgn="base">
                        <a:buFont typeface="Arial" panose="020B0604020202020204" pitchFamily="34" charset="0"/>
                        <a:buChar char="•"/>
                      </a:pPr>
                      <a:r>
                        <a:rPr lang="en-GB" sz="1800">
                          <a:solidFill>
                            <a:srgbClr val="FFFFFF"/>
                          </a:solidFill>
                          <a:effectLst/>
                          <a:latin typeface="Calibri"/>
                        </a:rPr>
                        <a:t>Purchase travel insurance  before you travel to the UK.</a:t>
                      </a:r>
                      <a:endParaRPr lang="en-GB" sz="1440">
                        <a:solidFill>
                          <a:srgbClr val="501C6C"/>
                        </a:solidFill>
                        <a:effectLst/>
                        <a:latin typeface="Calibri"/>
                      </a:endParaRPr>
                    </a:p>
                    <a:p>
                      <a:pPr marL="342900" lvl="0" indent="-342900" fontAlgn="base">
                        <a:buFont typeface="Arial" panose="020B0604020202020204" pitchFamily="34" charset="0"/>
                        <a:buChar char="•"/>
                      </a:pPr>
                      <a:r>
                        <a:rPr lang="en-GB" sz="1800">
                          <a:solidFill>
                            <a:srgbClr val="FFFFFF"/>
                          </a:solidFill>
                          <a:effectLst/>
                          <a:latin typeface="Calibri"/>
                        </a:rPr>
                        <a:t>Most policies  cover delays,  emergency  medical  treatment and lost or stolen luggage</a:t>
                      </a:r>
                      <a:endParaRPr lang="en-GB" sz="1440">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tc>
                  <a:txBody>
                    <a:bodyPr/>
                    <a:lstStyle/>
                    <a:p>
                      <a:pPr marL="342900" lvl="0" indent="-342900" fontAlgn="base">
                        <a:buFont typeface="Arial" panose="020B0604020202020204" pitchFamily="34" charset="0"/>
                        <a:buChar char="•"/>
                      </a:pPr>
                      <a:r>
                        <a:rPr lang="en-GB" sz="1800">
                          <a:solidFill>
                            <a:srgbClr val="FFFFFF"/>
                          </a:solidFill>
                          <a:effectLst/>
                          <a:latin typeface="Calibri"/>
                        </a:rPr>
                        <a:t>Are you studying for more than six months?</a:t>
                      </a:r>
                      <a:endParaRPr lang="en-GB" sz="1440">
                        <a:solidFill>
                          <a:srgbClr val="501C6C"/>
                        </a:solidFill>
                        <a:effectLst/>
                        <a:latin typeface="Calibri"/>
                      </a:endParaRPr>
                    </a:p>
                    <a:p>
                      <a:pPr marL="342900" lvl="0" indent="-342900" fontAlgn="base">
                        <a:buFont typeface="Arial" panose="020B0604020202020204" pitchFamily="34" charset="0"/>
                        <a:buChar char="•"/>
                      </a:pPr>
                      <a:r>
                        <a:rPr lang="en-GB" sz="1800">
                          <a:solidFill>
                            <a:srgbClr val="FFFFFF"/>
                          </a:solidFill>
                          <a:effectLst/>
                          <a:latin typeface="Calibri"/>
                        </a:rPr>
                        <a:t>Yes: IHS payment prior to obtaining your visa</a:t>
                      </a:r>
                      <a:endParaRPr lang="en-GB" sz="1440">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tc>
                  <a:txBody>
                    <a:bodyPr/>
                    <a:lstStyle/>
                    <a:p>
                      <a:pPr marL="342900" lvl="0" indent="-342900" fontAlgn="base">
                        <a:buFont typeface="Arial" panose="020B0604020202020204" pitchFamily="34" charset="0"/>
                        <a:buChar char="•"/>
                      </a:pPr>
                      <a:r>
                        <a:rPr lang="en-GB" sz="1800">
                          <a:solidFill>
                            <a:srgbClr val="FFFFFF"/>
                          </a:solidFill>
                          <a:effectLst/>
                          <a:latin typeface="Calibri"/>
                        </a:rPr>
                        <a:t>All University managed </a:t>
                      </a:r>
                      <a:br>
                        <a:rPr lang="en-GB" sz="1800">
                          <a:solidFill>
                            <a:srgbClr val="501C6C"/>
                          </a:solidFill>
                          <a:effectLst/>
                          <a:latin typeface="Calibri"/>
                        </a:rPr>
                      </a:br>
                      <a:r>
                        <a:rPr lang="en-GB" sz="1800">
                          <a:solidFill>
                            <a:srgbClr val="FFFFFF"/>
                          </a:solidFill>
                          <a:effectLst/>
                          <a:latin typeface="Calibri"/>
                        </a:rPr>
                        <a:t>accommodation is covered by Endsleigh </a:t>
                      </a:r>
                      <a:br>
                        <a:rPr lang="en-GB" sz="1800">
                          <a:solidFill>
                            <a:srgbClr val="FFFFFF"/>
                          </a:solidFill>
                          <a:effectLst/>
                          <a:latin typeface="Calibri"/>
                        </a:rPr>
                      </a:br>
                      <a:r>
                        <a:rPr lang="en-GB" sz="1800">
                          <a:solidFill>
                            <a:srgbClr val="FFFFFF"/>
                          </a:solidFill>
                          <a:effectLst/>
                          <a:latin typeface="Calibri"/>
                        </a:rPr>
                        <a:t>Insurance. </a:t>
                      </a:r>
                      <a:endParaRPr lang="en-GB" sz="1440">
                        <a:solidFill>
                          <a:srgbClr val="501C6C"/>
                        </a:solidFill>
                        <a:effectLst/>
                        <a:latin typeface="Calibri"/>
                      </a:endParaRPr>
                    </a:p>
                    <a:p>
                      <a:pPr marL="342900" lvl="0" indent="-342900" fontAlgn="base">
                        <a:buFont typeface="Arial" panose="020B0604020202020204" pitchFamily="34" charset="0"/>
                        <a:buChar char="•"/>
                      </a:pPr>
                      <a:r>
                        <a:rPr lang="en-GB" sz="1800">
                          <a:solidFill>
                            <a:srgbClr val="FFFFFF"/>
                          </a:solidFill>
                          <a:effectLst/>
                          <a:latin typeface="Calibri"/>
                        </a:rPr>
                        <a:t>It is well covered, but be sure to check it covers your needs adequately</a:t>
                      </a:r>
                      <a:endParaRPr lang="en-GB" sz="1440">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tc>
                  <a:txBody>
                    <a:bodyPr/>
                    <a:lstStyle/>
                    <a:p>
                      <a:pPr marL="628650" lvl="0" indent="-285750" fontAlgn="base">
                        <a:buFont typeface="Arial" panose="020B0604020202020204" pitchFamily="34" charset="0"/>
                        <a:buChar char="•"/>
                      </a:pPr>
                      <a:r>
                        <a:rPr lang="en-GB" sz="1800">
                          <a:solidFill>
                            <a:srgbClr val="FFFFFF"/>
                          </a:solidFill>
                          <a:effectLst/>
                          <a:latin typeface="Calibri"/>
                        </a:rPr>
                        <a:t>Bikes</a:t>
                      </a:r>
                      <a:endParaRPr lang="en-GB" sz="1440">
                        <a:solidFill>
                          <a:srgbClr val="501C6C"/>
                        </a:solidFill>
                        <a:effectLst/>
                        <a:latin typeface="Calibri"/>
                      </a:endParaRPr>
                    </a:p>
                    <a:p>
                      <a:pPr marL="628650" lvl="0" indent="-285750" fontAlgn="base">
                        <a:buFont typeface="Arial" panose="020B0604020202020204" pitchFamily="34" charset="0"/>
                        <a:buChar char="•"/>
                      </a:pPr>
                      <a:r>
                        <a:rPr lang="en-GB" sz="1800">
                          <a:solidFill>
                            <a:srgbClr val="FFFFFF"/>
                          </a:solidFill>
                          <a:effectLst/>
                          <a:latin typeface="Calibri"/>
                        </a:rPr>
                        <a:t>Laptops, mobiles, </a:t>
                      </a:r>
                      <a:br>
                        <a:rPr lang="en-GB" sz="1800">
                          <a:solidFill>
                            <a:srgbClr val="FFFFFF"/>
                          </a:solidFill>
                          <a:effectLst/>
                          <a:latin typeface="Calibri"/>
                        </a:rPr>
                      </a:br>
                      <a:r>
                        <a:rPr lang="en-GB" sz="1800">
                          <a:solidFill>
                            <a:srgbClr val="FFFFFF"/>
                          </a:solidFill>
                          <a:effectLst/>
                          <a:latin typeface="Calibri"/>
                        </a:rPr>
                        <a:t>musical </a:t>
                      </a:r>
                      <a:br>
                        <a:rPr lang="en-GB" sz="1800">
                          <a:solidFill>
                            <a:srgbClr val="FFFFFF"/>
                          </a:solidFill>
                          <a:effectLst/>
                          <a:latin typeface="Calibri"/>
                        </a:rPr>
                      </a:br>
                      <a:r>
                        <a:rPr lang="en-GB" sz="1800">
                          <a:solidFill>
                            <a:srgbClr val="FFFFFF"/>
                          </a:solidFill>
                          <a:effectLst/>
                          <a:latin typeface="Calibri"/>
                        </a:rPr>
                        <a:t>instruments </a:t>
                      </a:r>
                      <a:br>
                        <a:rPr lang="en-GB" sz="1800">
                          <a:solidFill>
                            <a:srgbClr val="501C6C"/>
                          </a:solidFill>
                          <a:effectLst/>
                          <a:latin typeface="Calibri"/>
                        </a:rPr>
                      </a:br>
                      <a:r>
                        <a:rPr lang="en-GB" sz="1800">
                          <a:solidFill>
                            <a:srgbClr val="FFFFFF"/>
                          </a:solidFill>
                          <a:effectLst/>
                          <a:latin typeface="Calibri"/>
                        </a:rPr>
                        <a:t>taken or damaged </a:t>
                      </a:r>
                      <a:br>
                        <a:rPr lang="en-GB" sz="1800">
                          <a:solidFill>
                            <a:srgbClr val="FFFFFF"/>
                          </a:solidFill>
                          <a:effectLst/>
                          <a:latin typeface="Calibri"/>
                        </a:rPr>
                      </a:br>
                      <a:r>
                        <a:rPr lang="en-GB" sz="1800">
                          <a:solidFill>
                            <a:srgbClr val="FFFFFF"/>
                          </a:solidFill>
                          <a:effectLst/>
                          <a:latin typeface="Calibri"/>
                        </a:rPr>
                        <a:t>outside of the room</a:t>
                      </a:r>
                      <a:endParaRPr lang="en-GB" sz="1440">
                        <a:solidFill>
                          <a:srgbClr val="501C6C"/>
                        </a:solidFill>
                        <a:effectLst/>
                        <a:latin typeface="Calibri"/>
                      </a:endParaRPr>
                    </a:p>
                    <a:p>
                      <a:pPr marL="628650" lvl="0" indent="-285750" fontAlgn="base">
                        <a:buFont typeface="Arial" panose="020B0604020202020204" pitchFamily="34" charset="0"/>
                        <a:buChar char="•"/>
                      </a:pPr>
                      <a:r>
                        <a:rPr lang="en-GB" sz="1800">
                          <a:solidFill>
                            <a:srgbClr val="FFFFFF"/>
                          </a:solidFill>
                          <a:effectLst/>
                          <a:latin typeface="Calibri"/>
                        </a:rPr>
                        <a:t>Additional cover can be purchased.</a:t>
                      </a:r>
                      <a:endParaRPr lang="en-GB" sz="1440">
                        <a:solidFill>
                          <a:srgbClr val="501C6C"/>
                        </a:solidFill>
                        <a:effectLst/>
                        <a:latin typeface="Calibri"/>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chemeClr val="accent1">
                        <a:lumMod val="90000"/>
                        <a:lumOff val="10000"/>
                      </a:schemeClr>
                    </a:solidFill>
                  </a:tcPr>
                </a:tc>
                <a:extLst>
                  <a:ext uri="{0D108BD9-81ED-4DB2-BD59-A6C34878D82A}">
                    <a16:rowId xmlns:a16="http://schemas.microsoft.com/office/drawing/2014/main" val="3679248415"/>
                  </a:ext>
                </a:extLst>
              </a:tr>
            </a:tbl>
          </a:graphicData>
        </a:graphic>
      </p:graphicFrame>
    </p:spTree>
    <p:extLst>
      <p:ext uri="{BB962C8B-B14F-4D97-AF65-F5344CB8AC3E}">
        <p14:creationId xmlns:p14="http://schemas.microsoft.com/office/powerpoint/2010/main" val="1104028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389E4-8DE2-7100-7E50-D4E9D933C7E5}"/>
              </a:ext>
            </a:extLst>
          </p:cNvPr>
          <p:cNvSpPr>
            <a:spLocks noGrp="1"/>
          </p:cNvSpPr>
          <p:nvPr>
            <p:ph type="title"/>
          </p:nvPr>
        </p:nvSpPr>
        <p:spPr/>
        <p:txBody>
          <a:bodyPr/>
          <a:lstStyle/>
          <a:p>
            <a:r>
              <a:rPr lang="en-GB"/>
              <a:t>Enrolment</a:t>
            </a:r>
          </a:p>
        </p:txBody>
      </p:sp>
      <p:sp>
        <p:nvSpPr>
          <p:cNvPr id="3" name="Footer Placeholder 2">
            <a:extLst>
              <a:ext uri="{FF2B5EF4-FFF2-40B4-BE49-F238E27FC236}">
                <a16:creationId xmlns:a16="http://schemas.microsoft.com/office/drawing/2014/main" id="{EFFBEF64-A9C9-21CB-E952-A9B99A786A0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C15BAE4-E6AD-7098-BBD3-0160CA2B9270}"/>
              </a:ext>
            </a:extLst>
          </p:cNvPr>
          <p:cNvSpPr>
            <a:spLocks noGrp="1"/>
          </p:cNvSpPr>
          <p:nvPr>
            <p:ph type="sldNum" sz="quarter" idx="11"/>
          </p:nvPr>
        </p:nvSpPr>
        <p:spPr/>
        <p:txBody>
          <a:bodyPr/>
          <a:lstStyle/>
          <a:p>
            <a:fld id="{E8F1A65C-595C-4736-BF40-F7D31E789466}" type="slidenum">
              <a:rPr lang="en-GB" smtClean="0"/>
              <a:pPr/>
              <a:t>19</a:t>
            </a:fld>
            <a:endParaRPr lang="en-GB"/>
          </a:p>
        </p:txBody>
      </p:sp>
      <p:sp>
        <p:nvSpPr>
          <p:cNvPr id="5" name="Text Placeholder 4">
            <a:extLst>
              <a:ext uri="{FF2B5EF4-FFF2-40B4-BE49-F238E27FC236}">
                <a16:creationId xmlns:a16="http://schemas.microsoft.com/office/drawing/2014/main" id="{90C84241-8EFF-7141-1C34-6DF84807D01B}"/>
              </a:ext>
            </a:extLst>
          </p:cNvPr>
          <p:cNvSpPr>
            <a:spLocks noGrp="1"/>
          </p:cNvSpPr>
          <p:nvPr>
            <p:ph type="body" sz="quarter" idx="12"/>
          </p:nvPr>
        </p:nvSpPr>
        <p:spPr/>
        <p:txBody>
          <a:bodyPr/>
          <a:lstStyle/>
          <a:p>
            <a:r>
              <a:rPr lang="en-GB"/>
              <a:t>Online Enrolment Process</a:t>
            </a:r>
          </a:p>
        </p:txBody>
      </p:sp>
      <p:sp>
        <p:nvSpPr>
          <p:cNvPr id="6" name="Content Placeholder 5">
            <a:extLst>
              <a:ext uri="{FF2B5EF4-FFF2-40B4-BE49-F238E27FC236}">
                <a16:creationId xmlns:a16="http://schemas.microsoft.com/office/drawing/2014/main" id="{9D9453B2-545D-223E-90EE-CA701C634A16}"/>
              </a:ext>
            </a:extLst>
          </p:cNvPr>
          <p:cNvSpPr>
            <a:spLocks noGrp="1"/>
          </p:cNvSpPr>
          <p:nvPr>
            <p:ph sz="quarter" idx="17"/>
          </p:nvPr>
        </p:nvSpPr>
        <p:spPr/>
        <p:txBody>
          <a:bodyPr vert="horz" lIns="91440" tIns="45720" rIns="91440" bIns="45720" rtlCol="0" anchor="t">
            <a:noAutofit/>
          </a:bodyPr>
          <a:lstStyle/>
          <a:p>
            <a:pPr marL="285750" indent="-285750">
              <a:buFont typeface="Wingdings" panose="020B0604020202020204" pitchFamily="34" charset="0"/>
              <a:buChar char="§"/>
            </a:pPr>
            <a:r>
              <a:rPr lang="en-GB"/>
              <a:t>You will be invited to enrol 6 weeks prior to your course start date (around 12 August)</a:t>
            </a:r>
            <a:endParaRPr lang="en-GB">
              <a:cs typeface="Calibri"/>
            </a:endParaRPr>
          </a:p>
          <a:p>
            <a:pPr marL="285750" indent="-285750">
              <a:buFont typeface="Wingdings" panose="020B0604020202020204" pitchFamily="34" charset="0"/>
              <a:buChar char="§"/>
            </a:pPr>
            <a:r>
              <a:rPr lang="en-GB"/>
              <a:t>The enrolment process involves:</a:t>
            </a:r>
          </a:p>
          <a:p>
            <a:pPr marL="466725" lvl="1">
              <a:buClr>
                <a:srgbClr val="3C1053"/>
              </a:buClr>
              <a:buFont typeface="Courier New" panose="020B0604020202020204" pitchFamily="34" charset="0"/>
              <a:buChar char="o"/>
            </a:pPr>
            <a:r>
              <a:rPr lang="en-GB"/>
              <a:t>Registering for an IT account</a:t>
            </a:r>
            <a:endParaRPr lang="en-GB">
              <a:cs typeface="Calibri"/>
            </a:endParaRPr>
          </a:p>
          <a:p>
            <a:pPr marL="466725" lvl="1">
              <a:buClr>
                <a:srgbClr val="3C1053"/>
              </a:buClr>
              <a:buFont typeface="Courier New" panose="020B0604020202020204" pitchFamily="34" charset="0"/>
              <a:buChar char="o"/>
            </a:pPr>
            <a:r>
              <a:rPr lang="en-GB"/>
              <a:t>Uploading a photograph for your student ID card</a:t>
            </a:r>
            <a:endParaRPr lang="en-GB">
              <a:cs typeface="Calibri"/>
            </a:endParaRPr>
          </a:p>
          <a:p>
            <a:pPr marL="466725" lvl="1">
              <a:buClr>
                <a:srgbClr val="3C1053"/>
              </a:buClr>
              <a:buFont typeface="Courier New" panose="020B0604020202020204" pitchFamily="34" charset="0"/>
              <a:buChar char="o"/>
            </a:pPr>
            <a:r>
              <a:rPr lang="en-GB"/>
              <a:t>Course registration</a:t>
            </a:r>
          </a:p>
          <a:p>
            <a:pPr marL="285750" indent="-285750">
              <a:buFont typeface="Wingdings" panose="020B0604020202020204" pitchFamily="34" charset="0"/>
              <a:buChar char="§"/>
            </a:pPr>
            <a:r>
              <a:rPr lang="en-GB"/>
              <a:t>Once completed, you can access the enrolment dashboard to complete all tasks (pay tuition fees, health centre registration)</a:t>
            </a:r>
            <a:endParaRPr lang="en-GB">
              <a:cs typeface="Calibri"/>
            </a:endParaRPr>
          </a:p>
          <a:p>
            <a:pPr marL="285750" indent="-285750">
              <a:buFont typeface="Wingdings" panose="020B0604020202020204" pitchFamily="34" charset="0"/>
              <a:buChar char="§"/>
            </a:pPr>
            <a:r>
              <a:rPr lang="en-GB">
                <a:cs typeface="Calibri"/>
              </a:rPr>
              <a:t>Payment can be made in full or instalments (50% required at start of course)</a:t>
            </a:r>
          </a:p>
          <a:p>
            <a:pPr marL="285750" indent="-285750">
              <a:buFont typeface="Wingdings" panose="020B0604020202020204" pitchFamily="34" charset="0"/>
              <a:buChar char="§"/>
            </a:pPr>
            <a:r>
              <a:rPr lang="en-GB">
                <a:cs typeface="Calibri"/>
              </a:rPr>
              <a:t>There is lots of information on the Welcome webpages – </a:t>
            </a:r>
            <a:r>
              <a:rPr lang="en-GB">
                <a:cs typeface="Calibri"/>
                <a:hlinkClick r:id="rId2"/>
              </a:rPr>
              <a:t>www.warwick.ac.uk/welcome</a:t>
            </a:r>
            <a:r>
              <a:rPr lang="en-GB">
                <a:cs typeface="Calibri"/>
              </a:rPr>
              <a:t>   </a:t>
            </a:r>
            <a:endParaRPr lang="en-GB"/>
          </a:p>
          <a:p>
            <a:pPr marL="285750" indent="-285750">
              <a:buFont typeface="Wingdings" panose="020B0604020202020204" pitchFamily="34" charset="0"/>
              <a:buChar char="§"/>
            </a:pPr>
            <a:endParaRPr lang="en-GB">
              <a:cs typeface="Calibri"/>
            </a:endParaRPr>
          </a:p>
        </p:txBody>
      </p:sp>
    </p:spTree>
    <p:extLst>
      <p:ext uri="{BB962C8B-B14F-4D97-AF65-F5344CB8AC3E}">
        <p14:creationId xmlns:p14="http://schemas.microsoft.com/office/powerpoint/2010/main" val="1508042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6F6D-C5E6-55BA-872B-1C3DC664D821}"/>
              </a:ext>
            </a:extLst>
          </p:cNvPr>
          <p:cNvSpPr>
            <a:spLocks noGrp="1"/>
          </p:cNvSpPr>
          <p:nvPr>
            <p:ph type="title"/>
          </p:nvPr>
        </p:nvSpPr>
        <p:spPr/>
        <p:txBody>
          <a:bodyPr/>
          <a:lstStyle/>
          <a:p>
            <a:r>
              <a:rPr lang="en-GB"/>
              <a:t>Today’s Session</a:t>
            </a:r>
          </a:p>
        </p:txBody>
      </p:sp>
      <p:sp>
        <p:nvSpPr>
          <p:cNvPr id="3" name="Footer Placeholder 2">
            <a:extLst>
              <a:ext uri="{FF2B5EF4-FFF2-40B4-BE49-F238E27FC236}">
                <a16:creationId xmlns:a16="http://schemas.microsoft.com/office/drawing/2014/main" id="{199F5A6B-CA5E-82FD-2287-92DDBAB94341}"/>
              </a:ext>
            </a:extLst>
          </p:cNvPr>
          <p:cNvSpPr>
            <a:spLocks noGrp="1"/>
          </p:cNvSpPr>
          <p:nvPr>
            <p:ph type="ftr" sz="quarter" idx="10"/>
          </p:nvPr>
        </p:nvSpPr>
        <p:spPr/>
        <p:txBody>
          <a:bodyPr/>
          <a:lstStyle/>
          <a:p>
            <a:endParaRPr lang="en-GB"/>
          </a:p>
        </p:txBody>
      </p:sp>
      <p:sp>
        <p:nvSpPr>
          <p:cNvPr id="4" name="Text Placeholder 3">
            <a:extLst>
              <a:ext uri="{FF2B5EF4-FFF2-40B4-BE49-F238E27FC236}">
                <a16:creationId xmlns:a16="http://schemas.microsoft.com/office/drawing/2014/main" id="{71D37A49-6367-6B8C-3453-DA836E80EB59}"/>
              </a:ext>
            </a:extLst>
          </p:cNvPr>
          <p:cNvSpPr>
            <a:spLocks noGrp="1"/>
          </p:cNvSpPr>
          <p:nvPr>
            <p:ph type="body" sz="quarter" idx="12"/>
          </p:nvPr>
        </p:nvSpPr>
        <p:spPr/>
        <p:txBody>
          <a:bodyPr/>
          <a:lstStyle/>
          <a:p>
            <a:r>
              <a:rPr lang="en-GB"/>
              <a:t>01</a:t>
            </a:r>
          </a:p>
        </p:txBody>
      </p:sp>
      <p:sp>
        <p:nvSpPr>
          <p:cNvPr id="5" name="Text Placeholder 4">
            <a:extLst>
              <a:ext uri="{FF2B5EF4-FFF2-40B4-BE49-F238E27FC236}">
                <a16:creationId xmlns:a16="http://schemas.microsoft.com/office/drawing/2014/main" id="{DD6279B1-2204-4E4C-5349-215EAC6576DA}"/>
              </a:ext>
            </a:extLst>
          </p:cNvPr>
          <p:cNvSpPr>
            <a:spLocks noGrp="1"/>
          </p:cNvSpPr>
          <p:nvPr>
            <p:ph type="body" sz="quarter" idx="13"/>
          </p:nvPr>
        </p:nvSpPr>
        <p:spPr/>
        <p:txBody>
          <a:bodyPr/>
          <a:lstStyle/>
          <a:p>
            <a:r>
              <a:rPr lang="en-GB"/>
              <a:t>Introduction to Warwick</a:t>
            </a:r>
          </a:p>
        </p:txBody>
      </p:sp>
      <p:sp>
        <p:nvSpPr>
          <p:cNvPr id="6" name="Text Placeholder 5">
            <a:extLst>
              <a:ext uri="{FF2B5EF4-FFF2-40B4-BE49-F238E27FC236}">
                <a16:creationId xmlns:a16="http://schemas.microsoft.com/office/drawing/2014/main" id="{E75DF105-8CDD-AC02-FA43-488A7431511E}"/>
              </a:ext>
            </a:extLst>
          </p:cNvPr>
          <p:cNvSpPr>
            <a:spLocks noGrp="1"/>
          </p:cNvSpPr>
          <p:nvPr>
            <p:ph type="body" sz="quarter" idx="14"/>
          </p:nvPr>
        </p:nvSpPr>
        <p:spPr/>
        <p:txBody>
          <a:bodyPr/>
          <a:lstStyle/>
          <a:p>
            <a:r>
              <a:rPr lang="en-GB"/>
              <a:t>02</a:t>
            </a:r>
          </a:p>
        </p:txBody>
      </p:sp>
      <p:sp>
        <p:nvSpPr>
          <p:cNvPr id="7" name="Text Placeholder 6">
            <a:extLst>
              <a:ext uri="{FF2B5EF4-FFF2-40B4-BE49-F238E27FC236}">
                <a16:creationId xmlns:a16="http://schemas.microsoft.com/office/drawing/2014/main" id="{38B92ECB-87FC-839C-2720-80E3AE1D0164}"/>
              </a:ext>
            </a:extLst>
          </p:cNvPr>
          <p:cNvSpPr>
            <a:spLocks noGrp="1"/>
          </p:cNvSpPr>
          <p:nvPr>
            <p:ph type="body" sz="quarter" idx="15"/>
          </p:nvPr>
        </p:nvSpPr>
        <p:spPr/>
        <p:txBody>
          <a:bodyPr/>
          <a:lstStyle/>
          <a:p>
            <a:r>
              <a:rPr lang="en-GB"/>
              <a:t>Your Next Steps</a:t>
            </a:r>
          </a:p>
        </p:txBody>
      </p:sp>
      <p:sp>
        <p:nvSpPr>
          <p:cNvPr id="8" name="Text Placeholder 7">
            <a:extLst>
              <a:ext uri="{FF2B5EF4-FFF2-40B4-BE49-F238E27FC236}">
                <a16:creationId xmlns:a16="http://schemas.microsoft.com/office/drawing/2014/main" id="{5C19F0C6-21DF-01EB-B3A7-61218409D839}"/>
              </a:ext>
            </a:extLst>
          </p:cNvPr>
          <p:cNvSpPr>
            <a:spLocks noGrp="1"/>
          </p:cNvSpPr>
          <p:nvPr>
            <p:ph type="body" sz="quarter" idx="16"/>
          </p:nvPr>
        </p:nvSpPr>
        <p:spPr/>
        <p:txBody>
          <a:bodyPr/>
          <a:lstStyle/>
          <a:p>
            <a:r>
              <a:rPr lang="en-GB"/>
              <a:t>03</a:t>
            </a:r>
          </a:p>
        </p:txBody>
      </p:sp>
      <p:sp>
        <p:nvSpPr>
          <p:cNvPr id="9" name="Text Placeholder 8">
            <a:extLst>
              <a:ext uri="{FF2B5EF4-FFF2-40B4-BE49-F238E27FC236}">
                <a16:creationId xmlns:a16="http://schemas.microsoft.com/office/drawing/2014/main" id="{7A9E3E70-C1C3-9A90-9678-D69FFB648743}"/>
              </a:ext>
            </a:extLst>
          </p:cNvPr>
          <p:cNvSpPr>
            <a:spLocks noGrp="1"/>
          </p:cNvSpPr>
          <p:nvPr>
            <p:ph type="body" sz="quarter" idx="17"/>
          </p:nvPr>
        </p:nvSpPr>
        <p:spPr/>
        <p:txBody>
          <a:bodyPr/>
          <a:lstStyle/>
          <a:p>
            <a:r>
              <a:rPr lang="en-GB"/>
              <a:t>Your Course</a:t>
            </a:r>
          </a:p>
        </p:txBody>
      </p:sp>
      <p:sp>
        <p:nvSpPr>
          <p:cNvPr id="10" name="Text Placeholder 9">
            <a:extLst>
              <a:ext uri="{FF2B5EF4-FFF2-40B4-BE49-F238E27FC236}">
                <a16:creationId xmlns:a16="http://schemas.microsoft.com/office/drawing/2014/main" id="{3DF25ECA-E705-A286-6F0F-2C582E3E82F8}"/>
              </a:ext>
            </a:extLst>
          </p:cNvPr>
          <p:cNvSpPr>
            <a:spLocks noGrp="1"/>
          </p:cNvSpPr>
          <p:nvPr>
            <p:ph type="body" sz="quarter" idx="18"/>
          </p:nvPr>
        </p:nvSpPr>
        <p:spPr/>
        <p:txBody>
          <a:bodyPr/>
          <a:lstStyle/>
          <a:p>
            <a:r>
              <a:rPr lang="en-GB"/>
              <a:t>04</a:t>
            </a:r>
          </a:p>
        </p:txBody>
      </p:sp>
      <p:sp>
        <p:nvSpPr>
          <p:cNvPr id="15" name="Text Placeholder 14">
            <a:extLst>
              <a:ext uri="{FF2B5EF4-FFF2-40B4-BE49-F238E27FC236}">
                <a16:creationId xmlns:a16="http://schemas.microsoft.com/office/drawing/2014/main" id="{08D7FA83-CEBB-4B42-CCFC-5D2B95E5D7DE}"/>
              </a:ext>
            </a:extLst>
          </p:cNvPr>
          <p:cNvSpPr>
            <a:spLocks noGrp="1"/>
          </p:cNvSpPr>
          <p:nvPr>
            <p:ph type="body" sz="quarter" idx="21"/>
          </p:nvPr>
        </p:nvSpPr>
        <p:spPr>
          <a:xfrm>
            <a:off x="1181540" y="3664594"/>
            <a:ext cx="3919590" cy="512763"/>
          </a:xfrm>
        </p:spPr>
        <p:txBody>
          <a:bodyPr/>
          <a:lstStyle/>
          <a:p>
            <a:r>
              <a:rPr lang="en-GB"/>
              <a:t>Questions</a:t>
            </a:r>
          </a:p>
        </p:txBody>
      </p:sp>
      <p:sp>
        <p:nvSpPr>
          <p:cNvPr id="16" name="Slide Number Placeholder 15">
            <a:extLst>
              <a:ext uri="{FF2B5EF4-FFF2-40B4-BE49-F238E27FC236}">
                <a16:creationId xmlns:a16="http://schemas.microsoft.com/office/drawing/2014/main" id="{6223CA5F-2713-E5DF-DDF4-51A99E101DEC}"/>
              </a:ext>
            </a:extLst>
          </p:cNvPr>
          <p:cNvSpPr>
            <a:spLocks noGrp="1"/>
          </p:cNvSpPr>
          <p:nvPr>
            <p:ph type="sldNum" sz="quarter" idx="11"/>
          </p:nvPr>
        </p:nvSpPr>
        <p:spPr/>
        <p:txBody>
          <a:bodyPr/>
          <a:lstStyle/>
          <a:p>
            <a:fld id="{E8F1A65C-595C-4736-BF40-F7D31E789466}" type="slidenum">
              <a:rPr lang="en-GB" smtClean="0"/>
              <a:pPr/>
              <a:t>2</a:t>
            </a:fld>
            <a:endParaRPr lang="en-GB"/>
          </a:p>
        </p:txBody>
      </p:sp>
    </p:spTree>
    <p:extLst>
      <p:ext uri="{BB962C8B-B14F-4D97-AF65-F5344CB8AC3E}">
        <p14:creationId xmlns:p14="http://schemas.microsoft.com/office/powerpoint/2010/main" val="1021429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48378-B284-9A5C-773E-7C5770C2402E}"/>
              </a:ext>
            </a:extLst>
          </p:cNvPr>
          <p:cNvSpPr>
            <a:spLocks noGrp="1"/>
          </p:cNvSpPr>
          <p:nvPr>
            <p:ph type="title"/>
          </p:nvPr>
        </p:nvSpPr>
        <p:spPr/>
        <p:txBody>
          <a:bodyPr/>
          <a:lstStyle/>
          <a:p>
            <a:r>
              <a:rPr lang="en-GB"/>
              <a:t>Travelling to the UK</a:t>
            </a:r>
          </a:p>
        </p:txBody>
      </p:sp>
      <p:sp>
        <p:nvSpPr>
          <p:cNvPr id="3" name="Footer Placeholder 2">
            <a:extLst>
              <a:ext uri="{FF2B5EF4-FFF2-40B4-BE49-F238E27FC236}">
                <a16:creationId xmlns:a16="http://schemas.microsoft.com/office/drawing/2014/main" id="{0CAFFEB4-0BC7-CB22-A71F-D844282B2B17}"/>
              </a:ext>
            </a:extLst>
          </p:cNvPr>
          <p:cNvSpPr>
            <a:spLocks noGrp="1"/>
          </p:cNvSpPr>
          <p:nvPr>
            <p:ph type="ftr" sz="quarter" idx="10"/>
          </p:nvPr>
        </p:nvSpPr>
        <p:spPr/>
        <p:txBody>
          <a:bodyPr/>
          <a:lstStyle/>
          <a:p>
            <a:endParaRPr lang="en-GB"/>
          </a:p>
        </p:txBody>
      </p:sp>
      <p:sp>
        <p:nvSpPr>
          <p:cNvPr id="4" name="Text Placeholder 3">
            <a:extLst>
              <a:ext uri="{FF2B5EF4-FFF2-40B4-BE49-F238E27FC236}">
                <a16:creationId xmlns:a16="http://schemas.microsoft.com/office/drawing/2014/main" id="{18344FBC-E176-2F51-2E59-FA17D42E6C23}"/>
              </a:ext>
            </a:extLst>
          </p:cNvPr>
          <p:cNvSpPr>
            <a:spLocks noGrp="1"/>
          </p:cNvSpPr>
          <p:nvPr>
            <p:ph type="body" sz="quarter" idx="12"/>
          </p:nvPr>
        </p:nvSpPr>
        <p:spPr/>
        <p:txBody>
          <a:bodyPr/>
          <a:lstStyle/>
          <a:p>
            <a:r>
              <a:rPr lang="en-GB"/>
              <a:t>Airports and Travel</a:t>
            </a:r>
          </a:p>
        </p:txBody>
      </p:sp>
      <p:sp>
        <p:nvSpPr>
          <p:cNvPr id="5" name="Text Placeholder 4">
            <a:extLst>
              <a:ext uri="{FF2B5EF4-FFF2-40B4-BE49-F238E27FC236}">
                <a16:creationId xmlns:a16="http://schemas.microsoft.com/office/drawing/2014/main" id="{F17431CF-D8B6-D815-A24E-B908FB68FE85}"/>
              </a:ext>
            </a:extLst>
          </p:cNvPr>
          <p:cNvSpPr>
            <a:spLocks noGrp="1"/>
          </p:cNvSpPr>
          <p:nvPr>
            <p:ph type="body" sz="quarter" idx="13"/>
          </p:nvPr>
        </p:nvSpPr>
        <p:spPr/>
        <p:txBody>
          <a:bodyPr vert="horz" lIns="91440" tIns="45720" rIns="91440" bIns="45720" numCol="1" spcCol="360000" rtlCol="0" anchor="t">
            <a:noAutofit/>
          </a:bodyPr>
          <a:lstStyle/>
          <a:p>
            <a:pPr marL="285750" indent="-285750">
              <a:buFont typeface="Wingdings" panose="020B0604020202020204" pitchFamily="34" charset="0"/>
              <a:buChar char="§"/>
            </a:pPr>
            <a:r>
              <a:rPr lang="en-GB"/>
              <a:t>The closest airport to the University is Birmingham International (BHX) – lots of airlines fly to Birmingham (you may have to take a non-direct flight via Europe)​</a:t>
            </a:r>
            <a:endParaRPr lang="en-US"/>
          </a:p>
          <a:p>
            <a:pPr marL="285750" indent="-285750">
              <a:buFont typeface="Wingdings" panose="020B0604020202020204" pitchFamily="34" charset="0"/>
              <a:buChar char="§"/>
            </a:pPr>
            <a:endParaRPr lang="en-GB">
              <a:cs typeface="Calibri"/>
            </a:endParaRPr>
          </a:p>
          <a:p>
            <a:pPr marL="285750" indent="-285750">
              <a:buFont typeface="Wingdings" panose="020B0604020202020204" pitchFamily="34" charset="0"/>
              <a:buChar char="§"/>
            </a:pPr>
            <a:r>
              <a:rPr lang="en-GB"/>
              <a:t>There are rail and coach links from all major airports to Coventry (taxis from Birmingham airport to the University are also reasonably priced).</a:t>
            </a:r>
            <a:endParaRPr lang="en-GB">
              <a:cs typeface="Calibri"/>
            </a:endParaRPr>
          </a:p>
          <a:p>
            <a:pPr marL="285750" indent="-285750">
              <a:buFont typeface="Wingdings" panose="020B0604020202020204" pitchFamily="34" charset="0"/>
              <a:buChar char="§"/>
            </a:pPr>
            <a:endParaRPr lang="en-GB">
              <a:cs typeface="Calibri"/>
            </a:endParaRPr>
          </a:p>
          <a:p>
            <a:pPr marL="285750" indent="-285750">
              <a:buFont typeface="Wingdings" panose="020B0604020202020204" pitchFamily="34" charset="0"/>
              <a:buChar char="§"/>
            </a:pPr>
            <a:r>
              <a:rPr lang="en-GB"/>
              <a:t>You can find guidance about getting to campus on the University website – </a:t>
            </a:r>
            <a:r>
              <a:rPr lang="en-GB">
                <a:hlinkClick r:id="rId2"/>
              </a:rPr>
              <a:t>www.warwick.ac.uk/about/campus-journey/mode-of-travel/</a:t>
            </a:r>
            <a:r>
              <a:rPr lang="en-GB"/>
              <a:t> </a:t>
            </a:r>
            <a:endParaRPr lang="en-GB">
              <a:cs typeface="Calibri"/>
            </a:endParaRPr>
          </a:p>
        </p:txBody>
      </p:sp>
      <p:pic>
        <p:nvPicPr>
          <p:cNvPr id="14" name="Picture Placeholder 13" descr="A group of men walking outside&#10;&#10;Description automatically generated">
            <a:extLst>
              <a:ext uri="{FF2B5EF4-FFF2-40B4-BE49-F238E27FC236}">
                <a16:creationId xmlns:a16="http://schemas.microsoft.com/office/drawing/2014/main" id="{ED9ACD2B-5490-24E3-DFFD-173FF8570B6F}"/>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24772" r="24772"/>
          <a:stretch/>
        </p:blipFill>
        <p:spPr/>
      </p:pic>
      <p:sp>
        <p:nvSpPr>
          <p:cNvPr id="7" name="Text Placeholder 6">
            <a:extLst>
              <a:ext uri="{FF2B5EF4-FFF2-40B4-BE49-F238E27FC236}">
                <a16:creationId xmlns:a16="http://schemas.microsoft.com/office/drawing/2014/main" id="{97237B5B-CA62-B147-50D2-3BB7390BF1EB}"/>
              </a:ext>
            </a:extLst>
          </p:cNvPr>
          <p:cNvSpPr>
            <a:spLocks noGrp="1"/>
          </p:cNvSpPr>
          <p:nvPr>
            <p:ph type="body" sz="quarter" idx="18"/>
          </p:nvPr>
        </p:nvSpPr>
        <p:spPr/>
        <p:txBody>
          <a:bodyPr/>
          <a:lstStyle/>
          <a:p>
            <a:endParaRPr lang="en-GB"/>
          </a:p>
        </p:txBody>
      </p:sp>
      <p:sp>
        <p:nvSpPr>
          <p:cNvPr id="8" name="Slide Number Placeholder 7">
            <a:extLst>
              <a:ext uri="{FF2B5EF4-FFF2-40B4-BE49-F238E27FC236}">
                <a16:creationId xmlns:a16="http://schemas.microsoft.com/office/drawing/2014/main" id="{1546B88F-DF07-3DAC-4E3B-E8C9A83A3DAE}"/>
              </a:ext>
            </a:extLst>
          </p:cNvPr>
          <p:cNvSpPr>
            <a:spLocks noGrp="1"/>
          </p:cNvSpPr>
          <p:nvPr>
            <p:ph type="sldNum" sz="quarter" idx="11"/>
          </p:nvPr>
        </p:nvSpPr>
        <p:spPr/>
        <p:txBody>
          <a:bodyPr/>
          <a:lstStyle/>
          <a:p>
            <a:fld id="{E8F1A65C-595C-4736-BF40-F7D31E789466}" type="slidenum">
              <a:rPr lang="en-GB" smtClean="0"/>
              <a:pPr/>
              <a:t>20</a:t>
            </a:fld>
            <a:endParaRPr lang="en-GB"/>
          </a:p>
        </p:txBody>
      </p:sp>
    </p:spTree>
    <p:extLst>
      <p:ext uri="{BB962C8B-B14F-4D97-AF65-F5344CB8AC3E}">
        <p14:creationId xmlns:p14="http://schemas.microsoft.com/office/powerpoint/2010/main" val="2633848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E3F6B-9434-0088-AFFF-F40D6A5D9367}"/>
              </a:ext>
            </a:extLst>
          </p:cNvPr>
          <p:cNvSpPr>
            <a:spLocks noGrp="1"/>
          </p:cNvSpPr>
          <p:nvPr>
            <p:ph type="title"/>
          </p:nvPr>
        </p:nvSpPr>
        <p:spPr/>
        <p:txBody>
          <a:bodyPr/>
          <a:lstStyle/>
          <a:p>
            <a:r>
              <a:rPr lang="en-GB"/>
              <a:t>What to bring?</a:t>
            </a:r>
          </a:p>
        </p:txBody>
      </p:sp>
      <p:sp>
        <p:nvSpPr>
          <p:cNvPr id="3" name="Footer Placeholder 2">
            <a:extLst>
              <a:ext uri="{FF2B5EF4-FFF2-40B4-BE49-F238E27FC236}">
                <a16:creationId xmlns:a16="http://schemas.microsoft.com/office/drawing/2014/main" id="{E8562B12-5B76-3F0F-2F56-ACF8BD415C6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3CB40CB-5F6D-8709-B373-7046A956EB6A}"/>
              </a:ext>
            </a:extLst>
          </p:cNvPr>
          <p:cNvSpPr>
            <a:spLocks noGrp="1"/>
          </p:cNvSpPr>
          <p:nvPr>
            <p:ph type="sldNum" sz="quarter" idx="11"/>
          </p:nvPr>
        </p:nvSpPr>
        <p:spPr/>
        <p:txBody>
          <a:bodyPr/>
          <a:lstStyle/>
          <a:p>
            <a:fld id="{E8F1A65C-595C-4736-BF40-F7D31E789466}" type="slidenum">
              <a:rPr lang="en-GB" smtClean="0"/>
              <a:pPr/>
              <a:t>21</a:t>
            </a:fld>
            <a:endParaRPr lang="en-GB"/>
          </a:p>
        </p:txBody>
      </p:sp>
      <p:sp>
        <p:nvSpPr>
          <p:cNvPr id="5" name="Text Placeholder 4">
            <a:extLst>
              <a:ext uri="{FF2B5EF4-FFF2-40B4-BE49-F238E27FC236}">
                <a16:creationId xmlns:a16="http://schemas.microsoft.com/office/drawing/2014/main" id="{24B9C1BF-3ABF-BB9D-C0E9-C5530DF4AC49}"/>
              </a:ext>
            </a:extLst>
          </p:cNvPr>
          <p:cNvSpPr>
            <a:spLocks noGrp="1"/>
          </p:cNvSpPr>
          <p:nvPr>
            <p:ph type="body" sz="quarter" idx="12"/>
          </p:nvPr>
        </p:nvSpPr>
        <p:spPr/>
        <p:txBody>
          <a:bodyPr vert="horz" lIns="91440" tIns="45720" rIns="91440" bIns="45720" rtlCol="0" anchor="t">
            <a:noAutofit/>
          </a:bodyPr>
          <a:lstStyle/>
          <a:p>
            <a:r>
              <a:rPr lang="en-GB"/>
              <a:t>Items to bring, items to buy</a:t>
            </a:r>
          </a:p>
        </p:txBody>
      </p:sp>
      <p:sp>
        <p:nvSpPr>
          <p:cNvPr id="7" name="Content Placeholder 5">
            <a:extLst>
              <a:ext uri="{FF2B5EF4-FFF2-40B4-BE49-F238E27FC236}">
                <a16:creationId xmlns:a16="http://schemas.microsoft.com/office/drawing/2014/main" id="{C09F38A2-4612-5D69-7DD9-55BFC4C6CD06}"/>
              </a:ext>
            </a:extLst>
          </p:cNvPr>
          <p:cNvSpPr txBox="1">
            <a:spLocks/>
          </p:cNvSpPr>
          <p:nvPr/>
        </p:nvSpPr>
        <p:spPr>
          <a:xfrm>
            <a:off x="537760" y="1634040"/>
            <a:ext cx="3990252" cy="452745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a:t>Bring</a:t>
            </a:r>
          </a:p>
          <a:p>
            <a:pPr marL="285750" indent="-285750">
              <a:buFont typeface="Arial" panose="020B0604020202020204" pitchFamily="34" charset="0"/>
              <a:buChar char="•"/>
            </a:pPr>
            <a:r>
              <a:rPr lang="en-GB"/>
              <a:t>Personal belongings​</a:t>
            </a:r>
          </a:p>
          <a:p>
            <a:pPr marL="285750" indent="-285750">
              <a:buFont typeface="Arial" panose="020B0604020202020204" pitchFamily="34" charset="0"/>
              <a:buChar char="•"/>
            </a:pPr>
            <a:r>
              <a:rPr lang="en-GB"/>
              <a:t>Any medication you require​</a:t>
            </a:r>
          </a:p>
          <a:p>
            <a:pPr marL="285750" indent="-285750">
              <a:buFont typeface="Arial" panose="020B0604020202020204" pitchFamily="34" charset="0"/>
              <a:buChar char="•"/>
            </a:pPr>
            <a:r>
              <a:rPr lang="en-GB"/>
              <a:t>Adaptors for UK plugs​</a:t>
            </a:r>
          </a:p>
          <a:p>
            <a:pPr marL="285750" indent="-285750">
              <a:buFont typeface="Arial" panose="020B0604020202020204" pitchFamily="34" charset="0"/>
              <a:buChar char="•"/>
            </a:pPr>
            <a:r>
              <a:rPr lang="en-GB"/>
              <a:t>Some warm clothes</a:t>
            </a:r>
          </a:p>
          <a:p>
            <a:pPr marL="285750" indent="-285750">
              <a:buFont typeface="Arial" panose="020B0604020202020204" pitchFamily="34" charset="0"/>
              <a:buChar char="•"/>
            </a:pPr>
            <a:endParaRPr lang="en-GB"/>
          </a:p>
          <a:p>
            <a:r>
              <a:rPr lang="en-GB" b="1"/>
              <a:t>Can buy on arrival</a:t>
            </a:r>
          </a:p>
          <a:p>
            <a:pPr marL="285750" indent="-285750">
              <a:buFont typeface="Arial" panose="020B0604020202020204" pitchFamily="34" charset="0"/>
              <a:buChar char="•"/>
            </a:pPr>
            <a:r>
              <a:rPr lang="en-US">
                <a:solidFill>
                  <a:srgbClr val="000000"/>
                </a:solidFill>
                <a:highlight>
                  <a:srgbClr val="F5F5F5"/>
                </a:highlight>
                <a:latin typeface="Calibri" panose="020F0502020204030204" pitchFamily="34" charset="0"/>
              </a:rPr>
              <a:t>​</a:t>
            </a:r>
            <a:r>
              <a:rPr lang="en-GB">
                <a:solidFill>
                  <a:srgbClr val="000000"/>
                </a:solidFill>
                <a:highlight>
                  <a:srgbClr val="F5F5F5"/>
                </a:highlight>
                <a:latin typeface="Calibri" panose="020F0502020204030204" pitchFamily="34" charset="0"/>
              </a:rPr>
              <a:t>​</a:t>
            </a:r>
            <a:r>
              <a:rPr lang="en-GB">
                <a:solidFill>
                  <a:srgbClr val="000000"/>
                </a:solidFill>
                <a:latin typeface="Calibri" panose="020F0502020204030204" pitchFamily="34" charset="0"/>
              </a:rPr>
              <a:t>Electrical goods​</a:t>
            </a:r>
          </a:p>
          <a:p>
            <a:pPr marL="285750" indent="-285750">
              <a:buFont typeface="Arial" panose="020B0604020202020204" pitchFamily="34" charset="0"/>
              <a:buChar char="•"/>
            </a:pPr>
            <a:r>
              <a:rPr lang="en-GB">
                <a:solidFill>
                  <a:srgbClr val="000000"/>
                </a:solidFill>
                <a:latin typeface="Calibri" panose="020F0502020204030204" pitchFamily="34" charset="0"/>
              </a:rPr>
              <a:t>Bedding​</a:t>
            </a:r>
          </a:p>
          <a:p>
            <a:pPr marL="285750" indent="-285750">
              <a:buFont typeface="Arial" panose="020B0604020202020204" pitchFamily="34" charset="0"/>
              <a:buChar char="•"/>
            </a:pPr>
            <a:r>
              <a:rPr lang="en-GB">
                <a:solidFill>
                  <a:srgbClr val="000000"/>
                </a:solidFill>
                <a:latin typeface="Calibri" panose="020F0502020204030204" pitchFamily="34" charset="0"/>
              </a:rPr>
              <a:t>Kitchen equipment​</a:t>
            </a:r>
          </a:p>
          <a:p>
            <a:r>
              <a:rPr lang="en-GB">
                <a:solidFill>
                  <a:srgbClr val="000000"/>
                </a:solidFill>
                <a:latin typeface="Calibri" panose="020F0502020204030204" pitchFamily="34" charset="0"/>
              </a:rPr>
              <a:t>The Accommodation website advises what comes in your flat on arrival</a:t>
            </a:r>
            <a:r>
              <a:rPr lang="en-GB" sz="1800">
                <a:solidFill>
                  <a:srgbClr val="000000"/>
                </a:solidFill>
                <a:latin typeface="Calibri" panose="020F0502020204030204" pitchFamily="34" charset="0"/>
              </a:rPr>
              <a:t>​</a:t>
            </a:r>
          </a:p>
          <a:p>
            <a:endParaRPr lang="en-GB" sz="1800">
              <a:solidFill>
                <a:srgbClr val="000000"/>
              </a:solidFill>
              <a:highlight>
                <a:srgbClr val="F5F5F5"/>
              </a:highlight>
              <a:latin typeface="Calibri" panose="020F0502020204030204" pitchFamily="34" charset="0"/>
            </a:endParaRPr>
          </a:p>
          <a:p>
            <a:r>
              <a:rPr lang="en-GB" sz="1800">
                <a:solidFill>
                  <a:srgbClr val="000000"/>
                </a:solidFill>
                <a:highlight>
                  <a:srgbClr val="F5F5F5"/>
                </a:highlight>
                <a:latin typeface="Calibri" panose="020F0502020204030204" pitchFamily="34" charset="0"/>
              </a:rPr>
              <a:t>​</a:t>
            </a:r>
          </a:p>
          <a:p>
            <a:endParaRPr lang="en-GB" sz="1800">
              <a:solidFill>
                <a:srgbClr val="000000"/>
              </a:solidFill>
              <a:highlight>
                <a:srgbClr val="F5F5F5"/>
              </a:highlight>
              <a:latin typeface="Calibri" panose="020F0502020204030204" pitchFamily="34" charset="0"/>
            </a:endParaRPr>
          </a:p>
          <a:p>
            <a:r>
              <a:rPr lang="en-GB" sz="1800">
                <a:solidFill>
                  <a:srgbClr val="000000"/>
                </a:solidFill>
                <a:highlight>
                  <a:srgbClr val="F5F5F5"/>
                </a:highlight>
                <a:latin typeface="Calibri" panose="020F0502020204030204" pitchFamily="34" charset="0"/>
              </a:rPr>
              <a:t>​</a:t>
            </a:r>
            <a:endParaRPr lang="en-US">
              <a:solidFill>
                <a:srgbClr val="000000"/>
              </a:solidFill>
              <a:highlight>
                <a:srgbClr val="F5F5F5"/>
              </a:highlight>
              <a:latin typeface="Segoe UI" panose="020B0502040204020203" pitchFamily="34" charset="0"/>
            </a:endParaRPr>
          </a:p>
          <a:p>
            <a:endParaRPr lang="en-GB" b="1"/>
          </a:p>
        </p:txBody>
      </p:sp>
      <p:pic>
        <p:nvPicPr>
          <p:cNvPr id="13" name="Picture 12" descr="A screenshot of a computer&#10;&#10;Description automatically generated">
            <a:extLst>
              <a:ext uri="{FF2B5EF4-FFF2-40B4-BE49-F238E27FC236}">
                <a16:creationId xmlns:a16="http://schemas.microsoft.com/office/drawing/2014/main" id="{0B73E9E8-6BFB-571C-0EFD-770B6B2E0B09}"/>
              </a:ext>
            </a:extLst>
          </p:cNvPr>
          <p:cNvPicPr>
            <a:picLocks noChangeAspect="1"/>
          </p:cNvPicPr>
          <p:nvPr/>
        </p:nvPicPr>
        <p:blipFill rotWithShape="1">
          <a:blip r:embed="rId2"/>
          <a:srcRect l="4379" t="13134" r="6361" b="8511"/>
          <a:stretch/>
        </p:blipFill>
        <p:spPr>
          <a:xfrm>
            <a:off x="4876975" y="3257496"/>
            <a:ext cx="5467085" cy="2589914"/>
          </a:xfrm>
          <a:prstGeom prst="rect">
            <a:avLst/>
          </a:prstGeom>
        </p:spPr>
      </p:pic>
    </p:spTree>
    <p:extLst>
      <p:ext uri="{BB962C8B-B14F-4D97-AF65-F5344CB8AC3E}">
        <p14:creationId xmlns:p14="http://schemas.microsoft.com/office/powerpoint/2010/main" val="13836313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E3F6B-9434-0088-AFFF-F40D6A5D9367}"/>
              </a:ext>
            </a:extLst>
          </p:cNvPr>
          <p:cNvSpPr>
            <a:spLocks noGrp="1"/>
          </p:cNvSpPr>
          <p:nvPr>
            <p:ph type="title"/>
          </p:nvPr>
        </p:nvSpPr>
        <p:spPr/>
        <p:txBody>
          <a:bodyPr/>
          <a:lstStyle/>
          <a:p>
            <a:r>
              <a:rPr lang="en-GB"/>
              <a:t>What to bring?</a:t>
            </a:r>
          </a:p>
        </p:txBody>
      </p:sp>
      <p:sp>
        <p:nvSpPr>
          <p:cNvPr id="3" name="Footer Placeholder 2">
            <a:extLst>
              <a:ext uri="{FF2B5EF4-FFF2-40B4-BE49-F238E27FC236}">
                <a16:creationId xmlns:a16="http://schemas.microsoft.com/office/drawing/2014/main" id="{E8562B12-5B76-3F0F-2F56-ACF8BD415C6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3CB40CB-5F6D-8709-B373-7046A956EB6A}"/>
              </a:ext>
            </a:extLst>
          </p:cNvPr>
          <p:cNvSpPr>
            <a:spLocks noGrp="1"/>
          </p:cNvSpPr>
          <p:nvPr>
            <p:ph type="sldNum" sz="quarter" idx="11"/>
          </p:nvPr>
        </p:nvSpPr>
        <p:spPr/>
        <p:txBody>
          <a:bodyPr/>
          <a:lstStyle/>
          <a:p>
            <a:fld id="{E8F1A65C-595C-4736-BF40-F7D31E789466}" type="slidenum">
              <a:rPr lang="en-GB" smtClean="0"/>
              <a:pPr/>
              <a:t>22</a:t>
            </a:fld>
            <a:endParaRPr lang="en-GB"/>
          </a:p>
        </p:txBody>
      </p:sp>
      <p:sp>
        <p:nvSpPr>
          <p:cNvPr id="5" name="Text Placeholder 4">
            <a:extLst>
              <a:ext uri="{FF2B5EF4-FFF2-40B4-BE49-F238E27FC236}">
                <a16:creationId xmlns:a16="http://schemas.microsoft.com/office/drawing/2014/main" id="{24B9C1BF-3ABF-BB9D-C0E9-C5530DF4AC49}"/>
              </a:ext>
            </a:extLst>
          </p:cNvPr>
          <p:cNvSpPr>
            <a:spLocks noGrp="1"/>
          </p:cNvSpPr>
          <p:nvPr>
            <p:ph type="body" sz="quarter" idx="12"/>
          </p:nvPr>
        </p:nvSpPr>
        <p:spPr/>
        <p:txBody>
          <a:bodyPr vert="horz" lIns="91440" tIns="45720" rIns="91440" bIns="45720" rtlCol="0" anchor="t">
            <a:noAutofit/>
          </a:bodyPr>
          <a:lstStyle/>
          <a:p>
            <a:r>
              <a:rPr lang="en-GB"/>
              <a:t>Keep in hand luggage</a:t>
            </a:r>
            <a:endParaRPr lang="en-US"/>
          </a:p>
        </p:txBody>
      </p:sp>
      <p:sp>
        <p:nvSpPr>
          <p:cNvPr id="6" name="Content Placeholder 5">
            <a:extLst>
              <a:ext uri="{FF2B5EF4-FFF2-40B4-BE49-F238E27FC236}">
                <a16:creationId xmlns:a16="http://schemas.microsoft.com/office/drawing/2014/main" id="{0CC58F4E-BF06-1CAA-132A-3B24787DD395}"/>
              </a:ext>
            </a:extLst>
          </p:cNvPr>
          <p:cNvSpPr>
            <a:spLocks noGrp="1"/>
          </p:cNvSpPr>
          <p:nvPr/>
        </p:nvSpPr>
        <p:spPr>
          <a:xfrm>
            <a:off x="413582" y="1453417"/>
            <a:ext cx="9030456" cy="4527458"/>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Wingdings" panose="020B0604020202020204" pitchFamily="34" charset="0"/>
              <a:buChar char="§"/>
            </a:pPr>
            <a:r>
              <a:rPr lang="en-GB" dirty="0"/>
              <a:t>Your passport​</a:t>
            </a:r>
            <a:endParaRPr lang="en-GB">
              <a:cs typeface="Calibri"/>
            </a:endParaRPr>
          </a:p>
          <a:p>
            <a:pPr marL="285750" indent="-285750">
              <a:buFont typeface="Wingdings" panose="020B0604020202020204" pitchFamily="34" charset="0"/>
              <a:buChar char="§"/>
            </a:pPr>
            <a:r>
              <a:rPr lang="en-GB" dirty="0"/>
              <a:t>Your UKVI decision letter​</a:t>
            </a:r>
            <a:endParaRPr lang="en-GB">
              <a:cs typeface="Calibri"/>
            </a:endParaRPr>
          </a:p>
          <a:p>
            <a:pPr marL="285750" indent="-285750">
              <a:buFont typeface="Wingdings" panose="020B0604020202020204" pitchFamily="34" charset="0"/>
              <a:buChar char="§"/>
            </a:pPr>
            <a:r>
              <a:rPr lang="en-GB" dirty="0"/>
              <a:t>Your CAS email printed out​</a:t>
            </a:r>
            <a:endParaRPr lang="en-GB">
              <a:cs typeface="Calibri"/>
            </a:endParaRPr>
          </a:p>
          <a:p>
            <a:pPr marL="285750" indent="-285750">
              <a:buFont typeface="Wingdings" panose="020B0604020202020204" pitchFamily="34" charset="0"/>
              <a:buChar char="§"/>
            </a:pPr>
            <a:r>
              <a:rPr lang="en-GB" dirty="0"/>
              <a:t>Evidence of finances​</a:t>
            </a:r>
            <a:endParaRPr lang="en-GB">
              <a:cs typeface="Calibri"/>
            </a:endParaRPr>
          </a:p>
          <a:p>
            <a:pPr marL="285750" indent="-285750">
              <a:buFont typeface="Wingdings" panose="020B0604020202020204" pitchFamily="34" charset="0"/>
              <a:buChar char="§"/>
            </a:pPr>
            <a:r>
              <a:rPr lang="en-GB" dirty="0"/>
              <a:t>Evidence of accommodation (if available)​</a:t>
            </a:r>
            <a:endParaRPr lang="en-GB">
              <a:cs typeface="Calibri"/>
            </a:endParaRPr>
          </a:p>
          <a:p>
            <a:pPr marL="285750" indent="-285750">
              <a:buFont typeface="Wingdings" panose="020B0604020202020204" pitchFamily="34" charset="0"/>
              <a:buChar char="§"/>
            </a:pPr>
            <a:r>
              <a:rPr lang="en-GB" dirty="0"/>
              <a:t>Evidence of TB certificate (if required)​</a:t>
            </a:r>
            <a:endParaRPr lang="en-GB">
              <a:cs typeface="Calibri"/>
            </a:endParaRPr>
          </a:p>
          <a:p>
            <a:pPr marL="285750" indent="-285750">
              <a:buFont typeface="Wingdings" panose="020B0604020202020204" pitchFamily="34" charset="0"/>
              <a:buChar char="§"/>
            </a:pPr>
            <a:r>
              <a:rPr lang="en-GB" dirty="0"/>
              <a:t>Written confirmation from University of latest start date (if travelling to UK after course start date on CAS)​</a:t>
            </a:r>
            <a:endParaRPr lang="en-GB" dirty="0">
              <a:cs typeface="Calibri"/>
            </a:endParaRPr>
          </a:p>
          <a:p>
            <a:pPr marL="285750" indent="-285750">
              <a:buFont typeface="Wingdings" panose="020B0604020202020204" pitchFamily="34" charset="0"/>
              <a:buChar char="§"/>
            </a:pPr>
            <a:r>
              <a:rPr lang="en-GB" dirty="0"/>
              <a:t>Expect to be asked the purpose of your visit and possibly a question about your course</a:t>
            </a:r>
            <a:endParaRPr lang="en-GB">
              <a:cs typeface="Calibri"/>
            </a:endParaRPr>
          </a:p>
          <a:p>
            <a:endParaRPr lang="en-GB" sz="1800" b="0" i="0">
              <a:solidFill>
                <a:srgbClr val="000000"/>
              </a:solidFill>
              <a:effectLst/>
              <a:highlight>
                <a:srgbClr val="F5F5F5"/>
              </a:highlight>
              <a:latin typeface="Calibri" panose="020F0502020204030204" pitchFamily="34" charset="0"/>
            </a:endParaRPr>
          </a:p>
          <a:p>
            <a:r>
              <a:rPr lang="en-GB" sz="1800" b="0" i="0" dirty="0">
                <a:solidFill>
                  <a:srgbClr val="000000"/>
                </a:solidFill>
                <a:effectLst/>
                <a:highlight>
                  <a:srgbClr val="F5F5F5"/>
                </a:highlight>
                <a:latin typeface="Calibri"/>
                <a:cs typeface="Calibri"/>
              </a:rPr>
              <a:t>​</a:t>
            </a:r>
          </a:p>
          <a:p>
            <a:endParaRPr lang="en-GB" sz="1800" b="0" i="0">
              <a:solidFill>
                <a:srgbClr val="000000"/>
              </a:solidFill>
              <a:effectLst/>
              <a:highlight>
                <a:srgbClr val="F5F5F5"/>
              </a:highlight>
              <a:latin typeface="Calibri" panose="020F0502020204030204" pitchFamily="34" charset="0"/>
            </a:endParaRPr>
          </a:p>
          <a:p>
            <a:r>
              <a:rPr lang="en-GB" sz="1800" b="0" i="0" dirty="0">
                <a:solidFill>
                  <a:srgbClr val="000000"/>
                </a:solidFill>
                <a:effectLst/>
                <a:highlight>
                  <a:srgbClr val="F5F5F5"/>
                </a:highlight>
                <a:latin typeface="Calibri"/>
                <a:cs typeface="Calibri"/>
              </a:rPr>
              <a:t>​</a:t>
            </a:r>
            <a:endParaRPr lang="en-US" b="0" i="0">
              <a:solidFill>
                <a:srgbClr val="000000"/>
              </a:solidFill>
              <a:effectLst/>
              <a:highlight>
                <a:srgbClr val="F5F5F5"/>
              </a:highlight>
              <a:latin typeface="Calibri"/>
              <a:cs typeface="Calibri"/>
            </a:endParaRPr>
          </a:p>
          <a:p>
            <a:endParaRPr lang="en-GB" b="1"/>
          </a:p>
        </p:txBody>
      </p:sp>
    </p:spTree>
    <p:extLst>
      <p:ext uri="{BB962C8B-B14F-4D97-AF65-F5344CB8AC3E}">
        <p14:creationId xmlns:p14="http://schemas.microsoft.com/office/powerpoint/2010/main" val="37578728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at a table writing on paper&#10;&#10;Description automatically generated">
            <a:extLst>
              <a:ext uri="{FF2B5EF4-FFF2-40B4-BE49-F238E27FC236}">
                <a16:creationId xmlns:a16="http://schemas.microsoft.com/office/drawing/2014/main" id="{2F3F49A8-92B5-64C8-BC6D-125F8959FE2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0718" r="30718"/>
          <a:stretch/>
        </p:blipFill>
        <p:spPr/>
      </p:pic>
      <p:sp>
        <p:nvSpPr>
          <p:cNvPr id="3" name="Title 2">
            <a:extLst>
              <a:ext uri="{FF2B5EF4-FFF2-40B4-BE49-F238E27FC236}">
                <a16:creationId xmlns:a16="http://schemas.microsoft.com/office/drawing/2014/main" id="{C8384CA0-2C5E-146F-C919-640C07C081E1}"/>
              </a:ext>
            </a:extLst>
          </p:cNvPr>
          <p:cNvSpPr>
            <a:spLocks noGrp="1"/>
          </p:cNvSpPr>
          <p:nvPr>
            <p:ph type="title"/>
          </p:nvPr>
        </p:nvSpPr>
        <p:spPr/>
        <p:txBody>
          <a:bodyPr/>
          <a:lstStyle/>
          <a:p>
            <a:r>
              <a:rPr lang="en-GB"/>
              <a:t>Your course</a:t>
            </a:r>
          </a:p>
        </p:txBody>
      </p:sp>
      <p:sp>
        <p:nvSpPr>
          <p:cNvPr id="4" name="Footer Placeholder 3">
            <a:extLst>
              <a:ext uri="{FF2B5EF4-FFF2-40B4-BE49-F238E27FC236}">
                <a16:creationId xmlns:a16="http://schemas.microsoft.com/office/drawing/2014/main" id="{E3C96D94-DED8-64C1-3CBA-FC7063211AB1}"/>
              </a:ext>
            </a:extLst>
          </p:cNvPr>
          <p:cNvSpPr>
            <a:spLocks noGrp="1"/>
          </p:cNvSpPr>
          <p:nvPr>
            <p:ph type="ftr" sz="quarter" idx="10"/>
          </p:nvPr>
        </p:nvSpPr>
        <p:spPr/>
        <p:txBody>
          <a:bodyPr/>
          <a:lstStyle/>
          <a:p>
            <a:endParaRPr lang="en-GB"/>
          </a:p>
        </p:txBody>
      </p:sp>
      <p:sp>
        <p:nvSpPr>
          <p:cNvPr id="5" name="Text Placeholder 4">
            <a:extLst>
              <a:ext uri="{FF2B5EF4-FFF2-40B4-BE49-F238E27FC236}">
                <a16:creationId xmlns:a16="http://schemas.microsoft.com/office/drawing/2014/main" id="{DAC0E163-7541-06E5-0792-779A68AC6CDD}"/>
              </a:ext>
            </a:extLst>
          </p:cNvPr>
          <p:cNvSpPr>
            <a:spLocks noGrp="1"/>
          </p:cNvSpPr>
          <p:nvPr>
            <p:ph type="body" sz="quarter" idx="12"/>
          </p:nvPr>
        </p:nvSpPr>
        <p:spPr/>
        <p:txBody>
          <a:bodyPr/>
          <a:lstStyle/>
          <a:p>
            <a:r>
              <a:rPr lang="en-GB"/>
              <a:t>03</a:t>
            </a:r>
          </a:p>
        </p:txBody>
      </p:sp>
    </p:spTree>
    <p:extLst>
      <p:ext uri="{BB962C8B-B14F-4D97-AF65-F5344CB8AC3E}">
        <p14:creationId xmlns:p14="http://schemas.microsoft.com/office/powerpoint/2010/main" val="770693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61FF4-D509-ECBE-2B35-CF04C543528A}"/>
              </a:ext>
            </a:extLst>
          </p:cNvPr>
          <p:cNvSpPr>
            <a:spLocks noGrp="1"/>
          </p:cNvSpPr>
          <p:nvPr>
            <p:ph type="title"/>
          </p:nvPr>
        </p:nvSpPr>
        <p:spPr/>
        <p:txBody>
          <a:bodyPr/>
          <a:lstStyle/>
          <a:p>
            <a:br>
              <a:rPr lang="en-US">
                <a:cs typeface="Calibri"/>
              </a:rPr>
            </a:br>
            <a:r>
              <a:rPr lang="en-US">
                <a:cs typeface="Calibri"/>
              </a:rPr>
              <a:t>Academic </a:t>
            </a:r>
            <a:r>
              <a:rPr lang="en-US" err="1">
                <a:cs typeface="Calibri"/>
              </a:rPr>
              <a:t>Programme</a:t>
            </a:r>
            <a:endParaRPr lang="en-US" err="1"/>
          </a:p>
        </p:txBody>
      </p:sp>
      <p:sp>
        <p:nvSpPr>
          <p:cNvPr id="3" name="Footer Placeholder 2">
            <a:extLst>
              <a:ext uri="{FF2B5EF4-FFF2-40B4-BE49-F238E27FC236}">
                <a16:creationId xmlns:a16="http://schemas.microsoft.com/office/drawing/2014/main" id="{F2FD1432-BF70-1F12-3B29-F74F94E4EAB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C9F482B-3781-3E16-EA9A-3482C2FB74A8}"/>
              </a:ext>
            </a:extLst>
          </p:cNvPr>
          <p:cNvSpPr>
            <a:spLocks noGrp="1"/>
          </p:cNvSpPr>
          <p:nvPr>
            <p:ph type="sldNum" sz="quarter" idx="11"/>
          </p:nvPr>
        </p:nvSpPr>
        <p:spPr/>
        <p:txBody>
          <a:bodyPr/>
          <a:lstStyle/>
          <a:p>
            <a:fld id="{E8F1A65C-595C-4736-BF40-F7D31E789466}" type="slidenum">
              <a:rPr lang="en-GB" smtClean="0"/>
              <a:pPr/>
              <a:t>24</a:t>
            </a:fld>
            <a:endParaRPr lang="en-GB"/>
          </a:p>
        </p:txBody>
      </p:sp>
      <p:sp>
        <p:nvSpPr>
          <p:cNvPr id="7" name="Text Placeholder 1">
            <a:extLst>
              <a:ext uri="{FF2B5EF4-FFF2-40B4-BE49-F238E27FC236}">
                <a16:creationId xmlns:a16="http://schemas.microsoft.com/office/drawing/2014/main" id="{CF6AC152-1DA8-2A86-099D-4053F75F102A}"/>
              </a:ext>
            </a:extLst>
          </p:cNvPr>
          <p:cNvSpPr>
            <a:spLocks noGrp="1"/>
          </p:cNvSpPr>
          <p:nvPr/>
        </p:nvSpPr>
        <p:spPr>
          <a:xfrm>
            <a:off x="417896" y="1216296"/>
            <a:ext cx="9285709" cy="3264898"/>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
            </a:pPr>
            <a:r>
              <a:rPr lang="en-US" dirty="0"/>
              <a:t>Starts </a:t>
            </a:r>
            <a:r>
              <a:rPr lang="en-US" b="1" dirty="0"/>
              <a:t>6 October</a:t>
            </a:r>
            <a:r>
              <a:rPr lang="en-US" sz="1800" b="1" dirty="0"/>
              <a:t> </a:t>
            </a:r>
            <a:r>
              <a:rPr lang="en-US" b="1" dirty="0"/>
              <a:t>2025</a:t>
            </a:r>
            <a:endParaRPr lang="en-US" dirty="0"/>
          </a:p>
          <a:p>
            <a:pPr marL="285750" indent="-285750">
              <a:buFont typeface="Wingdings" panose="05000000000000000000" pitchFamily="2" charset="2"/>
              <a:buChar char="§"/>
            </a:pPr>
            <a:endParaRPr lang="en-US" b="1"/>
          </a:p>
          <a:p>
            <a:pPr marL="285750" indent="-285750">
              <a:lnSpc>
                <a:spcPct val="100000"/>
              </a:lnSpc>
              <a:buFont typeface="Wingdings" panose="05000000000000000000" pitchFamily="2" charset="2"/>
              <a:buChar char="§"/>
            </a:pPr>
            <a:r>
              <a:rPr lang="en-US" sz="1800" dirty="0"/>
              <a:t>Split into </a:t>
            </a:r>
            <a:r>
              <a:rPr lang="en-US" sz="1800" b="1" dirty="0"/>
              <a:t>3 </a:t>
            </a:r>
            <a:r>
              <a:rPr lang="en-US" sz="1800" dirty="0"/>
              <a:t>terms: </a:t>
            </a:r>
            <a:endParaRPr lang="en-US" sz="1800" dirty="0">
              <a:cs typeface="Calibri"/>
            </a:endParaRPr>
          </a:p>
          <a:p>
            <a:r>
              <a:rPr lang="en-GB" sz="1100" i="1" dirty="0"/>
              <a:t>  </a:t>
            </a:r>
            <a:r>
              <a:rPr lang="en-GB" sz="1100" b="0" i="1" dirty="0">
                <a:effectLst/>
              </a:rPr>
              <a:t>Please note that Warwick IFP term dates are </a:t>
            </a:r>
            <a:r>
              <a:rPr lang="en-GB" sz="1100" b="1" i="1" dirty="0">
                <a:effectLst/>
              </a:rPr>
              <a:t>different to the University's main term dates</a:t>
            </a:r>
            <a:r>
              <a:rPr lang="en-GB" sz="1100" b="0" i="1" dirty="0">
                <a:effectLst/>
              </a:rPr>
              <a:t>.</a:t>
            </a:r>
            <a:endParaRPr lang="en-GB" sz="1100" b="0" i="0" dirty="0">
              <a:effectLst/>
              <a:cs typeface="Calibri"/>
            </a:endParaRPr>
          </a:p>
          <a:p>
            <a:endParaRPr lang="en-GB" sz="1100" i="1"/>
          </a:p>
          <a:p>
            <a:pPr marL="285750" indent="-285750">
              <a:buFont typeface="Wingdings"/>
              <a:buChar char="§"/>
            </a:pPr>
            <a:r>
              <a:rPr lang="en-GB" sz="1600" b="1" i="0" dirty="0">
                <a:effectLst/>
              </a:rPr>
              <a:t>Term 1 - Autumn Term - </a:t>
            </a:r>
            <a:r>
              <a:rPr lang="en-GB" sz="1600" b="0" i="0" dirty="0">
                <a:effectLst/>
              </a:rPr>
              <a:t>Monday </a:t>
            </a:r>
            <a:r>
              <a:rPr lang="en-GB" sz="1600" dirty="0"/>
              <a:t>29</a:t>
            </a:r>
            <a:r>
              <a:rPr lang="en-GB" sz="1600" b="0" i="0" dirty="0">
                <a:effectLst/>
              </a:rPr>
              <a:t> September </a:t>
            </a:r>
            <a:r>
              <a:rPr lang="en-GB" sz="1600" dirty="0"/>
              <a:t>2025</a:t>
            </a:r>
            <a:r>
              <a:rPr lang="en-GB" sz="1600" b="0" i="0" dirty="0">
                <a:effectLst/>
              </a:rPr>
              <a:t> - Saturday</a:t>
            </a:r>
            <a:r>
              <a:rPr lang="en-GB" sz="1600" dirty="0"/>
              <a:t> 13</a:t>
            </a:r>
            <a:r>
              <a:rPr lang="en-GB" sz="1600" b="0" i="0" dirty="0">
                <a:effectLst/>
              </a:rPr>
              <a:t> December </a:t>
            </a:r>
            <a:r>
              <a:rPr lang="en-GB" sz="1600" dirty="0"/>
              <a:t>2025</a:t>
            </a:r>
            <a:endParaRPr lang="en-GB" sz="1600" b="0" i="0" dirty="0">
              <a:effectLst/>
              <a:cs typeface="Calibri"/>
            </a:endParaRPr>
          </a:p>
          <a:p>
            <a:pPr marL="285750" indent="-285750">
              <a:buFont typeface="Wingdings"/>
              <a:buChar char="§"/>
            </a:pPr>
            <a:r>
              <a:rPr lang="en-GB" sz="1600" b="1" i="0" dirty="0">
                <a:effectLst/>
              </a:rPr>
              <a:t>Term 2 - Spring Term</a:t>
            </a:r>
            <a:r>
              <a:rPr lang="en-GB" sz="1600" b="1" dirty="0"/>
              <a:t> </a:t>
            </a:r>
            <a:r>
              <a:rPr lang="en-GB" sz="1600" b="1" i="0" dirty="0">
                <a:effectLst/>
              </a:rPr>
              <a:t> - </a:t>
            </a:r>
            <a:r>
              <a:rPr lang="en-GB" sz="1600" b="0" i="0" dirty="0">
                <a:effectLst/>
              </a:rPr>
              <a:t>Monday</a:t>
            </a:r>
            <a:r>
              <a:rPr lang="en-GB" sz="1600" dirty="0"/>
              <a:t> 12</a:t>
            </a:r>
            <a:r>
              <a:rPr lang="en-GB" sz="1600" b="0" i="0" dirty="0">
                <a:effectLst/>
              </a:rPr>
              <a:t> January </a:t>
            </a:r>
            <a:r>
              <a:rPr lang="en-GB" sz="1600" dirty="0"/>
              <a:t>2026</a:t>
            </a:r>
            <a:r>
              <a:rPr lang="en-GB" sz="1600" b="0" i="0" dirty="0">
                <a:effectLst/>
              </a:rPr>
              <a:t> </a:t>
            </a:r>
            <a:r>
              <a:rPr lang="en-GB" sz="1600" dirty="0"/>
              <a:t>–</a:t>
            </a:r>
            <a:r>
              <a:rPr lang="en-GB" sz="1600" b="0" i="0" dirty="0">
                <a:effectLst/>
              </a:rPr>
              <a:t> </a:t>
            </a:r>
            <a:r>
              <a:rPr lang="en-GB" sz="1600" dirty="0"/>
              <a:t>Thursday 2 April 2026</a:t>
            </a:r>
            <a:endParaRPr lang="en-GB" sz="1600" b="0" i="0" dirty="0">
              <a:effectLst/>
              <a:cs typeface="Calibri"/>
            </a:endParaRPr>
          </a:p>
          <a:p>
            <a:pPr marL="285750" indent="-285750" algn="l">
              <a:buFont typeface="Wingdings"/>
              <a:buChar char="§"/>
            </a:pPr>
            <a:r>
              <a:rPr lang="en-GB" sz="1600" b="1" i="0" dirty="0">
                <a:effectLst/>
              </a:rPr>
              <a:t>Term 3 - Summer Term - </a:t>
            </a:r>
            <a:r>
              <a:rPr lang="en-GB" sz="1600" b="0" i="0" dirty="0">
                <a:effectLst/>
              </a:rPr>
              <a:t>Monday </a:t>
            </a:r>
            <a:r>
              <a:rPr lang="en-GB" sz="1600" dirty="0"/>
              <a:t>27</a:t>
            </a:r>
            <a:r>
              <a:rPr lang="en-GB" sz="1600" b="0" i="0" dirty="0">
                <a:effectLst/>
              </a:rPr>
              <a:t> April </a:t>
            </a:r>
            <a:r>
              <a:rPr lang="en-GB" sz="1600" dirty="0"/>
              <a:t>2026</a:t>
            </a:r>
            <a:r>
              <a:rPr lang="en-GB" sz="1600" b="0" i="0" dirty="0">
                <a:effectLst/>
              </a:rPr>
              <a:t> - Saturday </a:t>
            </a:r>
            <a:r>
              <a:rPr lang="en-GB" sz="1600" dirty="0"/>
              <a:t>4</a:t>
            </a:r>
            <a:r>
              <a:rPr lang="en-GB" sz="1600" b="0" i="0" dirty="0">
                <a:effectLst/>
              </a:rPr>
              <a:t> </a:t>
            </a:r>
            <a:r>
              <a:rPr lang="en-GB" sz="1600" dirty="0"/>
              <a:t>July</a:t>
            </a:r>
            <a:r>
              <a:rPr lang="en-GB" sz="1600" b="0" i="0" dirty="0">
                <a:effectLst/>
              </a:rPr>
              <a:t> </a:t>
            </a:r>
            <a:r>
              <a:rPr lang="en-GB" sz="1600" dirty="0"/>
              <a:t>2026</a:t>
            </a:r>
            <a:endParaRPr lang="en-GB" sz="1600" b="0" i="0" dirty="0">
              <a:effectLst/>
              <a:cs typeface="Calibri"/>
            </a:endParaRPr>
          </a:p>
          <a:p>
            <a:pPr marL="742950" lvl="1" indent="-285750">
              <a:lnSpc>
                <a:spcPct val="100000"/>
              </a:lnSpc>
              <a:spcBef>
                <a:spcPts val="0"/>
              </a:spcBef>
              <a:buFont typeface="Wingdings"/>
              <a:buChar char="§"/>
            </a:pPr>
            <a:endParaRPr lang="en-US" sz="1400">
              <a:latin typeface="+mn-lt"/>
              <a:cs typeface="Calibri"/>
            </a:endParaRPr>
          </a:p>
          <a:p>
            <a:pPr marL="285750" lvl="0" indent="-285750">
              <a:lnSpc>
                <a:spcPct val="100000"/>
              </a:lnSpc>
              <a:spcAft>
                <a:spcPts val="1600"/>
              </a:spcAft>
              <a:buFont typeface="Wingdings" panose="05000000000000000000" pitchFamily="2" charset="2"/>
              <a:buChar char="§"/>
            </a:pPr>
            <a:r>
              <a:rPr lang="en-US" sz="1800" kern="0" dirty="0"/>
              <a:t>Up-to </a:t>
            </a:r>
            <a:r>
              <a:rPr lang="en-US" sz="1800" b="1" kern="0" dirty="0"/>
              <a:t>four hours per week of taught time</a:t>
            </a:r>
            <a:r>
              <a:rPr lang="en-US" sz="1800" kern="0" dirty="0"/>
              <a:t>, </a:t>
            </a:r>
            <a:r>
              <a:rPr lang="en-US" sz="1800" b="1" kern="0" dirty="0"/>
              <a:t>per academic module</a:t>
            </a:r>
            <a:endParaRPr lang="en-US" sz="1800" b="1" kern="0" dirty="0">
              <a:cs typeface="Calibri"/>
            </a:endParaRPr>
          </a:p>
          <a:p>
            <a:pPr marL="285750" lvl="0" indent="-285750">
              <a:lnSpc>
                <a:spcPct val="100000"/>
              </a:lnSpc>
              <a:spcAft>
                <a:spcPts val="1600"/>
              </a:spcAft>
              <a:buFont typeface="Wingdings" panose="05000000000000000000" pitchFamily="2" charset="2"/>
              <a:buChar char="§"/>
            </a:pPr>
            <a:r>
              <a:rPr lang="en-US" sz="1800" b="1" kern="100" dirty="0"/>
              <a:t>25 </a:t>
            </a:r>
            <a:r>
              <a:rPr lang="en-US" sz="1800" kern="100" dirty="0"/>
              <a:t>Teaching weeks</a:t>
            </a:r>
            <a:endParaRPr lang="en-US" sz="1800" kern="100" dirty="0">
              <a:cs typeface="Calibri"/>
            </a:endParaRPr>
          </a:p>
        </p:txBody>
      </p:sp>
    </p:spTree>
    <p:extLst>
      <p:ext uri="{BB962C8B-B14F-4D97-AF65-F5344CB8AC3E}">
        <p14:creationId xmlns:p14="http://schemas.microsoft.com/office/powerpoint/2010/main" val="2645611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A80C0-46F4-C351-721C-17361D84647A}"/>
              </a:ext>
            </a:extLst>
          </p:cNvPr>
          <p:cNvSpPr>
            <a:spLocks noGrp="1"/>
          </p:cNvSpPr>
          <p:nvPr>
            <p:ph type="title"/>
          </p:nvPr>
        </p:nvSpPr>
        <p:spPr/>
        <p:txBody>
          <a:bodyPr/>
          <a:lstStyle/>
          <a:p>
            <a:r>
              <a:rPr lang="en-US">
                <a:cs typeface="Calibri"/>
              </a:rPr>
              <a:t>Course Structure</a:t>
            </a:r>
            <a:endParaRPr lang="en-US"/>
          </a:p>
        </p:txBody>
      </p:sp>
      <p:sp>
        <p:nvSpPr>
          <p:cNvPr id="4" name="Slide Number Placeholder 3">
            <a:extLst>
              <a:ext uri="{FF2B5EF4-FFF2-40B4-BE49-F238E27FC236}">
                <a16:creationId xmlns:a16="http://schemas.microsoft.com/office/drawing/2014/main" id="{EBBEDFD4-D2A2-3599-753E-EA7D3A24730D}"/>
              </a:ext>
            </a:extLst>
          </p:cNvPr>
          <p:cNvSpPr>
            <a:spLocks noGrp="1"/>
          </p:cNvSpPr>
          <p:nvPr>
            <p:ph type="sldNum" sz="quarter" idx="11"/>
          </p:nvPr>
        </p:nvSpPr>
        <p:spPr/>
        <p:txBody>
          <a:bodyPr/>
          <a:lstStyle/>
          <a:p>
            <a:fld id="{E8F1A65C-595C-4736-BF40-F7D31E789466}" type="slidenum">
              <a:rPr lang="en-GB" smtClean="0"/>
              <a:pPr/>
              <a:t>25</a:t>
            </a:fld>
            <a:endParaRPr lang="en-GB"/>
          </a:p>
        </p:txBody>
      </p:sp>
      <p:sp>
        <p:nvSpPr>
          <p:cNvPr id="7" name="Isosceles Triangle 6">
            <a:extLst>
              <a:ext uri="{FF2B5EF4-FFF2-40B4-BE49-F238E27FC236}">
                <a16:creationId xmlns:a16="http://schemas.microsoft.com/office/drawing/2014/main" id="{682E1EFA-EF9B-2233-11A1-5C291ACAEBBE}"/>
              </a:ext>
            </a:extLst>
          </p:cNvPr>
          <p:cNvSpPr/>
          <p:nvPr/>
        </p:nvSpPr>
        <p:spPr>
          <a:xfrm>
            <a:off x="1897416" y="1405795"/>
            <a:ext cx="6757982" cy="4928189"/>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600"/>
              </a:spcAft>
            </a:pPr>
            <a:endParaRPr lang="en-GB"/>
          </a:p>
        </p:txBody>
      </p:sp>
      <p:sp>
        <p:nvSpPr>
          <p:cNvPr id="8" name="TextBox 36">
            <a:extLst>
              <a:ext uri="{FF2B5EF4-FFF2-40B4-BE49-F238E27FC236}">
                <a16:creationId xmlns:a16="http://schemas.microsoft.com/office/drawing/2014/main" id="{C8CE65B2-F3D5-0DCE-1D14-98B1759E63E8}"/>
              </a:ext>
            </a:extLst>
          </p:cNvPr>
          <p:cNvSpPr txBox="1"/>
          <p:nvPr/>
        </p:nvSpPr>
        <p:spPr>
          <a:xfrm>
            <a:off x="4558493" y="3012773"/>
            <a:ext cx="1435397"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800"/>
              </a:spcAft>
            </a:pPr>
            <a:r>
              <a:rPr lang="en-GB" sz="2400">
                <a:solidFill>
                  <a:srgbClr val="FFFFFF"/>
                </a:solidFill>
                <a:cs typeface="Calibri"/>
              </a:rPr>
              <a:t>Academic Content</a:t>
            </a:r>
            <a:endParaRPr lang="en-US"/>
          </a:p>
        </p:txBody>
      </p:sp>
      <p:sp>
        <p:nvSpPr>
          <p:cNvPr id="9" name="TextBox 35">
            <a:extLst>
              <a:ext uri="{FF2B5EF4-FFF2-40B4-BE49-F238E27FC236}">
                <a16:creationId xmlns:a16="http://schemas.microsoft.com/office/drawing/2014/main" id="{80F50BE8-822A-A7A1-24E0-F782633AE15B}"/>
              </a:ext>
            </a:extLst>
          </p:cNvPr>
          <p:cNvSpPr txBox="1"/>
          <p:nvPr/>
        </p:nvSpPr>
        <p:spPr>
          <a:xfrm>
            <a:off x="3505953" y="4660791"/>
            <a:ext cx="3535324" cy="46166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800"/>
              </a:spcAft>
            </a:pPr>
            <a:r>
              <a:rPr lang="en-GB" sz="2400">
                <a:solidFill>
                  <a:srgbClr val="FFFFFF"/>
                </a:solidFill>
                <a:cs typeface="Calibri"/>
              </a:rPr>
              <a:t>Inquiry and Research  Skills</a:t>
            </a:r>
            <a:endParaRPr lang="en-GB" sz="2400" err="1">
              <a:solidFill>
                <a:srgbClr val="FFFFFF"/>
              </a:solidFill>
            </a:endParaRPr>
          </a:p>
        </p:txBody>
      </p:sp>
      <p:sp>
        <p:nvSpPr>
          <p:cNvPr id="10" name="TextBox 34">
            <a:extLst>
              <a:ext uri="{FF2B5EF4-FFF2-40B4-BE49-F238E27FC236}">
                <a16:creationId xmlns:a16="http://schemas.microsoft.com/office/drawing/2014/main" id="{9C7E2A46-C5FB-8EEB-F09D-386F82F35F33}"/>
              </a:ext>
            </a:extLst>
          </p:cNvPr>
          <p:cNvSpPr txBox="1"/>
          <p:nvPr/>
        </p:nvSpPr>
        <p:spPr>
          <a:xfrm>
            <a:off x="3771276" y="5397772"/>
            <a:ext cx="3012558" cy="46166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800"/>
              </a:spcAft>
            </a:pPr>
            <a:r>
              <a:rPr lang="en-GB" sz="2400">
                <a:solidFill>
                  <a:srgbClr val="FFFFFF"/>
                </a:solidFill>
                <a:cs typeface="Calibri"/>
              </a:rPr>
              <a:t>Academic English Skills</a:t>
            </a:r>
            <a:endParaRPr lang="en-GB" sz="2400" err="1">
              <a:solidFill>
                <a:srgbClr val="FFFFFF"/>
              </a:solidFill>
            </a:endParaRPr>
          </a:p>
        </p:txBody>
      </p:sp>
      <p:cxnSp>
        <p:nvCxnSpPr>
          <p:cNvPr id="11" name="Straight Arrow Connector 10">
            <a:extLst>
              <a:ext uri="{FF2B5EF4-FFF2-40B4-BE49-F238E27FC236}">
                <a16:creationId xmlns:a16="http://schemas.microsoft.com/office/drawing/2014/main" id="{D61EC97B-29D7-9578-A0C3-D538C640F285}"/>
              </a:ext>
            </a:extLst>
          </p:cNvPr>
          <p:cNvCxnSpPr>
            <a:cxnSpLocks/>
          </p:cNvCxnSpPr>
          <p:nvPr/>
        </p:nvCxnSpPr>
        <p:spPr>
          <a:xfrm>
            <a:off x="3625301" y="4451452"/>
            <a:ext cx="3191538" cy="28354"/>
          </a:xfrm>
          <a:prstGeom prst="straightConnector1">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1794F6B-DA11-2201-459F-F7C5B3BB4994}"/>
              </a:ext>
            </a:extLst>
          </p:cNvPr>
          <p:cNvCxnSpPr>
            <a:cxnSpLocks/>
          </p:cNvCxnSpPr>
          <p:nvPr/>
        </p:nvCxnSpPr>
        <p:spPr>
          <a:xfrm>
            <a:off x="2792417" y="5285311"/>
            <a:ext cx="4857306" cy="37214"/>
          </a:xfrm>
          <a:prstGeom prst="straightConnector1">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795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20337-7A25-AD8F-0E04-CDFCEA5E848C}"/>
              </a:ext>
            </a:extLst>
          </p:cNvPr>
          <p:cNvSpPr>
            <a:spLocks noGrp="1"/>
          </p:cNvSpPr>
          <p:nvPr>
            <p:ph type="title"/>
          </p:nvPr>
        </p:nvSpPr>
        <p:spPr/>
        <p:txBody>
          <a:bodyPr/>
          <a:lstStyle/>
          <a:p>
            <a:r>
              <a:rPr lang="en-US">
                <a:cs typeface="Calibri"/>
              </a:rPr>
              <a:t>Welcome Week</a:t>
            </a:r>
            <a:endParaRPr lang="en-US"/>
          </a:p>
        </p:txBody>
      </p:sp>
      <p:sp>
        <p:nvSpPr>
          <p:cNvPr id="3" name="Footer Placeholder 2">
            <a:extLst>
              <a:ext uri="{FF2B5EF4-FFF2-40B4-BE49-F238E27FC236}">
                <a16:creationId xmlns:a16="http://schemas.microsoft.com/office/drawing/2014/main" id="{B7A2C5E4-880A-AD42-5124-7FD7521FBAD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E7FEC3F1-C256-D7D0-72E2-ABF77E1A4399}"/>
              </a:ext>
            </a:extLst>
          </p:cNvPr>
          <p:cNvSpPr>
            <a:spLocks noGrp="1"/>
          </p:cNvSpPr>
          <p:nvPr>
            <p:ph type="sldNum" sz="quarter" idx="11"/>
          </p:nvPr>
        </p:nvSpPr>
        <p:spPr/>
        <p:txBody>
          <a:bodyPr/>
          <a:lstStyle/>
          <a:p>
            <a:fld id="{E8F1A65C-595C-4736-BF40-F7D31E789466}" type="slidenum">
              <a:rPr lang="en-GB" smtClean="0"/>
              <a:pPr/>
              <a:t>26</a:t>
            </a:fld>
            <a:endParaRPr lang="en-GB"/>
          </a:p>
        </p:txBody>
      </p:sp>
      <p:sp>
        <p:nvSpPr>
          <p:cNvPr id="5" name="Text Placeholder 4">
            <a:extLst>
              <a:ext uri="{FF2B5EF4-FFF2-40B4-BE49-F238E27FC236}">
                <a16:creationId xmlns:a16="http://schemas.microsoft.com/office/drawing/2014/main" id="{F2069665-6E22-81B4-A333-EFD6B98858F0}"/>
              </a:ext>
            </a:extLst>
          </p:cNvPr>
          <p:cNvSpPr>
            <a:spLocks noGrp="1"/>
          </p:cNvSpPr>
          <p:nvPr>
            <p:ph type="body" sz="quarter" idx="12"/>
          </p:nvPr>
        </p:nvSpPr>
        <p:spPr/>
        <p:txBody>
          <a:bodyPr vert="horz" lIns="91440" tIns="45720" rIns="91440" bIns="45720" rtlCol="0" anchor="t">
            <a:noAutofit/>
          </a:bodyPr>
          <a:lstStyle/>
          <a:p>
            <a:r>
              <a:rPr lang="en-US">
                <a:cs typeface="Calibri"/>
              </a:rPr>
              <a:t>Before you arrive and when you get here</a:t>
            </a:r>
            <a:endParaRPr lang="en-US"/>
          </a:p>
        </p:txBody>
      </p:sp>
      <p:pic>
        <p:nvPicPr>
          <p:cNvPr id="7" name="Content Placeholder 6" descr="A screenshot of a computer&#10;&#10;Description automatically generated">
            <a:extLst>
              <a:ext uri="{FF2B5EF4-FFF2-40B4-BE49-F238E27FC236}">
                <a16:creationId xmlns:a16="http://schemas.microsoft.com/office/drawing/2014/main" id="{CB44B297-76CC-85EF-9459-722B9220F2EE}"/>
              </a:ext>
            </a:extLst>
          </p:cNvPr>
          <p:cNvPicPr>
            <a:picLocks noGrp="1" noChangeAspect="1"/>
          </p:cNvPicPr>
          <p:nvPr>
            <p:ph sz="quarter" idx="17"/>
          </p:nvPr>
        </p:nvPicPr>
        <p:blipFill rotWithShape="1">
          <a:blip r:embed="rId2"/>
          <a:srcRect l="4792" t="10440" r="70831" b="24176"/>
          <a:stretch/>
        </p:blipFill>
        <p:spPr>
          <a:xfrm>
            <a:off x="2351508" y="2861135"/>
            <a:ext cx="5352837" cy="2718662"/>
          </a:xfrm>
        </p:spPr>
      </p:pic>
      <p:sp>
        <p:nvSpPr>
          <p:cNvPr id="8" name="TextBox 7">
            <a:extLst>
              <a:ext uri="{FF2B5EF4-FFF2-40B4-BE49-F238E27FC236}">
                <a16:creationId xmlns:a16="http://schemas.microsoft.com/office/drawing/2014/main" id="{5BE765E5-6705-FBB6-6015-76689882CF6E}"/>
              </a:ext>
            </a:extLst>
          </p:cNvPr>
          <p:cNvSpPr txBox="1"/>
          <p:nvPr/>
        </p:nvSpPr>
        <p:spPr>
          <a:xfrm>
            <a:off x="416236" y="1581892"/>
            <a:ext cx="8310055" cy="10259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800"/>
              </a:spcAft>
              <a:buFont typeface="Wingdings"/>
              <a:buChar char="§"/>
            </a:pPr>
            <a:r>
              <a:rPr lang="en-US">
                <a:cs typeface="Calibri"/>
              </a:rPr>
              <a:t>You will start to arrive messages about Welcome Week shortly</a:t>
            </a:r>
          </a:p>
          <a:p>
            <a:pPr marL="285750" indent="-285750">
              <a:spcAft>
                <a:spcPts val="800"/>
              </a:spcAft>
              <a:buFont typeface="Wingdings"/>
              <a:buChar char="§"/>
            </a:pPr>
            <a:r>
              <a:rPr lang="en-US">
                <a:cs typeface="Calibri"/>
              </a:rPr>
              <a:t>The Welcome pages have lots of resources and checklists for before you arrive and once you get to campus – there's specific guidance for international students</a:t>
            </a:r>
          </a:p>
        </p:txBody>
      </p:sp>
    </p:spTree>
    <p:extLst>
      <p:ext uri="{BB962C8B-B14F-4D97-AF65-F5344CB8AC3E}">
        <p14:creationId xmlns:p14="http://schemas.microsoft.com/office/powerpoint/2010/main" val="3276958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7723B-2E27-FDB6-80BF-F7CA956D39F2}"/>
              </a:ext>
            </a:extLst>
          </p:cNvPr>
          <p:cNvSpPr>
            <a:spLocks noGrp="1"/>
          </p:cNvSpPr>
          <p:nvPr>
            <p:ph type="title"/>
          </p:nvPr>
        </p:nvSpPr>
        <p:spPr/>
        <p:txBody>
          <a:bodyPr/>
          <a:lstStyle/>
          <a:p>
            <a:r>
              <a:rPr lang="en-US">
                <a:cs typeface="Calibri"/>
              </a:rPr>
              <a:t>Welcome Week</a:t>
            </a:r>
            <a:endParaRPr lang="en-US"/>
          </a:p>
        </p:txBody>
      </p:sp>
      <p:sp>
        <p:nvSpPr>
          <p:cNvPr id="3" name="Footer Placeholder 2">
            <a:extLst>
              <a:ext uri="{FF2B5EF4-FFF2-40B4-BE49-F238E27FC236}">
                <a16:creationId xmlns:a16="http://schemas.microsoft.com/office/drawing/2014/main" id="{4658E4C3-3051-BCCA-EC13-995BD8D8965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C4D9BD0-AA19-75C0-F3B4-9D8BC21E83D3}"/>
              </a:ext>
            </a:extLst>
          </p:cNvPr>
          <p:cNvSpPr>
            <a:spLocks noGrp="1"/>
          </p:cNvSpPr>
          <p:nvPr>
            <p:ph type="sldNum" sz="quarter" idx="11"/>
          </p:nvPr>
        </p:nvSpPr>
        <p:spPr/>
        <p:txBody>
          <a:bodyPr/>
          <a:lstStyle/>
          <a:p>
            <a:fld id="{E8F1A65C-595C-4736-BF40-F7D31E789466}" type="slidenum">
              <a:rPr lang="en-GB" smtClean="0"/>
              <a:pPr/>
              <a:t>27</a:t>
            </a:fld>
            <a:endParaRPr lang="en-GB"/>
          </a:p>
        </p:txBody>
      </p:sp>
      <p:sp>
        <p:nvSpPr>
          <p:cNvPr id="7" name="Text Placeholder 4">
            <a:extLst>
              <a:ext uri="{FF2B5EF4-FFF2-40B4-BE49-F238E27FC236}">
                <a16:creationId xmlns:a16="http://schemas.microsoft.com/office/drawing/2014/main" id="{D081E0B5-DDB1-B036-10CF-AF8C1743A955}"/>
              </a:ext>
            </a:extLst>
          </p:cNvPr>
          <p:cNvSpPr>
            <a:spLocks noGrp="1"/>
          </p:cNvSpPr>
          <p:nvPr/>
        </p:nvSpPr>
        <p:spPr>
          <a:xfrm>
            <a:off x="503940" y="1268541"/>
            <a:ext cx="8472103" cy="3838616"/>
          </a:xfrm>
          <a:prstGeom prst="rect">
            <a:avLst/>
          </a:prstGeom>
        </p:spPr>
        <p:txBody>
          <a:bodyPr vert="horz" lIns="91440" tIns="45720" rIns="91440" bIns="45720" rtlCol="0" anchor="t">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
            </a:pPr>
            <a:r>
              <a:rPr lang="en-GB" sz="1800" b="1"/>
              <a:t>Welcome Week </a:t>
            </a:r>
            <a:r>
              <a:rPr lang="en-GB" sz="1800" b="0"/>
              <a:t>is designed to give you time to settle in before your IFP main course studies start</a:t>
            </a:r>
            <a:endParaRPr lang="en-US"/>
          </a:p>
          <a:p>
            <a:pPr marL="285750" indent="-285750">
              <a:buFont typeface="Wingdings" panose="05000000000000000000" pitchFamily="2" charset="2"/>
              <a:buChar char="§"/>
            </a:pPr>
            <a:r>
              <a:rPr lang="en-GB" sz="1800" b="0"/>
              <a:t>You’ll receive a </a:t>
            </a:r>
            <a:r>
              <a:rPr lang="en-GB" sz="1800" b="1"/>
              <a:t>schedule of activities, </a:t>
            </a:r>
            <a:r>
              <a:rPr lang="en-GB" sz="1800" b="0"/>
              <a:t>including the chance to join clubs and societies, as well an </a:t>
            </a:r>
            <a:r>
              <a:rPr lang="en-GB" sz="1800"/>
              <a:t>induction into the academic department</a:t>
            </a:r>
            <a:endParaRPr lang="en-GB" sz="1800">
              <a:cs typeface="Calibri"/>
            </a:endParaRPr>
          </a:p>
          <a:p>
            <a:pPr marL="742950" lvl="1" indent="-285750">
              <a:buFont typeface="Courier New" panose="05000000000000000000" pitchFamily="2" charset="2"/>
              <a:buChar char="o"/>
            </a:pPr>
            <a:r>
              <a:rPr lang="en-GB">
                <a:cs typeface="Calibri"/>
              </a:rPr>
              <a:t>Some of these are pre-arranged and compulsory</a:t>
            </a:r>
          </a:p>
          <a:p>
            <a:pPr marL="742950" lvl="1" indent="-285750">
              <a:buFont typeface="Courier New" panose="05000000000000000000" pitchFamily="2" charset="2"/>
              <a:buChar char="o"/>
            </a:pPr>
            <a:r>
              <a:rPr lang="en-GB">
                <a:cs typeface="Calibri"/>
              </a:rPr>
              <a:t>The remaining sessions are free for you to arrange</a:t>
            </a:r>
            <a:endParaRPr lang="en-GB" b="0">
              <a:cs typeface="Calibri"/>
            </a:endParaRPr>
          </a:p>
          <a:p>
            <a:endParaRPr lang="en-US" sz="1400">
              <a:cs typeface="Calibri"/>
            </a:endParaRPr>
          </a:p>
        </p:txBody>
      </p:sp>
    </p:spTree>
    <p:extLst>
      <p:ext uri="{BB962C8B-B14F-4D97-AF65-F5344CB8AC3E}">
        <p14:creationId xmlns:p14="http://schemas.microsoft.com/office/powerpoint/2010/main" val="20312215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430F5-7B2B-1183-E441-601EA3A4CD4C}"/>
              </a:ext>
            </a:extLst>
          </p:cNvPr>
          <p:cNvSpPr>
            <a:spLocks noGrp="1"/>
          </p:cNvSpPr>
          <p:nvPr>
            <p:ph type="title"/>
          </p:nvPr>
        </p:nvSpPr>
        <p:spPr/>
        <p:txBody>
          <a:bodyPr/>
          <a:lstStyle/>
          <a:p>
            <a:r>
              <a:rPr lang="en-GB"/>
              <a:t>Thank you for joining</a:t>
            </a:r>
          </a:p>
        </p:txBody>
      </p:sp>
      <p:pic>
        <p:nvPicPr>
          <p:cNvPr id="9" name="Picture Placeholder 8" descr="A group of people walking on a sidewalk&#10;&#10;Description automatically generated">
            <a:extLst>
              <a:ext uri="{FF2B5EF4-FFF2-40B4-BE49-F238E27FC236}">
                <a16:creationId xmlns:a16="http://schemas.microsoft.com/office/drawing/2014/main" id="{589215F6-360C-7856-EADE-3184A77C215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4288" r="4288"/>
          <a:stretch/>
        </p:blipFill>
        <p:spPr/>
      </p:pic>
    </p:spTree>
    <p:extLst>
      <p:ext uri="{BB962C8B-B14F-4D97-AF65-F5344CB8AC3E}">
        <p14:creationId xmlns:p14="http://schemas.microsoft.com/office/powerpoint/2010/main" val="1856847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on steps outside a building&#10;&#10;Description automatically generated">
            <a:extLst>
              <a:ext uri="{FF2B5EF4-FFF2-40B4-BE49-F238E27FC236}">
                <a16:creationId xmlns:a16="http://schemas.microsoft.com/office/drawing/2014/main" id="{AB69A3CD-F71B-E7C3-C236-6E59B53B982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22988" b="22988"/>
          <a:stretch/>
        </p:blipFill>
        <p:spPr/>
      </p:pic>
      <p:sp>
        <p:nvSpPr>
          <p:cNvPr id="3" name="Title 2">
            <a:extLst>
              <a:ext uri="{FF2B5EF4-FFF2-40B4-BE49-F238E27FC236}">
                <a16:creationId xmlns:a16="http://schemas.microsoft.com/office/drawing/2014/main" id="{CFEF37BA-8E02-EDAE-8D37-446972BF7264}"/>
              </a:ext>
            </a:extLst>
          </p:cNvPr>
          <p:cNvSpPr>
            <a:spLocks noGrp="1"/>
          </p:cNvSpPr>
          <p:nvPr>
            <p:ph type="title"/>
          </p:nvPr>
        </p:nvSpPr>
        <p:spPr/>
        <p:txBody>
          <a:bodyPr/>
          <a:lstStyle/>
          <a:p>
            <a:r>
              <a:rPr lang="en-GB"/>
              <a:t>Introduction to </a:t>
            </a:r>
            <a:r>
              <a:rPr lang="en-GB" err="1"/>
              <a:t>warwick</a:t>
            </a:r>
            <a:endParaRPr lang="en-GB"/>
          </a:p>
        </p:txBody>
      </p:sp>
      <p:sp>
        <p:nvSpPr>
          <p:cNvPr id="4" name="Footer Placeholder 3">
            <a:extLst>
              <a:ext uri="{FF2B5EF4-FFF2-40B4-BE49-F238E27FC236}">
                <a16:creationId xmlns:a16="http://schemas.microsoft.com/office/drawing/2014/main" id="{25372059-A4FA-6D55-ECB5-428B7707B2C4}"/>
              </a:ext>
            </a:extLst>
          </p:cNvPr>
          <p:cNvSpPr>
            <a:spLocks noGrp="1"/>
          </p:cNvSpPr>
          <p:nvPr>
            <p:ph type="ftr" sz="quarter" idx="10"/>
          </p:nvPr>
        </p:nvSpPr>
        <p:spPr/>
        <p:txBody>
          <a:bodyPr/>
          <a:lstStyle/>
          <a:p>
            <a:endParaRPr lang="en-GB"/>
          </a:p>
        </p:txBody>
      </p:sp>
      <p:sp>
        <p:nvSpPr>
          <p:cNvPr id="5" name="Text Placeholder 4">
            <a:extLst>
              <a:ext uri="{FF2B5EF4-FFF2-40B4-BE49-F238E27FC236}">
                <a16:creationId xmlns:a16="http://schemas.microsoft.com/office/drawing/2014/main" id="{FFD1F7FF-B439-A483-D377-7221335050CA}"/>
              </a:ext>
            </a:extLst>
          </p:cNvPr>
          <p:cNvSpPr>
            <a:spLocks noGrp="1"/>
          </p:cNvSpPr>
          <p:nvPr>
            <p:ph type="body" sz="quarter" idx="12"/>
          </p:nvPr>
        </p:nvSpPr>
        <p:spPr/>
        <p:txBody>
          <a:bodyPr/>
          <a:lstStyle/>
          <a:p>
            <a:r>
              <a:rPr lang="en-GB"/>
              <a:t>01</a:t>
            </a:r>
          </a:p>
        </p:txBody>
      </p:sp>
    </p:spTree>
    <p:extLst>
      <p:ext uri="{BB962C8B-B14F-4D97-AF65-F5344CB8AC3E}">
        <p14:creationId xmlns:p14="http://schemas.microsoft.com/office/powerpoint/2010/main" val="270262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4EC4-05BD-4175-4B28-573627D90A63}"/>
              </a:ext>
            </a:extLst>
          </p:cNvPr>
          <p:cNvSpPr>
            <a:spLocks noGrp="1"/>
          </p:cNvSpPr>
          <p:nvPr>
            <p:ph type="title"/>
          </p:nvPr>
        </p:nvSpPr>
        <p:spPr/>
        <p:txBody>
          <a:bodyPr/>
          <a:lstStyle/>
          <a:p>
            <a:r>
              <a:rPr lang="en-GB"/>
              <a:t>About Warwick</a:t>
            </a:r>
          </a:p>
        </p:txBody>
      </p:sp>
      <p:sp>
        <p:nvSpPr>
          <p:cNvPr id="3" name="Footer Placeholder 2">
            <a:extLst>
              <a:ext uri="{FF2B5EF4-FFF2-40B4-BE49-F238E27FC236}">
                <a16:creationId xmlns:a16="http://schemas.microsoft.com/office/drawing/2014/main" id="{4801F018-F947-39A1-C71E-7F517F7B56A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B31372C-E80D-1D5C-D8B6-EB50E12203E1}"/>
              </a:ext>
            </a:extLst>
          </p:cNvPr>
          <p:cNvSpPr>
            <a:spLocks noGrp="1"/>
          </p:cNvSpPr>
          <p:nvPr>
            <p:ph type="sldNum" sz="quarter" idx="11"/>
          </p:nvPr>
        </p:nvSpPr>
        <p:spPr/>
        <p:txBody>
          <a:bodyPr/>
          <a:lstStyle/>
          <a:p>
            <a:fld id="{E8F1A65C-595C-4736-BF40-F7D31E789466}" type="slidenum">
              <a:rPr lang="en-GB" smtClean="0"/>
              <a:pPr/>
              <a:t>4</a:t>
            </a:fld>
            <a:endParaRPr lang="en-GB"/>
          </a:p>
        </p:txBody>
      </p:sp>
      <p:sp>
        <p:nvSpPr>
          <p:cNvPr id="5" name="Text Placeholder 4">
            <a:extLst>
              <a:ext uri="{FF2B5EF4-FFF2-40B4-BE49-F238E27FC236}">
                <a16:creationId xmlns:a16="http://schemas.microsoft.com/office/drawing/2014/main" id="{078849D3-3726-5A05-602A-09B1F0F57CC2}"/>
              </a:ext>
            </a:extLst>
          </p:cNvPr>
          <p:cNvSpPr>
            <a:spLocks noGrp="1"/>
          </p:cNvSpPr>
          <p:nvPr>
            <p:ph type="body" sz="quarter" idx="12"/>
          </p:nvPr>
        </p:nvSpPr>
        <p:spPr/>
        <p:txBody>
          <a:bodyPr/>
          <a:lstStyle/>
          <a:p>
            <a:r>
              <a:rPr lang="en-GB"/>
              <a:t>Hopefully, you should already know…</a:t>
            </a:r>
          </a:p>
        </p:txBody>
      </p:sp>
      <p:pic>
        <p:nvPicPr>
          <p:cNvPr id="1026" name="Picture 2">
            <a:extLst>
              <a:ext uri="{FF2B5EF4-FFF2-40B4-BE49-F238E27FC236}">
                <a16:creationId xmlns:a16="http://schemas.microsoft.com/office/drawing/2014/main" id="{68BD9000-846E-3547-7559-4310B85537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662" y="2875139"/>
            <a:ext cx="3793382" cy="3150099"/>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1">
            <a:extLst>
              <a:ext uri="{FF2B5EF4-FFF2-40B4-BE49-F238E27FC236}">
                <a16:creationId xmlns:a16="http://schemas.microsoft.com/office/drawing/2014/main" id="{5CFF8647-6755-F297-B504-8119409AFC0F}"/>
              </a:ext>
            </a:extLst>
          </p:cNvPr>
          <p:cNvSpPr>
            <a:spLocks noGrp="1"/>
          </p:cNvSpPr>
          <p:nvPr/>
        </p:nvSpPr>
        <p:spPr>
          <a:xfrm>
            <a:off x="413582" y="1671037"/>
            <a:ext cx="6360080" cy="353602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Located in </a:t>
            </a:r>
            <a:r>
              <a:rPr lang="en-US" sz="1800" b="1" dirty="0"/>
              <a:t>central England </a:t>
            </a:r>
            <a:r>
              <a:rPr lang="en-US" sz="1800" dirty="0"/>
              <a:t>– 1hr to the North of London, 25minutes to Birmingham</a:t>
            </a:r>
            <a:endParaRPr lang="en-US" sz="1800" dirty="0">
              <a:ea typeface="Calibri"/>
              <a:cs typeface="Calibri"/>
            </a:endParaRPr>
          </a:p>
          <a:p>
            <a:r>
              <a:rPr lang="en-GB" sz="1800" dirty="0"/>
              <a:t>28,143 students </a:t>
            </a:r>
            <a:endParaRPr lang="en-US" sz="1800" dirty="0">
              <a:ea typeface="Calibri"/>
              <a:cs typeface="Calibri"/>
            </a:endParaRPr>
          </a:p>
          <a:p>
            <a:r>
              <a:rPr lang="en-GB" sz="1800" dirty="0"/>
              <a:t>10,000+ international students (from approx. 150 nationalities)</a:t>
            </a:r>
            <a:endParaRPr lang="en-US" sz="1800" dirty="0">
              <a:ea typeface="Calibri"/>
              <a:cs typeface="Calibri"/>
            </a:endParaRPr>
          </a:p>
          <a:p>
            <a:r>
              <a:rPr lang="en-GB" sz="1800" dirty="0"/>
              <a:t>More than 7,500 staff</a:t>
            </a:r>
            <a:endParaRPr lang="en-GB" dirty="0"/>
          </a:p>
          <a:p>
            <a:pPr>
              <a:buFont typeface="Wingdings" panose="020B0604020202020204" pitchFamily="34" charset="0"/>
              <a:buChar char="§"/>
            </a:pPr>
            <a:endParaRPr lang="en-US">
              <a:cs typeface="Calibri"/>
            </a:endParaRPr>
          </a:p>
        </p:txBody>
      </p:sp>
    </p:spTree>
    <p:extLst>
      <p:ext uri="{BB962C8B-B14F-4D97-AF65-F5344CB8AC3E}">
        <p14:creationId xmlns:p14="http://schemas.microsoft.com/office/powerpoint/2010/main" val="1963811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980A8-9CFD-4195-70A7-D1A97D5392EA}"/>
              </a:ext>
            </a:extLst>
          </p:cNvPr>
          <p:cNvSpPr>
            <a:spLocks noGrp="1"/>
          </p:cNvSpPr>
          <p:nvPr>
            <p:ph type="title"/>
          </p:nvPr>
        </p:nvSpPr>
        <p:spPr/>
        <p:txBody>
          <a:bodyPr/>
          <a:lstStyle/>
          <a:p>
            <a:r>
              <a:rPr lang="en-GB"/>
              <a:t>About Warwick</a:t>
            </a:r>
          </a:p>
        </p:txBody>
      </p:sp>
      <p:sp>
        <p:nvSpPr>
          <p:cNvPr id="3" name="Footer Placeholder 2">
            <a:extLst>
              <a:ext uri="{FF2B5EF4-FFF2-40B4-BE49-F238E27FC236}">
                <a16:creationId xmlns:a16="http://schemas.microsoft.com/office/drawing/2014/main" id="{CF5C5302-B7EE-AE0C-37E0-6E2261E48D44}"/>
              </a:ext>
            </a:extLst>
          </p:cNvPr>
          <p:cNvSpPr>
            <a:spLocks noGrp="1"/>
          </p:cNvSpPr>
          <p:nvPr>
            <p:ph type="ftr" sz="quarter" idx="10"/>
          </p:nvPr>
        </p:nvSpPr>
        <p:spPr/>
        <p:txBody>
          <a:bodyPr/>
          <a:lstStyle/>
          <a:p>
            <a:endParaRPr lang="en-GB"/>
          </a:p>
        </p:txBody>
      </p:sp>
      <p:sp>
        <p:nvSpPr>
          <p:cNvPr id="4" name="Text Placeholder 3">
            <a:extLst>
              <a:ext uri="{FF2B5EF4-FFF2-40B4-BE49-F238E27FC236}">
                <a16:creationId xmlns:a16="http://schemas.microsoft.com/office/drawing/2014/main" id="{F4777C8B-9613-35A4-7B30-E18B3C76F41D}"/>
              </a:ext>
            </a:extLst>
          </p:cNvPr>
          <p:cNvSpPr>
            <a:spLocks noGrp="1"/>
          </p:cNvSpPr>
          <p:nvPr>
            <p:ph type="body" sz="quarter" idx="12"/>
          </p:nvPr>
        </p:nvSpPr>
        <p:spPr/>
        <p:txBody>
          <a:bodyPr/>
          <a:lstStyle/>
          <a:p>
            <a:r>
              <a:rPr lang="en-GB"/>
              <a:t>We’re a campus university</a:t>
            </a:r>
          </a:p>
        </p:txBody>
      </p:sp>
      <p:sp>
        <p:nvSpPr>
          <p:cNvPr id="5" name="Text Placeholder 4">
            <a:extLst>
              <a:ext uri="{FF2B5EF4-FFF2-40B4-BE49-F238E27FC236}">
                <a16:creationId xmlns:a16="http://schemas.microsoft.com/office/drawing/2014/main" id="{EF2A5489-644D-1A87-BE5B-96BDC5D4AAA6}"/>
              </a:ext>
            </a:extLst>
          </p:cNvPr>
          <p:cNvSpPr>
            <a:spLocks noGrp="1"/>
          </p:cNvSpPr>
          <p:nvPr>
            <p:ph type="body" sz="quarter" idx="13"/>
          </p:nvPr>
        </p:nvSpPr>
        <p:spPr/>
        <p:txBody>
          <a:bodyPr/>
          <a:lstStyle/>
          <a:p>
            <a:pPr marL="285750" indent="-285750">
              <a:buFont typeface="Arial" panose="020B0604020202020204" pitchFamily="34" charset="0"/>
              <a:buChar char="•"/>
            </a:pPr>
            <a:r>
              <a:rPr lang="en-GB"/>
              <a:t>Everything you need located close by</a:t>
            </a:r>
          </a:p>
          <a:p>
            <a:pPr marL="285750" indent="-285750">
              <a:buFont typeface="Arial" panose="020B0604020202020204" pitchFamily="34" charset="0"/>
              <a:buChar char="•"/>
            </a:pPr>
            <a:r>
              <a:rPr lang="en-GB"/>
              <a:t>Sports Facilities, Library, Grocery stores, Heath Centre, Pharmacy, Post Office, Bank, Restaurants, all available on campus</a:t>
            </a:r>
          </a:p>
          <a:p>
            <a:pPr marL="285750" indent="-285750">
              <a:buFont typeface="Arial" panose="020B0604020202020204" pitchFamily="34" charset="0"/>
              <a:buChar char="•"/>
            </a:pPr>
            <a:r>
              <a:rPr lang="en-GB"/>
              <a:t>Accommodation available all around campus​</a:t>
            </a:r>
            <a:br>
              <a:rPr lang="en-GB"/>
            </a:br>
            <a:r>
              <a:rPr lang="en-GB"/>
              <a:t>(but you can choose to live off-campus too)</a:t>
            </a:r>
          </a:p>
          <a:p>
            <a:pPr marL="285750" indent="-285750">
              <a:buFont typeface="Arial" panose="020B0604020202020204" pitchFamily="34" charset="0"/>
              <a:buChar char="•"/>
            </a:pPr>
            <a:endParaRPr lang="en-GB"/>
          </a:p>
        </p:txBody>
      </p:sp>
      <p:pic>
        <p:nvPicPr>
          <p:cNvPr id="10" name="Picture Placeholder 9" descr="An aerial view of a city&#10;&#10;Description automatically generated">
            <a:extLst>
              <a:ext uri="{FF2B5EF4-FFF2-40B4-BE49-F238E27FC236}">
                <a16:creationId xmlns:a16="http://schemas.microsoft.com/office/drawing/2014/main" id="{F747647B-F374-7C15-F089-A7ABC61A35DA}"/>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3477" b="3477"/>
          <a:stretch/>
        </p:blipFill>
        <p:spPr/>
      </p:pic>
      <p:sp>
        <p:nvSpPr>
          <p:cNvPr id="7" name="Text Placeholder 6">
            <a:extLst>
              <a:ext uri="{FF2B5EF4-FFF2-40B4-BE49-F238E27FC236}">
                <a16:creationId xmlns:a16="http://schemas.microsoft.com/office/drawing/2014/main" id="{37DA7BDB-E6A5-09ED-DDA5-E3ACD64D1A3B}"/>
              </a:ext>
            </a:extLst>
          </p:cNvPr>
          <p:cNvSpPr>
            <a:spLocks noGrp="1"/>
          </p:cNvSpPr>
          <p:nvPr>
            <p:ph type="body" sz="quarter" idx="18"/>
          </p:nvPr>
        </p:nvSpPr>
        <p:spPr/>
        <p:txBody>
          <a:bodyPr/>
          <a:lstStyle/>
          <a:p>
            <a:r>
              <a:rPr lang="en-GB"/>
              <a:t>An aerial shot of campus – there have been lots of new buildings added since this was taken!</a:t>
            </a:r>
          </a:p>
        </p:txBody>
      </p:sp>
      <p:sp>
        <p:nvSpPr>
          <p:cNvPr id="8" name="Slide Number Placeholder 7">
            <a:extLst>
              <a:ext uri="{FF2B5EF4-FFF2-40B4-BE49-F238E27FC236}">
                <a16:creationId xmlns:a16="http://schemas.microsoft.com/office/drawing/2014/main" id="{D19EE2AB-AE7B-F243-D861-8D0FFEC0356D}"/>
              </a:ext>
            </a:extLst>
          </p:cNvPr>
          <p:cNvSpPr>
            <a:spLocks noGrp="1"/>
          </p:cNvSpPr>
          <p:nvPr>
            <p:ph type="sldNum" sz="quarter" idx="11"/>
          </p:nvPr>
        </p:nvSpPr>
        <p:spPr/>
        <p:txBody>
          <a:bodyPr/>
          <a:lstStyle/>
          <a:p>
            <a:fld id="{E8F1A65C-595C-4736-BF40-F7D31E789466}" type="slidenum">
              <a:rPr lang="en-GB" smtClean="0"/>
              <a:pPr/>
              <a:t>5</a:t>
            </a:fld>
            <a:endParaRPr lang="en-GB"/>
          </a:p>
        </p:txBody>
      </p:sp>
    </p:spTree>
    <p:extLst>
      <p:ext uri="{BB962C8B-B14F-4D97-AF65-F5344CB8AC3E}">
        <p14:creationId xmlns:p14="http://schemas.microsoft.com/office/powerpoint/2010/main" val="2740208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309B7049-929D-9D23-02E5-7481FE9A71BB}"/>
              </a:ext>
            </a:extLst>
          </p:cNvPr>
          <p:cNvSpPr>
            <a:spLocks noChangeArrowheads="1"/>
          </p:cNvSpPr>
          <p:nvPr/>
        </p:nvSpPr>
        <p:spPr bwMode="auto">
          <a:xfrm>
            <a:off x="2533650" y="23558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EBF0FC2C-EA09-5894-5DE9-57E01DDF1E55}"/>
              </a:ext>
            </a:extLst>
          </p:cNvPr>
          <p:cNvSpPr>
            <a:spLocks noChangeArrowheads="1"/>
          </p:cNvSpPr>
          <p:nvPr/>
        </p:nvSpPr>
        <p:spPr bwMode="auto">
          <a:xfrm>
            <a:off x="2260600" y="18526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Picture 6" descr="A building next to a pond&#10;&#10;Description automatically generated">
            <a:extLst>
              <a:ext uri="{FF2B5EF4-FFF2-40B4-BE49-F238E27FC236}">
                <a16:creationId xmlns:a16="http://schemas.microsoft.com/office/drawing/2014/main" id="{F74E4173-926B-9C84-CCF3-91B7E95F3528}"/>
              </a:ext>
            </a:extLst>
          </p:cNvPr>
          <p:cNvPicPr>
            <a:picLocks noChangeAspect="1"/>
          </p:cNvPicPr>
          <p:nvPr/>
        </p:nvPicPr>
        <p:blipFill>
          <a:blip r:embed="rId2"/>
          <a:stretch>
            <a:fillRect/>
          </a:stretch>
        </p:blipFill>
        <p:spPr>
          <a:xfrm>
            <a:off x="5725887" y="-1003206"/>
            <a:ext cx="6466114" cy="4310742"/>
          </a:xfrm>
          <a:prstGeom prst="rect">
            <a:avLst/>
          </a:prstGeom>
        </p:spPr>
      </p:pic>
      <p:pic>
        <p:nvPicPr>
          <p:cNvPr id="11" name="Picture 10" descr="A group of people walking around a street&#10;&#10;Description automatically generated">
            <a:extLst>
              <a:ext uri="{FF2B5EF4-FFF2-40B4-BE49-F238E27FC236}">
                <a16:creationId xmlns:a16="http://schemas.microsoft.com/office/drawing/2014/main" id="{260ED613-44ED-B2A1-C524-18EA287A14FE}"/>
              </a:ext>
            </a:extLst>
          </p:cNvPr>
          <p:cNvPicPr>
            <a:picLocks noChangeAspect="1"/>
          </p:cNvPicPr>
          <p:nvPr/>
        </p:nvPicPr>
        <p:blipFill>
          <a:blip r:embed="rId3"/>
          <a:stretch>
            <a:fillRect/>
          </a:stretch>
        </p:blipFill>
        <p:spPr>
          <a:xfrm>
            <a:off x="-87086" y="3339872"/>
            <a:ext cx="5769264" cy="3846511"/>
          </a:xfrm>
          <a:prstGeom prst="rect">
            <a:avLst/>
          </a:prstGeom>
        </p:spPr>
      </p:pic>
      <p:pic>
        <p:nvPicPr>
          <p:cNvPr id="15" name="Picture 14" descr="A building with columns and a tree&#10;&#10;Description automatically generated">
            <a:extLst>
              <a:ext uri="{FF2B5EF4-FFF2-40B4-BE49-F238E27FC236}">
                <a16:creationId xmlns:a16="http://schemas.microsoft.com/office/drawing/2014/main" id="{847EFCB2-9F59-3ACB-077D-16DE43B35C6B}"/>
              </a:ext>
            </a:extLst>
          </p:cNvPr>
          <p:cNvPicPr>
            <a:picLocks noChangeAspect="1"/>
          </p:cNvPicPr>
          <p:nvPr/>
        </p:nvPicPr>
        <p:blipFill>
          <a:blip r:embed="rId4"/>
          <a:stretch>
            <a:fillRect/>
          </a:stretch>
        </p:blipFill>
        <p:spPr>
          <a:xfrm>
            <a:off x="-2721" y="-482397"/>
            <a:ext cx="5684899" cy="3789933"/>
          </a:xfrm>
          <a:prstGeom prst="rect">
            <a:avLst/>
          </a:prstGeom>
        </p:spPr>
      </p:pic>
      <p:pic>
        <p:nvPicPr>
          <p:cNvPr id="2" name="Picture 1" descr="A building with many windows&#10;&#10;Description automatically generated">
            <a:extLst>
              <a:ext uri="{FF2B5EF4-FFF2-40B4-BE49-F238E27FC236}">
                <a16:creationId xmlns:a16="http://schemas.microsoft.com/office/drawing/2014/main" id="{2A32C137-DF96-137C-E8DE-911181131861}"/>
              </a:ext>
            </a:extLst>
          </p:cNvPr>
          <p:cNvPicPr>
            <a:picLocks noChangeAspect="1"/>
          </p:cNvPicPr>
          <p:nvPr/>
        </p:nvPicPr>
        <p:blipFill>
          <a:blip r:embed="rId5"/>
          <a:stretch>
            <a:fillRect/>
          </a:stretch>
        </p:blipFill>
        <p:spPr>
          <a:xfrm>
            <a:off x="5729112" y="3344333"/>
            <a:ext cx="6462887" cy="4318000"/>
          </a:xfrm>
          <a:prstGeom prst="rect">
            <a:avLst/>
          </a:prstGeom>
        </p:spPr>
      </p:pic>
    </p:spTree>
    <p:extLst>
      <p:ext uri="{BB962C8B-B14F-4D97-AF65-F5344CB8AC3E}">
        <p14:creationId xmlns:p14="http://schemas.microsoft.com/office/powerpoint/2010/main" val="2047051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6EFD-5DC3-6D6D-97BE-4D8EC1B709FA}"/>
              </a:ext>
            </a:extLst>
          </p:cNvPr>
          <p:cNvSpPr>
            <a:spLocks noGrp="1"/>
          </p:cNvSpPr>
          <p:nvPr>
            <p:ph type="title"/>
          </p:nvPr>
        </p:nvSpPr>
        <p:spPr/>
        <p:txBody>
          <a:bodyPr/>
          <a:lstStyle/>
          <a:p>
            <a:r>
              <a:rPr lang="en-GB"/>
              <a:t>Outside of study</a:t>
            </a:r>
          </a:p>
        </p:txBody>
      </p:sp>
      <p:sp>
        <p:nvSpPr>
          <p:cNvPr id="3" name="Footer Placeholder 2">
            <a:extLst>
              <a:ext uri="{FF2B5EF4-FFF2-40B4-BE49-F238E27FC236}">
                <a16:creationId xmlns:a16="http://schemas.microsoft.com/office/drawing/2014/main" id="{9F0C071B-ACEE-65E3-F444-5BFB5774B55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48DE977A-8515-8AA6-4ECA-1BB075BF815A}"/>
              </a:ext>
            </a:extLst>
          </p:cNvPr>
          <p:cNvSpPr>
            <a:spLocks noGrp="1"/>
          </p:cNvSpPr>
          <p:nvPr>
            <p:ph type="sldNum" sz="quarter" idx="11"/>
          </p:nvPr>
        </p:nvSpPr>
        <p:spPr/>
        <p:txBody>
          <a:bodyPr/>
          <a:lstStyle/>
          <a:p>
            <a:fld id="{E8F1A65C-595C-4736-BF40-F7D31E789466}" type="slidenum">
              <a:rPr lang="en-GB" smtClean="0"/>
              <a:pPr/>
              <a:t>7</a:t>
            </a:fld>
            <a:endParaRPr lang="en-GB"/>
          </a:p>
        </p:txBody>
      </p:sp>
      <p:sp>
        <p:nvSpPr>
          <p:cNvPr id="5" name="Text Placeholder 4">
            <a:extLst>
              <a:ext uri="{FF2B5EF4-FFF2-40B4-BE49-F238E27FC236}">
                <a16:creationId xmlns:a16="http://schemas.microsoft.com/office/drawing/2014/main" id="{479BDAE1-2364-C912-B34D-819020FD1024}"/>
              </a:ext>
            </a:extLst>
          </p:cNvPr>
          <p:cNvSpPr>
            <a:spLocks noGrp="1"/>
          </p:cNvSpPr>
          <p:nvPr>
            <p:ph type="body" sz="quarter" idx="12"/>
          </p:nvPr>
        </p:nvSpPr>
        <p:spPr/>
        <p:txBody>
          <a:bodyPr/>
          <a:lstStyle/>
          <a:p>
            <a:r>
              <a:rPr lang="en-GB"/>
              <a:t>What’s happening on campus?</a:t>
            </a:r>
          </a:p>
        </p:txBody>
      </p:sp>
      <p:sp>
        <p:nvSpPr>
          <p:cNvPr id="6" name="Content Placeholder 5">
            <a:extLst>
              <a:ext uri="{FF2B5EF4-FFF2-40B4-BE49-F238E27FC236}">
                <a16:creationId xmlns:a16="http://schemas.microsoft.com/office/drawing/2014/main" id="{3911D332-2F2B-11DE-1EC5-D4D1E022531B}"/>
              </a:ext>
            </a:extLst>
          </p:cNvPr>
          <p:cNvSpPr>
            <a:spLocks noGrp="1"/>
          </p:cNvSpPr>
          <p:nvPr>
            <p:ph sz="quarter" idx="17"/>
          </p:nvPr>
        </p:nvSpPr>
        <p:spPr/>
        <p:txBody>
          <a:bodyPr vert="horz" lIns="91440" tIns="45720" rIns="91440" bIns="45720" rtlCol="0" anchor="t">
            <a:noAutofit/>
          </a:bodyPr>
          <a:lstStyle/>
          <a:p>
            <a:pPr marL="285750" indent="-285750">
              <a:buFont typeface="Arial" panose="020B0604020202020204" pitchFamily="34" charset="0"/>
              <a:buChar char="•"/>
            </a:pPr>
            <a:r>
              <a:rPr lang="en-GB" sz="1800" dirty="0"/>
              <a:t>The </a:t>
            </a:r>
            <a:r>
              <a:rPr lang="en-GB" sz="1800" b="1" dirty="0"/>
              <a:t>Student Union </a:t>
            </a:r>
            <a:r>
              <a:rPr lang="en-GB" sz="1800" dirty="0"/>
              <a:t>is run by students, for students​. It is located in the heart campus, and is the central hub for students to meet and socialise. The SU uses the revenue from food and drink outlets to fund other activities including:​</a:t>
            </a:r>
          </a:p>
          <a:p>
            <a:pPr marL="987425" lvl="1" indent="-285750">
              <a:tabLst>
                <a:tab pos="987425" algn="l"/>
              </a:tabLst>
            </a:pPr>
            <a:r>
              <a:rPr lang="en-GB" dirty="0"/>
              <a:t>Academic representation​</a:t>
            </a:r>
            <a:endParaRPr lang="en-GB" dirty="0">
              <a:ea typeface="Calibri"/>
              <a:cs typeface="Calibri"/>
            </a:endParaRPr>
          </a:p>
          <a:p>
            <a:pPr marL="987425" lvl="1" indent="-285750">
              <a:tabLst>
                <a:tab pos="987425" algn="l"/>
              </a:tabLst>
            </a:pPr>
            <a:r>
              <a:rPr lang="en-GB" dirty="0"/>
              <a:t>Student Advice Centre​</a:t>
            </a:r>
            <a:endParaRPr lang="en-GB" dirty="0">
              <a:ea typeface="Calibri"/>
              <a:cs typeface="Calibri"/>
            </a:endParaRPr>
          </a:p>
          <a:p>
            <a:pPr marL="987425" lvl="1" indent="-285750">
              <a:tabLst>
                <a:tab pos="987425" algn="l"/>
              </a:tabLst>
            </a:pPr>
            <a:r>
              <a:rPr lang="en-GB" dirty="0"/>
              <a:t>Job opportunities and volunteering​</a:t>
            </a:r>
            <a:endParaRPr lang="en-GB" dirty="0">
              <a:ea typeface="Calibri"/>
              <a:cs typeface="Calibri"/>
            </a:endParaRPr>
          </a:p>
          <a:p>
            <a:pPr marL="987425" lvl="1" indent="-285750">
              <a:tabLst>
                <a:tab pos="987425" algn="l"/>
              </a:tabLst>
            </a:pPr>
            <a:r>
              <a:rPr lang="en-GB" dirty="0"/>
              <a:t>Nearly 300 clubs and societies!​</a:t>
            </a:r>
            <a:endParaRPr lang="en-GB" dirty="0">
              <a:ea typeface="Calibri"/>
              <a:cs typeface="Calibri"/>
            </a:endParaRPr>
          </a:p>
          <a:p>
            <a:pPr marL="271145" lvl="1" indent="-271145">
              <a:tabLst>
                <a:tab pos="271463" algn="l"/>
                <a:tab pos="987425" algn="l"/>
              </a:tabLst>
            </a:pPr>
            <a:r>
              <a:rPr lang="en-GB" sz="1800" b="1" dirty="0"/>
              <a:t>Sports and Wellness</a:t>
            </a:r>
            <a:r>
              <a:rPr lang="en-GB" sz="1800" dirty="0"/>
              <a:t> – an excellent facility on campus with climbing walls, swimming pool and fitness centre. There are also more than 65 different sports clubs to join.</a:t>
            </a:r>
            <a:endParaRPr lang="en-GB" sz="1800" dirty="0">
              <a:ea typeface="Calibri"/>
              <a:cs typeface="Calibri"/>
            </a:endParaRPr>
          </a:p>
          <a:p>
            <a:pPr marL="271145" lvl="1" indent="-271145">
              <a:tabLst>
                <a:tab pos="271463" algn="l"/>
                <a:tab pos="987425" algn="l"/>
              </a:tabLst>
            </a:pPr>
            <a:r>
              <a:rPr lang="en-GB" sz="1800" b="1" dirty="0"/>
              <a:t>International Community </a:t>
            </a:r>
            <a:r>
              <a:rPr lang="en-GB" sz="1800" dirty="0"/>
              <a:t>– advice from our Immigration team, access to intercultural training as well as global celebrations throughout the year.</a:t>
            </a:r>
            <a:endParaRPr lang="en-GB" sz="1800" dirty="0">
              <a:ea typeface="Calibri"/>
              <a:cs typeface="Calibri"/>
            </a:endParaRPr>
          </a:p>
          <a:p>
            <a:pPr marL="271145" lvl="1" indent="-271145">
              <a:tabLst>
                <a:tab pos="271463" algn="l"/>
                <a:tab pos="987425" algn="l"/>
              </a:tabLst>
            </a:pPr>
            <a:r>
              <a:rPr lang="en-GB" sz="1800" b="1" dirty="0"/>
              <a:t>Warwick Arts Centre</a:t>
            </a:r>
            <a:r>
              <a:rPr lang="en-GB" sz="1800" dirty="0"/>
              <a:t> – includes a theatre, cinema, music centre and art galley, and is located in the centre of campus.</a:t>
            </a:r>
            <a:endParaRPr lang="en-GB" sz="1800" dirty="0">
              <a:ea typeface="Calibri"/>
              <a:cs typeface="Calibri"/>
            </a:endParaRPr>
          </a:p>
          <a:p>
            <a:pPr marL="285750" indent="-285750">
              <a:buFont typeface="Arial" panose="020B0604020202020204" pitchFamily="34" charset="0"/>
              <a:buChar char="•"/>
            </a:pPr>
            <a:endParaRPr lang="en-GB"/>
          </a:p>
        </p:txBody>
      </p:sp>
    </p:spTree>
    <p:extLst>
      <p:ext uri="{BB962C8B-B14F-4D97-AF65-F5344CB8AC3E}">
        <p14:creationId xmlns:p14="http://schemas.microsoft.com/office/powerpoint/2010/main" val="3581958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C5FA2-5BF3-16CE-B473-A1EDE33AEFBD}"/>
              </a:ext>
            </a:extLst>
          </p:cNvPr>
          <p:cNvSpPr>
            <a:spLocks noGrp="1"/>
          </p:cNvSpPr>
          <p:nvPr>
            <p:ph type="title"/>
          </p:nvPr>
        </p:nvSpPr>
        <p:spPr/>
        <p:txBody>
          <a:bodyPr/>
          <a:lstStyle/>
          <a:p>
            <a:r>
              <a:rPr lang="en-GB"/>
              <a:t>Wellbeing and Support</a:t>
            </a:r>
          </a:p>
        </p:txBody>
      </p:sp>
      <p:sp>
        <p:nvSpPr>
          <p:cNvPr id="3" name="Footer Placeholder 2">
            <a:extLst>
              <a:ext uri="{FF2B5EF4-FFF2-40B4-BE49-F238E27FC236}">
                <a16:creationId xmlns:a16="http://schemas.microsoft.com/office/drawing/2014/main" id="{308AC31C-2610-F55A-837D-81360783E1D5}"/>
              </a:ext>
            </a:extLst>
          </p:cNvPr>
          <p:cNvSpPr>
            <a:spLocks noGrp="1"/>
          </p:cNvSpPr>
          <p:nvPr>
            <p:ph type="ftr" sz="quarter" idx="10"/>
          </p:nvPr>
        </p:nvSpPr>
        <p:spPr/>
        <p:txBody>
          <a:bodyPr/>
          <a:lstStyle/>
          <a:p>
            <a:endParaRPr lang="en-GB"/>
          </a:p>
        </p:txBody>
      </p:sp>
      <p:sp>
        <p:nvSpPr>
          <p:cNvPr id="4" name="Text Placeholder 3">
            <a:extLst>
              <a:ext uri="{FF2B5EF4-FFF2-40B4-BE49-F238E27FC236}">
                <a16:creationId xmlns:a16="http://schemas.microsoft.com/office/drawing/2014/main" id="{17F489DF-A037-C256-686E-ACE95DB36742}"/>
              </a:ext>
            </a:extLst>
          </p:cNvPr>
          <p:cNvSpPr>
            <a:spLocks noGrp="1"/>
          </p:cNvSpPr>
          <p:nvPr>
            <p:ph type="body" sz="quarter" idx="12"/>
          </p:nvPr>
        </p:nvSpPr>
        <p:spPr/>
        <p:txBody>
          <a:bodyPr/>
          <a:lstStyle/>
          <a:p>
            <a:r>
              <a:rPr lang="en-GB"/>
              <a:t>We’re here every step of the way</a:t>
            </a:r>
          </a:p>
        </p:txBody>
      </p:sp>
      <p:sp>
        <p:nvSpPr>
          <p:cNvPr id="29" name="Text Placeholder 28">
            <a:extLst>
              <a:ext uri="{FF2B5EF4-FFF2-40B4-BE49-F238E27FC236}">
                <a16:creationId xmlns:a16="http://schemas.microsoft.com/office/drawing/2014/main" id="{B017099E-14E5-B284-9927-D1920D059258}"/>
              </a:ext>
            </a:extLst>
          </p:cNvPr>
          <p:cNvSpPr>
            <a:spLocks noGrp="1"/>
          </p:cNvSpPr>
          <p:nvPr>
            <p:ph type="body" sz="quarter" idx="18"/>
          </p:nvPr>
        </p:nvSpPr>
        <p:spPr/>
        <p:txBody>
          <a:bodyPr/>
          <a:lstStyle/>
          <a:p>
            <a:endParaRPr lang="en-US"/>
          </a:p>
        </p:txBody>
      </p:sp>
      <p:sp>
        <p:nvSpPr>
          <p:cNvPr id="8" name="Slide Number Placeholder 7">
            <a:extLst>
              <a:ext uri="{FF2B5EF4-FFF2-40B4-BE49-F238E27FC236}">
                <a16:creationId xmlns:a16="http://schemas.microsoft.com/office/drawing/2014/main" id="{AA219974-DFFF-091C-D2AD-5BFD84BEE4E2}"/>
              </a:ext>
            </a:extLst>
          </p:cNvPr>
          <p:cNvSpPr>
            <a:spLocks noGrp="1"/>
          </p:cNvSpPr>
          <p:nvPr>
            <p:ph type="sldNum" sz="quarter" idx="11"/>
          </p:nvPr>
        </p:nvSpPr>
        <p:spPr/>
        <p:txBody>
          <a:bodyPr/>
          <a:lstStyle/>
          <a:p>
            <a:fld id="{E8F1A65C-595C-4736-BF40-F7D31E789466}" type="slidenum">
              <a:rPr lang="en-GB" smtClean="0"/>
              <a:pPr/>
              <a:t>8</a:t>
            </a:fld>
            <a:endParaRPr lang="en-GB"/>
          </a:p>
        </p:txBody>
      </p:sp>
      <p:graphicFrame>
        <p:nvGraphicFramePr>
          <p:cNvPr id="11" name="Content Placeholder 3">
            <a:extLst>
              <a:ext uri="{FF2B5EF4-FFF2-40B4-BE49-F238E27FC236}">
                <a16:creationId xmlns:a16="http://schemas.microsoft.com/office/drawing/2014/main" id="{447B1997-D17F-4100-F4F8-254A51E71883}"/>
              </a:ext>
            </a:extLst>
          </p:cNvPr>
          <p:cNvGraphicFramePr>
            <a:graphicFrameLocks/>
          </p:cNvGraphicFramePr>
          <p:nvPr>
            <p:extLst>
              <p:ext uri="{D42A27DB-BD31-4B8C-83A1-F6EECF244321}">
                <p14:modId xmlns:p14="http://schemas.microsoft.com/office/powerpoint/2010/main" val="2221038154"/>
              </p:ext>
            </p:extLst>
          </p:nvPr>
        </p:nvGraphicFramePr>
        <p:xfrm>
          <a:off x="413584" y="1701821"/>
          <a:ext cx="4445496" cy="3270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0" name="Picture Placeholder 59" descr="A person wearing sunglasses and smiling&#10;&#10;Description automatically generated">
            <a:extLst>
              <a:ext uri="{FF2B5EF4-FFF2-40B4-BE49-F238E27FC236}">
                <a16:creationId xmlns:a16="http://schemas.microsoft.com/office/drawing/2014/main" id="{3AA0810F-689A-9914-E365-412C08FB2A33}"/>
              </a:ext>
            </a:extLst>
          </p:cNvPr>
          <p:cNvPicPr>
            <a:picLocks noGrp="1" noChangeAspect="1"/>
          </p:cNvPicPr>
          <p:nvPr>
            <p:ph type="pic" sz="quarter" idx="17"/>
          </p:nvPr>
        </p:nvPicPr>
        <p:blipFill>
          <a:blip r:embed="rId7"/>
          <a:srcRect t="3546" b="3546"/>
          <a:stretch/>
        </p:blipFill>
        <p:spPr/>
      </p:pic>
    </p:spTree>
    <p:extLst>
      <p:ext uri="{BB962C8B-B14F-4D97-AF65-F5344CB8AC3E}">
        <p14:creationId xmlns:p14="http://schemas.microsoft.com/office/powerpoint/2010/main" val="4240582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erson typing on a computer&#10;&#10;Description automatically generated">
            <a:extLst>
              <a:ext uri="{FF2B5EF4-FFF2-40B4-BE49-F238E27FC236}">
                <a16:creationId xmlns:a16="http://schemas.microsoft.com/office/drawing/2014/main" id="{64E6D729-17FF-91FD-AA29-5514945516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1667" b="1667"/>
          <a:stretch/>
        </p:blipFill>
        <p:spPr/>
      </p:pic>
      <p:sp>
        <p:nvSpPr>
          <p:cNvPr id="3" name="Title 2">
            <a:extLst>
              <a:ext uri="{FF2B5EF4-FFF2-40B4-BE49-F238E27FC236}">
                <a16:creationId xmlns:a16="http://schemas.microsoft.com/office/drawing/2014/main" id="{8252CF07-ECB2-B5C6-ACD4-C527D35C647A}"/>
              </a:ext>
            </a:extLst>
          </p:cNvPr>
          <p:cNvSpPr>
            <a:spLocks noGrp="1"/>
          </p:cNvSpPr>
          <p:nvPr>
            <p:ph type="title"/>
          </p:nvPr>
        </p:nvSpPr>
        <p:spPr/>
        <p:txBody>
          <a:bodyPr/>
          <a:lstStyle/>
          <a:p>
            <a:r>
              <a:rPr lang="en-GB"/>
              <a:t>Your next steps</a:t>
            </a:r>
          </a:p>
        </p:txBody>
      </p:sp>
      <p:sp>
        <p:nvSpPr>
          <p:cNvPr id="4" name="Footer Placeholder 3">
            <a:extLst>
              <a:ext uri="{FF2B5EF4-FFF2-40B4-BE49-F238E27FC236}">
                <a16:creationId xmlns:a16="http://schemas.microsoft.com/office/drawing/2014/main" id="{F1D04881-C58E-1A4C-4574-EE943E3A6B15}"/>
              </a:ext>
            </a:extLst>
          </p:cNvPr>
          <p:cNvSpPr>
            <a:spLocks noGrp="1"/>
          </p:cNvSpPr>
          <p:nvPr>
            <p:ph type="ftr" sz="quarter" idx="10"/>
          </p:nvPr>
        </p:nvSpPr>
        <p:spPr/>
        <p:txBody>
          <a:bodyPr/>
          <a:lstStyle/>
          <a:p>
            <a:endParaRPr lang="en-GB"/>
          </a:p>
        </p:txBody>
      </p:sp>
      <p:sp>
        <p:nvSpPr>
          <p:cNvPr id="5" name="Text Placeholder 4">
            <a:extLst>
              <a:ext uri="{FF2B5EF4-FFF2-40B4-BE49-F238E27FC236}">
                <a16:creationId xmlns:a16="http://schemas.microsoft.com/office/drawing/2014/main" id="{1E098BC4-33AB-9AD8-B4FE-3A8C3F953424}"/>
              </a:ext>
            </a:extLst>
          </p:cNvPr>
          <p:cNvSpPr>
            <a:spLocks noGrp="1"/>
          </p:cNvSpPr>
          <p:nvPr>
            <p:ph type="body" sz="quarter" idx="12"/>
          </p:nvPr>
        </p:nvSpPr>
        <p:spPr/>
        <p:txBody>
          <a:bodyPr/>
          <a:lstStyle/>
          <a:p>
            <a:r>
              <a:rPr lang="en-GB"/>
              <a:t>02</a:t>
            </a:r>
          </a:p>
        </p:txBody>
      </p:sp>
    </p:spTree>
    <p:extLst>
      <p:ext uri="{BB962C8B-B14F-4D97-AF65-F5344CB8AC3E}">
        <p14:creationId xmlns:p14="http://schemas.microsoft.com/office/powerpoint/2010/main" val="35828611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729382d1-7c50-4c8e-8a9a-2ddbb867d1f5" xsi:nil="true"/>
    <SharedWithUsers xmlns="1b726ae5-efc6-4001-9296-3a0a1a72f713">
      <UserInfo>
        <DisplayName/>
        <AccountId xsi:nil="true"/>
        <AccountType/>
      </UserInfo>
    </SharedWithUsers>
    <lcf76f155ced4ddcb4097134ff3c332f xmlns="729382d1-7c50-4c8e-8a9a-2ddbb867d1f5">
      <Terms xmlns="http://schemas.microsoft.com/office/infopath/2007/PartnerControls"/>
    </lcf76f155ced4ddcb4097134ff3c332f>
    <TaxCatchAll xmlns="1b726ae5-efc6-4001-9296-3a0a1a72f71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B27FA9E0A3CF74AABA2AD219AC619CA" ma:contentTypeVersion="16" ma:contentTypeDescription="Create a new document." ma:contentTypeScope="" ma:versionID="40ff61c126f1ee68f540a3ac39298750">
  <xsd:schema xmlns:xsd="http://www.w3.org/2001/XMLSchema" xmlns:xs="http://www.w3.org/2001/XMLSchema" xmlns:p="http://schemas.microsoft.com/office/2006/metadata/properties" xmlns:ns2="729382d1-7c50-4c8e-8a9a-2ddbb867d1f5" xmlns:ns3="1b726ae5-efc6-4001-9296-3a0a1a72f713" targetNamespace="http://schemas.microsoft.com/office/2006/metadata/properties" ma:root="true" ma:fieldsID="1fd02a36f9607ea0705fa0879392dc0d" ns2:_="" ns3:_="">
    <xsd:import namespace="729382d1-7c50-4c8e-8a9a-2ddbb867d1f5"/>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9382d1-7c50-4c8e-8a9a-2ddbb867d1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17E8FA-44A6-4338-B23C-0B42BF1178A9}">
  <ds:schemaRefs>
    <ds:schemaRef ds:uri="http://schemas.microsoft.com/office/2006/metadata/properties"/>
    <ds:schemaRef ds:uri="http://schemas.microsoft.com/office/infopath/2007/PartnerControls"/>
    <ds:schemaRef ds:uri="729382d1-7c50-4c8e-8a9a-2ddbb867d1f5"/>
    <ds:schemaRef ds:uri="1b726ae5-efc6-4001-9296-3a0a1a72f713"/>
  </ds:schemaRefs>
</ds:datastoreItem>
</file>

<file path=customXml/itemProps2.xml><?xml version="1.0" encoding="utf-8"?>
<ds:datastoreItem xmlns:ds="http://schemas.openxmlformats.org/officeDocument/2006/customXml" ds:itemID="{FD61D67C-8CD5-4623-AFF8-BAF26104682C}">
  <ds:schemaRefs>
    <ds:schemaRef ds:uri="http://schemas.microsoft.com/sharepoint/v3/contenttype/forms"/>
  </ds:schemaRefs>
</ds:datastoreItem>
</file>

<file path=customXml/itemProps3.xml><?xml version="1.0" encoding="utf-8"?>
<ds:datastoreItem xmlns:ds="http://schemas.openxmlformats.org/officeDocument/2006/customXml" ds:itemID="{45F7CDAB-CC8B-456B-B027-5ED1B9BEBC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9382d1-7c50-4c8e-8a9a-2ddbb867d1f5"/>
    <ds:schemaRef ds:uri="1b726ae5-efc6-4001-9296-3a0a1a72f7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Application>Microsoft Office PowerPoint</Application>
  <PresentationFormat>Widescreen</PresentationFormat>
  <Slides>28</Slides>
  <Notes>0</Notes>
  <HiddenSlides>0</HiddenSlides>
  <ScaleCrop>false</ScaleCrop>
  <HeadingPairs>
    <vt:vector size="4" baseType="variant">
      <vt:variant>
        <vt:lpstr>Theme</vt:lpstr>
      </vt:variant>
      <vt:variant>
        <vt:i4>6</vt:i4>
      </vt:variant>
      <vt:variant>
        <vt:lpstr>Slide Titles</vt:lpstr>
      </vt:variant>
      <vt:variant>
        <vt:i4>28</vt:i4>
      </vt:variant>
    </vt:vector>
  </HeadingPairs>
  <TitlesOfParts>
    <vt:vector size="34" baseType="lpstr">
      <vt:lpstr>University of Warwick</vt:lpstr>
      <vt:lpstr>Bright Teal</vt:lpstr>
      <vt:lpstr>Bright Blue</vt:lpstr>
      <vt:lpstr>Bright Orange</vt:lpstr>
      <vt:lpstr>Dark Ruby</vt:lpstr>
      <vt:lpstr>Bright Gold</vt:lpstr>
      <vt:lpstr> </vt:lpstr>
      <vt:lpstr>Today’s Session</vt:lpstr>
      <vt:lpstr>Introduction to warwick</vt:lpstr>
      <vt:lpstr>About Warwick</vt:lpstr>
      <vt:lpstr>About Warwick</vt:lpstr>
      <vt:lpstr>PowerPoint Presentation</vt:lpstr>
      <vt:lpstr>Outside of study</vt:lpstr>
      <vt:lpstr>Wellbeing and Support</vt:lpstr>
      <vt:lpstr>Your next steps</vt:lpstr>
      <vt:lpstr>Your Offer</vt:lpstr>
      <vt:lpstr>Confirmation of Acceptance for Studies (CAS)</vt:lpstr>
      <vt:lpstr>Immigration Health Surcharge (IHS)</vt:lpstr>
      <vt:lpstr>Applying for your visa</vt:lpstr>
      <vt:lpstr>Supporting Documents</vt:lpstr>
      <vt:lpstr>Financial Documents</vt:lpstr>
      <vt:lpstr>PowerPoint Presentation</vt:lpstr>
      <vt:lpstr>Accommodation</vt:lpstr>
      <vt:lpstr>Insurance</vt:lpstr>
      <vt:lpstr>Enrolment</vt:lpstr>
      <vt:lpstr>Travelling to the UK</vt:lpstr>
      <vt:lpstr>What to bring?</vt:lpstr>
      <vt:lpstr>What to bring?</vt:lpstr>
      <vt:lpstr>Your course</vt:lpstr>
      <vt:lpstr> Academic Programme</vt:lpstr>
      <vt:lpstr>Course Structure</vt:lpstr>
      <vt:lpstr>Welcome Week</vt:lpstr>
      <vt:lpstr>Welcome Week</vt:lpstr>
      <vt:lpstr>Thank you for joining</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revision>56</cp:revision>
  <dcterms:created xsi:type="dcterms:W3CDTF">2023-11-28T11:44:59Z</dcterms:created>
  <dcterms:modified xsi:type="dcterms:W3CDTF">2025-08-26T11:22:19Z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mplianceAssetId">
    <vt:lpwstr/>
  </property>
  <property fmtid="{D5CDD505-2E9C-101B-9397-08002B2CF9AE}" pid="5" name="TriggerFlowInfo">
    <vt:lpwstr/>
  </property>
  <property fmtid="{D5CDD505-2E9C-101B-9397-08002B2CF9AE}" pid="6" name="_SharedFileIndex">
    <vt:lpwstr/>
  </property>
  <property fmtid="{D5CDD505-2E9C-101B-9397-08002B2CF9AE}" pid="7" name="_ExtendedDescription">
    <vt:lpwstr/>
  </property>
  <property fmtid="{D5CDD505-2E9C-101B-9397-08002B2CF9AE}" pid="8" name="_SourceUrl">
    <vt:lpwstr/>
  </property>
  <property fmtid="{D5CDD505-2E9C-101B-9397-08002B2CF9AE}" pid="9" name="ContentTypeId">
    <vt:lpwstr>0x0101009B27FA9E0A3CF74AABA2AD219AC619CA</vt:lpwstr>
  </property>
  <property fmtid="{D5CDD505-2E9C-101B-9397-08002B2CF9AE}" pid="10" name="MediaServiceImageTags">
    <vt:lpwstr/>
  </property>
</Properties>
</file>