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Lato" panose="020F0502020204030203" pitchFamily="34" charset="0"/>
      <p:regular r:id="rId11"/>
      <p:bold r:id="rId12"/>
      <p:italic r:id="rId13"/>
      <p:boldItalic r:id="rId14"/>
    </p:embeddedFont>
    <p:embeddedFont>
      <p:font typeface="Playfair Display" panose="020F0502020204030204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a Sheriff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03-05T21:53:07.400" idx="1">
    <p:pos x="6000" y="0"/>
    <p:text>Had to stop conflating student success with post uni success andauere success but rather just appreciate my time at university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c6f88989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c6f88989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c6f88989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c6f88989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6f88989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6f88989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c6f889893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c6f889893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c6f889893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c6f889893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9f310db486138e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9f310db486138e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9f310db486138e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9f310db486138e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6f604285251667d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6f604285251667d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" name="Google Shape;12;p2"/>
          <p:cNvCxnSpPr/>
          <p:nvPr/>
        </p:nvCxnSpPr>
        <p:spPr>
          <a:xfrm>
            <a:off x="733219" y="2235351"/>
            <a:ext cx="3852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630600" y="3228375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1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title" hasCustomPrompt="1"/>
          </p:nvPr>
        </p:nvSpPr>
        <p:spPr>
          <a:xfrm>
            <a:off x="586725" y="1353788"/>
            <a:ext cx="79707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586725" y="2968388"/>
            <a:ext cx="79707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509550" y="1921350"/>
            <a:ext cx="8124900" cy="130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/>
          <p:nvPr/>
        </p:nvSpPr>
        <p:spPr>
          <a:xfrm>
            <a:off x="-125" y="5045700"/>
            <a:ext cx="9144000" cy="9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" name="Google Shape;23;p4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Google Shape;28;p5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2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Google Shape;37;p7"/>
          <p:cNvCxnSpPr/>
          <p:nvPr/>
        </p:nvCxnSpPr>
        <p:spPr>
          <a:xfrm>
            <a:off x="411044" y="1417772"/>
            <a:ext cx="3852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311700" y="1640350"/>
            <a:ext cx="2808000" cy="29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8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-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8" name="Google Shape;4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" name="Google Shape;49;p9"/>
          <p:cNvSpPr txBox="1">
            <a:spLocks noGrp="1"/>
          </p:cNvSpPr>
          <p:nvPr>
            <p:ph type="title"/>
          </p:nvPr>
        </p:nvSpPr>
        <p:spPr>
          <a:xfrm>
            <a:off x="265500" y="1084625"/>
            <a:ext cx="4045200" cy="170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200" cy="14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lue-gold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RjmfFDw720?si=u1l2DACdNXW12Iu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comments" Target="../comments/commen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>
            <a:spLocks noGrp="1"/>
          </p:cNvSpPr>
          <p:nvPr>
            <p:ph type="ctrTitle"/>
          </p:nvPr>
        </p:nvSpPr>
        <p:spPr>
          <a:xfrm>
            <a:off x="630600" y="915885"/>
            <a:ext cx="7893000" cy="1853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The Walk of Shame:</a:t>
            </a:r>
            <a:br>
              <a:rPr lang="en"/>
            </a:br>
            <a:r>
              <a:rPr lang="en"/>
              <a:t>Measuring Success from my Council Estate Room</a:t>
            </a:r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1"/>
          </p:nvPr>
        </p:nvSpPr>
        <p:spPr>
          <a:xfrm>
            <a:off x="630600" y="3228375"/>
            <a:ext cx="7893000" cy="127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Maria Sheriff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530" y="1252691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71775" y="1170125"/>
            <a:ext cx="6219826" cy="3498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8525" y="3213300"/>
            <a:ext cx="2466974" cy="170819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 txBox="1"/>
          <p:nvPr/>
        </p:nvSpPr>
        <p:spPr>
          <a:xfrm>
            <a:off x="512556" y="2099430"/>
            <a:ext cx="8118900" cy="4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456175" y="418246"/>
            <a:ext cx="8118900" cy="4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Where it all began…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 txBox="1">
            <a:spLocks noGrp="1"/>
          </p:cNvSpPr>
          <p:nvPr>
            <p:ph type="title" idx="4294967295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 felt like a student failure</a:t>
            </a:r>
            <a:endParaRPr/>
          </a:p>
        </p:txBody>
      </p:sp>
      <p:grpSp>
        <p:nvGrpSpPr>
          <p:cNvPr id="84" name="Google Shape;84;p15"/>
          <p:cNvGrpSpPr/>
          <p:nvPr/>
        </p:nvGrpSpPr>
        <p:grpSpPr>
          <a:xfrm>
            <a:off x="431825" y="1342525"/>
            <a:ext cx="2683300" cy="3302700"/>
            <a:chOff x="431825" y="1342525"/>
            <a:chExt cx="2683300" cy="3302700"/>
          </a:xfrm>
        </p:grpSpPr>
        <p:sp>
          <p:nvSpPr>
            <p:cNvPr id="85" name="Google Shape;85;p15"/>
            <p:cNvSpPr/>
            <p:nvPr/>
          </p:nvSpPr>
          <p:spPr>
            <a:xfrm>
              <a:off x="431825" y="1342525"/>
              <a:ext cx="2683200" cy="33027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5"/>
            <p:cNvSpPr txBox="1"/>
            <p:nvPr/>
          </p:nvSpPr>
          <p:spPr>
            <a:xfrm>
              <a:off x="431925" y="1342525"/>
              <a:ext cx="2683200" cy="823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" name="Google Shape;87;p15"/>
          <p:cNvSpPr txBox="1">
            <a:spLocks noGrp="1"/>
          </p:cNvSpPr>
          <p:nvPr>
            <p:ph type="body" idx="4294967295"/>
          </p:nvPr>
        </p:nvSpPr>
        <p:spPr>
          <a:xfrm>
            <a:off x="489192" y="1337725"/>
            <a:ext cx="349500" cy="82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88" name="Google Shape;88;p15"/>
          <p:cNvCxnSpPr/>
          <p:nvPr/>
        </p:nvCxnSpPr>
        <p:spPr>
          <a:xfrm>
            <a:off x="857675" y="1514725"/>
            <a:ext cx="0" cy="4788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9" name="Google Shape;89;p15"/>
          <p:cNvSpPr txBox="1">
            <a:spLocks noGrp="1"/>
          </p:cNvSpPr>
          <p:nvPr>
            <p:ph type="body" idx="4294967295"/>
          </p:nvPr>
        </p:nvSpPr>
        <p:spPr>
          <a:xfrm>
            <a:off x="933875" y="1337725"/>
            <a:ext cx="2101800" cy="82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Failure of securing something big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4294967295"/>
          </p:nvPr>
        </p:nvSpPr>
        <p:spPr>
          <a:xfrm>
            <a:off x="508125" y="2268950"/>
            <a:ext cx="2530800" cy="237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I am excited to announce that I will soon be unemployed!</a:t>
            </a:r>
            <a:endParaRPr sz="1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400"/>
          </a:p>
        </p:txBody>
      </p:sp>
      <p:grpSp>
        <p:nvGrpSpPr>
          <p:cNvPr id="91" name="Google Shape;91;p15"/>
          <p:cNvGrpSpPr/>
          <p:nvPr/>
        </p:nvGrpSpPr>
        <p:grpSpPr>
          <a:xfrm>
            <a:off x="3221800" y="1342525"/>
            <a:ext cx="2673003" cy="3302700"/>
            <a:chOff x="3221800" y="1342525"/>
            <a:chExt cx="2673003" cy="3302700"/>
          </a:xfrm>
        </p:grpSpPr>
        <p:sp>
          <p:nvSpPr>
            <p:cNvPr id="92" name="Google Shape;92;p15"/>
            <p:cNvSpPr/>
            <p:nvPr/>
          </p:nvSpPr>
          <p:spPr>
            <a:xfrm>
              <a:off x="3221803" y="1342525"/>
              <a:ext cx="2673000" cy="33027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</a:rPr>
                <a:t>Being diagnosed with learning disabilities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3" name="Google Shape;93;p15"/>
            <p:cNvSpPr txBox="1"/>
            <p:nvPr/>
          </p:nvSpPr>
          <p:spPr>
            <a:xfrm>
              <a:off x="3221800" y="1342525"/>
              <a:ext cx="2673000" cy="823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" name="Google Shape;94;p15"/>
          <p:cNvSpPr txBox="1">
            <a:spLocks noGrp="1"/>
          </p:cNvSpPr>
          <p:nvPr>
            <p:ph type="body" idx="4294967295"/>
          </p:nvPr>
        </p:nvSpPr>
        <p:spPr>
          <a:xfrm>
            <a:off x="3275767" y="1337725"/>
            <a:ext cx="349500" cy="82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2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95" name="Google Shape;95;p15"/>
          <p:cNvCxnSpPr/>
          <p:nvPr/>
        </p:nvCxnSpPr>
        <p:spPr>
          <a:xfrm>
            <a:off x="3647550" y="1514725"/>
            <a:ext cx="0" cy="4788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15"/>
          <p:cNvSpPr txBox="1">
            <a:spLocks noGrp="1"/>
          </p:cNvSpPr>
          <p:nvPr>
            <p:ph type="body" idx="4294967295"/>
          </p:nvPr>
        </p:nvSpPr>
        <p:spPr>
          <a:xfrm>
            <a:off x="3723750" y="1342525"/>
            <a:ext cx="2101800" cy="82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The academic burnout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97" name="Google Shape;97;p15"/>
          <p:cNvGrpSpPr/>
          <p:nvPr/>
        </p:nvGrpSpPr>
        <p:grpSpPr>
          <a:xfrm>
            <a:off x="6007125" y="1342525"/>
            <a:ext cx="2673000" cy="3302700"/>
            <a:chOff x="6007125" y="1342525"/>
            <a:chExt cx="2673000" cy="3302700"/>
          </a:xfrm>
        </p:grpSpPr>
        <p:sp>
          <p:nvSpPr>
            <p:cNvPr id="98" name="Google Shape;98;p15"/>
            <p:cNvSpPr/>
            <p:nvPr/>
          </p:nvSpPr>
          <p:spPr>
            <a:xfrm>
              <a:off x="6007125" y="1342525"/>
              <a:ext cx="2673000" cy="33027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</a:rPr>
                <a:t>         Fear of judgement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99" name="Google Shape;99;p15"/>
            <p:cNvSpPr txBox="1"/>
            <p:nvPr/>
          </p:nvSpPr>
          <p:spPr>
            <a:xfrm>
              <a:off x="6007125" y="1342525"/>
              <a:ext cx="2673000" cy="8232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" name="Google Shape;100;p15"/>
          <p:cNvSpPr txBox="1">
            <a:spLocks noGrp="1"/>
          </p:cNvSpPr>
          <p:nvPr>
            <p:ph type="body" idx="4294967295"/>
          </p:nvPr>
        </p:nvSpPr>
        <p:spPr>
          <a:xfrm>
            <a:off x="6058742" y="1337725"/>
            <a:ext cx="349500" cy="82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3</a:t>
            </a:r>
            <a:endParaRPr>
              <a:solidFill>
                <a:schemeClr val="lt1"/>
              </a:solidFill>
            </a:endParaRPr>
          </a:p>
        </p:txBody>
      </p:sp>
      <p:cxnSp>
        <p:nvCxnSpPr>
          <p:cNvPr id="101" name="Google Shape;101;p15"/>
          <p:cNvCxnSpPr/>
          <p:nvPr/>
        </p:nvCxnSpPr>
        <p:spPr>
          <a:xfrm>
            <a:off x="6427225" y="1514725"/>
            <a:ext cx="0" cy="47880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2" name="Google Shape;102;p15"/>
          <p:cNvSpPr txBox="1">
            <a:spLocks noGrp="1"/>
          </p:cNvSpPr>
          <p:nvPr>
            <p:ph type="body" idx="4294967295"/>
          </p:nvPr>
        </p:nvSpPr>
        <p:spPr>
          <a:xfrm>
            <a:off x="6503425" y="1342525"/>
            <a:ext cx="2101800" cy="82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Moving back home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>
            <a:spLocks noGrp="1"/>
          </p:cNvSpPr>
          <p:nvPr>
            <p:ph type="subTitle" idx="1"/>
          </p:nvPr>
        </p:nvSpPr>
        <p:spPr>
          <a:xfrm>
            <a:off x="316756" y="1481801"/>
            <a:ext cx="4045200" cy="142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GEN STUDENT EXPERIENCE: MINI INTERVIEWS</a:t>
            </a:r>
            <a:endParaRPr/>
          </a:p>
        </p:txBody>
      </p:sp>
      <p:sp>
        <p:nvSpPr>
          <p:cNvPr id="108" name="Google Shape;108;p16">
            <a:hlinkClick r:id="rId3"/>
          </p:cNvPr>
          <p:cNvSpPr txBox="1"/>
          <p:nvPr/>
        </p:nvSpPr>
        <p:spPr>
          <a:xfrm rot="-274">
            <a:off x="4941051" y="2267692"/>
            <a:ext cx="37674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https://youtu.be/oRjmfFDw720?si=u1l2DACdNXW12IuX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Personal interviews: Hearing from WP students</a:t>
            </a:r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2100" b="1"/>
              <a:t>Doing well academically </a:t>
            </a:r>
            <a:br>
              <a:rPr lang="en" sz="2100" b="1"/>
            </a:b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 sz="2100" b="1"/>
              <a:t>Getting a good career/job</a:t>
            </a:r>
            <a:br>
              <a:rPr lang="en" sz="2100" b="1"/>
            </a:b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1600"/>
              </a:spcAft>
              <a:buSzPts val="1800"/>
              <a:buAutoNum type="arabicPeriod"/>
            </a:pPr>
            <a:r>
              <a:rPr lang="en" sz="2100" b="1"/>
              <a:t>Pressure from family/ Wanting to make family proud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manage the issues WP students face in higher education</a:t>
            </a:r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body" idx="1"/>
          </p:nvPr>
        </p:nvSpPr>
        <p:spPr>
          <a:xfrm>
            <a:off x="311700" y="1930400"/>
            <a:ext cx="8222700" cy="263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Continued support : Societies such as 93% club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Peer groups/mentors- adjustment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Financial support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Encouragement over expectations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>
            <a:spLocks noGrp="1"/>
          </p:cNvSpPr>
          <p:nvPr>
            <p:ph type="title"/>
          </p:nvPr>
        </p:nvSpPr>
        <p:spPr>
          <a:xfrm>
            <a:off x="265500" y="244033"/>
            <a:ext cx="4045200" cy="1707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Reconstructing student success</a:t>
            </a:r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0275" y="0"/>
            <a:ext cx="3623724" cy="3626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149999"/>
            <a:ext cx="2799384" cy="199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0475" y="1951033"/>
            <a:ext cx="3850225" cy="28876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>
            <a:spLocks noGrp="1"/>
          </p:cNvSpPr>
          <p:nvPr>
            <p:ph type="title"/>
          </p:nvPr>
        </p:nvSpPr>
        <p:spPr>
          <a:xfrm>
            <a:off x="311700" y="2252125"/>
            <a:ext cx="7773900" cy="118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student success mean to you?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 &amp; Gold">
  <a:themeElements>
    <a:clrScheme name="Blue &amp; Gold">
      <a:dk1>
        <a:srgbClr val="FFFFFF"/>
      </a:dk1>
      <a:lt1>
        <a:srgbClr val="01AFD1"/>
      </a:lt1>
      <a:dk2>
        <a:srgbClr val="1E2D31"/>
      </a:dk2>
      <a:lt2>
        <a:srgbClr val="BFC7CA"/>
      </a:lt2>
      <a:accent1>
        <a:srgbClr val="006F85"/>
      </a:accent1>
      <a:accent2>
        <a:srgbClr val="AF4345"/>
      </a:accent2>
      <a:accent3>
        <a:srgbClr val="47D06A"/>
      </a:accent3>
      <a:accent4>
        <a:srgbClr val="F58F8F"/>
      </a:accent4>
      <a:accent5>
        <a:srgbClr val="F6CD4C"/>
      </a:accent5>
      <a:accent6>
        <a:srgbClr val="F8E71C"/>
      </a:accent6>
      <a:hlink>
        <a:srgbClr val="F6CD4C"/>
      </a:hlink>
      <a:folHlink>
        <a:srgbClr val="F6CD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On-screen Show (16:9)</PresentationFormat>
  <Paragraphs>27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Lato</vt:lpstr>
      <vt:lpstr>Arial</vt:lpstr>
      <vt:lpstr>Playfair Display</vt:lpstr>
      <vt:lpstr>Blue &amp; Gold</vt:lpstr>
      <vt:lpstr>The Walk of Shame: Measuring Success from my Council Estate Room</vt:lpstr>
      <vt:lpstr>PowerPoint Presentation</vt:lpstr>
      <vt:lpstr>Why I felt like a student failure</vt:lpstr>
      <vt:lpstr>PowerPoint Presentation</vt:lpstr>
      <vt:lpstr>Personal interviews: Hearing from WP students</vt:lpstr>
      <vt:lpstr>How to manage the issues WP students face in higher education</vt:lpstr>
      <vt:lpstr>Reconstructing student success</vt:lpstr>
      <vt:lpstr>What does student success mean to you?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Walk of Shame: Measuring Success from my Council Estate Room</dc:title>
  <dc:creator>Akhtar, Aqsa</dc:creator>
  <cp:lastModifiedBy>Akhtar, Aqsa</cp:lastModifiedBy>
  <cp:revision>1</cp:revision>
  <dcterms:modified xsi:type="dcterms:W3CDTF">2024-05-22T09:41:11Z</dcterms:modified>
</cp:coreProperties>
</file>