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20"/>
    <p:sldId id="257" r:id="rId21"/>
    <p:sldId id="258" r:id="rId22"/>
    <p:sldId id="259" r:id="rId23"/>
    <p:sldId id="260" r:id="rId24"/>
    <p:sldId id="261" r:id="rId25"/>
    <p:sldId id="262" r:id="rId26"/>
    <p:sldId id="263" r:id="rId27"/>
    <p:sldId id="264" r:id="rId28"/>
    <p:sldId id="265" r:id="rId29"/>
    <p:sldId id="266" r:id="rId30"/>
    <p:sldId id="267" r:id="rId31"/>
  </p:sldIdLst>
  <p:sldSz cx="18288000" cy="10287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TT Commons Pro" charset="1" panose="020B0103030102020204"/>
      <p:regular r:id="rId10"/>
    </p:embeddedFont>
    <p:embeddedFont>
      <p:font typeface="TT Commons Pro Bold" charset="1" panose="020B0103030102020204"/>
      <p:regular r:id="rId11"/>
    </p:embeddedFont>
    <p:embeddedFont>
      <p:font typeface="TT Commons Pro Italics" charset="1" panose="020B0103030102020204"/>
      <p:regular r:id="rId12"/>
    </p:embeddedFont>
    <p:embeddedFont>
      <p:font typeface="TT Commons Pro Bold Italics" charset="1" panose="020B0103030102020204"/>
      <p:regular r:id="rId13"/>
    </p:embeddedFont>
    <p:embeddedFont>
      <p:font typeface="Sergio Trendy" charset="1" panose="00000000000000000000"/>
      <p:regular r:id="rId14"/>
    </p:embeddedFont>
    <p:embeddedFont>
      <p:font typeface="Sergio Trendy Italics" charset="1" panose="00000000000000000000"/>
      <p:regular r:id="rId15"/>
    </p:embeddedFont>
    <p:embeddedFont>
      <p:font typeface="Rasputin" charset="1" panose="00000000000000000000"/>
      <p:regular r:id="rId16"/>
    </p:embeddedFont>
    <p:embeddedFont>
      <p:font typeface="Rasputin Bold" charset="1" panose="00000000000000000000"/>
      <p:regular r:id="rId17"/>
    </p:embeddedFont>
    <p:embeddedFont>
      <p:font typeface="Rasputin Light" charset="1" panose="00000000000000000000"/>
      <p:regular r:id="rId18"/>
    </p:embeddedFont>
    <p:embeddedFont>
      <p:font typeface="Rasputin Semi-Bold" charset="1" panose="00000000000000000000"/>
      <p:regular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slides/slide1.xml" Type="http://schemas.openxmlformats.org/officeDocument/2006/relationships/slide"/><Relationship Id="rId21" Target="slides/slide2.xml" Type="http://schemas.openxmlformats.org/officeDocument/2006/relationships/slide"/><Relationship Id="rId22" Target="slides/slide3.xml" Type="http://schemas.openxmlformats.org/officeDocument/2006/relationships/slide"/><Relationship Id="rId23" Target="slides/slide4.xml" Type="http://schemas.openxmlformats.org/officeDocument/2006/relationships/slide"/><Relationship Id="rId24" Target="slides/slide5.xml" Type="http://schemas.openxmlformats.org/officeDocument/2006/relationships/slide"/><Relationship Id="rId25" Target="slides/slide6.xml" Type="http://schemas.openxmlformats.org/officeDocument/2006/relationships/slide"/><Relationship Id="rId26" Target="slides/slide7.xml" Type="http://schemas.openxmlformats.org/officeDocument/2006/relationships/slide"/><Relationship Id="rId27" Target="slides/slide8.xml" Type="http://schemas.openxmlformats.org/officeDocument/2006/relationships/slide"/><Relationship Id="rId28" Target="slides/slide9.xml" Type="http://schemas.openxmlformats.org/officeDocument/2006/relationships/slide"/><Relationship Id="rId29" Target="slides/slide10.xml" Type="http://schemas.openxmlformats.org/officeDocument/2006/relationships/slide"/><Relationship Id="rId3" Target="viewProps.xml" Type="http://schemas.openxmlformats.org/officeDocument/2006/relationships/viewProps"/><Relationship Id="rId30" Target="slides/slide11.xml" Type="http://schemas.openxmlformats.org/officeDocument/2006/relationships/slide"/><Relationship Id="rId31" Target="slides/slide12.xml" Type="http://schemas.openxmlformats.org/officeDocument/2006/relationships/slide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18.png" Type="http://schemas.openxmlformats.org/officeDocument/2006/relationships/image"/><Relationship Id="rId5" Target="../media/image19.svg" Type="http://schemas.openxmlformats.org/officeDocument/2006/relationships/image"/><Relationship Id="rId6" Target="../media/image26.png" Type="http://schemas.openxmlformats.org/officeDocument/2006/relationships/image"/><Relationship Id="rId7" Target="../media/image27.sv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18.png" Type="http://schemas.openxmlformats.org/officeDocument/2006/relationships/image"/><Relationship Id="rId5" Target="../media/image19.svg" Type="http://schemas.openxmlformats.org/officeDocument/2006/relationships/image"/><Relationship Id="rId6" Target="../media/image20.png" Type="http://schemas.openxmlformats.org/officeDocument/2006/relationships/image"/><Relationship Id="rId7" Target="../media/image21.sv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0.png" Type="http://schemas.openxmlformats.org/officeDocument/2006/relationships/image"/><Relationship Id="rId3" Target="../media/image31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9.jpeg" Type="http://schemas.openxmlformats.org/officeDocument/2006/relationships/image"/><Relationship Id="rId5" Target="../media/image10.png" Type="http://schemas.openxmlformats.org/officeDocument/2006/relationships/image"/><Relationship Id="rId6" Target="../media/image11.sv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3.svg" Type="http://schemas.openxmlformats.org/officeDocument/2006/relationships/image"/><Relationship Id="rId11" Target="../media/image16.jpeg" Type="http://schemas.openxmlformats.org/officeDocument/2006/relationships/image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9.jpeg" Type="http://schemas.openxmlformats.org/officeDocument/2006/relationships/image"/><Relationship Id="rId5" Target="../media/image14.png" Type="http://schemas.openxmlformats.org/officeDocument/2006/relationships/image"/><Relationship Id="rId6" Target="../media/image15.svg" Type="http://schemas.openxmlformats.org/officeDocument/2006/relationships/image"/><Relationship Id="rId7" Target="../media/image10.png" Type="http://schemas.openxmlformats.org/officeDocument/2006/relationships/image"/><Relationship Id="rId8" Target="../media/image11.svg" Type="http://schemas.openxmlformats.org/officeDocument/2006/relationships/image"/><Relationship Id="rId9" Target="../media/image12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2.png" Type="http://schemas.openxmlformats.org/officeDocument/2006/relationships/image"/><Relationship Id="rId11" Target="../media/image13.svg" Type="http://schemas.openxmlformats.org/officeDocument/2006/relationships/image"/><Relationship Id="rId12" Target="../media/image16.jpeg" Type="http://schemas.openxmlformats.org/officeDocument/2006/relationships/image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9.jpeg" Type="http://schemas.openxmlformats.org/officeDocument/2006/relationships/image"/><Relationship Id="rId5" Target="../media/image14.png" Type="http://schemas.openxmlformats.org/officeDocument/2006/relationships/image"/><Relationship Id="rId6" Target="../media/image15.svg" Type="http://schemas.openxmlformats.org/officeDocument/2006/relationships/image"/><Relationship Id="rId7" Target="../media/image17.jpeg" Type="http://schemas.openxmlformats.org/officeDocument/2006/relationships/image"/><Relationship Id="rId8" Target="../media/image10.png" Type="http://schemas.openxmlformats.org/officeDocument/2006/relationships/image"/><Relationship Id="rId9" Target="../media/image11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18.png" Type="http://schemas.openxmlformats.org/officeDocument/2006/relationships/image"/><Relationship Id="rId5" Target="../media/image19.svg" Type="http://schemas.openxmlformats.org/officeDocument/2006/relationships/image"/><Relationship Id="rId6" Target="../media/image20.png" Type="http://schemas.openxmlformats.org/officeDocument/2006/relationships/image"/><Relationship Id="rId7" Target="../media/image21.svg" Type="http://schemas.openxmlformats.org/officeDocument/2006/relationships/image"/><Relationship Id="rId8" Target="../media/image22.jpe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5.png" Type="http://schemas.openxmlformats.org/officeDocument/2006/relationships/image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18.png" Type="http://schemas.openxmlformats.org/officeDocument/2006/relationships/image"/><Relationship Id="rId5" Target="../media/image19.svg" Type="http://schemas.openxmlformats.org/officeDocument/2006/relationships/image"/><Relationship Id="rId6" Target="../media/image20.png" Type="http://schemas.openxmlformats.org/officeDocument/2006/relationships/image"/><Relationship Id="rId7" Target="../media/image21.svg" Type="http://schemas.openxmlformats.org/officeDocument/2006/relationships/image"/><Relationship Id="rId8" Target="../media/image23.png" Type="http://schemas.openxmlformats.org/officeDocument/2006/relationships/image"/><Relationship Id="rId9" Target="../media/image24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18.png" Type="http://schemas.openxmlformats.org/officeDocument/2006/relationships/image"/><Relationship Id="rId5" Target="../media/image19.svg" Type="http://schemas.openxmlformats.org/officeDocument/2006/relationships/image"/><Relationship Id="rId6" Target="../media/image26.png" Type="http://schemas.openxmlformats.org/officeDocument/2006/relationships/image"/><Relationship Id="rId7" Target="../media/image27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18.png" Type="http://schemas.openxmlformats.org/officeDocument/2006/relationships/image"/><Relationship Id="rId5" Target="../media/image19.svg" Type="http://schemas.openxmlformats.org/officeDocument/2006/relationships/image"/><Relationship Id="rId6" Target="../media/image26.png" Type="http://schemas.openxmlformats.org/officeDocument/2006/relationships/image"/><Relationship Id="rId7" Target="../media/image27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18.png" Type="http://schemas.openxmlformats.org/officeDocument/2006/relationships/image"/><Relationship Id="rId5" Target="../media/image19.svg" Type="http://schemas.openxmlformats.org/officeDocument/2006/relationships/image"/><Relationship Id="rId6" Target="../media/image28.png" Type="http://schemas.openxmlformats.org/officeDocument/2006/relationships/image"/><Relationship Id="rId7" Target="../media/image29.svg" Type="http://schemas.openxmlformats.org/officeDocument/2006/relationships/image"/><Relationship Id="rId8" Target="../media/image26.png" Type="http://schemas.openxmlformats.org/officeDocument/2006/relationships/image"/><Relationship Id="rId9" Target="../media/image27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4F674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3142669" y="1870430"/>
            <a:ext cx="12002662" cy="6546139"/>
            <a:chOff x="0" y="0"/>
            <a:chExt cx="16003549" cy="8728186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0" y="123825"/>
              <a:ext cx="16003549" cy="733530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4299"/>
                </a:lnSpc>
              </a:pPr>
              <a:r>
                <a:rPr lang="en-US" sz="12999">
                  <a:solidFill>
                    <a:srgbClr val="FFFFFF"/>
                  </a:solidFill>
                  <a:latin typeface="Rasputin"/>
                </a:rPr>
                <a:t>You Are What You Think</a:t>
              </a:r>
            </a:p>
          </p:txBody>
        </p:sp>
        <p:sp>
          <p:nvSpPr>
            <p:cNvPr name="TextBox 4" id="4"/>
            <p:cNvSpPr txBox="true"/>
            <p:nvPr/>
          </p:nvSpPr>
          <p:spPr>
            <a:xfrm rot="0">
              <a:off x="0" y="7976557"/>
              <a:ext cx="16003549" cy="75162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760"/>
                </a:lnSpc>
                <a:spcBef>
                  <a:spcPct val="0"/>
                </a:spcBef>
              </a:pPr>
              <a:r>
                <a:rPr lang="en-US" sz="3400">
                  <a:solidFill>
                    <a:srgbClr val="FFFFFF"/>
                  </a:solidFill>
                  <a:latin typeface="TT Commons Pro"/>
                </a:rPr>
                <a:t>WP Presentation by Jubilee O</a:t>
              </a: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-2284790" y="-3746425"/>
            <a:ext cx="8857785" cy="8525618"/>
          </a:xfrm>
          <a:custGeom>
            <a:avLst/>
            <a:gdLst/>
            <a:ahLst/>
            <a:cxnLst/>
            <a:rect r="r" b="b" t="t" l="l"/>
            <a:pathLst>
              <a:path h="8525618" w="8857785">
                <a:moveTo>
                  <a:pt x="0" y="0"/>
                </a:moveTo>
                <a:lnTo>
                  <a:pt x="8857785" y="0"/>
                </a:lnTo>
                <a:lnTo>
                  <a:pt x="8857785" y="8525618"/>
                </a:lnTo>
                <a:lnTo>
                  <a:pt x="0" y="852561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1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6653687">
            <a:off x="10166505" y="4129872"/>
            <a:ext cx="9957653" cy="8663158"/>
          </a:xfrm>
          <a:custGeom>
            <a:avLst/>
            <a:gdLst/>
            <a:ahLst/>
            <a:cxnLst/>
            <a:rect r="r" b="b" t="t" l="l"/>
            <a:pathLst>
              <a:path h="8663158" w="9957653">
                <a:moveTo>
                  <a:pt x="0" y="0"/>
                </a:moveTo>
                <a:lnTo>
                  <a:pt x="9957652" y="0"/>
                </a:lnTo>
                <a:lnTo>
                  <a:pt x="9957652" y="8663157"/>
                </a:lnTo>
                <a:lnTo>
                  <a:pt x="0" y="866315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21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4726396">
            <a:off x="-2659134" y="-900023"/>
            <a:ext cx="5318268" cy="8429531"/>
          </a:xfrm>
          <a:custGeom>
            <a:avLst/>
            <a:gdLst/>
            <a:ahLst/>
            <a:cxnLst/>
            <a:rect r="r" b="b" t="t" l="l"/>
            <a:pathLst>
              <a:path h="8429531" w="5318268">
                <a:moveTo>
                  <a:pt x="0" y="0"/>
                </a:moveTo>
                <a:lnTo>
                  <a:pt x="5318268" y="0"/>
                </a:lnTo>
                <a:lnTo>
                  <a:pt x="5318268" y="8429531"/>
                </a:lnTo>
                <a:lnTo>
                  <a:pt x="0" y="842953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2788089">
            <a:off x="16062525" y="2478011"/>
            <a:ext cx="6565563" cy="10406512"/>
          </a:xfrm>
          <a:custGeom>
            <a:avLst/>
            <a:gdLst/>
            <a:ahLst/>
            <a:cxnLst/>
            <a:rect r="r" b="b" t="t" l="l"/>
            <a:pathLst>
              <a:path h="10406512" w="6565563">
                <a:moveTo>
                  <a:pt x="0" y="0"/>
                </a:moveTo>
                <a:lnTo>
                  <a:pt x="6565563" y="0"/>
                </a:lnTo>
                <a:lnTo>
                  <a:pt x="6565563" y="10406512"/>
                </a:lnTo>
                <a:lnTo>
                  <a:pt x="0" y="1040651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7CDB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016209">
            <a:off x="-4856808" y="4203253"/>
            <a:ext cx="8901994" cy="10457555"/>
          </a:xfrm>
          <a:custGeom>
            <a:avLst/>
            <a:gdLst/>
            <a:ahLst/>
            <a:cxnLst/>
            <a:rect r="r" b="b" t="t" l="l"/>
            <a:pathLst>
              <a:path h="10457555" w="8901994">
                <a:moveTo>
                  <a:pt x="0" y="0"/>
                </a:moveTo>
                <a:lnTo>
                  <a:pt x="8901994" y="0"/>
                </a:lnTo>
                <a:lnTo>
                  <a:pt x="8901994" y="10457555"/>
                </a:lnTo>
                <a:lnTo>
                  <a:pt x="0" y="104575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1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8862409">
            <a:off x="14947210" y="-2727626"/>
            <a:ext cx="8901994" cy="10457555"/>
          </a:xfrm>
          <a:custGeom>
            <a:avLst/>
            <a:gdLst/>
            <a:ahLst/>
            <a:cxnLst/>
            <a:rect r="r" b="b" t="t" l="l"/>
            <a:pathLst>
              <a:path h="10457555" w="8901994">
                <a:moveTo>
                  <a:pt x="0" y="0"/>
                </a:moveTo>
                <a:lnTo>
                  <a:pt x="8901994" y="0"/>
                </a:lnTo>
                <a:lnTo>
                  <a:pt x="8901994" y="10457555"/>
                </a:lnTo>
                <a:lnTo>
                  <a:pt x="0" y="104575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1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6787978">
            <a:off x="13919519" y="-3856269"/>
            <a:ext cx="7755409" cy="12292435"/>
          </a:xfrm>
          <a:custGeom>
            <a:avLst/>
            <a:gdLst/>
            <a:ahLst/>
            <a:cxnLst/>
            <a:rect r="r" b="b" t="t" l="l"/>
            <a:pathLst>
              <a:path h="12292435" w="7755409">
                <a:moveTo>
                  <a:pt x="0" y="0"/>
                </a:moveTo>
                <a:lnTo>
                  <a:pt x="7755409" y="0"/>
                </a:lnTo>
                <a:lnTo>
                  <a:pt x="7755409" y="12292435"/>
                </a:lnTo>
                <a:lnTo>
                  <a:pt x="0" y="122924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3951051" y="0"/>
            <a:ext cx="10321882" cy="7289539"/>
            <a:chOff x="0" y="0"/>
            <a:chExt cx="13762510" cy="9719386"/>
          </a:xfrm>
        </p:grpSpPr>
        <p:grpSp>
          <p:nvGrpSpPr>
            <p:cNvPr name="Group 6" id="6"/>
            <p:cNvGrpSpPr/>
            <p:nvPr/>
          </p:nvGrpSpPr>
          <p:grpSpPr>
            <a:xfrm rot="-5400000">
              <a:off x="7716657" y="5132998"/>
              <a:ext cx="7599460" cy="681351"/>
              <a:chOff x="0" y="0"/>
              <a:chExt cx="2233319" cy="200235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2233319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2233319">
                    <a:moveTo>
                      <a:pt x="0" y="0"/>
                    </a:moveTo>
                    <a:lnTo>
                      <a:pt x="2233319" y="0"/>
                    </a:lnTo>
                    <a:lnTo>
                      <a:pt x="2233319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0" y="-66675"/>
                <a:ext cx="2233319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-5400000">
              <a:off x="7059696" y="5619905"/>
              <a:ext cx="6625647" cy="681351"/>
              <a:chOff x="0" y="0"/>
              <a:chExt cx="1947136" cy="200235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1947136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1947136">
                    <a:moveTo>
                      <a:pt x="0" y="0"/>
                    </a:moveTo>
                    <a:lnTo>
                      <a:pt x="1947136" y="0"/>
                    </a:lnTo>
                    <a:lnTo>
                      <a:pt x="1947136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66675"/>
                <a:ext cx="1947136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12" id="12"/>
            <p:cNvGrpSpPr/>
            <p:nvPr/>
          </p:nvGrpSpPr>
          <p:grpSpPr>
            <a:xfrm rot="-5400000">
              <a:off x="6333529" y="6036050"/>
              <a:ext cx="5793356" cy="681351"/>
              <a:chOff x="0" y="0"/>
              <a:chExt cx="1702543" cy="200235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1702543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1702543">
                    <a:moveTo>
                      <a:pt x="0" y="0"/>
                    </a:moveTo>
                    <a:lnTo>
                      <a:pt x="1702543" y="0"/>
                    </a:lnTo>
                    <a:lnTo>
                      <a:pt x="1702543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0" y="-66675"/>
                <a:ext cx="1702543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15" id="15"/>
            <p:cNvGrpSpPr/>
            <p:nvPr/>
          </p:nvGrpSpPr>
          <p:grpSpPr>
            <a:xfrm rot="-5400000">
              <a:off x="5543340" y="6388174"/>
              <a:ext cx="5089109" cy="681351"/>
              <a:chOff x="0" y="0"/>
              <a:chExt cx="1495580" cy="200235"/>
            </a:xfrm>
          </p:grpSpPr>
          <p:sp>
            <p:nvSpPr>
              <p:cNvPr name="Freeform 16" id="16"/>
              <p:cNvSpPr/>
              <p:nvPr/>
            </p:nvSpPr>
            <p:spPr>
              <a:xfrm flipH="false" flipV="false" rot="0">
                <a:off x="0" y="0"/>
                <a:ext cx="1495580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1495580">
                    <a:moveTo>
                      <a:pt x="0" y="0"/>
                    </a:moveTo>
                    <a:lnTo>
                      <a:pt x="1495580" y="0"/>
                    </a:lnTo>
                    <a:lnTo>
                      <a:pt x="1495580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17" id="17"/>
              <p:cNvSpPr txBox="true"/>
              <p:nvPr/>
            </p:nvSpPr>
            <p:spPr>
              <a:xfrm>
                <a:off x="0" y="-66675"/>
                <a:ext cx="1495580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18" id="18"/>
            <p:cNvGrpSpPr/>
            <p:nvPr/>
          </p:nvGrpSpPr>
          <p:grpSpPr>
            <a:xfrm rot="-5400000">
              <a:off x="4662966" y="6756303"/>
              <a:ext cx="4352852" cy="681351"/>
              <a:chOff x="0" y="0"/>
              <a:chExt cx="1279210" cy="200235"/>
            </a:xfrm>
          </p:grpSpPr>
          <p:sp>
            <p:nvSpPr>
              <p:cNvPr name="Freeform 19" id="19"/>
              <p:cNvSpPr/>
              <p:nvPr/>
            </p:nvSpPr>
            <p:spPr>
              <a:xfrm flipH="false" flipV="false" rot="0">
                <a:off x="0" y="0"/>
                <a:ext cx="1279210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1279210">
                    <a:moveTo>
                      <a:pt x="0" y="0"/>
                    </a:moveTo>
                    <a:lnTo>
                      <a:pt x="1279210" y="0"/>
                    </a:lnTo>
                    <a:lnTo>
                      <a:pt x="1279210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20" id="20"/>
              <p:cNvSpPr txBox="true"/>
              <p:nvPr/>
            </p:nvSpPr>
            <p:spPr>
              <a:xfrm>
                <a:off x="0" y="-66675"/>
                <a:ext cx="1279210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21" id="21"/>
            <p:cNvGrpSpPr/>
            <p:nvPr/>
          </p:nvGrpSpPr>
          <p:grpSpPr>
            <a:xfrm rot="-5400000">
              <a:off x="3853234" y="7088883"/>
              <a:ext cx="3687691" cy="681351"/>
              <a:chOff x="0" y="0"/>
              <a:chExt cx="1083733" cy="200235"/>
            </a:xfrm>
          </p:grpSpPr>
          <p:sp>
            <p:nvSpPr>
              <p:cNvPr name="Freeform 22" id="22"/>
              <p:cNvSpPr/>
              <p:nvPr/>
            </p:nvSpPr>
            <p:spPr>
              <a:xfrm flipH="false" flipV="false" rot="0">
                <a:off x="0" y="0"/>
                <a:ext cx="1083733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1083733">
                    <a:moveTo>
                      <a:pt x="0" y="0"/>
                    </a:moveTo>
                    <a:lnTo>
                      <a:pt x="1083733" y="0"/>
                    </a:lnTo>
                    <a:lnTo>
                      <a:pt x="1083733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23" id="23"/>
              <p:cNvSpPr txBox="true"/>
              <p:nvPr/>
            </p:nvSpPr>
            <p:spPr>
              <a:xfrm>
                <a:off x="0" y="-66675"/>
                <a:ext cx="1083733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24" id="24"/>
            <p:cNvGrpSpPr/>
            <p:nvPr/>
          </p:nvGrpSpPr>
          <p:grpSpPr>
            <a:xfrm rot="-5400000">
              <a:off x="3211143" y="7469690"/>
              <a:ext cx="2933263" cy="681351"/>
              <a:chOff x="0" y="0"/>
              <a:chExt cx="862023" cy="200235"/>
            </a:xfrm>
          </p:grpSpPr>
          <p:sp>
            <p:nvSpPr>
              <p:cNvPr name="Freeform 25" id="25"/>
              <p:cNvSpPr/>
              <p:nvPr/>
            </p:nvSpPr>
            <p:spPr>
              <a:xfrm flipH="false" flipV="false" rot="0">
                <a:off x="0" y="0"/>
                <a:ext cx="862023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862023">
                    <a:moveTo>
                      <a:pt x="0" y="0"/>
                    </a:moveTo>
                    <a:lnTo>
                      <a:pt x="862023" y="0"/>
                    </a:lnTo>
                    <a:lnTo>
                      <a:pt x="862023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26" id="26"/>
              <p:cNvSpPr txBox="true"/>
              <p:nvPr/>
            </p:nvSpPr>
            <p:spPr>
              <a:xfrm>
                <a:off x="0" y="-66675"/>
                <a:ext cx="862023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27" id="27"/>
            <p:cNvGrpSpPr/>
            <p:nvPr/>
          </p:nvGrpSpPr>
          <p:grpSpPr>
            <a:xfrm rot="-5400000">
              <a:off x="2317985" y="7829816"/>
              <a:ext cx="2213011" cy="681351"/>
              <a:chOff x="0" y="0"/>
              <a:chExt cx="650356" cy="200235"/>
            </a:xfrm>
          </p:grpSpPr>
          <p:sp>
            <p:nvSpPr>
              <p:cNvPr name="Freeform 28" id="28"/>
              <p:cNvSpPr/>
              <p:nvPr/>
            </p:nvSpPr>
            <p:spPr>
              <a:xfrm flipH="false" flipV="false" rot="0">
                <a:off x="0" y="0"/>
                <a:ext cx="650356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650356">
                    <a:moveTo>
                      <a:pt x="0" y="0"/>
                    </a:moveTo>
                    <a:lnTo>
                      <a:pt x="650356" y="0"/>
                    </a:lnTo>
                    <a:lnTo>
                      <a:pt x="650356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29" id="29"/>
              <p:cNvSpPr txBox="true"/>
              <p:nvPr/>
            </p:nvSpPr>
            <p:spPr>
              <a:xfrm>
                <a:off x="0" y="-66675"/>
                <a:ext cx="650356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30" id="30"/>
            <p:cNvGrpSpPr/>
            <p:nvPr/>
          </p:nvGrpSpPr>
          <p:grpSpPr>
            <a:xfrm rot="-5400000">
              <a:off x="1437889" y="8203006"/>
              <a:ext cx="1466632" cy="681351"/>
              <a:chOff x="0" y="0"/>
              <a:chExt cx="431012" cy="200235"/>
            </a:xfrm>
          </p:grpSpPr>
          <p:sp>
            <p:nvSpPr>
              <p:cNvPr name="Freeform 31" id="31"/>
              <p:cNvSpPr/>
              <p:nvPr/>
            </p:nvSpPr>
            <p:spPr>
              <a:xfrm flipH="false" flipV="false" rot="0">
                <a:off x="0" y="0"/>
                <a:ext cx="431012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431012">
                    <a:moveTo>
                      <a:pt x="0" y="0"/>
                    </a:moveTo>
                    <a:lnTo>
                      <a:pt x="431012" y="0"/>
                    </a:lnTo>
                    <a:lnTo>
                      <a:pt x="431012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32" id="32"/>
              <p:cNvSpPr txBox="true"/>
              <p:nvPr/>
            </p:nvSpPr>
            <p:spPr>
              <a:xfrm>
                <a:off x="0" y="-66675"/>
                <a:ext cx="431012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33" id="33"/>
            <p:cNvGrpSpPr/>
            <p:nvPr/>
          </p:nvGrpSpPr>
          <p:grpSpPr>
            <a:xfrm rot="-5400000">
              <a:off x="456919" y="8475321"/>
              <a:ext cx="922002" cy="681351"/>
              <a:chOff x="0" y="0"/>
              <a:chExt cx="270957" cy="200235"/>
            </a:xfrm>
          </p:grpSpPr>
          <p:sp>
            <p:nvSpPr>
              <p:cNvPr name="Freeform 34" id="34"/>
              <p:cNvSpPr/>
              <p:nvPr/>
            </p:nvSpPr>
            <p:spPr>
              <a:xfrm flipH="false" flipV="false" rot="0">
                <a:off x="0" y="0"/>
                <a:ext cx="270957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270957">
                    <a:moveTo>
                      <a:pt x="0" y="0"/>
                    </a:moveTo>
                    <a:lnTo>
                      <a:pt x="270957" y="0"/>
                    </a:lnTo>
                    <a:lnTo>
                      <a:pt x="270957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35" id="35"/>
              <p:cNvSpPr txBox="true"/>
              <p:nvPr/>
            </p:nvSpPr>
            <p:spPr>
              <a:xfrm>
                <a:off x="0" y="-66675"/>
                <a:ext cx="270957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sp>
          <p:nvSpPr>
            <p:cNvPr name="AutoShape 36" id="36"/>
            <p:cNvSpPr/>
            <p:nvPr/>
          </p:nvSpPr>
          <p:spPr>
            <a:xfrm flipV="true">
              <a:off x="32992" y="0"/>
              <a:ext cx="0" cy="9686394"/>
            </a:xfrm>
            <a:prstGeom prst="line">
              <a:avLst/>
            </a:prstGeom>
            <a:ln cap="flat" w="65984">
              <a:solidFill>
                <a:srgbClr val="000000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37" id="37"/>
            <p:cNvSpPr/>
            <p:nvPr/>
          </p:nvSpPr>
          <p:spPr>
            <a:xfrm>
              <a:off x="32992" y="9653402"/>
              <a:ext cx="13729439" cy="32992"/>
            </a:xfrm>
            <a:prstGeom prst="line">
              <a:avLst/>
            </a:prstGeom>
            <a:ln cap="flat" w="65984">
              <a:solidFill>
                <a:srgbClr val="000000"/>
              </a:solidFill>
              <a:prstDash val="solid"/>
              <a:headEnd type="none" len="sm" w="sm"/>
              <a:tailEnd type="none" len="sm" w="sm"/>
            </a:ln>
          </p:spPr>
        </p:sp>
      </p:grpSp>
      <p:sp>
        <p:nvSpPr>
          <p:cNvPr name="Freeform 38" id="38"/>
          <p:cNvSpPr/>
          <p:nvPr/>
        </p:nvSpPr>
        <p:spPr>
          <a:xfrm flipH="false" flipV="false" rot="0">
            <a:off x="5375363" y="7289539"/>
            <a:ext cx="7753011" cy="2345286"/>
          </a:xfrm>
          <a:custGeom>
            <a:avLst/>
            <a:gdLst/>
            <a:ahLst/>
            <a:cxnLst/>
            <a:rect r="r" b="b" t="t" l="l"/>
            <a:pathLst>
              <a:path h="2345286" w="7753011">
                <a:moveTo>
                  <a:pt x="0" y="0"/>
                </a:moveTo>
                <a:lnTo>
                  <a:pt x="7753011" y="0"/>
                </a:lnTo>
                <a:lnTo>
                  <a:pt x="7753011" y="2345286"/>
                </a:lnTo>
                <a:lnTo>
                  <a:pt x="0" y="234528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9" id="39"/>
          <p:cNvSpPr txBox="true"/>
          <p:nvPr/>
        </p:nvSpPr>
        <p:spPr>
          <a:xfrm rot="0">
            <a:off x="9139238" y="4901565"/>
            <a:ext cx="9525" cy="4171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50"/>
              </a:lnSpc>
              <a:spcBef>
                <a:spcPct val="0"/>
              </a:spcBef>
            </a:pPr>
          </a:p>
        </p:txBody>
      </p:sp>
      <p:sp>
        <p:nvSpPr>
          <p:cNvPr name="TextBox 40" id="40"/>
          <p:cNvSpPr txBox="true"/>
          <p:nvPr/>
        </p:nvSpPr>
        <p:spPr>
          <a:xfrm rot="0">
            <a:off x="13923624" y="7732452"/>
            <a:ext cx="3873599" cy="11233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</a:pPr>
            <a:r>
              <a:rPr lang="en-US" sz="6399">
                <a:solidFill>
                  <a:srgbClr val="000000"/>
                </a:solidFill>
                <a:latin typeface="Rasputin Bold"/>
              </a:rPr>
              <a:t>Potential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348407" y="7156189"/>
            <a:ext cx="5026956" cy="22758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</a:pPr>
            <a:r>
              <a:rPr lang="en-US" sz="6399">
                <a:solidFill>
                  <a:srgbClr val="000000"/>
                </a:solidFill>
                <a:latin typeface="Rasputin Bold"/>
              </a:rPr>
              <a:t>Self Perception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7CDB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1019175"/>
            <a:ext cx="15710674" cy="8791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320"/>
              </a:lnSpc>
            </a:pPr>
            <a:r>
              <a:rPr lang="en-US" sz="6100">
                <a:solidFill>
                  <a:srgbClr val="142414"/>
                </a:solidFill>
                <a:latin typeface="Rasputin Light"/>
              </a:rPr>
              <a:t>Romans 12:2 </a:t>
            </a:r>
          </a:p>
          <a:p>
            <a:pPr algn="ctr">
              <a:lnSpc>
                <a:spcPts val="9000"/>
              </a:lnSpc>
            </a:pPr>
            <a:r>
              <a:rPr lang="en-US" sz="7500">
                <a:solidFill>
                  <a:srgbClr val="142414"/>
                </a:solidFill>
                <a:latin typeface="Rasputin Light"/>
              </a:rPr>
              <a:t>“But be </a:t>
            </a:r>
            <a:r>
              <a:rPr lang="en-US" sz="7500">
                <a:solidFill>
                  <a:srgbClr val="142414"/>
                </a:solidFill>
                <a:latin typeface="Rasputin Bold"/>
              </a:rPr>
              <a:t>transformed</a:t>
            </a:r>
            <a:r>
              <a:rPr lang="en-US" sz="7500">
                <a:solidFill>
                  <a:srgbClr val="142414"/>
                </a:solidFill>
                <a:latin typeface="Rasputin Light"/>
              </a:rPr>
              <a:t> by the </a:t>
            </a:r>
            <a:r>
              <a:rPr lang="en-US" sz="7500">
                <a:solidFill>
                  <a:srgbClr val="142414"/>
                </a:solidFill>
                <a:latin typeface="Rasputin Bold"/>
              </a:rPr>
              <a:t>renewing of your mind</a:t>
            </a:r>
            <a:r>
              <a:rPr lang="en-US" sz="7500">
                <a:solidFill>
                  <a:srgbClr val="142414"/>
                </a:solidFill>
                <a:latin typeface="Rasputin Light"/>
              </a:rPr>
              <a:t>”</a:t>
            </a:r>
          </a:p>
          <a:p>
            <a:pPr algn="ctr">
              <a:lnSpc>
                <a:spcPts val="9000"/>
              </a:lnSpc>
            </a:pPr>
          </a:p>
          <a:p>
            <a:pPr algn="ctr">
              <a:lnSpc>
                <a:spcPts val="7319"/>
              </a:lnSpc>
            </a:pPr>
            <a:r>
              <a:rPr lang="en-US" sz="6099">
                <a:solidFill>
                  <a:srgbClr val="142414"/>
                </a:solidFill>
                <a:latin typeface="Rasputin Light"/>
              </a:rPr>
              <a:t>Ephesians 4:23</a:t>
            </a:r>
          </a:p>
          <a:p>
            <a:pPr algn="ctr">
              <a:lnSpc>
                <a:spcPts val="9000"/>
              </a:lnSpc>
            </a:pPr>
            <a:r>
              <a:rPr lang="en-US" sz="7500">
                <a:solidFill>
                  <a:srgbClr val="142414"/>
                </a:solidFill>
                <a:latin typeface="Rasputin Light"/>
              </a:rPr>
              <a:t> “Be </a:t>
            </a:r>
            <a:r>
              <a:rPr lang="en-US" sz="7500">
                <a:solidFill>
                  <a:srgbClr val="142414"/>
                </a:solidFill>
                <a:latin typeface="Rasputin Bold"/>
              </a:rPr>
              <a:t>renewed</a:t>
            </a:r>
            <a:r>
              <a:rPr lang="en-US" sz="7500">
                <a:solidFill>
                  <a:srgbClr val="142414"/>
                </a:solidFill>
                <a:latin typeface="Rasputin Light"/>
              </a:rPr>
              <a:t> in the spirit of your </a:t>
            </a:r>
            <a:r>
              <a:rPr lang="en-US" sz="7500">
                <a:solidFill>
                  <a:srgbClr val="142414"/>
                </a:solidFill>
                <a:latin typeface="Rasputin Bold"/>
              </a:rPr>
              <a:t>mind</a:t>
            </a:r>
            <a:r>
              <a:rPr lang="en-US" sz="7500">
                <a:solidFill>
                  <a:srgbClr val="142414"/>
                </a:solidFill>
                <a:latin typeface="Rasputin Light"/>
              </a:rPr>
              <a:t>”</a:t>
            </a:r>
          </a:p>
          <a:p>
            <a:pPr>
              <a:lnSpc>
                <a:spcPts val="9000"/>
              </a:lnSpc>
            </a:pPr>
          </a:p>
        </p:txBody>
      </p:sp>
      <p:sp>
        <p:nvSpPr>
          <p:cNvPr name="Freeform 3" id="3"/>
          <p:cNvSpPr/>
          <p:nvPr/>
        </p:nvSpPr>
        <p:spPr>
          <a:xfrm flipH="false" flipV="false" rot="-4421762">
            <a:off x="10097818" y="3686697"/>
            <a:ext cx="8901994" cy="10457555"/>
          </a:xfrm>
          <a:custGeom>
            <a:avLst/>
            <a:gdLst/>
            <a:ahLst/>
            <a:cxnLst/>
            <a:rect r="r" b="b" t="t" l="l"/>
            <a:pathLst>
              <a:path h="10457555" w="8901994">
                <a:moveTo>
                  <a:pt x="0" y="0"/>
                </a:moveTo>
                <a:lnTo>
                  <a:pt x="8901994" y="0"/>
                </a:lnTo>
                <a:lnTo>
                  <a:pt x="8901994" y="10457555"/>
                </a:lnTo>
                <a:lnTo>
                  <a:pt x="0" y="104575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1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5704631">
            <a:off x="14297058" y="2361332"/>
            <a:ext cx="6144834" cy="9739650"/>
          </a:xfrm>
          <a:custGeom>
            <a:avLst/>
            <a:gdLst/>
            <a:ahLst/>
            <a:cxnLst/>
            <a:rect r="r" b="b" t="t" l="l"/>
            <a:pathLst>
              <a:path h="9739650" w="6144834">
                <a:moveTo>
                  <a:pt x="0" y="0"/>
                </a:moveTo>
                <a:lnTo>
                  <a:pt x="6144833" y="0"/>
                </a:lnTo>
                <a:lnTo>
                  <a:pt x="6144833" y="9739650"/>
                </a:lnTo>
                <a:lnTo>
                  <a:pt x="0" y="973965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822765">
            <a:off x="-1597075" y="7402747"/>
            <a:ext cx="4764940" cy="4699422"/>
          </a:xfrm>
          <a:custGeom>
            <a:avLst/>
            <a:gdLst/>
            <a:ahLst/>
            <a:cxnLst/>
            <a:rect r="r" b="b" t="t" l="l"/>
            <a:pathLst>
              <a:path h="4699422" w="4764940">
                <a:moveTo>
                  <a:pt x="0" y="0"/>
                </a:moveTo>
                <a:lnTo>
                  <a:pt x="4764940" y="0"/>
                </a:lnTo>
                <a:lnTo>
                  <a:pt x="4764940" y="4699422"/>
                </a:lnTo>
                <a:lnTo>
                  <a:pt x="0" y="469942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7CDB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481813" y="457200"/>
            <a:ext cx="9324374" cy="7958137"/>
          </a:xfrm>
          <a:custGeom>
            <a:avLst/>
            <a:gdLst/>
            <a:ahLst/>
            <a:cxnLst/>
            <a:rect r="r" b="b" t="t" l="l"/>
            <a:pathLst>
              <a:path h="7958137" w="9324374">
                <a:moveTo>
                  <a:pt x="0" y="0"/>
                </a:moveTo>
                <a:lnTo>
                  <a:pt x="9324374" y="0"/>
                </a:lnTo>
                <a:lnTo>
                  <a:pt x="9324374" y="7958137"/>
                </a:lnTo>
                <a:lnTo>
                  <a:pt x="0" y="795813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725690" y="-425227"/>
            <a:ext cx="4887913" cy="28126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049"/>
              </a:lnSpc>
            </a:pPr>
            <a:r>
              <a:rPr lang="en-US" sz="17892">
                <a:solidFill>
                  <a:srgbClr val="FFD230"/>
                </a:solidFill>
                <a:latin typeface="Sergio Trendy"/>
              </a:rPr>
              <a:t>OLD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4481813" y="7751427"/>
            <a:ext cx="5376562" cy="26547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594"/>
              </a:lnSpc>
            </a:pPr>
            <a:r>
              <a:rPr lang="en-US" sz="16853">
                <a:solidFill>
                  <a:srgbClr val="FFD230"/>
                </a:solidFill>
                <a:latin typeface="Sergio Trendy"/>
              </a:rPr>
              <a:t>NEW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7CDB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016209">
            <a:off x="-890667" y="4921459"/>
            <a:ext cx="8901994" cy="10457555"/>
          </a:xfrm>
          <a:custGeom>
            <a:avLst/>
            <a:gdLst/>
            <a:ahLst/>
            <a:cxnLst/>
            <a:rect r="r" b="b" t="t" l="l"/>
            <a:pathLst>
              <a:path h="10457555" w="8901994">
                <a:moveTo>
                  <a:pt x="0" y="0"/>
                </a:moveTo>
                <a:lnTo>
                  <a:pt x="8901993" y="0"/>
                </a:lnTo>
                <a:lnTo>
                  <a:pt x="8901993" y="10457555"/>
                </a:lnTo>
                <a:lnTo>
                  <a:pt x="0" y="104575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1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8862409">
            <a:off x="11131436" y="-3967618"/>
            <a:ext cx="8901994" cy="10457555"/>
          </a:xfrm>
          <a:custGeom>
            <a:avLst/>
            <a:gdLst/>
            <a:ahLst/>
            <a:cxnLst/>
            <a:rect r="r" b="b" t="t" l="l"/>
            <a:pathLst>
              <a:path h="10457555" w="8901994">
                <a:moveTo>
                  <a:pt x="0" y="0"/>
                </a:moveTo>
                <a:lnTo>
                  <a:pt x="8901994" y="0"/>
                </a:lnTo>
                <a:lnTo>
                  <a:pt x="8901994" y="10457555"/>
                </a:lnTo>
                <a:lnTo>
                  <a:pt x="0" y="104575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1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14286" y="3377313"/>
            <a:ext cx="2703503" cy="3618807"/>
          </a:xfrm>
          <a:custGeom>
            <a:avLst/>
            <a:gdLst/>
            <a:ahLst/>
            <a:cxnLst/>
            <a:rect r="r" b="b" t="t" l="l"/>
            <a:pathLst>
              <a:path h="3618807" w="2703503">
                <a:moveTo>
                  <a:pt x="0" y="0"/>
                </a:moveTo>
                <a:lnTo>
                  <a:pt x="2703503" y="0"/>
                </a:lnTo>
                <a:lnTo>
                  <a:pt x="2703503" y="3618807"/>
                </a:lnTo>
                <a:lnTo>
                  <a:pt x="0" y="361880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846507" y="5143500"/>
            <a:ext cx="964980" cy="607060"/>
          </a:xfrm>
          <a:custGeom>
            <a:avLst/>
            <a:gdLst/>
            <a:ahLst/>
            <a:cxnLst/>
            <a:rect r="r" b="b" t="t" l="l"/>
            <a:pathLst>
              <a:path h="607060" w="964980">
                <a:moveTo>
                  <a:pt x="0" y="0"/>
                </a:moveTo>
                <a:lnTo>
                  <a:pt x="964981" y="0"/>
                </a:lnTo>
                <a:lnTo>
                  <a:pt x="964981" y="607060"/>
                </a:lnTo>
                <a:lnTo>
                  <a:pt x="0" y="60706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5773615" y="3042884"/>
            <a:ext cx="2282030" cy="3910020"/>
          </a:xfrm>
          <a:custGeom>
            <a:avLst/>
            <a:gdLst/>
            <a:ahLst/>
            <a:cxnLst/>
            <a:rect r="r" b="b" t="t" l="l"/>
            <a:pathLst>
              <a:path h="3910020" w="2282030">
                <a:moveTo>
                  <a:pt x="0" y="0"/>
                </a:moveTo>
                <a:lnTo>
                  <a:pt x="2282030" y="0"/>
                </a:lnTo>
                <a:lnTo>
                  <a:pt x="2282030" y="3910019"/>
                </a:lnTo>
                <a:lnTo>
                  <a:pt x="0" y="391001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7CDB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016209">
            <a:off x="-890667" y="4921459"/>
            <a:ext cx="8901994" cy="10457555"/>
          </a:xfrm>
          <a:custGeom>
            <a:avLst/>
            <a:gdLst/>
            <a:ahLst/>
            <a:cxnLst/>
            <a:rect r="r" b="b" t="t" l="l"/>
            <a:pathLst>
              <a:path h="10457555" w="8901994">
                <a:moveTo>
                  <a:pt x="0" y="0"/>
                </a:moveTo>
                <a:lnTo>
                  <a:pt x="8901993" y="0"/>
                </a:lnTo>
                <a:lnTo>
                  <a:pt x="8901993" y="10457555"/>
                </a:lnTo>
                <a:lnTo>
                  <a:pt x="0" y="104575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1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8862409">
            <a:off x="11131436" y="-3967618"/>
            <a:ext cx="8901994" cy="10457555"/>
          </a:xfrm>
          <a:custGeom>
            <a:avLst/>
            <a:gdLst/>
            <a:ahLst/>
            <a:cxnLst/>
            <a:rect r="r" b="b" t="t" l="l"/>
            <a:pathLst>
              <a:path h="10457555" w="8901994">
                <a:moveTo>
                  <a:pt x="0" y="0"/>
                </a:moveTo>
                <a:lnTo>
                  <a:pt x="8901994" y="0"/>
                </a:lnTo>
                <a:lnTo>
                  <a:pt x="8901994" y="10457555"/>
                </a:lnTo>
                <a:lnTo>
                  <a:pt x="0" y="104575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1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14286" y="3377313"/>
            <a:ext cx="2703503" cy="3618807"/>
          </a:xfrm>
          <a:custGeom>
            <a:avLst/>
            <a:gdLst/>
            <a:ahLst/>
            <a:cxnLst/>
            <a:rect r="r" b="b" t="t" l="l"/>
            <a:pathLst>
              <a:path h="3618807" w="2703503">
                <a:moveTo>
                  <a:pt x="0" y="0"/>
                </a:moveTo>
                <a:lnTo>
                  <a:pt x="2703503" y="0"/>
                </a:lnTo>
                <a:lnTo>
                  <a:pt x="2703503" y="3618807"/>
                </a:lnTo>
                <a:lnTo>
                  <a:pt x="0" y="361880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560330" y="4839295"/>
            <a:ext cx="691378" cy="694843"/>
          </a:xfrm>
          <a:custGeom>
            <a:avLst/>
            <a:gdLst/>
            <a:ahLst/>
            <a:cxnLst/>
            <a:rect r="r" b="b" t="t" l="l"/>
            <a:pathLst>
              <a:path h="694843" w="691378">
                <a:moveTo>
                  <a:pt x="0" y="0"/>
                </a:moveTo>
                <a:lnTo>
                  <a:pt x="691378" y="0"/>
                </a:lnTo>
                <a:lnTo>
                  <a:pt x="691378" y="694843"/>
                </a:lnTo>
                <a:lnTo>
                  <a:pt x="0" y="69484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908904" y="4975284"/>
            <a:ext cx="691378" cy="694843"/>
          </a:xfrm>
          <a:custGeom>
            <a:avLst/>
            <a:gdLst/>
            <a:ahLst/>
            <a:cxnLst/>
            <a:rect r="r" b="b" t="t" l="l"/>
            <a:pathLst>
              <a:path h="694843" w="691378">
                <a:moveTo>
                  <a:pt x="0" y="0"/>
                </a:moveTo>
                <a:lnTo>
                  <a:pt x="691379" y="0"/>
                </a:lnTo>
                <a:lnTo>
                  <a:pt x="691379" y="694843"/>
                </a:lnTo>
                <a:lnTo>
                  <a:pt x="0" y="69484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4846507" y="5143500"/>
            <a:ext cx="964980" cy="607060"/>
          </a:xfrm>
          <a:custGeom>
            <a:avLst/>
            <a:gdLst/>
            <a:ahLst/>
            <a:cxnLst/>
            <a:rect r="r" b="b" t="t" l="l"/>
            <a:pathLst>
              <a:path h="607060" w="964980">
                <a:moveTo>
                  <a:pt x="0" y="0"/>
                </a:moveTo>
                <a:lnTo>
                  <a:pt x="964981" y="0"/>
                </a:lnTo>
                <a:lnTo>
                  <a:pt x="964981" y="607060"/>
                </a:lnTo>
                <a:lnTo>
                  <a:pt x="0" y="60706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5773615" y="3042884"/>
            <a:ext cx="2282030" cy="3910020"/>
          </a:xfrm>
          <a:custGeom>
            <a:avLst/>
            <a:gdLst/>
            <a:ahLst/>
            <a:cxnLst/>
            <a:rect r="r" b="b" t="t" l="l"/>
            <a:pathLst>
              <a:path h="3910020" w="2282030">
                <a:moveTo>
                  <a:pt x="0" y="0"/>
                </a:moveTo>
                <a:lnTo>
                  <a:pt x="2282030" y="0"/>
                </a:lnTo>
                <a:lnTo>
                  <a:pt x="2282030" y="3910019"/>
                </a:lnTo>
                <a:lnTo>
                  <a:pt x="0" y="391001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4464015" y="3071068"/>
            <a:ext cx="3232583" cy="4503274"/>
          </a:xfrm>
          <a:custGeom>
            <a:avLst/>
            <a:gdLst/>
            <a:ahLst/>
            <a:cxnLst/>
            <a:rect r="r" b="b" t="t" l="l"/>
            <a:pathLst>
              <a:path h="4503274" w="3232583">
                <a:moveTo>
                  <a:pt x="0" y="0"/>
                </a:moveTo>
                <a:lnTo>
                  <a:pt x="3232583" y="0"/>
                </a:lnTo>
                <a:lnTo>
                  <a:pt x="3232583" y="4503275"/>
                </a:lnTo>
                <a:lnTo>
                  <a:pt x="0" y="4503275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7CDB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016209">
            <a:off x="-890667" y="4921459"/>
            <a:ext cx="8901994" cy="10457555"/>
          </a:xfrm>
          <a:custGeom>
            <a:avLst/>
            <a:gdLst/>
            <a:ahLst/>
            <a:cxnLst/>
            <a:rect r="r" b="b" t="t" l="l"/>
            <a:pathLst>
              <a:path h="10457555" w="8901994">
                <a:moveTo>
                  <a:pt x="0" y="0"/>
                </a:moveTo>
                <a:lnTo>
                  <a:pt x="8901993" y="0"/>
                </a:lnTo>
                <a:lnTo>
                  <a:pt x="8901993" y="10457555"/>
                </a:lnTo>
                <a:lnTo>
                  <a:pt x="0" y="104575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1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8862409">
            <a:off x="11131436" y="-3967618"/>
            <a:ext cx="8901994" cy="10457555"/>
          </a:xfrm>
          <a:custGeom>
            <a:avLst/>
            <a:gdLst/>
            <a:ahLst/>
            <a:cxnLst/>
            <a:rect r="r" b="b" t="t" l="l"/>
            <a:pathLst>
              <a:path h="10457555" w="8901994">
                <a:moveTo>
                  <a:pt x="0" y="0"/>
                </a:moveTo>
                <a:lnTo>
                  <a:pt x="8901994" y="0"/>
                </a:lnTo>
                <a:lnTo>
                  <a:pt x="8901994" y="10457555"/>
                </a:lnTo>
                <a:lnTo>
                  <a:pt x="0" y="104575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1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14286" y="3377313"/>
            <a:ext cx="2703503" cy="3618807"/>
          </a:xfrm>
          <a:custGeom>
            <a:avLst/>
            <a:gdLst/>
            <a:ahLst/>
            <a:cxnLst/>
            <a:rect r="r" b="b" t="t" l="l"/>
            <a:pathLst>
              <a:path h="3618807" w="2703503">
                <a:moveTo>
                  <a:pt x="0" y="0"/>
                </a:moveTo>
                <a:lnTo>
                  <a:pt x="2703503" y="0"/>
                </a:lnTo>
                <a:lnTo>
                  <a:pt x="2703503" y="3618807"/>
                </a:lnTo>
                <a:lnTo>
                  <a:pt x="0" y="361880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560330" y="4839295"/>
            <a:ext cx="691378" cy="694843"/>
          </a:xfrm>
          <a:custGeom>
            <a:avLst/>
            <a:gdLst/>
            <a:ahLst/>
            <a:cxnLst/>
            <a:rect r="r" b="b" t="t" l="l"/>
            <a:pathLst>
              <a:path h="694843" w="691378">
                <a:moveTo>
                  <a:pt x="0" y="0"/>
                </a:moveTo>
                <a:lnTo>
                  <a:pt x="691378" y="0"/>
                </a:lnTo>
                <a:lnTo>
                  <a:pt x="691378" y="694843"/>
                </a:lnTo>
                <a:lnTo>
                  <a:pt x="0" y="69484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843793" y="3042884"/>
            <a:ext cx="5850759" cy="3910020"/>
          </a:xfrm>
          <a:custGeom>
            <a:avLst/>
            <a:gdLst/>
            <a:ahLst/>
            <a:cxnLst/>
            <a:rect r="r" b="b" t="t" l="l"/>
            <a:pathLst>
              <a:path h="3910020" w="5850759">
                <a:moveTo>
                  <a:pt x="0" y="0"/>
                </a:moveTo>
                <a:lnTo>
                  <a:pt x="5850759" y="0"/>
                </a:lnTo>
                <a:lnTo>
                  <a:pt x="5850759" y="3910019"/>
                </a:lnTo>
                <a:lnTo>
                  <a:pt x="0" y="391001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7908904" y="4975284"/>
            <a:ext cx="691378" cy="694843"/>
          </a:xfrm>
          <a:custGeom>
            <a:avLst/>
            <a:gdLst/>
            <a:ahLst/>
            <a:cxnLst/>
            <a:rect r="r" b="b" t="t" l="l"/>
            <a:pathLst>
              <a:path h="694843" w="691378">
                <a:moveTo>
                  <a:pt x="0" y="0"/>
                </a:moveTo>
                <a:lnTo>
                  <a:pt x="691379" y="0"/>
                </a:lnTo>
                <a:lnTo>
                  <a:pt x="691379" y="694843"/>
                </a:lnTo>
                <a:lnTo>
                  <a:pt x="0" y="69484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4846507" y="5143500"/>
            <a:ext cx="964980" cy="607060"/>
          </a:xfrm>
          <a:custGeom>
            <a:avLst/>
            <a:gdLst/>
            <a:ahLst/>
            <a:cxnLst/>
            <a:rect r="r" b="b" t="t" l="l"/>
            <a:pathLst>
              <a:path h="607060" w="964980">
                <a:moveTo>
                  <a:pt x="0" y="0"/>
                </a:moveTo>
                <a:lnTo>
                  <a:pt x="964981" y="0"/>
                </a:lnTo>
                <a:lnTo>
                  <a:pt x="964981" y="607060"/>
                </a:lnTo>
                <a:lnTo>
                  <a:pt x="0" y="60706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5773615" y="3042884"/>
            <a:ext cx="2282030" cy="3910020"/>
          </a:xfrm>
          <a:custGeom>
            <a:avLst/>
            <a:gdLst/>
            <a:ahLst/>
            <a:cxnLst/>
            <a:rect r="r" b="b" t="t" l="l"/>
            <a:pathLst>
              <a:path h="3910020" w="2282030">
                <a:moveTo>
                  <a:pt x="0" y="0"/>
                </a:moveTo>
                <a:lnTo>
                  <a:pt x="2282030" y="0"/>
                </a:lnTo>
                <a:lnTo>
                  <a:pt x="2282030" y="3910019"/>
                </a:lnTo>
                <a:lnTo>
                  <a:pt x="0" y="391001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4523921" y="2891863"/>
            <a:ext cx="3232583" cy="4503274"/>
          </a:xfrm>
          <a:custGeom>
            <a:avLst/>
            <a:gdLst/>
            <a:ahLst/>
            <a:cxnLst/>
            <a:rect r="r" b="b" t="t" l="l"/>
            <a:pathLst>
              <a:path h="4503274" w="3232583">
                <a:moveTo>
                  <a:pt x="0" y="0"/>
                </a:moveTo>
                <a:lnTo>
                  <a:pt x="3232583" y="0"/>
                </a:lnTo>
                <a:lnTo>
                  <a:pt x="3232583" y="4503274"/>
                </a:lnTo>
                <a:lnTo>
                  <a:pt x="0" y="4503274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7CDB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4421762">
            <a:off x="10097818" y="3686697"/>
            <a:ext cx="8901994" cy="10457555"/>
          </a:xfrm>
          <a:custGeom>
            <a:avLst/>
            <a:gdLst/>
            <a:ahLst/>
            <a:cxnLst/>
            <a:rect r="r" b="b" t="t" l="l"/>
            <a:pathLst>
              <a:path h="10457555" w="8901994">
                <a:moveTo>
                  <a:pt x="0" y="0"/>
                </a:moveTo>
                <a:lnTo>
                  <a:pt x="8901994" y="0"/>
                </a:lnTo>
                <a:lnTo>
                  <a:pt x="8901994" y="10457555"/>
                </a:lnTo>
                <a:lnTo>
                  <a:pt x="0" y="104575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1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5704631">
            <a:off x="14297058" y="2361332"/>
            <a:ext cx="6144834" cy="9739650"/>
          </a:xfrm>
          <a:custGeom>
            <a:avLst/>
            <a:gdLst/>
            <a:ahLst/>
            <a:cxnLst/>
            <a:rect r="r" b="b" t="t" l="l"/>
            <a:pathLst>
              <a:path h="9739650" w="6144834">
                <a:moveTo>
                  <a:pt x="0" y="0"/>
                </a:moveTo>
                <a:lnTo>
                  <a:pt x="6144833" y="0"/>
                </a:lnTo>
                <a:lnTo>
                  <a:pt x="6144833" y="9739650"/>
                </a:lnTo>
                <a:lnTo>
                  <a:pt x="0" y="973965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822765">
            <a:off x="-1597075" y="7402747"/>
            <a:ext cx="4764940" cy="4699422"/>
          </a:xfrm>
          <a:custGeom>
            <a:avLst/>
            <a:gdLst/>
            <a:ahLst/>
            <a:cxnLst/>
            <a:rect r="r" b="b" t="t" l="l"/>
            <a:pathLst>
              <a:path h="4699422" w="4764940">
                <a:moveTo>
                  <a:pt x="0" y="0"/>
                </a:moveTo>
                <a:lnTo>
                  <a:pt x="4764940" y="0"/>
                </a:lnTo>
                <a:lnTo>
                  <a:pt x="4764940" y="4699422"/>
                </a:lnTo>
                <a:lnTo>
                  <a:pt x="0" y="469942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362902" y="1354708"/>
            <a:ext cx="5683187" cy="7577583"/>
          </a:xfrm>
          <a:custGeom>
            <a:avLst/>
            <a:gdLst/>
            <a:ahLst/>
            <a:cxnLst/>
            <a:rect r="r" b="b" t="t" l="l"/>
            <a:pathLst>
              <a:path h="7577583" w="5683187">
                <a:moveTo>
                  <a:pt x="0" y="0"/>
                </a:moveTo>
                <a:lnTo>
                  <a:pt x="5683188" y="0"/>
                </a:lnTo>
                <a:lnTo>
                  <a:pt x="5683188" y="7577584"/>
                </a:lnTo>
                <a:lnTo>
                  <a:pt x="0" y="757758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586405" y="942975"/>
            <a:ext cx="9403001" cy="7248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971550" indent="-485775" lvl="1">
              <a:lnSpc>
                <a:spcPts val="6299"/>
              </a:lnSpc>
              <a:buFont typeface="Arial"/>
              <a:buChar char="•"/>
            </a:pPr>
            <a:r>
              <a:rPr lang="en-US" sz="4500">
                <a:solidFill>
                  <a:srgbClr val="000000"/>
                </a:solidFill>
                <a:latin typeface="Rasputin Bold"/>
              </a:rPr>
              <a:t>Attend top 10 university</a:t>
            </a:r>
          </a:p>
          <a:p>
            <a:pPr algn="ctr">
              <a:lnSpc>
                <a:spcPts val="6299"/>
              </a:lnSpc>
            </a:pPr>
          </a:p>
          <a:p>
            <a:pPr algn="ctr" marL="971550" indent="-485775" lvl="1">
              <a:lnSpc>
                <a:spcPts val="6299"/>
              </a:lnSpc>
              <a:buFont typeface="Arial"/>
              <a:buChar char="•"/>
            </a:pPr>
            <a:r>
              <a:rPr lang="en-US" sz="4500">
                <a:solidFill>
                  <a:srgbClr val="000000"/>
                </a:solidFill>
                <a:latin typeface="Rasputin Bold"/>
              </a:rPr>
              <a:t>One of 150 Future Leaders</a:t>
            </a:r>
          </a:p>
          <a:p>
            <a:pPr algn="ctr">
              <a:lnSpc>
                <a:spcPts val="6299"/>
              </a:lnSpc>
            </a:pPr>
          </a:p>
          <a:p>
            <a:pPr algn="ctr" marL="971550" indent="-485775" lvl="1">
              <a:lnSpc>
                <a:spcPts val="6299"/>
              </a:lnSpc>
              <a:buFont typeface="Arial"/>
              <a:buChar char="•"/>
            </a:pPr>
            <a:r>
              <a:rPr lang="en-US" sz="4500">
                <a:solidFill>
                  <a:srgbClr val="000000"/>
                </a:solidFill>
                <a:latin typeface="Rasputin Bold"/>
              </a:rPr>
              <a:t>Top 40 Undergraduate of the Year</a:t>
            </a:r>
          </a:p>
          <a:p>
            <a:pPr algn="ctr">
              <a:lnSpc>
                <a:spcPts val="6299"/>
              </a:lnSpc>
            </a:pPr>
          </a:p>
          <a:p>
            <a:pPr algn="ctr" marL="971550" indent="-485775" lvl="1">
              <a:lnSpc>
                <a:spcPts val="6299"/>
              </a:lnSpc>
              <a:buFont typeface="Arial"/>
              <a:buChar char="•"/>
            </a:pPr>
            <a:r>
              <a:rPr lang="en-US" sz="4500">
                <a:solidFill>
                  <a:srgbClr val="000000"/>
                </a:solidFill>
                <a:latin typeface="Rasputin Bold"/>
              </a:rPr>
              <a:t>Multiple internships with top companies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7CDB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4421762">
            <a:off x="10097818" y="3686697"/>
            <a:ext cx="8901994" cy="10457555"/>
          </a:xfrm>
          <a:custGeom>
            <a:avLst/>
            <a:gdLst/>
            <a:ahLst/>
            <a:cxnLst/>
            <a:rect r="r" b="b" t="t" l="l"/>
            <a:pathLst>
              <a:path h="10457555" w="8901994">
                <a:moveTo>
                  <a:pt x="0" y="0"/>
                </a:moveTo>
                <a:lnTo>
                  <a:pt x="8901994" y="0"/>
                </a:lnTo>
                <a:lnTo>
                  <a:pt x="8901994" y="10457555"/>
                </a:lnTo>
                <a:lnTo>
                  <a:pt x="0" y="104575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1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5704631">
            <a:off x="14297058" y="2361332"/>
            <a:ext cx="6144834" cy="9739650"/>
          </a:xfrm>
          <a:custGeom>
            <a:avLst/>
            <a:gdLst/>
            <a:ahLst/>
            <a:cxnLst/>
            <a:rect r="r" b="b" t="t" l="l"/>
            <a:pathLst>
              <a:path h="9739650" w="6144834">
                <a:moveTo>
                  <a:pt x="0" y="0"/>
                </a:moveTo>
                <a:lnTo>
                  <a:pt x="6144833" y="0"/>
                </a:lnTo>
                <a:lnTo>
                  <a:pt x="6144833" y="9739650"/>
                </a:lnTo>
                <a:lnTo>
                  <a:pt x="0" y="973965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822765">
            <a:off x="-1597075" y="7402747"/>
            <a:ext cx="4764940" cy="4699422"/>
          </a:xfrm>
          <a:custGeom>
            <a:avLst/>
            <a:gdLst/>
            <a:ahLst/>
            <a:cxnLst/>
            <a:rect r="r" b="b" t="t" l="l"/>
            <a:pathLst>
              <a:path h="4699422" w="4764940">
                <a:moveTo>
                  <a:pt x="0" y="0"/>
                </a:moveTo>
                <a:lnTo>
                  <a:pt x="4764940" y="0"/>
                </a:lnTo>
                <a:lnTo>
                  <a:pt x="4764940" y="4699422"/>
                </a:lnTo>
                <a:lnTo>
                  <a:pt x="0" y="469942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666669" y="477847"/>
            <a:ext cx="7228194" cy="4114800"/>
          </a:xfrm>
          <a:custGeom>
            <a:avLst/>
            <a:gdLst/>
            <a:ahLst/>
            <a:cxnLst/>
            <a:rect r="r" b="b" t="t" l="l"/>
            <a:pathLst>
              <a:path h="4114800" w="7228194">
                <a:moveTo>
                  <a:pt x="0" y="0"/>
                </a:moveTo>
                <a:lnTo>
                  <a:pt x="7228194" y="0"/>
                </a:lnTo>
                <a:lnTo>
                  <a:pt x="7228194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1456081" y="4900103"/>
            <a:ext cx="4662108" cy="4662108"/>
          </a:xfrm>
          <a:custGeom>
            <a:avLst/>
            <a:gdLst/>
            <a:ahLst/>
            <a:cxnLst/>
            <a:rect r="r" b="b" t="t" l="l"/>
            <a:pathLst>
              <a:path h="4662108" w="4662108">
                <a:moveTo>
                  <a:pt x="0" y="0"/>
                </a:moveTo>
                <a:lnTo>
                  <a:pt x="4662108" y="0"/>
                </a:lnTo>
                <a:lnTo>
                  <a:pt x="4662108" y="4662108"/>
                </a:lnTo>
                <a:lnTo>
                  <a:pt x="0" y="4662108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7CDB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016209">
            <a:off x="-4856808" y="4203253"/>
            <a:ext cx="8901994" cy="10457555"/>
          </a:xfrm>
          <a:custGeom>
            <a:avLst/>
            <a:gdLst/>
            <a:ahLst/>
            <a:cxnLst/>
            <a:rect r="r" b="b" t="t" l="l"/>
            <a:pathLst>
              <a:path h="10457555" w="8901994">
                <a:moveTo>
                  <a:pt x="0" y="0"/>
                </a:moveTo>
                <a:lnTo>
                  <a:pt x="8901994" y="0"/>
                </a:lnTo>
                <a:lnTo>
                  <a:pt x="8901994" y="10457555"/>
                </a:lnTo>
                <a:lnTo>
                  <a:pt x="0" y="104575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1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8862409">
            <a:off x="14947210" y="-2727626"/>
            <a:ext cx="8901994" cy="10457555"/>
          </a:xfrm>
          <a:custGeom>
            <a:avLst/>
            <a:gdLst/>
            <a:ahLst/>
            <a:cxnLst/>
            <a:rect r="r" b="b" t="t" l="l"/>
            <a:pathLst>
              <a:path h="10457555" w="8901994">
                <a:moveTo>
                  <a:pt x="0" y="0"/>
                </a:moveTo>
                <a:lnTo>
                  <a:pt x="8901994" y="0"/>
                </a:lnTo>
                <a:lnTo>
                  <a:pt x="8901994" y="10457555"/>
                </a:lnTo>
                <a:lnTo>
                  <a:pt x="0" y="104575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1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6787978">
            <a:off x="13919519" y="-3856269"/>
            <a:ext cx="7755409" cy="12292435"/>
          </a:xfrm>
          <a:custGeom>
            <a:avLst/>
            <a:gdLst/>
            <a:ahLst/>
            <a:cxnLst/>
            <a:rect r="r" b="b" t="t" l="l"/>
            <a:pathLst>
              <a:path h="12292435" w="7755409">
                <a:moveTo>
                  <a:pt x="0" y="0"/>
                </a:moveTo>
                <a:lnTo>
                  <a:pt x="7755409" y="0"/>
                </a:lnTo>
                <a:lnTo>
                  <a:pt x="7755409" y="12292435"/>
                </a:lnTo>
                <a:lnTo>
                  <a:pt x="0" y="122924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3918448" y="934403"/>
            <a:ext cx="11920042" cy="8418195"/>
            <a:chOff x="0" y="0"/>
            <a:chExt cx="15893390" cy="11224260"/>
          </a:xfrm>
        </p:grpSpPr>
        <p:grpSp>
          <p:nvGrpSpPr>
            <p:cNvPr name="Group 6" id="6"/>
            <p:cNvGrpSpPr/>
            <p:nvPr/>
          </p:nvGrpSpPr>
          <p:grpSpPr>
            <a:xfrm rot="-5400000">
              <a:off x="8911444" y="5927752"/>
              <a:ext cx="8776102" cy="786846"/>
              <a:chOff x="0" y="0"/>
              <a:chExt cx="2233319" cy="200235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2233319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2233319">
                    <a:moveTo>
                      <a:pt x="0" y="0"/>
                    </a:moveTo>
                    <a:lnTo>
                      <a:pt x="2233319" y="0"/>
                    </a:lnTo>
                    <a:lnTo>
                      <a:pt x="2233319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0" y="-66675"/>
                <a:ext cx="2233319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-5400000">
              <a:off x="8152765" y="6490047"/>
              <a:ext cx="7651511" cy="786846"/>
              <a:chOff x="0" y="0"/>
              <a:chExt cx="1947136" cy="200235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1947136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1947136">
                    <a:moveTo>
                      <a:pt x="0" y="0"/>
                    </a:moveTo>
                    <a:lnTo>
                      <a:pt x="1947136" y="0"/>
                    </a:lnTo>
                    <a:lnTo>
                      <a:pt x="1947136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66675"/>
                <a:ext cx="1947136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12" id="12"/>
            <p:cNvGrpSpPr/>
            <p:nvPr/>
          </p:nvGrpSpPr>
          <p:grpSpPr>
            <a:xfrm rot="-5400000">
              <a:off x="7314163" y="6970626"/>
              <a:ext cx="6690354" cy="786846"/>
              <a:chOff x="0" y="0"/>
              <a:chExt cx="1702543" cy="200235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1702543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1702543">
                    <a:moveTo>
                      <a:pt x="0" y="0"/>
                    </a:moveTo>
                    <a:lnTo>
                      <a:pt x="1702543" y="0"/>
                    </a:lnTo>
                    <a:lnTo>
                      <a:pt x="1702543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0" y="-66675"/>
                <a:ext cx="1702543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15" id="15"/>
            <p:cNvGrpSpPr/>
            <p:nvPr/>
          </p:nvGrpSpPr>
          <p:grpSpPr>
            <a:xfrm rot="-5400000">
              <a:off x="6401627" y="7377269"/>
              <a:ext cx="5877067" cy="786846"/>
              <a:chOff x="0" y="0"/>
              <a:chExt cx="1495580" cy="200235"/>
            </a:xfrm>
          </p:grpSpPr>
          <p:sp>
            <p:nvSpPr>
              <p:cNvPr name="Freeform 16" id="16"/>
              <p:cNvSpPr/>
              <p:nvPr/>
            </p:nvSpPr>
            <p:spPr>
              <a:xfrm flipH="false" flipV="false" rot="0">
                <a:off x="0" y="0"/>
                <a:ext cx="1495580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1495580">
                    <a:moveTo>
                      <a:pt x="0" y="0"/>
                    </a:moveTo>
                    <a:lnTo>
                      <a:pt x="1495580" y="0"/>
                    </a:lnTo>
                    <a:lnTo>
                      <a:pt x="1495580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17" id="17"/>
              <p:cNvSpPr txBox="true"/>
              <p:nvPr/>
            </p:nvSpPr>
            <p:spPr>
              <a:xfrm>
                <a:off x="0" y="-66675"/>
                <a:ext cx="1495580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18" id="18"/>
            <p:cNvGrpSpPr/>
            <p:nvPr/>
          </p:nvGrpSpPr>
          <p:grpSpPr>
            <a:xfrm rot="-5400000">
              <a:off x="5384944" y="7802396"/>
              <a:ext cx="5026813" cy="786846"/>
              <a:chOff x="0" y="0"/>
              <a:chExt cx="1279210" cy="200235"/>
            </a:xfrm>
          </p:grpSpPr>
          <p:sp>
            <p:nvSpPr>
              <p:cNvPr name="Freeform 19" id="19"/>
              <p:cNvSpPr/>
              <p:nvPr/>
            </p:nvSpPr>
            <p:spPr>
              <a:xfrm flipH="false" flipV="false" rot="0">
                <a:off x="0" y="0"/>
                <a:ext cx="1279210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1279210">
                    <a:moveTo>
                      <a:pt x="0" y="0"/>
                    </a:moveTo>
                    <a:lnTo>
                      <a:pt x="1279210" y="0"/>
                    </a:lnTo>
                    <a:lnTo>
                      <a:pt x="1279210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20" id="20"/>
              <p:cNvSpPr txBox="true"/>
              <p:nvPr/>
            </p:nvSpPr>
            <p:spPr>
              <a:xfrm>
                <a:off x="0" y="-66675"/>
                <a:ext cx="1279210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21" id="21"/>
            <p:cNvGrpSpPr/>
            <p:nvPr/>
          </p:nvGrpSpPr>
          <p:grpSpPr>
            <a:xfrm rot="-5400000">
              <a:off x="4449839" y="8186470"/>
              <a:ext cx="4258664" cy="786846"/>
              <a:chOff x="0" y="0"/>
              <a:chExt cx="1083733" cy="200235"/>
            </a:xfrm>
          </p:grpSpPr>
          <p:sp>
            <p:nvSpPr>
              <p:cNvPr name="Freeform 22" id="22"/>
              <p:cNvSpPr/>
              <p:nvPr/>
            </p:nvSpPr>
            <p:spPr>
              <a:xfrm flipH="false" flipV="false" rot="0">
                <a:off x="0" y="0"/>
                <a:ext cx="1083733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1083733">
                    <a:moveTo>
                      <a:pt x="0" y="0"/>
                    </a:moveTo>
                    <a:lnTo>
                      <a:pt x="1083733" y="0"/>
                    </a:lnTo>
                    <a:lnTo>
                      <a:pt x="1083733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23" id="23"/>
              <p:cNvSpPr txBox="true"/>
              <p:nvPr/>
            </p:nvSpPr>
            <p:spPr>
              <a:xfrm>
                <a:off x="0" y="-66675"/>
                <a:ext cx="1083733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24" id="24"/>
            <p:cNvGrpSpPr/>
            <p:nvPr/>
          </p:nvGrpSpPr>
          <p:grpSpPr>
            <a:xfrm rot="-5400000">
              <a:off x="3708332" y="8626239"/>
              <a:ext cx="3387427" cy="786846"/>
              <a:chOff x="0" y="0"/>
              <a:chExt cx="862023" cy="200235"/>
            </a:xfrm>
          </p:grpSpPr>
          <p:sp>
            <p:nvSpPr>
              <p:cNvPr name="Freeform 25" id="25"/>
              <p:cNvSpPr/>
              <p:nvPr/>
            </p:nvSpPr>
            <p:spPr>
              <a:xfrm flipH="false" flipV="false" rot="0">
                <a:off x="0" y="0"/>
                <a:ext cx="862023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862023">
                    <a:moveTo>
                      <a:pt x="0" y="0"/>
                    </a:moveTo>
                    <a:lnTo>
                      <a:pt x="862023" y="0"/>
                    </a:lnTo>
                    <a:lnTo>
                      <a:pt x="862023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26" id="26"/>
              <p:cNvSpPr txBox="true"/>
              <p:nvPr/>
            </p:nvSpPr>
            <p:spPr>
              <a:xfrm>
                <a:off x="0" y="-66675"/>
                <a:ext cx="862023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27" id="27"/>
            <p:cNvGrpSpPr/>
            <p:nvPr/>
          </p:nvGrpSpPr>
          <p:grpSpPr>
            <a:xfrm rot="-5400000">
              <a:off x="2676883" y="9042124"/>
              <a:ext cx="2555656" cy="786846"/>
              <a:chOff x="0" y="0"/>
              <a:chExt cx="650356" cy="200235"/>
            </a:xfrm>
          </p:grpSpPr>
          <p:sp>
            <p:nvSpPr>
              <p:cNvPr name="Freeform 28" id="28"/>
              <p:cNvSpPr/>
              <p:nvPr/>
            </p:nvSpPr>
            <p:spPr>
              <a:xfrm flipH="false" flipV="false" rot="0">
                <a:off x="0" y="0"/>
                <a:ext cx="650356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650356">
                    <a:moveTo>
                      <a:pt x="0" y="0"/>
                    </a:moveTo>
                    <a:lnTo>
                      <a:pt x="650356" y="0"/>
                    </a:lnTo>
                    <a:lnTo>
                      <a:pt x="650356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29" id="29"/>
              <p:cNvSpPr txBox="true"/>
              <p:nvPr/>
            </p:nvSpPr>
            <p:spPr>
              <a:xfrm>
                <a:off x="0" y="-66675"/>
                <a:ext cx="650356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30" id="30"/>
            <p:cNvGrpSpPr/>
            <p:nvPr/>
          </p:nvGrpSpPr>
          <p:grpSpPr>
            <a:xfrm rot="-5400000">
              <a:off x="1660521" y="9473096"/>
              <a:ext cx="1693713" cy="786846"/>
              <a:chOff x="0" y="0"/>
              <a:chExt cx="431012" cy="200235"/>
            </a:xfrm>
          </p:grpSpPr>
          <p:sp>
            <p:nvSpPr>
              <p:cNvPr name="Freeform 31" id="31"/>
              <p:cNvSpPr/>
              <p:nvPr/>
            </p:nvSpPr>
            <p:spPr>
              <a:xfrm flipH="false" flipV="false" rot="0">
                <a:off x="0" y="0"/>
                <a:ext cx="431012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431012">
                    <a:moveTo>
                      <a:pt x="0" y="0"/>
                    </a:moveTo>
                    <a:lnTo>
                      <a:pt x="431012" y="0"/>
                    </a:lnTo>
                    <a:lnTo>
                      <a:pt x="431012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32" id="32"/>
              <p:cNvSpPr txBox="true"/>
              <p:nvPr/>
            </p:nvSpPr>
            <p:spPr>
              <a:xfrm>
                <a:off x="0" y="-66675"/>
                <a:ext cx="431012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33" id="33"/>
            <p:cNvGrpSpPr/>
            <p:nvPr/>
          </p:nvGrpSpPr>
          <p:grpSpPr>
            <a:xfrm rot="-5400000">
              <a:off x="527665" y="9787574"/>
              <a:ext cx="1064758" cy="786846"/>
              <a:chOff x="0" y="0"/>
              <a:chExt cx="270957" cy="200235"/>
            </a:xfrm>
          </p:grpSpPr>
          <p:sp>
            <p:nvSpPr>
              <p:cNvPr name="Freeform 34" id="34"/>
              <p:cNvSpPr/>
              <p:nvPr/>
            </p:nvSpPr>
            <p:spPr>
              <a:xfrm flipH="false" flipV="false" rot="0">
                <a:off x="0" y="0"/>
                <a:ext cx="270957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270957">
                    <a:moveTo>
                      <a:pt x="0" y="0"/>
                    </a:moveTo>
                    <a:lnTo>
                      <a:pt x="270957" y="0"/>
                    </a:lnTo>
                    <a:lnTo>
                      <a:pt x="270957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35" id="35"/>
              <p:cNvSpPr txBox="true"/>
              <p:nvPr/>
            </p:nvSpPr>
            <p:spPr>
              <a:xfrm>
                <a:off x="0" y="-66675"/>
                <a:ext cx="270957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sp>
          <p:nvSpPr>
            <p:cNvPr name="AutoShape 36" id="36"/>
            <p:cNvSpPr/>
            <p:nvPr/>
          </p:nvSpPr>
          <p:spPr>
            <a:xfrm flipV="true">
              <a:off x="38100" y="0"/>
              <a:ext cx="0" cy="11186160"/>
            </a:xfrm>
            <a:prstGeom prst="line">
              <a:avLst/>
            </a:prstGeom>
            <a:ln cap="flat" w="76200">
              <a:solidFill>
                <a:srgbClr val="000000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37" id="37"/>
            <p:cNvSpPr/>
            <p:nvPr/>
          </p:nvSpPr>
          <p:spPr>
            <a:xfrm>
              <a:off x="38100" y="11148060"/>
              <a:ext cx="15855198" cy="38100"/>
            </a:xfrm>
            <a:prstGeom prst="line">
              <a:avLst/>
            </a:prstGeom>
            <a:ln cap="flat" w="76200">
              <a:solidFill>
                <a:srgbClr val="000000"/>
              </a:solidFill>
              <a:prstDash val="solid"/>
              <a:headEnd type="none" len="sm" w="sm"/>
              <a:tailEnd type="none" len="sm" w="sm"/>
            </a:ln>
          </p:spPr>
        </p:sp>
      </p:grpSp>
      <p:sp>
        <p:nvSpPr>
          <p:cNvPr name="Freeform 38" id="38"/>
          <p:cNvSpPr/>
          <p:nvPr/>
        </p:nvSpPr>
        <p:spPr>
          <a:xfrm flipH="false" flipV="false" rot="3459288">
            <a:off x="1888319" y="6010768"/>
            <a:ext cx="3631007" cy="1098380"/>
          </a:xfrm>
          <a:custGeom>
            <a:avLst/>
            <a:gdLst/>
            <a:ahLst/>
            <a:cxnLst/>
            <a:rect r="r" b="b" t="t" l="l"/>
            <a:pathLst>
              <a:path h="1098380" w="3631007">
                <a:moveTo>
                  <a:pt x="0" y="0"/>
                </a:moveTo>
                <a:lnTo>
                  <a:pt x="3631007" y="0"/>
                </a:lnTo>
                <a:lnTo>
                  <a:pt x="3631007" y="1098380"/>
                </a:lnTo>
                <a:lnTo>
                  <a:pt x="0" y="109838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9" id="39"/>
          <p:cNvSpPr txBox="true"/>
          <p:nvPr/>
        </p:nvSpPr>
        <p:spPr>
          <a:xfrm rot="0">
            <a:off x="9139238" y="4901565"/>
            <a:ext cx="9525" cy="4171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50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7CDB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016209">
            <a:off x="-4856808" y="4203253"/>
            <a:ext cx="8901994" cy="10457555"/>
          </a:xfrm>
          <a:custGeom>
            <a:avLst/>
            <a:gdLst/>
            <a:ahLst/>
            <a:cxnLst/>
            <a:rect r="r" b="b" t="t" l="l"/>
            <a:pathLst>
              <a:path h="10457555" w="8901994">
                <a:moveTo>
                  <a:pt x="0" y="0"/>
                </a:moveTo>
                <a:lnTo>
                  <a:pt x="8901994" y="0"/>
                </a:lnTo>
                <a:lnTo>
                  <a:pt x="8901994" y="10457555"/>
                </a:lnTo>
                <a:lnTo>
                  <a:pt x="0" y="104575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1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8862409">
            <a:off x="14947210" y="-2727626"/>
            <a:ext cx="8901994" cy="10457555"/>
          </a:xfrm>
          <a:custGeom>
            <a:avLst/>
            <a:gdLst/>
            <a:ahLst/>
            <a:cxnLst/>
            <a:rect r="r" b="b" t="t" l="l"/>
            <a:pathLst>
              <a:path h="10457555" w="8901994">
                <a:moveTo>
                  <a:pt x="0" y="0"/>
                </a:moveTo>
                <a:lnTo>
                  <a:pt x="8901994" y="0"/>
                </a:lnTo>
                <a:lnTo>
                  <a:pt x="8901994" y="10457555"/>
                </a:lnTo>
                <a:lnTo>
                  <a:pt x="0" y="104575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1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6787978">
            <a:off x="13919519" y="-3856269"/>
            <a:ext cx="7755409" cy="12292435"/>
          </a:xfrm>
          <a:custGeom>
            <a:avLst/>
            <a:gdLst/>
            <a:ahLst/>
            <a:cxnLst/>
            <a:rect r="r" b="b" t="t" l="l"/>
            <a:pathLst>
              <a:path h="12292435" w="7755409">
                <a:moveTo>
                  <a:pt x="0" y="0"/>
                </a:moveTo>
                <a:lnTo>
                  <a:pt x="7755409" y="0"/>
                </a:lnTo>
                <a:lnTo>
                  <a:pt x="7755409" y="12292435"/>
                </a:lnTo>
                <a:lnTo>
                  <a:pt x="0" y="122924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3918448" y="934403"/>
            <a:ext cx="11920042" cy="8418195"/>
            <a:chOff x="0" y="0"/>
            <a:chExt cx="15893390" cy="11224260"/>
          </a:xfrm>
        </p:grpSpPr>
        <p:grpSp>
          <p:nvGrpSpPr>
            <p:cNvPr name="Group 6" id="6"/>
            <p:cNvGrpSpPr/>
            <p:nvPr/>
          </p:nvGrpSpPr>
          <p:grpSpPr>
            <a:xfrm rot="-5400000">
              <a:off x="8911444" y="5927752"/>
              <a:ext cx="8776102" cy="786846"/>
              <a:chOff x="0" y="0"/>
              <a:chExt cx="2233319" cy="200235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2233319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2233319">
                    <a:moveTo>
                      <a:pt x="0" y="0"/>
                    </a:moveTo>
                    <a:lnTo>
                      <a:pt x="2233319" y="0"/>
                    </a:lnTo>
                    <a:lnTo>
                      <a:pt x="2233319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0" y="-66675"/>
                <a:ext cx="2233319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-5400000">
              <a:off x="8152765" y="6490047"/>
              <a:ext cx="7651511" cy="786846"/>
              <a:chOff x="0" y="0"/>
              <a:chExt cx="1947136" cy="200235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1947136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1947136">
                    <a:moveTo>
                      <a:pt x="0" y="0"/>
                    </a:moveTo>
                    <a:lnTo>
                      <a:pt x="1947136" y="0"/>
                    </a:lnTo>
                    <a:lnTo>
                      <a:pt x="1947136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66675"/>
                <a:ext cx="1947136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12" id="12"/>
            <p:cNvGrpSpPr/>
            <p:nvPr/>
          </p:nvGrpSpPr>
          <p:grpSpPr>
            <a:xfrm rot="-5400000">
              <a:off x="7314163" y="6970626"/>
              <a:ext cx="6690354" cy="786846"/>
              <a:chOff x="0" y="0"/>
              <a:chExt cx="1702543" cy="200235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1702543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1702543">
                    <a:moveTo>
                      <a:pt x="0" y="0"/>
                    </a:moveTo>
                    <a:lnTo>
                      <a:pt x="1702543" y="0"/>
                    </a:lnTo>
                    <a:lnTo>
                      <a:pt x="1702543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0" y="-66675"/>
                <a:ext cx="1702543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15" id="15"/>
            <p:cNvGrpSpPr/>
            <p:nvPr/>
          </p:nvGrpSpPr>
          <p:grpSpPr>
            <a:xfrm rot="-5400000">
              <a:off x="6401627" y="7377269"/>
              <a:ext cx="5877067" cy="786846"/>
              <a:chOff x="0" y="0"/>
              <a:chExt cx="1495580" cy="200235"/>
            </a:xfrm>
          </p:grpSpPr>
          <p:sp>
            <p:nvSpPr>
              <p:cNvPr name="Freeform 16" id="16"/>
              <p:cNvSpPr/>
              <p:nvPr/>
            </p:nvSpPr>
            <p:spPr>
              <a:xfrm flipH="false" flipV="false" rot="0">
                <a:off x="0" y="0"/>
                <a:ext cx="1495580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1495580">
                    <a:moveTo>
                      <a:pt x="0" y="0"/>
                    </a:moveTo>
                    <a:lnTo>
                      <a:pt x="1495580" y="0"/>
                    </a:lnTo>
                    <a:lnTo>
                      <a:pt x="1495580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17" id="17"/>
              <p:cNvSpPr txBox="true"/>
              <p:nvPr/>
            </p:nvSpPr>
            <p:spPr>
              <a:xfrm>
                <a:off x="0" y="-66675"/>
                <a:ext cx="1495580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18" id="18"/>
            <p:cNvGrpSpPr/>
            <p:nvPr/>
          </p:nvGrpSpPr>
          <p:grpSpPr>
            <a:xfrm rot="-5400000">
              <a:off x="5384944" y="7802396"/>
              <a:ext cx="5026813" cy="786846"/>
              <a:chOff x="0" y="0"/>
              <a:chExt cx="1279210" cy="200235"/>
            </a:xfrm>
          </p:grpSpPr>
          <p:sp>
            <p:nvSpPr>
              <p:cNvPr name="Freeform 19" id="19"/>
              <p:cNvSpPr/>
              <p:nvPr/>
            </p:nvSpPr>
            <p:spPr>
              <a:xfrm flipH="false" flipV="false" rot="0">
                <a:off x="0" y="0"/>
                <a:ext cx="1279210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1279210">
                    <a:moveTo>
                      <a:pt x="0" y="0"/>
                    </a:moveTo>
                    <a:lnTo>
                      <a:pt x="1279210" y="0"/>
                    </a:lnTo>
                    <a:lnTo>
                      <a:pt x="1279210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20" id="20"/>
              <p:cNvSpPr txBox="true"/>
              <p:nvPr/>
            </p:nvSpPr>
            <p:spPr>
              <a:xfrm>
                <a:off x="0" y="-66675"/>
                <a:ext cx="1279210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21" id="21"/>
            <p:cNvGrpSpPr/>
            <p:nvPr/>
          </p:nvGrpSpPr>
          <p:grpSpPr>
            <a:xfrm rot="-5400000">
              <a:off x="4449839" y="8186470"/>
              <a:ext cx="4258664" cy="786846"/>
              <a:chOff x="0" y="0"/>
              <a:chExt cx="1083733" cy="200235"/>
            </a:xfrm>
          </p:grpSpPr>
          <p:sp>
            <p:nvSpPr>
              <p:cNvPr name="Freeform 22" id="22"/>
              <p:cNvSpPr/>
              <p:nvPr/>
            </p:nvSpPr>
            <p:spPr>
              <a:xfrm flipH="false" flipV="false" rot="0">
                <a:off x="0" y="0"/>
                <a:ext cx="1083733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1083733">
                    <a:moveTo>
                      <a:pt x="0" y="0"/>
                    </a:moveTo>
                    <a:lnTo>
                      <a:pt x="1083733" y="0"/>
                    </a:lnTo>
                    <a:lnTo>
                      <a:pt x="1083733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23" id="23"/>
              <p:cNvSpPr txBox="true"/>
              <p:nvPr/>
            </p:nvSpPr>
            <p:spPr>
              <a:xfrm>
                <a:off x="0" y="-66675"/>
                <a:ext cx="1083733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24" id="24"/>
            <p:cNvGrpSpPr/>
            <p:nvPr/>
          </p:nvGrpSpPr>
          <p:grpSpPr>
            <a:xfrm rot="-5400000">
              <a:off x="3708332" y="8626239"/>
              <a:ext cx="3387427" cy="786846"/>
              <a:chOff x="0" y="0"/>
              <a:chExt cx="862023" cy="200235"/>
            </a:xfrm>
          </p:grpSpPr>
          <p:sp>
            <p:nvSpPr>
              <p:cNvPr name="Freeform 25" id="25"/>
              <p:cNvSpPr/>
              <p:nvPr/>
            </p:nvSpPr>
            <p:spPr>
              <a:xfrm flipH="false" flipV="false" rot="0">
                <a:off x="0" y="0"/>
                <a:ext cx="862023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862023">
                    <a:moveTo>
                      <a:pt x="0" y="0"/>
                    </a:moveTo>
                    <a:lnTo>
                      <a:pt x="862023" y="0"/>
                    </a:lnTo>
                    <a:lnTo>
                      <a:pt x="862023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26" id="26"/>
              <p:cNvSpPr txBox="true"/>
              <p:nvPr/>
            </p:nvSpPr>
            <p:spPr>
              <a:xfrm>
                <a:off x="0" y="-66675"/>
                <a:ext cx="862023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27" id="27"/>
            <p:cNvGrpSpPr/>
            <p:nvPr/>
          </p:nvGrpSpPr>
          <p:grpSpPr>
            <a:xfrm rot="-5400000">
              <a:off x="2676883" y="9042124"/>
              <a:ext cx="2555656" cy="786846"/>
              <a:chOff x="0" y="0"/>
              <a:chExt cx="650356" cy="200235"/>
            </a:xfrm>
          </p:grpSpPr>
          <p:sp>
            <p:nvSpPr>
              <p:cNvPr name="Freeform 28" id="28"/>
              <p:cNvSpPr/>
              <p:nvPr/>
            </p:nvSpPr>
            <p:spPr>
              <a:xfrm flipH="false" flipV="false" rot="0">
                <a:off x="0" y="0"/>
                <a:ext cx="650356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650356">
                    <a:moveTo>
                      <a:pt x="0" y="0"/>
                    </a:moveTo>
                    <a:lnTo>
                      <a:pt x="650356" y="0"/>
                    </a:lnTo>
                    <a:lnTo>
                      <a:pt x="650356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29" id="29"/>
              <p:cNvSpPr txBox="true"/>
              <p:nvPr/>
            </p:nvSpPr>
            <p:spPr>
              <a:xfrm>
                <a:off x="0" y="-66675"/>
                <a:ext cx="650356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30" id="30"/>
            <p:cNvGrpSpPr/>
            <p:nvPr/>
          </p:nvGrpSpPr>
          <p:grpSpPr>
            <a:xfrm rot="-5400000">
              <a:off x="1660521" y="9473096"/>
              <a:ext cx="1693713" cy="786846"/>
              <a:chOff x="0" y="0"/>
              <a:chExt cx="431012" cy="200235"/>
            </a:xfrm>
          </p:grpSpPr>
          <p:sp>
            <p:nvSpPr>
              <p:cNvPr name="Freeform 31" id="31"/>
              <p:cNvSpPr/>
              <p:nvPr/>
            </p:nvSpPr>
            <p:spPr>
              <a:xfrm flipH="false" flipV="false" rot="0">
                <a:off x="0" y="0"/>
                <a:ext cx="431012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431012">
                    <a:moveTo>
                      <a:pt x="0" y="0"/>
                    </a:moveTo>
                    <a:lnTo>
                      <a:pt x="431012" y="0"/>
                    </a:lnTo>
                    <a:lnTo>
                      <a:pt x="431012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32" id="32"/>
              <p:cNvSpPr txBox="true"/>
              <p:nvPr/>
            </p:nvSpPr>
            <p:spPr>
              <a:xfrm>
                <a:off x="0" y="-66675"/>
                <a:ext cx="431012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33" id="33"/>
            <p:cNvGrpSpPr/>
            <p:nvPr/>
          </p:nvGrpSpPr>
          <p:grpSpPr>
            <a:xfrm rot="-5400000">
              <a:off x="527665" y="9787574"/>
              <a:ext cx="1064758" cy="786846"/>
              <a:chOff x="0" y="0"/>
              <a:chExt cx="270957" cy="200235"/>
            </a:xfrm>
          </p:grpSpPr>
          <p:sp>
            <p:nvSpPr>
              <p:cNvPr name="Freeform 34" id="34"/>
              <p:cNvSpPr/>
              <p:nvPr/>
            </p:nvSpPr>
            <p:spPr>
              <a:xfrm flipH="false" flipV="false" rot="0">
                <a:off x="0" y="0"/>
                <a:ext cx="270957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270957">
                    <a:moveTo>
                      <a:pt x="0" y="0"/>
                    </a:moveTo>
                    <a:lnTo>
                      <a:pt x="270957" y="0"/>
                    </a:lnTo>
                    <a:lnTo>
                      <a:pt x="270957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35" id="35"/>
              <p:cNvSpPr txBox="true"/>
              <p:nvPr/>
            </p:nvSpPr>
            <p:spPr>
              <a:xfrm>
                <a:off x="0" y="-66675"/>
                <a:ext cx="270957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sp>
          <p:nvSpPr>
            <p:cNvPr name="AutoShape 36" id="36"/>
            <p:cNvSpPr/>
            <p:nvPr/>
          </p:nvSpPr>
          <p:spPr>
            <a:xfrm flipV="true">
              <a:off x="38100" y="0"/>
              <a:ext cx="0" cy="11186160"/>
            </a:xfrm>
            <a:prstGeom prst="line">
              <a:avLst/>
            </a:prstGeom>
            <a:ln cap="flat" w="76200">
              <a:solidFill>
                <a:srgbClr val="000000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37" id="37"/>
            <p:cNvSpPr/>
            <p:nvPr/>
          </p:nvSpPr>
          <p:spPr>
            <a:xfrm>
              <a:off x="38100" y="11148060"/>
              <a:ext cx="15855198" cy="38100"/>
            </a:xfrm>
            <a:prstGeom prst="line">
              <a:avLst/>
            </a:prstGeom>
            <a:ln cap="flat" w="76200">
              <a:solidFill>
                <a:srgbClr val="000000"/>
              </a:solidFill>
              <a:prstDash val="solid"/>
              <a:headEnd type="none" len="sm" w="sm"/>
              <a:tailEnd type="none" len="sm" w="sm"/>
            </a:ln>
          </p:spPr>
        </p:sp>
      </p:grpSp>
      <p:sp>
        <p:nvSpPr>
          <p:cNvPr name="Freeform 38" id="38"/>
          <p:cNvSpPr/>
          <p:nvPr/>
        </p:nvSpPr>
        <p:spPr>
          <a:xfrm flipH="false" flipV="false" rot="3459288">
            <a:off x="1888319" y="6010768"/>
            <a:ext cx="3631007" cy="1098380"/>
          </a:xfrm>
          <a:custGeom>
            <a:avLst/>
            <a:gdLst/>
            <a:ahLst/>
            <a:cxnLst/>
            <a:rect r="r" b="b" t="t" l="l"/>
            <a:pathLst>
              <a:path h="1098380" w="3631007">
                <a:moveTo>
                  <a:pt x="0" y="0"/>
                </a:moveTo>
                <a:lnTo>
                  <a:pt x="3631007" y="0"/>
                </a:lnTo>
                <a:lnTo>
                  <a:pt x="3631007" y="1098380"/>
                </a:lnTo>
                <a:lnTo>
                  <a:pt x="0" y="109838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9" id="39"/>
          <p:cNvSpPr txBox="true"/>
          <p:nvPr/>
        </p:nvSpPr>
        <p:spPr>
          <a:xfrm rot="0">
            <a:off x="9139238" y="4901565"/>
            <a:ext cx="9525" cy="4171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50"/>
              </a:lnSpc>
              <a:spcBef>
                <a:spcPct val="0"/>
              </a:spcBef>
            </a:pPr>
          </a:p>
        </p:txBody>
      </p:sp>
      <p:sp>
        <p:nvSpPr>
          <p:cNvPr name="TextBox 40" id="40"/>
          <p:cNvSpPr txBox="true"/>
          <p:nvPr/>
        </p:nvSpPr>
        <p:spPr>
          <a:xfrm rot="0">
            <a:off x="0" y="3357650"/>
            <a:ext cx="3918448" cy="17037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20"/>
              </a:lnSpc>
            </a:pPr>
            <a:r>
              <a:rPr lang="en-US" sz="4800">
                <a:solidFill>
                  <a:srgbClr val="000000"/>
                </a:solidFill>
                <a:latin typeface="Rasputin Bold"/>
              </a:rPr>
              <a:t>Self Perception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7CDB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016209">
            <a:off x="-4856808" y="4203253"/>
            <a:ext cx="8901994" cy="10457555"/>
          </a:xfrm>
          <a:custGeom>
            <a:avLst/>
            <a:gdLst/>
            <a:ahLst/>
            <a:cxnLst/>
            <a:rect r="r" b="b" t="t" l="l"/>
            <a:pathLst>
              <a:path h="10457555" w="8901994">
                <a:moveTo>
                  <a:pt x="0" y="0"/>
                </a:moveTo>
                <a:lnTo>
                  <a:pt x="8901994" y="0"/>
                </a:lnTo>
                <a:lnTo>
                  <a:pt x="8901994" y="10457555"/>
                </a:lnTo>
                <a:lnTo>
                  <a:pt x="0" y="104575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1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8862409">
            <a:off x="14947210" y="-2727626"/>
            <a:ext cx="8901994" cy="10457555"/>
          </a:xfrm>
          <a:custGeom>
            <a:avLst/>
            <a:gdLst/>
            <a:ahLst/>
            <a:cxnLst/>
            <a:rect r="r" b="b" t="t" l="l"/>
            <a:pathLst>
              <a:path h="10457555" w="8901994">
                <a:moveTo>
                  <a:pt x="0" y="0"/>
                </a:moveTo>
                <a:lnTo>
                  <a:pt x="8901994" y="0"/>
                </a:lnTo>
                <a:lnTo>
                  <a:pt x="8901994" y="10457555"/>
                </a:lnTo>
                <a:lnTo>
                  <a:pt x="0" y="104575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1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6787978">
            <a:off x="13919519" y="-3856269"/>
            <a:ext cx="7755409" cy="12292435"/>
          </a:xfrm>
          <a:custGeom>
            <a:avLst/>
            <a:gdLst/>
            <a:ahLst/>
            <a:cxnLst/>
            <a:rect r="r" b="b" t="t" l="l"/>
            <a:pathLst>
              <a:path h="12292435" w="7755409">
                <a:moveTo>
                  <a:pt x="0" y="0"/>
                </a:moveTo>
                <a:lnTo>
                  <a:pt x="7755409" y="0"/>
                </a:lnTo>
                <a:lnTo>
                  <a:pt x="7755409" y="12292435"/>
                </a:lnTo>
                <a:lnTo>
                  <a:pt x="0" y="122924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3918448" y="934403"/>
            <a:ext cx="11920042" cy="8418195"/>
            <a:chOff x="0" y="0"/>
            <a:chExt cx="15893390" cy="11224260"/>
          </a:xfrm>
        </p:grpSpPr>
        <p:grpSp>
          <p:nvGrpSpPr>
            <p:cNvPr name="Group 6" id="6"/>
            <p:cNvGrpSpPr/>
            <p:nvPr/>
          </p:nvGrpSpPr>
          <p:grpSpPr>
            <a:xfrm rot="-5400000">
              <a:off x="8911444" y="5927752"/>
              <a:ext cx="8776102" cy="786846"/>
              <a:chOff x="0" y="0"/>
              <a:chExt cx="2233319" cy="200235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2233319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2233319">
                    <a:moveTo>
                      <a:pt x="0" y="0"/>
                    </a:moveTo>
                    <a:lnTo>
                      <a:pt x="2233319" y="0"/>
                    </a:lnTo>
                    <a:lnTo>
                      <a:pt x="2233319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0" y="-66675"/>
                <a:ext cx="2233319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-5400000">
              <a:off x="8152765" y="6490047"/>
              <a:ext cx="7651511" cy="786846"/>
              <a:chOff x="0" y="0"/>
              <a:chExt cx="1947136" cy="200235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1947136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1947136">
                    <a:moveTo>
                      <a:pt x="0" y="0"/>
                    </a:moveTo>
                    <a:lnTo>
                      <a:pt x="1947136" y="0"/>
                    </a:lnTo>
                    <a:lnTo>
                      <a:pt x="1947136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66675"/>
                <a:ext cx="1947136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12" id="12"/>
            <p:cNvGrpSpPr/>
            <p:nvPr/>
          </p:nvGrpSpPr>
          <p:grpSpPr>
            <a:xfrm rot="-5400000">
              <a:off x="7314163" y="6970626"/>
              <a:ext cx="6690354" cy="786846"/>
              <a:chOff x="0" y="0"/>
              <a:chExt cx="1702543" cy="200235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1702543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1702543">
                    <a:moveTo>
                      <a:pt x="0" y="0"/>
                    </a:moveTo>
                    <a:lnTo>
                      <a:pt x="1702543" y="0"/>
                    </a:lnTo>
                    <a:lnTo>
                      <a:pt x="1702543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0" y="-66675"/>
                <a:ext cx="1702543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15" id="15"/>
            <p:cNvGrpSpPr/>
            <p:nvPr/>
          </p:nvGrpSpPr>
          <p:grpSpPr>
            <a:xfrm rot="-5400000">
              <a:off x="6401627" y="7377269"/>
              <a:ext cx="5877067" cy="786846"/>
              <a:chOff x="0" y="0"/>
              <a:chExt cx="1495580" cy="200235"/>
            </a:xfrm>
          </p:grpSpPr>
          <p:sp>
            <p:nvSpPr>
              <p:cNvPr name="Freeform 16" id="16"/>
              <p:cNvSpPr/>
              <p:nvPr/>
            </p:nvSpPr>
            <p:spPr>
              <a:xfrm flipH="false" flipV="false" rot="0">
                <a:off x="0" y="0"/>
                <a:ext cx="1495580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1495580">
                    <a:moveTo>
                      <a:pt x="0" y="0"/>
                    </a:moveTo>
                    <a:lnTo>
                      <a:pt x="1495580" y="0"/>
                    </a:lnTo>
                    <a:lnTo>
                      <a:pt x="1495580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17" id="17"/>
              <p:cNvSpPr txBox="true"/>
              <p:nvPr/>
            </p:nvSpPr>
            <p:spPr>
              <a:xfrm>
                <a:off x="0" y="-66675"/>
                <a:ext cx="1495580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18" id="18"/>
            <p:cNvGrpSpPr/>
            <p:nvPr/>
          </p:nvGrpSpPr>
          <p:grpSpPr>
            <a:xfrm rot="-5400000">
              <a:off x="5384944" y="7802396"/>
              <a:ext cx="5026813" cy="786846"/>
              <a:chOff x="0" y="0"/>
              <a:chExt cx="1279210" cy="200235"/>
            </a:xfrm>
          </p:grpSpPr>
          <p:sp>
            <p:nvSpPr>
              <p:cNvPr name="Freeform 19" id="19"/>
              <p:cNvSpPr/>
              <p:nvPr/>
            </p:nvSpPr>
            <p:spPr>
              <a:xfrm flipH="false" flipV="false" rot="0">
                <a:off x="0" y="0"/>
                <a:ext cx="1279210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1279210">
                    <a:moveTo>
                      <a:pt x="0" y="0"/>
                    </a:moveTo>
                    <a:lnTo>
                      <a:pt x="1279210" y="0"/>
                    </a:lnTo>
                    <a:lnTo>
                      <a:pt x="1279210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20" id="20"/>
              <p:cNvSpPr txBox="true"/>
              <p:nvPr/>
            </p:nvSpPr>
            <p:spPr>
              <a:xfrm>
                <a:off x="0" y="-66675"/>
                <a:ext cx="1279210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21" id="21"/>
            <p:cNvGrpSpPr/>
            <p:nvPr/>
          </p:nvGrpSpPr>
          <p:grpSpPr>
            <a:xfrm rot="-5400000">
              <a:off x="4449839" y="8186470"/>
              <a:ext cx="4258664" cy="786846"/>
              <a:chOff x="0" y="0"/>
              <a:chExt cx="1083733" cy="200235"/>
            </a:xfrm>
          </p:grpSpPr>
          <p:sp>
            <p:nvSpPr>
              <p:cNvPr name="Freeform 22" id="22"/>
              <p:cNvSpPr/>
              <p:nvPr/>
            </p:nvSpPr>
            <p:spPr>
              <a:xfrm flipH="false" flipV="false" rot="0">
                <a:off x="0" y="0"/>
                <a:ext cx="1083733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1083733">
                    <a:moveTo>
                      <a:pt x="0" y="0"/>
                    </a:moveTo>
                    <a:lnTo>
                      <a:pt x="1083733" y="0"/>
                    </a:lnTo>
                    <a:lnTo>
                      <a:pt x="1083733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23" id="23"/>
              <p:cNvSpPr txBox="true"/>
              <p:nvPr/>
            </p:nvSpPr>
            <p:spPr>
              <a:xfrm>
                <a:off x="0" y="-66675"/>
                <a:ext cx="1083733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24" id="24"/>
            <p:cNvGrpSpPr/>
            <p:nvPr/>
          </p:nvGrpSpPr>
          <p:grpSpPr>
            <a:xfrm rot="-5400000">
              <a:off x="3708332" y="8626239"/>
              <a:ext cx="3387427" cy="786846"/>
              <a:chOff x="0" y="0"/>
              <a:chExt cx="862023" cy="200235"/>
            </a:xfrm>
          </p:grpSpPr>
          <p:sp>
            <p:nvSpPr>
              <p:cNvPr name="Freeform 25" id="25"/>
              <p:cNvSpPr/>
              <p:nvPr/>
            </p:nvSpPr>
            <p:spPr>
              <a:xfrm flipH="false" flipV="false" rot="0">
                <a:off x="0" y="0"/>
                <a:ext cx="862023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862023">
                    <a:moveTo>
                      <a:pt x="0" y="0"/>
                    </a:moveTo>
                    <a:lnTo>
                      <a:pt x="862023" y="0"/>
                    </a:lnTo>
                    <a:lnTo>
                      <a:pt x="862023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26" id="26"/>
              <p:cNvSpPr txBox="true"/>
              <p:nvPr/>
            </p:nvSpPr>
            <p:spPr>
              <a:xfrm>
                <a:off x="0" y="-66675"/>
                <a:ext cx="862023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27" id="27"/>
            <p:cNvGrpSpPr/>
            <p:nvPr/>
          </p:nvGrpSpPr>
          <p:grpSpPr>
            <a:xfrm rot="-5400000">
              <a:off x="2676883" y="9042124"/>
              <a:ext cx="2555656" cy="786846"/>
              <a:chOff x="0" y="0"/>
              <a:chExt cx="650356" cy="200235"/>
            </a:xfrm>
          </p:grpSpPr>
          <p:sp>
            <p:nvSpPr>
              <p:cNvPr name="Freeform 28" id="28"/>
              <p:cNvSpPr/>
              <p:nvPr/>
            </p:nvSpPr>
            <p:spPr>
              <a:xfrm flipH="false" flipV="false" rot="0">
                <a:off x="0" y="0"/>
                <a:ext cx="650356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650356">
                    <a:moveTo>
                      <a:pt x="0" y="0"/>
                    </a:moveTo>
                    <a:lnTo>
                      <a:pt x="650356" y="0"/>
                    </a:lnTo>
                    <a:lnTo>
                      <a:pt x="650356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29" id="29"/>
              <p:cNvSpPr txBox="true"/>
              <p:nvPr/>
            </p:nvSpPr>
            <p:spPr>
              <a:xfrm>
                <a:off x="0" y="-66675"/>
                <a:ext cx="650356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30" id="30"/>
            <p:cNvGrpSpPr/>
            <p:nvPr/>
          </p:nvGrpSpPr>
          <p:grpSpPr>
            <a:xfrm rot="-5400000">
              <a:off x="1660521" y="9473096"/>
              <a:ext cx="1693713" cy="786846"/>
              <a:chOff x="0" y="0"/>
              <a:chExt cx="431012" cy="200235"/>
            </a:xfrm>
          </p:grpSpPr>
          <p:sp>
            <p:nvSpPr>
              <p:cNvPr name="Freeform 31" id="31"/>
              <p:cNvSpPr/>
              <p:nvPr/>
            </p:nvSpPr>
            <p:spPr>
              <a:xfrm flipH="false" flipV="false" rot="0">
                <a:off x="0" y="0"/>
                <a:ext cx="431012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431012">
                    <a:moveTo>
                      <a:pt x="0" y="0"/>
                    </a:moveTo>
                    <a:lnTo>
                      <a:pt x="431012" y="0"/>
                    </a:lnTo>
                    <a:lnTo>
                      <a:pt x="431012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32" id="32"/>
              <p:cNvSpPr txBox="true"/>
              <p:nvPr/>
            </p:nvSpPr>
            <p:spPr>
              <a:xfrm>
                <a:off x="0" y="-66675"/>
                <a:ext cx="431012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grpSp>
          <p:nvGrpSpPr>
            <p:cNvPr name="Group 33" id="33"/>
            <p:cNvGrpSpPr/>
            <p:nvPr/>
          </p:nvGrpSpPr>
          <p:grpSpPr>
            <a:xfrm rot="-5400000">
              <a:off x="527665" y="9787574"/>
              <a:ext cx="1064758" cy="786846"/>
              <a:chOff x="0" y="0"/>
              <a:chExt cx="270957" cy="200235"/>
            </a:xfrm>
          </p:grpSpPr>
          <p:sp>
            <p:nvSpPr>
              <p:cNvPr name="Freeform 34" id="34"/>
              <p:cNvSpPr/>
              <p:nvPr/>
            </p:nvSpPr>
            <p:spPr>
              <a:xfrm flipH="false" flipV="false" rot="0">
                <a:off x="0" y="0"/>
                <a:ext cx="270957" cy="200235"/>
              </a:xfrm>
              <a:custGeom>
                <a:avLst/>
                <a:gdLst/>
                <a:ahLst/>
                <a:cxnLst/>
                <a:rect r="r" b="b" t="t" l="l"/>
                <a:pathLst>
                  <a:path h="200235" w="270957">
                    <a:moveTo>
                      <a:pt x="0" y="0"/>
                    </a:moveTo>
                    <a:lnTo>
                      <a:pt x="270957" y="0"/>
                    </a:lnTo>
                    <a:lnTo>
                      <a:pt x="270957" y="200235"/>
                    </a:lnTo>
                    <a:lnTo>
                      <a:pt x="0" y="200235"/>
                    </a:lnTo>
                    <a:close/>
                  </a:path>
                </a:pathLst>
              </a:custGeom>
              <a:solidFill>
                <a:srgbClr val="142414"/>
              </a:solidFill>
            </p:spPr>
          </p:sp>
          <p:sp>
            <p:nvSpPr>
              <p:cNvPr name="TextBox 35" id="35"/>
              <p:cNvSpPr txBox="true"/>
              <p:nvPr/>
            </p:nvSpPr>
            <p:spPr>
              <a:xfrm>
                <a:off x="0" y="-66675"/>
                <a:ext cx="270957" cy="266910"/>
              </a:xfrm>
              <a:prstGeom prst="rect">
                <a:avLst/>
              </a:prstGeom>
            </p:spPr>
            <p:txBody>
              <a:bodyPr anchor="ctr" rtlCol="false" tIns="39432" lIns="39432" bIns="39432" rIns="39432"/>
              <a:lstStyle/>
              <a:p>
                <a:pPr algn="ctr">
                  <a:lnSpc>
                    <a:spcPts val="3450"/>
                  </a:lnSpc>
                </a:pPr>
              </a:p>
            </p:txBody>
          </p:sp>
        </p:grpSp>
        <p:sp>
          <p:nvSpPr>
            <p:cNvPr name="AutoShape 36" id="36"/>
            <p:cNvSpPr/>
            <p:nvPr/>
          </p:nvSpPr>
          <p:spPr>
            <a:xfrm flipV="true">
              <a:off x="38100" y="0"/>
              <a:ext cx="0" cy="11186160"/>
            </a:xfrm>
            <a:prstGeom prst="line">
              <a:avLst/>
            </a:prstGeom>
            <a:ln cap="flat" w="76200">
              <a:solidFill>
                <a:srgbClr val="000000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37" id="37"/>
            <p:cNvSpPr/>
            <p:nvPr/>
          </p:nvSpPr>
          <p:spPr>
            <a:xfrm>
              <a:off x="38100" y="11148060"/>
              <a:ext cx="15855198" cy="38100"/>
            </a:xfrm>
            <a:prstGeom prst="line">
              <a:avLst/>
            </a:prstGeom>
            <a:ln cap="flat" w="76200">
              <a:solidFill>
                <a:srgbClr val="000000"/>
              </a:solidFill>
              <a:prstDash val="solid"/>
              <a:headEnd type="none" len="sm" w="sm"/>
              <a:tailEnd type="none" len="sm" w="sm"/>
            </a:ln>
          </p:spPr>
        </p:sp>
      </p:grpSp>
      <p:sp>
        <p:nvSpPr>
          <p:cNvPr name="Freeform 38" id="38"/>
          <p:cNvSpPr/>
          <p:nvPr/>
        </p:nvSpPr>
        <p:spPr>
          <a:xfrm flipH="false" flipV="false" rot="-10800000">
            <a:off x="14368463" y="3533706"/>
            <a:ext cx="2026905" cy="2829436"/>
          </a:xfrm>
          <a:custGeom>
            <a:avLst/>
            <a:gdLst/>
            <a:ahLst/>
            <a:cxnLst/>
            <a:rect r="r" b="b" t="t" l="l"/>
            <a:pathLst>
              <a:path h="2829436" w="2026905">
                <a:moveTo>
                  <a:pt x="0" y="0"/>
                </a:moveTo>
                <a:lnTo>
                  <a:pt x="2026904" y="0"/>
                </a:lnTo>
                <a:lnTo>
                  <a:pt x="2026904" y="2829436"/>
                </a:lnTo>
                <a:lnTo>
                  <a:pt x="0" y="282943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9" id="39"/>
          <p:cNvSpPr/>
          <p:nvPr/>
        </p:nvSpPr>
        <p:spPr>
          <a:xfrm flipH="false" flipV="false" rot="3459288">
            <a:off x="1888319" y="6010768"/>
            <a:ext cx="3631007" cy="1098380"/>
          </a:xfrm>
          <a:custGeom>
            <a:avLst/>
            <a:gdLst/>
            <a:ahLst/>
            <a:cxnLst/>
            <a:rect r="r" b="b" t="t" l="l"/>
            <a:pathLst>
              <a:path h="1098380" w="3631007">
                <a:moveTo>
                  <a:pt x="0" y="0"/>
                </a:moveTo>
                <a:lnTo>
                  <a:pt x="3631007" y="0"/>
                </a:lnTo>
                <a:lnTo>
                  <a:pt x="3631007" y="1098380"/>
                </a:lnTo>
                <a:lnTo>
                  <a:pt x="0" y="109838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0" id="40"/>
          <p:cNvSpPr txBox="true"/>
          <p:nvPr/>
        </p:nvSpPr>
        <p:spPr>
          <a:xfrm rot="0">
            <a:off x="9139238" y="4901565"/>
            <a:ext cx="9525" cy="4171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50"/>
              </a:lnSpc>
              <a:spcBef>
                <a:spcPct val="0"/>
              </a:spcBef>
            </a:pPr>
          </a:p>
        </p:txBody>
      </p:sp>
      <p:sp>
        <p:nvSpPr>
          <p:cNvPr name="TextBox 41" id="41"/>
          <p:cNvSpPr txBox="true"/>
          <p:nvPr/>
        </p:nvSpPr>
        <p:spPr>
          <a:xfrm rot="0">
            <a:off x="14650005" y="6258367"/>
            <a:ext cx="3147219" cy="9093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000000"/>
                </a:solidFill>
                <a:latin typeface="Rasputin Bold"/>
              </a:rPr>
              <a:t>Potential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0" y="3357650"/>
            <a:ext cx="3918448" cy="17037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20"/>
              </a:lnSpc>
            </a:pPr>
            <a:r>
              <a:rPr lang="en-US" sz="4800">
                <a:solidFill>
                  <a:srgbClr val="000000"/>
                </a:solidFill>
                <a:latin typeface="Rasputin Bold"/>
              </a:rPr>
              <a:t>Self Perception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DAF-jXeuVEc</dc:identifier>
  <dcterms:modified xsi:type="dcterms:W3CDTF">2011-08-01T06:04:30Z</dcterms:modified>
  <cp:revision>1</cp:revision>
  <dc:title>Green Blobs Basic Simple Presentation</dc:title>
</cp:coreProperties>
</file>