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97" r:id="rId2"/>
    <p:sldId id="332" r:id="rId3"/>
    <p:sldId id="298" r:id="rId4"/>
    <p:sldId id="311" r:id="rId5"/>
    <p:sldId id="337" r:id="rId6"/>
    <p:sldId id="327" r:id="rId7"/>
    <p:sldId id="312" r:id="rId8"/>
    <p:sldId id="335" r:id="rId9"/>
    <p:sldId id="336" r:id="rId10"/>
    <p:sldId id="331" r:id="rId11"/>
    <p:sldId id="324" r:id="rId12"/>
    <p:sldId id="338" r:id="rId13"/>
    <p:sldId id="325" r:id="rId14"/>
    <p:sldId id="309" r:id="rId15"/>
  </p:sldIdLst>
  <p:sldSz cx="9144000" cy="5143500" type="screen16x9"/>
  <p:notesSz cx="6858000" cy="9144000"/>
  <p:custDataLst>
    <p:tags r:id="rId17"/>
  </p:custData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CBB6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/>
    <p:restoredTop sz="94694"/>
  </p:normalViewPr>
  <p:slideViewPr>
    <p:cSldViewPr snapToGrid="0" snapToObjects="1">
      <p:cViewPr varScale="1">
        <p:scale>
          <a:sx n="142" d="100"/>
          <a:sy n="142" d="100"/>
        </p:scale>
        <p:origin x="720" y="126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7.svg"/><Relationship Id="rId7" Type="http://schemas.openxmlformats.org/officeDocument/2006/relationships/image" Target="../media/image22.svg"/><Relationship Id="rId2" Type="http://schemas.openxmlformats.org/officeDocument/2006/relationships/image" Target="../media/image6.png"/><Relationship Id="rId1" Type="http://schemas.openxmlformats.org/officeDocument/2006/relationships/hyperlink" Target="https://forms.office.com/e/26drtcNuN1" TargetMode="Externa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Relationship Id="rId9" Type="http://schemas.openxmlformats.org/officeDocument/2006/relationships/hyperlink" Target="https://forms.office.com/e/26drtcNuN1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2D0EBE-8098-409E-81B4-C8118BF93E30}" type="doc">
      <dgm:prSet loTypeId="urn:microsoft.com/office/officeart/2018/5/layout/CenteredIconLabelDescriptionList" loCatId="icon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036963C-4B69-4180-B5CD-90735F75C1C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No planned fire alarms</a:t>
          </a:r>
        </a:p>
      </dgm:t>
    </dgm:pt>
    <dgm:pt modelId="{6A6CE5D0-6D3E-4E6B-A17E-82B467756EA0}" type="parTrans" cxnId="{AD863174-F6B3-4917-82C9-42D64E185097}">
      <dgm:prSet/>
      <dgm:spPr/>
      <dgm:t>
        <a:bodyPr/>
        <a:lstStyle/>
        <a:p>
          <a:endParaRPr lang="en-US"/>
        </a:p>
      </dgm:t>
    </dgm:pt>
    <dgm:pt modelId="{0EDB7C92-0E0E-4842-9EB8-DE2EC9A1FD50}" type="sibTrans" cxnId="{AD863174-F6B3-4917-82C9-42D64E185097}">
      <dgm:prSet/>
      <dgm:spPr/>
      <dgm:t>
        <a:bodyPr/>
        <a:lstStyle/>
        <a:p>
          <a:endParaRPr lang="en-US"/>
        </a:p>
      </dgm:t>
    </dgm:pt>
    <dgm:pt modelId="{7DC7F540-56E5-4183-ACEE-E2FF6D6B616B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Catering – please check allergen sheet </a:t>
          </a:r>
        </a:p>
      </dgm:t>
    </dgm:pt>
    <dgm:pt modelId="{1225019D-9853-4943-9290-6C579DE7AE9A}" type="parTrans" cxnId="{CFF0BBB8-A147-40E8-9AD2-FDC14BAEDAE3}">
      <dgm:prSet/>
      <dgm:spPr/>
      <dgm:t>
        <a:bodyPr/>
        <a:lstStyle/>
        <a:p>
          <a:endParaRPr lang="en-GB"/>
        </a:p>
      </dgm:t>
    </dgm:pt>
    <dgm:pt modelId="{46BCC52A-2C2C-4D1B-A940-A5DD92AF4DBB}" type="sibTrans" cxnId="{CFF0BBB8-A147-40E8-9AD2-FDC14BAEDAE3}">
      <dgm:prSet/>
      <dgm:spPr/>
      <dgm:t>
        <a:bodyPr/>
        <a:lstStyle/>
        <a:p>
          <a:endParaRPr lang="en-GB"/>
        </a:p>
      </dgm:t>
    </dgm:pt>
    <dgm:pt modelId="{B501E6AE-3BE4-4794-925C-695EC37C3DE6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Facilities</a:t>
          </a:r>
        </a:p>
      </dgm:t>
    </dgm:pt>
    <dgm:pt modelId="{A4AFE74D-0D1F-47DF-95C4-95063D5BCD10}" type="parTrans" cxnId="{ADD52EF2-2EE9-4CAB-8172-BBB3E9FAE1A5}">
      <dgm:prSet/>
      <dgm:spPr/>
      <dgm:t>
        <a:bodyPr/>
        <a:lstStyle/>
        <a:p>
          <a:endParaRPr lang="en-GB"/>
        </a:p>
      </dgm:t>
    </dgm:pt>
    <dgm:pt modelId="{7A62AB13-5E59-4A41-916A-F3E512B8D738}" type="sibTrans" cxnId="{ADD52EF2-2EE9-4CAB-8172-BBB3E9FAE1A5}">
      <dgm:prSet/>
      <dgm:spPr/>
      <dgm:t>
        <a:bodyPr/>
        <a:lstStyle/>
        <a:p>
          <a:endParaRPr lang="en-GB"/>
        </a:p>
      </dgm:t>
    </dgm:pt>
    <dgm:pt modelId="{65795AC2-D65B-49E6-B8DE-4B898052E6F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Rooming</a:t>
          </a:r>
        </a:p>
      </dgm:t>
    </dgm:pt>
    <dgm:pt modelId="{3FF64681-CD78-4E3E-8118-067FA6CD4442}" type="parTrans" cxnId="{5E87E7BA-F1D4-4B69-B337-4698E2764327}">
      <dgm:prSet/>
      <dgm:spPr/>
      <dgm:t>
        <a:bodyPr/>
        <a:lstStyle/>
        <a:p>
          <a:endParaRPr lang="en-GB"/>
        </a:p>
      </dgm:t>
    </dgm:pt>
    <dgm:pt modelId="{D8930878-4EA8-46BF-8B02-67DF493BD171}" type="sibTrans" cxnId="{5E87E7BA-F1D4-4B69-B337-4698E2764327}">
      <dgm:prSet/>
      <dgm:spPr/>
      <dgm:t>
        <a:bodyPr/>
        <a:lstStyle/>
        <a:p>
          <a:endParaRPr lang="en-GB"/>
        </a:p>
      </dgm:t>
    </dgm:pt>
    <dgm:pt modelId="{96907E33-1A5F-423C-9BAB-138C30E1649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Photography</a:t>
          </a:r>
        </a:p>
      </dgm:t>
    </dgm:pt>
    <dgm:pt modelId="{BAE7115A-D24B-4FE5-AAC5-039A9EE37D15}" type="parTrans" cxnId="{C11E60F9-22F6-41DA-BA98-484B0D693F17}">
      <dgm:prSet/>
      <dgm:spPr/>
      <dgm:t>
        <a:bodyPr/>
        <a:lstStyle/>
        <a:p>
          <a:endParaRPr lang="en-GB"/>
        </a:p>
      </dgm:t>
    </dgm:pt>
    <dgm:pt modelId="{2074D908-A9DD-4FC1-ABD7-47F2129C0A57}" type="sibTrans" cxnId="{C11E60F9-22F6-41DA-BA98-484B0D693F17}">
      <dgm:prSet/>
      <dgm:spPr/>
      <dgm:t>
        <a:bodyPr/>
        <a:lstStyle/>
        <a:p>
          <a:endParaRPr lang="en-GB"/>
        </a:p>
      </dgm:t>
    </dgm:pt>
    <dgm:pt modelId="{29F9D032-275F-4841-94A7-60F295B35201}" type="pres">
      <dgm:prSet presAssocID="{9C2D0EBE-8098-409E-81B4-C8118BF93E30}" presName="root" presStyleCnt="0">
        <dgm:presLayoutVars>
          <dgm:dir/>
          <dgm:resizeHandles val="exact"/>
        </dgm:presLayoutVars>
      </dgm:prSet>
      <dgm:spPr/>
    </dgm:pt>
    <dgm:pt modelId="{C44FF247-7B2B-4F5C-AAB2-8BD8E30AE1C2}" type="pres">
      <dgm:prSet presAssocID="{A036963C-4B69-4180-B5CD-90735F75C1CD}" presName="compNode" presStyleCnt="0"/>
      <dgm:spPr/>
    </dgm:pt>
    <dgm:pt modelId="{1A46FFB1-0942-483A-B042-9A41EAE896DB}" type="pres">
      <dgm:prSet presAssocID="{A036963C-4B69-4180-B5CD-90735F75C1CD}" presName="iconRect" presStyleLbl="node1" presStyleIdx="0" presStyleCnt="5" custScaleX="139320" custScaleY="13932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7D512A2A-099B-4D8C-9191-91E2F0468475}" type="pres">
      <dgm:prSet presAssocID="{A036963C-4B69-4180-B5CD-90735F75C1CD}" presName="iconSpace" presStyleCnt="0"/>
      <dgm:spPr/>
    </dgm:pt>
    <dgm:pt modelId="{129316D3-7890-4224-A8D0-08803E09ADD4}" type="pres">
      <dgm:prSet presAssocID="{A036963C-4B69-4180-B5CD-90735F75C1CD}" presName="parTx" presStyleLbl="revTx" presStyleIdx="0" presStyleCnt="10">
        <dgm:presLayoutVars>
          <dgm:chMax val="0"/>
          <dgm:chPref val="0"/>
        </dgm:presLayoutVars>
      </dgm:prSet>
      <dgm:spPr/>
    </dgm:pt>
    <dgm:pt modelId="{D8C3CDCA-38ED-4B8C-BFB7-19AB5731A598}" type="pres">
      <dgm:prSet presAssocID="{A036963C-4B69-4180-B5CD-90735F75C1CD}" presName="txSpace" presStyleCnt="0"/>
      <dgm:spPr/>
    </dgm:pt>
    <dgm:pt modelId="{EE76F355-4542-4C93-86DE-51C20E7450ED}" type="pres">
      <dgm:prSet presAssocID="{A036963C-4B69-4180-B5CD-90735F75C1CD}" presName="desTx" presStyleLbl="revTx" presStyleIdx="1" presStyleCnt="10">
        <dgm:presLayoutVars/>
      </dgm:prSet>
      <dgm:spPr/>
    </dgm:pt>
    <dgm:pt modelId="{20D54ABF-BE02-4C77-9B58-57C2325059AD}" type="pres">
      <dgm:prSet presAssocID="{0EDB7C92-0E0E-4842-9EB8-DE2EC9A1FD50}" presName="sibTrans" presStyleCnt="0"/>
      <dgm:spPr/>
    </dgm:pt>
    <dgm:pt modelId="{460A92C4-2CB0-41FD-A1F9-50FC6B4BEAEE}" type="pres">
      <dgm:prSet presAssocID="{7DC7F540-56E5-4183-ACEE-E2FF6D6B616B}" presName="compNode" presStyleCnt="0"/>
      <dgm:spPr/>
    </dgm:pt>
    <dgm:pt modelId="{E110DC76-C51C-4B32-94A1-77469DEB5DF4}" type="pres">
      <dgm:prSet presAssocID="{7DC7F540-56E5-4183-ACEE-E2FF6D6B616B}" presName="iconRect" presStyleLbl="node1" presStyleIdx="1" presStyleCnt="5" custScaleX="139320" custScaleY="139320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ood Delivery with solid fill"/>
        </a:ext>
      </dgm:extLst>
    </dgm:pt>
    <dgm:pt modelId="{7DC9F927-27C6-400B-9D93-926FC0501E5B}" type="pres">
      <dgm:prSet presAssocID="{7DC7F540-56E5-4183-ACEE-E2FF6D6B616B}" presName="iconSpace" presStyleCnt="0"/>
      <dgm:spPr/>
    </dgm:pt>
    <dgm:pt modelId="{E639DFDC-E23B-4161-9B26-B4DB631D6917}" type="pres">
      <dgm:prSet presAssocID="{7DC7F540-56E5-4183-ACEE-E2FF6D6B616B}" presName="parTx" presStyleLbl="revTx" presStyleIdx="2" presStyleCnt="10">
        <dgm:presLayoutVars>
          <dgm:chMax val="0"/>
          <dgm:chPref val="0"/>
        </dgm:presLayoutVars>
      </dgm:prSet>
      <dgm:spPr/>
    </dgm:pt>
    <dgm:pt modelId="{CDFB3EDF-BB3B-4071-8DE6-D6FF4D4BF963}" type="pres">
      <dgm:prSet presAssocID="{7DC7F540-56E5-4183-ACEE-E2FF6D6B616B}" presName="txSpace" presStyleCnt="0"/>
      <dgm:spPr/>
    </dgm:pt>
    <dgm:pt modelId="{DCDA9528-2083-4F0F-B87E-01A22853A344}" type="pres">
      <dgm:prSet presAssocID="{7DC7F540-56E5-4183-ACEE-E2FF6D6B616B}" presName="desTx" presStyleLbl="revTx" presStyleIdx="3" presStyleCnt="10">
        <dgm:presLayoutVars/>
      </dgm:prSet>
      <dgm:spPr/>
    </dgm:pt>
    <dgm:pt modelId="{9B7F8A45-E8D1-415E-A876-68FF1C8DF6DA}" type="pres">
      <dgm:prSet presAssocID="{46BCC52A-2C2C-4D1B-A940-A5DD92AF4DBB}" presName="sibTrans" presStyleCnt="0"/>
      <dgm:spPr/>
    </dgm:pt>
    <dgm:pt modelId="{8CBE27DE-50EB-47E4-B745-4E31FFC134C1}" type="pres">
      <dgm:prSet presAssocID="{B501E6AE-3BE4-4794-925C-695EC37C3DE6}" presName="compNode" presStyleCnt="0"/>
      <dgm:spPr/>
    </dgm:pt>
    <dgm:pt modelId="{A30B4713-E836-4770-8D13-7FF4A1CFC768}" type="pres">
      <dgm:prSet presAssocID="{B501E6AE-3BE4-4794-925C-695EC37C3DE6}" presName="iconRect" presStyleLbl="node1" presStyleIdx="2" presStyleCnt="5" custScaleX="139320" custScaleY="139320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oilet with solid fill"/>
        </a:ext>
      </dgm:extLst>
    </dgm:pt>
    <dgm:pt modelId="{FA099DBC-0655-4F59-82A1-83F2882189F9}" type="pres">
      <dgm:prSet presAssocID="{B501E6AE-3BE4-4794-925C-695EC37C3DE6}" presName="iconSpace" presStyleCnt="0"/>
      <dgm:spPr/>
    </dgm:pt>
    <dgm:pt modelId="{2A9D30CD-FD6B-4542-826C-8050911D90A5}" type="pres">
      <dgm:prSet presAssocID="{B501E6AE-3BE4-4794-925C-695EC37C3DE6}" presName="parTx" presStyleLbl="revTx" presStyleIdx="4" presStyleCnt="10">
        <dgm:presLayoutVars>
          <dgm:chMax val="0"/>
          <dgm:chPref val="0"/>
        </dgm:presLayoutVars>
      </dgm:prSet>
      <dgm:spPr/>
    </dgm:pt>
    <dgm:pt modelId="{AB930298-FBB1-4957-BB17-A036A82A572B}" type="pres">
      <dgm:prSet presAssocID="{B501E6AE-3BE4-4794-925C-695EC37C3DE6}" presName="txSpace" presStyleCnt="0"/>
      <dgm:spPr/>
    </dgm:pt>
    <dgm:pt modelId="{FDC1AD5B-A6DE-4977-A9A3-A9CDBBF5FA5D}" type="pres">
      <dgm:prSet presAssocID="{B501E6AE-3BE4-4794-925C-695EC37C3DE6}" presName="desTx" presStyleLbl="revTx" presStyleIdx="5" presStyleCnt="10">
        <dgm:presLayoutVars/>
      </dgm:prSet>
      <dgm:spPr/>
    </dgm:pt>
    <dgm:pt modelId="{7536D8AF-C454-4E66-B57E-65075F9BCFCA}" type="pres">
      <dgm:prSet presAssocID="{7A62AB13-5E59-4A41-916A-F3E512B8D738}" presName="sibTrans" presStyleCnt="0"/>
      <dgm:spPr/>
    </dgm:pt>
    <dgm:pt modelId="{7AC5C9BE-B224-439F-9B41-2DBC640CB95F}" type="pres">
      <dgm:prSet presAssocID="{65795AC2-D65B-49E6-B8DE-4B898052E6F2}" presName="compNode" presStyleCnt="0"/>
      <dgm:spPr/>
    </dgm:pt>
    <dgm:pt modelId="{38B181D4-5CB6-48D2-B3E4-2776A9B429DF}" type="pres">
      <dgm:prSet presAssocID="{65795AC2-D65B-49E6-B8DE-4B898052E6F2}" presName="iconRect" presStyleLbl="node1" presStyleIdx="3" presStyleCnt="5" custScaleX="139320" custScaleY="139320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oup brainstorm with solid fill"/>
        </a:ext>
      </dgm:extLst>
    </dgm:pt>
    <dgm:pt modelId="{CBD174D5-382F-4A55-B12D-850CBE7D302A}" type="pres">
      <dgm:prSet presAssocID="{65795AC2-D65B-49E6-B8DE-4B898052E6F2}" presName="iconSpace" presStyleCnt="0"/>
      <dgm:spPr/>
    </dgm:pt>
    <dgm:pt modelId="{BA25FDDC-EB44-4876-8943-91DF7B1E14E5}" type="pres">
      <dgm:prSet presAssocID="{65795AC2-D65B-49E6-B8DE-4B898052E6F2}" presName="parTx" presStyleLbl="revTx" presStyleIdx="6" presStyleCnt="10">
        <dgm:presLayoutVars>
          <dgm:chMax val="0"/>
          <dgm:chPref val="0"/>
        </dgm:presLayoutVars>
      </dgm:prSet>
      <dgm:spPr/>
    </dgm:pt>
    <dgm:pt modelId="{4AA6DBA9-F99B-4DA7-AA35-79603C3A6A9B}" type="pres">
      <dgm:prSet presAssocID="{65795AC2-D65B-49E6-B8DE-4B898052E6F2}" presName="txSpace" presStyleCnt="0"/>
      <dgm:spPr/>
    </dgm:pt>
    <dgm:pt modelId="{48E3DA8E-5356-4232-9D05-774AB83B8079}" type="pres">
      <dgm:prSet presAssocID="{65795AC2-D65B-49E6-B8DE-4B898052E6F2}" presName="desTx" presStyleLbl="revTx" presStyleIdx="7" presStyleCnt="10">
        <dgm:presLayoutVars/>
      </dgm:prSet>
      <dgm:spPr/>
    </dgm:pt>
    <dgm:pt modelId="{D09DB2BB-ADAE-45E2-A759-8E96059BA792}" type="pres">
      <dgm:prSet presAssocID="{D8930878-4EA8-46BF-8B02-67DF493BD171}" presName="sibTrans" presStyleCnt="0"/>
      <dgm:spPr/>
    </dgm:pt>
    <dgm:pt modelId="{AB13BDD2-8409-47A6-A541-3C55D2E12DF0}" type="pres">
      <dgm:prSet presAssocID="{96907E33-1A5F-423C-9BAB-138C30E1649D}" presName="compNode" presStyleCnt="0"/>
      <dgm:spPr/>
    </dgm:pt>
    <dgm:pt modelId="{6F952DE6-6A1D-4699-8508-3F3BCED9A773}" type="pres">
      <dgm:prSet presAssocID="{96907E33-1A5F-423C-9BAB-138C30E1649D}" presName="iconRect" presStyleLbl="node1" presStyleIdx="4" presStyleCnt="5" custScaleX="139320" custScaleY="139320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amera with solid fill"/>
        </a:ext>
      </dgm:extLst>
    </dgm:pt>
    <dgm:pt modelId="{EAE6914F-5255-4B09-BBCA-C03BCB17801A}" type="pres">
      <dgm:prSet presAssocID="{96907E33-1A5F-423C-9BAB-138C30E1649D}" presName="iconSpace" presStyleCnt="0"/>
      <dgm:spPr/>
    </dgm:pt>
    <dgm:pt modelId="{13F10BF6-7F10-45D1-80DF-49A2532C159D}" type="pres">
      <dgm:prSet presAssocID="{96907E33-1A5F-423C-9BAB-138C30E1649D}" presName="parTx" presStyleLbl="revTx" presStyleIdx="8" presStyleCnt="10">
        <dgm:presLayoutVars>
          <dgm:chMax val="0"/>
          <dgm:chPref val="0"/>
        </dgm:presLayoutVars>
      </dgm:prSet>
      <dgm:spPr/>
    </dgm:pt>
    <dgm:pt modelId="{7E706619-FECC-4834-AB81-E725E4B84674}" type="pres">
      <dgm:prSet presAssocID="{96907E33-1A5F-423C-9BAB-138C30E1649D}" presName="txSpace" presStyleCnt="0"/>
      <dgm:spPr/>
    </dgm:pt>
    <dgm:pt modelId="{86673BDE-9DCD-420E-86EE-C03AA166BD70}" type="pres">
      <dgm:prSet presAssocID="{96907E33-1A5F-423C-9BAB-138C30E1649D}" presName="desTx" presStyleLbl="revTx" presStyleIdx="9" presStyleCnt="10">
        <dgm:presLayoutVars/>
      </dgm:prSet>
      <dgm:spPr/>
    </dgm:pt>
  </dgm:ptLst>
  <dgm:cxnLst>
    <dgm:cxn modelId="{7CBF8D04-5472-4E42-8149-3E230DB122A3}" type="presOf" srcId="{96907E33-1A5F-423C-9BAB-138C30E1649D}" destId="{13F10BF6-7F10-45D1-80DF-49A2532C159D}" srcOrd="0" destOrd="0" presId="urn:microsoft.com/office/officeart/2018/5/layout/CenteredIconLabelDescriptionList"/>
    <dgm:cxn modelId="{1E678B43-8581-42F1-8708-0E3F469BA7B6}" type="presOf" srcId="{9C2D0EBE-8098-409E-81B4-C8118BF93E30}" destId="{29F9D032-275F-4841-94A7-60F295B35201}" srcOrd="0" destOrd="0" presId="urn:microsoft.com/office/officeart/2018/5/layout/CenteredIconLabelDescriptionList"/>
    <dgm:cxn modelId="{A9050064-F337-4B25-91C1-ECE85B9B5728}" type="presOf" srcId="{B501E6AE-3BE4-4794-925C-695EC37C3DE6}" destId="{2A9D30CD-FD6B-4542-826C-8050911D90A5}" srcOrd="0" destOrd="0" presId="urn:microsoft.com/office/officeart/2018/5/layout/CenteredIconLabelDescriptionList"/>
    <dgm:cxn modelId="{F582D54E-845E-4155-A2B4-60CCDA785089}" type="presOf" srcId="{65795AC2-D65B-49E6-B8DE-4B898052E6F2}" destId="{BA25FDDC-EB44-4876-8943-91DF7B1E14E5}" srcOrd="0" destOrd="0" presId="urn:microsoft.com/office/officeart/2018/5/layout/CenteredIconLabelDescriptionList"/>
    <dgm:cxn modelId="{AD863174-F6B3-4917-82C9-42D64E185097}" srcId="{9C2D0EBE-8098-409E-81B4-C8118BF93E30}" destId="{A036963C-4B69-4180-B5CD-90735F75C1CD}" srcOrd="0" destOrd="0" parTransId="{6A6CE5D0-6D3E-4E6B-A17E-82B467756EA0}" sibTransId="{0EDB7C92-0E0E-4842-9EB8-DE2EC9A1FD50}"/>
    <dgm:cxn modelId="{CFF0BBB8-A147-40E8-9AD2-FDC14BAEDAE3}" srcId="{9C2D0EBE-8098-409E-81B4-C8118BF93E30}" destId="{7DC7F540-56E5-4183-ACEE-E2FF6D6B616B}" srcOrd="1" destOrd="0" parTransId="{1225019D-9853-4943-9290-6C579DE7AE9A}" sibTransId="{46BCC52A-2C2C-4D1B-A940-A5DD92AF4DBB}"/>
    <dgm:cxn modelId="{5E87E7BA-F1D4-4B69-B337-4698E2764327}" srcId="{9C2D0EBE-8098-409E-81B4-C8118BF93E30}" destId="{65795AC2-D65B-49E6-B8DE-4B898052E6F2}" srcOrd="3" destOrd="0" parTransId="{3FF64681-CD78-4E3E-8118-067FA6CD4442}" sibTransId="{D8930878-4EA8-46BF-8B02-67DF493BD171}"/>
    <dgm:cxn modelId="{3172CCC6-54CE-4682-8019-D51E0625A38B}" type="presOf" srcId="{7DC7F540-56E5-4183-ACEE-E2FF6D6B616B}" destId="{E639DFDC-E23B-4161-9B26-B4DB631D6917}" srcOrd="0" destOrd="0" presId="urn:microsoft.com/office/officeart/2018/5/layout/CenteredIconLabelDescriptionList"/>
    <dgm:cxn modelId="{7509ABE8-453A-4E15-B180-70DD3CA6E04F}" type="presOf" srcId="{A036963C-4B69-4180-B5CD-90735F75C1CD}" destId="{129316D3-7890-4224-A8D0-08803E09ADD4}" srcOrd="0" destOrd="0" presId="urn:microsoft.com/office/officeart/2018/5/layout/CenteredIconLabelDescriptionList"/>
    <dgm:cxn modelId="{ADD52EF2-2EE9-4CAB-8172-BBB3E9FAE1A5}" srcId="{9C2D0EBE-8098-409E-81B4-C8118BF93E30}" destId="{B501E6AE-3BE4-4794-925C-695EC37C3DE6}" srcOrd="2" destOrd="0" parTransId="{A4AFE74D-0D1F-47DF-95C4-95063D5BCD10}" sibTransId="{7A62AB13-5E59-4A41-916A-F3E512B8D738}"/>
    <dgm:cxn modelId="{C11E60F9-22F6-41DA-BA98-484B0D693F17}" srcId="{9C2D0EBE-8098-409E-81B4-C8118BF93E30}" destId="{96907E33-1A5F-423C-9BAB-138C30E1649D}" srcOrd="4" destOrd="0" parTransId="{BAE7115A-D24B-4FE5-AAC5-039A9EE37D15}" sibTransId="{2074D908-A9DD-4FC1-ABD7-47F2129C0A57}"/>
    <dgm:cxn modelId="{B4BF4667-373D-44BF-871E-49A015C6CBEE}" type="presParOf" srcId="{29F9D032-275F-4841-94A7-60F295B35201}" destId="{C44FF247-7B2B-4F5C-AAB2-8BD8E30AE1C2}" srcOrd="0" destOrd="0" presId="urn:microsoft.com/office/officeart/2018/5/layout/CenteredIconLabelDescriptionList"/>
    <dgm:cxn modelId="{F8D92E31-9547-430E-AB7E-32A251409E88}" type="presParOf" srcId="{C44FF247-7B2B-4F5C-AAB2-8BD8E30AE1C2}" destId="{1A46FFB1-0942-483A-B042-9A41EAE896DB}" srcOrd="0" destOrd="0" presId="urn:microsoft.com/office/officeart/2018/5/layout/CenteredIconLabelDescriptionList"/>
    <dgm:cxn modelId="{AC93908A-12C8-4365-A3B7-3A6A2CE94BE6}" type="presParOf" srcId="{C44FF247-7B2B-4F5C-AAB2-8BD8E30AE1C2}" destId="{7D512A2A-099B-4D8C-9191-91E2F0468475}" srcOrd="1" destOrd="0" presId="urn:microsoft.com/office/officeart/2018/5/layout/CenteredIconLabelDescriptionList"/>
    <dgm:cxn modelId="{DC2ECBE1-CE6D-48FD-AA03-A1DE6D035412}" type="presParOf" srcId="{C44FF247-7B2B-4F5C-AAB2-8BD8E30AE1C2}" destId="{129316D3-7890-4224-A8D0-08803E09ADD4}" srcOrd="2" destOrd="0" presId="urn:microsoft.com/office/officeart/2018/5/layout/CenteredIconLabelDescriptionList"/>
    <dgm:cxn modelId="{05EBA781-2BA2-4B72-879F-A7DA99B22EF9}" type="presParOf" srcId="{C44FF247-7B2B-4F5C-AAB2-8BD8E30AE1C2}" destId="{D8C3CDCA-38ED-4B8C-BFB7-19AB5731A598}" srcOrd="3" destOrd="0" presId="urn:microsoft.com/office/officeart/2018/5/layout/CenteredIconLabelDescriptionList"/>
    <dgm:cxn modelId="{14411A9D-7A0B-4E36-9A4E-C67F1D952CCD}" type="presParOf" srcId="{C44FF247-7B2B-4F5C-AAB2-8BD8E30AE1C2}" destId="{EE76F355-4542-4C93-86DE-51C20E7450ED}" srcOrd="4" destOrd="0" presId="urn:microsoft.com/office/officeart/2018/5/layout/CenteredIconLabelDescriptionList"/>
    <dgm:cxn modelId="{DF2CF4EA-5E3B-435F-90E4-21B195D58199}" type="presParOf" srcId="{29F9D032-275F-4841-94A7-60F295B35201}" destId="{20D54ABF-BE02-4C77-9B58-57C2325059AD}" srcOrd="1" destOrd="0" presId="urn:microsoft.com/office/officeart/2018/5/layout/CenteredIconLabelDescriptionList"/>
    <dgm:cxn modelId="{44EC2383-2B56-4326-992B-247F055B141F}" type="presParOf" srcId="{29F9D032-275F-4841-94A7-60F295B35201}" destId="{460A92C4-2CB0-41FD-A1F9-50FC6B4BEAEE}" srcOrd="2" destOrd="0" presId="urn:microsoft.com/office/officeart/2018/5/layout/CenteredIconLabelDescriptionList"/>
    <dgm:cxn modelId="{5B64A3B2-2DAD-4913-A6F3-5776A1BA3DEC}" type="presParOf" srcId="{460A92C4-2CB0-41FD-A1F9-50FC6B4BEAEE}" destId="{E110DC76-C51C-4B32-94A1-77469DEB5DF4}" srcOrd="0" destOrd="0" presId="urn:microsoft.com/office/officeart/2018/5/layout/CenteredIconLabelDescriptionList"/>
    <dgm:cxn modelId="{BBC8C500-0047-4FEB-98E5-B5A456A34862}" type="presParOf" srcId="{460A92C4-2CB0-41FD-A1F9-50FC6B4BEAEE}" destId="{7DC9F927-27C6-400B-9D93-926FC0501E5B}" srcOrd="1" destOrd="0" presId="urn:microsoft.com/office/officeart/2018/5/layout/CenteredIconLabelDescriptionList"/>
    <dgm:cxn modelId="{B1BB8904-208D-4233-B9BD-A9D9A1406EAA}" type="presParOf" srcId="{460A92C4-2CB0-41FD-A1F9-50FC6B4BEAEE}" destId="{E639DFDC-E23B-4161-9B26-B4DB631D6917}" srcOrd="2" destOrd="0" presId="urn:microsoft.com/office/officeart/2018/5/layout/CenteredIconLabelDescriptionList"/>
    <dgm:cxn modelId="{C951B5B4-20DD-49E0-BF37-0374E8EF9566}" type="presParOf" srcId="{460A92C4-2CB0-41FD-A1F9-50FC6B4BEAEE}" destId="{CDFB3EDF-BB3B-4071-8DE6-D6FF4D4BF963}" srcOrd="3" destOrd="0" presId="urn:microsoft.com/office/officeart/2018/5/layout/CenteredIconLabelDescriptionList"/>
    <dgm:cxn modelId="{08552399-299F-45D6-8988-61E352DBAF72}" type="presParOf" srcId="{460A92C4-2CB0-41FD-A1F9-50FC6B4BEAEE}" destId="{DCDA9528-2083-4F0F-B87E-01A22853A344}" srcOrd="4" destOrd="0" presId="urn:microsoft.com/office/officeart/2018/5/layout/CenteredIconLabelDescriptionList"/>
    <dgm:cxn modelId="{CA970A68-2697-43CB-9AAF-C2711CC3D99F}" type="presParOf" srcId="{29F9D032-275F-4841-94A7-60F295B35201}" destId="{9B7F8A45-E8D1-415E-A876-68FF1C8DF6DA}" srcOrd="3" destOrd="0" presId="urn:microsoft.com/office/officeart/2018/5/layout/CenteredIconLabelDescriptionList"/>
    <dgm:cxn modelId="{476F5306-14DD-49B3-ACAE-588A8C055732}" type="presParOf" srcId="{29F9D032-275F-4841-94A7-60F295B35201}" destId="{8CBE27DE-50EB-47E4-B745-4E31FFC134C1}" srcOrd="4" destOrd="0" presId="urn:microsoft.com/office/officeart/2018/5/layout/CenteredIconLabelDescriptionList"/>
    <dgm:cxn modelId="{07900EE9-F026-448A-B20F-F8E6C9F47F96}" type="presParOf" srcId="{8CBE27DE-50EB-47E4-B745-4E31FFC134C1}" destId="{A30B4713-E836-4770-8D13-7FF4A1CFC768}" srcOrd="0" destOrd="0" presId="urn:microsoft.com/office/officeart/2018/5/layout/CenteredIconLabelDescriptionList"/>
    <dgm:cxn modelId="{964E84D8-6ED7-4A10-BDB7-CEAD6118A3C9}" type="presParOf" srcId="{8CBE27DE-50EB-47E4-B745-4E31FFC134C1}" destId="{FA099DBC-0655-4F59-82A1-83F2882189F9}" srcOrd="1" destOrd="0" presId="urn:microsoft.com/office/officeart/2018/5/layout/CenteredIconLabelDescriptionList"/>
    <dgm:cxn modelId="{AAE26C24-81D4-4BC0-A37A-A81B32FA3765}" type="presParOf" srcId="{8CBE27DE-50EB-47E4-B745-4E31FFC134C1}" destId="{2A9D30CD-FD6B-4542-826C-8050911D90A5}" srcOrd="2" destOrd="0" presId="urn:microsoft.com/office/officeart/2018/5/layout/CenteredIconLabelDescriptionList"/>
    <dgm:cxn modelId="{9A7FBAA9-F92F-4E56-81BE-2964DD201F57}" type="presParOf" srcId="{8CBE27DE-50EB-47E4-B745-4E31FFC134C1}" destId="{AB930298-FBB1-4957-BB17-A036A82A572B}" srcOrd="3" destOrd="0" presId="urn:microsoft.com/office/officeart/2018/5/layout/CenteredIconLabelDescriptionList"/>
    <dgm:cxn modelId="{91036319-EBE0-421B-9E97-F1C41D565B5F}" type="presParOf" srcId="{8CBE27DE-50EB-47E4-B745-4E31FFC134C1}" destId="{FDC1AD5B-A6DE-4977-A9A3-A9CDBBF5FA5D}" srcOrd="4" destOrd="0" presId="urn:microsoft.com/office/officeart/2018/5/layout/CenteredIconLabelDescriptionList"/>
    <dgm:cxn modelId="{1668142C-2172-4EFF-ADCE-35FC8B4D93A8}" type="presParOf" srcId="{29F9D032-275F-4841-94A7-60F295B35201}" destId="{7536D8AF-C454-4E66-B57E-65075F9BCFCA}" srcOrd="5" destOrd="0" presId="urn:microsoft.com/office/officeart/2018/5/layout/CenteredIconLabelDescriptionList"/>
    <dgm:cxn modelId="{2DBF3EB3-BAE2-4946-825C-EABAD2491A8A}" type="presParOf" srcId="{29F9D032-275F-4841-94A7-60F295B35201}" destId="{7AC5C9BE-B224-439F-9B41-2DBC640CB95F}" srcOrd="6" destOrd="0" presId="urn:microsoft.com/office/officeart/2018/5/layout/CenteredIconLabelDescriptionList"/>
    <dgm:cxn modelId="{CB2F7BB7-5D2E-421E-9964-E37038FD5D54}" type="presParOf" srcId="{7AC5C9BE-B224-439F-9B41-2DBC640CB95F}" destId="{38B181D4-5CB6-48D2-B3E4-2776A9B429DF}" srcOrd="0" destOrd="0" presId="urn:microsoft.com/office/officeart/2018/5/layout/CenteredIconLabelDescriptionList"/>
    <dgm:cxn modelId="{CA4A1FDF-BC99-4D5F-B533-F8212D744D97}" type="presParOf" srcId="{7AC5C9BE-B224-439F-9B41-2DBC640CB95F}" destId="{CBD174D5-382F-4A55-B12D-850CBE7D302A}" srcOrd="1" destOrd="0" presId="urn:microsoft.com/office/officeart/2018/5/layout/CenteredIconLabelDescriptionList"/>
    <dgm:cxn modelId="{E45554DA-C148-4CC1-9BD5-23F34267F341}" type="presParOf" srcId="{7AC5C9BE-B224-439F-9B41-2DBC640CB95F}" destId="{BA25FDDC-EB44-4876-8943-91DF7B1E14E5}" srcOrd="2" destOrd="0" presId="urn:microsoft.com/office/officeart/2018/5/layout/CenteredIconLabelDescriptionList"/>
    <dgm:cxn modelId="{49429AD8-5581-48D8-8894-54BDB091152B}" type="presParOf" srcId="{7AC5C9BE-B224-439F-9B41-2DBC640CB95F}" destId="{4AA6DBA9-F99B-4DA7-AA35-79603C3A6A9B}" srcOrd="3" destOrd="0" presId="urn:microsoft.com/office/officeart/2018/5/layout/CenteredIconLabelDescriptionList"/>
    <dgm:cxn modelId="{F41965F7-F223-4098-8287-4741A334DF4D}" type="presParOf" srcId="{7AC5C9BE-B224-439F-9B41-2DBC640CB95F}" destId="{48E3DA8E-5356-4232-9D05-774AB83B8079}" srcOrd="4" destOrd="0" presId="urn:microsoft.com/office/officeart/2018/5/layout/CenteredIconLabelDescriptionList"/>
    <dgm:cxn modelId="{51823061-154A-48E6-B787-2CEDCE0F153B}" type="presParOf" srcId="{29F9D032-275F-4841-94A7-60F295B35201}" destId="{D09DB2BB-ADAE-45E2-A759-8E96059BA792}" srcOrd="7" destOrd="0" presId="urn:microsoft.com/office/officeart/2018/5/layout/CenteredIconLabelDescriptionList"/>
    <dgm:cxn modelId="{4E8CAEF4-8C9E-4FD8-BBD2-874625AAFCB5}" type="presParOf" srcId="{29F9D032-275F-4841-94A7-60F295B35201}" destId="{AB13BDD2-8409-47A6-A541-3C55D2E12DF0}" srcOrd="8" destOrd="0" presId="urn:microsoft.com/office/officeart/2018/5/layout/CenteredIconLabelDescriptionList"/>
    <dgm:cxn modelId="{10590CED-E2BC-475F-AA51-3C6318E6AEE0}" type="presParOf" srcId="{AB13BDD2-8409-47A6-A541-3C55D2E12DF0}" destId="{6F952DE6-6A1D-4699-8508-3F3BCED9A773}" srcOrd="0" destOrd="0" presId="urn:microsoft.com/office/officeart/2018/5/layout/CenteredIconLabelDescriptionList"/>
    <dgm:cxn modelId="{7D4EFD58-BF6B-4292-98D6-BA4B7F13CE5F}" type="presParOf" srcId="{AB13BDD2-8409-47A6-A541-3C55D2E12DF0}" destId="{EAE6914F-5255-4B09-BBCA-C03BCB17801A}" srcOrd="1" destOrd="0" presId="urn:microsoft.com/office/officeart/2018/5/layout/CenteredIconLabelDescriptionList"/>
    <dgm:cxn modelId="{018A16A0-E560-40EA-97A4-3819C2DE81C9}" type="presParOf" srcId="{AB13BDD2-8409-47A6-A541-3C55D2E12DF0}" destId="{13F10BF6-7F10-45D1-80DF-49A2532C159D}" srcOrd="2" destOrd="0" presId="urn:microsoft.com/office/officeart/2018/5/layout/CenteredIconLabelDescriptionList"/>
    <dgm:cxn modelId="{48D9E80D-96D9-440D-901D-41D16CC39927}" type="presParOf" srcId="{AB13BDD2-8409-47A6-A541-3C55D2E12DF0}" destId="{7E706619-FECC-4834-AB81-E725E4B84674}" srcOrd="3" destOrd="0" presId="urn:microsoft.com/office/officeart/2018/5/layout/CenteredIconLabelDescriptionList"/>
    <dgm:cxn modelId="{F67CC765-6D74-4C8A-96AE-B5C899F4C81C}" type="presParOf" srcId="{AB13BDD2-8409-47A6-A541-3C55D2E12DF0}" destId="{86673BDE-9DCD-420E-86EE-C03AA166BD70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67AA4F-E0FC-495E-8C0C-51E4016A89D9}" type="doc">
      <dgm:prSet loTypeId="urn:microsoft.com/office/officeart/2005/8/layout/default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A448BDA-FBBB-4FB1-98A2-13B361722167}">
      <dgm:prSet custT="1"/>
      <dgm:spPr/>
      <dgm:t>
        <a:bodyPr/>
        <a:lstStyle/>
        <a:p>
          <a:br>
            <a:rPr lang="en-GB" sz="900" dirty="0"/>
          </a:br>
          <a:r>
            <a:rPr lang="en-GB" sz="900" b="0" i="0" dirty="0"/>
            <a:t>You were eligible for Free School Meals while at secondary school</a:t>
          </a:r>
          <a:endParaRPr lang="en-US" sz="900" dirty="0"/>
        </a:p>
      </dgm:t>
    </dgm:pt>
    <dgm:pt modelId="{74324CB3-F171-4A25-B1E0-EAD196791910}" type="parTrans" cxnId="{263DD802-347D-4EDC-9D2E-358DE1B95CE9}">
      <dgm:prSet/>
      <dgm:spPr/>
      <dgm:t>
        <a:bodyPr/>
        <a:lstStyle/>
        <a:p>
          <a:endParaRPr lang="en-US" sz="900"/>
        </a:p>
      </dgm:t>
    </dgm:pt>
    <dgm:pt modelId="{043685EB-0AC8-477E-9DB9-C607D98321E6}" type="sibTrans" cxnId="{263DD802-347D-4EDC-9D2E-358DE1B95CE9}">
      <dgm:prSet/>
      <dgm:spPr/>
      <dgm:t>
        <a:bodyPr/>
        <a:lstStyle/>
        <a:p>
          <a:endParaRPr lang="en-US" sz="900"/>
        </a:p>
      </dgm:t>
    </dgm:pt>
    <dgm:pt modelId="{94463E55-D170-4FE6-AADC-D94F624B6ED4}">
      <dgm:prSet custT="1"/>
      <dgm:spPr/>
      <dgm:t>
        <a:bodyPr/>
        <a:lstStyle/>
        <a:p>
          <a:r>
            <a:rPr lang="en-GB" sz="900" b="0" i="0"/>
            <a:t>You come from a low socio-economic background where your household income is below £35,001</a:t>
          </a:r>
          <a:endParaRPr lang="en-US" sz="900"/>
        </a:p>
      </dgm:t>
    </dgm:pt>
    <dgm:pt modelId="{22D99268-07B2-4E3A-80B3-0B46581EACB9}" type="parTrans" cxnId="{F5786C66-21D2-4FE1-8743-818F5785FDAF}">
      <dgm:prSet/>
      <dgm:spPr/>
      <dgm:t>
        <a:bodyPr/>
        <a:lstStyle/>
        <a:p>
          <a:endParaRPr lang="en-US" sz="900"/>
        </a:p>
      </dgm:t>
    </dgm:pt>
    <dgm:pt modelId="{973AA412-818B-43C7-A3E5-DAD1586B2A3F}" type="sibTrans" cxnId="{F5786C66-21D2-4FE1-8743-818F5785FDAF}">
      <dgm:prSet/>
      <dgm:spPr/>
      <dgm:t>
        <a:bodyPr/>
        <a:lstStyle/>
        <a:p>
          <a:endParaRPr lang="en-US" sz="900"/>
        </a:p>
      </dgm:t>
    </dgm:pt>
    <dgm:pt modelId="{5D62CE1E-37A8-4D77-88FC-793A4330BCD3}">
      <dgm:prSet custT="1"/>
      <dgm:spPr/>
      <dgm:t>
        <a:bodyPr/>
        <a:lstStyle/>
        <a:p>
          <a:r>
            <a:rPr lang="en-GB" sz="900" b="0" i="0"/>
            <a:t>You come from an area with low progression rates to higher education</a:t>
          </a:r>
          <a:endParaRPr lang="en-US" sz="900"/>
        </a:p>
      </dgm:t>
    </dgm:pt>
    <dgm:pt modelId="{DB3EFE59-CA32-4945-BA6D-A43CAE1C2B04}" type="parTrans" cxnId="{7490C854-7F12-4DB8-8A53-D95AEA18BC14}">
      <dgm:prSet/>
      <dgm:spPr/>
      <dgm:t>
        <a:bodyPr/>
        <a:lstStyle/>
        <a:p>
          <a:endParaRPr lang="en-US" sz="900"/>
        </a:p>
      </dgm:t>
    </dgm:pt>
    <dgm:pt modelId="{AC4F9C3F-F8B0-4AD5-A95A-0FFEE11E0F18}" type="sibTrans" cxnId="{7490C854-7F12-4DB8-8A53-D95AEA18BC14}">
      <dgm:prSet/>
      <dgm:spPr/>
      <dgm:t>
        <a:bodyPr/>
        <a:lstStyle/>
        <a:p>
          <a:endParaRPr lang="en-US" sz="900"/>
        </a:p>
      </dgm:t>
    </dgm:pt>
    <dgm:pt modelId="{301E91BA-315A-4B58-BEC8-AC8F1AA1F495}">
      <dgm:prSet custT="1"/>
      <dgm:spPr/>
      <dgm:t>
        <a:bodyPr/>
        <a:lstStyle/>
        <a:p>
          <a:r>
            <a:rPr lang="en-GB" sz="900" b="0" i="0"/>
            <a:t>You are in receipt of a Warwick Bursary or other means tested financial support</a:t>
          </a:r>
          <a:endParaRPr lang="en-US" sz="900"/>
        </a:p>
      </dgm:t>
    </dgm:pt>
    <dgm:pt modelId="{CDBC48A8-01EF-450F-AE90-7DCA03A01B01}" type="parTrans" cxnId="{5546A986-8B1F-4703-972D-409064F876FD}">
      <dgm:prSet/>
      <dgm:spPr/>
      <dgm:t>
        <a:bodyPr/>
        <a:lstStyle/>
        <a:p>
          <a:endParaRPr lang="en-US" sz="900"/>
        </a:p>
      </dgm:t>
    </dgm:pt>
    <dgm:pt modelId="{314E56CE-8B67-41F0-87AC-DF30F79D75AB}" type="sibTrans" cxnId="{5546A986-8B1F-4703-972D-409064F876FD}">
      <dgm:prSet/>
      <dgm:spPr/>
      <dgm:t>
        <a:bodyPr/>
        <a:lstStyle/>
        <a:p>
          <a:endParaRPr lang="en-US" sz="900"/>
        </a:p>
      </dgm:t>
    </dgm:pt>
    <dgm:pt modelId="{33B83E11-1B18-4C11-B30E-BD102261DA5B}">
      <dgm:prSet custT="1"/>
      <dgm:spPr/>
      <dgm:t>
        <a:bodyPr/>
        <a:lstStyle/>
        <a:p>
          <a:r>
            <a:rPr lang="en-GB" sz="900" b="0" i="0" dirty="0"/>
            <a:t>You are a student with disabilities - </a:t>
          </a:r>
          <a:r>
            <a:rPr lang="en-GB" sz="900" b="0" i="1" dirty="0"/>
            <a:t>including seen and unseen disabilities, specific learning differences, mental health difficulties, autistic spectrum disorder or any other disabling condition</a:t>
          </a:r>
          <a:endParaRPr lang="en-US" sz="900" dirty="0"/>
        </a:p>
      </dgm:t>
    </dgm:pt>
    <dgm:pt modelId="{B38C2E52-07FA-4F55-B63C-BD2AE7169540}" type="parTrans" cxnId="{F8DB05C2-388B-45E6-AD0D-9CAFB3D06457}">
      <dgm:prSet/>
      <dgm:spPr/>
      <dgm:t>
        <a:bodyPr/>
        <a:lstStyle/>
        <a:p>
          <a:endParaRPr lang="en-US" sz="900"/>
        </a:p>
      </dgm:t>
    </dgm:pt>
    <dgm:pt modelId="{67DFB239-D194-4C85-B279-461955FCE192}" type="sibTrans" cxnId="{F8DB05C2-388B-45E6-AD0D-9CAFB3D06457}">
      <dgm:prSet/>
      <dgm:spPr/>
      <dgm:t>
        <a:bodyPr/>
        <a:lstStyle/>
        <a:p>
          <a:endParaRPr lang="en-US" sz="900"/>
        </a:p>
      </dgm:t>
    </dgm:pt>
    <dgm:pt modelId="{7F0AAFEA-A0F8-4BEC-A32D-9741CEA5213B}">
      <dgm:prSet custT="1"/>
      <dgm:spPr/>
      <dgm:t>
        <a:bodyPr/>
        <a:lstStyle/>
        <a:p>
          <a:r>
            <a:rPr lang="en-GB" sz="900" b="0" i="0"/>
            <a:t>You are a mature student who entered higher education over the age of 21</a:t>
          </a:r>
          <a:endParaRPr lang="en-US" sz="900"/>
        </a:p>
      </dgm:t>
    </dgm:pt>
    <dgm:pt modelId="{F0358C31-0593-47EA-9E48-C559D470ECBC}" type="parTrans" cxnId="{B5745308-E865-4AFC-916A-AA2AAE02B4A0}">
      <dgm:prSet/>
      <dgm:spPr/>
      <dgm:t>
        <a:bodyPr/>
        <a:lstStyle/>
        <a:p>
          <a:endParaRPr lang="en-US" sz="900"/>
        </a:p>
      </dgm:t>
    </dgm:pt>
    <dgm:pt modelId="{18CB8CA6-080F-4870-9C3A-C05EAABE43CA}" type="sibTrans" cxnId="{B5745308-E865-4AFC-916A-AA2AAE02B4A0}">
      <dgm:prSet/>
      <dgm:spPr/>
      <dgm:t>
        <a:bodyPr/>
        <a:lstStyle/>
        <a:p>
          <a:endParaRPr lang="en-US" sz="900"/>
        </a:p>
      </dgm:t>
    </dgm:pt>
    <dgm:pt modelId="{B4B7C82C-866D-4358-B922-B2CE898A9509}">
      <dgm:prSet custT="1"/>
      <dgm:spPr/>
      <dgm:t>
        <a:bodyPr/>
        <a:lstStyle/>
        <a:p>
          <a:r>
            <a:rPr lang="en-GB" sz="900" b="0" i="0"/>
            <a:t>You have spent time in local authority care, either in a foster home or a group home</a:t>
          </a:r>
          <a:endParaRPr lang="en-US" sz="900"/>
        </a:p>
      </dgm:t>
    </dgm:pt>
    <dgm:pt modelId="{2314ECA4-42E6-488F-B8DD-349ADF6D48A0}" type="parTrans" cxnId="{E147E630-C4DC-43BE-A823-0BC0559443AE}">
      <dgm:prSet/>
      <dgm:spPr/>
      <dgm:t>
        <a:bodyPr/>
        <a:lstStyle/>
        <a:p>
          <a:endParaRPr lang="en-US" sz="900"/>
        </a:p>
      </dgm:t>
    </dgm:pt>
    <dgm:pt modelId="{6A9B0E3C-5639-4B25-9BA4-20D10B964BDA}" type="sibTrans" cxnId="{E147E630-C4DC-43BE-A823-0BC0559443AE}">
      <dgm:prSet/>
      <dgm:spPr/>
      <dgm:t>
        <a:bodyPr/>
        <a:lstStyle/>
        <a:p>
          <a:endParaRPr lang="en-US" sz="900"/>
        </a:p>
      </dgm:t>
    </dgm:pt>
    <dgm:pt modelId="{CFF401F8-CA1D-49C5-A6EC-679B14DABE0A}">
      <dgm:prSet custT="1"/>
      <dgm:spPr/>
      <dgm:t>
        <a:bodyPr/>
        <a:lstStyle/>
        <a:p>
          <a:r>
            <a:rPr lang="en-GB" sz="900" b="0" i="0"/>
            <a:t>You are an estranged student who is not supported by their parents</a:t>
          </a:r>
          <a:endParaRPr lang="en-US" sz="900"/>
        </a:p>
      </dgm:t>
    </dgm:pt>
    <dgm:pt modelId="{99E45976-07F4-4852-8022-1E7B1B8D97E9}" type="parTrans" cxnId="{8162A8B6-0F8A-4F41-BA96-CC3F51B068B4}">
      <dgm:prSet/>
      <dgm:spPr/>
      <dgm:t>
        <a:bodyPr/>
        <a:lstStyle/>
        <a:p>
          <a:endParaRPr lang="en-US" sz="900"/>
        </a:p>
      </dgm:t>
    </dgm:pt>
    <dgm:pt modelId="{0E37F6E3-F13F-441F-AE63-3097F01B470E}" type="sibTrans" cxnId="{8162A8B6-0F8A-4F41-BA96-CC3F51B068B4}">
      <dgm:prSet/>
      <dgm:spPr/>
      <dgm:t>
        <a:bodyPr/>
        <a:lstStyle/>
        <a:p>
          <a:endParaRPr lang="en-US" sz="900"/>
        </a:p>
      </dgm:t>
    </dgm:pt>
    <dgm:pt modelId="{6B9C3D7D-8654-46DD-9059-AB2385DC37E5}">
      <dgm:prSet custT="1"/>
      <dgm:spPr/>
      <dgm:t>
        <a:bodyPr/>
        <a:lstStyle/>
        <a:p>
          <a:r>
            <a:rPr lang="en-GB" sz="900" b="0" i="0"/>
            <a:t>You have caring responsibilities - </a:t>
          </a:r>
          <a:r>
            <a:rPr lang="en-GB" sz="900" b="0" i="1"/>
            <a:t>this could include, physical, practical or emotional care</a:t>
          </a:r>
          <a:endParaRPr lang="en-US" sz="900"/>
        </a:p>
      </dgm:t>
    </dgm:pt>
    <dgm:pt modelId="{F35E23B1-43FA-40D2-8376-350A732ECC73}" type="parTrans" cxnId="{08377459-148D-4139-9E44-274BFDD851DA}">
      <dgm:prSet/>
      <dgm:spPr/>
      <dgm:t>
        <a:bodyPr/>
        <a:lstStyle/>
        <a:p>
          <a:endParaRPr lang="en-US" sz="900"/>
        </a:p>
      </dgm:t>
    </dgm:pt>
    <dgm:pt modelId="{8E89439C-906C-47F2-89C3-476BAABD3941}" type="sibTrans" cxnId="{08377459-148D-4139-9E44-274BFDD851DA}">
      <dgm:prSet/>
      <dgm:spPr/>
      <dgm:t>
        <a:bodyPr/>
        <a:lstStyle/>
        <a:p>
          <a:endParaRPr lang="en-US" sz="900"/>
        </a:p>
      </dgm:t>
    </dgm:pt>
    <dgm:pt modelId="{ED4ADB02-11D5-4AF4-823D-26FFDD8EF782}">
      <dgm:prSet custT="1"/>
      <dgm:spPr/>
      <dgm:t>
        <a:bodyPr/>
        <a:lstStyle/>
        <a:p>
          <a:r>
            <a:rPr lang="en-GB" sz="900" b="0" i="0"/>
            <a:t>Neither of your parents attended university and gained a degree (e.g. BA/BSc or equivalent) - </a:t>
          </a:r>
          <a:r>
            <a:rPr lang="en-GB" sz="900" b="0" i="1"/>
            <a:t>excluding if they were/are a mature studen</a:t>
          </a:r>
          <a:endParaRPr lang="en-US" sz="900"/>
        </a:p>
      </dgm:t>
    </dgm:pt>
    <dgm:pt modelId="{2CF93890-EF88-4907-AB29-7C70BED2C611}" type="parTrans" cxnId="{B81E61AC-C849-4283-9C2C-1A875B30E85A}">
      <dgm:prSet/>
      <dgm:spPr/>
      <dgm:t>
        <a:bodyPr/>
        <a:lstStyle/>
        <a:p>
          <a:endParaRPr lang="en-US" sz="900"/>
        </a:p>
      </dgm:t>
    </dgm:pt>
    <dgm:pt modelId="{255F223A-8CBF-4C5D-A276-8C9CAB5D5854}" type="sibTrans" cxnId="{B81E61AC-C849-4283-9C2C-1A875B30E85A}">
      <dgm:prSet/>
      <dgm:spPr/>
      <dgm:t>
        <a:bodyPr/>
        <a:lstStyle/>
        <a:p>
          <a:endParaRPr lang="en-US" sz="900"/>
        </a:p>
      </dgm:t>
    </dgm:pt>
    <dgm:pt modelId="{9E5ABD86-FC09-43CE-A3E8-877DDEB91A44}">
      <dgm:prSet custT="1"/>
      <dgm:spPr/>
      <dgm:t>
        <a:bodyPr/>
        <a:lstStyle/>
        <a:p>
          <a:r>
            <a:rPr lang="en-GB" sz="900" dirty="0"/>
            <a:t>Also a recognition of </a:t>
          </a:r>
          <a:r>
            <a:rPr lang="en-GB" sz="900" u="sng" dirty="0"/>
            <a:t>intersectionality</a:t>
          </a:r>
          <a:r>
            <a:rPr lang="en-GB" sz="900" dirty="0"/>
            <a:t>, and also barriers other students face, for example: Ethnicity, Gender, Religion </a:t>
          </a:r>
        </a:p>
      </dgm:t>
    </dgm:pt>
    <dgm:pt modelId="{3DF2DA79-C1B1-4FC1-AAB0-7FC41FCEF253}" type="parTrans" cxnId="{4E6E4133-5E16-473A-9B4E-7C92EFFFAF99}">
      <dgm:prSet/>
      <dgm:spPr/>
      <dgm:t>
        <a:bodyPr/>
        <a:lstStyle/>
        <a:p>
          <a:endParaRPr lang="en-US" sz="900"/>
        </a:p>
      </dgm:t>
    </dgm:pt>
    <dgm:pt modelId="{1C9AD7E2-4BCF-4546-A128-3A49E5352E17}" type="sibTrans" cxnId="{4E6E4133-5E16-473A-9B4E-7C92EFFFAF99}">
      <dgm:prSet/>
      <dgm:spPr/>
      <dgm:t>
        <a:bodyPr/>
        <a:lstStyle/>
        <a:p>
          <a:endParaRPr lang="en-US" sz="900"/>
        </a:p>
      </dgm:t>
    </dgm:pt>
    <dgm:pt modelId="{4A669C6C-3367-4E0D-860E-5BF41D39ED83}" type="pres">
      <dgm:prSet presAssocID="{7867AA4F-E0FC-495E-8C0C-51E4016A89D9}" presName="diagram" presStyleCnt="0">
        <dgm:presLayoutVars>
          <dgm:dir/>
          <dgm:resizeHandles val="exact"/>
        </dgm:presLayoutVars>
      </dgm:prSet>
      <dgm:spPr/>
    </dgm:pt>
    <dgm:pt modelId="{D5EA6280-7D80-41D6-A73B-0D2CEA7E7AAB}" type="pres">
      <dgm:prSet presAssocID="{8A448BDA-FBBB-4FB1-98A2-13B361722167}" presName="node" presStyleLbl="node1" presStyleIdx="0" presStyleCnt="11">
        <dgm:presLayoutVars>
          <dgm:bulletEnabled val="1"/>
        </dgm:presLayoutVars>
      </dgm:prSet>
      <dgm:spPr/>
    </dgm:pt>
    <dgm:pt modelId="{E7779F71-977B-4E6B-9B51-9B4DAA62B8DD}" type="pres">
      <dgm:prSet presAssocID="{043685EB-0AC8-477E-9DB9-C607D98321E6}" presName="sibTrans" presStyleCnt="0"/>
      <dgm:spPr/>
    </dgm:pt>
    <dgm:pt modelId="{F17BB5DD-0E24-4DE8-8248-40FA09BA199C}" type="pres">
      <dgm:prSet presAssocID="{94463E55-D170-4FE6-AADC-D94F624B6ED4}" presName="node" presStyleLbl="node1" presStyleIdx="1" presStyleCnt="11">
        <dgm:presLayoutVars>
          <dgm:bulletEnabled val="1"/>
        </dgm:presLayoutVars>
      </dgm:prSet>
      <dgm:spPr/>
    </dgm:pt>
    <dgm:pt modelId="{8BBF498B-B3A7-43E8-BA17-162EF9A09AD1}" type="pres">
      <dgm:prSet presAssocID="{973AA412-818B-43C7-A3E5-DAD1586B2A3F}" presName="sibTrans" presStyleCnt="0"/>
      <dgm:spPr/>
    </dgm:pt>
    <dgm:pt modelId="{83DF3ADF-AFA1-432B-80A1-C0269E103EFF}" type="pres">
      <dgm:prSet presAssocID="{5D62CE1E-37A8-4D77-88FC-793A4330BCD3}" presName="node" presStyleLbl="node1" presStyleIdx="2" presStyleCnt="11">
        <dgm:presLayoutVars>
          <dgm:bulletEnabled val="1"/>
        </dgm:presLayoutVars>
      </dgm:prSet>
      <dgm:spPr/>
    </dgm:pt>
    <dgm:pt modelId="{2E85C8C2-003F-40C6-9E1A-C66B1F3E1E77}" type="pres">
      <dgm:prSet presAssocID="{AC4F9C3F-F8B0-4AD5-A95A-0FFEE11E0F18}" presName="sibTrans" presStyleCnt="0"/>
      <dgm:spPr/>
    </dgm:pt>
    <dgm:pt modelId="{C285A163-2FBB-4859-A67A-F4DD9D96C06C}" type="pres">
      <dgm:prSet presAssocID="{301E91BA-315A-4B58-BEC8-AC8F1AA1F495}" presName="node" presStyleLbl="node1" presStyleIdx="3" presStyleCnt="11">
        <dgm:presLayoutVars>
          <dgm:bulletEnabled val="1"/>
        </dgm:presLayoutVars>
      </dgm:prSet>
      <dgm:spPr/>
    </dgm:pt>
    <dgm:pt modelId="{4589C2B5-D067-4D30-A638-EECCFE011B2F}" type="pres">
      <dgm:prSet presAssocID="{314E56CE-8B67-41F0-87AC-DF30F79D75AB}" presName="sibTrans" presStyleCnt="0"/>
      <dgm:spPr/>
    </dgm:pt>
    <dgm:pt modelId="{4167E219-78FD-43C4-BF9E-D3DCD5D70906}" type="pres">
      <dgm:prSet presAssocID="{33B83E11-1B18-4C11-B30E-BD102261DA5B}" presName="node" presStyleLbl="node1" presStyleIdx="4" presStyleCnt="11">
        <dgm:presLayoutVars>
          <dgm:bulletEnabled val="1"/>
        </dgm:presLayoutVars>
      </dgm:prSet>
      <dgm:spPr/>
    </dgm:pt>
    <dgm:pt modelId="{CFC3B0AC-39A4-4E25-AA41-E6A45149136C}" type="pres">
      <dgm:prSet presAssocID="{67DFB239-D194-4C85-B279-461955FCE192}" presName="sibTrans" presStyleCnt="0"/>
      <dgm:spPr/>
    </dgm:pt>
    <dgm:pt modelId="{8A272BBB-1B5E-4BC0-9337-9920DC190457}" type="pres">
      <dgm:prSet presAssocID="{7F0AAFEA-A0F8-4BEC-A32D-9741CEA5213B}" presName="node" presStyleLbl="node1" presStyleIdx="5" presStyleCnt="11">
        <dgm:presLayoutVars>
          <dgm:bulletEnabled val="1"/>
        </dgm:presLayoutVars>
      </dgm:prSet>
      <dgm:spPr/>
    </dgm:pt>
    <dgm:pt modelId="{35F99AB8-5095-47D7-851C-407A7A6D9D43}" type="pres">
      <dgm:prSet presAssocID="{18CB8CA6-080F-4870-9C3A-C05EAABE43CA}" presName="sibTrans" presStyleCnt="0"/>
      <dgm:spPr/>
    </dgm:pt>
    <dgm:pt modelId="{9B1A91C4-B527-4849-9018-AEA845F48097}" type="pres">
      <dgm:prSet presAssocID="{B4B7C82C-866D-4358-B922-B2CE898A9509}" presName="node" presStyleLbl="node1" presStyleIdx="6" presStyleCnt="11">
        <dgm:presLayoutVars>
          <dgm:bulletEnabled val="1"/>
        </dgm:presLayoutVars>
      </dgm:prSet>
      <dgm:spPr/>
    </dgm:pt>
    <dgm:pt modelId="{2B4A5419-42C9-4210-A511-383175404332}" type="pres">
      <dgm:prSet presAssocID="{6A9B0E3C-5639-4B25-9BA4-20D10B964BDA}" presName="sibTrans" presStyleCnt="0"/>
      <dgm:spPr/>
    </dgm:pt>
    <dgm:pt modelId="{5572FC48-6257-4ED3-A7F9-EFEE7F4B99A3}" type="pres">
      <dgm:prSet presAssocID="{CFF401F8-CA1D-49C5-A6EC-679B14DABE0A}" presName="node" presStyleLbl="node1" presStyleIdx="7" presStyleCnt="11">
        <dgm:presLayoutVars>
          <dgm:bulletEnabled val="1"/>
        </dgm:presLayoutVars>
      </dgm:prSet>
      <dgm:spPr/>
    </dgm:pt>
    <dgm:pt modelId="{FEF50A95-3AAD-4634-AEAF-9014841DF44B}" type="pres">
      <dgm:prSet presAssocID="{0E37F6E3-F13F-441F-AE63-3097F01B470E}" presName="sibTrans" presStyleCnt="0"/>
      <dgm:spPr/>
    </dgm:pt>
    <dgm:pt modelId="{E088CACD-6357-41EE-BF90-9CC94EA664D9}" type="pres">
      <dgm:prSet presAssocID="{6B9C3D7D-8654-46DD-9059-AB2385DC37E5}" presName="node" presStyleLbl="node1" presStyleIdx="8" presStyleCnt="11">
        <dgm:presLayoutVars>
          <dgm:bulletEnabled val="1"/>
        </dgm:presLayoutVars>
      </dgm:prSet>
      <dgm:spPr/>
    </dgm:pt>
    <dgm:pt modelId="{E994E860-C69F-4947-99E4-3C560E620711}" type="pres">
      <dgm:prSet presAssocID="{8E89439C-906C-47F2-89C3-476BAABD3941}" presName="sibTrans" presStyleCnt="0"/>
      <dgm:spPr/>
    </dgm:pt>
    <dgm:pt modelId="{6B8DF02C-BB03-473E-BC9D-FBC2BFB340E1}" type="pres">
      <dgm:prSet presAssocID="{ED4ADB02-11D5-4AF4-823D-26FFDD8EF782}" presName="node" presStyleLbl="node1" presStyleIdx="9" presStyleCnt="11">
        <dgm:presLayoutVars>
          <dgm:bulletEnabled val="1"/>
        </dgm:presLayoutVars>
      </dgm:prSet>
      <dgm:spPr/>
    </dgm:pt>
    <dgm:pt modelId="{7EA4B2AF-377D-4C89-AC65-707D4CB90699}" type="pres">
      <dgm:prSet presAssocID="{255F223A-8CBF-4C5D-A276-8C9CAB5D5854}" presName="sibTrans" presStyleCnt="0"/>
      <dgm:spPr/>
    </dgm:pt>
    <dgm:pt modelId="{44CBFC30-561E-46B5-A858-A31EA6D5E55B}" type="pres">
      <dgm:prSet presAssocID="{9E5ABD86-FC09-43CE-A3E8-877DDEB91A44}" presName="node" presStyleLbl="node1" presStyleIdx="10" presStyleCnt="11">
        <dgm:presLayoutVars>
          <dgm:bulletEnabled val="1"/>
        </dgm:presLayoutVars>
      </dgm:prSet>
      <dgm:spPr/>
    </dgm:pt>
  </dgm:ptLst>
  <dgm:cxnLst>
    <dgm:cxn modelId="{263DD802-347D-4EDC-9D2E-358DE1B95CE9}" srcId="{7867AA4F-E0FC-495E-8C0C-51E4016A89D9}" destId="{8A448BDA-FBBB-4FB1-98A2-13B361722167}" srcOrd="0" destOrd="0" parTransId="{74324CB3-F171-4A25-B1E0-EAD196791910}" sibTransId="{043685EB-0AC8-477E-9DB9-C607D98321E6}"/>
    <dgm:cxn modelId="{B5745308-E865-4AFC-916A-AA2AAE02B4A0}" srcId="{7867AA4F-E0FC-495E-8C0C-51E4016A89D9}" destId="{7F0AAFEA-A0F8-4BEC-A32D-9741CEA5213B}" srcOrd="5" destOrd="0" parTransId="{F0358C31-0593-47EA-9E48-C559D470ECBC}" sibTransId="{18CB8CA6-080F-4870-9C3A-C05EAABE43CA}"/>
    <dgm:cxn modelId="{A919BC1C-317C-4C3C-8D5E-DA6851215087}" type="presOf" srcId="{8A448BDA-FBBB-4FB1-98A2-13B361722167}" destId="{D5EA6280-7D80-41D6-A73B-0D2CEA7E7AAB}" srcOrd="0" destOrd="0" presId="urn:microsoft.com/office/officeart/2005/8/layout/default"/>
    <dgm:cxn modelId="{2CBE1021-46BF-4766-89F0-C13E7ECC6BC8}" type="presOf" srcId="{7F0AAFEA-A0F8-4BEC-A32D-9741CEA5213B}" destId="{8A272BBB-1B5E-4BC0-9337-9920DC190457}" srcOrd="0" destOrd="0" presId="urn:microsoft.com/office/officeart/2005/8/layout/default"/>
    <dgm:cxn modelId="{E147E630-C4DC-43BE-A823-0BC0559443AE}" srcId="{7867AA4F-E0FC-495E-8C0C-51E4016A89D9}" destId="{B4B7C82C-866D-4358-B922-B2CE898A9509}" srcOrd="6" destOrd="0" parTransId="{2314ECA4-42E6-488F-B8DD-349ADF6D48A0}" sibTransId="{6A9B0E3C-5639-4B25-9BA4-20D10B964BDA}"/>
    <dgm:cxn modelId="{4E6E4133-5E16-473A-9B4E-7C92EFFFAF99}" srcId="{7867AA4F-E0FC-495E-8C0C-51E4016A89D9}" destId="{9E5ABD86-FC09-43CE-A3E8-877DDEB91A44}" srcOrd="10" destOrd="0" parTransId="{3DF2DA79-C1B1-4FC1-AAB0-7FC41FCEF253}" sibTransId="{1C9AD7E2-4BCF-4546-A128-3A49E5352E17}"/>
    <dgm:cxn modelId="{0F091934-4A0A-4420-BD25-6960E795158B}" type="presOf" srcId="{5D62CE1E-37A8-4D77-88FC-793A4330BCD3}" destId="{83DF3ADF-AFA1-432B-80A1-C0269E103EFF}" srcOrd="0" destOrd="0" presId="urn:microsoft.com/office/officeart/2005/8/layout/default"/>
    <dgm:cxn modelId="{F5786C66-21D2-4FE1-8743-818F5785FDAF}" srcId="{7867AA4F-E0FC-495E-8C0C-51E4016A89D9}" destId="{94463E55-D170-4FE6-AADC-D94F624B6ED4}" srcOrd="1" destOrd="0" parTransId="{22D99268-07B2-4E3A-80B3-0B46581EACB9}" sibTransId="{973AA412-818B-43C7-A3E5-DAD1586B2A3F}"/>
    <dgm:cxn modelId="{03D4D370-A1C0-4330-B86D-06E7FBE067F7}" type="presOf" srcId="{9E5ABD86-FC09-43CE-A3E8-877DDEB91A44}" destId="{44CBFC30-561E-46B5-A858-A31EA6D5E55B}" srcOrd="0" destOrd="0" presId="urn:microsoft.com/office/officeart/2005/8/layout/default"/>
    <dgm:cxn modelId="{7490C854-7F12-4DB8-8A53-D95AEA18BC14}" srcId="{7867AA4F-E0FC-495E-8C0C-51E4016A89D9}" destId="{5D62CE1E-37A8-4D77-88FC-793A4330BCD3}" srcOrd="2" destOrd="0" parTransId="{DB3EFE59-CA32-4945-BA6D-A43CAE1C2B04}" sibTransId="{AC4F9C3F-F8B0-4AD5-A95A-0FFEE11E0F18}"/>
    <dgm:cxn modelId="{08377459-148D-4139-9E44-274BFDD851DA}" srcId="{7867AA4F-E0FC-495E-8C0C-51E4016A89D9}" destId="{6B9C3D7D-8654-46DD-9059-AB2385DC37E5}" srcOrd="8" destOrd="0" parTransId="{F35E23B1-43FA-40D2-8376-350A732ECC73}" sibTransId="{8E89439C-906C-47F2-89C3-476BAABD3941}"/>
    <dgm:cxn modelId="{5546A986-8B1F-4703-972D-409064F876FD}" srcId="{7867AA4F-E0FC-495E-8C0C-51E4016A89D9}" destId="{301E91BA-315A-4B58-BEC8-AC8F1AA1F495}" srcOrd="3" destOrd="0" parTransId="{CDBC48A8-01EF-450F-AE90-7DCA03A01B01}" sibTransId="{314E56CE-8B67-41F0-87AC-DF30F79D75AB}"/>
    <dgm:cxn modelId="{B81E61AC-C849-4283-9C2C-1A875B30E85A}" srcId="{7867AA4F-E0FC-495E-8C0C-51E4016A89D9}" destId="{ED4ADB02-11D5-4AF4-823D-26FFDD8EF782}" srcOrd="9" destOrd="0" parTransId="{2CF93890-EF88-4907-AB29-7C70BED2C611}" sibTransId="{255F223A-8CBF-4C5D-A276-8C9CAB5D5854}"/>
    <dgm:cxn modelId="{8162A8B6-0F8A-4F41-BA96-CC3F51B068B4}" srcId="{7867AA4F-E0FC-495E-8C0C-51E4016A89D9}" destId="{CFF401F8-CA1D-49C5-A6EC-679B14DABE0A}" srcOrd="7" destOrd="0" parTransId="{99E45976-07F4-4852-8022-1E7B1B8D97E9}" sibTransId="{0E37F6E3-F13F-441F-AE63-3097F01B470E}"/>
    <dgm:cxn modelId="{1C177DBB-838D-46E6-880E-F5DE89870F9F}" type="presOf" srcId="{CFF401F8-CA1D-49C5-A6EC-679B14DABE0A}" destId="{5572FC48-6257-4ED3-A7F9-EFEE7F4B99A3}" srcOrd="0" destOrd="0" presId="urn:microsoft.com/office/officeart/2005/8/layout/default"/>
    <dgm:cxn modelId="{5D918DBD-D6C6-4D52-8B66-27386CAAC0AC}" type="presOf" srcId="{33B83E11-1B18-4C11-B30E-BD102261DA5B}" destId="{4167E219-78FD-43C4-BF9E-D3DCD5D70906}" srcOrd="0" destOrd="0" presId="urn:microsoft.com/office/officeart/2005/8/layout/default"/>
    <dgm:cxn modelId="{7F7589BF-0C55-4D3E-8E60-62EA9097B1E5}" type="presOf" srcId="{6B9C3D7D-8654-46DD-9059-AB2385DC37E5}" destId="{E088CACD-6357-41EE-BF90-9CC94EA664D9}" srcOrd="0" destOrd="0" presId="urn:microsoft.com/office/officeart/2005/8/layout/default"/>
    <dgm:cxn modelId="{F8DB05C2-388B-45E6-AD0D-9CAFB3D06457}" srcId="{7867AA4F-E0FC-495E-8C0C-51E4016A89D9}" destId="{33B83E11-1B18-4C11-B30E-BD102261DA5B}" srcOrd="4" destOrd="0" parTransId="{B38C2E52-07FA-4F55-B63C-BD2AE7169540}" sibTransId="{67DFB239-D194-4C85-B279-461955FCE192}"/>
    <dgm:cxn modelId="{C51E18C4-6B1D-4E35-9655-0EBB968D0421}" type="presOf" srcId="{B4B7C82C-866D-4358-B922-B2CE898A9509}" destId="{9B1A91C4-B527-4849-9018-AEA845F48097}" srcOrd="0" destOrd="0" presId="urn:microsoft.com/office/officeart/2005/8/layout/default"/>
    <dgm:cxn modelId="{A4C26AC7-24E3-4D9D-80FE-0865A6087243}" type="presOf" srcId="{7867AA4F-E0FC-495E-8C0C-51E4016A89D9}" destId="{4A669C6C-3367-4E0D-860E-5BF41D39ED83}" srcOrd="0" destOrd="0" presId="urn:microsoft.com/office/officeart/2005/8/layout/default"/>
    <dgm:cxn modelId="{D570C6CE-1F73-4C2B-AE44-AF3A23B1E901}" type="presOf" srcId="{ED4ADB02-11D5-4AF4-823D-26FFDD8EF782}" destId="{6B8DF02C-BB03-473E-BC9D-FBC2BFB340E1}" srcOrd="0" destOrd="0" presId="urn:microsoft.com/office/officeart/2005/8/layout/default"/>
    <dgm:cxn modelId="{81A631D9-391F-47FD-B837-EDAA408848FA}" type="presOf" srcId="{94463E55-D170-4FE6-AADC-D94F624B6ED4}" destId="{F17BB5DD-0E24-4DE8-8248-40FA09BA199C}" srcOrd="0" destOrd="0" presId="urn:microsoft.com/office/officeart/2005/8/layout/default"/>
    <dgm:cxn modelId="{48484AF8-22E5-428D-9545-A200CCC4490F}" type="presOf" srcId="{301E91BA-315A-4B58-BEC8-AC8F1AA1F495}" destId="{C285A163-2FBB-4859-A67A-F4DD9D96C06C}" srcOrd="0" destOrd="0" presId="urn:microsoft.com/office/officeart/2005/8/layout/default"/>
    <dgm:cxn modelId="{D33C5143-BE2C-45FA-8D66-DB8BFAC56DB5}" type="presParOf" srcId="{4A669C6C-3367-4E0D-860E-5BF41D39ED83}" destId="{D5EA6280-7D80-41D6-A73B-0D2CEA7E7AAB}" srcOrd="0" destOrd="0" presId="urn:microsoft.com/office/officeart/2005/8/layout/default"/>
    <dgm:cxn modelId="{38646722-3996-46E7-B1A6-C972ABF271E9}" type="presParOf" srcId="{4A669C6C-3367-4E0D-860E-5BF41D39ED83}" destId="{E7779F71-977B-4E6B-9B51-9B4DAA62B8DD}" srcOrd="1" destOrd="0" presId="urn:microsoft.com/office/officeart/2005/8/layout/default"/>
    <dgm:cxn modelId="{0D064818-CABA-49BD-9912-9174686677CA}" type="presParOf" srcId="{4A669C6C-3367-4E0D-860E-5BF41D39ED83}" destId="{F17BB5DD-0E24-4DE8-8248-40FA09BA199C}" srcOrd="2" destOrd="0" presId="urn:microsoft.com/office/officeart/2005/8/layout/default"/>
    <dgm:cxn modelId="{19414721-1F81-47DB-96E8-F4AA9F954D19}" type="presParOf" srcId="{4A669C6C-3367-4E0D-860E-5BF41D39ED83}" destId="{8BBF498B-B3A7-43E8-BA17-162EF9A09AD1}" srcOrd="3" destOrd="0" presId="urn:microsoft.com/office/officeart/2005/8/layout/default"/>
    <dgm:cxn modelId="{1179E267-0773-4807-A811-BFAAA7D52C0E}" type="presParOf" srcId="{4A669C6C-3367-4E0D-860E-5BF41D39ED83}" destId="{83DF3ADF-AFA1-432B-80A1-C0269E103EFF}" srcOrd="4" destOrd="0" presId="urn:microsoft.com/office/officeart/2005/8/layout/default"/>
    <dgm:cxn modelId="{86359FD4-2404-4F0C-BD41-B50A0312D352}" type="presParOf" srcId="{4A669C6C-3367-4E0D-860E-5BF41D39ED83}" destId="{2E85C8C2-003F-40C6-9E1A-C66B1F3E1E77}" srcOrd="5" destOrd="0" presId="urn:microsoft.com/office/officeart/2005/8/layout/default"/>
    <dgm:cxn modelId="{A6810FBD-0C57-4F43-AA12-D1BF0943D035}" type="presParOf" srcId="{4A669C6C-3367-4E0D-860E-5BF41D39ED83}" destId="{C285A163-2FBB-4859-A67A-F4DD9D96C06C}" srcOrd="6" destOrd="0" presId="urn:microsoft.com/office/officeart/2005/8/layout/default"/>
    <dgm:cxn modelId="{B62F1E05-5750-4C3E-93F0-4453BB3FB039}" type="presParOf" srcId="{4A669C6C-3367-4E0D-860E-5BF41D39ED83}" destId="{4589C2B5-D067-4D30-A638-EECCFE011B2F}" srcOrd="7" destOrd="0" presId="urn:microsoft.com/office/officeart/2005/8/layout/default"/>
    <dgm:cxn modelId="{C9124973-89C2-4BD6-8FDC-1C126550F8C7}" type="presParOf" srcId="{4A669C6C-3367-4E0D-860E-5BF41D39ED83}" destId="{4167E219-78FD-43C4-BF9E-D3DCD5D70906}" srcOrd="8" destOrd="0" presId="urn:microsoft.com/office/officeart/2005/8/layout/default"/>
    <dgm:cxn modelId="{CB7B302E-1F2E-430A-8D30-C39D28B3EE63}" type="presParOf" srcId="{4A669C6C-3367-4E0D-860E-5BF41D39ED83}" destId="{CFC3B0AC-39A4-4E25-AA41-E6A45149136C}" srcOrd="9" destOrd="0" presId="urn:microsoft.com/office/officeart/2005/8/layout/default"/>
    <dgm:cxn modelId="{2439A3C9-DE8B-4E29-87D7-851572AFD496}" type="presParOf" srcId="{4A669C6C-3367-4E0D-860E-5BF41D39ED83}" destId="{8A272BBB-1B5E-4BC0-9337-9920DC190457}" srcOrd="10" destOrd="0" presId="urn:microsoft.com/office/officeart/2005/8/layout/default"/>
    <dgm:cxn modelId="{43D0463D-660E-4678-B8C9-37DEAC63A28F}" type="presParOf" srcId="{4A669C6C-3367-4E0D-860E-5BF41D39ED83}" destId="{35F99AB8-5095-47D7-851C-407A7A6D9D43}" srcOrd="11" destOrd="0" presId="urn:microsoft.com/office/officeart/2005/8/layout/default"/>
    <dgm:cxn modelId="{720A6CEB-4929-4C61-93BD-7920545D93DE}" type="presParOf" srcId="{4A669C6C-3367-4E0D-860E-5BF41D39ED83}" destId="{9B1A91C4-B527-4849-9018-AEA845F48097}" srcOrd="12" destOrd="0" presId="urn:microsoft.com/office/officeart/2005/8/layout/default"/>
    <dgm:cxn modelId="{EB307831-90E1-45B2-B391-5EB6FF07847D}" type="presParOf" srcId="{4A669C6C-3367-4E0D-860E-5BF41D39ED83}" destId="{2B4A5419-42C9-4210-A511-383175404332}" srcOrd="13" destOrd="0" presId="urn:microsoft.com/office/officeart/2005/8/layout/default"/>
    <dgm:cxn modelId="{0522C3D2-5273-45BE-BF28-859DE47A957A}" type="presParOf" srcId="{4A669C6C-3367-4E0D-860E-5BF41D39ED83}" destId="{5572FC48-6257-4ED3-A7F9-EFEE7F4B99A3}" srcOrd="14" destOrd="0" presId="urn:microsoft.com/office/officeart/2005/8/layout/default"/>
    <dgm:cxn modelId="{7C5780B3-4C83-4534-AD3E-45E6E18016EF}" type="presParOf" srcId="{4A669C6C-3367-4E0D-860E-5BF41D39ED83}" destId="{FEF50A95-3AAD-4634-AEAF-9014841DF44B}" srcOrd="15" destOrd="0" presId="urn:microsoft.com/office/officeart/2005/8/layout/default"/>
    <dgm:cxn modelId="{C782398A-C44D-4D49-95F3-D74BDD77DD16}" type="presParOf" srcId="{4A669C6C-3367-4E0D-860E-5BF41D39ED83}" destId="{E088CACD-6357-41EE-BF90-9CC94EA664D9}" srcOrd="16" destOrd="0" presId="urn:microsoft.com/office/officeart/2005/8/layout/default"/>
    <dgm:cxn modelId="{3385CDEC-3565-4959-A273-D88291FE0C42}" type="presParOf" srcId="{4A669C6C-3367-4E0D-860E-5BF41D39ED83}" destId="{E994E860-C69F-4947-99E4-3C560E620711}" srcOrd="17" destOrd="0" presId="urn:microsoft.com/office/officeart/2005/8/layout/default"/>
    <dgm:cxn modelId="{150BA249-0576-4070-8621-F68F39DEAF87}" type="presParOf" srcId="{4A669C6C-3367-4E0D-860E-5BF41D39ED83}" destId="{6B8DF02C-BB03-473E-BC9D-FBC2BFB340E1}" srcOrd="18" destOrd="0" presId="urn:microsoft.com/office/officeart/2005/8/layout/default"/>
    <dgm:cxn modelId="{2BC9C8B3-993F-4E31-A6A8-66292DFD2F7C}" type="presParOf" srcId="{4A669C6C-3367-4E0D-860E-5BF41D39ED83}" destId="{7EA4B2AF-377D-4C89-AC65-707D4CB90699}" srcOrd="19" destOrd="0" presId="urn:microsoft.com/office/officeart/2005/8/layout/default"/>
    <dgm:cxn modelId="{7BD91480-3057-4755-A339-E54CDCC04AB8}" type="presParOf" srcId="{4A669C6C-3367-4E0D-860E-5BF41D39ED83}" destId="{44CBFC30-561E-46B5-A858-A31EA6D5E55B}" srcOrd="2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2D0EBE-8098-409E-81B4-C8118BF93E30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036963C-4B69-4180-B5CD-90735F75C1C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/>
            <a:t>Workshops have been allocated – see your name labels</a:t>
          </a:r>
          <a:endParaRPr lang="en-US"/>
        </a:p>
      </dgm:t>
    </dgm:pt>
    <dgm:pt modelId="{6A6CE5D0-6D3E-4E6B-A17E-82B467756EA0}" type="parTrans" cxnId="{AD863174-F6B3-4917-82C9-42D64E185097}">
      <dgm:prSet/>
      <dgm:spPr/>
      <dgm:t>
        <a:bodyPr/>
        <a:lstStyle/>
        <a:p>
          <a:endParaRPr lang="en-US"/>
        </a:p>
      </dgm:t>
    </dgm:pt>
    <dgm:pt modelId="{0EDB7C92-0E0E-4842-9EB8-DE2EC9A1FD50}" type="sibTrans" cxnId="{AD863174-F6B3-4917-82C9-42D64E185097}">
      <dgm:prSet/>
      <dgm:spPr/>
      <dgm:t>
        <a:bodyPr/>
        <a:lstStyle/>
        <a:p>
          <a:endParaRPr lang="en-US"/>
        </a:p>
      </dgm:t>
    </dgm:pt>
    <dgm:pt modelId="{3505D9CC-22B2-4AD5-9A9D-ABFB56A8B0E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/>
            <a:t>Catering available outside foyer area</a:t>
          </a:r>
          <a:endParaRPr lang="en-US"/>
        </a:p>
      </dgm:t>
    </dgm:pt>
    <dgm:pt modelId="{6883E060-3907-48CA-99A3-5E355B3F04E9}" type="parTrans" cxnId="{4F670C40-AA74-4F9C-8524-4D0D0AEA1845}">
      <dgm:prSet/>
      <dgm:spPr/>
      <dgm:t>
        <a:bodyPr/>
        <a:lstStyle/>
        <a:p>
          <a:endParaRPr lang="en-US"/>
        </a:p>
      </dgm:t>
    </dgm:pt>
    <dgm:pt modelId="{0ED8A2E7-F1A7-4747-ADEB-683B523DBFFF}" type="sibTrans" cxnId="{4F670C40-AA74-4F9C-8524-4D0D0AEA1845}">
      <dgm:prSet/>
      <dgm:spPr/>
      <dgm:t>
        <a:bodyPr/>
        <a:lstStyle/>
        <a:p>
          <a:endParaRPr lang="en-US"/>
        </a:p>
      </dgm:t>
    </dgm:pt>
    <dgm:pt modelId="{3DA6F8AA-4988-47FA-9B82-CBEA7B6F036A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Dietary requirements will be labelled</a:t>
          </a:r>
          <a:endParaRPr lang="en-US" dirty="0"/>
        </a:p>
      </dgm:t>
    </dgm:pt>
    <dgm:pt modelId="{F036F747-FDDB-4D22-BC27-2CBAF5CFCE56}" type="parTrans" cxnId="{7E0E7A51-865D-47A0-B855-3934F4625CAC}">
      <dgm:prSet/>
      <dgm:spPr/>
      <dgm:t>
        <a:bodyPr/>
        <a:lstStyle/>
        <a:p>
          <a:endParaRPr lang="en-US"/>
        </a:p>
      </dgm:t>
    </dgm:pt>
    <dgm:pt modelId="{8D967623-107D-4D9C-94F6-CA286092CEC9}" type="sibTrans" cxnId="{7E0E7A51-865D-47A0-B855-3934F4625CAC}">
      <dgm:prSet/>
      <dgm:spPr/>
      <dgm:t>
        <a:bodyPr/>
        <a:lstStyle/>
        <a:p>
          <a:endParaRPr lang="en-US"/>
        </a:p>
      </dgm:t>
    </dgm:pt>
    <dgm:pt modelId="{B6F1696D-0DC7-4E54-8225-16B1220493EC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/>
            <a:t>Note Takers</a:t>
          </a:r>
          <a:endParaRPr lang="en-US"/>
        </a:p>
      </dgm:t>
    </dgm:pt>
    <dgm:pt modelId="{605D6089-33F5-43EB-BAE7-ED8761BE3636}" type="parTrans" cxnId="{AF510CD4-C2B3-4C6C-B8D2-6D20072F2869}">
      <dgm:prSet/>
      <dgm:spPr/>
      <dgm:t>
        <a:bodyPr/>
        <a:lstStyle/>
        <a:p>
          <a:endParaRPr lang="en-US"/>
        </a:p>
      </dgm:t>
    </dgm:pt>
    <dgm:pt modelId="{C94C6852-4EF2-4ACF-AFE7-E7A1DD0E4DF8}" type="sibTrans" cxnId="{AF510CD4-C2B3-4C6C-B8D2-6D20072F2869}">
      <dgm:prSet/>
      <dgm:spPr/>
      <dgm:t>
        <a:bodyPr/>
        <a:lstStyle/>
        <a:p>
          <a:endParaRPr lang="en-US"/>
        </a:p>
      </dgm:t>
    </dgm:pt>
    <dgm:pt modelId="{C310639B-A36F-4223-9615-FBF6FF271CE5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Each workshop session will have a note taker, these will be shared post event along with presentations</a:t>
          </a:r>
          <a:endParaRPr lang="en-US"/>
        </a:p>
      </dgm:t>
    </dgm:pt>
    <dgm:pt modelId="{7FC03FC6-E0A2-4EDB-BB86-3EE90252ECDD}" type="parTrans" cxnId="{CD4962EF-73C6-4CA5-A1FB-153902098F8D}">
      <dgm:prSet/>
      <dgm:spPr/>
      <dgm:t>
        <a:bodyPr/>
        <a:lstStyle/>
        <a:p>
          <a:endParaRPr lang="en-US"/>
        </a:p>
      </dgm:t>
    </dgm:pt>
    <dgm:pt modelId="{A5956A1B-3511-4902-A067-4B4468576963}" type="sibTrans" cxnId="{CD4962EF-73C6-4CA5-A1FB-153902098F8D}">
      <dgm:prSet/>
      <dgm:spPr/>
      <dgm:t>
        <a:bodyPr/>
        <a:lstStyle/>
        <a:p>
          <a:endParaRPr lang="en-US"/>
        </a:p>
      </dgm:t>
    </dgm:pt>
    <dgm:pt modelId="{3AD5383C-CCA1-4477-8C51-964F8ACF5EB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/>
            <a:t>Feedback and Social Media</a:t>
          </a:r>
          <a:endParaRPr lang="en-US"/>
        </a:p>
      </dgm:t>
    </dgm:pt>
    <dgm:pt modelId="{14F2E3F1-56A9-40BA-BD18-57674C0FDE13}" type="parTrans" cxnId="{B53DE812-AA15-462E-9C26-DE0282C39E1F}">
      <dgm:prSet/>
      <dgm:spPr/>
      <dgm:t>
        <a:bodyPr/>
        <a:lstStyle/>
        <a:p>
          <a:endParaRPr lang="en-US"/>
        </a:p>
      </dgm:t>
    </dgm:pt>
    <dgm:pt modelId="{D3174F60-D238-4351-AE84-A22F4D1C93A4}" type="sibTrans" cxnId="{B53DE812-AA15-462E-9C26-DE0282C39E1F}">
      <dgm:prSet/>
      <dgm:spPr/>
      <dgm:t>
        <a:bodyPr/>
        <a:lstStyle/>
        <a:p>
          <a:endParaRPr lang="en-US"/>
        </a:p>
      </dgm:t>
    </dgm:pt>
    <dgm:pt modelId="{1A2A6B83-53C5-4E0D-ABEE-5F9CA1C15E7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#warwickstudentvoice</a:t>
          </a:r>
          <a:endParaRPr lang="en-US" dirty="0"/>
        </a:p>
      </dgm:t>
    </dgm:pt>
    <dgm:pt modelId="{05661AE7-28EE-4D90-B9D1-29B08A011141}" type="parTrans" cxnId="{3B4303B7-71FE-432B-8300-7C73107F8688}">
      <dgm:prSet/>
      <dgm:spPr/>
      <dgm:t>
        <a:bodyPr/>
        <a:lstStyle/>
        <a:p>
          <a:endParaRPr lang="en-US"/>
        </a:p>
      </dgm:t>
    </dgm:pt>
    <dgm:pt modelId="{0625137D-F046-431C-BB63-C8007CC4F791}" type="sibTrans" cxnId="{3B4303B7-71FE-432B-8300-7C73107F8688}">
      <dgm:prSet/>
      <dgm:spPr/>
      <dgm:t>
        <a:bodyPr/>
        <a:lstStyle/>
        <a:p>
          <a:endParaRPr lang="en-US"/>
        </a:p>
      </dgm:t>
    </dgm:pt>
    <dgm:pt modelId="{E67E2C35-F9D5-40DE-A23D-9A98FDF0E56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>
              <a:hlinkClick xmlns:r="http://schemas.openxmlformats.org/officeDocument/2006/relationships" r:id="rId1"/>
            </a:rPr>
            <a:t>https://forms.office.com/e/26drtcNuN1</a:t>
          </a:r>
          <a:r>
            <a:rPr lang="en-GB" dirty="0"/>
            <a:t> </a:t>
          </a:r>
          <a:endParaRPr lang="en-US" dirty="0"/>
        </a:p>
      </dgm:t>
    </dgm:pt>
    <dgm:pt modelId="{32483F41-2EFC-47DA-A4CE-86B64E998BFA}" type="parTrans" cxnId="{4AF2B096-2145-44DB-BB61-DCD9271BA244}">
      <dgm:prSet/>
      <dgm:spPr/>
      <dgm:t>
        <a:bodyPr/>
        <a:lstStyle/>
        <a:p>
          <a:endParaRPr lang="en-US"/>
        </a:p>
      </dgm:t>
    </dgm:pt>
    <dgm:pt modelId="{8A8FF66E-90F1-48B3-A63C-B927FE2665B3}" type="sibTrans" cxnId="{4AF2B096-2145-44DB-BB61-DCD9271BA244}">
      <dgm:prSet/>
      <dgm:spPr/>
      <dgm:t>
        <a:bodyPr/>
        <a:lstStyle/>
        <a:p>
          <a:endParaRPr lang="en-US"/>
        </a:p>
      </dgm:t>
    </dgm:pt>
    <dgm:pt modelId="{29F9D032-275F-4841-94A7-60F295B35201}" type="pres">
      <dgm:prSet presAssocID="{9C2D0EBE-8098-409E-81B4-C8118BF93E30}" presName="root" presStyleCnt="0">
        <dgm:presLayoutVars>
          <dgm:dir/>
          <dgm:resizeHandles val="exact"/>
        </dgm:presLayoutVars>
      </dgm:prSet>
      <dgm:spPr/>
    </dgm:pt>
    <dgm:pt modelId="{C44FF247-7B2B-4F5C-AAB2-8BD8E30AE1C2}" type="pres">
      <dgm:prSet presAssocID="{A036963C-4B69-4180-B5CD-90735F75C1CD}" presName="compNode" presStyleCnt="0"/>
      <dgm:spPr/>
    </dgm:pt>
    <dgm:pt modelId="{1A46FFB1-0942-483A-B042-9A41EAE896DB}" type="pres">
      <dgm:prSet presAssocID="{A036963C-4B69-4180-B5CD-90735F75C1CD}" presName="iconRect" presStyleLbl="node1" presStyleIdx="0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7D512A2A-099B-4D8C-9191-91E2F0468475}" type="pres">
      <dgm:prSet presAssocID="{A036963C-4B69-4180-B5CD-90735F75C1CD}" presName="iconSpace" presStyleCnt="0"/>
      <dgm:spPr/>
    </dgm:pt>
    <dgm:pt modelId="{129316D3-7890-4224-A8D0-08803E09ADD4}" type="pres">
      <dgm:prSet presAssocID="{A036963C-4B69-4180-B5CD-90735F75C1CD}" presName="parTx" presStyleLbl="revTx" presStyleIdx="0" presStyleCnt="8">
        <dgm:presLayoutVars>
          <dgm:chMax val="0"/>
          <dgm:chPref val="0"/>
        </dgm:presLayoutVars>
      </dgm:prSet>
      <dgm:spPr/>
    </dgm:pt>
    <dgm:pt modelId="{D8C3CDCA-38ED-4B8C-BFB7-19AB5731A598}" type="pres">
      <dgm:prSet presAssocID="{A036963C-4B69-4180-B5CD-90735F75C1CD}" presName="txSpace" presStyleCnt="0"/>
      <dgm:spPr/>
    </dgm:pt>
    <dgm:pt modelId="{EE76F355-4542-4C93-86DE-51C20E7450ED}" type="pres">
      <dgm:prSet presAssocID="{A036963C-4B69-4180-B5CD-90735F75C1CD}" presName="desTx" presStyleLbl="revTx" presStyleIdx="1" presStyleCnt="8">
        <dgm:presLayoutVars/>
      </dgm:prSet>
      <dgm:spPr/>
    </dgm:pt>
    <dgm:pt modelId="{20D54ABF-BE02-4C77-9B58-57C2325059AD}" type="pres">
      <dgm:prSet presAssocID="{0EDB7C92-0E0E-4842-9EB8-DE2EC9A1FD50}" presName="sibTrans" presStyleCnt="0"/>
      <dgm:spPr/>
    </dgm:pt>
    <dgm:pt modelId="{BC2F567B-E49D-4137-8417-8755EBB3C5B4}" type="pres">
      <dgm:prSet presAssocID="{3505D9CC-22B2-4AD5-9A9D-ABFB56A8B0E2}" presName="compNode" presStyleCnt="0"/>
      <dgm:spPr/>
    </dgm:pt>
    <dgm:pt modelId="{FF9531BF-B813-460A-AFC8-0A760D9F4629}" type="pres">
      <dgm:prSet presAssocID="{3505D9CC-22B2-4AD5-9A9D-ABFB56A8B0E2}" presName="iconRect" presStyleLbl="node1" presStyleIdx="1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ork and knife"/>
        </a:ext>
      </dgm:extLst>
    </dgm:pt>
    <dgm:pt modelId="{2F80C766-149B-4851-9387-006C9A6FCF53}" type="pres">
      <dgm:prSet presAssocID="{3505D9CC-22B2-4AD5-9A9D-ABFB56A8B0E2}" presName="iconSpace" presStyleCnt="0"/>
      <dgm:spPr/>
    </dgm:pt>
    <dgm:pt modelId="{70B50B99-5F77-4CA2-959B-719FB5603D7A}" type="pres">
      <dgm:prSet presAssocID="{3505D9CC-22B2-4AD5-9A9D-ABFB56A8B0E2}" presName="parTx" presStyleLbl="revTx" presStyleIdx="2" presStyleCnt="8">
        <dgm:presLayoutVars>
          <dgm:chMax val="0"/>
          <dgm:chPref val="0"/>
        </dgm:presLayoutVars>
      </dgm:prSet>
      <dgm:spPr/>
    </dgm:pt>
    <dgm:pt modelId="{1DBC8765-A415-45FC-A2CF-4C9549CD3290}" type="pres">
      <dgm:prSet presAssocID="{3505D9CC-22B2-4AD5-9A9D-ABFB56A8B0E2}" presName="txSpace" presStyleCnt="0"/>
      <dgm:spPr/>
    </dgm:pt>
    <dgm:pt modelId="{376D849E-313D-4DA1-AE01-D02377513A05}" type="pres">
      <dgm:prSet presAssocID="{3505D9CC-22B2-4AD5-9A9D-ABFB56A8B0E2}" presName="desTx" presStyleLbl="revTx" presStyleIdx="3" presStyleCnt="8">
        <dgm:presLayoutVars/>
      </dgm:prSet>
      <dgm:spPr/>
    </dgm:pt>
    <dgm:pt modelId="{5C9BD1AB-2C22-4418-8819-4AA6D786B9D3}" type="pres">
      <dgm:prSet presAssocID="{0ED8A2E7-F1A7-4747-ADEB-683B523DBFFF}" presName="sibTrans" presStyleCnt="0"/>
      <dgm:spPr/>
    </dgm:pt>
    <dgm:pt modelId="{11E6E582-8B9F-499A-8155-F90494B78046}" type="pres">
      <dgm:prSet presAssocID="{B6F1696D-0DC7-4E54-8225-16B1220493EC}" presName="compNode" presStyleCnt="0"/>
      <dgm:spPr/>
    </dgm:pt>
    <dgm:pt modelId="{05DEDC8D-90E0-4474-930A-D1A069CFCCA9}" type="pres">
      <dgm:prSet presAssocID="{B6F1696D-0DC7-4E54-8225-16B1220493EC}" presName="iconRect" presStyleLbl="node1" presStyleIdx="2" presStyleCnt="4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jector screen"/>
        </a:ext>
      </dgm:extLst>
    </dgm:pt>
    <dgm:pt modelId="{E9CDF70E-4C70-4EC6-A142-116A7D5E1D34}" type="pres">
      <dgm:prSet presAssocID="{B6F1696D-0DC7-4E54-8225-16B1220493EC}" presName="iconSpace" presStyleCnt="0"/>
      <dgm:spPr/>
    </dgm:pt>
    <dgm:pt modelId="{4C6AF424-8B19-4604-8EBB-F715A0B06BE9}" type="pres">
      <dgm:prSet presAssocID="{B6F1696D-0DC7-4E54-8225-16B1220493EC}" presName="parTx" presStyleLbl="revTx" presStyleIdx="4" presStyleCnt="8">
        <dgm:presLayoutVars>
          <dgm:chMax val="0"/>
          <dgm:chPref val="0"/>
        </dgm:presLayoutVars>
      </dgm:prSet>
      <dgm:spPr/>
    </dgm:pt>
    <dgm:pt modelId="{73E4E1E0-D030-4D39-9096-D9D86B46E4DE}" type="pres">
      <dgm:prSet presAssocID="{B6F1696D-0DC7-4E54-8225-16B1220493EC}" presName="txSpace" presStyleCnt="0"/>
      <dgm:spPr/>
    </dgm:pt>
    <dgm:pt modelId="{E682BAAF-D262-402B-9F44-ABA909850DF2}" type="pres">
      <dgm:prSet presAssocID="{B6F1696D-0DC7-4E54-8225-16B1220493EC}" presName="desTx" presStyleLbl="revTx" presStyleIdx="5" presStyleCnt="8">
        <dgm:presLayoutVars/>
      </dgm:prSet>
      <dgm:spPr/>
    </dgm:pt>
    <dgm:pt modelId="{2328C3D0-528D-4065-8A90-43E5917E8BD5}" type="pres">
      <dgm:prSet presAssocID="{C94C6852-4EF2-4ACF-AFE7-E7A1DD0E4DF8}" presName="sibTrans" presStyleCnt="0"/>
      <dgm:spPr/>
    </dgm:pt>
    <dgm:pt modelId="{D8844FC3-3095-42BF-819F-B5933E12A49D}" type="pres">
      <dgm:prSet presAssocID="{3AD5383C-CCA1-4477-8C51-964F8ACF5EB2}" presName="compNode" presStyleCnt="0"/>
      <dgm:spPr/>
    </dgm:pt>
    <dgm:pt modelId="{BEDDCDB2-BA08-4FD3-8218-07FD241105D2}" type="pres">
      <dgm:prSet presAssocID="{3AD5383C-CCA1-4477-8C51-964F8ACF5EB2}" presName="iconRect" presStyleLbl="node1" presStyleIdx="3" presStyleCnt="4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28328CE5-F324-4F10-8E0E-A85B3DD943FB}" type="pres">
      <dgm:prSet presAssocID="{3AD5383C-CCA1-4477-8C51-964F8ACF5EB2}" presName="iconSpace" presStyleCnt="0"/>
      <dgm:spPr/>
    </dgm:pt>
    <dgm:pt modelId="{C836CF61-9509-4E0E-A241-0F396D4074F5}" type="pres">
      <dgm:prSet presAssocID="{3AD5383C-CCA1-4477-8C51-964F8ACF5EB2}" presName="parTx" presStyleLbl="revTx" presStyleIdx="6" presStyleCnt="8">
        <dgm:presLayoutVars>
          <dgm:chMax val="0"/>
          <dgm:chPref val="0"/>
        </dgm:presLayoutVars>
      </dgm:prSet>
      <dgm:spPr/>
    </dgm:pt>
    <dgm:pt modelId="{16AD4A35-79C8-4D12-B78A-24EF9ACD97E2}" type="pres">
      <dgm:prSet presAssocID="{3AD5383C-CCA1-4477-8C51-964F8ACF5EB2}" presName="txSpace" presStyleCnt="0"/>
      <dgm:spPr/>
    </dgm:pt>
    <dgm:pt modelId="{8E382279-3720-464E-99F6-B214531BF09D}" type="pres">
      <dgm:prSet presAssocID="{3AD5383C-CCA1-4477-8C51-964F8ACF5EB2}" presName="desTx" presStyleLbl="revTx" presStyleIdx="7" presStyleCnt="8">
        <dgm:presLayoutVars/>
      </dgm:prSet>
      <dgm:spPr/>
    </dgm:pt>
  </dgm:ptLst>
  <dgm:cxnLst>
    <dgm:cxn modelId="{B53DE812-AA15-462E-9C26-DE0282C39E1F}" srcId="{9C2D0EBE-8098-409E-81B4-C8118BF93E30}" destId="{3AD5383C-CCA1-4477-8C51-964F8ACF5EB2}" srcOrd="3" destOrd="0" parTransId="{14F2E3F1-56A9-40BA-BD18-57674C0FDE13}" sibTransId="{D3174F60-D238-4351-AE84-A22F4D1C93A4}"/>
    <dgm:cxn modelId="{B5E3DC19-1922-4294-B55F-E7FDB9155998}" type="presOf" srcId="{3AD5383C-CCA1-4477-8C51-964F8ACF5EB2}" destId="{C836CF61-9509-4E0E-A241-0F396D4074F5}" srcOrd="0" destOrd="0" presId="urn:microsoft.com/office/officeart/2018/5/layout/CenteredIconLabelDescriptionList"/>
    <dgm:cxn modelId="{1682541D-9E91-4C9D-9CA0-C13A0F93DA15}" type="presOf" srcId="{1A2A6B83-53C5-4E0D-ABEE-5F9CA1C15E7F}" destId="{8E382279-3720-464E-99F6-B214531BF09D}" srcOrd="0" destOrd="0" presId="urn:microsoft.com/office/officeart/2018/5/layout/CenteredIconLabelDescriptionList"/>
    <dgm:cxn modelId="{8343FC2E-3284-4A30-840E-FF6944541386}" type="presOf" srcId="{3DA6F8AA-4988-47FA-9B82-CBEA7B6F036A}" destId="{376D849E-313D-4DA1-AE01-D02377513A05}" srcOrd="0" destOrd="0" presId="urn:microsoft.com/office/officeart/2018/5/layout/CenteredIconLabelDescriptionList"/>
    <dgm:cxn modelId="{4F670C40-AA74-4F9C-8524-4D0D0AEA1845}" srcId="{9C2D0EBE-8098-409E-81B4-C8118BF93E30}" destId="{3505D9CC-22B2-4AD5-9A9D-ABFB56A8B0E2}" srcOrd="1" destOrd="0" parTransId="{6883E060-3907-48CA-99A3-5E355B3F04E9}" sibTransId="{0ED8A2E7-F1A7-4747-ADEB-683B523DBFFF}"/>
    <dgm:cxn modelId="{1E678B43-8581-42F1-8708-0E3F469BA7B6}" type="presOf" srcId="{9C2D0EBE-8098-409E-81B4-C8118BF93E30}" destId="{29F9D032-275F-4841-94A7-60F295B35201}" srcOrd="0" destOrd="0" presId="urn:microsoft.com/office/officeart/2018/5/layout/CenteredIconLabelDescriptionList"/>
    <dgm:cxn modelId="{7E0E7A51-865D-47A0-B855-3934F4625CAC}" srcId="{3505D9CC-22B2-4AD5-9A9D-ABFB56A8B0E2}" destId="{3DA6F8AA-4988-47FA-9B82-CBEA7B6F036A}" srcOrd="0" destOrd="0" parTransId="{F036F747-FDDB-4D22-BC27-2CBAF5CFCE56}" sibTransId="{8D967623-107D-4D9C-94F6-CA286092CEC9}"/>
    <dgm:cxn modelId="{AD863174-F6B3-4917-82C9-42D64E185097}" srcId="{9C2D0EBE-8098-409E-81B4-C8118BF93E30}" destId="{A036963C-4B69-4180-B5CD-90735F75C1CD}" srcOrd="0" destOrd="0" parTransId="{6A6CE5D0-6D3E-4E6B-A17E-82B467756EA0}" sibTransId="{0EDB7C92-0E0E-4842-9EB8-DE2EC9A1FD50}"/>
    <dgm:cxn modelId="{4E41C855-2A2D-4381-9191-056687CFA32B}" type="presOf" srcId="{E67E2C35-F9D5-40DE-A23D-9A98FDF0E563}" destId="{8E382279-3720-464E-99F6-B214531BF09D}" srcOrd="0" destOrd="1" presId="urn:microsoft.com/office/officeart/2018/5/layout/CenteredIconLabelDescriptionList"/>
    <dgm:cxn modelId="{4AF2B096-2145-44DB-BB61-DCD9271BA244}" srcId="{3AD5383C-CCA1-4477-8C51-964F8ACF5EB2}" destId="{E67E2C35-F9D5-40DE-A23D-9A98FDF0E563}" srcOrd="1" destOrd="0" parTransId="{32483F41-2EFC-47DA-A4CE-86B64E998BFA}" sibTransId="{8A8FF66E-90F1-48B3-A63C-B927FE2665B3}"/>
    <dgm:cxn modelId="{3B4303B7-71FE-432B-8300-7C73107F8688}" srcId="{3AD5383C-CCA1-4477-8C51-964F8ACF5EB2}" destId="{1A2A6B83-53C5-4E0D-ABEE-5F9CA1C15E7F}" srcOrd="0" destOrd="0" parTransId="{05661AE7-28EE-4D90-B9D1-29B08A011141}" sibTransId="{0625137D-F046-431C-BB63-C8007CC4F791}"/>
    <dgm:cxn modelId="{C4DFEACC-56A8-4B46-A58F-6A3807FE2DDE}" type="presOf" srcId="{3505D9CC-22B2-4AD5-9A9D-ABFB56A8B0E2}" destId="{70B50B99-5F77-4CA2-959B-719FB5603D7A}" srcOrd="0" destOrd="0" presId="urn:microsoft.com/office/officeart/2018/5/layout/CenteredIconLabelDescriptionList"/>
    <dgm:cxn modelId="{AF510CD4-C2B3-4C6C-B8D2-6D20072F2869}" srcId="{9C2D0EBE-8098-409E-81B4-C8118BF93E30}" destId="{B6F1696D-0DC7-4E54-8225-16B1220493EC}" srcOrd="2" destOrd="0" parTransId="{605D6089-33F5-43EB-BAE7-ED8761BE3636}" sibTransId="{C94C6852-4EF2-4ACF-AFE7-E7A1DD0E4DF8}"/>
    <dgm:cxn modelId="{D147C2D5-E8A3-41DD-A377-C53211F6B012}" type="presOf" srcId="{B6F1696D-0DC7-4E54-8225-16B1220493EC}" destId="{4C6AF424-8B19-4604-8EBB-F715A0B06BE9}" srcOrd="0" destOrd="0" presId="urn:microsoft.com/office/officeart/2018/5/layout/CenteredIconLabelDescriptionList"/>
    <dgm:cxn modelId="{7509ABE8-453A-4E15-B180-70DD3CA6E04F}" type="presOf" srcId="{A036963C-4B69-4180-B5CD-90735F75C1CD}" destId="{129316D3-7890-4224-A8D0-08803E09ADD4}" srcOrd="0" destOrd="0" presId="urn:microsoft.com/office/officeart/2018/5/layout/CenteredIconLabelDescriptionList"/>
    <dgm:cxn modelId="{FF907BEB-38DD-4E8C-9085-66B22F3E89EB}" type="presOf" srcId="{C310639B-A36F-4223-9615-FBF6FF271CE5}" destId="{E682BAAF-D262-402B-9F44-ABA909850DF2}" srcOrd="0" destOrd="0" presId="urn:microsoft.com/office/officeart/2018/5/layout/CenteredIconLabelDescriptionList"/>
    <dgm:cxn modelId="{CD4962EF-73C6-4CA5-A1FB-153902098F8D}" srcId="{B6F1696D-0DC7-4E54-8225-16B1220493EC}" destId="{C310639B-A36F-4223-9615-FBF6FF271CE5}" srcOrd="0" destOrd="0" parTransId="{7FC03FC6-E0A2-4EDB-BB86-3EE90252ECDD}" sibTransId="{A5956A1B-3511-4902-A067-4B4468576963}"/>
    <dgm:cxn modelId="{B4BF4667-373D-44BF-871E-49A015C6CBEE}" type="presParOf" srcId="{29F9D032-275F-4841-94A7-60F295B35201}" destId="{C44FF247-7B2B-4F5C-AAB2-8BD8E30AE1C2}" srcOrd="0" destOrd="0" presId="urn:microsoft.com/office/officeart/2018/5/layout/CenteredIconLabelDescriptionList"/>
    <dgm:cxn modelId="{F8D92E31-9547-430E-AB7E-32A251409E88}" type="presParOf" srcId="{C44FF247-7B2B-4F5C-AAB2-8BD8E30AE1C2}" destId="{1A46FFB1-0942-483A-B042-9A41EAE896DB}" srcOrd="0" destOrd="0" presId="urn:microsoft.com/office/officeart/2018/5/layout/CenteredIconLabelDescriptionList"/>
    <dgm:cxn modelId="{AC93908A-12C8-4365-A3B7-3A6A2CE94BE6}" type="presParOf" srcId="{C44FF247-7B2B-4F5C-AAB2-8BD8E30AE1C2}" destId="{7D512A2A-099B-4D8C-9191-91E2F0468475}" srcOrd="1" destOrd="0" presId="urn:microsoft.com/office/officeart/2018/5/layout/CenteredIconLabelDescriptionList"/>
    <dgm:cxn modelId="{DC2ECBE1-CE6D-48FD-AA03-A1DE6D035412}" type="presParOf" srcId="{C44FF247-7B2B-4F5C-AAB2-8BD8E30AE1C2}" destId="{129316D3-7890-4224-A8D0-08803E09ADD4}" srcOrd="2" destOrd="0" presId="urn:microsoft.com/office/officeart/2018/5/layout/CenteredIconLabelDescriptionList"/>
    <dgm:cxn modelId="{05EBA781-2BA2-4B72-879F-A7DA99B22EF9}" type="presParOf" srcId="{C44FF247-7B2B-4F5C-AAB2-8BD8E30AE1C2}" destId="{D8C3CDCA-38ED-4B8C-BFB7-19AB5731A598}" srcOrd="3" destOrd="0" presId="urn:microsoft.com/office/officeart/2018/5/layout/CenteredIconLabelDescriptionList"/>
    <dgm:cxn modelId="{14411A9D-7A0B-4E36-9A4E-C67F1D952CCD}" type="presParOf" srcId="{C44FF247-7B2B-4F5C-AAB2-8BD8E30AE1C2}" destId="{EE76F355-4542-4C93-86DE-51C20E7450ED}" srcOrd="4" destOrd="0" presId="urn:microsoft.com/office/officeart/2018/5/layout/CenteredIconLabelDescriptionList"/>
    <dgm:cxn modelId="{DF2CF4EA-5E3B-435F-90E4-21B195D58199}" type="presParOf" srcId="{29F9D032-275F-4841-94A7-60F295B35201}" destId="{20D54ABF-BE02-4C77-9B58-57C2325059AD}" srcOrd="1" destOrd="0" presId="urn:microsoft.com/office/officeart/2018/5/layout/CenteredIconLabelDescriptionList"/>
    <dgm:cxn modelId="{27FA5309-0640-4779-ACEC-F3D38116A436}" type="presParOf" srcId="{29F9D032-275F-4841-94A7-60F295B35201}" destId="{BC2F567B-E49D-4137-8417-8755EBB3C5B4}" srcOrd="2" destOrd="0" presId="urn:microsoft.com/office/officeart/2018/5/layout/CenteredIconLabelDescriptionList"/>
    <dgm:cxn modelId="{00F782F1-31F2-40E4-8109-8F4343859FBA}" type="presParOf" srcId="{BC2F567B-E49D-4137-8417-8755EBB3C5B4}" destId="{FF9531BF-B813-460A-AFC8-0A760D9F4629}" srcOrd="0" destOrd="0" presId="urn:microsoft.com/office/officeart/2018/5/layout/CenteredIconLabelDescriptionList"/>
    <dgm:cxn modelId="{0849FFE2-919C-4022-97F5-271BD4EED2E1}" type="presParOf" srcId="{BC2F567B-E49D-4137-8417-8755EBB3C5B4}" destId="{2F80C766-149B-4851-9387-006C9A6FCF53}" srcOrd="1" destOrd="0" presId="urn:microsoft.com/office/officeart/2018/5/layout/CenteredIconLabelDescriptionList"/>
    <dgm:cxn modelId="{A372DFA0-1BF3-4DA7-9495-D97543D25A7F}" type="presParOf" srcId="{BC2F567B-E49D-4137-8417-8755EBB3C5B4}" destId="{70B50B99-5F77-4CA2-959B-719FB5603D7A}" srcOrd="2" destOrd="0" presId="urn:microsoft.com/office/officeart/2018/5/layout/CenteredIconLabelDescriptionList"/>
    <dgm:cxn modelId="{F4B6CBF8-C023-451D-825D-629AFFFB09F8}" type="presParOf" srcId="{BC2F567B-E49D-4137-8417-8755EBB3C5B4}" destId="{1DBC8765-A415-45FC-A2CF-4C9549CD3290}" srcOrd="3" destOrd="0" presId="urn:microsoft.com/office/officeart/2018/5/layout/CenteredIconLabelDescriptionList"/>
    <dgm:cxn modelId="{D1160A7F-A5D9-48C0-9FE3-F84121A38BD8}" type="presParOf" srcId="{BC2F567B-E49D-4137-8417-8755EBB3C5B4}" destId="{376D849E-313D-4DA1-AE01-D02377513A05}" srcOrd="4" destOrd="0" presId="urn:microsoft.com/office/officeart/2018/5/layout/CenteredIconLabelDescriptionList"/>
    <dgm:cxn modelId="{BFE0C681-5671-4CC6-8289-74CB6E54DE8E}" type="presParOf" srcId="{29F9D032-275F-4841-94A7-60F295B35201}" destId="{5C9BD1AB-2C22-4418-8819-4AA6D786B9D3}" srcOrd="3" destOrd="0" presId="urn:microsoft.com/office/officeart/2018/5/layout/CenteredIconLabelDescriptionList"/>
    <dgm:cxn modelId="{159D910B-D00F-4281-BD52-6910D77EFD04}" type="presParOf" srcId="{29F9D032-275F-4841-94A7-60F295B35201}" destId="{11E6E582-8B9F-499A-8155-F90494B78046}" srcOrd="4" destOrd="0" presId="urn:microsoft.com/office/officeart/2018/5/layout/CenteredIconLabelDescriptionList"/>
    <dgm:cxn modelId="{FFC6052E-5E98-4834-AE84-16D455785D4D}" type="presParOf" srcId="{11E6E582-8B9F-499A-8155-F90494B78046}" destId="{05DEDC8D-90E0-4474-930A-D1A069CFCCA9}" srcOrd="0" destOrd="0" presId="urn:microsoft.com/office/officeart/2018/5/layout/CenteredIconLabelDescriptionList"/>
    <dgm:cxn modelId="{4918DA59-D349-49E3-8438-3FD3A85B1802}" type="presParOf" srcId="{11E6E582-8B9F-499A-8155-F90494B78046}" destId="{E9CDF70E-4C70-4EC6-A142-116A7D5E1D34}" srcOrd="1" destOrd="0" presId="urn:microsoft.com/office/officeart/2018/5/layout/CenteredIconLabelDescriptionList"/>
    <dgm:cxn modelId="{EA53085E-2016-447F-BB0C-0038B05E8D81}" type="presParOf" srcId="{11E6E582-8B9F-499A-8155-F90494B78046}" destId="{4C6AF424-8B19-4604-8EBB-F715A0B06BE9}" srcOrd="2" destOrd="0" presId="urn:microsoft.com/office/officeart/2018/5/layout/CenteredIconLabelDescriptionList"/>
    <dgm:cxn modelId="{89201EFC-A477-4F02-A710-F42368F24312}" type="presParOf" srcId="{11E6E582-8B9F-499A-8155-F90494B78046}" destId="{73E4E1E0-D030-4D39-9096-D9D86B46E4DE}" srcOrd="3" destOrd="0" presId="urn:microsoft.com/office/officeart/2018/5/layout/CenteredIconLabelDescriptionList"/>
    <dgm:cxn modelId="{DDBE22C1-1D16-4AAB-AAA9-A93CAFCA8CBE}" type="presParOf" srcId="{11E6E582-8B9F-499A-8155-F90494B78046}" destId="{E682BAAF-D262-402B-9F44-ABA909850DF2}" srcOrd="4" destOrd="0" presId="urn:microsoft.com/office/officeart/2018/5/layout/CenteredIconLabelDescriptionList"/>
    <dgm:cxn modelId="{7A10BB5A-B07D-4337-A134-D990A1DAB10F}" type="presParOf" srcId="{29F9D032-275F-4841-94A7-60F295B35201}" destId="{2328C3D0-528D-4065-8A90-43E5917E8BD5}" srcOrd="5" destOrd="0" presId="urn:microsoft.com/office/officeart/2018/5/layout/CenteredIconLabelDescriptionList"/>
    <dgm:cxn modelId="{7B5DF9D7-12C5-4F6A-8079-72B62F384005}" type="presParOf" srcId="{29F9D032-275F-4841-94A7-60F295B35201}" destId="{D8844FC3-3095-42BF-819F-B5933E12A49D}" srcOrd="6" destOrd="0" presId="urn:microsoft.com/office/officeart/2018/5/layout/CenteredIconLabelDescriptionList"/>
    <dgm:cxn modelId="{7AA62F1A-F5F4-4F38-AA00-CE4EBF0C615F}" type="presParOf" srcId="{D8844FC3-3095-42BF-819F-B5933E12A49D}" destId="{BEDDCDB2-BA08-4FD3-8218-07FD241105D2}" srcOrd="0" destOrd="0" presId="urn:microsoft.com/office/officeart/2018/5/layout/CenteredIconLabelDescriptionList"/>
    <dgm:cxn modelId="{D857DEC1-06A5-423D-BFE3-023CE14CAF39}" type="presParOf" srcId="{D8844FC3-3095-42BF-819F-B5933E12A49D}" destId="{28328CE5-F324-4F10-8E0E-A85B3DD943FB}" srcOrd="1" destOrd="0" presId="urn:microsoft.com/office/officeart/2018/5/layout/CenteredIconLabelDescriptionList"/>
    <dgm:cxn modelId="{DB7C0CA0-2687-4DBA-8988-56F2D08F6FFB}" type="presParOf" srcId="{D8844FC3-3095-42BF-819F-B5933E12A49D}" destId="{C836CF61-9509-4E0E-A241-0F396D4074F5}" srcOrd="2" destOrd="0" presId="urn:microsoft.com/office/officeart/2018/5/layout/CenteredIconLabelDescriptionList"/>
    <dgm:cxn modelId="{E4BD9E06-F8EC-432F-A8BD-AF1863F5AC5B}" type="presParOf" srcId="{D8844FC3-3095-42BF-819F-B5933E12A49D}" destId="{16AD4A35-79C8-4D12-B78A-24EF9ACD97E2}" srcOrd="3" destOrd="0" presId="urn:microsoft.com/office/officeart/2018/5/layout/CenteredIconLabelDescriptionList"/>
    <dgm:cxn modelId="{FB9943F8-0473-4828-B956-E43BF7A8A24F}" type="presParOf" srcId="{D8844FC3-3095-42BF-819F-B5933E12A49D}" destId="{8E382279-3720-464E-99F6-B214531BF09D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46FFB1-0942-483A-B042-9A41EAE896DB}">
      <dsp:nvSpPr>
        <dsp:cNvPr id="0" name=""/>
        <dsp:cNvSpPr/>
      </dsp:nvSpPr>
      <dsp:spPr>
        <a:xfrm>
          <a:off x="379266" y="753921"/>
          <a:ext cx="720001" cy="72000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29316D3-7890-4224-A8D0-08803E09ADD4}">
      <dsp:nvSpPr>
        <dsp:cNvPr id="0" name=""/>
        <dsp:cNvSpPr/>
      </dsp:nvSpPr>
      <dsp:spPr>
        <a:xfrm>
          <a:off x="985" y="1428943"/>
          <a:ext cx="1476562" cy="6540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/>
            <a:t>No planned fire alarms</a:t>
          </a:r>
        </a:p>
      </dsp:txBody>
      <dsp:txXfrm>
        <a:off x="985" y="1428943"/>
        <a:ext cx="1476562" cy="654071"/>
      </dsp:txXfrm>
    </dsp:sp>
    <dsp:sp modelId="{EE76F355-4542-4C93-86DE-51C20E7450ED}">
      <dsp:nvSpPr>
        <dsp:cNvPr id="0" name=""/>
        <dsp:cNvSpPr/>
      </dsp:nvSpPr>
      <dsp:spPr>
        <a:xfrm>
          <a:off x="985" y="2109350"/>
          <a:ext cx="1476562" cy="62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10DC76-C51C-4B32-94A1-77469DEB5DF4}">
      <dsp:nvSpPr>
        <dsp:cNvPr id="0" name=""/>
        <dsp:cNvSpPr/>
      </dsp:nvSpPr>
      <dsp:spPr>
        <a:xfrm>
          <a:off x="2114227" y="753921"/>
          <a:ext cx="720001" cy="72000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639DFDC-E23B-4161-9B26-B4DB631D6917}">
      <dsp:nvSpPr>
        <dsp:cNvPr id="0" name=""/>
        <dsp:cNvSpPr/>
      </dsp:nvSpPr>
      <dsp:spPr>
        <a:xfrm>
          <a:off x="1735946" y="1428943"/>
          <a:ext cx="1476562" cy="6540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/>
            <a:t>Catering – please check allergen sheet </a:t>
          </a:r>
        </a:p>
      </dsp:txBody>
      <dsp:txXfrm>
        <a:off x="1735946" y="1428943"/>
        <a:ext cx="1476562" cy="654071"/>
      </dsp:txXfrm>
    </dsp:sp>
    <dsp:sp modelId="{DCDA9528-2083-4F0F-B87E-01A22853A344}">
      <dsp:nvSpPr>
        <dsp:cNvPr id="0" name=""/>
        <dsp:cNvSpPr/>
      </dsp:nvSpPr>
      <dsp:spPr>
        <a:xfrm>
          <a:off x="1735946" y="2109350"/>
          <a:ext cx="1476562" cy="62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0B4713-E836-4770-8D13-7FF4A1CFC768}">
      <dsp:nvSpPr>
        <dsp:cNvPr id="0" name=""/>
        <dsp:cNvSpPr/>
      </dsp:nvSpPr>
      <dsp:spPr>
        <a:xfrm>
          <a:off x="3849188" y="753921"/>
          <a:ext cx="720001" cy="72000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9D30CD-FD6B-4542-826C-8050911D90A5}">
      <dsp:nvSpPr>
        <dsp:cNvPr id="0" name=""/>
        <dsp:cNvSpPr/>
      </dsp:nvSpPr>
      <dsp:spPr>
        <a:xfrm>
          <a:off x="3470907" y="1428943"/>
          <a:ext cx="1476562" cy="6540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/>
            <a:t>Facilities</a:t>
          </a:r>
        </a:p>
      </dsp:txBody>
      <dsp:txXfrm>
        <a:off x="3470907" y="1428943"/>
        <a:ext cx="1476562" cy="654071"/>
      </dsp:txXfrm>
    </dsp:sp>
    <dsp:sp modelId="{FDC1AD5B-A6DE-4977-A9A3-A9CDBBF5FA5D}">
      <dsp:nvSpPr>
        <dsp:cNvPr id="0" name=""/>
        <dsp:cNvSpPr/>
      </dsp:nvSpPr>
      <dsp:spPr>
        <a:xfrm>
          <a:off x="3470907" y="2109350"/>
          <a:ext cx="1476562" cy="62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B181D4-5CB6-48D2-B3E4-2776A9B429DF}">
      <dsp:nvSpPr>
        <dsp:cNvPr id="0" name=""/>
        <dsp:cNvSpPr/>
      </dsp:nvSpPr>
      <dsp:spPr>
        <a:xfrm>
          <a:off x="5584149" y="753921"/>
          <a:ext cx="720001" cy="72000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A25FDDC-EB44-4876-8943-91DF7B1E14E5}">
      <dsp:nvSpPr>
        <dsp:cNvPr id="0" name=""/>
        <dsp:cNvSpPr/>
      </dsp:nvSpPr>
      <dsp:spPr>
        <a:xfrm>
          <a:off x="5205868" y="1428943"/>
          <a:ext cx="1476562" cy="6540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/>
            <a:t>Rooming</a:t>
          </a:r>
        </a:p>
      </dsp:txBody>
      <dsp:txXfrm>
        <a:off x="5205868" y="1428943"/>
        <a:ext cx="1476562" cy="654071"/>
      </dsp:txXfrm>
    </dsp:sp>
    <dsp:sp modelId="{48E3DA8E-5356-4232-9D05-774AB83B8079}">
      <dsp:nvSpPr>
        <dsp:cNvPr id="0" name=""/>
        <dsp:cNvSpPr/>
      </dsp:nvSpPr>
      <dsp:spPr>
        <a:xfrm>
          <a:off x="5205868" y="2109350"/>
          <a:ext cx="1476562" cy="62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952DE6-6A1D-4699-8508-3F3BCED9A773}">
      <dsp:nvSpPr>
        <dsp:cNvPr id="0" name=""/>
        <dsp:cNvSpPr/>
      </dsp:nvSpPr>
      <dsp:spPr>
        <a:xfrm>
          <a:off x="7319110" y="753921"/>
          <a:ext cx="720001" cy="72000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3F10BF6-7F10-45D1-80DF-49A2532C159D}">
      <dsp:nvSpPr>
        <dsp:cNvPr id="0" name=""/>
        <dsp:cNvSpPr/>
      </dsp:nvSpPr>
      <dsp:spPr>
        <a:xfrm>
          <a:off x="6940829" y="1428943"/>
          <a:ext cx="1476562" cy="6540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/>
            <a:t>Photography</a:t>
          </a:r>
        </a:p>
      </dsp:txBody>
      <dsp:txXfrm>
        <a:off x="6940829" y="1428943"/>
        <a:ext cx="1476562" cy="654071"/>
      </dsp:txXfrm>
    </dsp:sp>
    <dsp:sp modelId="{86673BDE-9DCD-420E-86EE-C03AA166BD70}">
      <dsp:nvSpPr>
        <dsp:cNvPr id="0" name=""/>
        <dsp:cNvSpPr/>
      </dsp:nvSpPr>
      <dsp:spPr>
        <a:xfrm>
          <a:off x="6940829" y="2109350"/>
          <a:ext cx="1476562" cy="62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EA6280-7D80-41D6-A73B-0D2CEA7E7AAB}">
      <dsp:nvSpPr>
        <dsp:cNvPr id="0" name=""/>
        <dsp:cNvSpPr/>
      </dsp:nvSpPr>
      <dsp:spPr>
        <a:xfrm>
          <a:off x="27341" y="224"/>
          <a:ext cx="1589985" cy="95399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GB" sz="900" kern="1200" dirty="0"/>
          </a:br>
          <a:r>
            <a:rPr lang="en-GB" sz="900" b="0" i="0" kern="1200" dirty="0"/>
            <a:t>You were eligible for Free School Meals while at secondary school</a:t>
          </a:r>
          <a:endParaRPr lang="en-US" sz="900" kern="1200" dirty="0"/>
        </a:p>
      </dsp:txBody>
      <dsp:txXfrm>
        <a:off x="27341" y="224"/>
        <a:ext cx="1589985" cy="953991"/>
      </dsp:txXfrm>
    </dsp:sp>
    <dsp:sp modelId="{F17BB5DD-0E24-4DE8-8248-40FA09BA199C}">
      <dsp:nvSpPr>
        <dsp:cNvPr id="0" name=""/>
        <dsp:cNvSpPr/>
      </dsp:nvSpPr>
      <dsp:spPr>
        <a:xfrm>
          <a:off x="1776324" y="224"/>
          <a:ext cx="1589985" cy="953991"/>
        </a:xfrm>
        <a:prstGeom prst="rect">
          <a:avLst/>
        </a:prstGeom>
        <a:solidFill>
          <a:schemeClr val="accent5">
            <a:hueOff val="-735334"/>
            <a:satOff val="-1023"/>
            <a:lumOff val="-39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0" i="0" kern="1200"/>
            <a:t>You come from a low socio-economic background where your household income is below £35,001</a:t>
          </a:r>
          <a:endParaRPr lang="en-US" sz="900" kern="1200"/>
        </a:p>
      </dsp:txBody>
      <dsp:txXfrm>
        <a:off x="1776324" y="224"/>
        <a:ext cx="1589985" cy="953991"/>
      </dsp:txXfrm>
    </dsp:sp>
    <dsp:sp modelId="{83DF3ADF-AFA1-432B-80A1-C0269E103EFF}">
      <dsp:nvSpPr>
        <dsp:cNvPr id="0" name=""/>
        <dsp:cNvSpPr/>
      </dsp:nvSpPr>
      <dsp:spPr>
        <a:xfrm>
          <a:off x="3525308" y="224"/>
          <a:ext cx="1589985" cy="953991"/>
        </a:xfrm>
        <a:prstGeom prst="rect">
          <a:avLst/>
        </a:prstGeom>
        <a:solidFill>
          <a:schemeClr val="accent5">
            <a:hueOff val="-1470669"/>
            <a:satOff val="-2046"/>
            <a:lumOff val="-78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0" i="0" kern="1200"/>
            <a:t>You come from an area with low progression rates to higher education</a:t>
          </a:r>
          <a:endParaRPr lang="en-US" sz="900" kern="1200"/>
        </a:p>
      </dsp:txBody>
      <dsp:txXfrm>
        <a:off x="3525308" y="224"/>
        <a:ext cx="1589985" cy="953991"/>
      </dsp:txXfrm>
    </dsp:sp>
    <dsp:sp modelId="{C285A163-2FBB-4859-A67A-F4DD9D96C06C}">
      <dsp:nvSpPr>
        <dsp:cNvPr id="0" name=""/>
        <dsp:cNvSpPr/>
      </dsp:nvSpPr>
      <dsp:spPr>
        <a:xfrm>
          <a:off x="5274291" y="224"/>
          <a:ext cx="1589985" cy="953991"/>
        </a:xfrm>
        <a:prstGeom prst="rect">
          <a:avLst/>
        </a:prstGeom>
        <a:solidFill>
          <a:schemeClr val="accent5">
            <a:hueOff val="-2206003"/>
            <a:satOff val="-3068"/>
            <a:lumOff val="-117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0" i="0" kern="1200"/>
            <a:t>You are in receipt of a Warwick Bursary or other means tested financial support</a:t>
          </a:r>
          <a:endParaRPr lang="en-US" sz="900" kern="1200"/>
        </a:p>
      </dsp:txBody>
      <dsp:txXfrm>
        <a:off x="5274291" y="224"/>
        <a:ext cx="1589985" cy="953991"/>
      </dsp:txXfrm>
    </dsp:sp>
    <dsp:sp modelId="{4167E219-78FD-43C4-BF9E-D3DCD5D70906}">
      <dsp:nvSpPr>
        <dsp:cNvPr id="0" name=""/>
        <dsp:cNvSpPr/>
      </dsp:nvSpPr>
      <dsp:spPr>
        <a:xfrm>
          <a:off x="27341" y="1113214"/>
          <a:ext cx="1589985" cy="953991"/>
        </a:xfrm>
        <a:prstGeom prst="rect">
          <a:avLst/>
        </a:prstGeom>
        <a:solidFill>
          <a:schemeClr val="accent5">
            <a:hueOff val="-2941338"/>
            <a:satOff val="-4091"/>
            <a:lumOff val="-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0" i="0" kern="1200" dirty="0"/>
            <a:t>You are a student with disabilities - </a:t>
          </a:r>
          <a:r>
            <a:rPr lang="en-GB" sz="900" b="0" i="1" kern="1200" dirty="0"/>
            <a:t>including seen and unseen disabilities, specific learning differences, mental health difficulties, autistic spectrum disorder or any other disabling condition</a:t>
          </a:r>
          <a:endParaRPr lang="en-US" sz="900" kern="1200" dirty="0"/>
        </a:p>
      </dsp:txBody>
      <dsp:txXfrm>
        <a:off x="27341" y="1113214"/>
        <a:ext cx="1589985" cy="953991"/>
      </dsp:txXfrm>
    </dsp:sp>
    <dsp:sp modelId="{8A272BBB-1B5E-4BC0-9337-9920DC190457}">
      <dsp:nvSpPr>
        <dsp:cNvPr id="0" name=""/>
        <dsp:cNvSpPr/>
      </dsp:nvSpPr>
      <dsp:spPr>
        <a:xfrm>
          <a:off x="1776324" y="1113214"/>
          <a:ext cx="1589985" cy="953991"/>
        </a:xfrm>
        <a:prstGeom prst="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0" i="0" kern="1200"/>
            <a:t>You are a mature student who entered higher education over the age of 21</a:t>
          </a:r>
          <a:endParaRPr lang="en-US" sz="900" kern="1200"/>
        </a:p>
      </dsp:txBody>
      <dsp:txXfrm>
        <a:off x="1776324" y="1113214"/>
        <a:ext cx="1589985" cy="953991"/>
      </dsp:txXfrm>
    </dsp:sp>
    <dsp:sp modelId="{9B1A91C4-B527-4849-9018-AEA845F48097}">
      <dsp:nvSpPr>
        <dsp:cNvPr id="0" name=""/>
        <dsp:cNvSpPr/>
      </dsp:nvSpPr>
      <dsp:spPr>
        <a:xfrm>
          <a:off x="3525308" y="1113214"/>
          <a:ext cx="1589985" cy="953991"/>
        </a:xfrm>
        <a:prstGeom prst="rect">
          <a:avLst/>
        </a:prstGeom>
        <a:solidFill>
          <a:schemeClr val="accent5">
            <a:hueOff val="-4412007"/>
            <a:satOff val="-6137"/>
            <a:lumOff val="-235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0" i="0" kern="1200"/>
            <a:t>You have spent time in local authority care, either in a foster home or a group home</a:t>
          </a:r>
          <a:endParaRPr lang="en-US" sz="900" kern="1200"/>
        </a:p>
      </dsp:txBody>
      <dsp:txXfrm>
        <a:off x="3525308" y="1113214"/>
        <a:ext cx="1589985" cy="953991"/>
      </dsp:txXfrm>
    </dsp:sp>
    <dsp:sp modelId="{5572FC48-6257-4ED3-A7F9-EFEE7F4B99A3}">
      <dsp:nvSpPr>
        <dsp:cNvPr id="0" name=""/>
        <dsp:cNvSpPr/>
      </dsp:nvSpPr>
      <dsp:spPr>
        <a:xfrm>
          <a:off x="5274291" y="1113214"/>
          <a:ext cx="1589985" cy="953991"/>
        </a:xfrm>
        <a:prstGeom prst="rect">
          <a:avLst/>
        </a:prstGeom>
        <a:solidFill>
          <a:schemeClr val="accent5">
            <a:hueOff val="-5147341"/>
            <a:satOff val="-7160"/>
            <a:lumOff val="-274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0" i="0" kern="1200"/>
            <a:t>You are an estranged student who is not supported by their parents</a:t>
          </a:r>
          <a:endParaRPr lang="en-US" sz="900" kern="1200"/>
        </a:p>
      </dsp:txBody>
      <dsp:txXfrm>
        <a:off x="5274291" y="1113214"/>
        <a:ext cx="1589985" cy="953991"/>
      </dsp:txXfrm>
    </dsp:sp>
    <dsp:sp modelId="{E088CACD-6357-41EE-BF90-9CC94EA664D9}">
      <dsp:nvSpPr>
        <dsp:cNvPr id="0" name=""/>
        <dsp:cNvSpPr/>
      </dsp:nvSpPr>
      <dsp:spPr>
        <a:xfrm>
          <a:off x="901832" y="2226204"/>
          <a:ext cx="1589985" cy="953991"/>
        </a:xfrm>
        <a:prstGeom prst="rect">
          <a:avLst/>
        </a:prstGeom>
        <a:solidFill>
          <a:schemeClr val="accent5">
            <a:hueOff val="-5882676"/>
            <a:satOff val="-8182"/>
            <a:lumOff val="-313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0" i="0" kern="1200"/>
            <a:t>You have caring responsibilities - </a:t>
          </a:r>
          <a:r>
            <a:rPr lang="en-GB" sz="900" b="0" i="1" kern="1200"/>
            <a:t>this could include, physical, practical or emotional care</a:t>
          </a:r>
          <a:endParaRPr lang="en-US" sz="900" kern="1200"/>
        </a:p>
      </dsp:txBody>
      <dsp:txXfrm>
        <a:off x="901832" y="2226204"/>
        <a:ext cx="1589985" cy="953991"/>
      </dsp:txXfrm>
    </dsp:sp>
    <dsp:sp modelId="{6B8DF02C-BB03-473E-BC9D-FBC2BFB340E1}">
      <dsp:nvSpPr>
        <dsp:cNvPr id="0" name=""/>
        <dsp:cNvSpPr/>
      </dsp:nvSpPr>
      <dsp:spPr>
        <a:xfrm>
          <a:off x="2650816" y="2226204"/>
          <a:ext cx="1589985" cy="953991"/>
        </a:xfrm>
        <a:prstGeom prst="rect">
          <a:avLst/>
        </a:prstGeom>
        <a:solidFill>
          <a:schemeClr val="accent5">
            <a:hueOff val="-6618010"/>
            <a:satOff val="-9205"/>
            <a:lumOff val="-353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0" i="0" kern="1200"/>
            <a:t>Neither of your parents attended university and gained a degree (e.g. BA/BSc or equivalent) - </a:t>
          </a:r>
          <a:r>
            <a:rPr lang="en-GB" sz="900" b="0" i="1" kern="1200"/>
            <a:t>excluding if they were/are a mature studen</a:t>
          </a:r>
          <a:endParaRPr lang="en-US" sz="900" kern="1200"/>
        </a:p>
      </dsp:txBody>
      <dsp:txXfrm>
        <a:off x="2650816" y="2226204"/>
        <a:ext cx="1589985" cy="953991"/>
      </dsp:txXfrm>
    </dsp:sp>
    <dsp:sp modelId="{44CBFC30-561E-46B5-A858-A31EA6D5E55B}">
      <dsp:nvSpPr>
        <dsp:cNvPr id="0" name=""/>
        <dsp:cNvSpPr/>
      </dsp:nvSpPr>
      <dsp:spPr>
        <a:xfrm>
          <a:off x="4399800" y="2226204"/>
          <a:ext cx="1589985" cy="953991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Also a recognition of </a:t>
          </a:r>
          <a:r>
            <a:rPr lang="en-GB" sz="900" u="sng" kern="1200" dirty="0"/>
            <a:t>intersectionality</a:t>
          </a:r>
          <a:r>
            <a:rPr lang="en-GB" sz="900" kern="1200" dirty="0"/>
            <a:t>, and also barriers other students face, for example: Ethnicity, Gender, Religion </a:t>
          </a:r>
        </a:p>
      </dsp:txBody>
      <dsp:txXfrm>
        <a:off x="4399800" y="2226204"/>
        <a:ext cx="1589985" cy="9539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46FFB1-0942-483A-B042-9A41EAE896DB}">
      <dsp:nvSpPr>
        <dsp:cNvPr id="0" name=""/>
        <dsp:cNvSpPr/>
      </dsp:nvSpPr>
      <dsp:spPr>
        <a:xfrm>
          <a:off x="525367" y="545214"/>
          <a:ext cx="556314" cy="5563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9316D3-7890-4224-A8D0-08803E09ADD4}">
      <dsp:nvSpPr>
        <dsp:cNvPr id="0" name=""/>
        <dsp:cNvSpPr/>
      </dsp:nvSpPr>
      <dsp:spPr>
        <a:xfrm>
          <a:off x="8789" y="1189415"/>
          <a:ext cx="1589469" cy="656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400" kern="1200"/>
            <a:t>Workshops have been allocated – see your name labels</a:t>
          </a:r>
          <a:endParaRPr lang="en-US" sz="1400" kern="1200"/>
        </a:p>
      </dsp:txBody>
      <dsp:txXfrm>
        <a:off x="8789" y="1189415"/>
        <a:ext cx="1589469" cy="656296"/>
      </dsp:txXfrm>
    </dsp:sp>
    <dsp:sp modelId="{EE76F355-4542-4C93-86DE-51C20E7450ED}">
      <dsp:nvSpPr>
        <dsp:cNvPr id="0" name=""/>
        <dsp:cNvSpPr/>
      </dsp:nvSpPr>
      <dsp:spPr>
        <a:xfrm>
          <a:off x="8789" y="1886589"/>
          <a:ext cx="1589469" cy="7025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9531BF-B813-460A-AFC8-0A760D9F4629}">
      <dsp:nvSpPr>
        <dsp:cNvPr id="0" name=""/>
        <dsp:cNvSpPr/>
      </dsp:nvSpPr>
      <dsp:spPr>
        <a:xfrm>
          <a:off x="2392993" y="545214"/>
          <a:ext cx="556314" cy="5563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B50B99-5F77-4CA2-959B-719FB5603D7A}">
      <dsp:nvSpPr>
        <dsp:cNvPr id="0" name=""/>
        <dsp:cNvSpPr/>
      </dsp:nvSpPr>
      <dsp:spPr>
        <a:xfrm>
          <a:off x="1876415" y="1189415"/>
          <a:ext cx="1589469" cy="656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400" kern="1200"/>
            <a:t>Catering available outside foyer area</a:t>
          </a:r>
          <a:endParaRPr lang="en-US" sz="1400" kern="1200"/>
        </a:p>
      </dsp:txBody>
      <dsp:txXfrm>
        <a:off x="1876415" y="1189415"/>
        <a:ext cx="1589469" cy="656296"/>
      </dsp:txXfrm>
    </dsp:sp>
    <dsp:sp modelId="{376D849E-313D-4DA1-AE01-D02377513A05}">
      <dsp:nvSpPr>
        <dsp:cNvPr id="0" name=""/>
        <dsp:cNvSpPr/>
      </dsp:nvSpPr>
      <dsp:spPr>
        <a:xfrm>
          <a:off x="1876415" y="1886589"/>
          <a:ext cx="1589469" cy="7025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Dietary requirements will be labelled</a:t>
          </a:r>
          <a:endParaRPr lang="en-US" sz="1100" kern="1200" dirty="0"/>
        </a:p>
      </dsp:txBody>
      <dsp:txXfrm>
        <a:off x="1876415" y="1886589"/>
        <a:ext cx="1589469" cy="702507"/>
      </dsp:txXfrm>
    </dsp:sp>
    <dsp:sp modelId="{05DEDC8D-90E0-4474-930A-D1A069CFCCA9}">
      <dsp:nvSpPr>
        <dsp:cNvPr id="0" name=""/>
        <dsp:cNvSpPr/>
      </dsp:nvSpPr>
      <dsp:spPr>
        <a:xfrm>
          <a:off x="4260619" y="545214"/>
          <a:ext cx="556314" cy="5563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6AF424-8B19-4604-8EBB-F715A0B06BE9}">
      <dsp:nvSpPr>
        <dsp:cNvPr id="0" name=""/>
        <dsp:cNvSpPr/>
      </dsp:nvSpPr>
      <dsp:spPr>
        <a:xfrm>
          <a:off x="3744042" y="1189415"/>
          <a:ext cx="1589469" cy="656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400" kern="1200"/>
            <a:t>Note Takers</a:t>
          </a:r>
          <a:endParaRPr lang="en-US" sz="1400" kern="1200"/>
        </a:p>
      </dsp:txBody>
      <dsp:txXfrm>
        <a:off x="3744042" y="1189415"/>
        <a:ext cx="1589469" cy="656296"/>
      </dsp:txXfrm>
    </dsp:sp>
    <dsp:sp modelId="{E682BAAF-D262-402B-9F44-ABA909850DF2}">
      <dsp:nvSpPr>
        <dsp:cNvPr id="0" name=""/>
        <dsp:cNvSpPr/>
      </dsp:nvSpPr>
      <dsp:spPr>
        <a:xfrm>
          <a:off x="3744042" y="1886589"/>
          <a:ext cx="1589469" cy="7025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Each workshop session will have a note taker, these will be shared post event along with presentations</a:t>
          </a:r>
          <a:endParaRPr lang="en-US" sz="1100" kern="1200"/>
        </a:p>
      </dsp:txBody>
      <dsp:txXfrm>
        <a:off x="3744042" y="1886589"/>
        <a:ext cx="1589469" cy="702507"/>
      </dsp:txXfrm>
    </dsp:sp>
    <dsp:sp modelId="{BEDDCDB2-BA08-4FD3-8218-07FD241105D2}">
      <dsp:nvSpPr>
        <dsp:cNvPr id="0" name=""/>
        <dsp:cNvSpPr/>
      </dsp:nvSpPr>
      <dsp:spPr>
        <a:xfrm>
          <a:off x="6128245" y="545214"/>
          <a:ext cx="556314" cy="55631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36CF61-9509-4E0E-A241-0F396D4074F5}">
      <dsp:nvSpPr>
        <dsp:cNvPr id="0" name=""/>
        <dsp:cNvSpPr/>
      </dsp:nvSpPr>
      <dsp:spPr>
        <a:xfrm>
          <a:off x="5611668" y="1189415"/>
          <a:ext cx="1589469" cy="656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400" kern="1200"/>
            <a:t>Feedback and Social Media</a:t>
          </a:r>
          <a:endParaRPr lang="en-US" sz="1400" kern="1200"/>
        </a:p>
      </dsp:txBody>
      <dsp:txXfrm>
        <a:off x="5611668" y="1189415"/>
        <a:ext cx="1589469" cy="656296"/>
      </dsp:txXfrm>
    </dsp:sp>
    <dsp:sp modelId="{8E382279-3720-464E-99F6-B214531BF09D}">
      <dsp:nvSpPr>
        <dsp:cNvPr id="0" name=""/>
        <dsp:cNvSpPr/>
      </dsp:nvSpPr>
      <dsp:spPr>
        <a:xfrm>
          <a:off x="5611668" y="1886589"/>
          <a:ext cx="1589469" cy="7025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#warwickstudentvoice</a:t>
          </a:r>
          <a:endParaRPr lang="en-US" sz="1100" kern="1200" dirty="0"/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hlinkClick xmlns:r="http://schemas.openxmlformats.org/officeDocument/2006/relationships" r:id="rId9"/>
            </a:rPr>
            <a:t>https://forms.office.com/e/26drtcNuN1</a:t>
          </a:r>
          <a:r>
            <a:rPr lang="en-GB" sz="1100" kern="1200" dirty="0"/>
            <a:t> </a:t>
          </a:r>
          <a:endParaRPr lang="en-US" sz="1100" kern="1200" dirty="0"/>
        </a:p>
      </dsp:txBody>
      <dsp:txXfrm>
        <a:off x="5611668" y="1886589"/>
        <a:ext cx="1589469" cy="7025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3/7/2023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0681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10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8782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715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744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96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905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0720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54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41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820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157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348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412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13117" y="1242206"/>
            <a:ext cx="3417535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213117" y="455151"/>
            <a:ext cx="3417536" cy="68334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(two border images portrait)</a:t>
            </a:r>
          </a:p>
          <a:p>
            <a:pPr lvl="0"/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9074" y="455151"/>
            <a:ext cx="2109537" cy="3017965"/>
          </a:xfrm>
          <a:prstGeom prst="rect">
            <a:avLst/>
          </a:prstGeom>
          <a:ln w="34925">
            <a:solidFill>
              <a:srgbClr val="7ECBB6"/>
            </a:solidFill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2759242" y="455151"/>
            <a:ext cx="2109537" cy="3017965"/>
          </a:xfrm>
          <a:prstGeom prst="rect">
            <a:avLst/>
          </a:prstGeom>
          <a:ln w="34925">
            <a:solidFill>
              <a:srgbClr val="7ECBB6"/>
            </a:solidFill>
          </a:ln>
          <a:effectLst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17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1" r:id="rId4"/>
    <p:sldLayoutId id="2147483692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7.jp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o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659" cy="5143498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9751" y="3783148"/>
            <a:ext cx="6227602" cy="5299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b="1" dirty="0">
                <a:solidFill>
                  <a:srgbClr val="7ECBB6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 Voice: A WP Perspective</a:t>
            </a:r>
            <a:endParaRPr lang="en-GB" sz="1800" dirty="0">
              <a:solidFill>
                <a:srgbClr val="7ECBB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59751" y="328483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7ECBB6"/>
                </a:solidFill>
                <a:latin typeface="+mn-lt"/>
              </a:rPr>
              <a:t>The WP Staff and Student Network’s Present….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59751" y="4472286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i="0" dirty="0">
                <a:solidFill>
                  <a:srgbClr val="7ECBB6"/>
                </a:solidFill>
                <a:latin typeface="+mn-lt"/>
                <a:ea typeface="Avenir Next" charset="0"/>
                <a:cs typeface="Avenir Next" charset="0"/>
              </a:rPr>
              <a:t>Wednesday </a:t>
            </a:r>
            <a:r>
              <a:rPr lang="en-US" sz="1200" dirty="0">
                <a:solidFill>
                  <a:srgbClr val="7ECBB6"/>
                </a:solidFill>
                <a:latin typeface="+mn-lt"/>
                <a:ea typeface="Avenir Next" charset="0"/>
                <a:cs typeface="Avenir Next" charset="0"/>
              </a:rPr>
              <a:t>8</a:t>
            </a:r>
            <a:r>
              <a:rPr lang="en-US" sz="1200" b="0" i="0" baseline="30000" dirty="0">
                <a:solidFill>
                  <a:srgbClr val="7ECBB6"/>
                </a:solidFill>
                <a:latin typeface="+mn-lt"/>
                <a:ea typeface="Avenir Next" charset="0"/>
                <a:cs typeface="Avenir Next" charset="0"/>
              </a:rPr>
              <a:t>th</a:t>
            </a:r>
            <a:r>
              <a:rPr lang="en-US" sz="1200" b="0" i="0" dirty="0">
                <a:solidFill>
                  <a:srgbClr val="7ECBB6"/>
                </a:solidFill>
                <a:latin typeface="+mn-lt"/>
                <a:ea typeface="Avenir Next" charset="0"/>
                <a:cs typeface="Avenir Next" charset="0"/>
              </a:rPr>
              <a:t> March 2023</a:t>
            </a:r>
          </a:p>
        </p:txBody>
      </p:sp>
    </p:spTree>
    <p:extLst>
      <p:ext uri="{BB962C8B-B14F-4D97-AF65-F5344CB8AC3E}">
        <p14:creationId xmlns:p14="http://schemas.microsoft.com/office/powerpoint/2010/main" val="3380789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659" cy="5143498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26986" y="3446971"/>
            <a:ext cx="6227602" cy="5299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solidFill>
                  <a:srgbClr val="7ECBB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Having a Voice: A Lived Experience</a:t>
            </a:r>
          </a:p>
          <a:p>
            <a:r>
              <a:rPr lang="en-GB" sz="2400" dirty="0">
                <a:solidFill>
                  <a:srgbClr val="7ECBB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 and Staff Panel</a:t>
            </a:r>
            <a:endParaRPr lang="en-US" sz="2800" dirty="0">
              <a:solidFill>
                <a:srgbClr val="7ECBB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2397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7BC891-66CE-40C6-AE31-0E12E670E3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6190" y="2048693"/>
            <a:ext cx="4606960" cy="2887303"/>
          </a:xfrm>
        </p:spPr>
        <p:txBody>
          <a:bodyPr>
            <a:normAutofit fontScale="85000" lnSpcReduction="10000"/>
          </a:bodyPr>
          <a:lstStyle/>
          <a:p>
            <a:r>
              <a:rPr lang="en-GB" sz="2400" dirty="0"/>
              <a:t>James Blake – Research Fellow, Physics</a:t>
            </a:r>
          </a:p>
          <a:p>
            <a:r>
              <a:rPr lang="en-GB" sz="2400" dirty="0"/>
              <a:t>Olivia Worringham – WP Assistant Officer </a:t>
            </a:r>
          </a:p>
          <a:p>
            <a:r>
              <a:rPr lang="en-GB" sz="2400" dirty="0"/>
              <a:t>Sian Bolton – Graduate management Trainee</a:t>
            </a:r>
          </a:p>
          <a:p>
            <a:r>
              <a:rPr lang="en-GB" sz="2400" dirty="0"/>
              <a:t>Michaela </a:t>
            </a:r>
            <a:r>
              <a:rPr lang="en-GB" sz="2400" dirty="0" err="1"/>
              <a:t>Sey</a:t>
            </a:r>
            <a:r>
              <a:rPr lang="en-GB" sz="2400" dirty="0"/>
              <a:t> – Law UG</a:t>
            </a:r>
          </a:p>
          <a:p>
            <a:r>
              <a:rPr lang="en-GB" sz="2400" dirty="0"/>
              <a:t>Leigh </a:t>
            </a:r>
            <a:r>
              <a:rPr lang="en-GB" sz="2400" dirty="0" err="1"/>
              <a:t>Mencarini</a:t>
            </a:r>
            <a:r>
              <a:rPr lang="en-GB" sz="2400" dirty="0"/>
              <a:t> – History of Art UG</a:t>
            </a:r>
          </a:p>
          <a:p>
            <a:endParaRPr lang="en-GB" sz="2400" dirty="0"/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32D2BB-29CE-4B2B-9B71-1E3A7B5278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189" y="1253896"/>
            <a:ext cx="5030784" cy="380867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solidFill>
                  <a:srgbClr val="7ECBB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Having a Voice: A Lived Experience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23086B-403D-31BA-7FA7-E05CEFE64A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53177">
            <a:off x="4825573" y="2102482"/>
            <a:ext cx="3798137" cy="270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245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F4EF6B-AD1F-4A97-ABCB-9E52353A49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5523" y="1684562"/>
            <a:ext cx="4829835" cy="2655513"/>
          </a:xfrm>
        </p:spPr>
        <p:txBody>
          <a:bodyPr/>
          <a:lstStyle/>
          <a:p>
            <a:r>
              <a:rPr lang="en-GB" dirty="0"/>
              <a:t>Any reflections on student voice within your own communities?</a:t>
            </a:r>
          </a:p>
          <a:p>
            <a:r>
              <a:rPr lang="en-GB" dirty="0"/>
              <a:t>Is a diverse and inclusive student voice utilised effectively in your own work?</a:t>
            </a:r>
          </a:p>
          <a:p>
            <a:r>
              <a:rPr lang="en-GB" dirty="0"/>
              <a:t>Are there any networks or individuals that you can connect with to share good practice?</a:t>
            </a:r>
          </a:p>
          <a:p>
            <a:r>
              <a:rPr lang="en-GB" dirty="0"/>
              <a:t>Are there any actions that can be taken away from sessions attended today?</a:t>
            </a:r>
          </a:p>
          <a:p>
            <a:pPr lvl="1"/>
            <a:endParaRPr lang="en-GB" sz="1600" dirty="0"/>
          </a:p>
          <a:p>
            <a:endParaRPr lang="en-GB" sz="1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BFE632-37A3-4388-BAD1-BDA81BD7BC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0049" y="1166738"/>
            <a:ext cx="5030784" cy="380867"/>
          </a:xfrm>
        </p:spPr>
        <p:txBody>
          <a:bodyPr/>
          <a:lstStyle/>
          <a:p>
            <a:r>
              <a:rPr lang="en-GB" sz="2800" dirty="0"/>
              <a:t>Think About:</a:t>
            </a:r>
          </a:p>
        </p:txBody>
      </p:sp>
      <p:pic>
        <p:nvPicPr>
          <p:cNvPr id="5" name="Picture 4" descr="A group of people sitting around a table playing a board game&#10;&#10;Description automatically generated">
            <a:extLst>
              <a:ext uri="{FF2B5EF4-FFF2-40B4-BE49-F238E27FC236}">
                <a16:creationId xmlns:a16="http://schemas.microsoft.com/office/drawing/2014/main" id="{D13B4874-FA79-BAB1-A3EB-DBF0AE1D8E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9959">
            <a:off x="5859522" y="1212319"/>
            <a:ext cx="2700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052312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709BB4-E365-4D0A-B914-66B1254BE0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8442" y="1130026"/>
            <a:ext cx="5030784" cy="380867"/>
          </a:xfrm>
        </p:spPr>
        <p:txBody>
          <a:bodyPr/>
          <a:lstStyle/>
          <a:p>
            <a:r>
              <a:rPr lang="en-GB" dirty="0"/>
              <a:t>Next Steps</a:t>
            </a:r>
          </a:p>
        </p:txBody>
      </p:sp>
      <p:graphicFrame>
        <p:nvGraphicFramePr>
          <p:cNvPr id="7" name="Text Placeholder 1">
            <a:extLst>
              <a:ext uri="{FF2B5EF4-FFF2-40B4-BE49-F238E27FC236}">
                <a16:creationId xmlns:a16="http://schemas.microsoft.com/office/drawing/2014/main" id="{B4E592BA-3EE0-0EE4-B810-CB06AB945A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4008276"/>
              </p:ext>
            </p:extLst>
          </p:nvPr>
        </p:nvGraphicFramePr>
        <p:xfrm>
          <a:off x="105272" y="1698945"/>
          <a:ext cx="7209927" cy="3134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 descr="Qr code&#10;&#10;Description automatically generated">
            <a:extLst>
              <a:ext uri="{FF2B5EF4-FFF2-40B4-BE49-F238E27FC236}">
                <a16:creationId xmlns:a16="http://schemas.microsoft.com/office/drawing/2014/main" id="{DACE521F-D169-EDF0-74E9-D07270497CC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0023" t="32171" r="20459" b="9383"/>
          <a:stretch/>
        </p:blipFill>
        <p:spPr>
          <a:xfrm>
            <a:off x="7479007" y="2571750"/>
            <a:ext cx="1478931" cy="1452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17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250155" y="1463681"/>
            <a:ext cx="3417536" cy="683344"/>
          </a:xfrm>
        </p:spPr>
        <p:txBody>
          <a:bodyPr/>
          <a:lstStyle/>
          <a:p>
            <a:pPr algn="ctr"/>
            <a:r>
              <a:rPr lang="en-US" sz="4000" dirty="0"/>
              <a:t>Thank you and enjoy your day!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37" r="30337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4"/>
          <a:srcRect l="3400" r="3400"/>
          <a:stretch/>
        </p:blipFill>
        <p:spPr/>
      </p:pic>
    </p:spTree>
    <p:extLst>
      <p:ext uri="{BB962C8B-B14F-4D97-AF65-F5344CB8AC3E}">
        <p14:creationId xmlns:p14="http://schemas.microsoft.com/office/powerpoint/2010/main" val="272895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7F010DD-50C4-04E8-0B2C-014320867E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203"/>
          <a:stretch/>
        </p:blipFill>
        <p:spPr>
          <a:xfrm>
            <a:off x="0" y="942304"/>
            <a:ext cx="9144000" cy="3845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498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25336" y="1103131"/>
            <a:ext cx="5030784" cy="380867"/>
          </a:xfrm>
        </p:spPr>
        <p:txBody>
          <a:bodyPr/>
          <a:lstStyle/>
          <a:p>
            <a:r>
              <a:rPr lang="en-US" dirty="0"/>
              <a:t>Housekeeping</a:t>
            </a:r>
          </a:p>
        </p:txBody>
      </p:sp>
      <p:graphicFrame>
        <p:nvGraphicFramePr>
          <p:cNvPr id="7" name="Text Placeholder 1">
            <a:extLst>
              <a:ext uri="{FF2B5EF4-FFF2-40B4-BE49-F238E27FC236}">
                <a16:creationId xmlns:a16="http://schemas.microsoft.com/office/drawing/2014/main" id="{E7F67A4E-D312-3AC8-0A7B-4BFAAA4195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1194761"/>
              </p:ext>
            </p:extLst>
          </p:nvPr>
        </p:nvGraphicFramePr>
        <p:xfrm>
          <a:off x="362811" y="1911024"/>
          <a:ext cx="8418378" cy="2926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64581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30666" y="1152296"/>
            <a:ext cx="5030784" cy="380867"/>
          </a:xfrm>
        </p:spPr>
        <p:txBody>
          <a:bodyPr/>
          <a:lstStyle/>
          <a:p>
            <a:r>
              <a:rPr lang="en-US" dirty="0"/>
              <a:t>Timetable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F12C613-113B-25BD-91C1-1738A7B596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639144"/>
              </p:ext>
            </p:extLst>
          </p:nvPr>
        </p:nvGraphicFramePr>
        <p:xfrm>
          <a:off x="1709420" y="1998247"/>
          <a:ext cx="5725160" cy="2839466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2862580">
                  <a:extLst>
                    <a:ext uri="{9D8B030D-6E8A-4147-A177-3AD203B41FA5}">
                      <a16:colId xmlns:a16="http://schemas.microsoft.com/office/drawing/2014/main" val="3401781145"/>
                    </a:ext>
                  </a:extLst>
                </a:gridCol>
                <a:gridCol w="2862580">
                  <a:extLst>
                    <a:ext uri="{9D8B030D-6E8A-4147-A177-3AD203B41FA5}">
                      <a16:colId xmlns:a16="http://schemas.microsoft.com/office/drawing/2014/main" val="28427467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</a:rPr>
                        <a:t>Time</a:t>
                      </a:r>
                      <a:endParaRPr lang="en-GB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Activity</a:t>
                      </a:r>
                      <a:endParaRPr lang="en-GB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26569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9:15am </a:t>
                      </a:r>
                      <a:endParaRPr lang="en-GB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Refreshments and Registration</a:t>
                      </a:r>
                      <a:endParaRPr lang="en-GB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236125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</a:rPr>
                        <a:t>9:30am – 10:15am</a:t>
                      </a:r>
                      <a:endParaRPr lang="en-GB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Having a Voice: A Lived Experience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Student and Staff Panel</a:t>
                      </a:r>
                      <a:endParaRPr lang="en-GB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27564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10:15am – 10:30am</a:t>
                      </a:r>
                      <a:endParaRPr lang="en-GB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Movement</a:t>
                      </a:r>
                      <a:endParaRPr lang="en-GB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31280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10:30am – 11:15am</a:t>
                      </a:r>
                      <a:endParaRPr lang="en-GB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Workshop/Update Session 1</a:t>
                      </a:r>
                      <a:endParaRPr lang="en-GB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59958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11:15am – 11:45am</a:t>
                      </a:r>
                      <a:endParaRPr lang="en-GB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Movement and Refreshment Break</a:t>
                      </a:r>
                      <a:endParaRPr lang="en-GB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647595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11:45am – 12:30pm</a:t>
                      </a:r>
                      <a:endParaRPr lang="en-GB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Workshop/Update Session 2</a:t>
                      </a:r>
                      <a:endParaRPr lang="en-GB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20341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12:30pm – 1:15pm</a:t>
                      </a:r>
                      <a:endParaRPr lang="en-GB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Lunch and Networking</a:t>
                      </a:r>
                      <a:endParaRPr lang="en-GB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04211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1:15pm – 2:00pm</a:t>
                      </a:r>
                      <a:endParaRPr lang="en-GB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</a:rPr>
                        <a:t>Workshop/Update Session 3</a:t>
                      </a:r>
                      <a:endParaRPr lang="en-GB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412341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2:00pm – 2:15pm</a:t>
                      </a:r>
                      <a:endParaRPr lang="en-GB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Movement</a:t>
                      </a:r>
                      <a:endParaRPr lang="en-GB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78125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2:15pm – 3:00pm</a:t>
                      </a:r>
                      <a:endParaRPr lang="en-GB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Closing Plenary</a:t>
                      </a:r>
                      <a:endParaRPr lang="en-GB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98996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</a:rPr>
                        <a:t>3:00pm </a:t>
                      </a:r>
                      <a:endParaRPr lang="en-GB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</a:rPr>
                        <a:t>End</a:t>
                      </a:r>
                      <a:endParaRPr lang="en-GB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5513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6827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F4EF6B-AD1F-4A97-ABCB-9E52353A49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5524" y="1479986"/>
            <a:ext cx="5468085" cy="2462958"/>
          </a:xfrm>
        </p:spPr>
        <p:txBody>
          <a:bodyPr/>
          <a:lstStyle/>
          <a:p>
            <a:r>
              <a:rPr lang="en-GB" sz="1800" dirty="0"/>
              <a:t>Partnership between the Staff and Student Networks</a:t>
            </a:r>
          </a:p>
          <a:p>
            <a:pPr lvl="1"/>
            <a:r>
              <a:rPr lang="en-GB" sz="1600" dirty="0"/>
              <a:t>Important to collaborate and to make our voices heard</a:t>
            </a:r>
          </a:p>
          <a:p>
            <a:pPr lvl="1"/>
            <a:endParaRPr lang="en-GB" sz="1600" dirty="0"/>
          </a:p>
          <a:p>
            <a:r>
              <a:rPr lang="en-GB" sz="1800" dirty="0"/>
              <a:t>Offering a seat at the table to those from WP backgrounds </a:t>
            </a:r>
          </a:p>
          <a:p>
            <a:pPr lvl="1"/>
            <a:r>
              <a:rPr lang="en-GB" sz="1600" dirty="0"/>
              <a:t>Opportunity to discuss life experiences and to make change</a:t>
            </a:r>
          </a:p>
          <a:p>
            <a:pPr lvl="1"/>
            <a:endParaRPr lang="en-GB" sz="1600" dirty="0"/>
          </a:p>
          <a:p>
            <a:r>
              <a:rPr lang="en-GB" sz="1800" dirty="0"/>
              <a:t>Chance to have a dialogue on an equal platform</a:t>
            </a:r>
          </a:p>
          <a:p>
            <a:pPr lvl="1"/>
            <a:r>
              <a:rPr lang="en-GB" sz="1600" dirty="0"/>
              <a:t>Safe conversations outside of usual environments</a:t>
            </a:r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endParaRPr lang="en-GB" sz="1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BFE632-37A3-4388-BAD1-BDA81BD7BC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524" y="1099119"/>
            <a:ext cx="5030784" cy="380867"/>
          </a:xfrm>
        </p:spPr>
        <p:txBody>
          <a:bodyPr/>
          <a:lstStyle/>
          <a:p>
            <a:r>
              <a:rPr lang="en-GB" dirty="0"/>
              <a:t>Context: Why this event?</a:t>
            </a:r>
          </a:p>
        </p:txBody>
      </p:sp>
      <p:pic>
        <p:nvPicPr>
          <p:cNvPr id="5" name="Picture 4" descr="A group of people sitting around a table playing a board game&#10;&#10;Description automatically generated">
            <a:extLst>
              <a:ext uri="{FF2B5EF4-FFF2-40B4-BE49-F238E27FC236}">
                <a16:creationId xmlns:a16="http://schemas.microsoft.com/office/drawing/2014/main" id="{D13B4874-FA79-BAB1-A3EB-DBF0AE1D8E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9959">
            <a:off x="6136147" y="1181755"/>
            <a:ext cx="2700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10537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EC1550-A376-4B1E-851E-248F767FCF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6399" y="1178834"/>
            <a:ext cx="5030784" cy="380867"/>
          </a:xfrm>
        </p:spPr>
        <p:txBody>
          <a:bodyPr/>
          <a:lstStyle/>
          <a:p>
            <a:r>
              <a:rPr lang="en-GB" dirty="0"/>
              <a:t>Context: Why WP? </a:t>
            </a:r>
            <a:r>
              <a:rPr lang="en-GB" b="1" dirty="0"/>
              <a:t>What do we mean by Widening Participation? </a:t>
            </a:r>
            <a:endParaRPr lang="en-US" dirty="0"/>
          </a:p>
          <a:p>
            <a:endParaRPr lang="en-GB" dirty="0"/>
          </a:p>
        </p:txBody>
      </p:sp>
      <p:pic>
        <p:nvPicPr>
          <p:cNvPr id="5" name="Picture 4" descr="A group of people walking&#10;&#10;Description automatically generated with medium confidence">
            <a:extLst>
              <a:ext uri="{FF2B5EF4-FFF2-40B4-BE49-F238E27FC236}">
                <a16:creationId xmlns:a16="http://schemas.microsoft.com/office/drawing/2014/main" id="{D289C482-5204-4984-9268-0E48DA1189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1689" y="2085200"/>
            <a:ext cx="1940077" cy="2954633"/>
          </a:xfrm>
          <a:prstGeom prst="rect">
            <a:avLst/>
          </a:prstGeom>
        </p:spPr>
      </p:pic>
      <p:graphicFrame>
        <p:nvGraphicFramePr>
          <p:cNvPr id="7" name="Text Placeholder 1">
            <a:extLst>
              <a:ext uri="{FF2B5EF4-FFF2-40B4-BE49-F238E27FC236}">
                <a16:creationId xmlns:a16="http://schemas.microsoft.com/office/drawing/2014/main" id="{E5932663-49E5-4DDE-1402-C010BA2D40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3066492"/>
              </p:ext>
            </p:extLst>
          </p:nvPr>
        </p:nvGraphicFramePr>
        <p:xfrm>
          <a:off x="94129" y="1859413"/>
          <a:ext cx="6891618" cy="3180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298831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FAA94-AE8F-446A-A823-A1573400D8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7987" y="1985475"/>
            <a:ext cx="7411935" cy="2555789"/>
          </a:xfrm>
        </p:spPr>
        <p:txBody>
          <a:bodyPr/>
          <a:lstStyle/>
          <a:p>
            <a:pPr marL="0" indent="0" algn="ctr">
              <a:buNone/>
            </a:pPr>
            <a:r>
              <a:rPr lang="en-GB" sz="7200" b="1" i="0" dirty="0">
                <a:effectLst/>
                <a:hlinkClick r:id="rId3"/>
              </a:rPr>
              <a:t>www.slido.com</a:t>
            </a:r>
            <a:r>
              <a:rPr lang="en-GB" sz="7200" b="1" i="0" dirty="0">
                <a:effectLst/>
              </a:rPr>
              <a:t> </a:t>
            </a:r>
            <a:endParaRPr lang="en-GB" sz="7200" b="0" i="0" dirty="0">
              <a:effectLst/>
            </a:endParaRPr>
          </a:p>
          <a:p>
            <a:pPr marL="0" indent="0" algn="ctr">
              <a:buNone/>
            </a:pPr>
            <a:r>
              <a:rPr lang="en-GB" sz="7200" b="1" i="0" dirty="0">
                <a:effectLst/>
              </a:rPr>
              <a:t>#1684357</a:t>
            </a:r>
            <a:endParaRPr lang="en-GB" sz="72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884814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37541" y="2502686"/>
            <a:ext cx="7753315" cy="2315203"/>
          </a:xfrm>
        </p:spPr>
        <p:txBody>
          <a:bodyPr/>
          <a:lstStyle/>
          <a:p>
            <a:pPr algn="ctr"/>
            <a:r>
              <a:rPr lang="en-US" sz="5400" dirty="0"/>
              <a:t>Why is it important to me to feel I have a voice?</a:t>
            </a:r>
          </a:p>
        </p:txBody>
      </p:sp>
    </p:spTree>
    <p:extLst>
      <p:ext uri="{BB962C8B-B14F-4D97-AF65-F5344CB8AC3E}">
        <p14:creationId xmlns:p14="http://schemas.microsoft.com/office/powerpoint/2010/main" val="3505961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37756" y="2571750"/>
            <a:ext cx="7753315" cy="1808149"/>
          </a:xfrm>
        </p:spPr>
        <p:txBody>
          <a:bodyPr/>
          <a:lstStyle/>
          <a:p>
            <a:pPr algn="ctr"/>
            <a:r>
              <a:rPr lang="en-US" sz="5400" dirty="0"/>
              <a:t>What are the challenges in making my voice heard? </a:t>
            </a:r>
          </a:p>
        </p:txBody>
      </p:sp>
    </p:spTree>
    <p:extLst>
      <p:ext uri="{BB962C8B-B14F-4D97-AF65-F5344CB8AC3E}">
        <p14:creationId xmlns:p14="http://schemas.microsoft.com/office/powerpoint/2010/main" val="283609894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61919b08-79af-431d-9c42-bcfa8a1a3b56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1125</TotalTime>
  <Words>596</Words>
  <Application>Microsoft Office PowerPoint</Application>
  <PresentationFormat>On-screen Show (16:9)</PresentationFormat>
  <Paragraphs>111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Avenir Next Demi Bold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Edden, Claire</cp:lastModifiedBy>
  <cp:revision>188</cp:revision>
  <dcterms:created xsi:type="dcterms:W3CDTF">2017-04-05T11:04:35Z</dcterms:created>
  <dcterms:modified xsi:type="dcterms:W3CDTF">2023-03-07T15:39:06Z</dcterms:modified>
</cp:coreProperties>
</file>