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72" r:id="rId8"/>
    <p:sldId id="266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3" autoAdjust="0"/>
    <p:restoredTop sz="94660"/>
  </p:normalViewPr>
  <p:slideViewPr>
    <p:cSldViewPr snapToGrid="0">
      <p:cViewPr varScale="1">
        <p:scale>
          <a:sx n="46" d="100"/>
          <a:sy n="46" d="100"/>
        </p:scale>
        <p:origin x="61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k, Becca" userId="4d0efa30-ff66-40e1-b903-1f55f3bfed3d" providerId="ADAL" clId="{565B5A8E-BA4B-4B2A-8212-08B034F04E9C}"/>
    <pc:docChg chg="undo custSel addSld modSld">
      <pc:chgData name="Kirk, Becca" userId="4d0efa30-ff66-40e1-b903-1f55f3bfed3d" providerId="ADAL" clId="{565B5A8E-BA4B-4B2A-8212-08B034F04E9C}" dt="2023-03-07T13:54:06.213" v="3062" actId="313"/>
      <pc:docMkLst>
        <pc:docMk/>
      </pc:docMkLst>
      <pc:sldChg chg="modSp mod">
        <pc:chgData name="Kirk, Becca" userId="4d0efa30-ff66-40e1-b903-1f55f3bfed3d" providerId="ADAL" clId="{565B5A8E-BA4B-4B2A-8212-08B034F04E9C}" dt="2023-03-07T11:04:15.169" v="397" actId="6549"/>
        <pc:sldMkLst>
          <pc:docMk/>
          <pc:sldMk cId="458306018" sldId="257"/>
        </pc:sldMkLst>
        <pc:spChg chg="mod">
          <ac:chgData name="Kirk, Becca" userId="4d0efa30-ff66-40e1-b903-1f55f3bfed3d" providerId="ADAL" clId="{565B5A8E-BA4B-4B2A-8212-08B034F04E9C}" dt="2023-03-07T11:04:15.169" v="397" actId="6549"/>
          <ac:spMkLst>
            <pc:docMk/>
            <pc:sldMk cId="458306018" sldId="257"/>
            <ac:spMk id="3" creationId="{016128E8-932B-8BA8-2CE3-4A96F1ED9A46}"/>
          </ac:spMkLst>
        </pc:spChg>
      </pc:sldChg>
      <pc:sldChg chg="modSp mod">
        <pc:chgData name="Kirk, Becca" userId="4d0efa30-ff66-40e1-b903-1f55f3bfed3d" providerId="ADAL" clId="{565B5A8E-BA4B-4B2A-8212-08B034F04E9C}" dt="2023-03-07T13:37:20.684" v="3033" actId="20577"/>
        <pc:sldMkLst>
          <pc:docMk/>
          <pc:sldMk cId="2090813718" sldId="260"/>
        </pc:sldMkLst>
        <pc:spChg chg="mod">
          <ac:chgData name="Kirk, Becca" userId="4d0efa30-ff66-40e1-b903-1f55f3bfed3d" providerId="ADAL" clId="{565B5A8E-BA4B-4B2A-8212-08B034F04E9C}" dt="2023-03-07T13:37:20.684" v="3033" actId="20577"/>
          <ac:spMkLst>
            <pc:docMk/>
            <pc:sldMk cId="2090813718" sldId="260"/>
            <ac:spMk id="3" creationId="{2B4C4364-6D5D-D056-39F7-62AF6B26F99D}"/>
          </ac:spMkLst>
        </pc:spChg>
      </pc:sldChg>
      <pc:sldChg chg="addSp modSp mod">
        <pc:chgData name="Kirk, Becca" userId="4d0efa30-ff66-40e1-b903-1f55f3bfed3d" providerId="ADAL" clId="{565B5A8E-BA4B-4B2A-8212-08B034F04E9C}" dt="2023-03-07T13:45:04.345" v="3056" actId="1076"/>
        <pc:sldMkLst>
          <pc:docMk/>
          <pc:sldMk cId="3253314113" sldId="266"/>
        </pc:sldMkLst>
        <pc:graphicFrameChg chg="mod modGraphic">
          <ac:chgData name="Kirk, Becca" userId="4d0efa30-ff66-40e1-b903-1f55f3bfed3d" providerId="ADAL" clId="{565B5A8E-BA4B-4B2A-8212-08B034F04E9C}" dt="2023-03-07T13:44:56.170" v="3052" actId="1076"/>
          <ac:graphicFrameMkLst>
            <pc:docMk/>
            <pc:sldMk cId="3253314113" sldId="266"/>
            <ac:graphicFrameMk id="2" creationId="{AF9E20AD-61FB-A248-14DF-DB0569642E33}"/>
          </ac:graphicFrameMkLst>
        </pc:graphicFrameChg>
        <pc:picChg chg="add mod">
          <ac:chgData name="Kirk, Becca" userId="4d0efa30-ff66-40e1-b903-1f55f3bfed3d" providerId="ADAL" clId="{565B5A8E-BA4B-4B2A-8212-08B034F04E9C}" dt="2023-03-07T13:45:04.345" v="3056" actId="1076"/>
          <ac:picMkLst>
            <pc:docMk/>
            <pc:sldMk cId="3253314113" sldId="266"/>
            <ac:picMk id="4" creationId="{4381CACE-3DE1-4F79-8F8C-D360EFC47F77}"/>
          </ac:picMkLst>
        </pc:picChg>
        <pc:picChg chg="add mod">
          <ac:chgData name="Kirk, Becca" userId="4d0efa30-ff66-40e1-b903-1f55f3bfed3d" providerId="ADAL" clId="{565B5A8E-BA4B-4B2A-8212-08B034F04E9C}" dt="2023-03-07T13:44:58.859" v="3053" actId="1076"/>
          <ac:picMkLst>
            <pc:docMk/>
            <pc:sldMk cId="3253314113" sldId="266"/>
            <ac:picMk id="7" creationId="{AA19ADE5-C30F-2FAF-3AFA-26269F65E4A5}"/>
          </ac:picMkLst>
        </pc:picChg>
        <pc:picChg chg="add mod">
          <ac:chgData name="Kirk, Becca" userId="4d0efa30-ff66-40e1-b903-1f55f3bfed3d" providerId="ADAL" clId="{565B5A8E-BA4B-4B2A-8212-08B034F04E9C}" dt="2023-03-07T13:45:00.280" v="3054" actId="1076"/>
          <ac:picMkLst>
            <pc:docMk/>
            <pc:sldMk cId="3253314113" sldId="266"/>
            <ac:picMk id="9" creationId="{F47581FF-BB90-78AA-7A01-A95E8D8CCB78}"/>
          </ac:picMkLst>
        </pc:picChg>
        <pc:picChg chg="add mod">
          <ac:chgData name="Kirk, Becca" userId="4d0efa30-ff66-40e1-b903-1f55f3bfed3d" providerId="ADAL" clId="{565B5A8E-BA4B-4B2A-8212-08B034F04E9C}" dt="2023-03-07T13:45:01.516" v="3055" actId="1076"/>
          <ac:picMkLst>
            <pc:docMk/>
            <pc:sldMk cId="3253314113" sldId="266"/>
            <ac:picMk id="11" creationId="{0AE8C561-AC6A-593B-0AE9-48DE54733A72}"/>
          </ac:picMkLst>
        </pc:picChg>
      </pc:sldChg>
      <pc:sldChg chg="addSp delSp modSp mod">
        <pc:chgData name="Kirk, Becca" userId="4d0efa30-ff66-40e1-b903-1f55f3bfed3d" providerId="ADAL" clId="{565B5A8E-BA4B-4B2A-8212-08B034F04E9C}" dt="2023-03-07T12:39:23.440" v="1805" actId="1076"/>
        <pc:sldMkLst>
          <pc:docMk/>
          <pc:sldMk cId="979107145" sldId="269"/>
        </pc:sldMkLst>
        <pc:spChg chg="mod">
          <ac:chgData name="Kirk, Becca" userId="4d0efa30-ff66-40e1-b903-1f55f3bfed3d" providerId="ADAL" clId="{565B5A8E-BA4B-4B2A-8212-08B034F04E9C}" dt="2023-03-07T12:09:57.938" v="1574" actId="14100"/>
          <ac:spMkLst>
            <pc:docMk/>
            <pc:sldMk cId="979107145" sldId="269"/>
            <ac:spMk id="2" creationId="{5F81ED70-F67A-79D0-F924-4492C79A78FB}"/>
          </ac:spMkLst>
        </pc:spChg>
        <pc:spChg chg="add mod topLvl">
          <ac:chgData name="Kirk, Becca" userId="4d0efa30-ff66-40e1-b903-1f55f3bfed3d" providerId="ADAL" clId="{565B5A8E-BA4B-4B2A-8212-08B034F04E9C}" dt="2023-03-07T12:38:44.750" v="1797" actId="1076"/>
          <ac:spMkLst>
            <pc:docMk/>
            <pc:sldMk cId="979107145" sldId="269"/>
            <ac:spMk id="4" creationId="{89BC87BE-A0D3-441F-C5A3-E6FA5FA15294}"/>
          </ac:spMkLst>
        </pc:spChg>
        <pc:spChg chg="add mod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5" creationId="{6CAA551A-F88D-FC8F-A3F7-CBACD6ED99ED}"/>
          </ac:spMkLst>
        </pc:spChg>
        <pc:spChg chg="add del mod">
          <ac:chgData name="Kirk, Becca" userId="4d0efa30-ff66-40e1-b903-1f55f3bfed3d" providerId="ADAL" clId="{565B5A8E-BA4B-4B2A-8212-08B034F04E9C}" dt="2023-03-07T11:27:18.770" v="535" actId="478"/>
          <ac:spMkLst>
            <pc:docMk/>
            <pc:sldMk cId="979107145" sldId="269"/>
            <ac:spMk id="6" creationId="{BA73FF69-AB4E-0E9A-E468-984B92BF9E06}"/>
          </ac:spMkLst>
        </pc:spChg>
        <pc:spChg chg="add mod topLvl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7" creationId="{27090B0C-ECB7-54AB-1AE5-C46BAEBB915E}"/>
          </ac:spMkLst>
        </pc:spChg>
        <pc:spChg chg="add mod topLvl">
          <ac:chgData name="Kirk, Becca" userId="4d0efa30-ff66-40e1-b903-1f55f3bfed3d" providerId="ADAL" clId="{565B5A8E-BA4B-4B2A-8212-08B034F04E9C}" dt="2023-03-07T12:36:59.375" v="1737" actId="14100"/>
          <ac:spMkLst>
            <pc:docMk/>
            <pc:sldMk cId="979107145" sldId="269"/>
            <ac:spMk id="8" creationId="{F7BD66BD-798E-3DF5-2CAF-64DBD11686E9}"/>
          </ac:spMkLst>
        </pc:spChg>
        <pc:spChg chg="add del mod">
          <ac:chgData name="Kirk, Becca" userId="4d0efa30-ff66-40e1-b903-1f55f3bfed3d" providerId="ADAL" clId="{565B5A8E-BA4B-4B2A-8212-08B034F04E9C}" dt="2023-03-07T11:29:22.763" v="648"/>
          <ac:spMkLst>
            <pc:docMk/>
            <pc:sldMk cId="979107145" sldId="269"/>
            <ac:spMk id="9" creationId="{166F2707-7430-1750-86B4-CFF2868B3E36}"/>
          </ac:spMkLst>
        </pc:spChg>
        <pc:spChg chg="add mod topLvl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10" creationId="{AEB8365C-F477-F7BA-D008-B13062FB4BEE}"/>
          </ac:spMkLst>
        </pc:spChg>
        <pc:spChg chg="add del mod">
          <ac:chgData name="Kirk, Becca" userId="4d0efa30-ff66-40e1-b903-1f55f3bfed3d" providerId="ADAL" clId="{565B5A8E-BA4B-4B2A-8212-08B034F04E9C}" dt="2023-03-07T11:35:57.585" v="1045" actId="478"/>
          <ac:spMkLst>
            <pc:docMk/>
            <pc:sldMk cId="979107145" sldId="269"/>
            <ac:spMk id="11" creationId="{BE021310-B9F4-2841-C25B-658EAF317052}"/>
          </ac:spMkLst>
        </pc:spChg>
        <pc:spChg chg="add del mod">
          <ac:chgData name="Kirk, Becca" userId="4d0efa30-ff66-40e1-b903-1f55f3bfed3d" providerId="ADAL" clId="{565B5A8E-BA4B-4B2A-8212-08B034F04E9C}" dt="2023-03-07T11:31:17.415" v="725"/>
          <ac:spMkLst>
            <pc:docMk/>
            <pc:sldMk cId="979107145" sldId="269"/>
            <ac:spMk id="12" creationId="{CA42CC3E-1DF5-EAEA-1774-35914E16F318}"/>
          </ac:spMkLst>
        </pc:spChg>
        <pc:spChg chg="add mod">
          <ac:chgData name="Kirk, Becca" userId="4d0efa30-ff66-40e1-b903-1f55f3bfed3d" providerId="ADAL" clId="{565B5A8E-BA4B-4B2A-8212-08B034F04E9C}" dt="2023-03-07T12:34:58.175" v="1684" actId="1076"/>
          <ac:spMkLst>
            <pc:docMk/>
            <pc:sldMk cId="979107145" sldId="269"/>
            <ac:spMk id="13" creationId="{648A32A0-6833-6B2E-28B7-6F473181A6AD}"/>
          </ac:spMkLst>
        </pc:spChg>
        <pc:spChg chg="add mod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14" creationId="{8ED28233-FBF6-1084-4B93-8293A7CD3954}"/>
          </ac:spMkLst>
        </pc:spChg>
        <pc:spChg chg="add mod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15" creationId="{288383BD-2145-4816-566E-FB689307A0F9}"/>
          </ac:spMkLst>
        </pc:spChg>
        <pc:spChg chg="add mod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16" creationId="{2C6C4B3F-1B3A-7EF6-80A9-004A2D8B8E43}"/>
          </ac:spMkLst>
        </pc:spChg>
        <pc:spChg chg="add mod">
          <ac:chgData name="Kirk, Becca" userId="4d0efa30-ff66-40e1-b903-1f55f3bfed3d" providerId="ADAL" clId="{565B5A8E-BA4B-4B2A-8212-08B034F04E9C}" dt="2023-03-07T12:37:32.635" v="1741" actId="14100"/>
          <ac:spMkLst>
            <pc:docMk/>
            <pc:sldMk cId="979107145" sldId="269"/>
            <ac:spMk id="17" creationId="{5B7BA4E5-46ED-AAF0-D759-C01D82A82239}"/>
          </ac:spMkLst>
        </pc:spChg>
        <pc:spChg chg="add del mod">
          <ac:chgData name="Kirk, Becca" userId="4d0efa30-ff66-40e1-b903-1f55f3bfed3d" providerId="ADAL" clId="{565B5A8E-BA4B-4B2A-8212-08B034F04E9C}" dt="2023-03-07T11:56:01.646" v="1372" actId="478"/>
          <ac:spMkLst>
            <pc:docMk/>
            <pc:sldMk cId="979107145" sldId="269"/>
            <ac:spMk id="18" creationId="{3BC79E2A-2FD2-8E18-3534-4336D7125729}"/>
          </ac:spMkLst>
        </pc:spChg>
        <pc:spChg chg="add mod topLvl">
          <ac:chgData name="Kirk, Becca" userId="4d0efa30-ff66-40e1-b903-1f55f3bfed3d" providerId="ADAL" clId="{565B5A8E-BA4B-4B2A-8212-08B034F04E9C}" dt="2023-03-07T12:35:29.819" v="1707" actId="1076"/>
          <ac:spMkLst>
            <pc:docMk/>
            <pc:sldMk cId="979107145" sldId="269"/>
            <ac:spMk id="19" creationId="{F36F7BF6-FFD1-99B0-4F76-199D2E9CF2FF}"/>
          </ac:spMkLst>
        </pc:spChg>
        <pc:spChg chg="add mod topLvl">
          <ac:chgData name="Kirk, Becca" userId="4d0efa30-ff66-40e1-b903-1f55f3bfed3d" providerId="ADAL" clId="{565B5A8E-BA4B-4B2A-8212-08B034F04E9C}" dt="2023-03-07T12:35:38.519" v="1708" actId="1076"/>
          <ac:spMkLst>
            <pc:docMk/>
            <pc:sldMk cId="979107145" sldId="269"/>
            <ac:spMk id="20" creationId="{9E8C0B08-13D4-3997-6A50-61ABF6CAC430}"/>
          </ac:spMkLst>
        </pc:spChg>
        <pc:spChg chg="add mod topLvl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21" creationId="{227B9703-B0D1-D29A-9FCE-033DEE19F4CE}"/>
          </ac:spMkLst>
        </pc:spChg>
        <pc:spChg chg="add mod topLvl">
          <ac:chgData name="Kirk, Becca" userId="4d0efa30-ff66-40e1-b903-1f55f3bfed3d" providerId="ADAL" clId="{565B5A8E-BA4B-4B2A-8212-08B034F04E9C}" dt="2023-03-07T12:30:03.881" v="1655" actId="165"/>
          <ac:spMkLst>
            <pc:docMk/>
            <pc:sldMk cId="979107145" sldId="269"/>
            <ac:spMk id="22" creationId="{AE5FC9B9-DF76-8DD5-0A23-128972FB88C7}"/>
          </ac:spMkLst>
        </pc:spChg>
        <pc:spChg chg="add del mod">
          <ac:chgData name="Kirk, Becca" userId="4d0efa30-ff66-40e1-b903-1f55f3bfed3d" providerId="ADAL" clId="{565B5A8E-BA4B-4B2A-8212-08B034F04E9C}" dt="2023-03-07T11:53:44.592" v="1350" actId="478"/>
          <ac:spMkLst>
            <pc:docMk/>
            <pc:sldMk cId="979107145" sldId="269"/>
            <ac:spMk id="40" creationId="{2BF6E7F0-EF66-17B7-4BEB-12BBB918D5FA}"/>
          </ac:spMkLst>
        </pc:spChg>
        <pc:spChg chg="add mod topLvl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62" creationId="{0A55C46D-4130-CEC2-375D-EAC52C07F0B0}"/>
          </ac:spMkLst>
        </pc:spChg>
        <pc:spChg chg="mod">
          <ac:chgData name="Kirk, Becca" userId="4d0efa30-ff66-40e1-b903-1f55f3bfed3d" providerId="ADAL" clId="{565B5A8E-BA4B-4B2A-8212-08B034F04E9C}" dt="2023-03-07T11:59:31.927" v="1427"/>
          <ac:spMkLst>
            <pc:docMk/>
            <pc:sldMk cId="979107145" sldId="269"/>
            <ac:spMk id="68" creationId="{BBC91066-F934-E188-BC75-0508486770EB}"/>
          </ac:spMkLst>
        </pc:spChg>
        <pc:spChg chg="mod">
          <ac:chgData name="Kirk, Becca" userId="4d0efa30-ff66-40e1-b903-1f55f3bfed3d" providerId="ADAL" clId="{565B5A8E-BA4B-4B2A-8212-08B034F04E9C}" dt="2023-03-07T11:59:31.927" v="1427"/>
          <ac:spMkLst>
            <pc:docMk/>
            <pc:sldMk cId="979107145" sldId="269"/>
            <ac:spMk id="69" creationId="{795DF3B2-28E1-C71A-37D6-C523648B9F9B}"/>
          </ac:spMkLst>
        </pc:spChg>
        <pc:spChg chg="mod">
          <ac:chgData name="Kirk, Becca" userId="4d0efa30-ff66-40e1-b903-1f55f3bfed3d" providerId="ADAL" clId="{565B5A8E-BA4B-4B2A-8212-08B034F04E9C}" dt="2023-03-07T11:59:31.927" v="1427"/>
          <ac:spMkLst>
            <pc:docMk/>
            <pc:sldMk cId="979107145" sldId="269"/>
            <ac:spMk id="70" creationId="{40261728-427D-6F17-FEF6-FD0422BA214B}"/>
          </ac:spMkLst>
        </pc:spChg>
        <pc:spChg chg="add mod topLvl">
          <ac:chgData name="Kirk, Becca" userId="4d0efa30-ff66-40e1-b903-1f55f3bfed3d" providerId="ADAL" clId="{565B5A8E-BA4B-4B2A-8212-08B034F04E9C}" dt="2023-03-07T12:29:39.933" v="1647" actId="165"/>
          <ac:spMkLst>
            <pc:docMk/>
            <pc:sldMk cId="979107145" sldId="269"/>
            <ac:spMk id="73" creationId="{2319BB28-D5D4-A105-2304-28D5AAE0083E}"/>
          </ac:spMkLst>
        </pc:spChg>
        <pc:spChg chg="add mod">
          <ac:chgData name="Kirk, Becca" userId="4d0efa30-ff66-40e1-b903-1f55f3bfed3d" providerId="ADAL" clId="{565B5A8E-BA4B-4B2A-8212-08B034F04E9C}" dt="2023-03-07T12:29:48.051" v="1650" actId="14100"/>
          <ac:spMkLst>
            <pc:docMk/>
            <pc:sldMk cId="979107145" sldId="269"/>
            <ac:spMk id="90" creationId="{334268FA-5BAF-50ED-76CD-081E414978FE}"/>
          </ac:spMkLst>
        </pc:spChg>
        <pc:spChg chg="add mod">
          <ac:chgData name="Kirk, Becca" userId="4d0efa30-ff66-40e1-b903-1f55f3bfed3d" providerId="ADAL" clId="{565B5A8E-BA4B-4B2A-8212-08B034F04E9C}" dt="2023-03-07T12:38:50.036" v="1799" actId="1076"/>
          <ac:spMkLst>
            <pc:docMk/>
            <pc:sldMk cId="979107145" sldId="269"/>
            <ac:spMk id="94" creationId="{42D8D0A0-7C4A-E813-5F2D-1AF4A02EE345}"/>
          </ac:spMkLst>
        </pc:spChg>
        <pc:grpChg chg="add mod topLvl">
          <ac:chgData name="Kirk, Becca" userId="4d0efa30-ff66-40e1-b903-1f55f3bfed3d" providerId="ADAL" clId="{565B5A8E-BA4B-4B2A-8212-08B034F04E9C}" dt="2023-03-07T12:37:23.367" v="1738" actId="1076"/>
          <ac:grpSpMkLst>
            <pc:docMk/>
            <pc:sldMk cId="979107145" sldId="269"/>
            <ac:grpSpMk id="36" creationId="{6718DE57-1311-E4B5-3625-B9309ABF8478}"/>
          </ac:grpSpMkLst>
        </pc:grpChg>
        <pc:grpChg chg="add del mod">
          <ac:chgData name="Kirk, Becca" userId="4d0efa30-ff66-40e1-b903-1f55f3bfed3d" providerId="ADAL" clId="{565B5A8E-BA4B-4B2A-8212-08B034F04E9C}" dt="2023-03-07T11:58:02.771" v="1406" actId="165"/>
          <ac:grpSpMkLst>
            <pc:docMk/>
            <pc:sldMk cId="979107145" sldId="269"/>
            <ac:grpSpMk id="39" creationId="{C495DDCA-62F3-2104-273C-79497AE42137}"/>
          </ac:grpSpMkLst>
        </pc:grpChg>
        <pc:grpChg chg="add del mod topLvl">
          <ac:chgData name="Kirk, Becca" userId="4d0efa30-ff66-40e1-b903-1f55f3bfed3d" providerId="ADAL" clId="{565B5A8E-BA4B-4B2A-8212-08B034F04E9C}" dt="2023-03-07T12:30:03.881" v="1655" actId="165"/>
          <ac:grpSpMkLst>
            <pc:docMk/>
            <pc:sldMk cId="979107145" sldId="269"/>
            <ac:grpSpMk id="43" creationId="{6D62556C-6ABC-F299-B356-5182494852FF}"/>
          </ac:grpSpMkLst>
        </pc:grpChg>
        <pc:grpChg chg="add del mod">
          <ac:chgData name="Kirk, Becca" userId="4d0efa30-ff66-40e1-b903-1f55f3bfed3d" providerId="ADAL" clId="{565B5A8E-BA4B-4B2A-8212-08B034F04E9C}" dt="2023-03-07T11:59:33.551" v="1428"/>
          <ac:grpSpMkLst>
            <pc:docMk/>
            <pc:sldMk cId="979107145" sldId="269"/>
            <ac:grpSpMk id="67" creationId="{AADDAB68-A2DD-6251-74FA-DA38E2E80DD8}"/>
          </ac:grpSpMkLst>
        </pc:grpChg>
        <pc:grpChg chg="add del mod">
          <ac:chgData name="Kirk, Becca" userId="4d0efa30-ff66-40e1-b903-1f55f3bfed3d" providerId="ADAL" clId="{565B5A8E-BA4B-4B2A-8212-08B034F04E9C}" dt="2023-03-07T12:04:13.180" v="1514" actId="165"/>
          <ac:grpSpMkLst>
            <pc:docMk/>
            <pc:sldMk cId="979107145" sldId="269"/>
            <ac:grpSpMk id="76" creationId="{D0DB1A2C-C0C0-ADD6-377C-141037D0BA6E}"/>
          </ac:grpSpMkLst>
        </pc:grpChg>
        <pc:grpChg chg="add del mod">
          <ac:chgData name="Kirk, Becca" userId="4d0efa30-ff66-40e1-b903-1f55f3bfed3d" providerId="ADAL" clId="{565B5A8E-BA4B-4B2A-8212-08B034F04E9C}" dt="2023-03-07T12:29:39.933" v="1647" actId="165"/>
          <ac:grpSpMkLst>
            <pc:docMk/>
            <pc:sldMk cId="979107145" sldId="269"/>
            <ac:grpSpMk id="87" creationId="{867A2584-C46D-1CCD-A659-AC0BBB03F186}"/>
          </ac:grpSpMkLst>
        </pc:grpChg>
        <pc:graphicFrameChg chg="del modGraphic">
          <ac:chgData name="Kirk, Becca" userId="4d0efa30-ff66-40e1-b903-1f55f3bfed3d" providerId="ADAL" clId="{565B5A8E-BA4B-4B2A-8212-08B034F04E9C}" dt="2023-03-07T11:25:05.945" v="400" actId="478"/>
          <ac:graphicFrameMkLst>
            <pc:docMk/>
            <pc:sldMk cId="979107145" sldId="269"/>
            <ac:graphicFrameMk id="3" creationId="{FCDBC849-259F-47E9-F207-8CD6236BCD28}"/>
          </ac:graphicFrameMkLst>
        </pc:graphicFrameChg>
        <pc:picChg chg="add mod topLvl">
          <ac:chgData name="Kirk, Becca" userId="4d0efa30-ff66-40e1-b903-1f55f3bfed3d" providerId="ADAL" clId="{565B5A8E-BA4B-4B2A-8212-08B034F04E9C}" dt="2023-03-07T12:29:39.933" v="1647" actId="165"/>
          <ac:picMkLst>
            <pc:docMk/>
            <pc:sldMk cId="979107145" sldId="269"/>
            <ac:picMk id="45" creationId="{8DA51CFD-1A6C-2189-3190-79EE2FC325CB}"/>
          </ac:picMkLst>
        </pc:picChg>
        <pc:picChg chg="add del mod">
          <ac:chgData name="Kirk, Becca" userId="4d0efa30-ff66-40e1-b903-1f55f3bfed3d" providerId="ADAL" clId="{565B5A8E-BA4B-4B2A-8212-08B034F04E9C}" dt="2023-03-07T11:55:59.222" v="1371" actId="478"/>
          <ac:picMkLst>
            <pc:docMk/>
            <pc:sldMk cId="979107145" sldId="269"/>
            <ac:picMk id="46" creationId="{A667313A-7ED0-250A-F78C-979E9478C0A6}"/>
          </ac:picMkLst>
        </pc:picChg>
        <pc:picChg chg="add del mod">
          <ac:chgData name="Kirk, Becca" userId="4d0efa30-ff66-40e1-b903-1f55f3bfed3d" providerId="ADAL" clId="{565B5A8E-BA4B-4B2A-8212-08B034F04E9C}" dt="2023-03-07T11:55:18.970" v="1362" actId="478"/>
          <ac:picMkLst>
            <pc:docMk/>
            <pc:sldMk cId="979107145" sldId="269"/>
            <ac:picMk id="47" creationId="{487BC9AD-DAE0-5B10-4592-C1CF1B4385FA}"/>
          </ac:picMkLst>
        </pc:picChg>
        <pc:picChg chg="add mod topLvl">
          <ac:chgData name="Kirk, Becca" userId="4d0efa30-ff66-40e1-b903-1f55f3bfed3d" providerId="ADAL" clId="{565B5A8E-BA4B-4B2A-8212-08B034F04E9C}" dt="2023-03-07T12:29:39.933" v="1647" actId="165"/>
          <ac:picMkLst>
            <pc:docMk/>
            <pc:sldMk cId="979107145" sldId="269"/>
            <ac:picMk id="48" creationId="{486A49E3-1D73-52AD-8688-5CEC371C28CD}"/>
          </ac:picMkLst>
        </pc:picChg>
        <pc:picChg chg="add mod topLvl">
          <ac:chgData name="Kirk, Becca" userId="4d0efa30-ff66-40e1-b903-1f55f3bfed3d" providerId="ADAL" clId="{565B5A8E-BA4B-4B2A-8212-08B034F04E9C}" dt="2023-03-07T12:29:39.933" v="1647" actId="165"/>
          <ac:picMkLst>
            <pc:docMk/>
            <pc:sldMk cId="979107145" sldId="269"/>
            <ac:picMk id="49" creationId="{E88C67B7-17B3-C509-4E63-138DE63C2838}"/>
          </ac:picMkLst>
        </pc:picChg>
        <pc:picChg chg="add mod topLvl">
          <ac:chgData name="Kirk, Becca" userId="4d0efa30-ff66-40e1-b903-1f55f3bfed3d" providerId="ADAL" clId="{565B5A8E-BA4B-4B2A-8212-08B034F04E9C}" dt="2023-03-07T12:38:46.439" v="1798" actId="1076"/>
          <ac:picMkLst>
            <pc:docMk/>
            <pc:sldMk cId="979107145" sldId="269"/>
            <ac:picMk id="50" creationId="{9523D83F-7914-907B-DED6-A7E1B1E2B649}"/>
          </ac:picMkLst>
        </pc:picChg>
        <pc:picChg chg="add mod topLvl">
          <ac:chgData name="Kirk, Becca" userId="4d0efa30-ff66-40e1-b903-1f55f3bfed3d" providerId="ADAL" clId="{565B5A8E-BA4B-4B2A-8212-08B034F04E9C}" dt="2023-03-07T12:29:39.933" v="1647" actId="165"/>
          <ac:picMkLst>
            <pc:docMk/>
            <pc:sldMk cId="979107145" sldId="269"/>
            <ac:picMk id="60" creationId="{8E129751-AD82-CAA9-8882-584986620EBE}"/>
          </ac:picMkLst>
        </pc:picChg>
        <pc:cxnChg chg="add mod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24" creationId="{14A21145-0F11-8F50-810D-376D1A9FCDAA}"/>
          </ac:cxnSpMkLst>
        </pc:cxnChg>
        <pc:cxnChg chg="add mod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26" creationId="{8463D1A3-8EE9-C829-C2A0-CD0EDE138240}"/>
          </ac:cxnSpMkLst>
        </pc:cxnChg>
        <pc:cxnChg chg="add mod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29" creationId="{4281E6C4-A5B8-66BF-BFC7-597894E518A7}"/>
          </ac:cxnSpMkLst>
        </pc:cxnChg>
        <pc:cxnChg chg="add mod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32" creationId="{C64D2C86-032B-8FE2-1D54-EEFE2962FFF5}"/>
          </ac:cxnSpMkLst>
        </pc:cxnChg>
        <pc:cxnChg chg="add mod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34" creationId="{C114CCC1-99BB-11C3-103B-FD90D23D949B}"/>
          </ac:cxnSpMkLst>
        </pc:cxnChg>
        <pc:cxnChg chg="add mod topLvl">
          <ac:chgData name="Kirk, Becca" userId="4d0efa30-ff66-40e1-b903-1f55f3bfed3d" providerId="ADAL" clId="{565B5A8E-BA4B-4B2A-8212-08B034F04E9C}" dt="2023-03-07T12:38:57.825" v="1800" actId="1076"/>
          <ac:cxnSpMkLst>
            <pc:docMk/>
            <pc:sldMk cId="979107145" sldId="269"/>
            <ac:cxnSpMk id="37" creationId="{48C6978C-DA9F-1E65-2DF7-49C484ABDD0E}"/>
          </ac:cxnSpMkLst>
        </pc:cxnChg>
        <pc:cxnChg chg="add mod topLvl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38" creationId="{DC749F41-93BE-26F4-D1DE-A7E6C6735980}"/>
          </ac:cxnSpMkLst>
        </pc:cxnChg>
        <pc:cxnChg chg="add mod topLvl">
          <ac:chgData name="Kirk, Becca" userId="4d0efa30-ff66-40e1-b903-1f55f3bfed3d" providerId="ADAL" clId="{565B5A8E-BA4B-4B2A-8212-08B034F04E9C}" dt="2023-03-07T12:34:05.764" v="1658" actId="1076"/>
          <ac:cxnSpMkLst>
            <pc:docMk/>
            <pc:sldMk cId="979107145" sldId="269"/>
            <ac:cxnSpMk id="41" creationId="{5EB25CB1-21CF-CFB4-C880-D1582B05B9FE}"/>
          </ac:cxnSpMkLst>
        </pc:cxnChg>
        <pc:cxnChg chg="add mod topLvl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63" creationId="{FF25B92E-5507-194E-4D2A-E21E8A8B2561}"/>
          </ac:cxnSpMkLst>
        </pc:cxnChg>
        <pc:cxnChg chg="mod">
          <ac:chgData name="Kirk, Becca" userId="4d0efa30-ff66-40e1-b903-1f55f3bfed3d" providerId="ADAL" clId="{565B5A8E-BA4B-4B2A-8212-08B034F04E9C}" dt="2023-03-07T11:59:31.927" v="1427"/>
          <ac:cxnSpMkLst>
            <pc:docMk/>
            <pc:sldMk cId="979107145" sldId="269"/>
            <ac:cxnSpMk id="71" creationId="{E7A87C36-4973-7E57-E724-BFE193DE0237}"/>
          </ac:cxnSpMkLst>
        </pc:cxnChg>
        <pc:cxnChg chg="mod">
          <ac:chgData name="Kirk, Becca" userId="4d0efa30-ff66-40e1-b903-1f55f3bfed3d" providerId="ADAL" clId="{565B5A8E-BA4B-4B2A-8212-08B034F04E9C}" dt="2023-03-07T11:59:31.927" v="1427"/>
          <ac:cxnSpMkLst>
            <pc:docMk/>
            <pc:sldMk cId="979107145" sldId="269"/>
            <ac:cxnSpMk id="72" creationId="{90A4EA72-82D0-4A23-EF84-B762E7900E29}"/>
          </ac:cxnSpMkLst>
        </pc:cxnChg>
        <pc:cxnChg chg="add mod topLvl">
          <ac:chgData name="Kirk, Becca" userId="4d0efa30-ff66-40e1-b903-1f55f3bfed3d" providerId="ADAL" clId="{565B5A8E-BA4B-4B2A-8212-08B034F04E9C}" dt="2023-03-07T12:29:39.933" v="1647" actId="165"/>
          <ac:cxnSpMkLst>
            <pc:docMk/>
            <pc:sldMk cId="979107145" sldId="269"/>
            <ac:cxnSpMk id="78" creationId="{31BD66D0-6159-C1EB-238A-B8BC3662ECA7}"/>
          </ac:cxnSpMkLst>
        </pc:cxnChg>
        <pc:cxnChg chg="add mod">
          <ac:chgData name="Kirk, Becca" userId="4d0efa30-ff66-40e1-b903-1f55f3bfed3d" providerId="ADAL" clId="{565B5A8E-BA4B-4B2A-8212-08B034F04E9C}" dt="2023-03-07T12:34:20.690" v="1662" actId="1076"/>
          <ac:cxnSpMkLst>
            <pc:docMk/>
            <pc:sldMk cId="979107145" sldId="269"/>
            <ac:cxnSpMk id="92" creationId="{CF9DA26D-EFB5-1B10-09AE-10D80EB89140}"/>
          </ac:cxnSpMkLst>
        </pc:cxnChg>
        <pc:cxnChg chg="add mod">
          <ac:chgData name="Kirk, Becca" userId="4d0efa30-ff66-40e1-b903-1f55f3bfed3d" providerId="ADAL" clId="{565B5A8E-BA4B-4B2A-8212-08B034F04E9C}" dt="2023-03-07T12:39:23.440" v="1805" actId="1076"/>
          <ac:cxnSpMkLst>
            <pc:docMk/>
            <pc:sldMk cId="979107145" sldId="269"/>
            <ac:cxnSpMk id="95" creationId="{2A66F442-84C5-1942-DA6C-E4C34CA0BFD9}"/>
          </ac:cxnSpMkLst>
        </pc:cxnChg>
      </pc:sldChg>
      <pc:sldChg chg="add">
        <pc:chgData name="Kirk, Becca" userId="4d0efa30-ff66-40e1-b903-1f55f3bfed3d" providerId="ADAL" clId="{565B5A8E-BA4B-4B2A-8212-08B034F04E9C}" dt="2023-03-07T11:07:24.357" v="398" actId="2890"/>
        <pc:sldMkLst>
          <pc:docMk/>
          <pc:sldMk cId="3304081269" sldId="271"/>
        </pc:sldMkLst>
      </pc:sldChg>
      <pc:sldChg chg="addSp delSp modSp mod">
        <pc:chgData name="Kirk, Becca" userId="4d0efa30-ff66-40e1-b903-1f55f3bfed3d" providerId="ADAL" clId="{565B5A8E-BA4B-4B2A-8212-08B034F04E9C}" dt="2023-03-07T13:54:06.213" v="3062" actId="313"/>
        <pc:sldMkLst>
          <pc:docMk/>
          <pc:sldMk cId="2350276192" sldId="272"/>
        </pc:sldMkLst>
        <pc:spChg chg="mod">
          <ac:chgData name="Kirk, Becca" userId="4d0efa30-ff66-40e1-b903-1f55f3bfed3d" providerId="ADAL" clId="{565B5A8E-BA4B-4B2A-8212-08B034F04E9C}" dt="2023-03-07T13:51:42.701" v="3057" actId="1076"/>
          <ac:spMkLst>
            <pc:docMk/>
            <pc:sldMk cId="2350276192" sldId="272"/>
            <ac:spMk id="2" creationId="{5F81ED70-F67A-79D0-F924-4492C79A78FB}"/>
          </ac:spMkLst>
        </pc:spChg>
        <pc:spChg chg="add mod">
          <ac:chgData name="Kirk, Becca" userId="4d0efa30-ff66-40e1-b903-1f55f3bfed3d" providerId="ADAL" clId="{565B5A8E-BA4B-4B2A-8212-08B034F04E9C}" dt="2023-03-07T12:45:31.646" v="2071" actId="207"/>
          <ac:spMkLst>
            <pc:docMk/>
            <pc:sldMk cId="2350276192" sldId="272"/>
            <ac:spMk id="3" creationId="{A48BD79E-34D0-2A8E-34BD-F0052143BE7B}"/>
          </ac:spMkLst>
        </pc:spChg>
        <pc:spChg chg="mod topLvl">
          <ac:chgData name="Kirk, Becca" userId="4d0efa30-ff66-40e1-b903-1f55f3bfed3d" providerId="ADAL" clId="{565B5A8E-BA4B-4B2A-8212-08B034F04E9C}" dt="2023-03-07T12:42:58.417" v="1806" actId="165"/>
          <ac:spMkLst>
            <pc:docMk/>
            <pc:sldMk cId="2350276192" sldId="272"/>
            <ac:spMk id="5" creationId="{6CAA551A-F88D-FC8F-A3F7-CBACD6ED99ED}"/>
          </ac:spMkLst>
        </pc:spChg>
        <pc:spChg chg="add mod">
          <ac:chgData name="Kirk, Becca" userId="4d0efa30-ff66-40e1-b903-1f55f3bfed3d" providerId="ADAL" clId="{565B5A8E-BA4B-4B2A-8212-08B034F04E9C}" dt="2023-03-07T13:54:06.213" v="3062" actId="313"/>
          <ac:spMkLst>
            <pc:docMk/>
            <pc:sldMk cId="2350276192" sldId="272"/>
            <ac:spMk id="6" creationId="{987BED23-336D-4FA4-9A82-000609660C3A}"/>
          </ac:spMkLst>
        </pc:spChg>
        <pc:spChg chg="mod">
          <ac:chgData name="Kirk, Becca" userId="4d0efa30-ff66-40e1-b903-1f55f3bfed3d" providerId="ADAL" clId="{565B5A8E-BA4B-4B2A-8212-08B034F04E9C}" dt="2023-03-07T12:52:06.139" v="2442" actId="113"/>
          <ac:spMkLst>
            <pc:docMk/>
            <pc:sldMk cId="2350276192" sldId="272"/>
            <ac:spMk id="7" creationId="{27090B0C-ECB7-54AB-1AE5-C46BAEBB915E}"/>
          </ac:spMkLst>
        </pc:spChg>
        <pc:spChg chg="del">
          <ac:chgData name="Kirk, Becca" userId="4d0efa30-ff66-40e1-b903-1f55f3bfed3d" providerId="ADAL" clId="{565B5A8E-BA4B-4B2A-8212-08B034F04E9C}" dt="2023-03-07T12:46:28.606" v="2240" actId="478"/>
          <ac:spMkLst>
            <pc:docMk/>
            <pc:sldMk cId="2350276192" sldId="272"/>
            <ac:spMk id="8" creationId="{F7BD66BD-798E-3DF5-2CAF-64DBD11686E9}"/>
          </ac:spMkLst>
        </pc:spChg>
        <pc:spChg chg="add mod">
          <ac:chgData name="Kirk, Becca" userId="4d0efa30-ff66-40e1-b903-1f55f3bfed3d" providerId="ADAL" clId="{565B5A8E-BA4B-4B2A-8212-08B034F04E9C}" dt="2023-03-07T12:51:57.138" v="2441" actId="1076"/>
          <ac:spMkLst>
            <pc:docMk/>
            <pc:sldMk cId="2350276192" sldId="272"/>
            <ac:spMk id="9" creationId="{35C093FC-4954-AEDF-CFBD-380E8428A37C}"/>
          </ac:spMkLst>
        </pc:spChg>
        <pc:spChg chg="del">
          <ac:chgData name="Kirk, Becca" userId="4d0efa30-ff66-40e1-b903-1f55f3bfed3d" providerId="ADAL" clId="{565B5A8E-BA4B-4B2A-8212-08B034F04E9C}" dt="2023-03-07T12:46:26.369" v="2237" actId="478"/>
          <ac:spMkLst>
            <pc:docMk/>
            <pc:sldMk cId="2350276192" sldId="272"/>
            <ac:spMk id="10" creationId="{AEB8365C-F477-F7BA-D008-B13062FB4BEE}"/>
          </ac:spMkLst>
        </pc:spChg>
        <pc:spChg chg="add mod">
          <ac:chgData name="Kirk, Becca" userId="4d0efa30-ff66-40e1-b903-1f55f3bfed3d" providerId="ADAL" clId="{565B5A8E-BA4B-4B2A-8212-08B034F04E9C}" dt="2023-03-07T12:48:17.606" v="2412" actId="1076"/>
          <ac:spMkLst>
            <pc:docMk/>
            <pc:sldMk cId="2350276192" sldId="272"/>
            <ac:spMk id="11" creationId="{80603930-DFAC-80F5-A9FB-77E488007881}"/>
          </ac:spMkLst>
        </pc:spChg>
        <pc:spChg chg="del mod topLvl">
          <ac:chgData name="Kirk, Becca" userId="4d0efa30-ff66-40e1-b903-1f55f3bfed3d" providerId="ADAL" clId="{565B5A8E-BA4B-4B2A-8212-08B034F04E9C}" dt="2023-03-07T12:44:31.736" v="2054" actId="478"/>
          <ac:spMkLst>
            <pc:docMk/>
            <pc:sldMk cId="2350276192" sldId="272"/>
            <ac:spMk id="13" creationId="{648A32A0-6833-6B2E-28B7-6F473181A6AD}"/>
          </ac:spMkLst>
        </pc:spChg>
        <pc:spChg chg="del mod topLvl">
          <ac:chgData name="Kirk, Becca" userId="4d0efa30-ff66-40e1-b903-1f55f3bfed3d" providerId="ADAL" clId="{565B5A8E-BA4B-4B2A-8212-08B034F04E9C}" dt="2023-03-07T12:44:40.648" v="2057" actId="478"/>
          <ac:spMkLst>
            <pc:docMk/>
            <pc:sldMk cId="2350276192" sldId="272"/>
            <ac:spMk id="14" creationId="{8ED28233-FBF6-1084-4B93-8293A7CD3954}"/>
          </ac:spMkLst>
        </pc:spChg>
        <pc:spChg chg="del mod topLvl">
          <ac:chgData name="Kirk, Becca" userId="4d0efa30-ff66-40e1-b903-1f55f3bfed3d" providerId="ADAL" clId="{565B5A8E-BA4B-4B2A-8212-08B034F04E9C}" dt="2023-03-07T12:44:44.695" v="2062" actId="478"/>
          <ac:spMkLst>
            <pc:docMk/>
            <pc:sldMk cId="2350276192" sldId="272"/>
            <ac:spMk id="15" creationId="{288383BD-2145-4816-566E-FB689307A0F9}"/>
          </ac:spMkLst>
        </pc:spChg>
        <pc:spChg chg="del mod topLvl">
          <ac:chgData name="Kirk, Becca" userId="4d0efa30-ff66-40e1-b903-1f55f3bfed3d" providerId="ADAL" clId="{565B5A8E-BA4B-4B2A-8212-08B034F04E9C}" dt="2023-03-07T12:44:42.164" v="2059" actId="478"/>
          <ac:spMkLst>
            <pc:docMk/>
            <pc:sldMk cId="2350276192" sldId="272"/>
            <ac:spMk id="16" creationId="{2C6C4B3F-1B3A-7EF6-80A9-004A2D8B8E43}"/>
          </ac:spMkLst>
        </pc:spChg>
        <pc:spChg chg="del mod topLvl">
          <ac:chgData name="Kirk, Becca" userId="4d0efa30-ff66-40e1-b903-1f55f3bfed3d" providerId="ADAL" clId="{565B5A8E-BA4B-4B2A-8212-08B034F04E9C}" dt="2023-03-07T12:44:46.487" v="2064" actId="478"/>
          <ac:spMkLst>
            <pc:docMk/>
            <pc:sldMk cId="2350276192" sldId="272"/>
            <ac:spMk id="17" creationId="{5B7BA4E5-46ED-AAF0-D759-C01D82A82239}"/>
          </ac:spMkLst>
        </pc:spChg>
        <pc:spChg chg="mod">
          <ac:chgData name="Kirk, Becca" userId="4d0efa30-ff66-40e1-b903-1f55f3bfed3d" providerId="ADAL" clId="{565B5A8E-BA4B-4B2A-8212-08B034F04E9C}" dt="2023-03-07T12:51:23.752" v="2428" actId="1076"/>
          <ac:spMkLst>
            <pc:docMk/>
            <pc:sldMk cId="2350276192" sldId="272"/>
            <ac:spMk id="19" creationId="{F36F7BF6-FFD1-99B0-4F76-199D2E9CF2FF}"/>
          </ac:spMkLst>
        </pc:spChg>
        <pc:spChg chg="mod">
          <ac:chgData name="Kirk, Becca" userId="4d0efa30-ff66-40e1-b903-1f55f3bfed3d" providerId="ADAL" clId="{565B5A8E-BA4B-4B2A-8212-08B034F04E9C}" dt="2023-03-07T12:51:51.800" v="2440" actId="1076"/>
          <ac:spMkLst>
            <pc:docMk/>
            <pc:sldMk cId="2350276192" sldId="272"/>
            <ac:spMk id="20" creationId="{9E8C0B08-13D4-3997-6A50-61ABF6CAC430}"/>
          </ac:spMkLst>
        </pc:spChg>
        <pc:spChg chg="mod">
          <ac:chgData name="Kirk, Becca" userId="4d0efa30-ff66-40e1-b903-1f55f3bfed3d" providerId="ADAL" clId="{565B5A8E-BA4B-4B2A-8212-08B034F04E9C}" dt="2023-03-07T12:51:34.443" v="2433" actId="1076"/>
          <ac:spMkLst>
            <pc:docMk/>
            <pc:sldMk cId="2350276192" sldId="272"/>
            <ac:spMk id="21" creationId="{227B9703-B0D1-D29A-9FCE-033DEE19F4CE}"/>
          </ac:spMkLst>
        </pc:spChg>
        <pc:spChg chg="del">
          <ac:chgData name="Kirk, Becca" userId="4d0efa30-ff66-40e1-b903-1f55f3bfed3d" providerId="ADAL" clId="{565B5A8E-BA4B-4B2A-8212-08B034F04E9C}" dt="2023-03-07T12:47:21.555" v="2334" actId="478"/>
          <ac:spMkLst>
            <pc:docMk/>
            <pc:sldMk cId="2350276192" sldId="272"/>
            <ac:spMk id="22" creationId="{AE5FC9B9-DF76-8DD5-0A23-128972FB88C7}"/>
          </ac:spMkLst>
        </pc:spChg>
        <pc:spChg chg="del">
          <ac:chgData name="Kirk, Becca" userId="4d0efa30-ff66-40e1-b903-1f55f3bfed3d" providerId="ADAL" clId="{565B5A8E-BA4B-4B2A-8212-08B034F04E9C}" dt="2023-03-07T12:48:09.768" v="2408" actId="478"/>
          <ac:spMkLst>
            <pc:docMk/>
            <pc:sldMk cId="2350276192" sldId="272"/>
            <ac:spMk id="62" creationId="{0A55C46D-4130-CEC2-375D-EAC52C07F0B0}"/>
          </ac:spMkLst>
        </pc:spChg>
        <pc:spChg chg="del">
          <ac:chgData name="Kirk, Becca" userId="4d0efa30-ff66-40e1-b903-1f55f3bfed3d" providerId="ADAL" clId="{565B5A8E-BA4B-4B2A-8212-08B034F04E9C}" dt="2023-03-07T12:48:12.969" v="2411" actId="478"/>
          <ac:spMkLst>
            <pc:docMk/>
            <pc:sldMk cId="2350276192" sldId="272"/>
            <ac:spMk id="73" creationId="{2319BB28-D5D4-A105-2304-28D5AAE0083E}"/>
          </ac:spMkLst>
        </pc:spChg>
        <pc:spChg chg="del">
          <ac:chgData name="Kirk, Becca" userId="4d0efa30-ff66-40e1-b903-1f55f3bfed3d" providerId="ADAL" clId="{565B5A8E-BA4B-4B2A-8212-08B034F04E9C}" dt="2023-03-07T12:47:17.814" v="2332" actId="478"/>
          <ac:spMkLst>
            <pc:docMk/>
            <pc:sldMk cId="2350276192" sldId="272"/>
            <ac:spMk id="90" creationId="{334268FA-5BAF-50ED-76CD-081E414978FE}"/>
          </ac:spMkLst>
        </pc:spChg>
        <pc:spChg chg="del">
          <ac:chgData name="Kirk, Becca" userId="4d0efa30-ff66-40e1-b903-1f55f3bfed3d" providerId="ADAL" clId="{565B5A8E-BA4B-4B2A-8212-08B034F04E9C}" dt="2023-03-07T12:46:30.389" v="2242" actId="478"/>
          <ac:spMkLst>
            <pc:docMk/>
            <pc:sldMk cId="2350276192" sldId="272"/>
            <ac:spMk id="94" creationId="{42D8D0A0-7C4A-E813-5F2D-1AF4A02EE345}"/>
          </ac:spMkLst>
        </pc:spChg>
        <pc:grpChg chg="del">
          <ac:chgData name="Kirk, Becca" userId="4d0efa30-ff66-40e1-b903-1f55f3bfed3d" providerId="ADAL" clId="{565B5A8E-BA4B-4B2A-8212-08B034F04E9C}" dt="2023-03-07T12:42:58.417" v="1806" actId="165"/>
          <ac:grpSpMkLst>
            <pc:docMk/>
            <pc:sldMk cId="2350276192" sldId="272"/>
            <ac:grpSpMk id="36" creationId="{6718DE57-1311-E4B5-3625-B9309ABF8478}"/>
          </ac:grpSpMkLst>
        </pc:grpChg>
        <pc:picChg chg="mod">
          <ac:chgData name="Kirk, Becca" userId="4d0efa30-ff66-40e1-b903-1f55f3bfed3d" providerId="ADAL" clId="{565B5A8E-BA4B-4B2A-8212-08B034F04E9C}" dt="2023-03-07T12:53:05.496" v="2448" actId="688"/>
          <ac:picMkLst>
            <pc:docMk/>
            <pc:sldMk cId="2350276192" sldId="272"/>
            <ac:picMk id="45" creationId="{8DA51CFD-1A6C-2189-3190-79EE2FC325CB}"/>
          </ac:picMkLst>
        </pc:picChg>
        <pc:picChg chg="mod">
          <ac:chgData name="Kirk, Becca" userId="4d0efa30-ff66-40e1-b903-1f55f3bfed3d" providerId="ADAL" clId="{565B5A8E-BA4B-4B2A-8212-08B034F04E9C}" dt="2023-03-07T12:51:36.638" v="2434" actId="1076"/>
          <ac:picMkLst>
            <pc:docMk/>
            <pc:sldMk cId="2350276192" sldId="272"/>
            <ac:picMk id="48" creationId="{486A49E3-1D73-52AD-8688-5CEC371C28CD}"/>
          </ac:picMkLst>
        </pc:picChg>
        <pc:picChg chg="mod">
          <ac:chgData name="Kirk, Becca" userId="4d0efa30-ff66-40e1-b903-1f55f3bfed3d" providerId="ADAL" clId="{565B5A8E-BA4B-4B2A-8212-08B034F04E9C}" dt="2023-03-07T12:52:58.488" v="2447" actId="1076"/>
          <ac:picMkLst>
            <pc:docMk/>
            <pc:sldMk cId="2350276192" sldId="272"/>
            <ac:picMk id="49" creationId="{E88C67B7-17B3-C509-4E63-138DE63C2838}"/>
          </ac:picMkLst>
        </pc:picChg>
        <pc:picChg chg="mod">
          <ac:chgData name="Kirk, Becca" userId="4d0efa30-ff66-40e1-b903-1f55f3bfed3d" providerId="ADAL" clId="{565B5A8E-BA4B-4B2A-8212-08B034F04E9C}" dt="2023-03-07T12:52:48.659" v="2446" actId="1076"/>
          <ac:picMkLst>
            <pc:docMk/>
            <pc:sldMk cId="2350276192" sldId="272"/>
            <ac:picMk id="50" creationId="{9523D83F-7914-907B-DED6-A7E1B1E2B649}"/>
          </ac:picMkLst>
        </pc:picChg>
        <pc:cxnChg chg="del mod topLvl">
          <ac:chgData name="Kirk, Becca" userId="4d0efa30-ff66-40e1-b903-1f55f3bfed3d" providerId="ADAL" clId="{565B5A8E-BA4B-4B2A-8212-08B034F04E9C}" dt="2023-03-07T12:44:34.080" v="2055" actId="478"/>
          <ac:cxnSpMkLst>
            <pc:docMk/>
            <pc:sldMk cId="2350276192" sldId="272"/>
            <ac:cxnSpMk id="24" creationId="{14A21145-0F11-8F50-810D-376D1A9FCDAA}"/>
          </ac:cxnSpMkLst>
        </pc:cxnChg>
        <pc:cxnChg chg="del mod topLvl">
          <ac:chgData name="Kirk, Becca" userId="4d0efa30-ff66-40e1-b903-1f55f3bfed3d" providerId="ADAL" clId="{565B5A8E-BA4B-4B2A-8212-08B034F04E9C}" dt="2023-03-07T12:44:42.806" v="2060" actId="478"/>
          <ac:cxnSpMkLst>
            <pc:docMk/>
            <pc:sldMk cId="2350276192" sldId="272"/>
            <ac:cxnSpMk id="26" creationId="{8463D1A3-8EE9-C829-C2A0-CD0EDE138240}"/>
          </ac:cxnSpMkLst>
        </pc:cxnChg>
        <pc:cxnChg chg="del mod topLvl">
          <ac:chgData name="Kirk, Becca" userId="4d0efa30-ff66-40e1-b903-1f55f3bfed3d" providerId="ADAL" clId="{565B5A8E-BA4B-4B2A-8212-08B034F04E9C}" dt="2023-03-07T12:44:45.617" v="2063" actId="478"/>
          <ac:cxnSpMkLst>
            <pc:docMk/>
            <pc:sldMk cId="2350276192" sldId="272"/>
            <ac:cxnSpMk id="29" creationId="{4281E6C4-A5B8-66BF-BFC7-597894E518A7}"/>
          </ac:cxnSpMkLst>
        </pc:cxnChg>
        <pc:cxnChg chg="del mod topLvl">
          <ac:chgData name="Kirk, Becca" userId="4d0efa30-ff66-40e1-b903-1f55f3bfed3d" providerId="ADAL" clId="{565B5A8E-BA4B-4B2A-8212-08B034F04E9C}" dt="2023-03-07T12:44:47.120" v="2065" actId="478"/>
          <ac:cxnSpMkLst>
            <pc:docMk/>
            <pc:sldMk cId="2350276192" sldId="272"/>
            <ac:cxnSpMk id="32" creationId="{C64D2C86-032B-8FE2-1D54-EEFE2962FFF5}"/>
          </ac:cxnSpMkLst>
        </pc:cxnChg>
        <pc:cxnChg chg="del mod topLvl">
          <ac:chgData name="Kirk, Becca" userId="4d0efa30-ff66-40e1-b903-1f55f3bfed3d" providerId="ADAL" clId="{565B5A8E-BA4B-4B2A-8212-08B034F04E9C}" dt="2023-03-07T12:44:41.516" v="2058" actId="478"/>
          <ac:cxnSpMkLst>
            <pc:docMk/>
            <pc:sldMk cId="2350276192" sldId="272"/>
            <ac:cxnSpMk id="34" creationId="{C114CCC1-99BB-11C3-103B-FD90D23D949B}"/>
          </ac:cxnSpMkLst>
        </pc:cxnChg>
        <pc:cxnChg chg="del">
          <ac:chgData name="Kirk, Becca" userId="4d0efa30-ff66-40e1-b903-1f55f3bfed3d" providerId="ADAL" clId="{565B5A8E-BA4B-4B2A-8212-08B034F04E9C}" dt="2023-03-07T12:46:28.072" v="2239" actId="478"/>
          <ac:cxnSpMkLst>
            <pc:docMk/>
            <pc:sldMk cId="2350276192" sldId="272"/>
            <ac:cxnSpMk id="37" creationId="{48C6978C-DA9F-1E65-2DF7-49C484ABDD0E}"/>
          </ac:cxnSpMkLst>
        </pc:cxnChg>
        <pc:cxnChg chg="del mod">
          <ac:chgData name="Kirk, Becca" userId="4d0efa30-ff66-40e1-b903-1f55f3bfed3d" providerId="ADAL" clId="{565B5A8E-BA4B-4B2A-8212-08B034F04E9C}" dt="2023-03-07T12:46:27.537" v="2238" actId="478"/>
          <ac:cxnSpMkLst>
            <pc:docMk/>
            <pc:sldMk cId="2350276192" sldId="272"/>
            <ac:cxnSpMk id="38" creationId="{DC749F41-93BE-26F4-D1DE-A7E6C6735980}"/>
          </ac:cxnSpMkLst>
        </pc:cxnChg>
        <pc:cxnChg chg="del">
          <ac:chgData name="Kirk, Becca" userId="4d0efa30-ff66-40e1-b903-1f55f3bfed3d" providerId="ADAL" clId="{565B5A8E-BA4B-4B2A-8212-08B034F04E9C}" dt="2023-03-07T12:47:22.539" v="2335" actId="478"/>
          <ac:cxnSpMkLst>
            <pc:docMk/>
            <pc:sldMk cId="2350276192" sldId="272"/>
            <ac:cxnSpMk id="41" creationId="{5EB25CB1-21CF-CFB4-C880-D1582B05B9FE}"/>
          </ac:cxnSpMkLst>
        </pc:cxnChg>
        <pc:cxnChg chg="del">
          <ac:chgData name="Kirk, Becca" userId="4d0efa30-ff66-40e1-b903-1f55f3bfed3d" providerId="ADAL" clId="{565B5A8E-BA4B-4B2A-8212-08B034F04E9C}" dt="2023-03-07T12:48:10.805" v="2409" actId="478"/>
          <ac:cxnSpMkLst>
            <pc:docMk/>
            <pc:sldMk cId="2350276192" sldId="272"/>
            <ac:cxnSpMk id="63" creationId="{FF25B92E-5507-194E-4D2A-E21E8A8B2561}"/>
          </ac:cxnSpMkLst>
        </pc:cxnChg>
        <pc:cxnChg chg="del">
          <ac:chgData name="Kirk, Becca" userId="4d0efa30-ff66-40e1-b903-1f55f3bfed3d" providerId="ADAL" clId="{565B5A8E-BA4B-4B2A-8212-08B034F04E9C}" dt="2023-03-07T12:48:11.349" v="2410" actId="478"/>
          <ac:cxnSpMkLst>
            <pc:docMk/>
            <pc:sldMk cId="2350276192" sldId="272"/>
            <ac:cxnSpMk id="78" creationId="{31BD66D0-6159-C1EB-238A-B8BC3662ECA7}"/>
          </ac:cxnSpMkLst>
        </pc:cxnChg>
        <pc:cxnChg chg="del">
          <ac:chgData name="Kirk, Becca" userId="4d0efa30-ff66-40e1-b903-1f55f3bfed3d" providerId="ADAL" clId="{565B5A8E-BA4B-4B2A-8212-08B034F04E9C}" dt="2023-03-07T12:47:23.653" v="2336" actId="478"/>
          <ac:cxnSpMkLst>
            <pc:docMk/>
            <pc:sldMk cId="2350276192" sldId="272"/>
            <ac:cxnSpMk id="92" creationId="{CF9DA26D-EFB5-1B10-09AE-10D80EB89140}"/>
          </ac:cxnSpMkLst>
        </pc:cxnChg>
        <pc:cxnChg chg="del">
          <ac:chgData name="Kirk, Becca" userId="4d0efa30-ff66-40e1-b903-1f55f3bfed3d" providerId="ADAL" clId="{565B5A8E-BA4B-4B2A-8212-08B034F04E9C}" dt="2023-03-07T12:46:29.413" v="2241" actId="478"/>
          <ac:cxnSpMkLst>
            <pc:docMk/>
            <pc:sldMk cId="2350276192" sldId="272"/>
            <ac:cxnSpMk id="95" creationId="{2A66F442-84C5-1942-DA6C-E4C34CA0BFD9}"/>
          </ac:cxnSpMkLst>
        </pc:cxnChg>
      </pc:sldChg>
    </pc:docChg>
  </pc:docChgLst>
  <pc:docChgLst>
    <pc:chgData name="SHERIFF-HORNER, THALIA (UG)" userId="be6ef0c6-a3fa-4684-bd12-a3b8e061e4e6" providerId="ADAL" clId="{AFC94EF9-F43C-5B46-B6A5-F8F916AB812D}"/>
    <pc:docChg chg="undo custSel addSld delSld modSld">
      <pc:chgData name="SHERIFF-HORNER, THALIA (UG)" userId="be6ef0c6-a3fa-4684-bd12-a3b8e061e4e6" providerId="ADAL" clId="{AFC94EF9-F43C-5B46-B6A5-F8F916AB812D}" dt="2023-03-08T00:32:50.650" v="18" actId="1076"/>
      <pc:docMkLst>
        <pc:docMk/>
      </pc:docMkLst>
      <pc:sldChg chg="modSp">
        <pc:chgData name="SHERIFF-HORNER, THALIA (UG)" userId="be6ef0c6-a3fa-4684-bd12-a3b8e061e4e6" providerId="ADAL" clId="{AFC94EF9-F43C-5B46-B6A5-F8F916AB812D}" dt="2023-03-08T00:32:17.846" v="16" actId="255"/>
        <pc:sldMkLst>
          <pc:docMk/>
          <pc:sldMk cId="2090813718" sldId="260"/>
        </pc:sldMkLst>
        <pc:spChg chg="mod">
          <ac:chgData name="SHERIFF-HORNER, THALIA (UG)" userId="be6ef0c6-a3fa-4684-bd12-a3b8e061e4e6" providerId="ADAL" clId="{AFC94EF9-F43C-5B46-B6A5-F8F916AB812D}" dt="2023-03-08T00:32:17.846" v="16" actId="255"/>
          <ac:spMkLst>
            <pc:docMk/>
            <pc:sldMk cId="2090813718" sldId="260"/>
            <ac:spMk id="3" creationId="{2B4C4364-6D5D-D056-39F7-62AF6B26F99D}"/>
          </ac:spMkLst>
        </pc:spChg>
      </pc:sldChg>
      <pc:sldChg chg="add del">
        <pc:chgData name="SHERIFF-HORNER, THALIA (UG)" userId="be6ef0c6-a3fa-4684-bd12-a3b8e061e4e6" providerId="ADAL" clId="{AFC94EF9-F43C-5B46-B6A5-F8F916AB812D}" dt="2023-03-08T00:31:54.584" v="8" actId="2696"/>
        <pc:sldMkLst>
          <pc:docMk/>
          <pc:sldMk cId="3253314113" sldId="266"/>
        </pc:sldMkLst>
      </pc:sldChg>
      <pc:sldChg chg="add del">
        <pc:chgData name="SHERIFF-HORNER, THALIA (UG)" userId="be6ef0c6-a3fa-4684-bd12-a3b8e061e4e6" providerId="ADAL" clId="{AFC94EF9-F43C-5B46-B6A5-F8F916AB812D}" dt="2023-03-08T00:31:57.632" v="11" actId="2696"/>
        <pc:sldMkLst>
          <pc:docMk/>
          <pc:sldMk cId="1821006890" sldId="268"/>
        </pc:sldMkLst>
      </pc:sldChg>
      <pc:sldChg chg="del">
        <pc:chgData name="SHERIFF-HORNER, THALIA (UG)" userId="be6ef0c6-a3fa-4684-bd12-a3b8e061e4e6" providerId="ADAL" clId="{AFC94EF9-F43C-5B46-B6A5-F8F916AB812D}" dt="2023-03-08T00:31:59.865" v="13" actId="2696"/>
        <pc:sldMkLst>
          <pc:docMk/>
          <pc:sldMk cId="979107145" sldId="269"/>
        </pc:sldMkLst>
      </pc:sldChg>
      <pc:sldChg chg="add del">
        <pc:chgData name="SHERIFF-HORNER, THALIA (UG)" userId="be6ef0c6-a3fa-4684-bd12-a3b8e061e4e6" providerId="ADAL" clId="{AFC94EF9-F43C-5B46-B6A5-F8F916AB812D}" dt="2023-03-08T00:31:58.002" v="12" actId="2696"/>
        <pc:sldMkLst>
          <pc:docMk/>
          <pc:sldMk cId="151915525" sldId="270"/>
        </pc:sldMkLst>
      </pc:sldChg>
      <pc:sldChg chg="add del">
        <pc:chgData name="SHERIFF-HORNER, THALIA (UG)" userId="be6ef0c6-a3fa-4684-bd12-a3b8e061e4e6" providerId="ADAL" clId="{AFC94EF9-F43C-5B46-B6A5-F8F916AB812D}" dt="2023-03-08T00:31:57.116" v="10" actId="2696"/>
        <pc:sldMkLst>
          <pc:docMk/>
          <pc:sldMk cId="3304081269" sldId="271"/>
        </pc:sldMkLst>
      </pc:sldChg>
      <pc:sldChg chg="modSp">
        <pc:chgData name="SHERIFF-HORNER, THALIA (UG)" userId="be6ef0c6-a3fa-4684-bd12-a3b8e061e4e6" providerId="ADAL" clId="{AFC94EF9-F43C-5B46-B6A5-F8F916AB812D}" dt="2023-03-08T00:32:50.650" v="18" actId="1076"/>
        <pc:sldMkLst>
          <pc:docMk/>
          <pc:sldMk cId="2350276192" sldId="272"/>
        </pc:sldMkLst>
        <pc:spChg chg="mod">
          <ac:chgData name="SHERIFF-HORNER, THALIA (UG)" userId="be6ef0c6-a3fa-4684-bd12-a3b8e061e4e6" providerId="ADAL" clId="{AFC94EF9-F43C-5B46-B6A5-F8F916AB812D}" dt="2023-03-08T00:32:37.518" v="17" actId="1076"/>
          <ac:spMkLst>
            <pc:docMk/>
            <pc:sldMk cId="2350276192" sldId="272"/>
            <ac:spMk id="2" creationId="{5F81ED70-F67A-79D0-F924-4492C79A78FB}"/>
          </ac:spMkLst>
        </pc:spChg>
        <pc:spChg chg="mod">
          <ac:chgData name="SHERIFF-HORNER, THALIA (UG)" userId="be6ef0c6-a3fa-4684-bd12-a3b8e061e4e6" providerId="ADAL" clId="{AFC94EF9-F43C-5B46-B6A5-F8F916AB812D}" dt="2023-03-08T00:32:50.650" v="18" actId="1076"/>
          <ac:spMkLst>
            <pc:docMk/>
            <pc:sldMk cId="2350276192" sldId="272"/>
            <ac:spMk id="6" creationId="{987BED23-336D-4FA4-9A82-000609660C3A}"/>
          </ac:spMkLst>
        </pc:spChg>
      </pc:sldChg>
    </pc:docChg>
  </pc:docChgLst>
  <pc:docChgLst>
    <pc:chgData name="SHERIFF-HORNER, THALIA (UG)" userId="be6ef0c6-a3fa-4684-bd12-a3b8e061e4e6" providerId="ADAL" clId="{597BB701-EA14-D94B-8C78-E8099116E5B2}"/>
    <pc:docChg chg="sldOrd">
      <pc:chgData name="SHERIFF-HORNER, THALIA (UG)" userId="be6ef0c6-a3fa-4684-bd12-a3b8e061e4e6" providerId="ADAL" clId="{597BB701-EA14-D94B-8C78-E8099116E5B2}" dt="2023-03-06T17:18:10.119" v="0" actId="1076"/>
      <pc:docMkLst>
        <pc:docMk/>
      </pc:docMkLst>
      <pc:sldChg chg="ord">
        <pc:chgData name="SHERIFF-HORNER, THALIA (UG)" userId="be6ef0c6-a3fa-4684-bd12-a3b8e061e4e6" providerId="ADAL" clId="{597BB701-EA14-D94B-8C78-E8099116E5B2}" dt="2023-03-06T17:18:10.119" v="0" actId="1076"/>
        <pc:sldMkLst>
          <pc:docMk/>
          <pc:sldMk cId="81521043" sldId="265"/>
        </pc:sldMkLst>
      </pc:sldChg>
    </pc:docChg>
  </pc:docChgLst>
  <pc:docChgLst>
    <pc:chgData name="SHERIFF-HORNER, THALIA (UG)" userId="be6ef0c6-a3fa-4684-bd12-a3b8e061e4e6" providerId="ADAL" clId="{083E28FB-98AB-4D7F-AC74-C93073A9B191}"/>
    <pc:docChg chg="undo redo custSel addSld delSld modSld sldOrd modMainMaster">
      <pc:chgData name="SHERIFF-HORNER, THALIA (UG)" userId="be6ef0c6-a3fa-4684-bd12-a3b8e061e4e6" providerId="ADAL" clId="{083E28FB-98AB-4D7F-AC74-C93073A9B191}" dt="2023-03-16T15:09:30.249" v="3937" actId="20577"/>
      <pc:docMkLst>
        <pc:docMk/>
      </pc:docMkLst>
      <pc:sldChg chg="delSp modSp mod">
        <pc:chgData name="SHERIFF-HORNER, THALIA (UG)" userId="be6ef0c6-a3fa-4684-bd12-a3b8e061e4e6" providerId="ADAL" clId="{083E28FB-98AB-4D7F-AC74-C93073A9B191}" dt="2023-03-06T23:41:51.828" v="3197" actId="20577"/>
        <pc:sldMkLst>
          <pc:docMk/>
          <pc:sldMk cId="2740678330" sldId="256"/>
        </pc:sldMkLst>
        <pc:spChg chg="mod">
          <ac:chgData name="SHERIFF-HORNER, THALIA (UG)" userId="be6ef0c6-a3fa-4684-bd12-a3b8e061e4e6" providerId="ADAL" clId="{083E28FB-98AB-4D7F-AC74-C93073A9B191}" dt="2023-03-06T23:41:51.828" v="3197" actId="20577"/>
          <ac:spMkLst>
            <pc:docMk/>
            <pc:sldMk cId="2740678330" sldId="256"/>
            <ac:spMk id="2" creationId="{05078DD6-DBAF-5CF7-494C-2E250DC89C90}"/>
          </ac:spMkLst>
        </pc:spChg>
        <pc:spChg chg="del mod">
          <ac:chgData name="SHERIFF-HORNER, THALIA (UG)" userId="be6ef0c6-a3fa-4684-bd12-a3b8e061e4e6" providerId="ADAL" clId="{083E28FB-98AB-4D7F-AC74-C93073A9B191}" dt="2023-03-03T12:52:28.314" v="45" actId="478"/>
          <ac:spMkLst>
            <pc:docMk/>
            <pc:sldMk cId="2740678330" sldId="256"/>
            <ac:spMk id="3" creationId="{DD99A9D2-D452-A038-4BEA-125C6D459770}"/>
          </ac:spMkLst>
        </pc:spChg>
      </pc:sldChg>
      <pc:sldChg chg="modSp mod">
        <pc:chgData name="SHERIFF-HORNER, THALIA (UG)" userId="be6ef0c6-a3fa-4684-bd12-a3b8e061e4e6" providerId="ADAL" clId="{083E28FB-98AB-4D7F-AC74-C93073A9B191}" dt="2023-03-06T23:51:06.171" v="3931" actId="20577"/>
        <pc:sldMkLst>
          <pc:docMk/>
          <pc:sldMk cId="458306018" sldId="257"/>
        </pc:sldMkLst>
        <pc:spChg chg="mod">
          <ac:chgData name="SHERIFF-HORNER, THALIA (UG)" userId="be6ef0c6-a3fa-4684-bd12-a3b8e061e4e6" providerId="ADAL" clId="{083E28FB-98AB-4D7F-AC74-C93073A9B191}" dt="2023-03-06T23:51:06.171" v="3931" actId="20577"/>
          <ac:spMkLst>
            <pc:docMk/>
            <pc:sldMk cId="458306018" sldId="257"/>
            <ac:spMk id="3" creationId="{016128E8-932B-8BA8-2CE3-4A96F1ED9A46}"/>
          </ac:spMkLst>
        </pc:spChg>
      </pc:sldChg>
      <pc:sldChg chg="modSp mod">
        <pc:chgData name="SHERIFF-HORNER, THALIA (UG)" userId="be6ef0c6-a3fa-4684-bd12-a3b8e061e4e6" providerId="ADAL" clId="{083E28FB-98AB-4D7F-AC74-C93073A9B191}" dt="2023-03-03T14:32:15.591" v="1831" actId="403"/>
        <pc:sldMkLst>
          <pc:docMk/>
          <pc:sldMk cId="4119982798" sldId="258"/>
        </pc:sldMkLst>
        <pc:spChg chg="mod">
          <ac:chgData name="SHERIFF-HORNER, THALIA (UG)" userId="be6ef0c6-a3fa-4684-bd12-a3b8e061e4e6" providerId="ADAL" clId="{083E28FB-98AB-4D7F-AC74-C93073A9B191}" dt="2023-03-03T14:32:15.591" v="1831" actId="403"/>
          <ac:spMkLst>
            <pc:docMk/>
            <pc:sldMk cId="4119982798" sldId="258"/>
            <ac:spMk id="4" creationId="{82E12F60-749C-F3F2-19CA-F189E636819F}"/>
          </ac:spMkLst>
        </pc:spChg>
        <pc:spChg chg="mod">
          <ac:chgData name="SHERIFF-HORNER, THALIA (UG)" userId="be6ef0c6-a3fa-4684-bd12-a3b8e061e4e6" providerId="ADAL" clId="{083E28FB-98AB-4D7F-AC74-C93073A9B191}" dt="2023-03-03T14:21:53.640" v="1769" actId="14100"/>
          <ac:spMkLst>
            <pc:docMk/>
            <pc:sldMk cId="4119982798" sldId="258"/>
            <ac:spMk id="5" creationId="{EF370A98-3F19-A446-A471-F9563EB4EF63}"/>
          </ac:spMkLst>
        </pc:spChg>
        <pc:spChg chg="mod">
          <ac:chgData name="SHERIFF-HORNER, THALIA (UG)" userId="be6ef0c6-a3fa-4684-bd12-a3b8e061e4e6" providerId="ADAL" clId="{083E28FB-98AB-4D7F-AC74-C93073A9B191}" dt="2023-03-03T14:32:15.591" v="1831" actId="403"/>
          <ac:spMkLst>
            <pc:docMk/>
            <pc:sldMk cId="4119982798" sldId="258"/>
            <ac:spMk id="6" creationId="{AFD6B47B-CC69-6109-208F-6D7CCBD73B81}"/>
          </ac:spMkLst>
        </pc:spChg>
        <pc:spChg chg="mod">
          <ac:chgData name="SHERIFF-HORNER, THALIA (UG)" userId="be6ef0c6-a3fa-4684-bd12-a3b8e061e4e6" providerId="ADAL" clId="{083E28FB-98AB-4D7F-AC74-C93073A9B191}" dt="2023-03-03T14:22:07.020" v="1772" actId="1076"/>
          <ac:spMkLst>
            <pc:docMk/>
            <pc:sldMk cId="4119982798" sldId="258"/>
            <ac:spMk id="7" creationId="{9BFCF4FE-9F01-70A9-BA63-6ACA5078169E}"/>
          </ac:spMkLst>
        </pc:spChg>
        <pc:spChg chg="mod">
          <ac:chgData name="SHERIFF-HORNER, THALIA (UG)" userId="be6ef0c6-a3fa-4684-bd12-a3b8e061e4e6" providerId="ADAL" clId="{083E28FB-98AB-4D7F-AC74-C93073A9B191}" dt="2023-03-03T14:32:15.591" v="1831" actId="403"/>
          <ac:spMkLst>
            <pc:docMk/>
            <pc:sldMk cId="4119982798" sldId="258"/>
            <ac:spMk id="8" creationId="{61C12A9D-53EF-D614-7E6D-C352EB489C05}"/>
          </ac:spMkLst>
        </pc:spChg>
        <pc:spChg chg="mod">
          <ac:chgData name="SHERIFF-HORNER, THALIA (UG)" userId="be6ef0c6-a3fa-4684-bd12-a3b8e061e4e6" providerId="ADAL" clId="{083E28FB-98AB-4D7F-AC74-C93073A9B191}" dt="2023-03-03T14:22:02.866" v="1771" actId="14100"/>
          <ac:spMkLst>
            <pc:docMk/>
            <pc:sldMk cId="4119982798" sldId="258"/>
            <ac:spMk id="9" creationId="{7ACA555C-4BEB-87CE-8B75-7B271A4E596A}"/>
          </ac:spMkLst>
        </pc:spChg>
      </pc:sldChg>
      <pc:sldChg chg="addSp delSp modSp del mod">
        <pc:chgData name="SHERIFF-HORNER, THALIA (UG)" userId="be6ef0c6-a3fa-4684-bd12-a3b8e061e4e6" providerId="ADAL" clId="{083E28FB-98AB-4D7F-AC74-C93073A9B191}" dt="2023-03-06T23:28:28.650" v="2991" actId="47"/>
        <pc:sldMkLst>
          <pc:docMk/>
          <pc:sldMk cId="2409875641" sldId="259"/>
        </pc:sldMkLst>
        <pc:spChg chg="mod">
          <ac:chgData name="SHERIFF-HORNER, THALIA (UG)" userId="be6ef0c6-a3fa-4684-bd12-a3b8e061e4e6" providerId="ADAL" clId="{083E28FB-98AB-4D7F-AC74-C93073A9B191}" dt="2023-03-03T14:14:06.172" v="850" actId="20577"/>
          <ac:spMkLst>
            <pc:docMk/>
            <pc:sldMk cId="2409875641" sldId="259"/>
            <ac:spMk id="2" creationId="{5F81ED70-F67A-79D0-F924-4492C79A78FB}"/>
          </ac:spMkLst>
        </pc:spChg>
        <pc:spChg chg="del">
          <ac:chgData name="SHERIFF-HORNER, THALIA (UG)" userId="be6ef0c6-a3fa-4684-bd12-a3b8e061e4e6" providerId="ADAL" clId="{083E28FB-98AB-4D7F-AC74-C93073A9B191}" dt="2023-03-03T12:55:27.884" v="93" actId="478"/>
          <ac:spMkLst>
            <pc:docMk/>
            <pc:sldMk cId="2409875641" sldId="259"/>
            <ac:spMk id="3" creationId="{1D62A0D6-6074-F3ED-C9FF-257DB372ED50}"/>
          </ac:spMkLst>
        </pc:spChg>
        <pc:spChg chg="add del mod">
          <ac:chgData name="SHERIFF-HORNER, THALIA (UG)" userId="be6ef0c6-a3fa-4684-bd12-a3b8e061e4e6" providerId="ADAL" clId="{083E28FB-98AB-4D7F-AC74-C93073A9B191}" dt="2023-03-03T14:09:53.794" v="719" actId="21"/>
          <ac:spMkLst>
            <pc:docMk/>
            <pc:sldMk cId="2409875641" sldId="259"/>
            <ac:spMk id="4" creationId="{A0F64BC1-E1C7-1767-4D59-165217713BE7}"/>
          </ac:spMkLst>
        </pc:spChg>
        <pc:spChg chg="add del mod">
          <ac:chgData name="SHERIFF-HORNER, THALIA (UG)" userId="be6ef0c6-a3fa-4684-bd12-a3b8e061e4e6" providerId="ADAL" clId="{083E28FB-98AB-4D7F-AC74-C93073A9B191}" dt="2023-03-03T14:09:53.794" v="719" actId="21"/>
          <ac:spMkLst>
            <pc:docMk/>
            <pc:sldMk cId="2409875641" sldId="259"/>
            <ac:spMk id="5" creationId="{C8EC7D1C-E6FA-B088-6A6B-20C8DFC8E1DF}"/>
          </ac:spMkLst>
        </pc:spChg>
        <pc:graphicFrameChg chg="add del mod">
          <ac:chgData name="SHERIFF-HORNER, THALIA (UG)" userId="be6ef0c6-a3fa-4684-bd12-a3b8e061e4e6" providerId="ADAL" clId="{083E28FB-98AB-4D7F-AC74-C93073A9B191}" dt="2023-03-03T14:15:14.206" v="875" actId="478"/>
          <ac:graphicFrameMkLst>
            <pc:docMk/>
            <pc:sldMk cId="2409875641" sldId="259"/>
            <ac:graphicFrameMk id="6" creationId="{6DCE456A-0184-3EE5-8079-DE70C86BAB1D}"/>
          </ac:graphicFrameMkLst>
        </pc:graphicFrameChg>
        <pc:graphicFrameChg chg="add mod modGraphic">
          <ac:chgData name="SHERIFF-HORNER, THALIA (UG)" userId="be6ef0c6-a3fa-4684-bd12-a3b8e061e4e6" providerId="ADAL" clId="{083E28FB-98AB-4D7F-AC74-C93073A9B191}" dt="2023-03-03T16:23:43.063" v="2253" actId="20577"/>
          <ac:graphicFrameMkLst>
            <pc:docMk/>
            <pc:sldMk cId="2409875641" sldId="259"/>
            <ac:graphicFrameMk id="7" creationId="{E6334469-806E-1A41-11C5-EE4A7519FCE2}"/>
          </ac:graphicFrameMkLst>
        </pc:graphicFrameChg>
      </pc:sldChg>
      <pc:sldChg chg="del">
        <pc:chgData name="SHERIFF-HORNER, THALIA (UG)" userId="be6ef0c6-a3fa-4684-bd12-a3b8e061e4e6" providerId="ADAL" clId="{083E28FB-98AB-4D7F-AC74-C93073A9B191}" dt="2023-03-06T23:50:05.666" v="3922" actId="47"/>
        <pc:sldMkLst>
          <pc:docMk/>
          <pc:sldMk cId="1340558359" sldId="261"/>
        </pc:sldMkLst>
      </pc:sldChg>
      <pc:sldChg chg="modSp mod">
        <pc:chgData name="SHERIFF-HORNER, THALIA (UG)" userId="be6ef0c6-a3fa-4684-bd12-a3b8e061e4e6" providerId="ADAL" clId="{083E28FB-98AB-4D7F-AC74-C93073A9B191}" dt="2023-03-03T14:32:22.372" v="1832" actId="403"/>
        <pc:sldMkLst>
          <pc:docMk/>
          <pc:sldMk cId="338646714" sldId="262"/>
        </pc:sldMkLst>
        <pc:spChg chg="mod">
          <ac:chgData name="SHERIFF-HORNER, THALIA (UG)" userId="be6ef0c6-a3fa-4684-bd12-a3b8e061e4e6" providerId="ADAL" clId="{083E28FB-98AB-4D7F-AC74-C93073A9B191}" dt="2023-03-03T12:53:30.854" v="74" actId="20577"/>
          <ac:spMkLst>
            <pc:docMk/>
            <pc:sldMk cId="338646714" sldId="262"/>
            <ac:spMk id="3" creationId="{C5A6D7D9-DF0B-40A8-0187-C6E42CEBEC41}"/>
          </ac:spMkLst>
        </pc:spChg>
        <pc:graphicFrameChg chg="mod modGraphic">
          <ac:chgData name="SHERIFF-HORNER, THALIA (UG)" userId="be6ef0c6-a3fa-4684-bd12-a3b8e061e4e6" providerId="ADAL" clId="{083E28FB-98AB-4D7F-AC74-C93073A9B191}" dt="2023-03-03T14:32:22.372" v="1832" actId="403"/>
          <ac:graphicFrameMkLst>
            <pc:docMk/>
            <pc:sldMk cId="338646714" sldId="262"/>
            <ac:graphicFrameMk id="5" creationId="{9B3CBD22-A3D5-D5CF-6D42-04B0FCC94D89}"/>
          </ac:graphicFrameMkLst>
        </pc:graphicFrameChg>
      </pc:sldChg>
      <pc:sldChg chg="addSp delSp modSp mod">
        <pc:chgData name="SHERIFF-HORNER, THALIA (UG)" userId="be6ef0c6-a3fa-4684-bd12-a3b8e061e4e6" providerId="ADAL" clId="{083E28FB-98AB-4D7F-AC74-C93073A9B191}" dt="2023-03-06T23:17:14.235" v="2983" actId="20577"/>
        <pc:sldMkLst>
          <pc:docMk/>
          <pc:sldMk cId="2006241000" sldId="263"/>
        </pc:sldMkLst>
        <pc:spChg chg="mod">
          <ac:chgData name="SHERIFF-HORNER, THALIA (UG)" userId="be6ef0c6-a3fa-4684-bd12-a3b8e061e4e6" providerId="ADAL" clId="{083E28FB-98AB-4D7F-AC74-C93073A9B191}" dt="2023-03-03T14:32:11.134" v="1830" actId="403"/>
          <ac:spMkLst>
            <pc:docMk/>
            <pc:sldMk cId="2006241000" sldId="263"/>
            <ac:spMk id="13" creationId="{7CAF82A1-C7AE-2B55-A5C0-8FFDF93E0041}"/>
          </ac:spMkLst>
        </pc:spChg>
        <pc:spChg chg="mod">
          <ac:chgData name="SHERIFF-HORNER, THALIA (UG)" userId="be6ef0c6-a3fa-4684-bd12-a3b8e061e4e6" providerId="ADAL" clId="{083E28FB-98AB-4D7F-AC74-C93073A9B191}" dt="2023-03-06T23:17:14.235" v="2983" actId="20577"/>
          <ac:spMkLst>
            <pc:docMk/>
            <pc:sldMk cId="2006241000" sldId="263"/>
            <ac:spMk id="14" creationId="{4CC45AEA-B3A6-A2BA-5631-CBA184FE4D4C}"/>
          </ac:spMkLst>
        </pc:spChg>
        <pc:spChg chg="mod">
          <ac:chgData name="SHERIFF-HORNER, THALIA (UG)" userId="be6ef0c6-a3fa-4684-bd12-a3b8e061e4e6" providerId="ADAL" clId="{083E28FB-98AB-4D7F-AC74-C93073A9B191}" dt="2023-03-03T14:32:11.134" v="1830" actId="403"/>
          <ac:spMkLst>
            <pc:docMk/>
            <pc:sldMk cId="2006241000" sldId="263"/>
            <ac:spMk id="15" creationId="{41D9BD64-5A37-E6C8-04CE-9DDFDD2ABB93}"/>
          </ac:spMkLst>
        </pc:spChg>
        <pc:spChg chg="mod">
          <ac:chgData name="SHERIFF-HORNER, THALIA (UG)" userId="be6ef0c6-a3fa-4684-bd12-a3b8e061e4e6" providerId="ADAL" clId="{083E28FB-98AB-4D7F-AC74-C93073A9B191}" dt="2023-03-03T14:22:57.287" v="1785" actId="1076"/>
          <ac:spMkLst>
            <pc:docMk/>
            <pc:sldMk cId="2006241000" sldId="263"/>
            <ac:spMk id="16" creationId="{41730FD9-7D2F-1C51-87F3-AFBBC95DD9C0}"/>
          </ac:spMkLst>
        </pc:spChg>
        <pc:spChg chg="mod">
          <ac:chgData name="SHERIFF-HORNER, THALIA (UG)" userId="be6ef0c6-a3fa-4684-bd12-a3b8e061e4e6" providerId="ADAL" clId="{083E28FB-98AB-4D7F-AC74-C93073A9B191}" dt="2023-03-03T14:32:11.134" v="1830" actId="403"/>
          <ac:spMkLst>
            <pc:docMk/>
            <pc:sldMk cId="2006241000" sldId="263"/>
            <ac:spMk id="17" creationId="{45A84DF8-51E0-FFBC-ED31-6B537D10680C}"/>
          </ac:spMkLst>
        </pc:spChg>
        <pc:spChg chg="mod">
          <ac:chgData name="SHERIFF-HORNER, THALIA (UG)" userId="be6ef0c6-a3fa-4684-bd12-a3b8e061e4e6" providerId="ADAL" clId="{083E28FB-98AB-4D7F-AC74-C93073A9B191}" dt="2023-03-03T14:22:50.919" v="1783" actId="14100"/>
          <ac:spMkLst>
            <pc:docMk/>
            <pc:sldMk cId="2006241000" sldId="263"/>
            <ac:spMk id="18" creationId="{4FF34C1E-E836-32FF-A33C-D1BB69714734}"/>
          </ac:spMkLst>
        </pc:spChg>
        <pc:spChg chg="add del mod">
          <ac:chgData name="SHERIFF-HORNER, THALIA (UG)" userId="be6ef0c6-a3fa-4684-bd12-a3b8e061e4e6" providerId="ADAL" clId="{083E28FB-98AB-4D7F-AC74-C93073A9B191}" dt="2023-03-03T14:22:31.540" v="1777" actId="478"/>
          <ac:spMkLst>
            <pc:docMk/>
            <pc:sldMk cId="2006241000" sldId="263"/>
            <ac:spMk id="19" creationId="{5A32B535-C1F6-978F-7493-CBEC60673248}"/>
          </ac:spMkLst>
        </pc:spChg>
        <pc:spChg chg="add del mod">
          <ac:chgData name="SHERIFF-HORNER, THALIA (UG)" userId="be6ef0c6-a3fa-4684-bd12-a3b8e061e4e6" providerId="ADAL" clId="{083E28FB-98AB-4D7F-AC74-C93073A9B191}" dt="2023-03-03T14:22:31.540" v="1777" actId="478"/>
          <ac:spMkLst>
            <pc:docMk/>
            <pc:sldMk cId="2006241000" sldId="263"/>
            <ac:spMk id="20" creationId="{23F17F59-895D-B8F7-EED5-3905C93EA5F5}"/>
          </ac:spMkLst>
        </pc:spChg>
      </pc:sldChg>
      <pc:sldChg chg="addSp delSp modSp mod">
        <pc:chgData name="SHERIFF-HORNER, THALIA (UG)" userId="be6ef0c6-a3fa-4684-bd12-a3b8e061e4e6" providerId="ADAL" clId="{083E28FB-98AB-4D7F-AC74-C93073A9B191}" dt="2023-03-03T14:32:06.250" v="1829" actId="403"/>
        <pc:sldMkLst>
          <pc:docMk/>
          <pc:sldMk cId="4108114703" sldId="264"/>
        </pc:sldMkLst>
        <pc:spChg chg="mod">
          <ac:chgData name="SHERIFF-HORNER, THALIA (UG)" userId="be6ef0c6-a3fa-4684-bd12-a3b8e061e4e6" providerId="ADAL" clId="{083E28FB-98AB-4D7F-AC74-C93073A9B191}" dt="2023-03-03T12:55:11.295" v="88" actId="1076"/>
          <ac:spMkLst>
            <pc:docMk/>
            <pc:sldMk cId="4108114703" sldId="264"/>
            <ac:spMk id="2" creationId="{3FBE7B19-BF9D-B4B5-BB44-E61C8A6D5ABC}"/>
          </ac:spMkLst>
        </pc:spChg>
        <pc:spChg chg="mod">
          <ac:chgData name="SHERIFF-HORNER, THALIA (UG)" userId="be6ef0c6-a3fa-4684-bd12-a3b8e061e4e6" providerId="ADAL" clId="{083E28FB-98AB-4D7F-AC74-C93073A9B191}" dt="2023-03-03T14:32:06.250" v="1829" actId="403"/>
          <ac:spMkLst>
            <pc:docMk/>
            <pc:sldMk cId="4108114703" sldId="264"/>
            <ac:spMk id="13" creationId="{E9286768-DE10-B2CB-749D-7973AC2DB133}"/>
          </ac:spMkLst>
        </pc:spChg>
        <pc:spChg chg="mod">
          <ac:chgData name="SHERIFF-HORNER, THALIA (UG)" userId="be6ef0c6-a3fa-4684-bd12-a3b8e061e4e6" providerId="ADAL" clId="{083E28FB-98AB-4D7F-AC74-C93073A9B191}" dt="2023-03-03T14:23:06.159" v="1787" actId="14100"/>
          <ac:spMkLst>
            <pc:docMk/>
            <pc:sldMk cId="4108114703" sldId="264"/>
            <ac:spMk id="14" creationId="{F65591BC-63E6-B892-3E4F-BE16BAC6346D}"/>
          </ac:spMkLst>
        </pc:spChg>
        <pc:spChg chg="mod">
          <ac:chgData name="SHERIFF-HORNER, THALIA (UG)" userId="be6ef0c6-a3fa-4684-bd12-a3b8e061e4e6" providerId="ADAL" clId="{083E28FB-98AB-4D7F-AC74-C93073A9B191}" dt="2023-03-03T14:32:06.250" v="1829" actId="403"/>
          <ac:spMkLst>
            <pc:docMk/>
            <pc:sldMk cId="4108114703" sldId="264"/>
            <ac:spMk id="15" creationId="{F6EB81F9-E910-CCBC-DE61-4A89FB8FD184}"/>
          </ac:spMkLst>
        </pc:spChg>
        <pc:spChg chg="mod">
          <ac:chgData name="SHERIFF-HORNER, THALIA (UG)" userId="be6ef0c6-a3fa-4684-bd12-a3b8e061e4e6" providerId="ADAL" clId="{083E28FB-98AB-4D7F-AC74-C93073A9B191}" dt="2023-03-03T14:23:30.829" v="1794" actId="1076"/>
          <ac:spMkLst>
            <pc:docMk/>
            <pc:sldMk cId="4108114703" sldId="264"/>
            <ac:spMk id="16" creationId="{46D36F96-00BE-7BED-DFD1-58D3E9C0878D}"/>
          </ac:spMkLst>
        </pc:spChg>
        <pc:spChg chg="mod">
          <ac:chgData name="SHERIFF-HORNER, THALIA (UG)" userId="be6ef0c6-a3fa-4684-bd12-a3b8e061e4e6" providerId="ADAL" clId="{083E28FB-98AB-4D7F-AC74-C93073A9B191}" dt="2023-03-03T14:32:06.250" v="1829" actId="403"/>
          <ac:spMkLst>
            <pc:docMk/>
            <pc:sldMk cId="4108114703" sldId="264"/>
            <ac:spMk id="17" creationId="{4792B033-5C81-D385-36F2-A6425A759F96}"/>
          </ac:spMkLst>
        </pc:spChg>
        <pc:spChg chg="mod">
          <ac:chgData name="SHERIFF-HORNER, THALIA (UG)" userId="be6ef0c6-a3fa-4684-bd12-a3b8e061e4e6" providerId="ADAL" clId="{083E28FB-98AB-4D7F-AC74-C93073A9B191}" dt="2023-03-03T14:23:20.582" v="1792" actId="14100"/>
          <ac:spMkLst>
            <pc:docMk/>
            <pc:sldMk cId="4108114703" sldId="264"/>
            <ac:spMk id="18" creationId="{F8B5EA34-02E4-1C4D-19A8-43D95D665CD0}"/>
          </ac:spMkLst>
        </pc:spChg>
        <pc:spChg chg="add del mod">
          <ac:chgData name="SHERIFF-HORNER, THALIA (UG)" userId="be6ef0c6-a3fa-4684-bd12-a3b8e061e4e6" providerId="ADAL" clId="{083E28FB-98AB-4D7F-AC74-C93073A9B191}" dt="2023-03-03T14:23:07.399" v="1788" actId="478"/>
          <ac:spMkLst>
            <pc:docMk/>
            <pc:sldMk cId="4108114703" sldId="264"/>
            <ac:spMk id="19" creationId="{16BC30EF-43D5-7C40-D2C7-36DFA2610947}"/>
          </ac:spMkLst>
        </pc:spChg>
      </pc:sldChg>
      <pc:sldChg chg="addSp delSp modSp new del mod ord modClrScheme chgLayout">
        <pc:chgData name="SHERIFF-HORNER, THALIA (UG)" userId="be6ef0c6-a3fa-4684-bd12-a3b8e061e4e6" providerId="ADAL" clId="{083E28FB-98AB-4D7F-AC74-C93073A9B191}" dt="2023-03-06T23:18:05.726" v="2985" actId="47"/>
        <pc:sldMkLst>
          <pc:docMk/>
          <pc:sldMk cId="81521043" sldId="265"/>
        </pc:sldMkLst>
        <pc:spChg chg="del mod ord">
          <ac:chgData name="SHERIFF-HORNER, THALIA (UG)" userId="be6ef0c6-a3fa-4684-bd12-a3b8e061e4e6" providerId="ADAL" clId="{083E28FB-98AB-4D7F-AC74-C93073A9B191}" dt="2023-03-03T14:09:06.342" v="713" actId="700"/>
          <ac:spMkLst>
            <pc:docMk/>
            <pc:sldMk cId="81521043" sldId="265"/>
            <ac:spMk id="2" creationId="{144A70C6-F301-39D6-DE03-09185AA12259}"/>
          </ac:spMkLst>
        </pc:spChg>
        <pc:spChg chg="del mod ord">
          <ac:chgData name="SHERIFF-HORNER, THALIA (UG)" userId="be6ef0c6-a3fa-4684-bd12-a3b8e061e4e6" providerId="ADAL" clId="{083E28FB-98AB-4D7F-AC74-C93073A9B191}" dt="2023-03-03T14:09:06.342" v="713" actId="700"/>
          <ac:spMkLst>
            <pc:docMk/>
            <pc:sldMk cId="81521043" sldId="265"/>
            <ac:spMk id="3" creationId="{6E8FEAF9-594B-B601-FAF5-5FCE45AA2FA2}"/>
          </ac:spMkLst>
        </pc:spChg>
        <pc:spChg chg="add del mod ord">
          <ac:chgData name="SHERIFF-HORNER, THALIA (UG)" userId="be6ef0c6-a3fa-4684-bd12-a3b8e061e4e6" providerId="ADAL" clId="{083E28FB-98AB-4D7F-AC74-C93073A9B191}" dt="2023-03-03T14:09:10.168" v="714"/>
          <ac:spMkLst>
            <pc:docMk/>
            <pc:sldMk cId="81521043" sldId="265"/>
            <ac:spMk id="4" creationId="{1EC61C31-3EE9-575B-1E03-1B0FF09662C2}"/>
          </ac:spMkLst>
        </pc:spChg>
        <pc:spChg chg="add del mod ord">
          <ac:chgData name="SHERIFF-HORNER, THALIA (UG)" userId="be6ef0c6-a3fa-4684-bd12-a3b8e061e4e6" providerId="ADAL" clId="{083E28FB-98AB-4D7F-AC74-C93073A9B191}" dt="2023-03-03T14:09:10.168" v="714"/>
          <ac:spMkLst>
            <pc:docMk/>
            <pc:sldMk cId="81521043" sldId="265"/>
            <ac:spMk id="5" creationId="{1D9803F6-038D-7002-9935-D03A32E1D5BF}"/>
          </ac:spMkLst>
        </pc:spChg>
        <pc:spChg chg="add del mod ord">
          <ac:chgData name="SHERIFF-HORNER, THALIA (UG)" userId="be6ef0c6-a3fa-4684-bd12-a3b8e061e4e6" providerId="ADAL" clId="{083E28FB-98AB-4D7F-AC74-C93073A9B191}" dt="2023-03-03T14:09:13.312" v="715" actId="700"/>
          <ac:spMkLst>
            <pc:docMk/>
            <pc:sldMk cId="81521043" sldId="265"/>
            <ac:spMk id="6" creationId="{F0F7484B-BDEA-2316-03D6-7B24B26E8188}"/>
          </ac:spMkLst>
        </pc:spChg>
        <pc:spChg chg="add del mod">
          <ac:chgData name="SHERIFF-HORNER, THALIA (UG)" userId="be6ef0c6-a3fa-4684-bd12-a3b8e061e4e6" providerId="ADAL" clId="{083E28FB-98AB-4D7F-AC74-C93073A9B191}" dt="2023-03-03T14:09:13.312" v="715" actId="700"/>
          <ac:spMkLst>
            <pc:docMk/>
            <pc:sldMk cId="81521043" sldId="265"/>
            <ac:spMk id="7" creationId="{3C902BE5-CB8D-F1ED-D7D3-9810A387C7F1}"/>
          </ac:spMkLst>
        </pc:spChg>
        <pc:spChg chg="add del mod ord">
          <ac:chgData name="SHERIFF-HORNER, THALIA (UG)" userId="be6ef0c6-a3fa-4684-bd12-a3b8e061e4e6" providerId="ADAL" clId="{083E28FB-98AB-4D7F-AC74-C93073A9B191}" dt="2023-03-03T14:10:51.693" v="725" actId="700"/>
          <ac:spMkLst>
            <pc:docMk/>
            <pc:sldMk cId="81521043" sldId="265"/>
            <ac:spMk id="8" creationId="{AE106E36-0FE7-AC75-7071-395985EFE2A3}"/>
          </ac:spMkLst>
        </pc:spChg>
        <pc:spChg chg="add del mod ord">
          <ac:chgData name="SHERIFF-HORNER, THALIA (UG)" userId="be6ef0c6-a3fa-4684-bd12-a3b8e061e4e6" providerId="ADAL" clId="{083E28FB-98AB-4D7F-AC74-C93073A9B191}" dt="2023-03-03T14:10:56.502" v="726" actId="700"/>
          <ac:spMkLst>
            <pc:docMk/>
            <pc:sldMk cId="81521043" sldId="265"/>
            <ac:spMk id="10" creationId="{DF29BEBF-3B24-BB2F-9AD0-89E255429D00}"/>
          </ac:spMkLst>
        </pc:spChg>
        <pc:spChg chg="add del mod ord">
          <ac:chgData name="SHERIFF-HORNER, THALIA (UG)" userId="be6ef0c6-a3fa-4684-bd12-a3b8e061e4e6" providerId="ADAL" clId="{083E28FB-98AB-4D7F-AC74-C93073A9B191}" dt="2023-03-03T14:10:56.502" v="726" actId="700"/>
          <ac:spMkLst>
            <pc:docMk/>
            <pc:sldMk cId="81521043" sldId="265"/>
            <ac:spMk id="11" creationId="{F8F95CFE-68FC-DE59-6F54-78CED9EBD331}"/>
          </ac:spMkLst>
        </pc:spChg>
        <pc:spChg chg="add del mod ord">
          <ac:chgData name="SHERIFF-HORNER, THALIA (UG)" userId="be6ef0c6-a3fa-4684-bd12-a3b8e061e4e6" providerId="ADAL" clId="{083E28FB-98AB-4D7F-AC74-C93073A9B191}" dt="2023-03-03T14:10:56.502" v="726" actId="700"/>
          <ac:spMkLst>
            <pc:docMk/>
            <pc:sldMk cId="81521043" sldId="265"/>
            <ac:spMk id="12" creationId="{9856EB10-CD71-BDFC-C33B-6CFEC66A7298}"/>
          </ac:spMkLst>
        </pc:spChg>
        <pc:spChg chg="add mod ord">
          <ac:chgData name="SHERIFF-HORNER, THALIA (UG)" userId="be6ef0c6-a3fa-4684-bd12-a3b8e061e4e6" providerId="ADAL" clId="{083E28FB-98AB-4D7F-AC74-C93073A9B191}" dt="2023-03-03T14:23:42.408" v="1795" actId="404"/>
          <ac:spMkLst>
            <pc:docMk/>
            <pc:sldMk cId="81521043" sldId="265"/>
            <ac:spMk id="13" creationId="{1C632FCB-3E49-BB33-11C4-F2DCD29AFA47}"/>
          </ac:spMkLst>
        </pc:spChg>
        <pc:graphicFrameChg chg="add mod modGraphic">
          <ac:chgData name="SHERIFF-HORNER, THALIA (UG)" userId="be6ef0c6-a3fa-4684-bd12-a3b8e061e4e6" providerId="ADAL" clId="{083E28FB-98AB-4D7F-AC74-C93073A9B191}" dt="2023-03-03T16:41:09.567" v="2979" actId="20577"/>
          <ac:graphicFrameMkLst>
            <pc:docMk/>
            <pc:sldMk cId="81521043" sldId="265"/>
            <ac:graphicFrameMk id="9" creationId="{C307353D-136B-C4F5-8874-2B0A530DE08E}"/>
          </ac:graphicFrameMkLst>
        </pc:graphicFrameChg>
      </pc:sldChg>
      <pc:sldChg chg="addSp delSp modSp new mod chgLayout">
        <pc:chgData name="SHERIFF-HORNER, THALIA (UG)" userId="be6ef0c6-a3fa-4684-bd12-a3b8e061e4e6" providerId="ADAL" clId="{083E28FB-98AB-4D7F-AC74-C93073A9B191}" dt="2023-03-06T23:40:40.567" v="3010"/>
        <pc:sldMkLst>
          <pc:docMk/>
          <pc:sldMk cId="3253314113" sldId="266"/>
        </pc:sldMkLst>
        <pc:spChg chg="del">
          <ac:chgData name="SHERIFF-HORNER, THALIA (UG)" userId="be6ef0c6-a3fa-4684-bd12-a3b8e061e4e6" providerId="ADAL" clId="{083E28FB-98AB-4D7F-AC74-C93073A9B191}" dt="2023-03-03T14:09:57.871" v="720" actId="478"/>
          <ac:spMkLst>
            <pc:docMk/>
            <pc:sldMk cId="3253314113" sldId="266"/>
            <ac:spMk id="2" creationId="{C469BB89-B044-B04E-B504-B4987378E29F}"/>
          </ac:spMkLst>
        </pc:spChg>
        <pc:spChg chg="add del mod">
          <ac:chgData name="SHERIFF-HORNER, THALIA (UG)" userId="be6ef0c6-a3fa-4684-bd12-a3b8e061e4e6" providerId="ADAL" clId="{083E28FB-98AB-4D7F-AC74-C93073A9B191}" dt="2023-03-03T14:13:52.474" v="840" actId="478"/>
          <ac:spMkLst>
            <pc:docMk/>
            <pc:sldMk cId="3253314113" sldId="266"/>
            <ac:spMk id="4" creationId="{6446D2EA-003E-603A-1C5A-98FBD47F9E51}"/>
          </ac:spMkLst>
        </pc:spChg>
        <pc:spChg chg="add del mod">
          <ac:chgData name="SHERIFF-HORNER, THALIA (UG)" userId="be6ef0c6-a3fa-4684-bd12-a3b8e061e4e6" providerId="ADAL" clId="{083E28FB-98AB-4D7F-AC74-C93073A9B191}" dt="2023-03-03T14:13:52.474" v="840" actId="478"/>
          <ac:spMkLst>
            <pc:docMk/>
            <pc:sldMk cId="3253314113" sldId="266"/>
            <ac:spMk id="5" creationId="{EDA2B010-27BD-05F6-A7E4-580C9F3079F1}"/>
          </ac:spMkLst>
        </pc:spChg>
        <pc:spChg chg="add mod ord">
          <ac:chgData name="SHERIFF-HORNER, THALIA (UG)" userId="be6ef0c6-a3fa-4684-bd12-a3b8e061e4e6" providerId="ADAL" clId="{083E28FB-98AB-4D7F-AC74-C93073A9B191}" dt="2023-03-03T14:27:03.367" v="1827" actId="404"/>
          <ac:spMkLst>
            <pc:docMk/>
            <pc:sldMk cId="3253314113" sldId="266"/>
            <ac:spMk id="6" creationId="{CC6C14D6-245B-DE3F-5BD0-BB2B539A4C9A}"/>
          </ac:spMkLst>
        </pc:spChg>
        <pc:graphicFrameChg chg="add mod">
          <ac:chgData name="SHERIFF-HORNER, THALIA (UG)" userId="be6ef0c6-a3fa-4684-bd12-a3b8e061e4e6" providerId="ADAL" clId="{083E28FB-98AB-4D7F-AC74-C93073A9B191}" dt="2023-03-06T23:40:40.567" v="3010"/>
          <ac:graphicFrameMkLst>
            <pc:docMk/>
            <pc:sldMk cId="3253314113" sldId="266"/>
            <ac:graphicFrameMk id="2" creationId="{AF9E20AD-61FB-A248-14DF-DB0569642E33}"/>
          </ac:graphicFrameMkLst>
        </pc:graphicFrameChg>
        <pc:graphicFrameChg chg="add del mod modGraphic">
          <ac:chgData name="SHERIFF-HORNER, THALIA (UG)" userId="be6ef0c6-a3fa-4684-bd12-a3b8e061e4e6" providerId="ADAL" clId="{083E28FB-98AB-4D7F-AC74-C93073A9B191}" dt="2023-03-06T23:40:20.671" v="3000" actId="21"/>
          <ac:graphicFrameMkLst>
            <pc:docMk/>
            <pc:sldMk cId="3253314113" sldId="266"/>
            <ac:graphicFrameMk id="3" creationId="{526F048F-5349-C0F1-49A4-F49D8F8E1FD6}"/>
          </ac:graphicFrameMkLst>
        </pc:graphicFrameChg>
        <pc:graphicFrameChg chg="add del mod">
          <ac:chgData name="SHERIFF-HORNER, THALIA (UG)" userId="be6ef0c6-a3fa-4684-bd12-a3b8e061e4e6" providerId="ADAL" clId="{083E28FB-98AB-4D7F-AC74-C93073A9B191}" dt="2023-03-03T14:24:02.082" v="1798" actId="478"/>
          <ac:graphicFrameMkLst>
            <pc:docMk/>
            <pc:sldMk cId="3253314113" sldId="266"/>
            <ac:graphicFrameMk id="7" creationId="{E4700CFF-0AEC-BBE2-6556-B424B6DE8B0F}"/>
          </ac:graphicFrameMkLst>
        </pc:graphicFrameChg>
      </pc:sldChg>
      <pc:sldChg chg="add del">
        <pc:chgData name="SHERIFF-HORNER, THALIA (UG)" userId="be6ef0c6-a3fa-4684-bd12-a3b8e061e4e6" providerId="ADAL" clId="{083E28FB-98AB-4D7F-AC74-C93073A9B191}" dt="2023-03-06T23:40:08.342" v="2999" actId="47"/>
        <pc:sldMkLst>
          <pc:docMk/>
          <pc:sldMk cId="1460718994" sldId="267"/>
        </pc:sldMkLst>
      </pc:sldChg>
      <pc:sldChg chg="addSp delSp modSp add mod">
        <pc:chgData name="SHERIFF-HORNER, THALIA (UG)" userId="be6ef0c6-a3fa-4684-bd12-a3b8e061e4e6" providerId="ADAL" clId="{083E28FB-98AB-4D7F-AC74-C93073A9B191}" dt="2023-03-06T23:40:03.654" v="2997" actId="21"/>
        <pc:sldMkLst>
          <pc:docMk/>
          <pc:sldMk cId="1821006890" sldId="268"/>
        </pc:sldMkLst>
        <pc:graphicFrameChg chg="add del mod modGraphic">
          <ac:chgData name="SHERIFF-HORNER, THALIA (UG)" userId="be6ef0c6-a3fa-4684-bd12-a3b8e061e4e6" providerId="ADAL" clId="{083E28FB-98AB-4D7F-AC74-C93073A9B191}" dt="2023-03-06T23:28:36.625" v="2992" actId="478"/>
          <ac:graphicFrameMkLst>
            <pc:docMk/>
            <pc:sldMk cId="1821006890" sldId="268"/>
            <ac:graphicFrameMk id="2" creationId="{04685373-41A1-8BBC-FE7B-369A9ED4FFB8}"/>
          </ac:graphicFrameMkLst>
        </pc:graphicFrameChg>
        <pc:graphicFrameChg chg="add del mod modGraphic">
          <ac:chgData name="SHERIFF-HORNER, THALIA (UG)" userId="be6ef0c6-a3fa-4684-bd12-a3b8e061e4e6" providerId="ADAL" clId="{083E28FB-98AB-4D7F-AC74-C93073A9B191}" dt="2023-03-06T23:40:03.654" v="2997" actId="21"/>
          <ac:graphicFrameMkLst>
            <pc:docMk/>
            <pc:sldMk cId="1821006890" sldId="268"/>
            <ac:graphicFrameMk id="3" creationId="{827F3447-C5CB-8500-DB2D-BDA156153A76}"/>
          </ac:graphicFrameMkLst>
        </pc:graphicFrameChg>
      </pc:sldChg>
      <pc:sldChg chg="addSp delSp modSp add mod">
        <pc:chgData name="SHERIFF-HORNER, THALIA (UG)" userId="be6ef0c6-a3fa-4684-bd12-a3b8e061e4e6" providerId="ADAL" clId="{083E28FB-98AB-4D7F-AC74-C93073A9B191}" dt="2023-03-06T23:28:24.485" v="2990"/>
        <pc:sldMkLst>
          <pc:docMk/>
          <pc:sldMk cId="979107145" sldId="269"/>
        </pc:sldMkLst>
        <pc:graphicFrameChg chg="add mod">
          <ac:chgData name="SHERIFF-HORNER, THALIA (UG)" userId="be6ef0c6-a3fa-4684-bd12-a3b8e061e4e6" providerId="ADAL" clId="{083E28FB-98AB-4D7F-AC74-C93073A9B191}" dt="2023-03-06T23:28:24.485" v="2990"/>
          <ac:graphicFrameMkLst>
            <pc:docMk/>
            <pc:sldMk cId="979107145" sldId="269"/>
            <ac:graphicFrameMk id="3" creationId="{FCDBC849-259F-47E9-F207-8CD6236BCD28}"/>
          </ac:graphicFrameMkLst>
        </pc:graphicFrameChg>
        <pc:graphicFrameChg chg="del">
          <ac:chgData name="SHERIFF-HORNER, THALIA (UG)" userId="be6ef0c6-a3fa-4684-bd12-a3b8e061e4e6" providerId="ADAL" clId="{083E28FB-98AB-4D7F-AC74-C93073A9B191}" dt="2023-03-06T23:28:23.543" v="2989" actId="478"/>
          <ac:graphicFrameMkLst>
            <pc:docMk/>
            <pc:sldMk cId="979107145" sldId="269"/>
            <ac:graphicFrameMk id="7" creationId="{E6334469-806E-1A41-11C5-EE4A7519FCE2}"/>
          </ac:graphicFrameMkLst>
        </pc:graphicFrameChg>
      </pc:sldChg>
      <pc:sldChg chg="addSp delSp modSp add mod">
        <pc:chgData name="SHERIFF-HORNER, THALIA (UG)" userId="be6ef0c6-a3fa-4684-bd12-a3b8e061e4e6" providerId="ADAL" clId="{083E28FB-98AB-4D7F-AC74-C93073A9B191}" dt="2023-03-06T23:40:39.053" v="3009" actId="21"/>
        <pc:sldMkLst>
          <pc:docMk/>
          <pc:sldMk cId="151915525" sldId="270"/>
        </pc:sldMkLst>
        <pc:graphicFrameChg chg="add mod">
          <ac:chgData name="SHERIFF-HORNER, THALIA (UG)" userId="be6ef0c6-a3fa-4684-bd12-a3b8e061e4e6" providerId="ADAL" clId="{083E28FB-98AB-4D7F-AC74-C93073A9B191}" dt="2023-03-06T23:40:05.898" v="2998"/>
          <ac:graphicFrameMkLst>
            <pc:docMk/>
            <pc:sldMk cId="151915525" sldId="270"/>
            <ac:graphicFrameMk id="3" creationId="{ACB6B1F6-B83A-8C89-B3F9-9A9BFD1EE09D}"/>
          </ac:graphicFrameMkLst>
        </pc:graphicFrameChg>
        <pc:graphicFrameChg chg="add del mod modGraphic">
          <ac:chgData name="SHERIFF-HORNER, THALIA (UG)" userId="be6ef0c6-a3fa-4684-bd12-a3b8e061e4e6" providerId="ADAL" clId="{083E28FB-98AB-4D7F-AC74-C93073A9B191}" dt="2023-03-06T23:40:39.053" v="3009" actId="21"/>
          <ac:graphicFrameMkLst>
            <pc:docMk/>
            <pc:sldMk cId="151915525" sldId="270"/>
            <ac:graphicFrameMk id="4" creationId="{20B10BDE-75FA-06BE-8DD4-BD547702880A}"/>
          </ac:graphicFrameMkLst>
        </pc:graphicFrameChg>
        <pc:graphicFrameChg chg="del">
          <ac:chgData name="SHERIFF-HORNER, THALIA (UG)" userId="be6ef0c6-a3fa-4684-bd12-a3b8e061e4e6" providerId="ADAL" clId="{083E28FB-98AB-4D7F-AC74-C93073A9B191}" dt="2023-03-06T23:39:58.312" v="2994" actId="21"/>
          <ac:graphicFrameMkLst>
            <pc:docMk/>
            <pc:sldMk cId="151915525" sldId="270"/>
            <ac:graphicFrameMk id="7" creationId="{E6334469-806E-1A41-11C5-EE4A7519FCE2}"/>
          </ac:graphicFrameMkLst>
        </pc:graphicFrameChg>
      </pc:sldChg>
      <pc:sldChg chg="modSp mod">
        <pc:chgData name="SHERIFF-HORNER, THALIA (UG)" userId="be6ef0c6-a3fa-4684-bd12-a3b8e061e4e6" providerId="ADAL" clId="{083E28FB-98AB-4D7F-AC74-C93073A9B191}" dt="2023-03-16T15:09:30.249" v="3937" actId="20577"/>
        <pc:sldMkLst>
          <pc:docMk/>
          <pc:sldMk cId="2350276192" sldId="272"/>
        </pc:sldMkLst>
        <pc:spChg chg="mod">
          <ac:chgData name="SHERIFF-HORNER, THALIA (UG)" userId="be6ef0c6-a3fa-4684-bd12-a3b8e061e4e6" providerId="ADAL" clId="{083E28FB-98AB-4D7F-AC74-C93073A9B191}" dt="2023-03-16T15:09:30.249" v="3937" actId="20577"/>
          <ac:spMkLst>
            <pc:docMk/>
            <pc:sldMk cId="2350276192" sldId="272"/>
            <ac:spMk id="5" creationId="{6CAA551A-F88D-FC8F-A3F7-CBACD6ED99ED}"/>
          </ac:spMkLst>
        </pc:spChg>
      </pc:sldChg>
      <pc:sldChg chg="new del">
        <pc:chgData name="SHERIFF-HORNER, THALIA (UG)" userId="be6ef0c6-a3fa-4684-bd12-a3b8e061e4e6" providerId="ADAL" clId="{083E28FB-98AB-4D7F-AC74-C93073A9B191}" dt="2023-03-16T14:48:55.843" v="3933" actId="47"/>
        <pc:sldMkLst>
          <pc:docMk/>
          <pc:sldMk cId="1479479351" sldId="273"/>
        </pc:sldMkLst>
      </pc:sldChg>
      <pc:sldMasterChg chg="modSldLayout">
        <pc:chgData name="SHERIFF-HORNER, THALIA (UG)" userId="be6ef0c6-a3fa-4684-bd12-a3b8e061e4e6" providerId="ADAL" clId="{083E28FB-98AB-4D7F-AC74-C93073A9B191}" dt="2023-03-03T12:54:18.596" v="80" actId="207"/>
        <pc:sldMasterMkLst>
          <pc:docMk/>
          <pc:sldMasterMk cId="1070679403" sldId="2147483648"/>
        </pc:sldMasterMkLst>
        <pc:sldLayoutChg chg="modSp">
          <pc:chgData name="SHERIFF-HORNER, THALIA (UG)" userId="be6ef0c6-a3fa-4684-bd12-a3b8e061e4e6" providerId="ADAL" clId="{083E28FB-98AB-4D7F-AC74-C93073A9B191}" dt="2023-03-03T12:54:07.673" v="76" actId="207"/>
          <pc:sldLayoutMkLst>
            <pc:docMk/>
            <pc:sldMasterMk cId="1070679403" sldId="2147483648"/>
            <pc:sldLayoutMk cId="3863568115" sldId="2147483650"/>
          </pc:sldLayoutMkLst>
          <pc:spChg chg="mod">
            <ac:chgData name="SHERIFF-HORNER, THALIA (UG)" userId="be6ef0c6-a3fa-4684-bd12-a3b8e061e4e6" providerId="ADAL" clId="{083E28FB-98AB-4D7F-AC74-C93073A9B191}" dt="2023-03-03T12:54:07.673" v="76" actId="207"/>
            <ac:spMkLst>
              <pc:docMk/>
              <pc:sldMasterMk cId="1070679403" sldId="2147483648"/>
              <pc:sldLayoutMk cId="3863568115" sldId="2147483650"/>
              <ac:spMk id="2" creationId="{AD69D8CE-FF80-F5BC-5023-44C6EA05B44D}"/>
            </ac:spMkLst>
          </pc:spChg>
        </pc:sldLayoutChg>
        <pc:sldLayoutChg chg="modSp">
          <pc:chgData name="SHERIFF-HORNER, THALIA (UG)" userId="be6ef0c6-a3fa-4684-bd12-a3b8e061e4e6" providerId="ADAL" clId="{083E28FB-98AB-4D7F-AC74-C93073A9B191}" dt="2023-03-03T12:54:11.425" v="78" actId="207"/>
          <pc:sldLayoutMkLst>
            <pc:docMk/>
            <pc:sldMasterMk cId="1070679403" sldId="2147483648"/>
            <pc:sldLayoutMk cId="30728667" sldId="2147483652"/>
          </pc:sldLayoutMkLst>
          <pc:spChg chg="mod">
            <ac:chgData name="SHERIFF-HORNER, THALIA (UG)" userId="be6ef0c6-a3fa-4684-bd12-a3b8e061e4e6" providerId="ADAL" clId="{083E28FB-98AB-4D7F-AC74-C93073A9B191}" dt="2023-03-03T12:54:11.425" v="78" actId="207"/>
            <ac:spMkLst>
              <pc:docMk/>
              <pc:sldMasterMk cId="1070679403" sldId="2147483648"/>
              <pc:sldLayoutMk cId="30728667" sldId="2147483652"/>
              <ac:spMk id="2" creationId="{9A02E5B3-2B67-3902-714F-D4EF2A50A4D6}"/>
            </ac:spMkLst>
          </pc:spChg>
        </pc:sldLayoutChg>
        <pc:sldLayoutChg chg="modSp">
          <pc:chgData name="SHERIFF-HORNER, THALIA (UG)" userId="be6ef0c6-a3fa-4684-bd12-a3b8e061e4e6" providerId="ADAL" clId="{083E28FB-98AB-4D7F-AC74-C93073A9B191}" dt="2023-03-03T12:54:18.596" v="80" actId="207"/>
          <pc:sldLayoutMkLst>
            <pc:docMk/>
            <pc:sldMasterMk cId="1070679403" sldId="2147483648"/>
            <pc:sldLayoutMk cId="2748100893" sldId="2147483654"/>
          </pc:sldLayoutMkLst>
          <pc:spChg chg="mod">
            <ac:chgData name="SHERIFF-HORNER, THALIA (UG)" userId="be6ef0c6-a3fa-4684-bd12-a3b8e061e4e6" providerId="ADAL" clId="{083E28FB-98AB-4D7F-AC74-C93073A9B191}" dt="2023-03-03T12:54:18.596" v="80" actId="207"/>
            <ac:spMkLst>
              <pc:docMk/>
              <pc:sldMasterMk cId="1070679403" sldId="2147483648"/>
              <pc:sldLayoutMk cId="2748100893" sldId="2147483654"/>
              <ac:spMk id="2" creationId="{9EB85C7D-EE40-FFC5-3A87-BB047E19BC1F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8D5DD-D1D0-C805-5981-27C3273F14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3516DA-B1CA-6FF9-EA44-B76A18A57B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76D61-4927-95BD-DB6E-9A9DA32A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EB97A-9737-C3D9-0ECF-EB1AF4034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5F734-903A-7315-8D32-03B759BF4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373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C2D9E-FE77-EF33-FD39-BB75C8AD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25DB0-B74D-98E4-D928-50CEFD49B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C7770-B187-86DE-7B20-92C1EFFE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44F96-950C-19C1-CA0A-0D089467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342E3-9EDD-297D-94EF-20D46723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41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665FD5-3F9F-8808-3E29-F9973A2D74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92DBA5-03D1-B8BD-E9B8-98C15CFEA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115E9-C9A2-8E82-BFE3-C82D6682E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FA615-41C7-BE03-2F26-C294F0EAD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44C31-0340-08D9-3B36-B3476126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0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9D8CE-FF80-F5BC-5023-44C6EA05B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082E-C464-647E-54DF-B269461F8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BBE30-F95B-EECB-1F76-FFDF3B4EB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B175F-36C6-5440-D564-C0CE36EED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535F6-287B-C9BB-7CDC-5E86B9CC5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56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4984C-29CE-AA23-CAC9-DD413CE79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4976CE-6380-C63F-6114-A95FA131B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41091-2A49-7458-F313-CBEFBB442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22DD0-6B70-F5CE-9D62-C6A071427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F64A4-4B1C-35E6-E7A1-972BB5562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55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2E5B3-2B67-3902-714F-D4EF2A50A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E9369-7C91-3C21-5912-8528A61283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D8AE23-9703-04AE-F491-4FE0F82FD5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1BD01-CF16-158B-E8D2-C79BBD8D7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086E66-1BE8-844C-1232-B5C9D9150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DD5BE-C193-6CD5-D6AD-8A753B8A7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350CD-961D-7750-743A-108EFDAC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35D5B-7628-C939-C40F-A88E18D64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7FD67-E7DB-88D7-AE0A-CD81B0272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DE87D-B9A4-1866-5F54-726C66A1DA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361894-920C-A159-0BCA-23817267D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64F0FC-566A-7F2F-FE9B-E9696CF4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DACC0-652F-B3F4-E1DC-80CFFA469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3EA353-0FB1-2650-C335-A3F2F3567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15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85C7D-EE40-FFC5-3A87-BB047E19B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4231CD-B4DC-C464-70C3-3ED24208A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86958-7776-14CF-9A07-3F514350C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F8C3B7-67EB-1D98-43F0-5C4F96CE9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0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3085A3-76F7-1891-A0C4-0055E127D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FAD683-35E2-5EEE-08CD-58A85AD25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6453E-87A0-B779-91B5-1256E01ED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5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48B35-F021-387D-8DA8-2513895B5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2A57D-25FC-18CA-A8DD-CEA04C023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D804ED-368B-8239-D261-2750DAB14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11B19-93D3-F34C-A772-C4830C40F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503BE8-E213-5FCD-291F-4D9D775A2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DDC6D-EC06-4B7E-B475-6D31B574C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61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9B5B6-9B19-380D-06EF-7E9F55C77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D1B7A3-D176-3B67-7B01-77538A20D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03D748-CAE1-52EA-245F-B298FE6A1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047EB-73D5-A147-1B22-42FDA9A99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217AD-948D-E757-DE3B-D8B06C7CC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C25DDE-F6AC-E33B-51F4-1BBE87FA5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04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BB2B6-5C74-5E04-ED5B-104C80785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C824FA-2DF6-94CF-E25F-17C781F38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1C198-50B5-3E91-F91E-FEF9C81A63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6466D-401F-4721-B677-B776D0A12E1A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F4B54-B13D-2449-6DFF-A002477A6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E60F4-4958-2AA6-8760-5003770A8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664B-C374-499F-8403-BBF2E78DF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67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78DD6-DBAF-5CF7-494C-2E250DC89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80472"/>
            <a:ext cx="9144000" cy="2497056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5600" b="1" dirty="0"/>
              <a:t>Time’s Up for Awarding Gaps</a:t>
            </a:r>
            <a:br>
              <a:rPr lang="en-GB" sz="4800" b="1" dirty="0"/>
            </a:br>
            <a:r>
              <a:rPr lang="en-GB" sz="1600" b="1" dirty="0">
                <a:solidFill>
                  <a:schemeClr val="bg1"/>
                </a:solidFill>
              </a:rPr>
              <a:t>k</a:t>
            </a:r>
            <a:br>
              <a:rPr lang="en-GB" sz="4800" b="1" dirty="0"/>
            </a:br>
            <a:r>
              <a:rPr lang="en-GB" sz="2300" dirty="0"/>
              <a:t>Investigating the importance of students sharing insight to inform the development of support provisions to tackle awarding gaps.</a:t>
            </a:r>
            <a:br>
              <a:rPr lang="en-GB" sz="2300" dirty="0"/>
            </a:br>
            <a:br>
              <a:rPr lang="en-GB" sz="2300" dirty="0"/>
            </a:br>
            <a:br>
              <a:rPr lang="en-GB" sz="2300" dirty="0"/>
            </a:b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Thalia Sheriff-Horner and Becca Kirk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740678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5441E-F61E-AABF-BA26-B827BCFCD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128E8-932B-8BA8-2CE3-4A96F1ED9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Current fourth-year WP law student, lucky enough to receive a contextual offer.</a:t>
            </a:r>
          </a:p>
          <a:p>
            <a:r>
              <a:rPr lang="en-GB" sz="2000" dirty="0"/>
              <a:t>Findings form part of a wider dissertation focusing on awarding gaps between contextual offer and standard offer students at Warwick Law School.</a:t>
            </a:r>
          </a:p>
          <a:p>
            <a:pPr lvl="1"/>
            <a:r>
              <a:rPr lang="en-GB" sz="1600" dirty="0"/>
              <a:t>Awarding gaps - analysing dataset of core modules from the 2019-2022 cohort </a:t>
            </a:r>
          </a:p>
          <a:p>
            <a:pPr lvl="1"/>
            <a:r>
              <a:rPr lang="en-GB" sz="1600" dirty="0"/>
              <a:t>Experience of WP students - conducting interviews with current students who received contextual offers</a:t>
            </a:r>
          </a:p>
          <a:p>
            <a:r>
              <a:rPr lang="en-GB" sz="2000" dirty="0"/>
              <a:t>Presentation will focus on the insights of students and the importance of using these experiences to inform any support introduced to address the awarding gap by 2025.</a:t>
            </a:r>
          </a:p>
          <a:p>
            <a:r>
              <a:rPr lang="en-GB" sz="2000" dirty="0"/>
              <a:t>Access and Participation Plan: </a:t>
            </a:r>
            <a:r>
              <a:rPr lang="en-GB" sz="2000" b="1" dirty="0"/>
              <a:t>Reduce the attainment gap, and continuation gap, for students from underrepresented groups to 0% by 2024-25 </a:t>
            </a:r>
            <a:r>
              <a:rPr lang="en-GB" sz="1600" dirty="0"/>
              <a:t>(i.e. current first year students)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5830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62A62-C9BF-3F24-6807-EB6748DFB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Methodology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6D7D9-DF0B-40A8-0187-C6E42CEBE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Recruited 6 students for data collection, across year groups</a:t>
            </a:r>
          </a:p>
          <a:p>
            <a:pPr marL="0" indent="0">
              <a:buNone/>
            </a:pPr>
            <a:r>
              <a:rPr lang="en-GB" sz="2000" b="1" dirty="0"/>
              <a:t>Note: names are all pseudonyms chosen by the participants in the process</a:t>
            </a:r>
          </a:p>
          <a:p>
            <a:pPr marL="0" indent="0">
              <a:buNone/>
            </a:pPr>
            <a:r>
              <a:rPr lang="en-GB" sz="2000" dirty="0"/>
              <a:t>Individual interviews</a:t>
            </a:r>
          </a:p>
          <a:p>
            <a:pPr marL="0" indent="0">
              <a:buNone/>
            </a:pPr>
            <a:r>
              <a:rPr lang="en-GB" sz="2000" dirty="0"/>
              <a:t>All data was thematically coded to report.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B3CBD22-A3D5-D5CF-6D42-04B0FCC94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803202"/>
              </p:ext>
            </p:extLst>
          </p:nvPr>
        </p:nvGraphicFramePr>
        <p:xfrm>
          <a:off x="2032000" y="4001294"/>
          <a:ext cx="8127999" cy="1756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53783744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3270384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7558431"/>
                    </a:ext>
                  </a:extLst>
                </a:gridCol>
              </a:tblGrid>
              <a:tr h="551107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First Year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Intermediate Year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Final Year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880283"/>
                  </a:ext>
                </a:extLst>
              </a:tr>
              <a:tr h="56270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Anthony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Marie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905425"/>
                  </a:ext>
                </a:extLst>
              </a:tr>
              <a:tr h="64249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George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Laura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Jennifer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0653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646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E7B19-BF9D-B4B5-BB44-E61C8A6D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Interview Findings – Academic Study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E12F60-749C-F3F2-19CA-F189E636819F}"/>
              </a:ext>
            </a:extLst>
          </p:cNvPr>
          <p:cNvSpPr/>
          <p:nvPr/>
        </p:nvSpPr>
        <p:spPr>
          <a:xfrm>
            <a:off x="838200" y="1690688"/>
            <a:ext cx="301155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Transition to First 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70A98-3F19-A446-A471-F9563EB4EF63}"/>
              </a:ext>
            </a:extLst>
          </p:cNvPr>
          <p:cNvSpPr/>
          <p:nvPr/>
        </p:nvSpPr>
        <p:spPr>
          <a:xfrm>
            <a:off x="838550" y="2496444"/>
            <a:ext cx="301155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participants found the transition to first-year difficult.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of the participants felt as though they were unprepared for studying at university.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lack of support to apply skills necessary for the degree was also mentioned.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D6B47B-CC69-6109-208F-6D7CCBD73B81}"/>
              </a:ext>
            </a:extLst>
          </p:cNvPr>
          <p:cNvSpPr/>
          <p:nvPr/>
        </p:nvSpPr>
        <p:spPr>
          <a:xfrm>
            <a:off x="4589173" y="1690688"/>
            <a:ext cx="301155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Transition to Intermediate year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FCF4FE-9F01-70A9-BA63-6ACA5078169E}"/>
              </a:ext>
            </a:extLst>
          </p:cNvPr>
          <p:cNvSpPr/>
          <p:nvPr/>
        </p:nvSpPr>
        <p:spPr>
          <a:xfrm>
            <a:off x="4589523" y="2496444"/>
            <a:ext cx="301155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felt more confident with their studies.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removal of COVID-19 restrictions in learning environments was cited as contributing to an easier transition.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C12A9D-53EF-D614-7E6D-C352EB489C05}"/>
              </a:ext>
            </a:extLst>
          </p:cNvPr>
          <p:cNvSpPr/>
          <p:nvPr/>
        </p:nvSpPr>
        <p:spPr>
          <a:xfrm>
            <a:off x="8341547" y="1690688"/>
            <a:ext cx="3011903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Transition to Final year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CA555C-4BEB-87CE-8B75-7B271A4E596A}"/>
              </a:ext>
            </a:extLst>
          </p:cNvPr>
          <p:cNvSpPr/>
          <p:nvPr/>
        </p:nvSpPr>
        <p:spPr>
          <a:xfrm>
            <a:off x="8341897" y="2496444"/>
            <a:ext cx="3011903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found the transition to final year the easiest.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Cited being used to processes, and very minimal change to teaching from second year.</a:t>
            </a:r>
          </a:p>
        </p:txBody>
      </p:sp>
    </p:spTree>
    <p:extLst>
      <p:ext uri="{BB962C8B-B14F-4D97-AF65-F5344CB8AC3E}">
        <p14:creationId xmlns:p14="http://schemas.microsoft.com/office/powerpoint/2010/main" val="4119982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E7B19-BF9D-B4B5-BB44-E61C8A6D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Interview Findings – Barriers to Learning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AF82A1-C7AE-2B55-A5C0-8FFDF93E0041}"/>
              </a:ext>
            </a:extLst>
          </p:cNvPr>
          <p:cNvSpPr/>
          <p:nvPr/>
        </p:nvSpPr>
        <p:spPr>
          <a:xfrm>
            <a:off x="838200" y="1690688"/>
            <a:ext cx="301120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Attendance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C45AEA-B3A6-A2BA-5631-CBA184FE4D4C}"/>
              </a:ext>
            </a:extLst>
          </p:cNvPr>
          <p:cNvSpPr/>
          <p:nvPr/>
        </p:nvSpPr>
        <p:spPr>
          <a:xfrm>
            <a:off x="838550" y="2496444"/>
            <a:ext cx="301085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participants attended their lectures and seminars, with employment and illness cited as the main reason for non-attendance.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 mentioned the overwhelming workload, which has impacted physical and emotional wellbeing.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D9BD64-5A37-E6C8-04CE-9DDFDD2ABB93}"/>
              </a:ext>
            </a:extLst>
          </p:cNvPr>
          <p:cNvSpPr/>
          <p:nvPr/>
        </p:nvSpPr>
        <p:spPr>
          <a:xfrm>
            <a:off x="4589873" y="1690688"/>
            <a:ext cx="301120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Employment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730FD9-7D2F-1C51-87F3-AFBBC95DD9C0}"/>
              </a:ext>
            </a:extLst>
          </p:cNvPr>
          <p:cNvSpPr/>
          <p:nvPr/>
        </p:nvSpPr>
        <p:spPr>
          <a:xfrm>
            <a:off x="4590223" y="2496444"/>
            <a:ext cx="301120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participants have worked part-time alongside their studies, with some working full-time.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that worked found engaging and concentrating on their academics difficult.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A84DF8-51E0-FFBC-ED31-6B537D10680C}"/>
              </a:ext>
            </a:extLst>
          </p:cNvPr>
          <p:cNvSpPr/>
          <p:nvPr/>
        </p:nvSpPr>
        <p:spPr>
          <a:xfrm>
            <a:off x="8342245" y="1690688"/>
            <a:ext cx="301120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Resources/knowledge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F34C1E-E836-32FF-A33C-D1BB69714734}"/>
              </a:ext>
            </a:extLst>
          </p:cNvPr>
          <p:cNvSpPr/>
          <p:nvPr/>
        </p:nvSpPr>
        <p:spPr>
          <a:xfrm>
            <a:off x="8342595" y="2496444"/>
            <a:ext cx="301120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used e-books as a result of prohibitive costs.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of the participants discussed a prior expectation of knowledge that they did not have.</a:t>
            </a:r>
          </a:p>
        </p:txBody>
      </p:sp>
    </p:spTree>
    <p:extLst>
      <p:ext uri="{BB962C8B-B14F-4D97-AF65-F5344CB8AC3E}">
        <p14:creationId xmlns:p14="http://schemas.microsoft.com/office/powerpoint/2010/main" val="2006241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E7B19-BF9D-B4B5-BB44-E61C8A6D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Interview Findings – Support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286768-DE10-B2CB-749D-7973AC2DB133}"/>
              </a:ext>
            </a:extLst>
          </p:cNvPr>
          <p:cNvSpPr/>
          <p:nvPr/>
        </p:nvSpPr>
        <p:spPr>
          <a:xfrm>
            <a:off x="838549" y="1689546"/>
            <a:ext cx="301085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Sense of belonging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5591BC-63E6-B892-3E4F-BE16BAC6346D}"/>
              </a:ext>
            </a:extLst>
          </p:cNvPr>
          <p:cNvSpPr/>
          <p:nvPr/>
        </p:nvSpPr>
        <p:spPr>
          <a:xfrm>
            <a:off x="838550" y="2495873"/>
            <a:ext cx="301085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participants stated they did not feel at home at Warwick.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believed that a sense of belonging was not contributed to by Warwick.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EB81F9-E910-CCBC-DE61-4A89FB8FD184}"/>
              </a:ext>
            </a:extLst>
          </p:cNvPr>
          <p:cNvSpPr/>
          <p:nvPr/>
        </p:nvSpPr>
        <p:spPr>
          <a:xfrm>
            <a:off x="4589699" y="1689546"/>
            <a:ext cx="3010855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Support throughout degree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D36F96-00BE-7BED-DFD1-58D3E9C0878D}"/>
              </a:ext>
            </a:extLst>
          </p:cNvPr>
          <p:cNvSpPr/>
          <p:nvPr/>
        </p:nvSpPr>
        <p:spPr>
          <a:xfrm>
            <a:off x="4590049" y="2495302"/>
            <a:ext cx="3010855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participants mentioned support provisions but called them inadequate.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common theme was disappointment with unhelpful academic feedback that lacked guidance.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92B033-5C81-D385-36F2-A6425A759F96}"/>
              </a:ext>
            </a:extLst>
          </p:cNvPr>
          <p:cNvSpPr/>
          <p:nvPr/>
        </p:nvSpPr>
        <p:spPr>
          <a:xfrm>
            <a:off x="8342247" y="1690117"/>
            <a:ext cx="3011203" cy="80632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Personal tutor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B5EA34-02E4-1C4D-19A8-43D95D665CD0}"/>
              </a:ext>
            </a:extLst>
          </p:cNvPr>
          <p:cNvSpPr/>
          <p:nvPr/>
        </p:nvSpPr>
        <p:spPr>
          <a:xfrm>
            <a:off x="8342597" y="2495873"/>
            <a:ext cx="3011203" cy="37150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participants felt comfortable contacting their personal tutors for academic support.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mentioned a bad channel of communication currently exists, which creates a separation between staff and students.</a:t>
            </a:r>
          </a:p>
        </p:txBody>
      </p:sp>
    </p:spTree>
    <p:extLst>
      <p:ext uri="{BB962C8B-B14F-4D97-AF65-F5344CB8AC3E}">
        <p14:creationId xmlns:p14="http://schemas.microsoft.com/office/powerpoint/2010/main" val="4108114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1ED70-F67A-79D0-F924-4492C79A7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53" y="377208"/>
            <a:ext cx="3587936" cy="1325563"/>
          </a:xfrm>
        </p:spPr>
        <p:txBody>
          <a:bodyPr>
            <a:normAutofit fontScale="90000"/>
          </a:bodyPr>
          <a:lstStyle/>
          <a:p>
            <a:r>
              <a:rPr lang="en-GB" sz="4000" b="1" dirty="0"/>
              <a:t>Time’s up to break the cycle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7090B0C-ECB7-54AB-1AE5-C46BAEBB915E}"/>
              </a:ext>
            </a:extLst>
          </p:cNvPr>
          <p:cNvSpPr/>
          <p:nvPr/>
        </p:nvSpPr>
        <p:spPr>
          <a:xfrm>
            <a:off x="2185021" y="2380381"/>
            <a:ext cx="2220507" cy="117342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Negative impact on awarding gaps and continuation rate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36F7BF6-FFD1-99B0-4F76-199D2E9CF2FF}"/>
              </a:ext>
            </a:extLst>
          </p:cNvPr>
          <p:cNvSpPr/>
          <p:nvPr/>
        </p:nvSpPr>
        <p:spPr>
          <a:xfrm>
            <a:off x="7094523" y="2334931"/>
            <a:ext cx="1709957" cy="76744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Overwhelmed with workload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27B9703-B0D1-D29A-9FCE-033DEE19F4CE}"/>
              </a:ext>
            </a:extLst>
          </p:cNvPr>
          <p:cNvSpPr/>
          <p:nvPr/>
        </p:nvSpPr>
        <p:spPr>
          <a:xfrm>
            <a:off x="5161651" y="4778147"/>
            <a:ext cx="1481086" cy="1091408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Unable to focus/stay motivated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CAA551A-F88D-FC8F-A3F7-CBACD6ED99ED}"/>
              </a:ext>
            </a:extLst>
          </p:cNvPr>
          <p:cNvSpPr/>
          <p:nvPr/>
        </p:nvSpPr>
        <p:spPr>
          <a:xfrm>
            <a:off x="7219938" y="3919646"/>
            <a:ext cx="2220507" cy="117342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Students find it difficult to connect with others and get support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9BC87BE-A0D3-441F-C5A3-E6FA5FA15294}"/>
              </a:ext>
            </a:extLst>
          </p:cNvPr>
          <p:cNvSpPr/>
          <p:nvPr/>
        </p:nvSpPr>
        <p:spPr>
          <a:xfrm>
            <a:off x="4677328" y="906429"/>
            <a:ext cx="2220507" cy="117342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Students aren’t prepared for academic study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E8C0B08-13D4-3997-6A50-61ABF6CAC430}"/>
              </a:ext>
            </a:extLst>
          </p:cNvPr>
          <p:cNvSpPr/>
          <p:nvPr/>
        </p:nvSpPr>
        <p:spPr>
          <a:xfrm>
            <a:off x="3336689" y="4517651"/>
            <a:ext cx="1481086" cy="56505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Lower attendance</a:t>
            </a:r>
          </a:p>
        </p:txBody>
      </p:sp>
      <p:pic>
        <p:nvPicPr>
          <p:cNvPr id="45" name="Graphic 44" descr="Line arrow: Clockwise curve outline">
            <a:extLst>
              <a:ext uri="{FF2B5EF4-FFF2-40B4-BE49-F238E27FC236}">
                <a16:creationId xmlns:a16="http://schemas.microsoft.com/office/drawing/2014/main" id="{8DA51CFD-1A6C-2189-3190-79EE2FC32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323650">
            <a:off x="3336689" y="3612930"/>
            <a:ext cx="761973" cy="761973"/>
          </a:xfrm>
          <a:prstGeom prst="rect">
            <a:avLst/>
          </a:prstGeom>
        </p:spPr>
      </p:pic>
      <p:pic>
        <p:nvPicPr>
          <p:cNvPr id="48" name="Graphic 47" descr="Line arrow: Clockwise curve outline">
            <a:extLst>
              <a:ext uri="{FF2B5EF4-FFF2-40B4-BE49-F238E27FC236}">
                <a16:creationId xmlns:a16="http://schemas.microsoft.com/office/drawing/2014/main" id="{486A49E3-1D73-52AD-8688-5CEC371C28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380277">
            <a:off x="6662183" y="5019251"/>
            <a:ext cx="761973" cy="761973"/>
          </a:xfrm>
          <a:prstGeom prst="rect">
            <a:avLst/>
          </a:prstGeom>
        </p:spPr>
      </p:pic>
      <p:pic>
        <p:nvPicPr>
          <p:cNvPr id="49" name="Graphic 48" descr="Line arrow: Clockwise curve outline">
            <a:extLst>
              <a:ext uri="{FF2B5EF4-FFF2-40B4-BE49-F238E27FC236}">
                <a16:creationId xmlns:a16="http://schemas.microsoft.com/office/drawing/2014/main" id="{E88C67B7-17B3-C509-4E63-138DE63C2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957507">
            <a:off x="4286649" y="5057081"/>
            <a:ext cx="761973" cy="761973"/>
          </a:xfrm>
          <a:prstGeom prst="rect">
            <a:avLst/>
          </a:prstGeom>
        </p:spPr>
      </p:pic>
      <p:pic>
        <p:nvPicPr>
          <p:cNvPr id="50" name="Graphic 49" descr="Line arrow: Clockwise curve outline">
            <a:extLst>
              <a:ext uri="{FF2B5EF4-FFF2-40B4-BE49-F238E27FC236}">
                <a16:creationId xmlns:a16="http://schemas.microsoft.com/office/drawing/2014/main" id="{9523D83F-7914-907B-DED6-A7E1B1E2B6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839183">
            <a:off x="7001370" y="1567334"/>
            <a:ext cx="761973" cy="761973"/>
          </a:xfrm>
          <a:prstGeom prst="rect">
            <a:avLst/>
          </a:prstGeom>
        </p:spPr>
      </p:pic>
      <p:pic>
        <p:nvPicPr>
          <p:cNvPr id="60" name="Graphic 59" descr="Line arrow: Clockwise curve outline">
            <a:extLst>
              <a:ext uri="{FF2B5EF4-FFF2-40B4-BE49-F238E27FC236}">
                <a16:creationId xmlns:a16="http://schemas.microsoft.com/office/drawing/2014/main" id="{8E129751-AD82-CAA9-8882-584986620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2749385">
            <a:off x="7622316" y="3121835"/>
            <a:ext cx="761973" cy="7619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8BD79E-34D0-2A8E-34BD-F0052143BE7B}"/>
              </a:ext>
            </a:extLst>
          </p:cNvPr>
          <p:cNvSpPr txBox="1"/>
          <p:nvPr/>
        </p:nvSpPr>
        <p:spPr>
          <a:xfrm>
            <a:off x="9522192" y="3437136"/>
            <a:ext cx="2495443" cy="280076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Online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Inconsistency of personal tutors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Feel struggles are ignored by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Staff cant empathise with struggles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Perception that Warwick is middle class and not inclusive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7BED23-336D-4FA4-9A82-000609660C3A}"/>
              </a:ext>
            </a:extLst>
          </p:cNvPr>
          <p:cNvSpPr txBox="1"/>
          <p:nvPr/>
        </p:nvSpPr>
        <p:spPr>
          <a:xfrm>
            <a:off x="7219938" y="123479"/>
            <a:ext cx="3017863" cy="15696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Feel a lack of knowledge from A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Lack of support to develop study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Assumption that you will ‘</a:t>
            </a:r>
            <a:r>
              <a:rPr lang="en-GB" sz="1600" i="1" dirty="0"/>
              <a:t>pick it up as you go along’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C093FC-4954-AEDF-CFBD-380E8428A37C}"/>
              </a:ext>
            </a:extLst>
          </p:cNvPr>
          <p:cNvSpPr txBox="1"/>
          <p:nvPr/>
        </p:nvSpPr>
        <p:spPr>
          <a:xfrm>
            <a:off x="170086" y="4384677"/>
            <a:ext cx="3043025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Need to work full/part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Poor teacher engagement </a:t>
            </a:r>
            <a:r>
              <a:rPr lang="en-GB" sz="1600" dirty="0">
                <a:sym typeface="Wingdings" panose="05000000000000000000" pitchFamily="2" charset="2"/>
              </a:rPr>
              <a:t> not a good use of time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603930-DFAC-80F5-A9FB-77E488007881}"/>
              </a:ext>
            </a:extLst>
          </p:cNvPr>
          <p:cNvSpPr txBox="1"/>
          <p:nvPr/>
        </p:nvSpPr>
        <p:spPr>
          <a:xfrm>
            <a:off x="4730863" y="5974838"/>
            <a:ext cx="2662074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Regret choices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Compromise on social life and sleep</a:t>
            </a:r>
          </a:p>
        </p:txBody>
      </p:sp>
    </p:spTree>
    <p:extLst>
      <p:ext uri="{BB962C8B-B14F-4D97-AF65-F5344CB8AC3E}">
        <p14:creationId xmlns:p14="http://schemas.microsoft.com/office/powerpoint/2010/main" val="2350276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6C14D6-245B-DE3F-5BD0-BB2B539A4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Recommendations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F9E20AD-61FB-A248-14DF-DB0569642E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55894"/>
              </p:ext>
            </p:extLst>
          </p:nvPr>
        </p:nvGraphicFramePr>
        <p:xfrm>
          <a:off x="1293259" y="1521903"/>
          <a:ext cx="10119359" cy="42448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19359">
                  <a:extLst>
                    <a:ext uri="{9D8B030D-6E8A-4147-A177-3AD203B41FA5}">
                      <a16:colId xmlns:a16="http://schemas.microsoft.com/office/drawing/2014/main" val="3131710052"/>
                    </a:ext>
                  </a:extLst>
                </a:gridCol>
              </a:tblGrid>
              <a:tr h="997311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 focus on study skills at the start of university, and as a refresher for each year of study, is needed for students to either develop or refine skills needed for academic success/excellence.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768375"/>
                  </a:ext>
                </a:extLst>
              </a:tr>
              <a:tr h="1062754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Participants recommended a mentoring scheme for first-year widening participation students, with more experienced finalist students acting as mentors.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089066"/>
                  </a:ext>
                </a:extLst>
              </a:tr>
              <a:tr h="1092413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 improvement to the consistency and clarity provided in academic feedback is necessary to ensure students are clear on what is expected, or, in some cases, wanted, by academic staff.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824416"/>
                  </a:ext>
                </a:extLst>
              </a:tr>
              <a:tr h="10924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Introducing support provisions that are designed by and for students. Students sharing insight and experiences can be a tool to better understand how to support disadvantaged students.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566608"/>
                  </a:ext>
                </a:extLst>
              </a:tr>
            </a:tbl>
          </a:graphicData>
        </a:graphic>
      </p:graphicFrame>
      <p:pic>
        <p:nvPicPr>
          <p:cNvPr id="4" name="Graphic 3" descr="Group brainstorm outline">
            <a:extLst>
              <a:ext uri="{FF2B5EF4-FFF2-40B4-BE49-F238E27FC236}">
                <a16:creationId xmlns:a16="http://schemas.microsoft.com/office/drawing/2014/main" id="{4381CACE-3DE1-4F79-8F8C-D360EFC47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3556" y="4751644"/>
            <a:ext cx="914400" cy="914400"/>
          </a:xfrm>
          <a:prstGeom prst="rect">
            <a:avLst/>
          </a:prstGeom>
        </p:spPr>
      </p:pic>
      <p:pic>
        <p:nvPicPr>
          <p:cNvPr id="7" name="Graphic 6" descr="Remote learning language outline">
            <a:extLst>
              <a:ext uri="{FF2B5EF4-FFF2-40B4-BE49-F238E27FC236}">
                <a16:creationId xmlns:a16="http://schemas.microsoft.com/office/drawing/2014/main" id="{AA19ADE5-C30F-2FAF-3AFA-26269F65E4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11854" y="1526204"/>
            <a:ext cx="914400" cy="914400"/>
          </a:xfrm>
          <a:prstGeom prst="rect">
            <a:avLst/>
          </a:prstGeom>
        </p:spPr>
      </p:pic>
      <p:pic>
        <p:nvPicPr>
          <p:cNvPr id="9" name="Graphic 8" descr="Questions outline">
            <a:extLst>
              <a:ext uri="{FF2B5EF4-FFF2-40B4-BE49-F238E27FC236}">
                <a16:creationId xmlns:a16="http://schemas.microsoft.com/office/drawing/2014/main" id="{F47581FF-BB90-78AA-7A01-A95E8D8CCB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43556" y="2537052"/>
            <a:ext cx="914400" cy="914400"/>
          </a:xfrm>
          <a:prstGeom prst="rect">
            <a:avLst/>
          </a:prstGeom>
        </p:spPr>
      </p:pic>
      <p:pic>
        <p:nvPicPr>
          <p:cNvPr id="11" name="Graphic 10" descr="Checklist outline">
            <a:extLst>
              <a:ext uri="{FF2B5EF4-FFF2-40B4-BE49-F238E27FC236}">
                <a16:creationId xmlns:a16="http://schemas.microsoft.com/office/drawing/2014/main" id="{0AE8C561-AC6A-593B-0AE9-48DE54733A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3556" y="36443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1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A911F-14A8-A216-D601-74A7803F7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Importance of Student/Staff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C4364-6D5D-D056-39F7-62AF6B26F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WP Students have a unique insight</a:t>
            </a:r>
          </a:p>
          <a:p>
            <a:r>
              <a:rPr lang="en-GB" sz="2000" dirty="0"/>
              <a:t>Students more likely to open up to other students?</a:t>
            </a:r>
          </a:p>
          <a:p>
            <a:r>
              <a:rPr lang="en-GB" sz="2000" dirty="0"/>
              <a:t>Joint discussions about changes and how to implement</a:t>
            </a:r>
          </a:p>
          <a:p>
            <a:r>
              <a:rPr lang="en-GB" sz="2000" dirty="0"/>
              <a:t>Responsibility of all staff</a:t>
            </a:r>
          </a:p>
          <a:p>
            <a:r>
              <a:rPr lang="en-GB" sz="2000" dirty="0"/>
              <a:t>How to collaborate</a:t>
            </a:r>
          </a:p>
          <a:p>
            <a:pPr lvl="1"/>
            <a:r>
              <a:rPr lang="en-GB" sz="2000" u="sng" dirty="0"/>
              <a:t>Actively involving</a:t>
            </a:r>
            <a:r>
              <a:rPr lang="en-GB" sz="2000" dirty="0"/>
              <a:t> student reps on committees</a:t>
            </a:r>
          </a:p>
          <a:p>
            <a:pPr lvl="1"/>
            <a:r>
              <a:rPr lang="en-GB" sz="2000" dirty="0"/>
              <a:t>Focus groups</a:t>
            </a:r>
          </a:p>
          <a:p>
            <a:pPr lvl="1"/>
            <a:r>
              <a:rPr lang="en-GB" sz="2000" dirty="0"/>
              <a:t>SSLCs</a:t>
            </a:r>
          </a:p>
          <a:p>
            <a:pPr lvl="1"/>
            <a:r>
              <a:rPr lang="en-GB" sz="2000" dirty="0"/>
              <a:t>Dissertations and student led research</a:t>
            </a:r>
          </a:p>
          <a:p>
            <a:pPr lvl="1"/>
            <a:r>
              <a:rPr lang="en-GB" sz="2000" dirty="0"/>
              <a:t>Ways for personal tutors, seminar tutors, DSEPS etc to feedback</a:t>
            </a:r>
          </a:p>
        </p:txBody>
      </p:sp>
    </p:spTree>
    <p:extLst>
      <p:ext uri="{BB962C8B-B14F-4D97-AF65-F5344CB8AC3E}">
        <p14:creationId xmlns:p14="http://schemas.microsoft.com/office/powerpoint/2010/main" val="2090813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810</Words>
  <Application>Microsoft Office PowerPoint</Application>
  <PresentationFormat>Widescreen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Office Theme</vt:lpstr>
      <vt:lpstr>Time’s Up for Awarding Gaps k Investigating the importance of students sharing insight to inform the development of support provisions to tackle awarding gaps.   Thalia Sheriff-Horner and Becca Kirk</vt:lpstr>
      <vt:lpstr>Introduction</vt:lpstr>
      <vt:lpstr>Methodology </vt:lpstr>
      <vt:lpstr>Interview Findings – Academic Study </vt:lpstr>
      <vt:lpstr>Interview Findings – Barriers to Learning</vt:lpstr>
      <vt:lpstr>Interview Findings – Support</vt:lpstr>
      <vt:lpstr>Time’s up to break the cycle </vt:lpstr>
      <vt:lpstr>Recommendations</vt:lpstr>
      <vt:lpstr>Importance of Student/Staff Collaboration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Time’s Up for Awarding Gaps k Investigating educational experiences of current undergraduate WP students at Warwick Law School to assess support provisions.</dc:title>
  <dc:creator>SHERIFF-HORNER, THALIA (UG)</dc:creator>
  <cp:lastModifiedBy>SHERIFF-HORNER, THALIA (UG)</cp:lastModifiedBy>
  <cp:revision>4</cp:revision>
  <dcterms:created xsi:type="dcterms:W3CDTF">2023-03-03T10:28:16Z</dcterms:created>
  <dcterms:modified xsi:type="dcterms:W3CDTF">2023-03-16T15:09:38Z</dcterms:modified>
</cp:coreProperties>
</file>