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sldIdLst>
    <p:sldId id="266" r:id="rId5"/>
    <p:sldId id="311" r:id="rId6"/>
    <p:sldId id="352" r:id="rId7"/>
    <p:sldId id="344" r:id="rId8"/>
    <p:sldId id="345" r:id="rId9"/>
    <p:sldId id="346" r:id="rId10"/>
    <p:sldId id="347" r:id="rId11"/>
    <p:sldId id="355" r:id="rId12"/>
    <p:sldId id="353" r:id="rId13"/>
    <p:sldId id="351" r:id="rId14"/>
    <p:sldId id="354" r:id="rId15"/>
    <p:sldId id="325" r:id="rId16"/>
  </p:sldIdLst>
  <p:sldSz cx="9144000" cy="5143500" type="screen16x9"/>
  <p:notesSz cx="6797675" cy="9926638"/>
  <p:custDataLst>
    <p:tags r:id="rId18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920"/>
    <a:srgbClr val="E17420"/>
    <a:srgbClr val="E867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svg"/><Relationship Id="rId16" Type="http://schemas.openxmlformats.org/officeDocument/2006/relationships/image" Target="../media/image31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35.svg"/><Relationship Id="rId9" Type="http://schemas.openxmlformats.org/officeDocument/2006/relationships/image" Target="../media/image4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svg"/><Relationship Id="rId16" Type="http://schemas.openxmlformats.org/officeDocument/2006/relationships/image" Target="../media/image31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35.svg"/><Relationship Id="rId9" Type="http://schemas.openxmlformats.org/officeDocument/2006/relationships/image" Target="../media/image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00258C-F961-41F5-85D5-5C23CF7B7FF8}" type="doc">
      <dgm:prSet loTypeId="urn:microsoft.com/office/officeart/2018/2/layout/IconLabel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1E24A38-BFC7-40DB-B528-9605B6A2C8D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The Widening Participation Committee recognised the importance of including the student voices within its work as such they decided commission the setting up a Widening Participation Student Advisory Group (WP SAG) as one of their three working groups. </a:t>
          </a:r>
          <a:endParaRPr lang="en-US" dirty="0"/>
        </a:p>
      </dgm:t>
    </dgm:pt>
    <dgm:pt modelId="{328186DE-8135-4F73-A81D-98A98D471989}" type="parTrans" cxnId="{80D2C2B4-E586-4B93-B93D-9BF83D8AEA0D}">
      <dgm:prSet/>
      <dgm:spPr/>
      <dgm:t>
        <a:bodyPr/>
        <a:lstStyle/>
        <a:p>
          <a:endParaRPr lang="en-US"/>
        </a:p>
      </dgm:t>
    </dgm:pt>
    <dgm:pt modelId="{1B5E1C79-B969-4FB3-9C92-BB9B186726C8}" type="sibTrans" cxnId="{80D2C2B4-E586-4B93-B93D-9BF83D8AEA0D}">
      <dgm:prSet/>
      <dgm:spPr/>
      <dgm:t>
        <a:bodyPr/>
        <a:lstStyle/>
        <a:p>
          <a:endParaRPr lang="en-US"/>
        </a:p>
      </dgm:t>
    </dgm:pt>
    <dgm:pt modelId="{8FFCD137-B9D0-45A6-AB14-0E81B988F30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The group acts as a forum where current students from a diverse range of backgrounds can support the University to enhance its WP practice and policy. </a:t>
          </a:r>
          <a:endParaRPr lang="en-US" dirty="0"/>
        </a:p>
      </dgm:t>
    </dgm:pt>
    <dgm:pt modelId="{49932815-3CFE-472A-9F10-C8E55780A221}" type="parTrans" cxnId="{59506721-540C-451A-BCEB-E4EAE4C50ABC}">
      <dgm:prSet/>
      <dgm:spPr/>
      <dgm:t>
        <a:bodyPr/>
        <a:lstStyle/>
        <a:p>
          <a:endParaRPr lang="en-US"/>
        </a:p>
      </dgm:t>
    </dgm:pt>
    <dgm:pt modelId="{89763AC2-206A-4336-9CCE-A1D41E1B2840}" type="sibTrans" cxnId="{59506721-540C-451A-BCEB-E4EAE4C50ABC}">
      <dgm:prSet/>
      <dgm:spPr/>
      <dgm:t>
        <a:bodyPr/>
        <a:lstStyle/>
        <a:p>
          <a:endParaRPr lang="en-US"/>
        </a:p>
      </dgm:t>
    </dgm:pt>
    <dgm:pt modelId="{3E4C91B5-0A85-4765-9FA9-39A70094A5C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This extends across the whole student lifecycle, from pre-entry through to graduation and beyond, incorporating access, transition, student success and progression.</a:t>
          </a:r>
          <a:endParaRPr lang="en-US"/>
        </a:p>
      </dgm:t>
    </dgm:pt>
    <dgm:pt modelId="{A0B0A981-A218-4A1A-869D-D2D5EEFD09D4}" type="parTrans" cxnId="{FECC93D3-7D2B-40E4-B010-A0B63F0DAD9B}">
      <dgm:prSet/>
      <dgm:spPr/>
      <dgm:t>
        <a:bodyPr/>
        <a:lstStyle/>
        <a:p>
          <a:endParaRPr lang="en-US"/>
        </a:p>
      </dgm:t>
    </dgm:pt>
    <dgm:pt modelId="{86F03060-5EDD-4ED2-B424-5A141EAC3914}" type="sibTrans" cxnId="{FECC93D3-7D2B-40E4-B010-A0B63F0DAD9B}">
      <dgm:prSet/>
      <dgm:spPr/>
      <dgm:t>
        <a:bodyPr/>
        <a:lstStyle/>
        <a:p>
          <a:endParaRPr lang="en-US"/>
        </a:p>
      </dgm:t>
    </dgm:pt>
    <dgm:pt modelId="{72AE7701-5D6B-4D22-A4B4-DDFE8869D25F}" type="pres">
      <dgm:prSet presAssocID="{C200258C-F961-41F5-85D5-5C23CF7B7FF8}" presName="root" presStyleCnt="0">
        <dgm:presLayoutVars>
          <dgm:dir/>
          <dgm:resizeHandles val="exact"/>
        </dgm:presLayoutVars>
      </dgm:prSet>
      <dgm:spPr/>
    </dgm:pt>
    <dgm:pt modelId="{EC5A7BC0-F24A-4F83-BE7B-A60F702B5089}" type="pres">
      <dgm:prSet presAssocID="{B1E24A38-BFC7-40DB-B528-9605B6A2C8DE}" presName="compNode" presStyleCnt="0"/>
      <dgm:spPr/>
    </dgm:pt>
    <dgm:pt modelId="{AFA02386-391C-4F9D-984B-7224CBC5B406}" type="pres">
      <dgm:prSet presAssocID="{B1E24A38-BFC7-40DB-B528-9605B6A2C8D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brainstorm with solid fill"/>
        </a:ext>
      </dgm:extLst>
    </dgm:pt>
    <dgm:pt modelId="{F96EF682-9CEA-4813-BB6C-84629365458C}" type="pres">
      <dgm:prSet presAssocID="{B1E24A38-BFC7-40DB-B528-9605B6A2C8DE}" presName="spaceRect" presStyleCnt="0"/>
      <dgm:spPr/>
    </dgm:pt>
    <dgm:pt modelId="{3CDA1363-3233-45F7-BC00-A742EBDF11AA}" type="pres">
      <dgm:prSet presAssocID="{B1E24A38-BFC7-40DB-B528-9605B6A2C8DE}" presName="textRect" presStyleLbl="revTx" presStyleIdx="0" presStyleCnt="3" custScaleX="136716">
        <dgm:presLayoutVars>
          <dgm:chMax val="1"/>
          <dgm:chPref val="1"/>
        </dgm:presLayoutVars>
      </dgm:prSet>
      <dgm:spPr/>
    </dgm:pt>
    <dgm:pt modelId="{E9641E04-8920-4800-8157-B83B2EB549B0}" type="pres">
      <dgm:prSet presAssocID="{1B5E1C79-B969-4FB3-9C92-BB9B186726C8}" presName="sibTrans" presStyleCnt="0"/>
      <dgm:spPr/>
    </dgm:pt>
    <dgm:pt modelId="{6EF9570D-B899-4848-A0F3-804124AC9189}" type="pres">
      <dgm:prSet presAssocID="{8FFCD137-B9D0-45A6-AB14-0E81B988F30E}" presName="compNode" presStyleCnt="0"/>
      <dgm:spPr/>
    </dgm:pt>
    <dgm:pt modelId="{D501B064-81BE-4AB2-B918-B2BAC5277300}" type="pres">
      <dgm:prSet presAssocID="{8FFCD137-B9D0-45A6-AB14-0E81B988F30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 microphone with solid fill"/>
        </a:ext>
      </dgm:extLst>
    </dgm:pt>
    <dgm:pt modelId="{A75498A5-B05F-4393-B0E1-39FFA2F318EB}" type="pres">
      <dgm:prSet presAssocID="{8FFCD137-B9D0-45A6-AB14-0E81B988F30E}" presName="spaceRect" presStyleCnt="0"/>
      <dgm:spPr/>
    </dgm:pt>
    <dgm:pt modelId="{650EE708-9E35-4CFA-B964-AD81C58ABDB2}" type="pres">
      <dgm:prSet presAssocID="{8FFCD137-B9D0-45A6-AB14-0E81B988F30E}" presName="textRect" presStyleLbl="revTx" presStyleIdx="1" presStyleCnt="3">
        <dgm:presLayoutVars>
          <dgm:chMax val="1"/>
          <dgm:chPref val="1"/>
        </dgm:presLayoutVars>
      </dgm:prSet>
      <dgm:spPr/>
    </dgm:pt>
    <dgm:pt modelId="{D8F5CA56-58D9-49EE-8830-2D2CE918CE33}" type="pres">
      <dgm:prSet presAssocID="{89763AC2-206A-4336-9CCE-A1D41E1B2840}" presName="sibTrans" presStyleCnt="0"/>
      <dgm:spPr/>
    </dgm:pt>
    <dgm:pt modelId="{FF2772F3-E66F-4EF4-B7FC-024B3497BF7A}" type="pres">
      <dgm:prSet presAssocID="{3E4C91B5-0A85-4765-9FA9-39A70094A5CB}" presName="compNode" presStyleCnt="0"/>
      <dgm:spPr/>
    </dgm:pt>
    <dgm:pt modelId="{D056CE3A-B10C-43AC-8A47-5B85356CCC6D}" type="pres">
      <dgm:prSet presAssocID="{3E4C91B5-0A85-4765-9FA9-39A70094A5C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ycle with people with solid fill"/>
        </a:ext>
      </dgm:extLst>
    </dgm:pt>
    <dgm:pt modelId="{4011FBD9-7748-4E37-9EB7-8F4665BEBBEB}" type="pres">
      <dgm:prSet presAssocID="{3E4C91B5-0A85-4765-9FA9-39A70094A5CB}" presName="spaceRect" presStyleCnt="0"/>
      <dgm:spPr/>
    </dgm:pt>
    <dgm:pt modelId="{65F1660B-3280-4661-9D30-C8028D5777DA}" type="pres">
      <dgm:prSet presAssocID="{3E4C91B5-0A85-4765-9FA9-39A70094A5C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59506721-540C-451A-BCEB-E4EAE4C50ABC}" srcId="{C200258C-F961-41F5-85D5-5C23CF7B7FF8}" destId="{8FFCD137-B9D0-45A6-AB14-0E81B988F30E}" srcOrd="1" destOrd="0" parTransId="{49932815-3CFE-472A-9F10-C8E55780A221}" sibTransId="{89763AC2-206A-4336-9CCE-A1D41E1B2840}"/>
    <dgm:cxn modelId="{F845F139-885A-4411-AEFE-0BD301F9D729}" type="presOf" srcId="{8FFCD137-B9D0-45A6-AB14-0E81B988F30E}" destId="{650EE708-9E35-4CFA-B964-AD81C58ABDB2}" srcOrd="0" destOrd="0" presId="urn:microsoft.com/office/officeart/2018/2/layout/IconLabelList"/>
    <dgm:cxn modelId="{9CF74391-9E81-4E3B-99B4-F59C53248400}" type="presOf" srcId="{3E4C91B5-0A85-4765-9FA9-39A70094A5CB}" destId="{65F1660B-3280-4661-9D30-C8028D5777DA}" srcOrd="0" destOrd="0" presId="urn:microsoft.com/office/officeart/2018/2/layout/IconLabelList"/>
    <dgm:cxn modelId="{80D2C2B4-E586-4B93-B93D-9BF83D8AEA0D}" srcId="{C200258C-F961-41F5-85D5-5C23CF7B7FF8}" destId="{B1E24A38-BFC7-40DB-B528-9605B6A2C8DE}" srcOrd="0" destOrd="0" parTransId="{328186DE-8135-4F73-A81D-98A98D471989}" sibTransId="{1B5E1C79-B969-4FB3-9C92-BB9B186726C8}"/>
    <dgm:cxn modelId="{43AD7DD0-EDA6-4D0E-8788-1444939DB140}" type="presOf" srcId="{C200258C-F961-41F5-85D5-5C23CF7B7FF8}" destId="{72AE7701-5D6B-4D22-A4B4-DDFE8869D25F}" srcOrd="0" destOrd="0" presId="urn:microsoft.com/office/officeart/2018/2/layout/IconLabelList"/>
    <dgm:cxn modelId="{FECC93D3-7D2B-40E4-B010-A0B63F0DAD9B}" srcId="{C200258C-F961-41F5-85D5-5C23CF7B7FF8}" destId="{3E4C91B5-0A85-4765-9FA9-39A70094A5CB}" srcOrd="2" destOrd="0" parTransId="{A0B0A981-A218-4A1A-869D-D2D5EEFD09D4}" sibTransId="{86F03060-5EDD-4ED2-B424-5A141EAC3914}"/>
    <dgm:cxn modelId="{E2F99BEA-EBB3-468E-8076-4DA6A77B8445}" type="presOf" srcId="{B1E24A38-BFC7-40DB-B528-9605B6A2C8DE}" destId="{3CDA1363-3233-45F7-BC00-A742EBDF11AA}" srcOrd="0" destOrd="0" presId="urn:microsoft.com/office/officeart/2018/2/layout/IconLabelList"/>
    <dgm:cxn modelId="{C1C73761-7D9E-422F-B2C5-7E065EAEA4FE}" type="presParOf" srcId="{72AE7701-5D6B-4D22-A4B4-DDFE8869D25F}" destId="{EC5A7BC0-F24A-4F83-BE7B-A60F702B5089}" srcOrd="0" destOrd="0" presId="urn:microsoft.com/office/officeart/2018/2/layout/IconLabelList"/>
    <dgm:cxn modelId="{387A3C62-C71E-475E-A938-3BAA835C3CA2}" type="presParOf" srcId="{EC5A7BC0-F24A-4F83-BE7B-A60F702B5089}" destId="{AFA02386-391C-4F9D-984B-7224CBC5B406}" srcOrd="0" destOrd="0" presId="urn:microsoft.com/office/officeart/2018/2/layout/IconLabelList"/>
    <dgm:cxn modelId="{7397BED2-C3C1-4E40-8B96-488D08B75A51}" type="presParOf" srcId="{EC5A7BC0-F24A-4F83-BE7B-A60F702B5089}" destId="{F96EF682-9CEA-4813-BB6C-84629365458C}" srcOrd="1" destOrd="0" presId="urn:microsoft.com/office/officeart/2018/2/layout/IconLabelList"/>
    <dgm:cxn modelId="{DFDE50D5-BFE8-4C57-8274-AB1341AF54C2}" type="presParOf" srcId="{EC5A7BC0-F24A-4F83-BE7B-A60F702B5089}" destId="{3CDA1363-3233-45F7-BC00-A742EBDF11AA}" srcOrd="2" destOrd="0" presId="urn:microsoft.com/office/officeart/2018/2/layout/IconLabelList"/>
    <dgm:cxn modelId="{25D3D544-0E3C-4D5B-91CA-9127514F59B0}" type="presParOf" srcId="{72AE7701-5D6B-4D22-A4B4-DDFE8869D25F}" destId="{E9641E04-8920-4800-8157-B83B2EB549B0}" srcOrd="1" destOrd="0" presId="urn:microsoft.com/office/officeart/2018/2/layout/IconLabelList"/>
    <dgm:cxn modelId="{A469EA92-8EA7-49F0-B96C-9B3969CBF01B}" type="presParOf" srcId="{72AE7701-5D6B-4D22-A4B4-DDFE8869D25F}" destId="{6EF9570D-B899-4848-A0F3-804124AC9189}" srcOrd="2" destOrd="0" presId="urn:microsoft.com/office/officeart/2018/2/layout/IconLabelList"/>
    <dgm:cxn modelId="{75B515AE-9D2C-4635-A0CA-A2AE0EC476F2}" type="presParOf" srcId="{6EF9570D-B899-4848-A0F3-804124AC9189}" destId="{D501B064-81BE-4AB2-B918-B2BAC5277300}" srcOrd="0" destOrd="0" presId="urn:microsoft.com/office/officeart/2018/2/layout/IconLabelList"/>
    <dgm:cxn modelId="{5AD2B05F-4B05-4CC8-9189-60F5DB3701C6}" type="presParOf" srcId="{6EF9570D-B899-4848-A0F3-804124AC9189}" destId="{A75498A5-B05F-4393-B0E1-39FFA2F318EB}" srcOrd="1" destOrd="0" presId="urn:microsoft.com/office/officeart/2018/2/layout/IconLabelList"/>
    <dgm:cxn modelId="{EC4DBD60-3F4D-49F6-8162-468473E45699}" type="presParOf" srcId="{6EF9570D-B899-4848-A0F3-804124AC9189}" destId="{650EE708-9E35-4CFA-B964-AD81C58ABDB2}" srcOrd="2" destOrd="0" presId="urn:microsoft.com/office/officeart/2018/2/layout/IconLabelList"/>
    <dgm:cxn modelId="{B100FC4C-3F28-4E1A-8FF2-C560A49A45B5}" type="presParOf" srcId="{72AE7701-5D6B-4D22-A4B4-DDFE8869D25F}" destId="{D8F5CA56-58D9-49EE-8830-2D2CE918CE33}" srcOrd="3" destOrd="0" presId="urn:microsoft.com/office/officeart/2018/2/layout/IconLabelList"/>
    <dgm:cxn modelId="{EA6FFA29-CAFF-4594-AC5D-495317AC85AF}" type="presParOf" srcId="{72AE7701-5D6B-4D22-A4B4-DDFE8869D25F}" destId="{FF2772F3-E66F-4EF4-B7FC-024B3497BF7A}" srcOrd="4" destOrd="0" presId="urn:microsoft.com/office/officeart/2018/2/layout/IconLabelList"/>
    <dgm:cxn modelId="{BA4CB5DF-561F-4DFD-9AF2-A9A7537C4059}" type="presParOf" srcId="{FF2772F3-E66F-4EF4-B7FC-024B3497BF7A}" destId="{D056CE3A-B10C-43AC-8A47-5B85356CCC6D}" srcOrd="0" destOrd="0" presId="urn:microsoft.com/office/officeart/2018/2/layout/IconLabelList"/>
    <dgm:cxn modelId="{393756F2-A586-4C12-9052-3DDFB97EBD57}" type="presParOf" srcId="{FF2772F3-E66F-4EF4-B7FC-024B3497BF7A}" destId="{4011FBD9-7748-4E37-9EB7-8F4665BEBBEB}" srcOrd="1" destOrd="0" presId="urn:microsoft.com/office/officeart/2018/2/layout/IconLabelList"/>
    <dgm:cxn modelId="{AA6BF833-639F-4C61-9B24-5B3121027C96}" type="presParOf" srcId="{FF2772F3-E66F-4EF4-B7FC-024B3497BF7A}" destId="{65F1660B-3280-4661-9D30-C8028D5777D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2495AA-1E68-424F-BCF2-F60495077C2E}" type="doc">
      <dgm:prSet loTypeId="urn:microsoft.com/office/officeart/2009/3/layout/RandomtoResultProcess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0B59CAB-F56D-4128-9446-9C7FD8241A08}">
      <dgm:prSet phldrT="[Text]"/>
      <dgm:spPr/>
      <dgm:t>
        <a:bodyPr/>
        <a:lstStyle/>
        <a:p>
          <a:r>
            <a:rPr lang="en-GB"/>
            <a:t>Worked collaboratively</a:t>
          </a:r>
        </a:p>
      </dgm:t>
    </dgm:pt>
    <dgm:pt modelId="{4EC3E17A-4029-48A1-A31D-E8C265D4C5E9}" type="parTrans" cxnId="{6E60DD32-31A6-4C22-881B-E654842CE2DD}">
      <dgm:prSet/>
      <dgm:spPr/>
      <dgm:t>
        <a:bodyPr/>
        <a:lstStyle/>
        <a:p>
          <a:endParaRPr lang="en-GB"/>
        </a:p>
      </dgm:t>
    </dgm:pt>
    <dgm:pt modelId="{E399CDCB-1187-4746-B260-51786387E327}" type="sibTrans" cxnId="{6E60DD32-31A6-4C22-881B-E654842CE2DD}">
      <dgm:prSet/>
      <dgm:spPr/>
      <dgm:t>
        <a:bodyPr/>
        <a:lstStyle/>
        <a:p>
          <a:endParaRPr lang="en-GB"/>
        </a:p>
      </dgm:t>
    </dgm:pt>
    <dgm:pt modelId="{CE841CA3-4185-4911-855F-41B73FA28291}">
      <dgm:prSet phldrT="[Text]"/>
      <dgm:spPr/>
      <dgm:t>
        <a:bodyPr/>
        <a:lstStyle/>
        <a:p>
          <a:r>
            <a:rPr lang="en-GB" dirty="0"/>
            <a:t>New PT WP SU Officers</a:t>
          </a:r>
        </a:p>
      </dgm:t>
    </dgm:pt>
    <dgm:pt modelId="{5130A5CC-B9D5-480F-BF3C-DC8520F77534}" type="parTrans" cxnId="{3B8AB91A-AC81-48C5-92E8-DC9FC49BE8A7}">
      <dgm:prSet/>
      <dgm:spPr/>
      <dgm:t>
        <a:bodyPr/>
        <a:lstStyle/>
        <a:p>
          <a:endParaRPr lang="en-GB"/>
        </a:p>
      </dgm:t>
    </dgm:pt>
    <dgm:pt modelId="{460B1DFC-2791-4D22-9F21-D64C54122204}" type="sibTrans" cxnId="{3B8AB91A-AC81-48C5-92E8-DC9FC49BE8A7}">
      <dgm:prSet/>
      <dgm:spPr/>
      <dgm:t>
        <a:bodyPr/>
        <a:lstStyle/>
        <a:p>
          <a:endParaRPr lang="en-GB"/>
        </a:p>
      </dgm:t>
    </dgm:pt>
    <dgm:pt modelId="{9F07F0FB-2D76-46AF-84CF-C8B50BF68775}">
      <dgm:prSet phldrT="[Text]"/>
      <dgm:spPr/>
      <dgm:t>
        <a:bodyPr/>
        <a:lstStyle/>
        <a:p>
          <a:r>
            <a:rPr lang="en-GB" dirty="0"/>
            <a:t>Consulted at all stages </a:t>
          </a:r>
        </a:p>
      </dgm:t>
    </dgm:pt>
    <dgm:pt modelId="{C2A23274-8E63-4468-8F51-AB2F60499569}" type="parTrans" cxnId="{84156BB7-CDEE-4F1E-AC67-46AE522EBD5C}">
      <dgm:prSet/>
      <dgm:spPr/>
      <dgm:t>
        <a:bodyPr/>
        <a:lstStyle/>
        <a:p>
          <a:endParaRPr lang="en-GB"/>
        </a:p>
      </dgm:t>
    </dgm:pt>
    <dgm:pt modelId="{D0E6DF56-5572-4ADD-A339-1EF275627E03}" type="sibTrans" cxnId="{84156BB7-CDEE-4F1E-AC67-46AE522EBD5C}">
      <dgm:prSet/>
      <dgm:spPr/>
      <dgm:t>
        <a:bodyPr/>
        <a:lstStyle/>
        <a:p>
          <a:endParaRPr lang="en-GB"/>
        </a:p>
      </dgm:t>
    </dgm:pt>
    <dgm:pt modelId="{E88F97D2-4CA4-4DE7-953A-C33295F815A6}">
      <dgm:prSet phldrT="[Text]"/>
      <dgm:spPr/>
      <dgm:t>
        <a:bodyPr/>
        <a:lstStyle/>
        <a:p>
          <a:r>
            <a:rPr lang="en-GB" dirty="0"/>
            <a:t>Clear expectations and timelines</a:t>
          </a:r>
        </a:p>
      </dgm:t>
    </dgm:pt>
    <dgm:pt modelId="{6DF89695-9546-4AFC-AED2-6FB438D39CE8}" type="parTrans" cxnId="{CB7E8D61-CE1D-427D-A3AF-C97AD4F7829C}">
      <dgm:prSet/>
      <dgm:spPr/>
      <dgm:t>
        <a:bodyPr/>
        <a:lstStyle/>
        <a:p>
          <a:endParaRPr lang="en-GB"/>
        </a:p>
      </dgm:t>
    </dgm:pt>
    <dgm:pt modelId="{B1138715-12F0-4138-9416-63DDDBDC6E4C}" type="sibTrans" cxnId="{CB7E8D61-CE1D-427D-A3AF-C97AD4F7829C}">
      <dgm:prSet/>
      <dgm:spPr/>
      <dgm:t>
        <a:bodyPr/>
        <a:lstStyle/>
        <a:p>
          <a:endParaRPr lang="en-GB"/>
        </a:p>
      </dgm:t>
    </dgm:pt>
    <dgm:pt modelId="{87DE2701-A215-4B37-BE39-F3552D4F054E}">
      <dgm:prSet phldrT="[Text]"/>
      <dgm:spPr/>
      <dgm:t>
        <a:bodyPr/>
        <a:lstStyle/>
        <a:p>
          <a:r>
            <a:rPr lang="en-GB"/>
            <a:t>Membership Recruitment and selection</a:t>
          </a:r>
        </a:p>
      </dgm:t>
    </dgm:pt>
    <dgm:pt modelId="{9C6A1318-4AED-4746-A66D-9B2F08CEE98B}" type="parTrans" cxnId="{2006BC56-3F7E-45F8-9B7B-5AA1787CE21F}">
      <dgm:prSet/>
      <dgm:spPr/>
      <dgm:t>
        <a:bodyPr/>
        <a:lstStyle/>
        <a:p>
          <a:endParaRPr lang="en-GB"/>
        </a:p>
      </dgm:t>
    </dgm:pt>
    <dgm:pt modelId="{FECBD3A2-20DC-4CD2-86E9-8756407E89F3}" type="sibTrans" cxnId="{2006BC56-3F7E-45F8-9B7B-5AA1787CE21F}">
      <dgm:prSet/>
      <dgm:spPr/>
      <dgm:t>
        <a:bodyPr/>
        <a:lstStyle/>
        <a:p>
          <a:endParaRPr lang="en-GB"/>
        </a:p>
      </dgm:t>
    </dgm:pt>
    <dgm:pt modelId="{E3AD8187-DBB8-4ABA-8803-A8EDA7BA5C8A}">
      <dgm:prSet phldrT="[Text]"/>
      <dgm:spPr/>
      <dgm:t>
        <a:bodyPr/>
        <a:lstStyle/>
        <a:p>
          <a:r>
            <a:rPr lang="en-GB"/>
            <a:t>Meetings</a:t>
          </a:r>
        </a:p>
      </dgm:t>
    </dgm:pt>
    <dgm:pt modelId="{17B48196-D92F-48EE-BF7F-8175693D3CD2}" type="parTrans" cxnId="{09F004EA-C5A5-49C2-86C9-99F7FB7A8509}">
      <dgm:prSet/>
      <dgm:spPr/>
      <dgm:t>
        <a:bodyPr/>
        <a:lstStyle/>
        <a:p>
          <a:endParaRPr lang="en-GB"/>
        </a:p>
      </dgm:t>
    </dgm:pt>
    <dgm:pt modelId="{6C850F55-6C49-419C-B5D5-57B082952AB9}" type="sibTrans" cxnId="{09F004EA-C5A5-49C2-86C9-99F7FB7A8509}">
      <dgm:prSet/>
      <dgm:spPr/>
      <dgm:t>
        <a:bodyPr/>
        <a:lstStyle/>
        <a:p>
          <a:endParaRPr lang="en-GB"/>
        </a:p>
      </dgm:t>
    </dgm:pt>
    <dgm:pt modelId="{063CE979-30AD-437E-8541-93115A5D3015}">
      <dgm:prSet phldrT="[Text]"/>
      <dgm:spPr/>
      <dgm:t>
        <a:bodyPr/>
        <a:lstStyle/>
        <a:p>
          <a:r>
            <a:rPr lang="en-GB"/>
            <a:t>Publicised the opportunity as widely as possible</a:t>
          </a:r>
        </a:p>
      </dgm:t>
    </dgm:pt>
    <dgm:pt modelId="{EDB5C6DE-EFCC-43FC-9328-C22392CEF7B5}" type="parTrans" cxnId="{F38779E0-D521-48E0-8B6D-3170D0498541}">
      <dgm:prSet/>
      <dgm:spPr/>
      <dgm:t>
        <a:bodyPr/>
        <a:lstStyle/>
        <a:p>
          <a:endParaRPr lang="en-GB"/>
        </a:p>
      </dgm:t>
    </dgm:pt>
    <dgm:pt modelId="{90F18DD2-CF38-4A46-A168-2D8692248CCC}" type="sibTrans" cxnId="{F38779E0-D521-48E0-8B6D-3170D0498541}">
      <dgm:prSet/>
      <dgm:spPr/>
      <dgm:t>
        <a:bodyPr/>
        <a:lstStyle/>
        <a:p>
          <a:endParaRPr lang="en-GB"/>
        </a:p>
      </dgm:t>
    </dgm:pt>
    <dgm:pt modelId="{1BBFD10E-529B-46AA-9246-ECA13046860D}">
      <dgm:prSet phldrT="[Text]"/>
      <dgm:spPr/>
      <dgm:t>
        <a:bodyPr/>
        <a:lstStyle/>
        <a:p>
          <a:r>
            <a:rPr lang="en-GB"/>
            <a:t>Made criteria clear </a:t>
          </a:r>
        </a:p>
      </dgm:t>
    </dgm:pt>
    <dgm:pt modelId="{86EB7A3E-8782-40DC-8A1D-2185E6FB24E9}" type="parTrans" cxnId="{A5A284EF-2B21-455B-B603-263050BD8290}">
      <dgm:prSet/>
      <dgm:spPr/>
      <dgm:t>
        <a:bodyPr/>
        <a:lstStyle/>
        <a:p>
          <a:endParaRPr lang="en-GB"/>
        </a:p>
      </dgm:t>
    </dgm:pt>
    <dgm:pt modelId="{1A8DC828-FE36-4E44-AEC0-DAF1810FD0C2}" type="sibTrans" cxnId="{A5A284EF-2B21-455B-B603-263050BD8290}">
      <dgm:prSet/>
      <dgm:spPr/>
      <dgm:t>
        <a:bodyPr/>
        <a:lstStyle/>
        <a:p>
          <a:endParaRPr lang="en-GB"/>
        </a:p>
      </dgm:t>
    </dgm:pt>
    <dgm:pt modelId="{136BAA7E-E9EE-4BE1-8CE9-03C405555549}">
      <dgm:prSet phldrT="[Text]"/>
      <dgm:spPr/>
      <dgm:t>
        <a:bodyPr/>
        <a:lstStyle/>
        <a:p>
          <a:r>
            <a:rPr lang="en-GB"/>
            <a:t>Outline of the role</a:t>
          </a:r>
        </a:p>
      </dgm:t>
    </dgm:pt>
    <dgm:pt modelId="{4EF12F6F-0C05-48DD-9B49-B8DDB9E6CDE4}" type="parTrans" cxnId="{21DE737F-59E4-4607-8AC6-E753D3B96AB9}">
      <dgm:prSet/>
      <dgm:spPr/>
      <dgm:t>
        <a:bodyPr/>
        <a:lstStyle/>
        <a:p>
          <a:endParaRPr lang="en-GB"/>
        </a:p>
      </dgm:t>
    </dgm:pt>
    <dgm:pt modelId="{E696E813-E112-4FA7-B9DE-226D6D76C247}" type="sibTrans" cxnId="{21DE737F-59E4-4607-8AC6-E753D3B96AB9}">
      <dgm:prSet/>
      <dgm:spPr/>
      <dgm:t>
        <a:bodyPr/>
        <a:lstStyle/>
        <a:p>
          <a:endParaRPr lang="en-GB"/>
        </a:p>
      </dgm:t>
    </dgm:pt>
    <dgm:pt modelId="{E0F1CE3F-B9E1-4FF5-8732-09BC993BAA2B}">
      <dgm:prSet phldrT="[Text]"/>
      <dgm:spPr/>
      <dgm:t>
        <a:bodyPr/>
        <a:lstStyle/>
        <a:p>
          <a:r>
            <a:rPr lang="en-GB"/>
            <a:t>Offered training and support</a:t>
          </a:r>
        </a:p>
      </dgm:t>
    </dgm:pt>
    <dgm:pt modelId="{6D98D140-DC6B-4069-AC8E-A0F0C3C4A5DA}" type="parTrans" cxnId="{A87BEFA0-DB3C-44C4-8D3A-F032FA0C594F}">
      <dgm:prSet/>
      <dgm:spPr/>
      <dgm:t>
        <a:bodyPr/>
        <a:lstStyle/>
        <a:p>
          <a:endParaRPr lang="en-GB"/>
        </a:p>
      </dgm:t>
    </dgm:pt>
    <dgm:pt modelId="{023DB58F-4CB6-40B6-B4CF-F2522285389F}" type="sibTrans" cxnId="{A87BEFA0-DB3C-44C4-8D3A-F032FA0C594F}">
      <dgm:prSet/>
      <dgm:spPr/>
      <dgm:t>
        <a:bodyPr/>
        <a:lstStyle/>
        <a:p>
          <a:endParaRPr lang="en-GB"/>
        </a:p>
      </dgm:t>
    </dgm:pt>
    <dgm:pt modelId="{CCAC0337-C87D-4BE2-B0D3-426AC6652A76}">
      <dgm:prSet phldrT="[Text]"/>
      <dgm:spPr/>
      <dgm:t>
        <a:bodyPr/>
        <a:lstStyle/>
        <a:p>
          <a:r>
            <a:rPr lang="en-GB"/>
            <a:t>Maintained transparency</a:t>
          </a:r>
        </a:p>
      </dgm:t>
    </dgm:pt>
    <dgm:pt modelId="{D3A1837D-8BB5-42A6-A985-FCAB42B9C1A5}" type="parTrans" cxnId="{8E95B00E-9439-4E88-ABF7-FA928586741A}">
      <dgm:prSet/>
      <dgm:spPr/>
      <dgm:t>
        <a:bodyPr/>
        <a:lstStyle/>
        <a:p>
          <a:endParaRPr lang="en-GB"/>
        </a:p>
      </dgm:t>
    </dgm:pt>
    <dgm:pt modelId="{1F3EDD87-A163-4AA1-A040-2C5D41E675AE}" type="sibTrans" cxnId="{8E95B00E-9439-4E88-ABF7-FA928586741A}">
      <dgm:prSet/>
      <dgm:spPr/>
      <dgm:t>
        <a:bodyPr/>
        <a:lstStyle/>
        <a:p>
          <a:endParaRPr lang="en-GB"/>
        </a:p>
      </dgm:t>
    </dgm:pt>
    <dgm:pt modelId="{0E50E391-1919-4B4E-8745-C853A21BCDF7}">
      <dgm:prSet phldrT="[Text]"/>
      <dgm:spPr/>
      <dgm:t>
        <a:bodyPr/>
        <a:lstStyle/>
        <a:p>
          <a:r>
            <a:rPr lang="en-GB"/>
            <a:t>Co-chaired</a:t>
          </a:r>
        </a:p>
      </dgm:t>
    </dgm:pt>
    <dgm:pt modelId="{51D2468B-9EF3-4644-B8F0-33E982FF9B0C}" type="parTrans" cxnId="{D8910A27-DD86-452C-96D4-3E74EC6C7DB4}">
      <dgm:prSet/>
      <dgm:spPr/>
      <dgm:t>
        <a:bodyPr/>
        <a:lstStyle/>
        <a:p>
          <a:endParaRPr lang="en-GB"/>
        </a:p>
      </dgm:t>
    </dgm:pt>
    <dgm:pt modelId="{B0D8EBE7-06A0-468F-8919-E3EC35260745}" type="sibTrans" cxnId="{D8910A27-DD86-452C-96D4-3E74EC6C7DB4}">
      <dgm:prSet/>
      <dgm:spPr/>
      <dgm:t>
        <a:bodyPr/>
        <a:lstStyle/>
        <a:p>
          <a:endParaRPr lang="en-GB"/>
        </a:p>
      </dgm:t>
    </dgm:pt>
    <dgm:pt modelId="{48D4DA94-4117-4868-9FC7-9F85ED4B71A8}">
      <dgm:prSet phldrT="[Text]"/>
      <dgm:spPr/>
      <dgm:t>
        <a:bodyPr/>
        <a:lstStyle/>
        <a:p>
          <a:r>
            <a:rPr lang="en-GB" dirty="0"/>
            <a:t>Agreed agenda in advance </a:t>
          </a:r>
        </a:p>
      </dgm:t>
    </dgm:pt>
    <dgm:pt modelId="{C46B59BE-23F2-4100-899B-41AEA8ABF01C}" type="parTrans" cxnId="{7BE5D846-54F9-46FE-9AAF-37406285AE61}">
      <dgm:prSet/>
      <dgm:spPr/>
      <dgm:t>
        <a:bodyPr/>
        <a:lstStyle/>
        <a:p>
          <a:endParaRPr lang="en-GB"/>
        </a:p>
      </dgm:t>
    </dgm:pt>
    <dgm:pt modelId="{B8E47F8E-7B57-432D-99E6-05802055BA85}" type="sibTrans" cxnId="{7BE5D846-54F9-46FE-9AAF-37406285AE61}">
      <dgm:prSet/>
      <dgm:spPr/>
      <dgm:t>
        <a:bodyPr/>
        <a:lstStyle/>
        <a:p>
          <a:endParaRPr lang="en-GB"/>
        </a:p>
      </dgm:t>
    </dgm:pt>
    <dgm:pt modelId="{0580E987-848B-4DBB-8D00-653824FA8086}">
      <dgm:prSet phldrT="[Text]"/>
      <dgm:spPr/>
      <dgm:t>
        <a:bodyPr/>
        <a:lstStyle/>
        <a:p>
          <a:r>
            <a:rPr lang="en-GB" dirty="0"/>
            <a:t>Support the University to enhance its WP practice and policy</a:t>
          </a:r>
        </a:p>
      </dgm:t>
    </dgm:pt>
    <dgm:pt modelId="{E836EBD4-67CC-4D4E-A3B4-A68F606D4013}" type="parTrans" cxnId="{A48A8BA9-FD44-4DC3-816C-C1C881A8B79D}">
      <dgm:prSet/>
      <dgm:spPr/>
      <dgm:t>
        <a:bodyPr/>
        <a:lstStyle/>
        <a:p>
          <a:endParaRPr lang="en-GB"/>
        </a:p>
      </dgm:t>
    </dgm:pt>
    <dgm:pt modelId="{B7C2BE8B-F6D6-4850-9703-63A3A339C5AE}" type="sibTrans" cxnId="{A48A8BA9-FD44-4DC3-816C-C1C881A8B79D}">
      <dgm:prSet/>
      <dgm:spPr/>
      <dgm:t>
        <a:bodyPr/>
        <a:lstStyle/>
        <a:p>
          <a:endParaRPr lang="en-GB"/>
        </a:p>
      </dgm:t>
    </dgm:pt>
    <dgm:pt modelId="{2618CF08-9EFD-480B-A086-6AC5B03F8486}">
      <dgm:prSet phldrT="[Text]"/>
      <dgm:spPr/>
      <dgm:t>
        <a:bodyPr/>
        <a:lstStyle/>
        <a:p>
          <a:r>
            <a:rPr lang="en-GB" dirty="0"/>
            <a:t>Agenda and minutes distributed </a:t>
          </a:r>
        </a:p>
      </dgm:t>
    </dgm:pt>
    <dgm:pt modelId="{78375163-E369-42E0-B4B1-6461527B9B1F}" type="parTrans" cxnId="{B1D4AB9E-FC18-4114-8D72-3778A3552B18}">
      <dgm:prSet/>
      <dgm:spPr/>
      <dgm:t>
        <a:bodyPr/>
        <a:lstStyle/>
        <a:p>
          <a:endParaRPr lang="en-GB"/>
        </a:p>
      </dgm:t>
    </dgm:pt>
    <dgm:pt modelId="{9592F85F-D2B3-4F64-98A7-A5713D94F1B9}" type="sibTrans" cxnId="{B1D4AB9E-FC18-4114-8D72-3778A3552B18}">
      <dgm:prSet/>
      <dgm:spPr/>
      <dgm:t>
        <a:bodyPr/>
        <a:lstStyle/>
        <a:p>
          <a:endParaRPr lang="en-GB"/>
        </a:p>
      </dgm:t>
    </dgm:pt>
    <dgm:pt modelId="{FA656936-7341-4795-86C1-136EDCFF2C3C}">
      <dgm:prSet phldrT="[Text]"/>
      <dgm:spPr/>
      <dgm:t>
        <a:bodyPr/>
        <a:lstStyle/>
        <a:p>
          <a:r>
            <a:rPr lang="en-GB" dirty="0"/>
            <a:t>Student led</a:t>
          </a:r>
        </a:p>
      </dgm:t>
    </dgm:pt>
    <dgm:pt modelId="{184BFE8C-24A0-4C5B-8528-956A46FC34F3}" type="parTrans" cxnId="{C7AFF130-F62E-4B38-A13E-6801FF8AD349}">
      <dgm:prSet/>
      <dgm:spPr/>
      <dgm:t>
        <a:bodyPr/>
        <a:lstStyle/>
        <a:p>
          <a:endParaRPr lang="en-GB"/>
        </a:p>
      </dgm:t>
    </dgm:pt>
    <dgm:pt modelId="{4623E895-93D9-4C28-8E7D-7D4CF745BB71}" type="sibTrans" cxnId="{C7AFF130-F62E-4B38-A13E-6801FF8AD349}">
      <dgm:prSet/>
      <dgm:spPr/>
      <dgm:t>
        <a:bodyPr/>
        <a:lstStyle/>
        <a:p>
          <a:endParaRPr lang="en-GB"/>
        </a:p>
      </dgm:t>
    </dgm:pt>
    <dgm:pt modelId="{EC334A16-1B56-4C00-91D7-5C626DE3F907}">
      <dgm:prSet/>
      <dgm:spPr/>
      <dgm:t>
        <a:bodyPr/>
        <a:lstStyle/>
        <a:p>
          <a:r>
            <a:rPr lang="en-GB" dirty="0"/>
            <a:t>Have student voices heard and have an opportunity to make a real impact </a:t>
          </a:r>
        </a:p>
      </dgm:t>
    </dgm:pt>
    <dgm:pt modelId="{813F1ECA-6B7D-42F0-B89F-1988250CFDFB}" type="parTrans" cxnId="{D23A4A9A-4496-4A63-8D52-3C3D56E52935}">
      <dgm:prSet/>
      <dgm:spPr/>
      <dgm:t>
        <a:bodyPr/>
        <a:lstStyle/>
        <a:p>
          <a:endParaRPr lang="en-GB"/>
        </a:p>
      </dgm:t>
    </dgm:pt>
    <dgm:pt modelId="{79BE71E9-BEED-4C9F-B9B6-805696BED67E}" type="sibTrans" cxnId="{D23A4A9A-4496-4A63-8D52-3C3D56E52935}">
      <dgm:prSet/>
      <dgm:spPr/>
      <dgm:t>
        <a:bodyPr/>
        <a:lstStyle/>
        <a:p>
          <a:endParaRPr lang="en-GB"/>
        </a:p>
      </dgm:t>
    </dgm:pt>
    <dgm:pt modelId="{6F62CF96-283F-4CC3-A77E-5F95DD5DF608}" type="pres">
      <dgm:prSet presAssocID="{752495AA-1E68-424F-BCF2-F60495077C2E}" presName="Name0" presStyleCnt="0">
        <dgm:presLayoutVars>
          <dgm:dir/>
          <dgm:animOne val="branch"/>
          <dgm:animLvl val="lvl"/>
        </dgm:presLayoutVars>
      </dgm:prSet>
      <dgm:spPr/>
    </dgm:pt>
    <dgm:pt modelId="{51977254-8C55-4189-A37B-8D11E8221B8E}" type="pres">
      <dgm:prSet presAssocID="{E0B59CAB-F56D-4128-9446-9C7FD8241A08}" presName="chaos" presStyleCnt="0"/>
      <dgm:spPr/>
    </dgm:pt>
    <dgm:pt modelId="{9A4BF18E-C42A-481B-96C5-EE3D089BA1C4}" type="pres">
      <dgm:prSet presAssocID="{E0B59CAB-F56D-4128-9446-9C7FD8241A08}" presName="parTx1" presStyleLbl="revTx" presStyleIdx="0" presStyleCnt="5"/>
      <dgm:spPr/>
    </dgm:pt>
    <dgm:pt modelId="{D728D80F-B08F-48BE-B76C-CB29DE16842D}" type="pres">
      <dgm:prSet presAssocID="{E0B59CAB-F56D-4128-9446-9C7FD8241A08}" presName="desTx1" presStyleLbl="revTx" presStyleIdx="1" presStyleCnt="5">
        <dgm:presLayoutVars>
          <dgm:bulletEnabled val="1"/>
        </dgm:presLayoutVars>
      </dgm:prSet>
      <dgm:spPr/>
    </dgm:pt>
    <dgm:pt modelId="{136EE277-5C68-443D-941A-AEEDD88A69A5}" type="pres">
      <dgm:prSet presAssocID="{E0B59CAB-F56D-4128-9446-9C7FD8241A08}" presName="c1" presStyleLbl="node1" presStyleIdx="0" presStyleCnt="19"/>
      <dgm:spPr/>
    </dgm:pt>
    <dgm:pt modelId="{38E28D17-4C58-48F9-BFBD-65B99598EC8B}" type="pres">
      <dgm:prSet presAssocID="{E0B59CAB-F56D-4128-9446-9C7FD8241A08}" presName="c2" presStyleLbl="node1" presStyleIdx="1" presStyleCnt="19"/>
      <dgm:spPr/>
    </dgm:pt>
    <dgm:pt modelId="{2F6BA27D-2D77-46C6-8265-542181164E7D}" type="pres">
      <dgm:prSet presAssocID="{E0B59CAB-F56D-4128-9446-9C7FD8241A08}" presName="c3" presStyleLbl="node1" presStyleIdx="2" presStyleCnt="19"/>
      <dgm:spPr/>
    </dgm:pt>
    <dgm:pt modelId="{B3F793CE-514E-4E02-BCB0-C04BBF9D07A8}" type="pres">
      <dgm:prSet presAssocID="{E0B59CAB-F56D-4128-9446-9C7FD8241A08}" presName="c4" presStyleLbl="node1" presStyleIdx="3" presStyleCnt="19"/>
      <dgm:spPr/>
    </dgm:pt>
    <dgm:pt modelId="{3BDAE35A-B464-492C-AB4D-C99F9CA9221C}" type="pres">
      <dgm:prSet presAssocID="{E0B59CAB-F56D-4128-9446-9C7FD8241A08}" presName="c5" presStyleLbl="node1" presStyleIdx="4" presStyleCnt="19"/>
      <dgm:spPr/>
    </dgm:pt>
    <dgm:pt modelId="{E6E0A9BD-D56C-4B08-AA60-F7E031BD0D70}" type="pres">
      <dgm:prSet presAssocID="{E0B59CAB-F56D-4128-9446-9C7FD8241A08}" presName="c6" presStyleLbl="node1" presStyleIdx="5" presStyleCnt="19"/>
      <dgm:spPr/>
    </dgm:pt>
    <dgm:pt modelId="{40A348B0-B2C5-4F00-878C-DBCCFFB87713}" type="pres">
      <dgm:prSet presAssocID="{E0B59CAB-F56D-4128-9446-9C7FD8241A08}" presName="c7" presStyleLbl="node1" presStyleIdx="6" presStyleCnt="19"/>
      <dgm:spPr/>
    </dgm:pt>
    <dgm:pt modelId="{F9DB3072-E9CF-492A-8339-479B1C026840}" type="pres">
      <dgm:prSet presAssocID="{E0B59CAB-F56D-4128-9446-9C7FD8241A08}" presName="c8" presStyleLbl="node1" presStyleIdx="7" presStyleCnt="19"/>
      <dgm:spPr/>
    </dgm:pt>
    <dgm:pt modelId="{7BBCD3EA-F050-4D8C-8729-88B2DD8EAC74}" type="pres">
      <dgm:prSet presAssocID="{E0B59CAB-F56D-4128-9446-9C7FD8241A08}" presName="c9" presStyleLbl="node1" presStyleIdx="8" presStyleCnt="19"/>
      <dgm:spPr/>
    </dgm:pt>
    <dgm:pt modelId="{10A0652F-2E32-43FD-951F-C25174D17744}" type="pres">
      <dgm:prSet presAssocID="{E0B59CAB-F56D-4128-9446-9C7FD8241A08}" presName="c10" presStyleLbl="node1" presStyleIdx="9" presStyleCnt="19"/>
      <dgm:spPr/>
    </dgm:pt>
    <dgm:pt modelId="{9EF77652-E2C2-4DA3-A740-F22CE6A2197F}" type="pres">
      <dgm:prSet presAssocID="{E0B59CAB-F56D-4128-9446-9C7FD8241A08}" presName="c11" presStyleLbl="node1" presStyleIdx="10" presStyleCnt="19"/>
      <dgm:spPr/>
    </dgm:pt>
    <dgm:pt modelId="{BDB657C7-73B5-422B-8C51-897BD3370A88}" type="pres">
      <dgm:prSet presAssocID="{E0B59CAB-F56D-4128-9446-9C7FD8241A08}" presName="c12" presStyleLbl="node1" presStyleIdx="11" presStyleCnt="19"/>
      <dgm:spPr/>
    </dgm:pt>
    <dgm:pt modelId="{2A9FB768-B6D1-4EB2-A224-FCAFE14AE567}" type="pres">
      <dgm:prSet presAssocID="{E0B59CAB-F56D-4128-9446-9C7FD8241A08}" presName="c13" presStyleLbl="node1" presStyleIdx="12" presStyleCnt="19"/>
      <dgm:spPr/>
    </dgm:pt>
    <dgm:pt modelId="{01B0D482-4EAA-49A0-A3DE-A0367722391D}" type="pres">
      <dgm:prSet presAssocID="{E0B59CAB-F56D-4128-9446-9C7FD8241A08}" presName="c14" presStyleLbl="node1" presStyleIdx="13" presStyleCnt="19"/>
      <dgm:spPr/>
    </dgm:pt>
    <dgm:pt modelId="{D32C210D-BE5E-4AEC-85AC-0D4E2F629A60}" type="pres">
      <dgm:prSet presAssocID="{E0B59CAB-F56D-4128-9446-9C7FD8241A08}" presName="c15" presStyleLbl="node1" presStyleIdx="14" presStyleCnt="19"/>
      <dgm:spPr/>
    </dgm:pt>
    <dgm:pt modelId="{5A7D41CF-88CE-448D-9F33-8F3A59295C9A}" type="pres">
      <dgm:prSet presAssocID="{E0B59CAB-F56D-4128-9446-9C7FD8241A08}" presName="c16" presStyleLbl="node1" presStyleIdx="15" presStyleCnt="19"/>
      <dgm:spPr/>
    </dgm:pt>
    <dgm:pt modelId="{0480298E-9B66-4B76-B24B-BE0174CA010F}" type="pres">
      <dgm:prSet presAssocID="{E0B59CAB-F56D-4128-9446-9C7FD8241A08}" presName="c17" presStyleLbl="node1" presStyleIdx="16" presStyleCnt="19"/>
      <dgm:spPr/>
    </dgm:pt>
    <dgm:pt modelId="{2D8299AE-F59D-4D03-A635-9527D6D154EF}" type="pres">
      <dgm:prSet presAssocID="{E0B59CAB-F56D-4128-9446-9C7FD8241A08}" presName="c18" presStyleLbl="node1" presStyleIdx="17" presStyleCnt="19"/>
      <dgm:spPr/>
    </dgm:pt>
    <dgm:pt modelId="{CD2BF3C2-09DC-4850-B9F6-FF3F6D968CC5}" type="pres">
      <dgm:prSet presAssocID="{E399CDCB-1187-4746-B260-51786387E327}" presName="chevronComposite1" presStyleCnt="0"/>
      <dgm:spPr/>
    </dgm:pt>
    <dgm:pt modelId="{7641E9CE-AFB8-48B1-8961-089336C4B7E3}" type="pres">
      <dgm:prSet presAssocID="{E399CDCB-1187-4746-B260-51786387E327}" presName="chevron1" presStyleLbl="sibTrans2D1" presStyleIdx="0" presStyleCnt="2"/>
      <dgm:spPr/>
    </dgm:pt>
    <dgm:pt modelId="{B9DD2F4C-8A5B-4EF5-8D43-2E790D380AA6}" type="pres">
      <dgm:prSet presAssocID="{E399CDCB-1187-4746-B260-51786387E327}" presName="spChevron1" presStyleCnt="0"/>
      <dgm:spPr/>
    </dgm:pt>
    <dgm:pt modelId="{6E9A3121-50F2-4512-9409-3DA2FE49E52C}" type="pres">
      <dgm:prSet presAssocID="{87DE2701-A215-4B37-BE39-F3552D4F054E}" presName="middle" presStyleCnt="0"/>
      <dgm:spPr/>
    </dgm:pt>
    <dgm:pt modelId="{ACCCEEFB-57EA-489D-AE78-412D58E7F384}" type="pres">
      <dgm:prSet presAssocID="{87DE2701-A215-4B37-BE39-F3552D4F054E}" presName="parTxMid" presStyleLbl="revTx" presStyleIdx="2" presStyleCnt="5"/>
      <dgm:spPr/>
    </dgm:pt>
    <dgm:pt modelId="{9B0DFCE0-9D19-4E25-B232-0DDAE6583D10}" type="pres">
      <dgm:prSet presAssocID="{87DE2701-A215-4B37-BE39-F3552D4F054E}" presName="desTxMid" presStyleLbl="revTx" presStyleIdx="3" presStyleCnt="5">
        <dgm:presLayoutVars>
          <dgm:bulletEnabled val="1"/>
        </dgm:presLayoutVars>
      </dgm:prSet>
      <dgm:spPr/>
    </dgm:pt>
    <dgm:pt modelId="{D2AB4BA1-8908-4EFF-94A7-217D8AD6D4B4}" type="pres">
      <dgm:prSet presAssocID="{87DE2701-A215-4B37-BE39-F3552D4F054E}" presName="spMid" presStyleCnt="0"/>
      <dgm:spPr/>
    </dgm:pt>
    <dgm:pt modelId="{EDA79B0C-30C4-42A9-A57D-BCB002BE863B}" type="pres">
      <dgm:prSet presAssocID="{FECBD3A2-20DC-4CD2-86E9-8756407E89F3}" presName="chevronComposite1" presStyleCnt="0"/>
      <dgm:spPr/>
    </dgm:pt>
    <dgm:pt modelId="{31628647-200D-434F-BF23-F59F55B46295}" type="pres">
      <dgm:prSet presAssocID="{FECBD3A2-20DC-4CD2-86E9-8756407E89F3}" presName="chevron1" presStyleLbl="sibTrans2D1" presStyleIdx="1" presStyleCnt="2"/>
      <dgm:spPr/>
    </dgm:pt>
    <dgm:pt modelId="{4365AEC5-F95F-4F98-A4F7-DDFDE30C3026}" type="pres">
      <dgm:prSet presAssocID="{FECBD3A2-20DC-4CD2-86E9-8756407E89F3}" presName="spChevron1" presStyleCnt="0"/>
      <dgm:spPr/>
    </dgm:pt>
    <dgm:pt modelId="{4DB5C8E9-651C-459F-903F-AD4065D2C314}" type="pres">
      <dgm:prSet presAssocID="{E3AD8187-DBB8-4ABA-8803-A8EDA7BA5C8A}" presName="last" presStyleCnt="0"/>
      <dgm:spPr/>
    </dgm:pt>
    <dgm:pt modelId="{1E45CFE8-DCB6-4946-BDE2-642F69DD3C3F}" type="pres">
      <dgm:prSet presAssocID="{E3AD8187-DBB8-4ABA-8803-A8EDA7BA5C8A}" presName="circleTx" presStyleLbl="node1" presStyleIdx="18" presStyleCnt="19"/>
      <dgm:spPr/>
    </dgm:pt>
    <dgm:pt modelId="{D727ED0D-C682-46BE-BF4C-81E850BA63E3}" type="pres">
      <dgm:prSet presAssocID="{E3AD8187-DBB8-4ABA-8803-A8EDA7BA5C8A}" presName="desTxN" presStyleLbl="revTx" presStyleIdx="4" presStyleCnt="5" custScaleY="118464">
        <dgm:presLayoutVars>
          <dgm:bulletEnabled val="1"/>
        </dgm:presLayoutVars>
      </dgm:prSet>
      <dgm:spPr/>
    </dgm:pt>
    <dgm:pt modelId="{60B88B6E-671F-4908-AF17-7A502A5633EC}" type="pres">
      <dgm:prSet presAssocID="{E3AD8187-DBB8-4ABA-8803-A8EDA7BA5C8A}" presName="spN" presStyleCnt="0"/>
      <dgm:spPr/>
    </dgm:pt>
  </dgm:ptLst>
  <dgm:cxnLst>
    <dgm:cxn modelId="{2E387205-25D9-4F1E-AB52-6620DC7E6825}" type="presOf" srcId="{E88F97D2-4CA4-4DE7-953A-C33295F815A6}" destId="{D728D80F-B08F-48BE-B76C-CB29DE16842D}" srcOrd="0" destOrd="3" presId="urn:microsoft.com/office/officeart/2009/3/layout/RandomtoResultProcess"/>
    <dgm:cxn modelId="{E5C27606-76E9-4020-8B58-B69CC90F1627}" type="presOf" srcId="{752495AA-1E68-424F-BCF2-F60495077C2E}" destId="{6F62CF96-283F-4CC3-A77E-5F95DD5DF608}" srcOrd="0" destOrd="0" presId="urn:microsoft.com/office/officeart/2009/3/layout/RandomtoResultProcess"/>
    <dgm:cxn modelId="{8E95B00E-9439-4E88-ABF7-FA928586741A}" srcId="{E0B59CAB-F56D-4128-9446-9C7FD8241A08}" destId="{CCAC0337-C87D-4BE2-B0D3-426AC6652A76}" srcOrd="4" destOrd="0" parTransId="{D3A1837D-8BB5-42A6-A985-FCAB42B9C1A5}" sibTransId="{1F3EDD87-A163-4AA1-A040-2C5D41E675AE}"/>
    <dgm:cxn modelId="{8D52090F-32FE-49B1-BEDE-4CE64476E369}" type="presOf" srcId="{1BBFD10E-529B-46AA-9246-ECA13046860D}" destId="{9B0DFCE0-9D19-4E25-B232-0DDAE6583D10}" srcOrd="0" destOrd="2" presId="urn:microsoft.com/office/officeart/2009/3/layout/RandomtoResultProcess"/>
    <dgm:cxn modelId="{9163331A-02F0-44C3-AEAB-E679EDBD4369}" type="presOf" srcId="{E0B59CAB-F56D-4128-9446-9C7FD8241A08}" destId="{9A4BF18E-C42A-481B-96C5-EE3D089BA1C4}" srcOrd="0" destOrd="0" presId="urn:microsoft.com/office/officeart/2009/3/layout/RandomtoResultProcess"/>
    <dgm:cxn modelId="{3B8AB91A-AC81-48C5-92E8-DC9FC49BE8A7}" srcId="{E0B59CAB-F56D-4128-9446-9C7FD8241A08}" destId="{CE841CA3-4185-4911-855F-41B73FA28291}" srcOrd="0" destOrd="0" parTransId="{5130A5CC-B9D5-480F-BF3C-DC8520F77534}" sibTransId="{460B1DFC-2791-4D22-9F21-D64C54122204}"/>
    <dgm:cxn modelId="{57FDDB1C-046C-46FE-ADEC-85D83E9ECE0B}" type="presOf" srcId="{CE841CA3-4185-4911-855F-41B73FA28291}" destId="{D728D80F-B08F-48BE-B76C-CB29DE16842D}" srcOrd="0" destOrd="0" presId="urn:microsoft.com/office/officeart/2009/3/layout/RandomtoResultProcess"/>
    <dgm:cxn modelId="{D8910A27-DD86-452C-96D4-3E74EC6C7DB4}" srcId="{E3AD8187-DBB8-4ABA-8803-A8EDA7BA5C8A}" destId="{0E50E391-1919-4B4E-8745-C853A21BCDF7}" srcOrd="0" destOrd="0" parTransId="{51D2468B-9EF3-4644-B8F0-33E982FF9B0C}" sibTransId="{B0D8EBE7-06A0-468F-8919-E3EC35260745}"/>
    <dgm:cxn modelId="{04EBFA2C-FD12-45C6-BA64-671E839A5A9A}" type="presOf" srcId="{E0F1CE3F-B9E1-4FF5-8732-09BC993BAA2B}" destId="{9B0DFCE0-9D19-4E25-B232-0DDAE6583D10}" srcOrd="0" destOrd="3" presId="urn:microsoft.com/office/officeart/2009/3/layout/RandomtoResultProcess"/>
    <dgm:cxn modelId="{C7AFF130-F62E-4B38-A13E-6801FF8AD349}" srcId="{E0B59CAB-F56D-4128-9446-9C7FD8241A08}" destId="{FA656936-7341-4795-86C1-136EDCFF2C3C}" srcOrd="1" destOrd="0" parTransId="{184BFE8C-24A0-4C5B-8528-956A46FC34F3}" sibTransId="{4623E895-93D9-4C28-8E7D-7D4CF745BB71}"/>
    <dgm:cxn modelId="{6E60DD32-31A6-4C22-881B-E654842CE2DD}" srcId="{752495AA-1E68-424F-BCF2-F60495077C2E}" destId="{E0B59CAB-F56D-4128-9446-9C7FD8241A08}" srcOrd="0" destOrd="0" parTransId="{4EC3E17A-4029-48A1-A31D-E8C265D4C5E9}" sibTransId="{E399CDCB-1187-4746-B260-51786387E327}"/>
    <dgm:cxn modelId="{41FCAC5D-CCA2-4587-90C2-389D65F43016}" type="presOf" srcId="{FA656936-7341-4795-86C1-136EDCFF2C3C}" destId="{D728D80F-B08F-48BE-B76C-CB29DE16842D}" srcOrd="0" destOrd="1" presId="urn:microsoft.com/office/officeart/2009/3/layout/RandomtoResultProcess"/>
    <dgm:cxn modelId="{CB7E8D61-CE1D-427D-A3AF-C97AD4F7829C}" srcId="{E0B59CAB-F56D-4128-9446-9C7FD8241A08}" destId="{E88F97D2-4CA4-4DE7-953A-C33295F815A6}" srcOrd="3" destOrd="0" parTransId="{6DF89695-9546-4AFC-AED2-6FB438D39CE8}" sibTransId="{B1138715-12F0-4138-9416-63DDDBDC6E4C}"/>
    <dgm:cxn modelId="{7BE5D846-54F9-46FE-9AAF-37406285AE61}" srcId="{E3AD8187-DBB8-4ABA-8803-A8EDA7BA5C8A}" destId="{48D4DA94-4117-4868-9FC7-9F85ED4B71A8}" srcOrd="1" destOrd="0" parTransId="{C46B59BE-23F2-4100-899B-41AEA8ABF01C}" sibTransId="{B8E47F8E-7B57-432D-99E6-05802055BA85}"/>
    <dgm:cxn modelId="{B06B2467-249B-4383-B0BD-02D53FC9C3D3}" type="presOf" srcId="{0E50E391-1919-4B4E-8745-C853A21BCDF7}" destId="{D727ED0D-C682-46BE-BF4C-81E850BA63E3}" srcOrd="0" destOrd="0" presId="urn:microsoft.com/office/officeart/2009/3/layout/RandomtoResultProcess"/>
    <dgm:cxn modelId="{4D099D6A-6FE2-495C-9AE5-2C248852B64E}" type="presOf" srcId="{0580E987-848B-4DBB-8D00-653824FA8086}" destId="{D727ED0D-C682-46BE-BF4C-81E850BA63E3}" srcOrd="0" destOrd="2" presId="urn:microsoft.com/office/officeart/2009/3/layout/RandomtoResultProcess"/>
    <dgm:cxn modelId="{4C1A966B-D08B-4C60-8631-8287DE000262}" type="presOf" srcId="{2618CF08-9EFD-480B-A086-6AC5B03F8486}" destId="{D727ED0D-C682-46BE-BF4C-81E850BA63E3}" srcOrd="0" destOrd="4" presId="urn:microsoft.com/office/officeart/2009/3/layout/RandomtoResultProcess"/>
    <dgm:cxn modelId="{EAE8F372-B7C0-4041-B68D-26298C198BA8}" type="presOf" srcId="{063CE979-30AD-437E-8541-93115A5D3015}" destId="{9B0DFCE0-9D19-4E25-B232-0DDAE6583D10}" srcOrd="0" destOrd="0" presId="urn:microsoft.com/office/officeart/2009/3/layout/RandomtoResultProcess"/>
    <dgm:cxn modelId="{2006BC56-3F7E-45F8-9B7B-5AA1787CE21F}" srcId="{752495AA-1E68-424F-BCF2-F60495077C2E}" destId="{87DE2701-A215-4B37-BE39-F3552D4F054E}" srcOrd="1" destOrd="0" parTransId="{9C6A1318-4AED-4746-A66D-9B2F08CEE98B}" sibTransId="{FECBD3A2-20DC-4CD2-86E9-8756407E89F3}"/>
    <dgm:cxn modelId="{21DE737F-59E4-4607-8AC6-E753D3B96AB9}" srcId="{87DE2701-A215-4B37-BE39-F3552D4F054E}" destId="{136BAA7E-E9EE-4BE1-8CE9-03C405555549}" srcOrd="1" destOrd="0" parTransId="{4EF12F6F-0C05-48DD-9B49-B8DDB9E6CDE4}" sibTransId="{E696E813-E112-4FA7-B9DE-226D6D76C247}"/>
    <dgm:cxn modelId="{F4A8E799-1522-48EB-B93E-0BFD948A0A53}" type="presOf" srcId="{EC334A16-1B56-4C00-91D7-5C626DE3F907}" destId="{D727ED0D-C682-46BE-BF4C-81E850BA63E3}" srcOrd="0" destOrd="3" presId="urn:microsoft.com/office/officeart/2009/3/layout/RandomtoResultProcess"/>
    <dgm:cxn modelId="{D23A4A9A-4496-4A63-8D52-3C3D56E52935}" srcId="{E3AD8187-DBB8-4ABA-8803-A8EDA7BA5C8A}" destId="{EC334A16-1B56-4C00-91D7-5C626DE3F907}" srcOrd="3" destOrd="0" parTransId="{813F1ECA-6B7D-42F0-B89F-1988250CFDFB}" sibTransId="{79BE71E9-BEED-4C9F-B9B6-805696BED67E}"/>
    <dgm:cxn modelId="{B1D4AB9E-FC18-4114-8D72-3778A3552B18}" srcId="{E3AD8187-DBB8-4ABA-8803-A8EDA7BA5C8A}" destId="{2618CF08-9EFD-480B-A086-6AC5B03F8486}" srcOrd="4" destOrd="0" parTransId="{78375163-E369-42E0-B4B1-6461527B9B1F}" sibTransId="{9592F85F-D2B3-4F64-98A7-A5713D94F1B9}"/>
    <dgm:cxn modelId="{078F0E9F-63B5-40C4-A43A-E244528C573D}" type="presOf" srcId="{136BAA7E-E9EE-4BE1-8CE9-03C405555549}" destId="{9B0DFCE0-9D19-4E25-B232-0DDAE6583D10}" srcOrd="0" destOrd="1" presId="urn:microsoft.com/office/officeart/2009/3/layout/RandomtoResultProcess"/>
    <dgm:cxn modelId="{A87BEFA0-DB3C-44C4-8D3A-F032FA0C594F}" srcId="{87DE2701-A215-4B37-BE39-F3552D4F054E}" destId="{E0F1CE3F-B9E1-4FF5-8732-09BC993BAA2B}" srcOrd="3" destOrd="0" parTransId="{6D98D140-DC6B-4069-AC8E-A0F0C3C4A5DA}" sibTransId="{023DB58F-4CB6-40B6-B4CF-F2522285389F}"/>
    <dgm:cxn modelId="{A48A8BA9-FD44-4DC3-816C-C1C881A8B79D}" srcId="{E3AD8187-DBB8-4ABA-8803-A8EDA7BA5C8A}" destId="{0580E987-848B-4DBB-8D00-653824FA8086}" srcOrd="2" destOrd="0" parTransId="{E836EBD4-67CC-4D4E-A3B4-A68F606D4013}" sibTransId="{B7C2BE8B-F6D6-4850-9703-63A3A339C5AE}"/>
    <dgm:cxn modelId="{0CDF34AA-57B4-461D-B537-CD1A80920CD5}" type="presOf" srcId="{48D4DA94-4117-4868-9FC7-9F85ED4B71A8}" destId="{D727ED0D-C682-46BE-BF4C-81E850BA63E3}" srcOrd="0" destOrd="1" presId="urn:microsoft.com/office/officeart/2009/3/layout/RandomtoResultProcess"/>
    <dgm:cxn modelId="{84156BB7-CDEE-4F1E-AC67-46AE522EBD5C}" srcId="{E0B59CAB-F56D-4128-9446-9C7FD8241A08}" destId="{9F07F0FB-2D76-46AF-84CF-C8B50BF68775}" srcOrd="2" destOrd="0" parTransId="{C2A23274-8E63-4468-8F51-AB2F60499569}" sibTransId="{D0E6DF56-5572-4ADD-A339-1EF275627E03}"/>
    <dgm:cxn modelId="{B9280BBB-43C7-412C-8981-177BDD8A7401}" type="presOf" srcId="{9F07F0FB-2D76-46AF-84CF-C8B50BF68775}" destId="{D728D80F-B08F-48BE-B76C-CB29DE16842D}" srcOrd="0" destOrd="2" presId="urn:microsoft.com/office/officeart/2009/3/layout/RandomtoResultProcess"/>
    <dgm:cxn modelId="{11BD21D1-9212-4BC7-A040-5F56C8AA97A4}" type="presOf" srcId="{87DE2701-A215-4B37-BE39-F3552D4F054E}" destId="{ACCCEEFB-57EA-489D-AE78-412D58E7F384}" srcOrd="0" destOrd="0" presId="urn:microsoft.com/office/officeart/2009/3/layout/RandomtoResultProcess"/>
    <dgm:cxn modelId="{F38779E0-D521-48E0-8B6D-3170D0498541}" srcId="{87DE2701-A215-4B37-BE39-F3552D4F054E}" destId="{063CE979-30AD-437E-8541-93115A5D3015}" srcOrd="0" destOrd="0" parTransId="{EDB5C6DE-EFCC-43FC-9328-C22392CEF7B5}" sibTransId="{90F18DD2-CF38-4A46-A168-2D8692248CCC}"/>
    <dgm:cxn modelId="{09F004EA-C5A5-49C2-86C9-99F7FB7A8509}" srcId="{752495AA-1E68-424F-BCF2-F60495077C2E}" destId="{E3AD8187-DBB8-4ABA-8803-A8EDA7BA5C8A}" srcOrd="2" destOrd="0" parTransId="{17B48196-D92F-48EE-BF7F-8175693D3CD2}" sibTransId="{6C850F55-6C49-419C-B5D5-57B082952AB9}"/>
    <dgm:cxn modelId="{A5A284EF-2B21-455B-B603-263050BD8290}" srcId="{87DE2701-A215-4B37-BE39-F3552D4F054E}" destId="{1BBFD10E-529B-46AA-9246-ECA13046860D}" srcOrd="2" destOrd="0" parTransId="{86EB7A3E-8782-40DC-8A1D-2185E6FB24E9}" sibTransId="{1A8DC828-FE36-4E44-AEC0-DAF1810FD0C2}"/>
    <dgm:cxn modelId="{7AB3C0F2-8327-4B39-8174-F0919352736E}" type="presOf" srcId="{E3AD8187-DBB8-4ABA-8803-A8EDA7BA5C8A}" destId="{1E45CFE8-DCB6-4946-BDE2-642F69DD3C3F}" srcOrd="0" destOrd="0" presId="urn:microsoft.com/office/officeart/2009/3/layout/RandomtoResultProcess"/>
    <dgm:cxn modelId="{CDDD32F4-2339-4E4A-B762-FED7DAD4704D}" type="presOf" srcId="{CCAC0337-C87D-4BE2-B0D3-426AC6652A76}" destId="{D728D80F-B08F-48BE-B76C-CB29DE16842D}" srcOrd="0" destOrd="4" presId="urn:microsoft.com/office/officeart/2009/3/layout/RandomtoResultProcess"/>
    <dgm:cxn modelId="{9D84DC1A-7EDA-4A28-A109-5E8C76192CD1}" type="presParOf" srcId="{6F62CF96-283F-4CC3-A77E-5F95DD5DF608}" destId="{51977254-8C55-4189-A37B-8D11E8221B8E}" srcOrd="0" destOrd="0" presId="urn:microsoft.com/office/officeart/2009/3/layout/RandomtoResultProcess"/>
    <dgm:cxn modelId="{44503829-B920-4792-9252-03EA8AC0AED5}" type="presParOf" srcId="{51977254-8C55-4189-A37B-8D11E8221B8E}" destId="{9A4BF18E-C42A-481B-96C5-EE3D089BA1C4}" srcOrd="0" destOrd="0" presId="urn:microsoft.com/office/officeart/2009/3/layout/RandomtoResultProcess"/>
    <dgm:cxn modelId="{B82A1442-5D9D-49FE-BA89-1F5C069282CE}" type="presParOf" srcId="{51977254-8C55-4189-A37B-8D11E8221B8E}" destId="{D728D80F-B08F-48BE-B76C-CB29DE16842D}" srcOrd="1" destOrd="0" presId="urn:microsoft.com/office/officeart/2009/3/layout/RandomtoResultProcess"/>
    <dgm:cxn modelId="{F9FA5F50-827C-4A9D-89EF-367D24A5C02B}" type="presParOf" srcId="{51977254-8C55-4189-A37B-8D11E8221B8E}" destId="{136EE277-5C68-443D-941A-AEEDD88A69A5}" srcOrd="2" destOrd="0" presId="urn:microsoft.com/office/officeart/2009/3/layout/RandomtoResultProcess"/>
    <dgm:cxn modelId="{E96CDA28-BDB7-4202-B90D-47CCAF0855E9}" type="presParOf" srcId="{51977254-8C55-4189-A37B-8D11E8221B8E}" destId="{38E28D17-4C58-48F9-BFBD-65B99598EC8B}" srcOrd="3" destOrd="0" presId="urn:microsoft.com/office/officeart/2009/3/layout/RandomtoResultProcess"/>
    <dgm:cxn modelId="{1B374D34-FE38-4257-A585-8A1D760806EF}" type="presParOf" srcId="{51977254-8C55-4189-A37B-8D11E8221B8E}" destId="{2F6BA27D-2D77-46C6-8265-542181164E7D}" srcOrd="4" destOrd="0" presId="urn:microsoft.com/office/officeart/2009/3/layout/RandomtoResultProcess"/>
    <dgm:cxn modelId="{A6414B57-99A3-4A9C-884A-38C7847C4B9D}" type="presParOf" srcId="{51977254-8C55-4189-A37B-8D11E8221B8E}" destId="{B3F793CE-514E-4E02-BCB0-C04BBF9D07A8}" srcOrd="5" destOrd="0" presId="urn:microsoft.com/office/officeart/2009/3/layout/RandomtoResultProcess"/>
    <dgm:cxn modelId="{CE5B124A-32FA-4C3A-9654-8289B4D1E4ED}" type="presParOf" srcId="{51977254-8C55-4189-A37B-8D11E8221B8E}" destId="{3BDAE35A-B464-492C-AB4D-C99F9CA9221C}" srcOrd="6" destOrd="0" presId="urn:microsoft.com/office/officeart/2009/3/layout/RandomtoResultProcess"/>
    <dgm:cxn modelId="{6A815331-1319-4A38-8B63-DCE44974F885}" type="presParOf" srcId="{51977254-8C55-4189-A37B-8D11E8221B8E}" destId="{E6E0A9BD-D56C-4B08-AA60-F7E031BD0D70}" srcOrd="7" destOrd="0" presId="urn:microsoft.com/office/officeart/2009/3/layout/RandomtoResultProcess"/>
    <dgm:cxn modelId="{CC322D79-5002-4D13-9BBE-4657DBB069C8}" type="presParOf" srcId="{51977254-8C55-4189-A37B-8D11E8221B8E}" destId="{40A348B0-B2C5-4F00-878C-DBCCFFB87713}" srcOrd="8" destOrd="0" presId="urn:microsoft.com/office/officeart/2009/3/layout/RandomtoResultProcess"/>
    <dgm:cxn modelId="{5DF236BE-013F-48B6-83E0-8341EC34C64F}" type="presParOf" srcId="{51977254-8C55-4189-A37B-8D11E8221B8E}" destId="{F9DB3072-E9CF-492A-8339-479B1C026840}" srcOrd="9" destOrd="0" presId="urn:microsoft.com/office/officeart/2009/3/layout/RandomtoResultProcess"/>
    <dgm:cxn modelId="{AABDBE4E-3808-4F47-939C-F07C8D3A818A}" type="presParOf" srcId="{51977254-8C55-4189-A37B-8D11E8221B8E}" destId="{7BBCD3EA-F050-4D8C-8729-88B2DD8EAC74}" srcOrd="10" destOrd="0" presId="urn:microsoft.com/office/officeart/2009/3/layout/RandomtoResultProcess"/>
    <dgm:cxn modelId="{A52D7E83-0F31-4FD7-86C2-C849AFD7D33E}" type="presParOf" srcId="{51977254-8C55-4189-A37B-8D11E8221B8E}" destId="{10A0652F-2E32-43FD-951F-C25174D17744}" srcOrd="11" destOrd="0" presId="urn:microsoft.com/office/officeart/2009/3/layout/RandomtoResultProcess"/>
    <dgm:cxn modelId="{8F209AC4-9A42-4DEE-9FA6-EE0CDDB6B02C}" type="presParOf" srcId="{51977254-8C55-4189-A37B-8D11E8221B8E}" destId="{9EF77652-E2C2-4DA3-A740-F22CE6A2197F}" srcOrd="12" destOrd="0" presId="urn:microsoft.com/office/officeart/2009/3/layout/RandomtoResultProcess"/>
    <dgm:cxn modelId="{5EB00CD8-1ADA-40C8-A3D4-1B708472C2D3}" type="presParOf" srcId="{51977254-8C55-4189-A37B-8D11E8221B8E}" destId="{BDB657C7-73B5-422B-8C51-897BD3370A88}" srcOrd="13" destOrd="0" presId="urn:microsoft.com/office/officeart/2009/3/layout/RandomtoResultProcess"/>
    <dgm:cxn modelId="{A0761E18-1057-492C-948F-16C91A3D65EA}" type="presParOf" srcId="{51977254-8C55-4189-A37B-8D11E8221B8E}" destId="{2A9FB768-B6D1-4EB2-A224-FCAFE14AE567}" srcOrd="14" destOrd="0" presId="urn:microsoft.com/office/officeart/2009/3/layout/RandomtoResultProcess"/>
    <dgm:cxn modelId="{96E676D1-7EC2-4846-83EA-E14BC7E9448B}" type="presParOf" srcId="{51977254-8C55-4189-A37B-8D11E8221B8E}" destId="{01B0D482-4EAA-49A0-A3DE-A0367722391D}" srcOrd="15" destOrd="0" presId="urn:microsoft.com/office/officeart/2009/3/layout/RandomtoResultProcess"/>
    <dgm:cxn modelId="{FE04D042-5613-4274-81CB-4E9AF6E76998}" type="presParOf" srcId="{51977254-8C55-4189-A37B-8D11E8221B8E}" destId="{D32C210D-BE5E-4AEC-85AC-0D4E2F629A60}" srcOrd="16" destOrd="0" presId="urn:microsoft.com/office/officeart/2009/3/layout/RandomtoResultProcess"/>
    <dgm:cxn modelId="{0123DFF8-8AD4-45BB-9D49-29385CCBFDD6}" type="presParOf" srcId="{51977254-8C55-4189-A37B-8D11E8221B8E}" destId="{5A7D41CF-88CE-448D-9F33-8F3A59295C9A}" srcOrd="17" destOrd="0" presId="urn:microsoft.com/office/officeart/2009/3/layout/RandomtoResultProcess"/>
    <dgm:cxn modelId="{80BC45F4-9775-40D6-852F-6694773A2ACD}" type="presParOf" srcId="{51977254-8C55-4189-A37B-8D11E8221B8E}" destId="{0480298E-9B66-4B76-B24B-BE0174CA010F}" srcOrd="18" destOrd="0" presId="urn:microsoft.com/office/officeart/2009/3/layout/RandomtoResultProcess"/>
    <dgm:cxn modelId="{BBD8C1BD-66D2-43A1-AA9B-3D06642C7353}" type="presParOf" srcId="{51977254-8C55-4189-A37B-8D11E8221B8E}" destId="{2D8299AE-F59D-4D03-A635-9527D6D154EF}" srcOrd="19" destOrd="0" presId="urn:microsoft.com/office/officeart/2009/3/layout/RandomtoResultProcess"/>
    <dgm:cxn modelId="{EBA3B8D8-876F-4A26-B7D7-E41367591495}" type="presParOf" srcId="{6F62CF96-283F-4CC3-A77E-5F95DD5DF608}" destId="{CD2BF3C2-09DC-4850-B9F6-FF3F6D968CC5}" srcOrd="1" destOrd="0" presId="urn:microsoft.com/office/officeart/2009/3/layout/RandomtoResultProcess"/>
    <dgm:cxn modelId="{766A8E48-40F8-402C-8E28-9EE2AD6DBAED}" type="presParOf" srcId="{CD2BF3C2-09DC-4850-B9F6-FF3F6D968CC5}" destId="{7641E9CE-AFB8-48B1-8961-089336C4B7E3}" srcOrd="0" destOrd="0" presId="urn:microsoft.com/office/officeart/2009/3/layout/RandomtoResultProcess"/>
    <dgm:cxn modelId="{BD8C049B-CCEF-4109-BD72-C57E8C89D21D}" type="presParOf" srcId="{CD2BF3C2-09DC-4850-B9F6-FF3F6D968CC5}" destId="{B9DD2F4C-8A5B-4EF5-8D43-2E790D380AA6}" srcOrd="1" destOrd="0" presId="urn:microsoft.com/office/officeart/2009/3/layout/RandomtoResultProcess"/>
    <dgm:cxn modelId="{F1583948-F07A-43BB-967A-B076A20A8C0B}" type="presParOf" srcId="{6F62CF96-283F-4CC3-A77E-5F95DD5DF608}" destId="{6E9A3121-50F2-4512-9409-3DA2FE49E52C}" srcOrd="2" destOrd="0" presId="urn:microsoft.com/office/officeart/2009/3/layout/RandomtoResultProcess"/>
    <dgm:cxn modelId="{EBF8CE1E-C0D7-4066-B067-2293F00DC364}" type="presParOf" srcId="{6E9A3121-50F2-4512-9409-3DA2FE49E52C}" destId="{ACCCEEFB-57EA-489D-AE78-412D58E7F384}" srcOrd="0" destOrd="0" presId="urn:microsoft.com/office/officeart/2009/3/layout/RandomtoResultProcess"/>
    <dgm:cxn modelId="{82A62D38-14B2-4BDA-94ED-75F1EAF58F42}" type="presParOf" srcId="{6E9A3121-50F2-4512-9409-3DA2FE49E52C}" destId="{9B0DFCE0-9D19-4E25-B232-0DDAE6583D10}" srcOrd="1" destOrd="0" presId="urn:microsoft.com/office/officeart/2009/3/layout/RandomtoResultProcess"/>
    <dgm:cxn modelId="{273A7ADE-DBE7-46E0-A578-866EBD645FD3}" type="presParOf" srcId="{6E9A3121-50F2-4512-9409-3DA2FE49E52C}" destId="{D2AB4BA1-8908-4EFF-94A7-217D8AD6D4B4}" srcOrd="2" destOrd="0" presId="urn:microsoft.com/office/officeart/2009/3/layout/RandomtoResultProcess"/>
    <dgm:cxn modelId="{7FAC702A-9BE8-42BD-B472-99A52ACE58A4}" type="presParOf" srcId="{6F62CF96-283F-4CC3-A77E-5F95DD5DF608}" destId="{EDA79B0C-30C4-42A9-A57D-BCB002BE863B}" srcOrd="3" destOrd="0" presId="urn:microsoft.com/office/officeart/2009/3/layout/RandomtoResultProcess"/>
    <dgm:cxn modelId="{46DF4368-1CAF-4B67-B5C8-DBAE2C0626EC}" type="presParOf" srcId="{EDA79B0C-30C4-42A9-A57D-BCB002BE863B}" destId="{31628647-200D-434F-BF23-F59F55B46295}" srcOrd="0" destOrd="0" presId="urn:microsoft.com/office/officeart/2009/3/layout/RandomtoResultProcess"/>
    <dgm:cxn modelId="{912E204F-C770-42C1-AC13-B0004E18D0FF}" type="presParOf" srcId="{EDA79B0C-30C4-42A9-A57D-BCB002BE863B}" destId="{4365AEC5-F95F-4F98-A4F7-DDFDE30C3026}" srcOrd="1" destOrd="0" presId="urn:microsoft.com/office/officeart/2009/3/layout/RandomtoResultProcess"/>
    <dgm:cxn modelId="{84BFFB9C-A3F5-476D-84CD-C21066A3A7B1}" type="presParOf" srcId="{6F62CF96-283F-4CC3-A77E-5F95DD5DF608}" destId="{4DB5C8E9-651C-459F-903F-AD4065D2C314}" srcOrd="4" destOrd="0" presId="urn:microsoft.com/office/officeart/2009/3/layout/RandomtoResultProcess"/>
    <dgm:cxn modelId="{2A47A122-A5A9-4A8D-8415-89028C748EA0}" type="presParOf" srcId="{4DB5C8E9-651C-459F-903F-AD4065D2C314}" destId="{1E45CFE8-DCB6-4946-BDE2-642F69DD3C3F}" srcOrd="0" destOrd="0" presId="urn:microsoft.com/office/officeart/2009/3/layout/RandomtoResultProcess"/>
    <dgm:cxn modelId="{0F5F648A-4E52-4AD3-A6FE-C4F044ACB282}" type="presParOf" srcId="{4DB5C8E9-651C-459F-903F-AD4065D2C314}" destId="{D727ED0D-C682-46BE-BF4C-81E850BA63E3}" srcOrd="1" destOrd="0" presId="urn:microsoft.com/office/officeart/2009/3/layout/RandomtoResultProcess"/>
    <dgm:cxn modelId="{0C98B13C-7266-401D-825B-EDB567D6FDDD}" type="presParOf" srcId="{4DB5C8E9-651C-459F-903F-AD4065D2C314}" destId="{60B88B6E-671F-4908-AF17-7A502A5633EC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3F4C6B-5A05-4989-825D-00DD95297FF7}" type="doc">
      <dgm:prSet loTypeId="urn:microsoft.com/office/officeart/2018/2/layout/IconLabelList" loCatId="icon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131CE2D-9433-40BB-8746-601C0D96A0F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 baseline="0"/>
            <a:t>Briefing</a:t>
          </a:r>
          <a:endParaRPr lang="en-US"/>
        </a:p>
      </dgm:t>
    </dgm:pt>
    <dgm:pt modelId="{B3D51AA5-1C3F-4818-8B84-25E94120BAE3}" type="parTrans" cxnId="{FB83A5AA-F3D0-4D53-AC0F-7F732565252E}">
      <dgm:prSet/>
      <dgm:spPr/>
      <dgm:t>
        <a:bodyPr/>
        <a:lstStyle/>
        <a:p>
          <a:endParaRPr lang="en-US"/>
        </a:p>
      </dgm:t>
    </dgm:pt>
    <dgm:pt modelId="{2D6A1661-A08B-4191-810A-5B298B60A687}" type="sibTrans" cxnId="{FB83A5AA-F3D0-4D53-AC0F-7F732565252E}">
      <dgm:prSet/>
      <dgm:spPr/>
      <dgm:t>
        <a:bodyPr/>
        <a:lstStyle/>
        <a:p>
          <a:endParaRPr lang="en-US"/>
        </a:p>
      </dgm:t>
    </dgm:pt>
    <dgm:pt modelId="{692BF81A-3C77-4734-8C6F-CFAE7F762E2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i="0" baseline="0"/>
            <a:t>Agenda </a:t>
          </a:r>
          <a:endParaRPr lang="en-US"/>
        </a:p>
      </dgm:t>
    </dgm:pt>
    <dgm:pt modelId="{7466067F-797A-4BA0-AE22-14970A040970}" type="parTrans" cxnId="{021D6FB8-BD55-4C1D-B23D-10E755D0D947}">
      <dgm:prSet/>
      <dgm:spPr/>
      <dgm:t>
        <a:bodyPr/>
        <a:lstStyle/>
        <a:p>
          <a:endParaRPr lang="en-US"/>
        </a:p>
      </dgm:t>
    </dgm:pt>
    <dgm:pt modelId="{50533921-0E9B-420A-8D10-BAE6605A8305}" type="sibTrans" cxnId="{021D6FB8-BD55-4C1D-B23D-10E755D0D947}">
      <dgm:prSet/>
      <dgm:spPr/>
      <dgm:t>
        <a:bodyPr/>
        <a:lstStyle/>
        <a:p>
          <a:endParaRPr lang="en-US"/>
        </a:p>
      </dgm:t>
    </dgm:pt>
    <dgm:pt modelId="{D8CEFDC9-598D-45D9-9034-C39287809F3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Input – pre, post and during</a:t>
          </a:r>
        </a:p>
      </dgm:t>
    </dgm:pt>
    <dgm:pt modelId="{F8A72883-03E3-4FE3-9E7F-7327363A4419}" type="parTrans" cxnId="{0D219E02-4C8F-42C3-A908-E1F4420348DE}">
      <dgm:prSet/>
      <dgm:spPr/>
      <dgm:t>
        <a:bodyPr/>
        <a:lstStyle/>
        <a:p>
          <a:endParaRPr lang="en-GB"/>
        </a:p>
      </dgm:t>
    </dgm:pt>
    <dgm:pt modelId="{9CB1C97C-14B8-4E61-9219-4A9DCF1FCD34}" type="sibTrans" cxnId="{0D219E02-4C8F-42C3-A908-E1F4420348DE}">
      <dgm:prSet/>
      <dgm:spPr/>
      <dgm:t>
        <a:bodyPr/>
        <a:lstStyle/>
        <a:p>
          <a:endParaRPr lang="en-GB"/>
        </a:p>
      </dgm:t>
    </dgm:pt>
    <dgm:pt modelId="{D89EDB5A-45AE-4DF6-AB98-1884E05C325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Chairing</a:t>
          </a:r>
        </a:p>
      </dgm:t>
    </dgm:pt>
    <dgm:pt modelId="{5D8D6ACE-ECA5-4B29-90FC-3F4B1CE8448F}" type="parTrans" cxnId="{2120DD04-0EE9-4A25-B67D-C688A51936F3}">
      <dgm:prSet/>
      <dgm:spPr/>
      <dgm:t>
        <a:bodyPr/>
        <a:lstStyle/>
        <a:p>
          <a:endParaRPr lang="en-GB"/>
        </a:p>
      </dgm:t>
    </dgm:pt>
    <dgm:pt modelId="{AE0D5F96-EEF5-4276-816F-F9E69909FF2B}" type="sibTrans" cxnId="{2120DD04-0EE9-4A25-B67D-C688A51936F3}">
      <dgm:prSet/>
      <dgm:spPr/>
      <dgm:t>
        <a:bodyPr/>
        <a:lstStyle/>
        <a:p>
          <a:endParaRPr lang="en-GB"/>
        </a:p>
      </dgm:t>
    </dgm:pt>
    <dgm:pt modelId="{9DA0285A-C7F4-4052-81E6-8FB8945587B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Teams channel/email</a:t>
          </a:r>
        </a:p>
      </dgm:t>
    </dgm:pt>
    <dgm:pt modelId="{4008B1A5-67B6-4AB9-B86C-58D9B825043F}" type="parTrans" cxnId="{BD122EBE-CE5D-42CE-96D5-3BFE5DAD46FB}">
      <dgm:prSet/>
      <dgm:spPr/>
      <dgm:t>
        <a:bodyPr/>
        <a:lstStyle/>
        <a:p>
          <a:endParaRPr lang="en-GB"/>
        </a:p>
      </dgm:t>
    </dgm:pt>
    <dgm:pt modelId="{7BB35719-F63F-479D-B009-1128E576F50A}" type="sibTrans" cxnId="{BD122EBE-CE5D-42CE-96D5-3BFE5DAD46FB}">
      <dgm:prSet/>
      <dgm:spPr/>
      <dgm:t>
        <a:bodyPr/>
        <a:lstStyle/>
        <a:p>
          <a:endParaRPr lang="en-GB"/>
        </a:p>
      </dgm:t>
    </dgm:pt>
    <dgm:pt modelId="{085FD62C-5D14-4C5A-B8F9-AD13542E739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Building confidence </a:t>
          </a:r>
        </a:p>
      </dgm:t>
    </dgm:pt>
    <dgm:pt modelId="{93568453-F509-49B6-9BAB-EF03FBE3C5A8}" type="parTrans" cxnId="{13D89EC5-A3A6-4314-BA4F-3FB15749518C}">
      <dgm:prSet/>
      <dgm:spPr/>
      <dgm:t>
        <a:bodyPr/>
        <a:lstStyle/>
        <a:p>
          <a:endParaRPr lang="en-GB"/>
        </a:p>
      </dgm:t>
    </dgm:pt>
    <dgm:pt modelId="{57050676-6980-446A-BD8F-BBAC32A8A9A6}" type="sibTrans" cxnId="{13D89EC5-A3A6-4314-BA4F-3FB15749518C}">
      <dgm:prSet/>
      <dgm:spPr/>
      <dgm:t>
        <a:bodyPr/>
        <a:lstStyle/>
        <a:p>
          <a:endParaRPr lang="en-GB"/>
        </a:p>
      </dgm:t>
    </dgm:pt>
    <dgm:pt modelId="{4474495D-B3B4-4363-9D17-8267AEA5CFF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Wider context – University policies etc.</a:t>
          </a:r>
        </a:p>
      </dgm:t>
    </dgm:pt>
    <dgm:pt modelId="{FD18E94A-5175-4611-BD09-E213227B944C}" type="parTrans" cxnId="{12EA9478-2D78-420A-BD9D-038102F8BFCB}">
      <dgm:prSet/>
      <dgm:spPr/>
      <dgm:t>
        <a:bodyPr/>
        <a:lstStyle/>
        <a:p>
          <a:endParaRPr lang="en-GB"/>
        </a:p>
      </dgm:t>
    </dgm:pt>
    <dgm:pt modelId="{50AFB22E-1490-4D5F-A020-3BAF62391B37}" type="sibTrans" cxnId="{12EA9478-2D78-420A-BD9D-038102F8BFCB}">
      <dgm:prSet/>
      <dgm:spPr/>
      <dgm:t>
        <a:bodyPr/>
        <a:lstStyle/>
        <a:p>
          <a:endParaRPr lang="en-GB"/>
        </a:p>
      </dgm:t>
    </dgm:pt>
    <dgm:pt modelId="{6A174C4A-AB22-42B3-97CD-6A7C296A237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Informal</a:t>
          </a:r>
        </a:p>
      </dgm:t>
    </dgm:pt>
    <dgm:pt modelId="{4F9D6BE4-9A8A-47DE-A244-57BDD1099AC5}" type="parTrans" cxnId="{DDC165EB-6F2C-4C97-B141-6E647C0FEF3F}">
      <dgm:prSet/>
      <dgm:spPr/>
      <dgm:t>
        <a:bodyPr/>
        <a:lstStyle/>
        <a:p>
          <a:endParaRPr lang="en-GB"/>
        </a:p>
      </dgm:t>
    </dgm:pt>
    <dgm:pt modelId="{ED41B8F0-D91B-4579-B806-A007E26041BA}" type="sibTrans" cxnId="{DDC165EB-6F2C-4C97-B141-6E647C0FEF3F}">
      <dgm:prSet/>
      <dgm:spPr/>
      <dgm:t>
        <a:bodyPr/>
        <a:lstStyle/>
        <a:p>
          <a:endParaRPr lang="en-GB"/>
        </a:p>
      </dgm:t>
    </dgm:pt>
    <dgm:pt modelId="{679334F4-2EEA-4DDA-AADA-2DB879232987}" type="pres">
      <dgm:prSet presAssocID="{5A3F4C6B-5A05-4989-825D-00DD95297FF7}" presName="root" presStyleCnt="0">
        <dgm:presLayoutVars>
          <dgm:dir/>
          <dgm:resizeHandles val="exact"/>
        </dgm:presLayoutVars>
      </dgm:prSet>
      <dgm:spPr/>
    </dgm:pt>
    <dgm:pt modelId="{6172D5B6-8510-4774-9F94-34D52DA929DE}" type="pres">
      <dgm:prSet presAssocID="{F131CE2D-9433-40BB-8746-601C0D96A0F1}" presName="compNode" presStyleCnt="0"/>
      <dgm:spPr/>
    </dgm:pt>
    <dgm:pt modelId="{004A87FD-5621-47D2-A230-07F281FB9682}" type="pres">
      <dgm:prSet presAssocID="{F131CE2D-9433-40BB-8746-601C0D96A0F1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F4FFD27-AEB9-4416-BE02-B3FCDAA55311}" type="pres">
      <dgm:prSet presAssocID="{F131CE2D-9433-40BB-8746-601C0D96A0F1}" presName="spaceRect" presStyleCnt="0"/>
      <dgm:spPr/>
    </dgm:pt>
    <dgm:pt modelId="{1E227560-D52C-4051-B534-2FA152B832FB}" type="pres">
      <dgm:prSet presAssocID="{F131CE2D-9433-40BB-8746-601C0D96A0F1}" presName="textRect" presStyleLbl="revTx" presStyleIdx="0" presStyleCnt="8">
        <dgm:presLayoutVars>
          <dgm:chMax val="1"/>
          <dgm:chPref val="1"/>
        </dgm:presLayoutVars>
      </dgm:prSet>
      <dgm:spPr/>
    </dgm:pt>
    <dgm:pt modelId="{1DDE9A5A-1EB6-419E-9C55-C4760A01E862}" type="pres">
      <dgm:prSet presAssocID="{2D6A1661-A08B-4191-810A-5B298B60A687}" presName="sibTrans" presStyleCnt="0"/>
      <dgm:spPr/>
    </dgm:pt>
    <dgm:pt modelId="{73452B4D-4A8E-47D2-A2A1-4B3DE4978ED1}" type="pres">
      <dgm:prSet presAssocID="{4474495D-B3B4-4363-9D17-8267AEA5CFF2}" presName="compNode" presStyleCnt="0"/>
      <dgm:spPr/>
    </dgm:pt>
    <dgm:pt modelId="{5FF00871-5DDB-4C18-9B95-0556E963225D}" type="pres">
      <dgm:prSet presAssocID="{4474495D-B3B4-4363-9D17-8267AEA5CFF2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 with solid fill"/>
        </a:ext>
      </dgm:extLst>
    </dgm:pt>
    <dgm:pt modelId="{517470E9-5E28-4E1D-AE9C-9F2E3DC83929}" type="pres">
      <dgm:prSet presAssocID="{4474495D-B3B4-4363-9D17-8267AEA5CFF2}" presName="spaceRect" presStyleCnt="0"/>
      <dgm:spPr/>
    </dgm:pt>
    <dgm:pt modelId="{BD901DBD-3AB6-4A64-B424-3EE09495AF4A}" type="pres">
      <dgm:prSet presAssocID="{4474495D-B3B4-4363-9D17-8267AEA5CFF2}" presName="textRect" presStyleLbl="revTx" presStyleIdx="1" presStyleCnt="8">
        <dgm:presLayoutVars>
          <dgm:chMax val="1"/>
          <dgm:chPref val="1"/>
        </dgm:presLayoutVars>
      </dgm:prSet>
      <dgm:spPr/>
    </dgm:pt>
    <dgm:pt modelId="{EA1235BE-79BF-477E-AB1C-6411BB219EB9}" type="pres">
      <dgm:prSet presAssocID="{50AFB22E-1490-4D5F-A020-3BAF62391B37}" presName="sibTrans" presStyleCnt="0"/>
      <dgm:spPr/>
    </dgm:pt>
    <dgm:pt modelId="{66213E57-0185-453E-8AAE-241CA03C11DC}" type="pres">
      <dgm:prSet presAssocID="{692BF81A-3C77-4734-8C6F-CFAE7F762E29}" presName="compNode" presStyleCnt="0"/>
      <dgm:spPr/>
    </dgm:pt>
    <dgm:pt modelId="{BDE96106-FFA2-4BE0-A279-C9E0D1360F6C}" type="pres">
      <dgm:prSet presAssocID="{692BF81A-3C77-4734-8C6F-CFAE7F762E29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5255FBA1-66DA-4594-A2EF-B33841800E8D}" type="pres">
      <dgm:prSet presAssocID="{692BF81A-3C77-4734-8C6F-CFAE7F762E29}" presName="spaceRect" presStyleCnt="0"/>
      <dgm:spPr/>
    </dgm:pt>
    <dgm:pt modelId="{AAC41DAC-C205-4DE5-B524-35C8436FCF7E}" type="pres">
      <dgm:prSet presAssocID="{692BF81A-3C77-4734-8C6F-CFAE7F762E29}" presName="textRect" presStyleLbl="revTx" presStyleIdx="2" presStyleCnt="8">
        <dgm:presLayoutVars>
          <dgm:chMax val="1"/>
          <dgm:chPref val="1"/>
        </dgm:presLayoutVars>
      </dgm:prSet>
      <dgm:spPr/>
    </dgm:pt>
    <dgm:pt modelId="{06B0AD57-B7F7-4D5B-B406-A7FC98F27F68}" type="pres">
      <dgm:prSet presAssocID="{50533921-0E9B-420A-8D10-BAE6605A8305}" presName="sibTrans" presStyleCnt="0"/>
      <dgm:spPr/>
    </dgm:pt>
    <dgm:pt modelId="{373DD2FC-57DE-4E48-BF8A-BCB05929E4EA}" type="pres">
      <dgm:prSet presAssocID="{D89EDB5A-45AE-4DF6-AB98-1884E05C3256}" presName="compNode" presStyleCnt="0"/>
      <dgm:spPr/>
    </dgm:pt>
    <dgm:pt modelId="{7280DE45-216A-4E3C-9844-567A02F068FA}" type="pres">
      <dgm:prSet presAssocID="{D89EDB5A-45AE-4DF6-AB98-1884E05C3256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rector's Chair with solid fill"/>
        </a:ext>
      </dgm:extLst>
    </dgm:pt>
    <dgm:pt modelId="{05782445-4EAB-419F-842B-913D58244DEF}" type="pres">
      <dgm:prSet presAssocID="{D89EDB5A-45AE-4DF6-AB98-1884E05C3256}" presName="spaceRect" presStyleCnt="0"/>
      <dgm:spPr/>
    </dgm:pt>
    <dgm:pt modelId="{7672B3EF-ED33-4208-AA97-7A90339794F6}" type="pres">
      <dgm:prSet presAssocID="{D89EDB5A-45AE-4DF6-AB98-1884E05C3256}" presName="textRect" presStyleLbl="revTx" presStyleIdx="3" presStyleCnt="8">
        <dgm:presLayoutVars>
          <dgm:chMax val="1"/>
          <dgm:chPref val="1"/>
        </dgm:presLayoutVars>
      </dgm:prSet>
      <dgm:spPr/>
    </dgm:pt>
    <dgm:pt modelId="{6AE42548-92CD-4E70-B79A-E11ABBA07B48}" type="pres">
      <dgm:prSet presAssocID="{AE0D5F96-EEF5-4276-816F-F9E69909FF2B}" presName="sibTrans" presStyleCnt="0"/>
      <dgm:spPr/>
    </dgm:pt>
    <dgm:pt modelId="{D231A4EB-497D-4EB1-BF53-3DFFEAB2792D}" type="pres">
      <dgm:prSet presAssocID="{D8CEFDC9-598D-45D9-9034-C39287809F33}" presName="compNode" presStyleCnt="0"/>
      <dgm:spPr/>
    </dgm:pt>
    <dgm:pt modelId="{3B44F243-5EC9-493A-9D36-C404624A0D8C}" type="pres">
      <dgm:prSet presAssocID="{D8CEFDC9-598D-45D9-9034-C39287809F33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 with solid fill"/>
        </a:ext>
      </dgm:extLst>
    </dgm:pt>
    <dgm:pt modelId="{0DD1459D-0F11-4B0E-AA5B-011AF51EB9C9}" type="pres">
      <dgm:prSet presAssocID="{D8CEFDC9-598D-45D9-9034-C39287809F33}" presName="spaceRect" presStyleCnt="0"/>
      <dgm:spPr/>
    </dgm:pt>
    <dgm:pt modelId="{8CDB94D6-D4E0-44C3-9B15-1B5546A56CA5}" type="pres">
      <dgm:prSet presAssocID="{D8CEFDC9-598D-45D9-9034-C39287809F33}" presName="textRect" presStyleLbl="revTx" presStyleIdx="4" presStyleCnt="8">
        <dgm:presLayoutVars>
          <dgm:chMax val="1"/>
          <dgm:chPref val="1"/>
        </dgm:presLayoutVars>
      </dgm:prSet>
      <dgm:spPr/>
    </dgm:pt>
    <dgm:pt modelId="{62CFE241-8DAD-4EBD-8933-89C40005A504}" type="pres">
      <dgm:prSet presAssocID="{9CB1C97C-14B8-4E61-9219-4A9DCF1FCD34}" presName="sibTrans" presStyleCnt="0"/>
      <dgm:spPr/>
    </dgm:pt>
    <dgm:pt modelId="{DBD73F32-982C-4CD3-A6E6-899EAFAB2DED}" type="pres">
      <dgm:prSet presAssocID="{6A174C4A-AB22-42B3-97CD-6A7C296A2372}" presName="compNode" presStyleCnt="0"/>
      <dgm:spPr/>
    </dgm:pt>
    <dgm:pt modelId="{0315F8F7-0F95-4E37-B612-E2D30F2D1AE0}" type="pres">
      <dgm:prSet presAssocID="{6A174C4A-AB22-42B3-97CD-6A7C296A2372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ers with solid fill"/>
        </a:ext>
      </dgm:extLst>
    </dgm:pt>
    <dgm:pt modelId="{8334C728-5DFB-40A7-923B-3D842D7B373C}" type="pres">
      <dgm:prSet presAssocID="{6A174C4A-AB22-42B3-97CD-6A7C296A2372}" presName="spaceRect" presStyleCnt="0"/>
      <dgm:spPr/>
    </dgm:pt>
    <dgm:pt modelId="{416FB1B6-D457-43DA-B198-B8E8C682276A}" type="pres">
      <dgm:prSet presAssocID="{6A174C4A-AB22-42B3-97CD-6A7C296A2372}" presName="textRect" presStyleLbl="revTx" presStyleIdx="5" presStyleCnt="8">
        <dgm:presLayoutVars>
          <dgm:chMax val="1"/>
          <dgm:chPref val="1"/>
        </dgm:presLayoutVars>
      </dgm:prSet>
      <dgm:spPr/>
    </dgm:pt>
    <dgm:pt modelId="{828C0F65-AB3B-4E2B-814C-07197603492D}" type="pres">
      <dgm:prSet presAssocID="{ED41B8F0-D91B-4579-B806-A007E26041BA}" presName="sibTrans" presStyleCnt="0"/>
      <dgm:spPr/>
    </dgm:pt>
    <dgm:pt modelId="{2CA07553-9CB4-44A9-A0D8-2F1A5380193D}" type="pres">
      <dgm:prSet presAssocID="{9DA0285A-C7F4-4052-81E6-8FB8945587BC}" presName="compNode" presStyleCnt="0"/>
      <dgm:spPr/>
    </dgm:pt>
    <dgm:pt modelId="{971ED19A-F697-435F-8DB8-672C4AF93E48}" type="pres">
      <dgm:prSet presAssocID="{9DA0285A-C7F4-4052-81E6-8FB8945587BC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gaphone1 with solid fill"/>
        </a:ext>
      </dgm:extLst>
    </dgm:pt>
    <dgm:pt modelId="{074854F0-4479-472B-AA79-523EFC4614D3}" type="pres">
      <dgm:prSet presAssocID="{9DA0285A-C7F4-4052-81E6-8FB8945587BC}" presName="spaceRect" presStyleCnt="0"/>
      <dgm:spPr/>
    </dgm:pt>
    <dgm:pt modelId="{130DFC14-78F1-4C90-BA13-C7C6C0803FC5}" type="pres">
      <dgm:prSet presAssocID="{9DA0285A-C7F4-4052-81E6-8FB8945587BC}" presName="textRect" presStyleLbl="revTx" presStyleIdx="6" presStyleCnt="8">
        <dgm:presLayoutVars>
          <dgm:chMax val="1"/>
          <dgm:chPref val="1"/>
        </dgm:presLayoutVars>
      </dgm:prSet>
      <dgm:spPr/>
    </dgm:pt>
    <dgm:pt modelId="{A50C6F43-992B-4B57-8970-E24288BA9F80}" type="pres">
      <dgm:prSet presAssocID="{7BB35719-F63F-479D-B009-1128E576F50A}" presName="sibTrans" presStyleCnt="0"/>
      <dgm:spPr/>
    </dgm:pt>
    <dgm:pt modelId="{0974822C-5A1B-412B-8746-6E4C6A85A141}" type="pres">
      <dgm:prSet presAssocID="{085FD62C-5D14-4C5A-B8F9-AD13542E7392}" presName="compNode" presStyleCnt="0"/>
      <dgm:spPr/>
    </dgm:pt>
    <dgm:pt modelId="{EB8E5309-7589-4468-B15D-C4A3CDC019F5}" type="pres">
      <dgm:prSet presAssocID="{085FD62C-5D14-4C5A-B8F9-AD13542E7392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mail with solid fill"/>
        </a:ext>
      </dgm:extLst>
    </dgm:pt>
    <dgm:pt modelId="{C2170A95-1937-4E91-9ED5-A92D3B54491D}" type="pres">
      <dgm:prSet presAssocID="{085FD62C-5D14-4C5A-B8F9-AD13542E7392}" presName="spaceRect" presStyleCnt="0"/>
      <dgm:spPr/>
    </dgm:pt>
    <dgm:pt modelId="{0477539A-181F-4795-B8C4-7C2A48346406}" type="pres">
      <dgm:prSet presAssocID="{085FD62C-5D14-4C5A-B8F9-AD13542E7392}" presName="textRect" presStyleLbl="revTx" presStyleIdx="7" presStyleCnt="8">
        <dgm:presLayoutVars>
          <dgm:chMax val="1"/>
          <dgm:chPref val="1"/>
        </dgm:presLayoutVars>
      </dgm:prSet>
      <dgm:spPr/>
    </dgm:pt>
  </dgm:ptLst>
  <dgm:cxnLst>
    <dgm:cxn modelId="{0D219E02-4C8F-42C3-A908-E1F4420348DE}" srcId="{5A3F4C6B-5A05-4989-825D-00DD95297FF7}" destId="{D8CEFDC9-598D-45D9-9034-C39287809F33}" srcOrd="4" destOrd="0" parTransId="{F8A72883-03E3-4FE3-9E7F-7327363A4419}" sibTransId="{9CB1C97C-14B8-4E61-9219-4A9DCF1FCD34}"/>
    <dgm:cxn modelId="{2120DD04-0EE9-4A25-B67D-C688A51936F3}" srcId="{5A3F4C6B-5A05-4989-825D-00DD95297FF7}" destId="{D89EDB5A-45AE-4DF6-AB98-1884E05C3256}" srcOrd="3" destOrd="0" parTransId="{5D8D6ACE-ECA5-4B29-90FC-3F4B1CE8448F}" sibTransId="{AE0D5F96-EEF5-4276-816F-F9E69909FF2B}"/>
    <dgm:cxn modelId="{6BF9B305-6FCF-471B-8571-C7E5071B65F6}" type="presOf" srcId="{F131CE2D-9433-40BB-8746-601C0D96A0F1}" destId="{1E227560-D52C-4051-B534-2FA152B832FB}" srcOrd="0" destOrd="0" presId="urn:microsoft.com/office/officeart/2018/2/layout/IconLabelList"/>
    <dgm:cxn modelId="{E7153107-981B-47BD-B513-7E471221C4AA}" type="presOf" srcId="{692BF81A-3C77-4734-8C6F-CFAE7F762E29}" destId="{AAC41DAC-C205-4DE5-B524-35C8436FCF7E}" srcOrd="0" destOrd="0" presId="urn:microsoft.com/office/officeart/2018/2/layout/IconLabelList"/>
    <dgm:cxn modelId="{3F06FF64-F24A-4C0A-8B0E-A32BEE2D6549}" type="presOf" srcId="{4474495D-B3B4-4363-9D17-8267AEA5CFF2}" destId="{BD901DBD-3AB6-4A64-B424-3EE09495AF4A}" srcOrd="0" destOrd="0" presId="urn:microsoft.com/office/officeart/2018/2/layout/IconLabelList"/>
    <dgm:cxn modelId="{C4081F49-AA78-4641-905A-0090D43718ED}" type="presOf" srcId="{085FD62C-5D14-4C5A-B8F9-AD13542E7392}" destId="{0477539A-181F-4795-B8C4-7C2A48346406}" srcOrd="0" destOrd="0" presId="urn:microsoft.com/office/officeart/2018/2/layout/IconLabelList"/>
    <dgm:cxn modelId="{12EA9478-2D78-420A-BD9D-038102F8BFCB}" srcId="{5A3F4C6B-5A05-4989-825D-00DD95297FF7}" destId="{4474495D-B3B4-4363-9D17-8267AEA5CFF2}" srcOrd="1" destOrd="0" parTransId="{FD18E94A-5175-4611-BD09-E213227B944C}" sibTransId="{50AFB22E-1490-4D5F-A020-3BAF62391B37}"/>
    <dgm:cxn modelId="{038CEF9C-8F26-4844-A21C-95C68245C6C7}" type="presOf" srcId="{6A174C4A-AB22-42B3-97CD-6A7C296A2372}" destId="{416FB1B6-D457-43DA-B198-B8E8C682276A}" srcOrd="0" destOrd="0" presId="urn:microsoft.com/office/officeart/2018/2/layout/IconLabelList"/>
    <dgm:cxn modelId="{FB83A5AA-F3D0-4D53-AC0F-7F732565252E}" srcId="{5A3F4C6B-5A05-4989-825D-00DD95297FF7}" destId="{F131CE2D-9433-40BB-8746-601C0D96A0F1}" srcOrd="0" destOrd="0" parTransId="{B3D51AA5-1C3F-4818-8B84-25E94120BAE3}" sibTransId="{2D6A1661-A08B-4191-810A-5B298B60A687}"/>
    <dgm:cxn modelId="{021D6FB8-BD55-4C1D-B23D-10E755D0D947}" srcId="{5A3F4C6B-5A05-4989-825D-00DD95297FF7}" destId="{692BF81A-3C77-4734-8C6F-CFAE7F762E29}" srcOrd="2" destOrd="0" parTransId="{7466067F-797A-4BA0-AE22-14970A040970}" sibTransId="{50533921-0E9B-420A-8D10-BAE6605A8305}"/>
    <dgm:cxn modelId="{365DA1B8-ED30-4B55-84E9-94C491F981C9}" type="presOf" srcId="{5A3F4C6B-5A05-4989-825D-00DD95297FF7}" destId="{679334F4-2EEA-4DDA-AADA-2DB879232987}" srcOrd="0" destOrd="0" presId="urn:microsoft.com/office/officeart/2018/2/layout/IconLabelList"/>
    <dgm:cxn modelId="{BD122EBE-CE5D-42CE-96D5-3BFE5DAD46FB}" srcId="{5A3F4C6B-5A05-4989-825D-00DD95297FF7}" destId="{9DA0285A-C7F4-4052-81E6-8FB8945587BC}" srcOrd="6" destOrd="0" parTransId="{4008B1A5-67B6-4AB9-B86C-58D9B825043F}" sibTransId="{7BB35719-F63F-479D-B009-1128E576F50A}"/>
    <dgm:cxn modelId="{13D89EC5-A3A6-4314-BA4F-3FB15749518C}" srcId="{5A3F4C6B-5A05-4989-825D-00DD95297FF7}" destId="{085FD62C-5D14-4C5A-B8F9-AD13542E7392}" srcOrd="7" destOrd="0" parTransId="{93568453-F509-49B6-9BAB-EF03FBE3C5A8}" sibTransId="{57050676-6980-446A-BD8F-BBAC32A8A9A6}"/>
    <dgm:cxn modelId="{8F6D80D6-D3C2-44B6-815B-73743899D543}" type="presOf" srcId="{D8CEFDC9-598D-45D9-9034-C39287809F33}" destId="{8CDB94D6-D4E0-44C3-9B15-1B5546A56CA5}" srcOrd="0" destOrd="0" presId="urn:microsoft.com/office/officeart/2018/2/layout/IconLabelList"/>
    <dgm:cxn modelId="{A202D5E6-054E-4934-98AE-03463684978D}" type="presOf" srcId="{D89EDB5A-45AE-4DF6-AB98-1884E05C3256}" destId="{7672B3EF-ED33-4208-AA97-7A90339794F6}" srcOrd="0" destOrd="0" presId="urn:microsoft.com/office/officeart/2018/2/layout/IconLabelList"/>
    <dgm:cxn modelId="{DDC165EB-6F2C-4C97-B141-6E647C0FEF3F}" srcId="{5A3F4C6B-5A05-4989-825D-00DD95297FF7}" destId="{6A174C4A-AB22-42B3-97CD-6A7C296A2372}" srcOrd="5" destOrd="0" parTransId="{4F9D6BE4-9A8A-47DE-A244-57BDD1099AC5}" sibTransId="{ED41B8F0-D91B-4579-B806-A007E26041BA}"/>
    <dgm:cxn modelId="{570F4EFD-0E85-4CE8-BB67-A7ADCFFA6BF5}" type="presOf" srcId="{9DA0285A-C7F4-4052-81E6-8FB8945587BC}" destId="{130DFC14-78F1-4C90-BA13-C7C6C0803FC5}" srcOrd="0" destOrd="0" presId="urn:microsoft.com/office/officeart/2018/2/layout/IconLabelList"/>
    <dgm:cxn modelId="{79752906-8318-449B-868E-4959D2426FE8}" type="presParOf" srcId="{679334F4-2EEA-4DDA-AADA-2DB879232987}" destId="{6172D5B6-8510-4774-9F94-34D52DA929DE}" srcOrd="0" destOrd="0" presId="urn:microsoft.com/office/officeart/2018/2/layout/IconLabelList"/>
    <dgm:cxn modelId="{3CFE190C-4810-46DF-9175-EDC48D7C557B}" type="presParOf" srcId="{6172D5B6-8510-4774-9F94-34D52DA929DE}" destId="{004A87FD-5621-47D2-A230-07F281FB9682}" srcOrd="0" destOrd="0" presId="urn:microsoft.com/office/officeart/2018/2/layout/IconLabelList"/>
    <dgm:cxn modelId="{9D3716DF-17C2-4AD8-8B4C-1EF5223CCFCC}" type="presParOf" srcId="{6172D5B6-8510-4774-9F94-34D52DA929DE}" destId="{3F4FFD27-AEB9-4416-BE02-B3FCDAA55311}" srcOrd="1" destOrd="0" presId="urn:microsoft.com/office/officeart/2018/2/layout/IconLabelList"/>
    <dgm:cxn modelId="{583710E2-B4C1-4B75-8928-68C45DEA5CC3}" type="presParOf" srcId="{6172D5B6-8510-4774-9F94-34D52DA929DE}" destId="{1E227560-D52C-4051-B534-2FA152B832FB}" srcOrd="2" destOrd="0" presId="urn:microsoft.com/office/officeart/2018/2/layout/IconLabelList"/>
    <dgm:cxn modelId="{ADC9F43D-C338-4F1B-A6DD-756AFE0DA54A}" type="presParOf" srcId="{679334F4-2EEA-4DDA-AADA-2DB879232987}" destId="{1DDE9A5A-1EB6-419E-9C55-C4760A01E862}" srcOrd="1" destOrd="0" presId="urn:microsoft.com/office/officeart/2018/2/layout/IconLabelList"/>
    <dgm:cxn modelId="{2CE15AEE-BF35-4CB4-9138-52A2DB9156FB}" type="presParOf" srcId="{679334F4-2EEA-4DDA-AADA-2DB879232987}" destId="{73452B4D-4A8E-47D2-A2A1-4B3DE4978ED1}" srcOrd="2" destOrd="0" presId="urn:microsoft.com/office/officeart/2018/2/layout/IconLabelList"/>
    <dgm:cxn modelId="{8F7292CE-4D02-4338-A2D6-AFB71812019F}" type="presParOf" srcId="{73452B4D-4A8E-47D2-A2A1-4B3DE4978ED1}" destId="{5FF00871-5DDB-4C18-9B95-0556E963225D}" srcOrd="0" destOrd="0" presId="urn:microsoft.com/office/officeart/2018/2/layout/IconLabelList"/>
    <dgm:cxn modelId="{C3BCDCB5-038D-4FE9-B846-2488599E4680}" type="presParOf" srcId="{73452B4D-4A8E-47D2-A2A1-4B3DE4978ED1}" destId="{517470E9-5E28-4E1D-AE9C-9F2E3DC83929}" srcOrd="1" destOrd="0" presId="urn:microsoft.com/office/officeart/2018/2/layout/IconLabelList"/>
    <dgm:cxn modelId="{35181132-2595-434A-AC75-3D5547D88D67}" type="presParOf" srcId="{73452B4D-4A8E-47D2-A2A1-4B3DE4978ED1}" destId="{BD901DBD-3AB6-4A64-B424-3EE09495AF4A}" srcOrd="2" destOrd="0" presId="urn:microsoft.com/office/officeart/2018/2/layout/IconLabelList"/>
    <dgm:cxn modelId="{EF957AC5-1528-41F5-AD4B-2A63E1F46D5C}" type="presParOf" srcId="{679334F4-2EEA-4DDA-AADA-2DB879232987}" destId="{EA1235BE-79BF-477E-AB1C-6411BB219EB9}" srcOrd="3" destOrd="0" presId="urn:microsoft.com/office/officeart/2018/2/layout/IconLabelList"/>
    <dgm:cxn modelId="{74EEC8B9-7FE5-437F-93C1-C002DD24ECB4}" type="presParOf" srcId="{679334F4-2EEA-4DDA-AADA-2DB879232987}" destId="{66213E57-0185-453E-8AAE-241CA03C11DC}" srcOrd="4" destOrd="0" presId="urn:microsoft.com/office/officeart/2018/2/layout/IconLabelList"/>
    <dgm:cxn modelId="{CA290E21-F91B-41CD-9C93-0ADB42489AC3}" type="presParOf" srcId="{66213E57-0185-453E-8AAE-241CA03C11DC}" destId="{BDE96106-FFA2-4BE0-A279-C9E0D1360F6C}" srcOrd="0" destOrd="0" presId="urn:microsoft.com/office/officeart/2018/2/layout/IconLabelList"/>
    <dgm:cxn modelId="{0294F79D-D0CB-4EC6-B1D7-8EB4F93C015E}" type="presParOf" srcId="{66213E57-0185-453E-8AAE-241CA03C11DC}" destId="{5255FBA1-66DA-4594-A2EF-B33841800E8D}" srcOrd="1" destOrd="0" presId="urn:microsoft.com/office/officeart/2018/2/layout/IconLabelList"/>
    <dgm:cxn modelId="{7753873B-8313-4D07-997A-23E19C5CCF6B}" type="presParOf" srcId="{66213E57-0185-453E-8AAE-241CA03C11DC}" destId="{AAC41DAC-C205-4DE5-B524-35C8436FCF7E}" srcOrd="2" destOrd="0" presId="urn:microsoft.com/office/officeart/2018/2/layout/IconLabelList"/>
    <dgm:cxn modelId="{50B2D05F-1815-4689-9BAB-65030DF73762}" type="presParOf" srcId="{679334F4-2EEA-4DDA-AADA-2DB879232987}" destId="{06B0AD57-B7F7-4D5B-B406-A7FC98F27F68}" srcOrd="5" destOrd="0" presId="urn:microsoft.com/office/officeart/2018/2/layout/IconLabelList"/>
    <dgm:cxn modelId="{4E6A46BC-09C3-47FA-9260-729A624856C2}" type="presParOf" srcId="{679334F4-2EEA-4DDA-AADA-2DB879232987}" destId="{373DD2FC-57DE-4E48-BF8A-BCB05929E4EA}" srcOrd="6" destOrd="0" presId="urn:microsoft.com/office/officeart/2018/2/layout/IconLabelList"/>
    <dgm:cxn modelId="{0D252B5F-E1D4-43E1-90D6-5956D745C031}" type="presParOf" srcId="{373DD2FC-57DE-4E48-BF8A-BCB05929E4EA}" destId="{7280DE45-216A-4E3C-9844-567A02F068FA}" srcOrd="0" destOrd="0" presId="urn:microsoft.com/office/officeart/2018/2/layout/IconLabelList"/>
    <dgm:cxn modelId="{46793135-FB85-4C98-99CE-AF05921313EB}" type="presParOf" srcId="{373DD2FC-57DE-4E48-BF8A-BCB05929E4EA}" destId="{05782445-4EAB-419F-842B-913D58244DEF}" srcOrd="1" destOrd="0" presId="urn:microsoft.com/office/officeart/2018/2/layout/IconLabelList"/>
    <dgm:cxn modelId="{6DBB3E2F-12F5-4E66-910F-3A8EB9FBD5B2}" type="presParOf" srcId="{373DD2FC-57DE-4E48-BF8A-BCB05929E4EA}" destId="{7672B3EF-ED33-4208-AA97-7A90339794F6}" srcOrd="2" destOrd="0" presId="urn:microsoft.com/office/officeart/2018/2/layout/IconLabelList"/>
    <dgm:cxn modelId="{761963EA-BFD7-4534-9A12-5C1A20486F8B}" type="presParOf" srcId="{679334F4-2EEA-4DDA-AADA-2DB879232987}" destId="{6AE42548-92CD-4E70-B79A-E11ABBA07B48}" srcOrd="7" destOrd="0" presId="urn:microsoft.com/office/officeart/2018/2/layout/IconLabelList"/>
    <dgm:cxn modelId="{AE0B7713-1C27-44EF-AE43-F24A66539E56}" type="presParOf" srcId="{679334F4-2EEA-4DDA-AADA-2DB879232987}" destId="{D231A4EB-497D-4EB1-BF53-3DFFEAB2792D}" srcOrd="8" destOrd="0" presId="urn:microsoft.com/office/officeart/2018/2/layout/IconLabelList"/>
    <dgm:cxn modelId="{886750D8-3351-4A47-9B44-A1A1B87AE339}" type="presParOf" srcId="{D231A4EB-497D-4EB1-BF53-3DFFEAB2792D}" destId="{3B44F243-5EC9-493A-9D36-C404624A0D8C}" srcOrd="0" destOrd="0" presId="urn:microsoft.com/office/officeart/2018/2/layout/IconLabelList"/>
    <dgm:cxn modelId="{2C58E8FD-F625-4C25-B576-BA9AF298EC99}" type="presParOf" srcId="{D231A4EB-497D-4EB1-BF53-3DFFEAB2792D}" destId="{0DD1459D-0F11-4B0E-AA5B-011AF51EB9C9}" srcOrd="1" destOrd="0" presId="urn:microsoft.com/office/officeart/2018/2/layout/IconLabelList"/>
    <dgm:cxn modelId="{A80C0A24-80CA-4D44-BA5F-0D5906B4EA29}" type="presParOf" srcId="{D231A4EB-497D-4EB1-BF53-3DFFEAB2792D}" destId="{8CDB94D6-D4E0-44C3-9B15-1B5546A56CA5}" srcOrd="2" destOrd="0" presId="urn:microsoft.com/office/officeart/2018/2/layout/IconLabelList"/>
    <dgm:cxn modelId="{22C64042-C891-4DB8-9D9E-1432D0A77820}" type="presParOf" srcId="{679334F4-2EEA-4DDA-AADA-2DB879232987}" destId="{62CFE241-8DAD-4EBD-8933-89C40005A504}" srcOrd="9" destOrd="0" presId="urn:microsoft.com/office/officeart/2018/2/layout/IconLabelList"/>
    <dgm:cxn modelId="{98B71D73-91C5-4605-B845-4727841B5006}" type="presParOf" srcId="{679334F4-2EEA-4DDA-AADA-2DB879232987}" destId="{DBD73F32-982C-4CD3-A6E6-899EAFAB2DED}" srcOrd="10" destOrd="0" presId="urn:microsoft.com/office/officeart/2018/2/layout/IconLabelList"/>
    <dgm:cxn modelId="{9EF40758-05C0-402D-9579-B4B29F5CCCAD}" type="presParOf" srcId="{DBD73F32-982C-4CD3-A6E6-899EAFAB2DED}" destId="{0315F8F7-0F95-4E37-B612-E2D30F2D1AE0}" srcOrd="0" destOrd="0" presId="urn:microsoft.com/office/officeart/2018/2/layout/IconLabelList"/>
    <dgm:cxn modelId="{88840533-0A6E-435A-BE4F-BFD8A89A8EF5}" type="presParOf" srcId="{DBD73F32-982C-4CD3-A6E6-899EAFAB2DED}" destId="{8334C728-5DFB-40A7-923B-3D842D7B373C}" srcOrd="1" destOrd="0" presId="urn:microsoft.com/office/officeart/2018/2/layout/IconLabelList"/>
    <dgm:cxn modelId="{86CA0D27-DAF9-4389-BEF1-2F7423283D5D}" type="presParOf" srcId="{DBD73F32-982C-4CD3-A6E6-899EAFAB2DED}" destId="{416FB1B6-D457-43DA-B198-B8E8C682276A}" srcOrd="2" destOrd="0" presId="urn:microsoft.com/office/officeart/2018/2/layout/IconLabelList"/>
    <dgm:cxn modelId="{06AB1CC6-6DF7-4F66-AE85-70D3D4F9E931}" type="presParOf" srcId="{679334F4-2EEA-4DDA-AADA-2DB879232987}" destId="{828C0F65-AB3B-4E2B-814C-07197603492D}" srcOrd="11" destOrd="0" presId="urn:microsoft.com/office/officeart/2018/2/layout/IconLabelList"/>
    <dgm:cxn modelId="{A4599DDF-5B00-4CFD-A574-8DD7BF980804}" type="presParOf" srcId="{679334F4-2EEA-4DDA-AADA-2DB879232987}" destId="{2CA07553-9CB4-44A9-A0D8-2F1A5380193D}" srcOrd="12" destOrd="0" presId="urn:microsoft.com/office/officeart/2018/2/layout/IconLabelList"/>
    <dgm:cxn modelId="{2FB0EFB1-D71A-485A-8B2F-F01A521B8D30}" type="presParOf" srcId="{2CA07553-9CB4-44A9-A0D8-2F1A5380193D}" destId="{971ED19A-F697-435F-8DB8-672C4AF93E48}" srcOrd="0" destOrd="0" presId="urn:microsoft.com/office/officeart/2018/2/layout/IconLabelList"/>
    <dgm:cxn modelId="{EBF961C4-A87B-4082-9D3C-038F9BAE87AD}" type="presParOf" srcId="{2CA07553-9CB4-44A9-A0D8-2F1A5380193D}" destId="{074854F0-4479-472B-AA79-523EFC4614D3}" srcOrd="1" destOrd="0" presId="urn:microsoft.com/office/officeart/2018/2/layout/IconLabelList"/>
    <dgm:cxn modelId="{B2FD8C63-DA4E-421D-AE98-CCA8A9905223}" type="presParOf" srcId="{2CA07553-9CB4-44A9-A0D8-2F1A5380193D}" destId="{130DFC14-78F1-4C90-BA13-C7C6C0803FC5}" srcOrd="2" destOrd="0" presId="urn:microsoft.com/office/officeart/2018/2/layout/IconLabelList"/>
    <dgm:cxn modelId="{A53C5ED2-EC0A-414B-A8D3-F8D7FA40D10D}" type="presParOf" srcId="{679334F4-2EEA-4DDA-AADA-2DB879232987}" destId="{A50C6F43-992B-4B57-8970-E24288BA9F80}" srcOrd="13" destOrd="0" presId="urn:microsoft.com/office/officeart/2018/2/layout/IconLabelList"/>
    <dgm:cxn modelId="{61450DA5-3395-49CB-9263-62AECC746702}" type="presParOf" srcId="{679334F4-2EEA-4DDA-AADA-2DB879232987}" destId="{0974822C-5A1B-412B-8746-6E4C6A85A141}" srcOrd="14" destOrd="0" presId="urn:microsoft.com/office/officeart/2018/2/layout/IconLabelList"/>
    <dgm:cxn modelId="{044E5681-199F-427F-A981-90C77014884E}" type="presParOf" srcId="{0974822C-5A1B-412B-8746-6E4C6A85A141}" destId="{EB8E5309-7589-4468-B15D-C4A3CDC019F5}" srcOrd="0" destOrd="0" presId="urn:microsoft.com/office/officeart/2018/2/layout/IconLabelList"/>
    <dgm:cxn modelId="{B12A3BAE-930D-4825-8E56-61B4FD259D0C}" type="presParOf" srcId="{0974822C-5A1B-412B-8746-6E4C6A85A141}" destId="{C2170A95-1937-4E91-9ED5-A92D3B54491D}" srcOrd="1" destOrd="0" presId="urn:microsoft.com/office/officeart/2018/2/layout/IconLabelList"/>
    <dgm:cxn modelId="{DC98022C-F5D8-4C1E-A67D-FDDF0878B8FC}" type="presParOf" srcId="{0974822C-5A1B-412B-8746-6E4C6A85A141}" destId="{0477539A-181F-4795-B8C4-7C2A4834640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E5D13E-18DC-4C60-9B52-8B2808E95E01}" type="doc">
      <dgm:prSet loTypeId="urn:microsoft.com/office/officeart/2005/8/layout/bProcess3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D7196C8-FD83-466A-9410-9215C31C6812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Proactive rather than reactive</a:t>
          </a:r>
          <a:endParaRPr lang="en-US" dirty="0">
            <a:solidFill>
              <a:schemeClr val="tx1"/>
            </a:solidFill>
          </a:endParaRPr>
        </a:p>
      </dgm:t>
    </dgm:pt>
    <dgm:pt modelId="{34B5FB3A-1BAE-4FBB-9BF5-0065C2BE7531}" type="parTrans" cxnId="{B21C1740-1642-462E-B3CB-20EE85724B6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7D83529-623C-4550-BAFC-4657E84125C0}" type="sibTrans" cxnId="{B21C1740-1642-462E-B3CB-20EE85724B6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E0976C5-F1F6-4311-A0AE-CDD589F1926B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Limiting ‘guest’</a:t>
          </a:r>
          <a:endParaRPr lang="en-US" dirty="0">
            <a:solidFill>
              <a:schemeClr val="tx1"/>
            </a:solidFill>
          </a:endParaRPr>
        </a:p>
      </dgm:t>
    </dgm:pt>
    <dgm:pt modelId="{6D6BD264-2C88-40BC-856E-0168024A4198}" type="parTrans" cxnId="{74FB5ADB-3100-447F-920D-01C65F70AED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63AEF09-FF4C-4524-BD8A-7C3B81BA68CD}" type="sibTrans" cxnId="{74FB5ADB-3100-447F-920D-01C65F70AED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8B1DCB3-3182-458D-B7AB-E5A01E4D4842}">
      <dgm:prSet/>
      <dgm:spPr/>
      <dgm:t>
        <a:bodyPr/>
        <a:lstStyle/>
        <a:p>
          <a:r>
            <a:rPr lang="en-GB">
              <a:solidFill>
                <a:schemeClr val="tx1"/>
              </a:solidFill>
            </a:rPr>
            <a:t>Substantial items – WPC paper</a:t>
          </a:r>
          <a:endParaRPr lang="en-US">
            <a:solidFill>
              <a:schemeClr val="tx1"/>
            </a:solidFill>
          </a:endParaRPr>
        </a:p>
      </dgm:t>
    </dgm:pt>
    <dgm:pt modelId="{E1E558CC-AD3A-42DB-88EA-E2EECD52B606}" type="parTrans" cxnId="{9DBA89BE-9B22-47FA-9F73-553E7E4CE6B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A68144-4898-489F-B1FF-3EA3220C3E75}" type="sibTrans" cxnId="{9DBA89BE-9B22-47FA-9F73-553E7E4CE6B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6114F17-8ACA-4302-8E2F-255A257D6A45}">
      <dgm:prSet/>
      <dgm:spPr/>
      <dgm:t>
        <a:bodyPr/>
        <a:lstStyle/>
        <a:p>
          <a:r>
            <a:rPr lang="en-GB">
              <a:solidFill>
                <a:schemeClr val="tx1"/>
              </a:solidFill>
            </a:rPr>
            <a:t>Demonstrating next step/impact </a:t>
          </a:r>
          <a:endParaRPr lang="en-US">
            <a:solidFill>
              <a:schemeClr val="tx1"/>
            </a:solidFill>
          </a:endParaRPr>
        </a:p>
      </dgm:t>
    </dgm:pt>
    <dgm:pt modelId="{F16F2F73-E30F-48E4-9BB4-492C74E58100}" type="parTrans" cxnId="{CDE7D058-CD60-4456-8B87-3064AE4A4C5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8516E20-9623-4A38-9141-00F148B347E4}" type="sibTrans" cxnId="{CDE7D058-CD60-4456-8B87-3064AE4A4C5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EBAFCFB-ADA6-4416-BE1A-A1FF00B3153E}">
      <dgm:prSet/>
      <dgm:spPr/>
      <dgm:t>
        <a:bodyPr/>
        <a:lstStyle/>
        <a:p>
          <a:r>
            <a:rPr lang="en-GB">
              <a:solidFill>
                <a:schemeClr val="tx1"/>
              </a:solidFill>
            </a:rPr>
            <a:t>Acknowledging but not focusing on personal experience</a:t>
          </a:r>
          <a:endParaRPr lang="en-US">
            <a:solidFill>
              <a:schemeClr val="tx1"/>
            </a:solidFill>
          </a:endParaRPr>
        </a:p>
      </dgm:t>
    </dgm:pt>
    <dgm:pt modelId="{64862BC2-FBF5-48C9-8597-80834AD1B70C}" type="parTrans" cxnId="{65F0BE31-61DB-4E92-A54E-C06593A054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8BA3B5D-46E0-49DC-A2C3-168D5054ED47}" type="sibTrans" cxnId="{65F0BE31-61DB-4E92-A54E-C06593A054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AF77679-E3EE-463E-B081-736511FEAFB8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Review</a:t>
          </a:r>
          <a:endParaRPr lang="en-US" dirty="0">
            <a:solidFill>
              <a:schemeClr val="tx1"/>
            </a:solidFill>
          </a:endParaRPr>
        </a:p>
      </dgm:t>
    </dgm:pt>
    <dgm:pt modelId="{A40CC32B-BCB1-4440-A2EF-485523DB8BA9}" type="parTrans" cxnId="{98576DC9-464A-4889-9328-989F9C91453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3855BE9-E5DF-41AB-BB03-68DCEA5ABB24}" type="sibTrans" cxnId="{98576DC9-464A-4889-9328-989F9C91453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E48324A-A2A7-42F9-BE8F-B61404605C1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Collaboration</a:t>
          </a:r>
        </a:p>
      </dgm:t>
    </dgm:pt>
    <dgm:pt modelId="{4DADD1DC-6884-4EA3-AAFF-A57CD3A11D7F}" type="parTrans" cxnId="{784C371E-D84F-4029-A9D3-835A7143475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9AFD606-4621-4BEC-99B9-10794F18473D}" type="sibTrans" cxnId="{784C371E-D84F-4029-A9D3-835A7143475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CF8A457-3FA6-4655-9BD1-4EAE377F210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Briefing and setting expectations re role</a:t>
          </a:r>
        </a:p>
      </dgm:t>
    </dgm:pt>
    <dgm:pt modelId="{D949FEF8-3FEB-4509-86E4-A21DED9D2B94}" type="parTrans" cxnId="{53A3FAC2-C7D3-4718-9B1D-17BA62D73CC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2BA2A2A-68F5-44F5-A882-A81401E7DC34}" type="sibTrans" cxnId="{53A3FAC2-C7D3-4718-9B1D-17BA62D73CC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24CA0E6C-5379-4B8B-9640-EDE0EB2B61F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Student voice – not a focus group</a:t>
          </a:r>
        </a:p>
      </dgm:t>
    </dgm:pt>
    <dgm:pt modelId="{D44B8DE9-1DB5-4B18-ABF0-E4FBA2061DB1}" type="parTrans" cxnId="{A0B41B2B-A848-4DBE-BA94-AE66D7C2FDF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C6C5DE8-2765-440A-9C77-C1B719C03984}" type="sibTrans" cxnId="{A0B41B2B-A848-4DBE-BA94-AE66D7C2FDF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92239B0-483B-477D-95E4-09A497D29BD7}" type="pres">
      <dgm:prSet presAssocID="{9DE5D13E-18DC-4C60-9B52-8B2808E95E01}" presName="Name0" presStyleCnt="0">
        <dgm:presLayoutVars>
          <dgm:dir/>
          <dgm:resizeHandles val="exact"/>
        </dgm:presLayoutVars>
      </dgm:prSet>
      <dgm:spPr/>
    </dgm:pt>
    <dgm:pt modelId="{CA8148AC-05D1-4126-979A-7C1FB9DF8EF5}" type="pres">
      <dgm:prSet presAssocID="{9CF8A457-3FA6-4655-9BD1-4EAE377F2109}" presName="node" presStyleLbl="node1" presStyleIdx="0" presStyleCnt="9">
        <dgm:presLayoutVars>
          <dgm:bulletEnabled val="1"/>
        </dgm:presLayoutVars>
      </dgm:prSet>
      <dgm:spPr/>
    </dgm:pt>
    <dgm:pt modelId="{6E746BAB-FB86-4536-A720-8D2717BF5C10}" type="pres">
      <dgm:prSet presAssocID="{72BA2A2A-68F5-44F5-A882-A81401E7DC34}" presName="sibTrans" presStyleLbl="sibTrans1D1" presStyleIdx="0" presStyleCnt="8"/>
      <dgm:spPr/>
    </dgm:pt>
    <dgm:pt modelId="{1DF35F6E-EFD8-43A5-A0F2-58BC98207D88}" type="pres">
      <dgm:prSet presAssocID="{72BA2A2A-68F5-44F5-A882-A81401E7DC34}" presName="connectorText" presStyleLbl="sibTrans1D1" presStyleIdx="0" presStyleCnt="8"/>
      <dgm:spPr/>
    </dgm:pt>
    <dgm:pt modelId="{1206AD94-B95F-42E5-B973-FD0DCEF71971}" type="pres">
      <dgm:prSet presAssocID="{CD7196C8-FD83-466A-9410-9215C31C6812}" presName="node" presStyleLbl="node1" presStyleIdx="1" presStyleCnt="9">
        <dgm:presLayoutVars>
          <dgm:bulletEnabled val="1"/>
        </dgm:presLayoutVars>
      </dgm:prSet>
      <dgm:spPr/>
    </dgm:pt>
    <dgm:pt modelId="{B4BD9015-BA3B-4BAB-B67B-DB568C9B6A34}" type="pres">
      <dgm:prSet presAssocID="{37D83529-623C-4550-BAFC-4657E84125C0}" presName="sibTrans" presStyleLbl="sibTrans1D1" presStyleIdx="1" presStyleCnt="8"/>
      <dgm:spPr/>
    </dgm:pt>
    <dgm:pt modelId="{03CE7D01-053A-49AB-A052-EFB9E9E5E928}" type="pres">
      <dgm:prSet presAssocID="{37D83529-623C-4550-BAFC-4657E84125C0}" presName="connectorText" presStyleLbl="sibTrans1D1" presStyleIdx="1" presStyleCnt="8"/>
      <dgm:spPr/>
    </dgm:pt>
    <dgm:pt modelId="{81BC62EA-4DDE-4AF6-9793-10733184A2AD}" type="pres">
      <dgm:prSet presAssocID="{AE0976C5-F1F6-4311-A0AE-CDD589F1926B}" presName="node" presStyleLbl="node1" presStyleIdx="2" presStyleCnt="9">
        <dgm:presLayoutVars>
          <dgm:bulletEnabled val="1"/>
        </dgm:presLayoutVars>
      </dgm:prSet>
      <dgm:spPr/>
    </dgm:pt>
    <dgm:pt modelId="{AE3D7A6B-46EE-4FD3-8DE7-2120E4531EF6}" type="pres">
      <dgm:prSet presAssocID="{563AEF09-FF4C-4524-BD8A-7C3B81BA68CD}" presName="sibTrans" presStyleLbl="sibTrans1D1" presStyleIdx="2" presStyleCnt="8"/>
      <dgm:spPr/>
    </dgm:pt>
    <dgm:pt modelId="{E9D902F0-EED2-4222-884F-F1C9368DCBB8}" type="pres">
      <dgm:prSet presAssocID="{563AEF09-FF4C-4524-BD8A-7C3B81BA68CD}" presName="connectorText" presStyleLbl="sibTrans1D1" presStyleIdx="2" presStyleCnt="8"/>
      <dgm:spPr/>
    </dgm:pt>
    <dgm:pt modelId="{BC9EE961-BCE9-47C4-88AE-7FC343F6B617}" type="pres">
      <dgm:prSet presAssocID="{24CA0E6C-5379-4B8B-9640-EDE0EB2B61F9}" presName="node" presStyleLbl="node1" presStyleIdx="3" presStyleCnt="9">
        <dgm:presLayoutVars>
          <dgm:bulletEnabled val="1"/>
        </dgm:presLayoutVars>
      </dgm:prSet>
      <dgm:spPr/>
    </dgm:pt>
    <dgm:pt modelId="{6E484A5E-747E-49CE-9505-B8C302011F80}" type="pres">
      <dgm:prSet presAssocID="{FC6C5DE8-2765-440A-9C77-C1B719C03984}" presName="sibTrans" presStyleLbl="sibTrans1D1" presStyleIdx="3" presStyleCnt="8"/>
      <dgm:spPr/>
    </dgm:pt>
    <dgm:pt modelId="{774AA88E-D96C-4FBE-826E-0F1037EE0D44}" type="pres">
      <dgm:prSet presAssocID="{FC6C5DE8-2765-440A-9C77-C1B719C03984}" presName="connectorText" presStyleLbl="sibTrans1D1" presStyleIdx="3" presStyleCnt="8"/>
      <dgm:spPr/>
    </dgm:pt>
    <dgm:pt modelId="{715964CB-B614-4AF5-A4D5-B35B10594E0B}" type="pres">
      <dgm:prSet presAssocID="{A8B1DCB3-3182-458D-B7AB-E5A01E4D4842}" presName="node" presStyleLbl="node1" presStyleIdx="4" presStyleCnt="9">
        <dgm:presLayoutVars>
          <dgm:bulletEnabled val="1"/>
        </dgm:presLayoutVars>
      </dgm:prSet>
      <dgm:spPr/>
    </dgm:pt>
    <dgm:pt modelId="{5B54FF36-427C-441E-BC41-6D07EDBFD086}" type="pres">
      <dgm:prSet presAssocID="{9AA68144-4898-489F-B1FF-3EA3220C3E75}" presName="sibTrans" presStyleLbl="sibTrans1D1" presStyleIdx="4" presStyleCnt="8"/>
      <dgm:spPr/>
    </dgm:pt>
    <dgm:pt modelId="{4F09DEB1-CE65-418F-A6A1-53CD2AC3C627}" type="pres">
      <dgm:prSet presAssocID="{9AA68144-4898-489F-B1FF-3EA3220C3E75}" presName="connectorText" presStyleLbl="sibTrans1D1" presStyleIdx="4" presStyleCnt="8"/>
      <dgm:spPr/>
    </dgm:pt>
    <dgm:pt modelId="{C90E8BEB-8730-46F1-AE54-0D3AAC121EF1}" type="pres">
      <dgm:prSet presAssocID="{C6114F17-8ACA-4302-8E2F-255A257D6A45}" presName="node" presStyleLbl="node1" presStyleIdx="5" presStyleCnt="9">
        <dgm:presLayoutVars>
          <dgm:bulletEnabled val="1"/>
        </dgm:presLayoutVars>
      </dgm:prSet>
      <dgm:spPr/>
    </dgm:pt>
    <dgm:pt modelId="{B31155A0-25B6-48E6-8393-A29D3276BB69}" type="pres">
      <dgm:prSet presAssocID="{58516E20-9623-4A38-9141-00F148B347E4}" presName="sibTrans" presStyleLbl="sibTrans1D1" presStyleIdx="5" presStyleCnt="8"/>
      <dgm:spPr/>
    </dgm:pt>
    <dgm:pt modelId="{A0713119-CF9C-43A7-A112-802A17B602F4}" type="pres">
      <dgm:prSet presAssocID="{58516E20-9623-4A38-9141-00F148B347E4}" presName="connectorText" presStyleLbl="sibTrans1D1" presStyleIdx="5" presStyleCnt="8"/>
      <dgm:spPr/>
    </dgm:pt>
    <dgm:pt modelId="{AA52BB90-AF9F-4952-83A1-B1EA3FBDA5D8}" type="pres">
      <dgm:prSet presAssocID="{2EBAFCFB-ADA6-4416-BE1A-A1FF00B3153E}" presName="node" presStyleLbl="node1" presStyleIdx="6" presStyleCnt="9">
        <dgm:presLayoutVars>
          <dgm:bulletEnabled val="1"/>
        </dgm:presLayoutVars>
      </dgm:prSet>
      <dgm:spPr/>
    </dgm:pt>
    <dgm:pt modelId="{1422A63B-C0AA-4007-B2B4-393D137AF271}" type="pres">
      <dgm:prSet presAssocID="{E8BA3B5D-46E0-49DC-A2C3-168D5054ED47}" presName="sibTrans" presStyleLbl="sibTrans1D1" presStyleIdx="6" presStyleCnt="8"/>
      <dgm:spPr/>
    </dgm:pt>
    <dgm:pt modelId="{37EDB714-73E3-469B-A8A8-E47A303458AE}" type="pres">
      <dgm:prSet presAssocID="{E8BA3B5D-46E0-49DC-A2C3-168D5054ED47}" presName="connectorText" presStyleLbl="sibTrans1D1" presStyleIdx="6" presStyleCnt="8"/>
      <dgm:spPr/>
    </dgm:pt>
    <dgm:pt modelId="{C2B09F5F-AF68-4B4C-84F1-C388082836E6}" type="pres">
      <dgm:prSet presAssocID="{8AF77679-E3EE-463E-B081-736511FEAFB8}" presName="node" presStyleLbl="node1" presStyleIdx="7" presStyleCnt="9">
        <dgm:presLayoutVars>
          <dgm:bulletEnabled val="1"/>
        </dgm:presLayoutVars>
      </dgm:prSet>
      <dgm:spPr/>
    </dgm:pt>
    <dgm:pt modelId="{1369D895-D2C7-4C20-AC5E-7BB60115B7AC}" type="pres">
      <dgm:prSet presAssocID="{F3855BE9-E5DF-41AB-BB03-68DCEA5ABB24}" presName="sibTrans" presStyleLbl="sibTrans1D1" presStyleIdx="7" presStyleCnt="8"/>
      <dgm:spPr/>
    </dgm:pt>
    <dgm:pt modelId="{AEA4D3D6-B829-46C6-B5B3-AACEE0CBE73D}" type="pres">
      <dgm:prSet presAssocID="{F3855BE9-E5DF-41AB-BB03-68DCEA5ABB24}" presName="connectorText" presStyleLbl="sibTrans1D1" presStyleIdx="7" presStyleCnt="8"/>
      <dgm:spPr/>
    </dgm:pt>
    <dgm:pt modelId="{BD2CB7CE-40F2-4144-BF4D-10CC31B33538}" type="pres">
      <dgm:prSet presAssocID="{0E48324A-A2A7-42F9-BE8F-B61404605C1A}" presName="node" presStyleLbl="node1" presStyleIdx="8" presStyleCnt="9">
        <dgm:presLayoutVars>
          <dgm:bulletEnabled val="1"/>
        </dgm:presLayoutVars>
      </dgm:prSet>
      <dgm:spPr/>
    </dgm:pt>
  </dgm:ptLst>
  <dgm:cxnLst>
    <dgm:cxn modelId="{A00DF409-630A-4E13-A1EA-9EA9B895C449}" type="presOf" srcId="{563AEF09-FF4C-4524-BD8A-7C3B81BA68CD}" destId="{E9D902F0-EED2-4222-884F-F1C9368DCBB8}" srcOrd="1" destOrd="0" presId="urn:microsoft.com/office/officeart/2005/8/layout/bProcess3"/>
    <dgm:cxn modelId="{C9D32314-9800-415A-9DDB-031732C12DAD}" type="presOf" srcId="{9DE5D13E-18DC-4C60-9B52-8B2808E95E01}" destId="{592239B0-483B-477D-95E4-09A497D29BD7}" srcOrd="0" destOrd="0" presId="urn:microsoft.com/office/officeart/2005/8/layout/bProcess3"/>
    <dgm:cxn modelId="{784C371E-D84F-4029-A9D3-835A71434757}" srcId="{9DE5D13E-18DC-4C60-9B52-8B2808E95E01}" destId="{0E48324A-A2A7-42F9-BE8F-B61404605C1A}" srcOrd="8" destOrd="0" parTransId="{4DADD1DC-6884-4EA3-AAFF-A57CD3A11D7F}" sibTransId="{C9AFD606-4621-4BEC-99B9-10794F18473D}"/>
    <dgm:cxn modelId="{0EE20F1F-C004-4530-96DB-A9633D24FFD7}" type="presOf" srcId="{A8B1DCB3-3182-458D-B7AB-E5A01E4D4842}" destId="{715964CB-B614-4AF5-A4D5-B35B10594E0B}" srcOrd="0" destOrd="0" presId="urn:microsoft.com/office/officeart/2005/8/layout/bProcess3"/>
    <dgm:cxn modelId="{89CE8D22-D46A-4522-B151-CB3B7A5D6E8C}" type="presOf" srcId="{563AEF09-FF4C-4524-BD8A-7C3B81BA68CD}" destId="{AE3D7A6B-46EE-4FD3-8DE7-2120E4531EF6}" srcOrd="0" destOrd="0" presId="urn:microsoft.com/office/officeart/2005/8/layout/bProcess3"/>
    <dgm:cxn modelId="{C3A97B23-669E-499E-8E99-AC7CB6470D4C}" type="presOf" srcId="{F3855BE9-E5DF-41AB-BB03-68DCEA5ABB24}" destId="{1369D895-D2C7-4C20-AC5E-7BB60115B7AC}" srcOrd="0" destOrd="0" presId="urn:microsoft.com/office/officeart/2005/8/layout/bProcess3"/>
    <dgm:cxn modelId="{57A9C025-0053-4514-9C8C-D0C735EA7832}" type="presOf" srcId="{CD7196C8-FD83-466A-9410-9215C31C6812}" destId="{1206AD94-B95F-42E5-B973-FD0DCEF71971}" srcOrd="0" destOrd="0" presId="urn:microsoft.com/office/officeart/2005/8/layout/bProcess3"/>
    <dgm:cxn modelId="{67C46A2A-EEC5-4FE7-9A4F-A62F477870EC}" type="presOf" srcId="{37D83529-623C-4550-BAFC-4657E84125C0}" destId="{03CE7D01-053A-49AB-A052-EFB9E9E5E928}" srcOrd="1" destOrd="0" presId="urn:microsoft.com/office/officeart/2005/8/layout/bProcess3"/>
    <dgm:cxn modelId="{A0B41B2B-A848-4DBE-BA94-AE66D7C2FDFA}" srcId="{9DE5D13E-18DC-4C60-9B52-8B2808E95E01}" destId="{24CA0E6C-5379-4B8B-9640-EDE0EB2B61F9}" srcOrd="3" destOrd="0" parTransId="{D44B8DE9-1DB5-4B18-ABF0-E4FBA2061DB1}" sibTransId="{FC6C5DE8-2765-440A-9C77-C1B719C03984}"/>
    <dgm:cxn modelId="{65F0BE31-61DB-4E92-A54E-C06593A054F0}" srcId="{9DE5D13E-18DC-4C60-9B52-8B2808E95E01}" destId="{2EBAFCFB-ADA6-4416-BE1A-A1FF00B3153E}" srcOrd="6" destOrd="0" parTransId="{64862BC2-FBF5-48C9-8597-80834AD1B70C}" sibTransId="{E8BA3B5D-46E0-49DC-A2C3-168D5054ED47}"/>
    <dgm:cxn modelId="{C9A5D632-259C-4EAD-A60C-A2A8AC23ECCC}" type="presOf" srcId="{58516E20-9623-4A38-9141-00F148B347E4}" destId="{B31155A0-25B6-48E6-8393-A29D3276BB69}" srcOrd="0" destOrd="0" presId="urn:microsoft.com/office/officeart/2005/8/layout/bProcess3"/>
    <dgm:cxn modelId="{44EB8F37-85D1-4C7C-87BF-E5B4B0FA01EC}" type="presOf" srcId="{9CF8A457-3FA6-4655-9BD1-4EAE377F2109}" destId="{CA8148AC-05D1-4126-979A-7C1FB9DF8EF5}" srcOrd="0" destOrd="0" presId="urn:microsoft.com/office/officeart/2005/8/layout/bProcess3"/>
    <dgm:cxn modelId="{3A345A3B-8FBB-4794-8515-DDA2D2478F0A}" type="presOf" srcId="{2EBAFCFB-ADA6-4416-BE1A-A1FF00B3153E}" destId="{AA52BB90-AF9F-4952-83A1-B1EA3FBDA5D8}" srcOrd="0" destOrd="0" presId="urn:microsoft.com/office/officeart/2005/8/layout/bProcess3"/>
    <dgm:cxn modelId="{B21C1740-1642-462E-B3CB-20EE85724B6B}" srcId="{9DE5D13E-18DC-4C60-9B52-8B2808E95E01}" destId="{CD7196C8-FD83-466A-9410-9215C31C6812}" srcOrd="1" destOrd="0" parTransId="{34B5FB3A-1BAE-4FBB-9BF5-0065C2BE7531}" sibTransId="{37D83529-623C-4550-BAFC-4657E84125C0}"/>
    <dgm:cxn modelId="{AEB32250-14C8-4390-AF9D-3433AB5AB21E}" type="presOf" srcId="{72BA2A2A-68F5-44F5-A882-A81401E7DC34}" destId="{1DF35F6E-EFD8-43A5-A0F2-58BC98207D88}" srcOrd="1" destOrd="0" presId="urn:microsoft.com/office/officeart/2005/8/layout/bProcess3"/>
    <dgm:cxn modelId="{9F3A7571-AB59-46A6-8767-6309091B572E}" type="presOf" srcId="{E8BA3B5D-46E0-49DC-A2C3-168D5054ED47}" destId="{1422A63B-C0AA-4007-B2B4-393D137AF271}" srcOrd="0" destOrd="0" presId="urn:microsoft.com/office/officeart/2005/8/layout/bProcess3"/>
    <dgm:cxn modelId="{915A3354-A351-49A0-8BF8-0CFBBD1CC586}" type="presOf" srcId="{FC6C5DE8-2765-440A-9C77-C1B719C03984}" destId="{6E484A5E-747E-49CE-9505-B8C302011F80}" srcOrd="0" destOrd="0" presId="urn:microsoft.com/office/officeart/2005/8/layout/bProcess3"/>
    <dgm:cxn modelId="{CDE7D058-CD60-4456-8B87-3064AE4A4C5B}" srcId="{9DE5D13E-18DC-4C60-9B52-8B2808E95E01}" destId="{C6114F17-8ACA-4302-8E2F-255A257D6A45}" srcOrd="5" destOrd="0" parTransId="{F16F2F73-E30F-48E4-9BB4-492C74E58100}" sibTransId="{58516E20-9623-4A38-9141-00F148B347E4}"/>
    <dgm:cxn modelId="{AB0E2580-C50D-4AA0-9941-13CC5543BBC3}" type="presOf" srcId="{AE0976C5-F1F6-4311-A0AE-CDD589F1926B}" destId="{81BC62EA-4DDE-4AF6-9793-10733184A2AD}" srcOrd="0" destOrd="0" presId="urn:microsoft.com/office/officeart/2005/8/layout/bProcess3"/>
    <dgm:cxn modelId="{E6C27082-F25B-45FC-A314-6B47B41B9976}" type="presOf" srcId="{9AA68144-4898-489F-B1FF-3EA3220C3E75}" destId="{4F09DEB1-CE65-418F-A6A1-53CD2AC3C627}" srcOrd="1" destOrd="0" presId="urn:microsoft.com/office/officeart/2005/8/layout/bProcess3"/>
    <dgm:cxn modelId="{DBAF8182-A374-4B8A-86B2-67FF183C7DE7}" type="presOf" srcId="{FC6C5DE8-2765-440A-9C77-C1B719C03984}" destId="{774AA88E-D96C-4FBE-826E-0F1037EE0D44}" srcOrd="1" destOrd="0" presId="urn:microsoft.com/office/officeart/2005/8/layout/bProcess3"/>
    <dgm:cxn modelId="{4F3DE78B-E673-4BC1-9946-35274B69020E}" type="presOf" srcId="{0E48324A-A2A7-42F9-BE8F-B61404605C1A}" destId="{BD2CB7CE-40F2-4144-BF4D-10CC31B33538}" srcOrd="0" destOrd="0" presId="urn:microsoft.com/office/officeart/2005/8/layout/bProcess3"/>
    <dgm:cxn modelId="{49E2D8A6-33BB-4D67-B9C8-3FDC2A5F5ECA}" type="presOf" srcId="{58516E20-9623-4A38-9141-00F148B347E4}" destId="{A0713119-CF9C-43A7-A112-802A17B602F4}" srcOrd="1" destOrd="0" presId="urn:microsoft.com/office/officeart/2005/8/layout/bProcess3"/>
    <dgm:cxn modelId="{E9A6A3A8-8049-40B3-9108-BF5FA076AA03}" type="presOf" srcId="{F3855BE9-E5DF-41AB-BB03-68DCEA5ABB24}" destId="{AEA4D3D6-B829-46C6-B5B3-AACEE0CBE73D}" srcOrd="1" destOrd="0" presId="urn:microsoft.com/office/officeart/2005/8/layout/bProcess3"/>
    <dgm:cxn modelId="{EC7B53AB-B4C6-4A13-AC65-EEC69F47ED5A}" type="presOf" srcId="{9AA68144-4898-489F-B1FF-3EA3220C3E75}" destId="{5B54FF36-427C-441E-BC41-6D07EDBFD086}" srcOrd="0" destOrd="0" presId="urn:microsoft.com/office/officeart/2005/8/layout/bProcess3"/>
    <dgm:cxn modelId="{9DBA89BE-9B22-47FA-9F73-553E7E4CE6BB}" srcId="{9DE5D13E-18DC-4C60-9B52-8B2808E95E01}" destId="{A8B1DCB3-3182-458D-B7AB-E5A01E4D4842}" srcOrd="4" destOrd="0" parTransId="{E1E558CC-AD3A-42DB-88EA-E2EECD52B606}" sibTransId="{9AA68144-4898-489F-B1FF-3EA3220C3E75}"/>
    <dgm:cxn modelId="{53A3FAC2-C7D3-4718-9B1D-17BA62D73CCF}" srcId="{9DE5D13E-18DC-4C60-9B52-8B2808E95E01}" destId="{9CF8A457-3FA6-4655-9BD1-4EAE377F2109}" srcOrd="0" destOrd="0" parTransId="{D949FEF8-3FEB-4509-86E4-A21DED9D2B94}" sibTransId="{72BA2A2A-68F5-44F5-A882-A81401E7DC34}"/>
    <dgm:cxn modelId="{98576DC9-464A-4889-9328-989F9C914532}" srcId="{9DE5D13E-18DC-4C60-9B52-8B2808E95E01}" destId="{8AF77679-E3EE-463E-B081-736511FEAFB8}" srcOrd="7" destOrd="0" parTransId="{A40CC32B-BCB1-4440-A2EF-485523DB8BA9}" sibTransId="{F3855BE9-E5DF-41AB-BB03-68DCEA5ABB24}"/>
    <dgm:cxn modelId="{BC5A17CB-AC32-4110-8478-B257458F392A}" type="presOf" srcId="{37D83529-623C-4550-BAFC-4657E84125C0}" destId="{B4BD9015-BA3B-4BAB-B67B-DB568C9B6A34}" srcOrd="0" destOrd="0" presId="urn:microsoft.com/office/officeart/2005/8/layout/bProcess3"/>
    <dgm:cxn modelId="{A522F2D3-92AE-4C10-8E70-5B1C1710C0BB}" type="presOf" srcId="{E8BA3B5D-46E0-49DC-A2C3-168D5054ED47}" destId="{37EDB714-73E3-469B-A8A8-E47A303458AE}" srcOrd="1" destOrd="0" presId="urn:microsoft.com/office/officeart/2005/8/layout/bProcess3"/>
    <dgm:cxn modelId="{104855D4-F09B-4EC0-BE0C-D99AB2A3C36F}" type="presOf" srcId="{8AF77679-E3EE-463E-B081-736511FEAFB8}" destId="{C2B09F5F-AF68-4B4C-84F1-C388082836E6}" srcOrd="0" destOrd="0" presId="urn:microsoft.com/office/officeart/2005/8/layout/bProcess3"/>
    <dgm:cxn modelId="{1E55BCD6-4C4A-4AA1-A084-BEF9775F9013}" type="presOf" srcId="{C6114F17-8ACA-4302-8E2F-255A257D6A45}" destId="{C90E8BEB-8730-46F1-AE54-0D3AAC121EF1}" srcOrd="0" destOrd="0" presId="urn:microsoft.com/office/officeart/2005/8/layout/bProcess3"/>
    <dgm:cxn modelId="{74FB5ADB-3100-447F-920D-01C65F70AED3}" srcId="{9DE5D13E-18DC-4C60-9B52-8B2808E95E01}" destId="{AE0976C5-F1F6-4311-A0AE-CDD589F1926B}" srcOrd="2" destOrd="0" parTransId="{6D6BD264-2C88-40BC-856E-0168024A4198}" sibTransId="{563AEF09-FF4C-4524-BD8A-7C3B81BA68CD}"/>
    <dgm:cxn modelId="{6B11C1E2-1D62-40B8-A162-24C5404A9682}" type="presOf" srcId="{72BA2A2A-68F5-44F5-A882-A81401E7DC34}" destId="{6E746BAB-FB86-4536-A720-8D2717BF5C10}" srcOrd="0" destOrd="0" presId="urn:microsoft.com/office/officeart/2005/8/layout/bProcess3"/>
    <dgm:cxn modelId="{6B3F9FEE-C2AC-4B59-89FB-33C87C44E8C3}" type="presOf" srcId="{24CA0E6C-5379-4B8B-9640-EDE0EB2B61F9}" destId="{BC9EE961-BCE9-47C4-88AE-7FC343F6B617}" srcOrd="0" destOrd="0" presId="urn:microsoft.com/office/officeart/2005/8/layout/bProcess3"/>
    <dgm:cxn modelId="{0586682A-7845-40BE-AE61-9A009D6F630F}" type="presParOf" srcId="{592239B0-483B-477D-95E4-09A497D29BD7}" destId="{CA8148AC-05D1-4126-979A-7C1FB9DF8EF5}" srcOrd="0" destOrd="0" presId="urn:microsoft.com/office/officeart/2005/8/layout/bProcess3"/>
    <dgm:cxn modelId="{71BE5A60-3228-4442-984C-D9288D039B47}" type="presParOf" srcId="{592239B0-483B-477D-95E4-09A497D29BD7}" destId="{6E746BAB-FB86-4536-A720-8D2717BF5C10}" srcOrd="1" destOrd="0" presId="urn:microsoft.com/office/officeart/2005/8/layout/bProcess3"/>
    <dgm:cxn modelId="{4E5FE397-75DB-4EB6-84D4-75F96BE95B5E}" type="presParOf" srcId="{6E746BAB-FB86-4536-A720-8D2717BF5C10}" destId="{1DF35F6E-EFD8-43A5-A0F2-58BC98207D88}" srcOrd="0" destOrd="0" presId="urn:microsoft.com/office/officeart/2005/8/layout/bProcess3"/>
    <dgm:cxn modelId="{57A06706-D191-45B0-A1F6-EE0F4931EFB4}" type="presParOf" srcId="{592239B0-483B-477D-95E4-09A497D29BD7}" destId="{1206AD94-B95F-42E5-B973-FD0DCEF71971}" srcOrd="2" destOrd="0" presId="urn:microsoft.com/office/officeart/2005/8/layout/bProcess3"/>
    <dgm:cxn modelId="{EF30C7C0-5B61-46F9-8E9D-90434BD28529}" type="presParOf" srcId="{592239B0-483B-477D-95E4-09A497D29BD7}" destId="{B4BD9015-BA3B-4BAB-B67B-DB568C9B6A34}" srcOrd="3" destOrd="0" presId="urn:microsoft.com/office/officeart/2005/8/layout/bProcess3"/>
    <dgm:cxn modelId="{A479047C-E1E7-4AFA-A982-FC48A147AAD2}" type="presParOf" srcId="{B4BD9015-BA3B-4BAB-B67B-DB568C9B6A34}" destId="{03CE7D01-053A-49AB-A052-EFB9E9E5E928}" srcOrd="0" destOrd="0" presId="urn:microsoft.com/office/officeart/2005/8/layout/bProcess3"/>
    <dgm:cxn modelId="{D85EEBBA-C822-4B97-875A-C6FD5F59B0AC}" type="presParOf" srcId="{592239B0-483B-477D-95E4-09A497D29BD7}" destId="{81BC62EA-4DDE-4AF6-9793-10733184A2AD}" srcOrd="4" destOrd="0" presId="urn:microsoft.com/office/officeart/2005/8/layout/bProcess3"/>
    <dgm:cxn modelId="{F4A3B53A-65EF-4AFF-B252-E27C4337E6F7}" type="presParOf" srcId="{592239B0-483B-477D-95E4-09A497D29BD7}" destId="{AE3D7A6B-46EE-4FD3-8DE7-2120E4531EF6}" srcOrd="5" destOrd="0" presId="urn:microsoft.com/office/officeart/2005/8/layout/bProcess3"/>
    <dgm:cxn modelId="{23F16044-EA4B-4166-9FAD-F6AA1A4B1200}" type="presParOf" srcId="{AE3D7A6B-46EE-4FD3-8DE7-2120E4531EF6}" destId="{E9D902F0-EED2-4222-884F-F1C9368DCBB8}" srcOrd="0" destOrd="0" presId="urn:microsoft.com/office/officeart/2005/8/layout/bProcess3"/>
    <dgm:cxn modelId="{1B0582F1-1679-4894-9ABB-11C69E97DA71}" type="presParOf" srcId="{592239B0-483B-477D-95E4-09A497D29BD7}" destId="{BC9EE961-BCE9-47C4-88AE-7FC343F6B617}" srcOrd="6" destOrd="0" presId="urn:microsoft.com/office/officeart/2005/8/layout/bProcess3"/>
    <dgm:cxn modelId="{227336C2-46C7-4734-9C24-2563C8D3C398}" type="presParOf" srcId="{592239B0-483B-477D-95E4-09A497D29BD7}" destId="{6E484A5E-747E-49CE-9505-B8C302011F80}" srcOrd="7" destOrd="0" presId="urn:microsoft.com/office/officeart/2005/8/layout/bProcess3"/>
    <dgm:cxn modelId="{E4A43884-B580-433C-A926-3FF8BCFD63BB}" type="presParOf" srcId="{6E484A5E-747E-49CE-9505-B8C302011F80}" destId="{774AA88E-D96C-4FBE-826E-0F1037EE0D44}" srcOrd="0" destOrd="0" presId="urn:microsoft.com/office/officeart/2005/8/layout/bProcess3"/>
    <dgm:cxn modelId="{8430700E-076D-4427-B85C-1BD365E8CCBD}" type="presParOf" srcId="{592239B0-483B-477D-95E4-09A497D29BD7}" destId="{715964CB-B614-4AF5-A4D5-B35B10594E0B}" srcOrd="8" destOrd="0" presId="urn:microsoft.com/office/officeart/2005/8/layout/bProcess3"/>
    <dgm:cxn modelId="{5B080ACD-46A9-42C2-A14B-45FE838E532C}" type="presParOf" srcId="{592239B0-483B-477D-95E4-09A497D29BD7}" destId="{5B54FF36-427C-441E-BC41-6D07EDBFD086}" srcOrd="9" destOrd="0" presId="urn:microsoft.com/office/officeart/2005/8/layout/bProcess3"/>
    <dgm:cxn modelId="{A48764DF-CC59-49F9-B05B-8D216EC20723}" type="presParOf" srcId="{5B54FF36-427C-441E-BC41-6D07EDBFD086}" destId="{4F09DEB1-CE65-418F-A6A1-53CD2AC3C627}" srcOrd="0" destOrd="0" presId="urn:microsoft.com/office/officeart/2005/8/layout/bProcess3"/>
    <dgm:cxn modelId="{C298AA7D-0C75-45B7-BA2C-DB236DC2EEA2}" type="presParOf" srcId="{592239B0-483B-477D-95E4-09A497D29BD7}" destId="{C90E8BEB-8730-46F1-AE54-0D3AAC121EF1}" srcOrd="10" destOrd="0" presId="urn:microsoft.com/office/officeart/2005/8/layout/bProcess3"/>
    <dgm:cxn modelId="{A27FA684-3BF3-482A-8120-8C0AD4C4934E}" type="presParOf" srcId="{592239B0-483B-477D-95E4-09A497D29BD7}" destId="{B31155A0-25B6-48E6-8393-A29D3276BB69}" srcOrd="11" destOrd="0" presId="urn:microsoft.com/office/officeart/2005/8/layout/bProcess3"/>
    <dgm:cxn modelId="{3598C124-4D91-4FCC-84C6-7FBCA9B2E811}" type="presParOf" srcId="{B31155A0-25B6-48E6-8393-A29D3276BB69}" destId="{A0713119-CF9C-43A7-A112-802A17B602F4}" srcOrd="0" destOrd="0" presId="urn:microsoft.com/office/officeart/2005/8/layout/bProcess3"/>
    <dgm:cxn modelId="{EFB6F98F-39A8-47BF-B101-87692BC7B9EE}" type="presParOf" srcId="{592239B0-483B-477D-95E4-09A497D29BD7}" destId="{AA52BB90-AF9F-4952-83A1-B1EA3FBDA5D8}" srcOrd="12" destOrd="0" presId="urn:microsoft.com/office/officeart/2005/8/layout/bProcess3"/>
    <dgm:cxn modelId="{D6ED61C5-5380-4652-A769-10756C73E71B}" type="presParOf" srcId="{592239B0-483B-477D-95E4-09A497D29BD7}" destId="{1422A63B-C0AA-4007-B2B4-393D137AF271}" srcOrd="13" destOrd="0" presId="urn:microsoft.com/office/officeart/2005/8/layout/bProcess3"/>
    <dgm:cxn modelId="{E7795BB3-7E7D-46AE-8F08-1691631B1BF7}" type="presParOf" srcId="{1422A63B-C0AA-4007-B2B4-393D137AF271}" destId="{37EDB714-73E3-469B-A8A8-E47A303458AE}" srcOrd="0" destOrd="0" presId="urn:microsoft.com/office/officeart/2005/8/layout/bProcess3"/>
    <dgm:cxn modelId="{F0D48065-E1DA-47B9-A66B-6685BEB135C8}" type="presParOf" srcId="{592239B0-483B-477D-95E4-09A497D29BD7}" destId="{C2B09F5F-AF68-4B4C-84F1-C388082836E6}" srcOrd="14" destOrd="0" presId="urn:microsoft.com/office/officeart/2005/8/layout/bProcess3"/>
    <dgm:cxn modelId="{552C50FD-0550-4221-9EBC-CBEF431AC138}" type="presParOf" srcId="{592239B0-483B-477D-95E4-09A497D29BD7}" destId="{1369D895-D2C7-4C20-AC5E-7BB60115B7AC}" srcOrd="15" destOrd="0" presId="urn:microsoft.com/office/officeart/2005/8/layout/bProcess3"/>
    <dgm:cxn modelId="{01668393-C13D-4CAF-BB42-0CC25917ECA7}" type="presParOf" srcId="{1369D895-D2C7-4C20-AC5E-7BB60115B7AC}" destId="{AEA4D3D6-B829-46C6-B5B3-AACEE0CBE73D}" srcOrd="0" destOrd="0" presId="urn:microsoft.com/office/officeart/2005/8/layout/bProcess3"/>
    <dgm:cxn modelId="{4D302C23-924F-433B-AD97-305993E1432D}" type="presParOf" srcId="{592239B0-483B-477D-95E4-09A497D29BD7}" destId="{BD2CB7CE-40F2-4144-BF4D-10CC31B33538}" srcOrd="1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C5E108-625D-494E-94FC-8065098A7A87}" type="doc">
      <dgm:prSet loTypeId="urn:microsoft.com/office/officeart/2008/layout/Lin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4C47542-6174-45A0-B98E-045493454489}">
      <dgm:prSet/>
      <dgm:spPr/>
      <dgm:t>
        <a:bodyPr/>
        <a:lstStyle/>
        <a:p>
          <a:r>
            <a:rPr lang="en-GB" dirty="0"/>
            <a:t>Collaborating with Megan from Inclusive Education on the training </a:t>
          </a:r>
        </a:p>
      </dgm:t>
    </dgm:pt>
    <dgm:pt modelId="{B71A4EFA-0197-4419-BE48-2DB024DF4A45}" type="parTrans" cxnId="{9C1B35F3-62A7-44CB-A02D-9B9D43650B48}">
      <dgm:prSet/>
      <dgm:spPr/>
      <dgm:t>
        <a:bodyPr/>
        <a:lstStyle/>
        <a:p>
          <a:endParaRPr lang="en-GB"/>
        </a:p>
      </dgm:t>
    </dgm:pt>
    <dgm:pt modelId="{6818C808-358A-43BE-B2C2-5119C6C969F0}" type="sibTrans" cxnId="{9C1B35F3-62A7-44CB-A02D-9B9D43650B48}">
      <dgm:prSet/>
      <dgm:spPr/>
      <dgm:t>
        <a:bodyPr/>
        <a:lstStyle/>
        <a:p>
          <a:endParaRPr lang="en-GB"/>
        </a:p>
      </dgm:t>
    </dgm:pt>
    <dgm:pt modelId="{6005AFE9-B350-4F3E-BCAA-588DD9570413}">
      <dgm:prSet/>
      <dgm:spPr/>
      <dgm:t>
        <a:bodyPr/>
        <a:lstStyle/>
        <a:p>
          <a:r>
            <a:rPr lang="en-GB" dirty="0"/>
            <a:t>Using some of the lessons learnt from WP SAG briefing </a:t>
          </a:r>
          <a:endParaRPr lang="en-US" dirty="0"/>
        </a:p>
      </dgm:t>
    </dgm:pt>
    <dgm:pt modelId="{DC249F5A-ACD5-47DE-9575-6D8C4C0886A4}" type="parTrans" cxnId="{B0B6B609-9538-4E20-812E-922E5DE600FC}">
      <dgm:prSet/>
      <dgm:spPr/>
      <dgm:t>
        <a:bodyPr/>
        <a:lstStyle/>
        <a:p>
          <a:endParaRPr lang="en-GB"/>
        </a:p>
      </dgm:t>
    </dgm:pt>
    <dgm:pt modelId="{431859FB-3288-4BA1-A6D4-ADF30A477966}" type="sibTrans" cxnId="{B0B6B609-9538-4E20-812E-922E5DE600FC}">
      <dgm:prSet/>
      <dgm:spPr/>
      <dgm:t>
        <a:bodyPr/>
        <a:lstStyle/>
        <a:p>
          <a:endParaRPr lang="en-GB"/>
        </a:p>
      </dgm:t>
    </dgm:pt>
    <dgm:pt modelId="{DE2BBC8A-1C8F-4CB6-B729-D08D49BB074C}">
      <dgm:prSet/>
      <dgm:spPr/>
      <dgm:t>
        <a:bodyPr/>
        <a:lstStyle/>
        <a:p>
          <a:r>
            <a:rPr lang="en-GB" dirty="0"/>
            <a:t>Introducing some of the additional formality around committee meetings – language, who’s who etc</a:t>
          </a:r>
          <a:endParaRPr lang="en-US" dirty="0"/>
        </a:p>
      </dgm:t>
    </dgm:pt>
    <dgm:pt modelId="{5794BEA2-7BE3-4BAC-990F-1A37DA5C167F}" type="parTrans" cxnId="{3AEE2EB8-2AD5-49C7-BA14-DB203DEFE825}">
      <dgm:prSet/>
      <dgm:spPr/>
      <dgm:t>
        <a:bodyPr/>
        <a:lstStyle/>
        <a:p>
          <a:endParaRPr lang="en-GB"/>
        </a:p>
      </dgm:t>
    </dgm:pt>
    <dgm:pt modelId="{2C01F04B-A0C2-496E-A1EB-AF290EC4F56F}" type="sibTrans" cxnId="{3AEE2EB8-2AD5-49C7-BA14-DB203DEFE825}">
      <dgm:prSet/>
      <dgm:spPr/>
      <dgm:t>
        <a:bodyPr/>
        <a:lstStyle/>
        <a:p>
          <a:endParaRPr lang="en-GB"/>
        </a:p>
      </dgm:t>
    </dgm:pt>
    <dgm:pt modelId="{102906FF-2D9D-480D-B73B-6F9D4D705994}">
      <dgm:prSet/>
      <dgm:spPr/>
      <dgm:t>
        <a:bodyPr/>
        <a:lstStyle/>
        <a:p>
          <a:r>
            <a:rPr lang="en-GB" dirty="0"/>
            <a:t>Explaining what the meetings can look and feel like</a:t>
          </a:r>
          <a:endParaRPr lang="en-US" dirty="0"/>
        </a:p>
      </dgm:t>
    </dgm:pt>
    <dgm:pt modelId="{C3EB646E-43CE-4983-8D60-56575793E8BA}" type="parTrans" cxnId="{DE26B270-FB81-463E-8D84-16104FE7448F}">
      <dgm:prSet/>
      <dgm:spPr/>
      <dgm:t>
        <a:bodyPr/>
        <a:lstStyle/>
        <a:p>
          <a:endParaRPr lang="en-GB"/>
        </a:p>
      </dgm:t>
    </dgm:pt>
    <dgm:pt modelId="{44216C06-EFEF-4402-A76A-DD2EEF3BB860}" type="sibTrans" cxnId="{DE26B270-FB81-463E-8D84-16104FE7448F}">
      <dgm:prSet/>
      <dgm:spPr/>
      <dgm:t>
        <a:bodyPr/>
        <a:lstStyle/>
        <a:p>
          <a:endParaRPr lang="en-GB"/>
        </a:p>
      </dgm:t>
    </dgm:pt>
    <dgm:pt modelId="{B47B3950-E8CD-4C90-AB36-1FAF7F39E67C}">
      <dgm:prSet/>
      <dgm:spPr/>
      <dgm:t>
        <a:bodyPr/>
        <a:lstStyle/>
        <a:p>
          <a:r>
            <a:rPr lang="en-GB" dirty="0"/>
            <a:t>Looking at what they can get out of their involvement </a:t>
          </a:r>
          <a:endParaRPr lang="en-US" dirty="0"/>
        </a:p>
      </dgm:t>
    </dgm:pt>
    <dgm:pt modelId="{B56FAD10-E0C2-4FBA-A905-E6FABBEE18A8}" type="parTrans" cxnId="{12D7FDDE-DD54-422F-8C71-312CFBBB239B}">
      <dgm:prSet/>
      <dgm:spPr/>
      <dgm:t>
        <a:bodyPr/>
        <a:lstStyle/>
        <a:p>
          <a:endParaRPr lang="en-GB"/>
        </a:p>
      </dgm:t>
    </dgm:pt>
    <dgm:pt modelId="{3A403CAF-C5DB-403E-A676-13D4B7EBF6C7}" type="sibTrans" cxnId="{12D7FDDE-DD54-422F-8C71-312CFBBB239B}">
      <dgm:prSet/>
      <dgm:spPr/>
      <dgm:t>
        <a:bodyPr/>
        <a:lstStyle/>
        <a:p>
          <a:endParaRPr lang="en-GB"/>
        </a:p>
      </dgm:t>
    </dgm:pt>
    <dgm:pt modelId="{8E5C64A7-C3F5-4E58-A271-59BA2C292C42}" type="pres">
      <dgm:prSet presAssocID="{14C5E108-625D-494E-94FC-8065098A7A87}" presName="vert0" presStyleCnt="0">
        <dgm:presLayoutVars>
          <dgm:dir/>
          <dgm:animOne val="branch"/>
          <dgm:animLvl val="lvl"/>
        </dgm:presLayoutVars>
      </dgm:prSet>
      <dgm:spPr/>
    </dgm:pt>
    <dgm:pt modelId="{1DD30811-D42B-41AE-B0F5-F9FD53B8FEC3}" type="pres">
      <dgm:prSet presAssocID="{14C47542-6174-45A0-B98E-045493454489}" presName="thickLine" presStyleLbl="alignNode1" presStyleIdx="0" presStyleCnt="5"/>
      <dgm:spPr/>
    </dgm:pt>
    <dgm:pt modelId="{7D7A0C33-82FF-4904-BE0A-EDE2F8F9B7F7}" type="pres">
      <dgm:prSet presAssocID="{14C47542-6174-45A0-B98E-045493454489}" presName="horz1" presStyleCnt="0"/>
      <dgm:spPr/>
    </dgm:pt>
    <dgm:pt modelId="{4FD39B5B-E45D-4229-8BA9-14C700655144}" type="pres">
      <dgm:prSet presAssocID="{14C47542-6174-45A0-B98E-045493454489}" presName="tx1" presStyleLbl="revTx" presStyleIdx="0" presStyleCnt="5"/>
      <dgm:spPr/>
    </dgm:pt>
    <dgm:pt modelId="{B311E6EC-64F7-4F66-BCCB-042A418DBA1D}" type="pres">
      <dgm:prSet presAssocID="{14C47542-6174-45A0-B98E-045493454489}" presName="vert1" presStyleCnt="0"/>
      <dgm:spPr/>
    </dgm:pt>
    <dgm:pt modelId="{CD8D651C-B23A-45DF-8171-ED8F005FA568}" type="pres">
      <dgm:prSet presAssocID="{6005AFE9-B350-4F3E-BCAA-588DD9570413}" presName="thickLine" presStyleLbl="alignNode1" presStyleIdx="1" presStyleCnt="5"/>
      <dgm:spPr/>
    </dgm:pt>
    <dgm:pt modelId="{448825D4-C16F-4196-A3D3-E14A05726ACD}" type="pres">
      <dgm:prSet presAssocID="{6005AFE9-B350-4F3E-BCAA-588DD9570413}" presName="horz1" presStyleCnt="0"/>
      <dgm:spPr/>
    </dgm:pt>
    <dgm:pt modelId="{32BD9661-3CD2-4B15-83D5-608A27BFE47A}" type="pres">
      <dgm:prSet presAssocID="{6005AFE9-B350-4F3E-BCAA-588DD9570413}" presName="tx1" presStyleLbl="revTx" presStyleIdx="1" presStyleCnt="5"/>
      <dgm:spPr/>
    </dgm:pt>
    <dgm:pt modelId="{4D99E873-4C00-43BA-A19E-329F510DC9D4}" type="pres">
      <dgm:prSet presAssocID="{6005AFE9-B350-4F3E-BCAA-588DD9570413}" presName="vert1" presStyleCnt="0"/>
      <dgm:spPr/>
    </dgm:pt>
    <dgm:pt modelId="{1F3E5DC7-D343-428E-B6AB-241D7B537924}" type="pres">
      <dgm:prSet presAssocID="{DE2BBC8A-1C8F-4CB6-B729-D08D49BB074C}" presName="thickLine" presStyleLbl="alignNode1" presStyleIdx="2" presStyleCnt="5"/>
      <dgm:spPr/>
    </dgm:pt>
    <dgm:pt modelId="{BC6AC307-B9DA-4140-B893-B8C4A9C99965}" type="pres">
      <dgm:prSet presAssocID="{DE2BBC8A-1C8F-4CB6-B729-D08D49BB074C}" presName="horz1" presStyleCnt="0"/>
      <dgm:spPr/>
    </dgm:pt>
    <dgm:pt modelId="{416FA61E-593E-400C-B9AD-153C301F3108}" type="pres">
      <dgm:prSet presAssocID="{DE2BBC8A-1C8F-4CB6-B729-D08D49BB074C}" presName="tx1" presStyleLbl="revTx" presStyleIdx="2" presStyleCnt="5"/>
      <dgm:spPr/>
    </dgm:pt>
    <dgm:pt modelId="{603620BE-C411-4CD3-9E54-427B52B54EDF}" type="pres">
      <dgm:prSet presAssocID="{DE2BBC8A-1C8F-4CB6-B729-D08D49BB074C}" presName="vert1" presStyleCnt="0"/>
      <dgm:spPr/>
    </dgm:pt>
    <dgm:pt modelId="{39992632-7045-4E45-8CED-00842F8214AE}" type="pres">
      <dgm:prSet presAssocID="{102906FF-2D9D-480D-B73B-6F9D4D705994}" presName="thickLine" presStyleLbl="alignNode1" presStyleIdx="3" presStyleCnt="5"/>
      <dgm:spPr/>
    </dgm:pt>
    <dgm:pt modelId="{6D35ADB4-594A-41BA-8544-398BC0D523A7}" type="pres">
      <dgm:prSet presAssocID="{102906FF-2D9D-480D-B73B-6F9D4D705994}" presName="horz1" presStyleCnt="0"/>
      <dgm:spPr/>
    </dgm:pt>
    <dgm:pt modelId="{AFB97B81-1BE4-44D2-B51A-34A1B0DC66C4}" type="pres">
      <dgm:prSet presAssocID="{102906FF-2D9D-480D-B73B-6F9D4D705994}" presName="tx1" presStyleLbl="revTx" presStyleIdx="3" presStyleCnt="5"/>
      <dgm:spPr/>
    </dgm:pt>
    <dgm:pt modelId="{AD0272A1-64A2-4903-81A5-2C31B7F20EA5}" type="pres">
      <dgm:prSet presAssocID="{102906FF-2D9D-480D-B73B-6F9D4D705994}" presName="vert1" presStyleCnt="0"/>
      <dgm:spPr/>
    </dgm:pt>
    <dgm:pt modelId="{3847E804-F863-46C6-949D-F244FCDF32E4}" type="pres">
      <dgm:prSet presAssocID="{B47B3950-E8CD-4C90-AB36-1FAF7F39E67C}" presName="thickLine" presStyleLbl="alignNode1" presStyleIdx="4" presStyleCnt="5"/>
      <dgm:spPr/>
    </dgm:pt>
    <dgm:pt modelId="{334EFD11-8CBC-4078-81B1-F21AF69C26B5}" type="pres">
      <dgm:prSet presAssocID="{B47B3950-E8CD-4C90-AB36-1FAF7F39E67C}" presName="horz1" presStyleCnt="0"/>
      <dgm:spPr/>
    </dgm:pt>
    <dgm:pt modelId="{D20AC2D9-45AE-4DD1-A6B4-78145B7DBD96}" type="pres">
      <dgm:prSet presAssocID="{B47B3950-E8CD-4C90-AB36-1FAF7F39E67C}" presName="tx1" presStyleLbl="revTx" presStyleIdx="4" presStyleCnt="5"/>
      <dgm:spPr/>
    </dgm:pt>
    <dgm:pt modelId="{D949B72C-06B6-4C86-AF28-807771316720}" type="pres">
      <dgm:prSet presAssocID="{B47B3950-E8CD-4C90-AB36-1FAF7F39E67C}" presName="vert1" presStyleCnt="0"/>
      <dgm:spPr/>
    </dgm:pt>
  </dgm:ptLst>
  <dgm:cxnLst>
    <dgm:cxn modelId="{B0B6B609-9538-4E20-812E-922E5DE600FC}" srcId="{14C5E108-625D-494E-94FC-8065098A7A87}" destId="{6005AFE9-B350-4F3E-BCAA-588DD9570413}" srcOrd="1" destOrd="0" parTransId="{DC249F5A-ACD5-47DE-9575-6D8C4C0886A4}" sibTransId="{431859FB-3288-4BA1-A6D4-ADF30A477966}"/>
    <dgm:cxn modelId="{3EDECE2F-8D4D-414C-A23C-6E047054DEAE}" type="presOf" srcId="{B47B3950-E8CD-4C90-AB36-1FAF7F39E67C}" destId="{D20AC2D9-45AE-4DD1-A6B4-78145B7DBD96}" srcOrd="0" destOrd="0" presId="urn:microsoft.com/office/officeart/2008/layout/LinedList"/>
    <dgm:cxn modelId="{DE26B270-FB81-463E-8D84-16104FE7448F}" srcId="{14C5E108-625D-494E-94FC-8065098A7A87}" destId="{102906FF-2D9D-480D-B73B-6F9D4D705994}" srcOrd="3" destOrd="0" parTransId="{C3EB646E-43CE-4983-8D60-56575793E8BA}" sibTransId="{44216C06-EFEF-4402-A76A-DD2EEF3BB860}"/>
    <dgm:cxn modelId="{A765CA82-7374-4CEC-BDF5-AFE73B88FB40}" type="presOf" srcId="{6005AFE9-B350-4F3E-BCAA-588DD9570413}" destId="{32BD9661-3CD2-4B15-83D5-608A27BFE47A}" srcOrd="0" destOrd="0" presId="urn:microsoft.com/office/officeart/2008/layout/LinedList"/>
    <dgm:cxn modelId="{FC974A89-E9E0-434D-B97E-B806F082F790}" type="presOf" srcId="{DE2BBC8A-1C8F-4CB6-B729-D08D49BB074C}" destId="{416FA61E-593E-400C-B9AD-153C301F3108}" srcOrd="0" destOrd="0" presId="urn:microsoft.com/office/officeart/2008/layout/LinedList"/>
    <dgm:cxn modelId="{4B00D3A0-0E8A-4DE4-904B-D3AAD2175905}" type="presOf" srcId="{102906FF-2D9D-480D-B73B-6F9D4D705994}" destId="{AFB97B81-1BE4-44D2-B51A-34A1B0DC66C4}" srcOrd="0" destOrd="0" presId="urn:microsoft.com/office/officeart/2008/layout/LinedList"/>
    <dgm:cxn modelId="{39226FA8-7FFD-446B-BAF6-8C99FDF9DBF4}" type="presOf" srcId="{14C5E108-625D-494E-94FC-8065098A7A87}" destId="{8E5C64A7-C3F5-4E58-A271-59BA2C292C42}" srcOrd="0" destOrd="0" presId="urn:microsoft.com/office/officeart/2008/layout/LinedList"/>
    <dgm:cxn modelId="{3AEE2EB8-2AD5-49C7-BA14-DB203DEFE825}" srcId="{14C5E108-625D-494E-94FC-8065098A7A87}" destId="{DE2BBC8A-1C8F-4CB6-B729-D08D49BB074C}" srcOrd="2" destOrd="0" parTransId="{5794BEA2-7BE3-4BAC-990F-1A37DA5C167F}" sibTransId="{2C01F04B-A0C2-496E-A1EB-AF290EC4F56F}"/>
    <dgm:cxn modelId="{6183D7CB-81B8-4787-AD21-267116F16BD9}" type="presOf" srcId="{14C47542-6174-45A0-B98E-045493454489}" destId="{4FD39B5B-E45D-4229-8BA9-14C700655144}" srcOrd="0" destOrd="0" presId="urn:microsoft.com/office/officeart/2008/layout/LinedList"/>
    <dgm:cxn modelId="{12D7FDDE-DD54-422F-8C71-312CFBBB239B}" srcId="{14C5E108-625D-494E-94FC-8065098A7A87}" destId="{B47B3950-E8CD-4C90-AB36-1FAF7F39E67C}" srcOrd="4" destOrd="0" parTransId="{B56FAD10-E0C2-4FBA-A905-E6FABBEE18A8}" sibTransId="{3A403CAF-C5DB-403E-A676-13D4B7EBF6C7}"/>
    <dgm:cxn modelId="{9C1B35F3-62A7-44CB-A02D-9B9D43650B48}" srcId="{14C5E108-625D-494E-94FC-8065098A7A87}" destId="{14C47542-6174-45A0-B98E-045493454489}" srcOrd="0" destOrd="0" parTransId="{B71A4EFA-0197-4419-BE48-2DB024DF4A45}" sibTransId="{6818C808-358A-43BE-B2C2-5119C6C969F0}"/>
    <dgm:cxn modelId="{242E936E-D289-456A-A09B-1042BD28EB31}" type="presParOf" srcId="{8E5C64A7-C3F5-4E58-A271-59BA2C292C42}" destId="{1DD30811-D42B-41AE-B0F5-F9FD53B8FEC3}" srcOrd="0" destOrd="0" presId="urn:microsoft.com/office/officeart/2008/layout/LinedList"/>
    <dgm:cxn modelId="{E880E08E-046A-465F-A28F-7E06155B1C82}" type="presParOf" srcId="{8E5C64A7-C3F5-4E58-A271-59BA2C292C42}" destId="{7D7A0C33-82FF-4904-BE0A-EDE2F8F9B7F7}" srcOrd="1" destOrd="0" presId="urn:microsoft.com/office/officeart/2008/layout/LinedList"/>
    <dgm:cxn modelId="{6621180C-B076-4643-8C4B-453FD8C6F93C}" type="presParOf" srcId="{7D7A0C33-82FF-4904-BE0A-EDE2F8F9B7F7}" destId="{4FD39B5B-E45D-4229-8BA9-14C700655144}" srcOrd="0" destOrd="0" presId="urn:microsoft.com/office/officeart/2008/layout/LinedList"/>
    <dgm:cxn modelId="{762AF642-6A21-4420-B413-7F25E1EAB093}" type="presParOf" srcId="{7D7A0C33-82FF-4904-BE0A-EDE2F8F9B7F7}" destId="{B311E6EC-64F7-4F66-BCCB-042A418DBA1D}" srcOrd="1" destOrd="0" presId="urn:microsoft.com/office/officeart/2008/layout/LinedList"/>
    <dgm:cxn modelId="{7715C076-7DBD-45BA-ACE5-62F0A3B9605A}" type="presParOf" srcId="{8E5C64A7-C3F5-4E58-A271-59BA2C292C42}" destId="{CD8D651C-B23A-45DF-8171-ED8F005FA568}" srcOrd="2" destOrd="0" presId="urn:microsoft.com/office/officeart/2008/layout/LinedList"/>
    <dgm:cxn modelId="{95329291-E8E8-4FFE-9E1C-3522620D5908}" type="presParOf" srcId="{8E5C64A7-C3F5-4E58-A271-59BA2C292C42}" destId="{448825D4-C16F-4196-A3D3-E14A05726ACD}" srcOrd="3" destOrd="0" presId="urn:microsoft.com/office/officeart/2008/layout/LinedList"/>
    <dgm:cxn modelId="{028BD7BA-9909-416F-8900-EB8BB8BCDCFC}" type="presParOf" srcId="{448825D4-C16F-4196-A3D3-E14A05726ACD}" destId="{32BD9661-3CD2-4B15-83D5-608A27BFE47A}" srcOrd="0" destOrd="0" presId="urn:microsoft.com/office/officeart/2008/layout/LinedList"/>
    <dgm:cxn modelId="{D54B356D-AB9C-4933-B59E-782302A88B6E}" type="presParOf" srcId="{448825D4-C16F-4196-A3D3-E14A05726ACD}" destId="{4D99E873-4C00-43BA-A19E-329F510DC9D4}" srcOrd="1" destOrd="0" presId="urn:microsoft.com/office/officeart/2008/layout/LinedList"/>
    <dgm:cxn modelId="{3B9DE57B-2348-46CA-8B78-16BFAA5AA9AE}" type="presParOf" srcId="{8E5C64A7-C3F5-4E58-A271-59BA2C292C42}" destId="{1F3E5DC7-D343-428E-B6AB-241D7B537924}" srcOrd="4" destOrd="0" presId="urn:microsoft.com/office/officeart/2008/layout/LinedList"/>
    <dgm:cxn modelId="{4A921C32-68AF-4436-9EF0-3CDF62736928}" type="presParOf" srcId="{8E5C64A7-C3F5-4E58-A271-59BA2C292C42}" destId="{BC6AC307-B9DA-4140-B893-B8C4A9C99965}" srcOrd="5" destOrd="0" presId="urn:microsoft.com/office/officeart/2008/layout/LinedList"/>
    <dgm:cxn modelId="{4FF5DFE5-46B2-4FD8-9059-56EF82D2D291}" type="presParOf" srcId="{BC6AC307-B9DA-4140-B893-B8C4A9C99965}" destId="{416FA61E-593E-400C-B9AD-153C301F3108}" srcOrd="0" destOrd="0" presId="urn:microsoft.com/office/officeart/2008/layout/LinedList"/>
    <dgm:cxn modelId="{BA152529-C6A2-408D-9191-36CA74700D27}" type="presParOf" srcId="{BC6AC307-B9DA-4140-B893-B8C4A9C99965}" destId="{603620BE-C411-4CD3-9E54-427B52B54EDF}" srcOrd="1" destOrd="0" presId="urn:microsoft.com/office/officeart/2008/layout/LinedList"/>
    <dgm:cxn modelId="{730C296F-1E75-466F-99EC-78F32131FB02}" type="presParOf" srcId="{8E5C64A7-C3F5-4E58-A271-59BA2C292C42}" destId="{39992632-7045-4E45-8CED-00842F8214AE}" srcOrd="6" destOrd="0" presId="urn:microsoft.com/office/officeart/2008/layout/LinedList"/>
    <dgm:cxn modelId="{ED858F16-7DD8-46BD-9A20-4C3133762BE2}" type="presParOf" srcId="{8E5C64A7-C3F5-4E58-A271-59BA2C292C42}" destId="{6D35ADB4-594A-41BA-8544-398BC0D523A7}" srcOrd="7" destOrd="0" presId="urn:microsoft.com/office/officeart/2008/layout/LinedList"/>
    <dgm:cxn modelId="{7A2C2F0D-A050-44C8-A55E-FBF1001CB3EA}" type="presParOf" srcId="{6D35ADB4-594A-41BA-8544-398BC0D523A7}" destId="{AFB97B81-1BE4-44D2-B51A-34A1B0DC66C4}" srcOrd="0" destOrd="0" presId="urn:microsoft.com/office/officeart/2008/layout/LinedList"/>
    <dgm:cxn modelId="{930708CC-AE15-4297-A0CB-083C7B0C312A}" type="presParOf" srcId="{6D35ADB4-594A-41BA-8544-398BC0D523A7}" destId="{AD0272A1-64A2-4903-81A5-2C31B7F20EA5}" srcOrd="1" destOrd="0" presId="urn:microsoft.com/office/officeart/2008/layout/LinedList"/>
    <dgm:cxn modelId="{768C5AC6-1843-4B4C-A431-148B5947077A}" type="presParOf" srcId="{8E5C64A7-C3F5-4E58-A271-59BA2C292C42}" destId="{3847E804-F863-46C6-949D-F244FCDF32E4}" srcOrd="8" destOrd="0" presId="urn:microsoft.com/office/officeart/2008/layout/LinedList"/>
    <dgm:cxn modelId="{4CA467C8-573C-42E6-9EAF-B79A8EC75AE7}" type="presParOf" srcId="{8E5C64A7-C3F5-4E58-A271-59BA2C292C42}" destId="{334EFD11-8CBC-4078-81B1-F21AF69C26B5}" srcOrd="9" destOrd="0" presId="urn:microsoft.com/office/officeart/2008/layout/LinedList"/>
    <dgm:cxn modelId="{527A6DA5-B6D0-4A49-A9DA-B9BF43FCF206}" type="presParOf" srcId="{334EFD11-8CBC-4078-81B1-F21AF69C26B5}" destId="{D20AC2D9-45AE-4DD1-A6B4-78145B7DBD96}" srcOrd="0" destOrd="0" presId="urn:microsoft.com/office/officeart/2008/layout/LinedList"/>
    <dgm:cxn modelId="{66C57701-9E25-455E-84D0-3ACF3D824366}" type="presParOf" srcId="{334EFD11-8CBC-4078-81B1-F21AF69C26B5}" destId="{D949B72C-06B6-4C86-AF28-80777131672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BB40135-39DC-468B-ADE3-CFCC93B438D9}" type="doc">
      <dgm:prSet loTypeId="urn:microsoft.com/office/officeart/2018/2/layout/IconLabel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5BFFFA2-BDD8-42B6-A59F-85F0CA73BD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100" b="0" i="0" baseline="0" dirty="0"/>
            <a:t>Gave members the opportunity to meet ahead of the first meeting and build rapport</a:t>
          </a:r>
          <a:endParaRPr lang="en-US" sz="1100" dirty="0"/>
        </a:p>
      </dgm:t>
    </dgm:pt>
    <dgm:pt modelId="{B5662823-4CC7-4A99-B8D1-62EA8AD7DC7C}" type="parTrans" cxnId="{C21969BF-B918-4B3A-96F7-30D8FC1AA8B3}">
      <dgm:prSet/>
      <dgm:spPr/>
      <dgm:t>
        <a:bodyPr/>
        <a:lstStyle/>
        <a:p>
          <a:endParaRPr lang="en-US" sz="2000"/>
        </a:p>
      </dgm:t>
    </dgm:pt>
    <dgm:pt modelId="{4D88AE4A-18D2-4D32-B427-0E164A55F99A}" type="sibTrans" cxnId="{C21969BF-B918-4B3A-96F7-30D8FC1AA8B3}">
      <dgm:prSet/>
      <dgm:spPr/>
      <dgm:t>
        <a:bodyPr/>
        <a:lstStyle/>
        <a:p>
          <a:endParaRPr lang="en-US" sz="2000"/>
        </a:p>
      </dgm:t>
    </dgm:pt>
    <dgm:pt modelId="{A7F2EB24-0515-44BA-BD69-CE822DA3B2E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200" b="0" i="0" baseline="0" dirty="0"/>
            <a:t>Allowed the members of the group/Reps to engage more confidently </a:t>
          </a:r>
          <a:endParaRPr lang="en-US" sz="1200" dirty="0"/>
        </a:p>
      </dgm:t>
    </dgm:pt>
    <dgm:pt modelId="{FFEB956B-2F6B-44CC-BF99-E07BEE0EC4E4}" type="parTrans" cxnId="{A39DFBA1-9DCF-408D-9EF0-E75C86DE4974}">
      <dgm:prSet/>
      <dgm:spPr/>
      <dgm:t>
        <a:bodyPr/>
        <a:lstStyle/>
        <a:p>
          <a:endParaRPr lang="en-US" sz="2000"/>
        </a:p>
      </dgm:t>
    </dgm:pt>
    <dgm:pt modelId="{F0C66D4F-0B05-4571-8DE4-F35CB9DD1240}" type="sibTrans" cxnId="{A39DFBA1-9DCF-408D-9EF0-E75C86DE4974}">
      <dgm:prSet/>
      <dgm:spPr/>
      <dgm:t>
        <a:bodyPr/>
        <a:lstStyle/>
        <a:p>
          <a:endParaRPr lang="en-US" sz="2000"/>
        </a:p>
      </dgm:t>
    </dgm:pt>
    <dgm:pt modelId="{9849B1F5-F474-472D-8CED-6DBA3C7FBAA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200" b="0" i="0" baseline="0" dirty="0"/>
            <a:t>Set expectations – also allowed any questions to be answered</a:t>
          </a:r>
          <a:endParaRPr lang="en-US" sz="1200" dirty="0"/>
        </a:p>
      </dgm:t>
    </dgm:pt>
    <dgm:pt modelId="{5889335A-2275-486C-9476-32DC28B18BD9}" type="parTrans" cxnId="{A2E393DC-247F-4566-BF8C-B0190BA2D901}">
      <dgm:prSet/>
      <dgm:spPr/>
      <dgm:t>
        <a:bodyPr/>
        <a:lstStyle/>
        <a:p>
          <a:endParaRPr lang="en-US" sz="2000"/>
        </a:p>
      </dgm:t>
    </dgm:pt>
    <dgm:pt modelId="{1BDBD0A2-126B-4B83-A3B9-4AD5904D0098}" type="sibTrans" cxnId="{A2E393DC-247F-4566-BF8C-B0190BA2D901}">
      <dgm:prSet/>
      <dgm:spPr/>
      <dgm:t>
        <a:bodyPr/>
        <a:lstStyle/>
        <a:p>
          <a:endParaRPr lang="en-US" sz="2000"/>
        </a:p>
      </dgm:t>
    </dgm:pt>
    <dgm:pt modelId="{8A6DB9E3-D974-4AE4-989F-7CF083F1EAE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200" b="0" i="0" baseline="0" dirty="0"/>
            <a:t>Explained purpose and function of the group/meeting</a:t>
          </a:r>
          <a:endParaRPr lang="en-US" sz="1200" dirty="0"/>
        </a:p>
      </dgm:t>
    </dgm:pt>
    <dgm:pt modelId="{736143B2-B7C0-43E3-8425-4D3166C1EFFE}" type="parTrans" cxnId="{556AB132-5E95-4918-8DAE-C7AAD165D23A}">
      <dgm:prSet/>
      <dgm:spPr/>
      <dgm:t>
        <a:bodyPr/>
        <a:lstStyle/>
        <a:p>
          <a:endParaRPr lang="en-US" sz="2000"/>
        </a:p>
      </dgm:t>
    </dgm:pt>
    <dgm:pt modelId="{506DF71C-41AD-41C7-AA6D-3ADD7E9B2D14}" type="sibTrans" cxnId="{556AB132-5E95-4918-8DAE-C7AAD165D23A}">
      <dgm:prSet/>
      <dgm:spPr/>
      <dgm:t>
        <a:bodyPr/>
        <a:lstStyle/>
        <a:p>
          <a:endParaRPr lang="en-US" sz="2000"/>
        </a:p>
      </dgm:t>
    </dgm:pt>
    <dgm:pt modelId="{7E62CE84-745F-47FC-8F95-9C38DAB6C3B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200" b="0" i="0" baseline="0" dirty="0"/>
            <a:t>Increased meeting engagement – supporting them to take up space</a:t>
          </a:r>
          <a:endParaRPr lang="en-US" sz="1200" dirty="0"/>
        </a:p>
      </dgm:t>
    </dgm:pt>
    <dgm:pt modelId="{8A5CA1A4-EE38-4EB1-BF45-0BC9E28F7E2F}" type="parTrans" cxnId="{B285CCED-FCE4-46AA-B130-DDC26B082F5A}">
      <dgm:prSet/>
      <dgm:spPr/>
      <dgm:t>
        <a:bodyPr/>
        <a:lstStyle/>
        <a:p>
          <a:endParaRPr lang="en-GB"/>
        </a:p>
      </dgm:t>
    </dgm:pt>
    <dgm:pt modelId="{FEF911A5-459A-4138-BB2D-DB288A913355}" type="sibTrans" cxnId="{B285CCED-FCE4-46AA-B130-DDC26B082F5A}">
      <dgm:prSet/>
      <dgm:spPr/>
      <dgm:t>
        <a:bodyPr/>
        <a:lstStyle/>
        <a:p>
          <a:endParaRPr lang="en-GB"/>
        </a:p>
      </dgm:t>
    </dgm:pt>
    <dgm:pt modelId="{45B9C8C7-E97B-46FF-8EA5-1C10E619526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200" dirty="0"/>
            <a:t>A chance to </a:t>
          </a:r>
          <a:r>
            <a:rPr lang="en-US" sz="1200" dirty="0" err="1"/>
            <a:t>familiarise</a:t>
          </a:r>
          <a:r>
            <a:rPr lang="en-US" sz="1200" dirty="0"/>
            <a:t> themselves with meeting structure</a:t>
          </a:r>
        </a:p>
      </dgm:t>
    </dgm:pt>
    <dgm:pt modelId="{0C30D0C2-093C-442B-89E6-0ACDDAC7C2AA}" type="parTrans" cxnId="{0F020612-006C-4037-BD5D-C5199AA368FE}">
      <dgm:prSet/>
      <dgm:spPr/>
      <dgm:t>
        <a:bodyPr/>
        <a:lstStyle/>
        <a:p>
          <a:endParaRPr lang="en-GB"/>
        </a:p>
      </dgm:t>
    </dgm:pt>
    <dgm:pt modelId="{076AA458-F3BC-4090-BD58-2200BADB7214}" type="sibTrans" cxnId="{0F020612-006C-4037-BD5D-C5199AA368FE}">
      <dgm:prSet/>
      <dgm:spPr/>
      <dgm:t>
        <a:bodyPr/>
        <a:lstStyle/>
        <a:p>
          <a:endParaRPr lang="en-GB"/>
        </a:p>
      </dgm:t>
    </dgm:pt>
    <dgm:pt modelId="{A01E8350-2605-4EEF-AE69-C23878ABF7AD}" type="pres">
      <dgm:prSet presAssocID="{2BB40135-39DC-468B-ADE3-CFCC93B438D9}" presName="root" presStyleCnt="0">
        <dgm:presLayoutVars>
          <dgm:dir/>
          <dgm:resizeHandles val="exact"/>
        </dgm:presLayoutVars>
      </dgm:prSet>
      <dgm:spPr/>
    </dgm:pt>
    <dgm:pt modelId="{98026760-1887-4C82-8660-D4B62C544FDB}" type="pres">
      <dgm:prSet presAssocID="{95BFFFA2-BDD8-42B6-A59F-85F0CA73BD18}" presName="compNode" presStyleCnt="0"/>
      <dgm:spPr/>
    </dgm:pt>
    <dgm:pt modelId="{57C6DD6B-F9A9-4FB9-84ED-D5F01BABFD95}" type="pres">
      <dgm:prSet presAssocID="{95BFFFA2-BDD8-42B6-A59F-85F0CA73BD18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1BEC4DF5-6F85-4D7C-8B9F-D927F727578B}" type="pres">
      <dgm:prSet presAssocID="{95BFFFA2-BDD8-42B6-A59F-85F0CA73BD18}" presName="spaceRect" presStyleCnt="0"/>
      <dgm:spPr/>
    </dgm:pt>
    <dgm:pt modelId="{E389AE06-4E1F-4456-960F-1822ECED556A}" type="pres">
      <dgm:prSet presAssocID="{95BFFFA2-BDD8-42B6-A59F-85F0CA73BD18}" presName="textRect" presStyleLbl="revTx" presStyleIdx="0" presStyleCnt="6">
        <dgm:presLayoutVars>
          <dgm:chMax val="1"/>
          <dgm:chPref val="1"/>
        </dgm:presLayoutVars>
      </dgm:prSet>
      <dgm:spPr/>
    </dgm:pt>
    <dgm:pt modelId="{528CC398-B84D-4A3F-8D76-DD909D0148EE}" type="pres">
      <dgm:prSet presAssocID="{4D88AE4A-18D2-4D32-B427-0E164A55F99A}" presName="sibTrans" presStyleCnt="0"/>
      <dgm:spPr/>
    </dgm:pt>
    <dgm:pt modelId="{1BBEE651-08A5-45D2-BFEC-9FA331FA58B3}" type="pres">
      <dgm:prSet presAssocID="{A7F2EB24-0515-44BA-BD69-CE822DA3B2ED}" presName="compNode" presStyleCnt="0"/>
      <dgm:spPr/>
    </dgm:pt>
    <dgm:pt modelId="{0F6827FE-09C5-4602-8E64-951FE5817C26}" type="pres">
      <dgm:prSet presAssocID="{A7F2EB24-0515-44BA-BD69-CE822DA3B2ED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07A10110-FE29-4738-89B7-76B5007AD671}" type="pres">
      <dgm:prSet presAssocID="{A7F2EB24-0515-44BA-BD69-CE822DA3B2ED}" presName="spaceRect" presStyleCnt="0"/>
      <dgm:spPr/>
    </dgm:pt>
    <dgm:pt modelId="{3611AC15-71BA-4F37-9FBA-FBB8ED14334B}" type="pres">
      <dgm:prSet presAssocID="{A7F2EB24-0515-44BA-BD69-CE822DA3B2ED}" presName="textRect" presStyleLbl="revTx" presStyleIdx="1" presStyleCnt="6">
        <dgm:presLayoutVars>
          <dgm:chMax val="1"/>
          <dgm:chPref val="1"/>
        </dgm:presLayoutVars>
      </dgm:prSet>
      <dgm:spPr/>
    </dgm:pt>
    <dgm:pt modelId="{131AC43F-DCDA-4498-A1BC-D73BA7A792BB}" type="pres">
      <dgm:prSet presAssocID="{F0C66D4F-0B05-4571-8DE4-F35CB9DD1240}" presName="sibTrans" presStyleCnt="0"/>
      <dgm:spPr/>
    </dgm:pt>
    <dgm:pt modelId="{27CB2100-02F4-471B-82CD-577D52D54E6B}" type="pres">
      <dgm:prSet presAssocID="{9849B1F5-F474-472D-8CED-6DBA3C7FBAAE}" presName="compNode" presStyleCnt="0"/>
      <dgm:spPr/>
    </dgm:pt>
    <dgm:pt modelId="{4A700670-B020-4E59-88FA-7FFAE46BCC46}" type="pres">
      <dgm:prSet presAssocID="{9849B1F5-F474-472D-8CED-6DBA3C7FBAAE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D0A79055-0643-4AA4-9923-323B7A2EA163}" type="pres">
      <dgm:prSet presAssocID="{9849B1F5-F474-472D-8CED-6DBA3C7FBAAE}" presName="spaceRect" presStyleCnt="0"/>
      <dgm:spPr/>
    </dgm:pt>
    <dgm:pt modelId="{46D017A6-C49A-4BA1-BCCE-98B7D1BB1D32}" type="pres">
      <dgm:prSet presAssocID="{9849B1F5-F474-472D-8CED-6DBA3C7FBAAE}" presName="textRect" presStyleLbl="revTx" presStyleIdx="2" presStyleCnt="6">
        <dgm:presLayoutVars>
          <dgm:chMax val="1"/>
          <dgm:chPref val="1"/>
        </dgm:presLayoutVars>
      </dgm:prSet>
      <dgm:spPr/>
    </dgm:pt>
    <dgm:pt modelId="{B1EE0D97-918E-4265-9E72-AAA1CD6BEE53}" type="pres">
      <dgm:prSet presAssocID="{1BDBD0A2-126B-4B83-A3B9-4AD5904D0098}" presName="sibTrans" presStyleCnt="0"/>
      <dgm:spPr/>
    </dgm:pt>
    <dgm:pt modelId="{C5399040-F7A5-4F87-A6F0-5A9308C9D2FC}" type="pres">
      <dgm:prSet presAssocID="{8A6DB9E3-D974-4AE4-989F-7CF083F1EAE7}" presName="compNode" presStyleCnt="0"/>
      <dgm:spPr/>
    </dgm:pt>
    <dgm:pt modelId="{6297F61A-77D8-4207-9D3B-33E2EAC7911A}" type="pres">
      <dgm:prSet presAssocID="{8A6DB9E3-D974-4AE4-989F-7CF083F1EAE7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EAE75096-0EAB-4E66-954B-5AB512C06DD5}" type="pres">
      <dgm:prSet presAssocID="{8A6DB9E3-D974-4AE4-989F-7CF083F1EAE7}" presName="spaceRect" presStyleCnt="0"/>
      <dgm:spPr/>
    </dgm:pt>
    <dgm:pt modelId="{C8ED151E-4199-486F-B2DE-44B85B4E6DF9}" type="pres">
      <dgm:prSet presAssocID="{8A6DB9E3-D974-4AE4-989F-7CF083F1EAE7}" presName="textRect" presStyleLbl="revTx" presStyleIdx="3" presStyleCnt="6">
        <dgm:presLayoutVars>
          <dgm:chMax val="1"/>
          <dgm:chPref val="1"/>
        </dgm:presLayoutVars>
      </dgm:prSet>
      <dgm:spPr/>
    </dgm:pt>
    <dgm:pt modelId="{466FC420-9208-4E39-9FD0-A89DF483DBDC}" type="pres">
      <dgm:prSet presAssocID="{506DF71C-41AD-41C7-AA6D-3ADD7E9B2D14}" presName="sibTrans" presStyleCnt="0"/>
      <dgm:spPr/>
    </dgm:pt>
    <dgm:pt modelId="{A4352973-DBE9-4B99-A029-89035214949C}" type="pres">
      <dgm:prSet presAssocID="{7E62CE84-745F-47FC-8F95-9C38DAB6C3B2}" presName="compNode" presStyleCnt="0"/>
      <dgm:spPr/>
    </dgm:pt>
    <dgm:pt modelId="{66683781-49B2-4643-82D4-639DDF149D54}" type="pres">
      <dgm:prSet presAssocID="{7E62CE84-745F-47FC-8F95-9C38DAB6C3B2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 outline"/>
        </a:ext>
      </dgm:extLst>
    </dgm:pt>
    <dgm:pt modelId="{87CA686D-52FB-44FA-A2BD-2DBAB3BE208C}" type="pres">
      <dgm:prSet presAssocID="{7E62CE84-745F-47FC-8F95-9C38DAB6C3B2}" presName="spaceRect" presStyleCnt="0"/>
      <dgm:spPr/>
    </dgm:pt>
    <dgm:pt modelId="{F090BF9F-032E-4147-A31B-104FBAA9B140}" type="pres">
      <dgm:prSet presAssocID="{7E62CE84-745F-47FC-8F95-9C38DAB6C3B2}" presName="textRect" presStyleLbl="revTx" presStyleIdx="4" presStyleCnt="6">
        <dgm:presLayoutVars>
          <dgm:chMax val="1"/>
          <dgm:chPref val="1"/>
        </dgm:presLayoutVars>
      </dgm:prSet>
      <dgm:spPr/>
    </dgm:pt>
    <dgm:pt modelId="{6032F46E-C53B-404C-B589-67A9F344853C}" type="pres">
      <dgm:prSet presAssocID="{FEF911A5-459A-4138-BB2D-DB288A913355}" presName="sibTrans" presStyleCnt="0"/>
      <dgm:spPr/>
    </dgm:pt>
    <dgm:pt modelId="{6D62D7E5-3E9F-4E29-A410-3A49D76E14E4}" type="pres">
      <dgm:prSet presAssocID="{45B9C8C7-E97B-46FF-8EA5-1C10E619526A}" presName="compNode" presStyleCnt="0"/>
      <dgm:spPr/>
    </dgm:pt>
    <dgm:pt modelId="{5603CF82-3666-4188-A503-573B18442B4F}" type="pres">
      <dgm:prSet presAssocID="{45B9C8C7-E97B-46FF-8EA5-1C10E619526A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 with solid fill"/>
        </a:ext>
      </dgm:extLst>
    </dgm:pt>
    <dgm:pt modelId="{1557442B-CE95-4238-94AF-DA1C811647A8}" type="pres">
      <dgm:prSet presAssocID="{45B9C8C7-E97B-46FF-8EA5-1C10E619526A}" presName="spaceRect" presStyleCnt="0"/>
      <dgm:spPr/>
    </dgm:pt>
    <dgm:pt modelId="{A21FDF84-8585-489F-9FED-96D02EABDB01}" type="pres">
      <dgm:prSet presAssocID="{45B9C8C7-E97B-46FF-8EA5-1C10E619526A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AD9A2910-A403-4363-9C2A-5BAD35DEA5F8}" type="presOf" srcId="{9849B1F5-F474-472D-8CED-6DBA3C7FBAAE}" destId="{46D017A6-C49A-4BA1-BCCE-98B7D1BB1D32}" srcOrd="0" destOrd="0" presId="urn:microsoft.com/office/officeart/2018/2/layout/IconLabelList"/>
    <dgm:cxn modelId="{0F020612-006C-4037-BD5D-C5199AA368FE}" srcId="{2BB40135-39DC-468B-ADE3-CFCC93B438D9}" destId="{45B9C8C7-E97B-46FF-8EA5-1C10E619526A}" srcOrd="5" destOrd="0" parTransId="{0C30D0C2-093C-442B-89E6-0ACDDAC7C2AA}" sibTransId="{076AA458-F3BC-4090-BD58-2200BADB7214}"/>
    <dgm:cxn modelId="{556AB132-5E95-4918-8DAE-C7AAD165D23A}" srcId="{2BB40135-39DC-468B-ADE3-CFCC93B438D9}" destId="{8A6DB9E3-D974-4AE4-989F-7CF083F1EAE7}" srcOrd="3" destOrd="0" parTransId="{736143B2-B7C0-43E3-8425-4D3166C1EFFE}" sibTransId="{506DF71C-41AD-41C7-AA6D-3ADD7E9B2D14}"/>
    <dgm:cxn modelId="{8A178B71-B274-4DAC-9103-4B75FBD667C3}" type="presOf" srcId="{95BFFFA2-BDD8-42B6-A59F-85F0CA73BD18}" destId="{E389AE06-4E1F-4456-960F-1822ECED556A}" srcOrd="0" destOrd="0" presId="urn:microsoft.com/office/officeart/2018/2/layout/IconLabelList"/>
    <dgm:cxn modelId="{BB667E54-8805-42EC-93F7-F82D405E9455}" type="presOf" srcId="{2BB40135-39DC-468B-ADE3-CFCC93B438D9}" destId="{A01E8350-2605-4EEF-AE69-C23878ABF7AD}" srcOrd="0" destOrd="0" presId="urn:microsoft.com/office/officeart/2018/2/layout/IconLabelList"/>
    <dgm:cxn modelId="{A39DFBA1-9DCF-408D-9EF0-E75C86DE4974}" srcId="{2BB40135-39DC-468B-ADE3-CFCC93B438D9}" destId="{A7F2EB24-0515-44BA-BD69-CE822DA3B2ED}" srcOrd="1" destOrd="0" parTransId="{FFEB956B-2F6B-44CC-BF99-E07BEE0EC4E4}" sibTransId="{F0C66D4F-0B05-4571-8DE4-F35CB9DD1240}"/>
    <dgm:cxn modelId="{C21969BF-B918-4B3A-96F7-30D8FC1AA8B3}" srcId="{2BB40135-39DC-468B-ADE3-CFCC93B438D9}" destId="{95BFFFA2-BDD8-42B6-A59F-85F0CA73BD18}" srcOrd="0" destOrd="0" parTransId="{B5662823-4CC7-4A99-B8D1-62EA8AD7DC7C}" sibTransId="{4D88AE4A-18D2-4D32-B427-0E164A55F99A}"/>
    <dgm:cxn modelId="{5EC8E3CB-D057-42B8-B8B2-AC8069604B5F}" type="presOf" srcId="{45B9C8C7-E97B-46FF-8EA5-1C10E619526A}" destId="{A21FDF84-8585-489F-9FED-96D02EABDB01}" srcOrd="0" destOrd="0" presId="urn:microsoft.com/office/officeart/2018/2/layout/IconLabelList"/>
    <dgm:cxn modelId="{6D2399D7-716D-417C-8379-BCFD76006B92}" type="presOf" srcId="{A7F2EB24-0515-44BA-BD69-CE822DA3B2ED}" destId="{3611AC15-71BA-4F37-9FBA-FBB8ED14334B}" srcOrd="0" destOrd="0" presId="urn:microsoft.com/office/officeart/2018/2/layout/IconLabelList"/>
    <dgm:cxn modelId="{A2E393DC-247F-4566-BF8C-B0190BA2D901}" srcId="{2BB40135-39DC-468B-ADE3-CFCC93B438D9}" destId="{9849B1F5-F474-472D-8CED-6DBA3C7FBAAE}" srcOrd="2" destOrd="0" parTransId="{5889335A-2275-486C-9476-32DC28B18BD9}" sibTransId="{1BDBD0A2-126B-4B83-A3B9-4AD5904D0098}"/>
    <dgm:cxn modelId="{B285CCED-FCE4-46AA-B130-DDC26B082F5A}" srcId="{2BB40135-39DC-468B-ADE3-CFCC93B438D9}" destId="{7E62CE84-745F-47FC-8F95-9C38DAB6C3B2}" srcOrd="4" destOrd="0" parTransId="{8A5CA1A4-EE38-4EB1-BF45-0BC9E28F7E2F}" sibTransId="{FEF911A5-459A-4138-BB2D-DB288A913355}"/>
    <dgm:cxn modelId="{6F212EFB-4745-44B7-8539-837815E6D63A}" type="presOf" srcId="{8A6DB9E3-D974-4AE4-989F-7CF083F1EAE7}" destId="{C8ED151E-4199-486F-B2DE-44B85B4E6DF9}" srcOrd="0" destOrd="0" presId="urn:microsoft.com/office/officeart/2018/2/layout/IconLabelList"/>
    <dgm:cxn modelId="{397335FC-7FDE-472E-854C-3650DCF3CC68}" type="presOf" srcId="{7E62CE84-745F-47FC-8F95-9C38DAB6C3B2}" destId="{F090BF9F-032E-4147-A31B-104FBAA9B140}" srcOrd="0" destOrd="0" presId="urn:microsoft.com/office/officeart/2018/2/layout/IconLabelList"/>
    <dgm:cxn modelId="{CE4C0030-0FC9-4DD8-A9D2-D535AFF3083B}" type="presParOf" srcId="{A01E8350-2605-4EEF-AE69-C23878ABF7AD}" destId="{98026760-1887-4C82-8660-D4B62C544FDB}" srcOrd="0" destOrd="0" presId="urn:microsoft.com/office/officeart/2018/2/layout/IconLabelList"/>
    <dgm:cxn modelId="{B6CF3CE4-1063-4245-A4B0-CFE800E32A8A}" type="presParOf" srcId="{98026760-1887-4C82-8660-D4B62C544FDB}" destId="{57C6DD6B-F9A9-4FB9-84ED-D5F01BABFD95}" srcOrd="0" destOrd="0" presId="urn:microsoft.com/office/officeart/2018/2/layout/IconLabelList"/>
    <dgm:cxn modelId="{178753AE-BF15-4955-914A-8A3197A61E29}" type="presParOf" srcId="{98026760-1887-4C82-8660-D4B62C544FDB}" destId="{1BEC4DF5-6F85-4D7C-8B9F-D927F727578B}" srcOrd="1" destOrd="0" presId="urn:microsoft.com/office/officeart/2018/2/layout/IconLabelList"/>
    <dgm:cxn modelId="{20877AE7-440B-4830-8B7F-0B3A736A590D}" type="presParOf" srcId="{98026760-1887-4C82-8660-D4B62C544FDB}" destId="{E389AE06-4E1F-4456-960F-1822ECED556A}" srcOrd="2" destOrd="0" presId="urn:microsoft.com/office/officeart/2018/2/layout/IconLabelList"/>
    <dgm:cxn modelId="{20CED530-74EF-407A-816D-3955C13F97E6}" type="presParOf" srcId="{A01E8350-2605-4EEF-AE69-C23878ABF7AD}" destId="{528CC398-B84D-4A3F-8D76-DD909D0148EE}" srcOrd="1" destOrd="0" presId="urn:microsoft.com/office/officeart/2018/2/layout/IconLabelList"/>
    <dgm:cxn modelId="{9F661EC7-8E04-4928-83CF-6B76C697E8C9}" type="presParOf" srcId="{A01E8350-2605-4EEF-AE69-C23878ABF7AD}" destId="{1BBEE651-08A5-45D2-BFEC-9FA331FA58B3}" srcOrd="2" destOrd="0" presId="urn:microsoft.com/office/officeart/2018/2/layout/IconLabelList"/>
    <dgm:cxn modelId="{20520062-FF05-425C-B87E-614690DE8894}" type="presParOf" srcId="{1BBEE651-08A5-45D2-BFEC-9FA331FA58B3}" destId="{0F6827FE-09C5-4602-8E64-951FE5817C26}" srcOrd="0" destOrd="0" presId="urn:microsoft.com/office/officeart/2018/2/layout/IconLabelList"/>
    <dgm:cxn modelId="{A4397C67-D33F-4EAF-BF50-150E692DBFB6}" type="presParOf" srcId="{1BBEE651-08A5-45D2-BFEC-9FA331FA58B3}" destId="{07A10110-FE29-4738-89B7-76B5007AD671}" srcOrd="1" destOrd="0" presId="urn:microsoft.com/office/officeart/2018/2/layout/IconLabelList"/>
    <dgm:cxn modelId="{A7F9DD4D-E712-4058-9BA9-6FC70C473F83}" type="presParOf" srcId="{1BBEE651-08A5-45D2-BFEC-9FA331FA58B3}" destId="{3611AC15-71BA-4F37-9FBA-FBB8ED14334B}" srcOrd="2" destOrd="0" presId="urn:microsoft.com/office/officeart/2018/2/layout/IconLabelList"/>
    <dgm:cxn modelId="{99BBCE53-D95F-40CE-B1A5-E555DE8C776E}" type="presParOf" srcId="{A01E8350-2605-4EEF-AE69-C23878ABF7AD}" destId="{131AC43F-DCDA-4498-A1BC-D73BA7A792BB}" srcOrd="3" destOrd="0" presId="urn:microsoft.com/office/officeart/2018/2/layout/IconLabelList"/>
    <dgm:cxn modelId="{5025EFFC-02D8-4E31-91C6-F631FB9A77FF}" type="presParOf" srcId="{A01E8350-2605-4EEF-AE69-C23878ABF7AD}" destId="{27CB2100-02F4-471B-82CD-577D52D54E6B}" srcOrd="4" destOrd="0" presId="urn:microsoft.com/office/officeart/2018/2/layout/IconLabelList"/>
    <dgm:cxn modelId="{43705529-9C09-463D-99E6-3AE4603AF696}" type="presParOf" srcId="{27CB2100-02F4-471B-82CD-577D52D54E6B}" destId="{4A700670-B020-4E59-88FA-7FFAE46BCC46}" srcOrd="0" destOrd="0" presId="urn:microsoft.com/office/officeart/2018/2/layout/IconLabelList"/>
    <dgm:cxn modelId="{7FD3AF7D-C714-4554-8A0E-8F474D7E3901}" type="presParOf" srcId="{27CB2100-02F4-471B-82CD-577D52D54E6B}" destId="{D0A79055-0643-4AA4-9923-323B7A2EA163}" srcOrd="1" destOrd="0" presId="urn:microsoft.com/office/officeart/2018/2/layout/IconLabelList"/>
    <dgm:cxn modelId="{FEFBF049-998F-4E87-A57C-4AE1B976AFA1}" type="presParOf" srcId="{27CB2100-02F4-471B-82CD-577D52D54E6B}" destId="{46D017A6-C49A-4BA1-BCCE-98B7D1BB1D32}" srcOrd="2" destOrd="0" presId="urn:microsoft.com/office/officeart/2018/2/layout/IconLabelList"/>
    <dgm:cxn modelId="{6FDF1B2D-9AFB-4EBE-9239-F89C7E43928C}" type="presParOf" srcId="{A01E8350-2605-4EEF-AE69-C23878ABF7AD}" destId="{B1EE0D97-918E-4265-9E72-AAA1CD6BEE53}" srcOrd="5" destOrd="0" presId="urn:microsoft.com/office/officeart/2018/2/layout/IconLabelList"/>
    <dgm:cxn modelId="{4D738E1A-BB7B-43F8-8D9A-3680C8D7DD89}" type="presParOf" srcId="{A01E8350-2605-4EEF-AE69-C23878ABF7AD}" destId="{C5399040-F7A5-4F87-A6F0-5A9308C9D2FC}" srcOrd="6" destOrd="0" presId="urn:microsoft.com/office/officeart/2018/2/layout/IconLabelList"/>
    <dgm:cxn modelId="{2B1F8E12-1402-4B19-B406-59EF76EE2E3E}" type="presParOf" srcId="{C5399040-F7A5-4F87-A6F0-5A9308C9D2FC}" destId="{6297F61A-77D8-4207-9D3B-33E2EAC7911A}" srcOrd="0" destOrd="0" presId="urn:microsoft.com/office/officeart/2018/2/layout/IconLabelList"/>
    <dgm:cxn modelId="{B4BDB99F-CFC1-4A62-8E26-C3059A21DB39}" type="presParOf" srcId="{C5399040-F7A5-4F87-A6F0-5A9308C9D2FC}" destId="{EAE75096-0EAB-4E66-954B-5AB512C06DD5}" srcOrd="1" destOrd="0" presId="urn:microsoft.com/office/officeart/2018/2/layout/IconLabelList"/>
    <dgm:cxn modelId="{44535615-B583-4ADC-84F2-9250A679DB85}" type="presParOf" srcId="{C5399040-F7A5-4F87-A6F0-5A9308C9D2FC}" destId="{C8ED151E-4199-486F-B2DE-44B85B4E6DF9}" srcOrd="2" destOrd="0" presId="urn:microsoft.com/office/officeart/2018/2/layout/IconLabelList"/>
    <dgm:cxn modelId="{52780EE4-9F58-4F73-94E5-0B7ADFCB35F9}" type="presParOf" srcId="{A01E8350-2605-4EEF-AE69-C23878ABF7AD}" destId="{466FC420-9208-4E39-9FD0-A89DF483DBDC}" srcOrd="7" destOrd="0" presId="urn:microsoft.com/office/officeart/2018/2/layout/IconLabelList"/>
    <dgm:cxn modelId="{89E0FA7E-5FF3-44E0-8840-E8EBBAA49F0C}" type="presParOf" srcId="{A01E8350-2605-4EEF-AE69-C23878ABF7AD}" destId="{A4352973-DBE9-4B99-A029-89035214949C}" srcOrd="8" destOrd="0" presId="urn:microsoft.com/office/officeart/2018/2/layout/IconLabelList"/>
    <dgm:cxn modelId="{E4A7799B-55D2-4ED4-8FDB-ABF82DCE891C}" type="presParOf" srcId="{A4352973-DBE9-4B99-A029-89035214949C}" destId="{66683781-49B2-4643-82D4-639DDF149D54}" srcOrd="0" destOrd="0" presId="urn:microsoft.com/office/officeart/2018/2/layout/IconLabelList"/>
    <dgm:cxn modelId="{00C7969B-8732-4C66-8D95-DE21A1923FF0}" type="presParOf" srcId="{A4352973-DBE9-4B99-A029-89035214949C}" destId="{87CA686D-52FB-44FA-A2BD-2DBAB3BE208C}" srcOrd="1" destOrd="0" presId="urn:microsoft.com/office/officeart/2018/2/layout/IconLabelList"/>
    <dgm:cxn modelId="{00DBEDBE-A0C8-43F0-9472-B483A828F02D}" type="presParOf" srcId="{A4352973-DBE9-4B99-A029-89035214949C}" destId="{F090BF9F-032E-4147-A31B-104FBAA9B140}" srcOrd="2" destOrd="0" presId="urn:microsoft.com/office/officeart/2018/2/layout/IconLabelList"/>
    <dgm:cxn modelId="{700DCE6C-3472-47E8-8696-E299DA3ABD2C}" type="presParOf" srcId="{A01E8350-2605-4EEF-AE69-C23878ABF7AD}" destId="{6032F46E-C53B-404C-B589-67A9F344853C}" srcOrd="9" destOrd="0" presId="urn:microsoft.com/office/officeart/2018/2/layout/IconLabelList"/>
    <dgm:cxn modelId="{B97FEE01-1F4E-4A46-ADA7-5E7CBD3177AE}" type="presParOf" srcId="{A01E8350-2605-4EEF-AE69-C23878ABF7AD}" destId="{6D62D7E5-3E9F-4E29-A410-3A49D76E14E4}" srcOrd="10" destOrd="0" presId="urn:microsoft.com/office/officeart/2018/2/layout/IconLabelList"/>
    <dgm:cxn modelId="{D8525CCD-F6ED-474A-8662-C7D9DFBE329D}" type="presParOf" srcId="{6D62D7E5-3E9F-4E29-A410-3A49D76E14E4}" destId="{5603CF82-3666-4188-A503-573B18442B4F}" srcOrd="0" destOrd="0" presId="urn:microsoft.com/office/officeart/2018/2/layout/IconLabelList"/>
    <dgm:cxn modelId="{21D7EA16-4061-46BB-8589-F0223A85F4AA}" type="presParOf" srcId="{6D62D7E5-3E9F-4E29-A410-3A49D76E14E4}" destId="{1557442B-CE95-4238-94AF-DA1C811647A8}" srcOrd="1" destOrd="0" presId="urn:microsoft.com/office/officeart/2018/2/layout/IconLabelList"/>
    <dgm:cxn modelId="{F341F44F-276D-437F-9AE0-F1A50F32670F}" type="presParOf" srcId="{6D62D7E5-3E9F-4E29-A410-3A49D76E14E4}" destId="{A21FDF84-8585-489F-9FED-96D02EABDB0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02386-391C-4F9D-984B-7224CBC5B406}">
      <dsp:nvSpPr>
        <dsp:cNvPr id="0" name=""/>
        <dsp:cNvSpPr/>
      </dsp:nvSpPr>
      <dsp:spPr>
        <a:xfrm>
          <a:off x="605499" y="612600"/>
          <a:ext cx="593261" cy="59326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DA1363-3233-45F7-BC00-A742EBDF11AA}">
      <dsp:nvSpPr>
        <dsp:cNvPr id="0" name=""/>
        <dsp:cNvSpPr/>
      </dsp:nvSpPr>
      <dsp:spPr>
        <a:xfrm>
          <a:off x="926" y="1467602"/>
          <a:ext cx="1802408" cy="88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The Widening Participation Committee recognised the importance of including the student voices within its work as such they decided commission the setting up a Widening Participation Student Advisory Group (WP SAG) as one of their three working groups. </a:t>
          </a:r>
          <a:endParaRPr lang="en-US" sz="1100" kern="1200" dirty="0"/>
        </a:p>
      </dsp:txBody>
      <dsp:txXfrm>
        <a:off x="926" y="1467602"/>
        <a:ext cx="1802408" cy="889892"/>
      </dsp:txXfrm>
    </dsp:sp>
    <dsp:sp modelId="{D501B064-81BE-4AB2-B918-B2BAC5277300}">
      <dsp:nvSpPr>
        <dsp:cNvPr id="0" name=""/>
        <dsp:cNvSpPr/>
      </dsp:nvSpPr>
      <dsp:spPr>
        <a:xfrm>
          <a:off x="2396596" y="612600"/>
          <a:ext cx="593261" cy="59326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0EE708-9E35-4CFA-B964-AD81C58ABDB2}">
      <dsp:nvSpPr>
        <dsp:cNvPr id="0" name=""/>
        <dsp:cNvSpPr/>
      </dsp:nvSpPr>
      <dsp:spPr>
        <a:xfrm>
          <a:off x="2034047" y="1467602"/>
          <a:ext cx="1318359" cy="88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The group acts as a forum where current students from a diverse range of backgrounds can support the University to enhance its WP practice and policy. </a:t>
          </a:r>
          <a:endParaRPr lang="en-US" sz="1100" kern="1200" dirty="0"/>
        </a:p>
      </dsp:txBody>
      <dsp:txXfrm>
        <a:off x="2034047" y="1467602"/>
        <a:ext cx="1318359" cy="889892"/>
      </dsp:txXfrm>
    </dsp:sp>
    <dsp:sp modelId="{D056CE3A-B10C-43AC-8A47-5B85356CCC6D}">
      <dsp:nvSpPr>
        <dsp:cNvPr id="0" name=""/>
        <dsp:cNvSpPr/>
      </dsp:nvSpPr>
      <dsp:spPr>
        <a:xfrm>
          <a:off x="3945668" y="612600"/>
          <a:ext cx="593261" cy="59326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F1660B-3280-4661-9D30-C8028D5777DA}">
      <dsp:nvSpPr>
        <dsp:cNvPr id="0" name=""/>
        <dsp:cNvSpPr/>
      </dsp:nvSpPr>
      <dsp:spPr>
        <a:xfrm>
          <a:off x="3583119" y="1467602"/>
          <a:ext cx="1318359" cy="88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This extends across the whole student lifecycle, from pre-entry through to graduation and beyond, incorporating access, transition, student success and progression.</a:t>
          </a:r>
          <a:endParaRPr lang="en-US" sz="1100" kern="1200"/>
        </a:p>
      </dsp:txBody>
      <dsp:txXfrm>
        <a:off x="3583119" y="1467602"/>
        <a:ext cx="1318359" cy="889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4BF18E-C42A-481B-96C5-EE3D089BA1C4}">
      <dsp:nvSpPr>
        <dsp:cNvPr id="0" name=""/>
        <dsp:cNvSpPr/>
      </dsp:nvSpPr>
      <dsp:spPr>
        <a:xfrm>
          <a:off x="117188" y="708609"/>
          <a:ext cx="1710896" cy="563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Worked collaboratively</a:t>
          </a:r>
        </a:p>
      </dsp:txBody>
      <dsp:txXfrm>
        <a:off x="117188" y="708609"/>
        <a:ext cx="1710896" cy="563818"/>
      </dsp:txXfrm>
    </dsp:sp>
    <dsp:sp modelId="{D728D80F-B08F-48BE-B76C-CB29DE16842D}">
      <dsp:nvSpPr>
        <dsp:cNvPr id="0" name=""/>
        <dsp:cNvSpPr/>
      </dsp:nvSpPr>
      <dsp:spPr>
        <a:xfrm>
          <a:off x="117188" y="1897507"/>
          <a:ext cx="1710896" cy="1056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New PT WP SU Officers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Student led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Consulted at all stages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Clear expectations and timelines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/>
            <a:t>Maintained transparency</a:t>
          </a:r>
        </a:p>
      </dsp:txBody>
      <dsp:txXfrm>
        <a:off x="117188" y="1897507"/>
        <a:ext cx="1710896" cy="1056320"/>
      </dsp:txXfrm>
    </dsp:sp>
    <dsp:sp modelId="{136EE277-5C68-443D-941A-AEEDD88A69A5}">
      <dsp:nvSpPr>
        <dsp:cNvPr id="0" name=""/>
        <dsp:cNvSpPr/>
      </dsp:nvSpPr>
      <dsp:spPr>
        <a:xfrm>
          <a:off x="115244" y="537131"/>
          <a:ext cx="136094" cy="13609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E28D17-4C58-48F9-BFBD-65B99598EC8B}">
      <dsp:nvSpPr>
        <dsp:cNvPr id="0" name=""/>
        <dsp:cNvSpPr/>
      </dsp:nvSpPr>
      <dsp:spPr>
        <a:xfrm>
          <a:off x="210510" y="346599"/>
          <a:ext cx="136094" cy="136094"/>
        </a:xfrm>
        <a:prstGeom prst="ellipse">
          <a:avLst/>
        </a:prstGeom>
        <a:solidFill>
          <a:schemeClr val="accent4">
            <a:hueOff val="577538"/>
            <a:satOff val="-2665"/>
            <a:lumOff val="9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6BA27D-2D77-46C6-8265-542181164E7D}">
      <dsp:nvSpPr>
        <dsp:cNvPr id="0" name=""/>
        <dsp:cNvSpPr/>
      </dsp:nvSpPr>
      <dsp:spPr>
        <a:xfrm>
          <a:off x="439148" y="384705"/>
          <a:ext cx="213862" cy="213862"/>
        </a:xfrm>
        <a:prstGeom prst="ellipse">
          <a:avLst/>
        </a:prstGeom>
        <a:solidFill>
          <a:schemeClr val="accent4">
            <a:hueOff val="1155077"/>
            <a:satOff val="-5330"/>
            <a:lumOff val="19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3F793CE-514E-4E02-BCB0-C04BBF9D07A8}">
      <dsp:nvSpPr>
        <dsp:cNvPr id="0" name=""/>
        <dsp:cNvSpPr/>
      </dsp:nvSpPr>
      <dsp:spPr>
        <a:xfrm>
          <a:off x="629679" y="175121"/>
          <a:ext cx="136094" cy="136094"/>
        </a:xfrm>
        <a:prstGeom prst="ellipse">
          <a:avLst/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DAE35A-B464-492C-AB4D-C99F9CA9221C}">
      <dsp:nvSpPr>
        <dsp:cNvPr id="0" name=""/>
        <dsp:cNvSpPr/>
      </dsp:nvSpPr>
      <dsp:spPr>
        <a:xfrm>
          <a:off x="877370" y="98908"/>
          <a:ext cx="136094" cy="136094"/>
        </a:xfrm>
        <a:prstGeom prst="ellipse">
          <a:avLst/>
        </a:prstGeom>
        <a:solidFill>
          <a:schemeClr val="accent4">
            <a:hueOff val="2310154"/>
            <a:satOff val="-10660"/>
            <a:lumOff val="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6E0A9BD-D56C-4B08-AA60-F7E031BD0D70}">
      <dsp:nvSpPr>
        <dsp:cNvPr id="0" name=""/>
        <dsp:cNvSpPr/>
      </dsp:nvSpPr>
      <dsp:spPr>
        <a:xfrm>
          <a:off x="1182221" y="232280"/>
          <a:ext cx="136094" cy="136094"/>
        </a:xfrm>
        <a:prstGeom prst="ellipse">
          <a:avLst/>
        </a:prstGeom>
        <a:solidFill>
          <a:schemeClr val="accent4">
            <a:hueOff val="2887692"/>
            <a:satOff val="-13324"/>
            <a:lumOff val="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0A348B0-B2C5-4F00-878C-DBCCFFB87713}">
      <dsp:nvSpPr>
        <dsp:cNvPr id="0" name=""/>
        <dsp:cNvSpPr/>
      </dsp:nvSpPr>
      <dsp:spPr>
        <a:xfrm>
          <a:off x="1372752" y="327546"/>
          <a:ext cx="213862" cy="213862"/>
        </a:xfrm>
        <a:prstGeom prst="ellipse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9DB3072-E9CF-492A-8339-479B1C026840}">
      <dsp:nvSpPr>
        <dsp:cNvPr id="0" name=""/>
        <dsp:cNvSpPr/>
      </dsp:nvSpPr>
      <dsp:spPr>
        <a:xfrm>
          <a:off x="1639497" y="537131"/>
          <a:ext cx="136094" cy="136094"/>
        </a:xfrm>
        <a:prstGeom prst="ellipse">
          <a:avLst/>
        </a:prstGeom>
        <a:solidFill>
          <a:schemeClr val="accent4">
            <a:hueOff val="4042769"/>
            <a:satOff val="-18654"/>
            <a:lumOff val="68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BCD3EA-F050-4D8C-8729-88B2DD8EAC74}">
      <dsp:nvSpPr>
        <dsp:cNvPr id="0" name=""/>
        <dsp:cNvSpPr/>
      </dsp:nvSpPr>
      <dsp:spPr>
        <a:xfrm>
          <a:off x="1753816" y="746716"/>
          <a:ext cx="136094" cy="136094"/>
        </a:xfrm>
        <a:prstGeom prst="ellipse">
          <a:avLst/>
        </a:prstGeom>
        <a:solidFill>
          <a:schemeClr val="accent4">
            <a:hueOff val="4620308"/>
            <a:satOff val="-21319"/>
            <a:lumOff val="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0A0652F-2E32-43FD-951F-C25174D17744}">
      <dsp:nvSpPr>
        <dsp:cNvPr id="0" name=""/>
        <dsp:cNvSpPr/>
      </dsp:nvSpPr>
      <dsp:spPr>
        <a:xfrm>
          <a:off x="763051" y="346599"/>
          <a:ext cx="349956" cy="349956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EF77652-E2C2-4DA3-A740-F22CE6A2197F}">
      <dsp:nvSpPr>
        <dsp:cNvPr id="0" name=""/>
        <dsp:cNvSpPr/>
      </dsp:nvSpPr>
      <dsp:spPr>
        <a:xfrm>
          <a:off x="19978" y="1070619"/>
          <a:ext cx="136094" cy="136094"/>
        </a:xfrm>
        <a:prstGeom prst="ellipse">
          <a:avLst/>
        </a:prstGeom>
        <a:solidFill>
          <a:schemeClr val="accent4">
            <a:hueOff val="5775385"/>
            <a:satOff val="-26649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B657C7-73B5-422B-8C51-897BD3370A88}">
      <dsp:nvSpPr>
        <dsp:cNvPr id="0" name=""/>
        <dsp:cNvSpPr/>
      </dsp:nvSpPr>
      <dsp:spPr>
        <a:xfrm>
          <a:off x="134297" y="1242098"/>
          <a:ext cx="213862" cy="213862"/>
        </a:xfrm>
        <a:prstGeom prst="ellipse">
          <a:avLst/>
        </a:prstGeom>
        <a:solidFill>
          <a:schemeClr val="accent4">
            <a:hueOff val="6352923"/>
            <a:satOff val="-29314"/>
            <a:lumOff val="107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9FB768-B6D1-4EB2-A224-FCAFE14AE567}">
      <dsp:nvSpPr>
        <dsp:cNvPr id="0" name=""/>
        <dsp:cNvSpPr/>
      </dsp:nvSpPr>
      <dsp:spPr>
        <a:xfrm>
          <a:off x="420094" y="1394523"/>
          <a:ext cx="311072" cy="311072"/>
        </a:xfrm>
        <a:prstGeom prst="ellipse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B0D482-4EAA-49A0-A3DE-A0367722391D}">
      <dsp:nvSpPr>
        <dsp:cNvPr id="0" name=""/>
        <dsp:cNvSpPr/>
      </dsp:nvSpPr>
      <dsp:spPr>
        <a:xfrm>
          <a:off x="820211" y="1642214"/>
          <a:ext cx="136094" cy="136094"/>
        </a:xfrm>
        <a:prstGeom prst="ellipse">
          <a:avLst/>
        </a:prstGeom>
        <a:solidFill>
          <a:schemeClr val="accent4">
            <a:hueOff val="7508000"/>
            <a:satOff val="-34644"/>
            <a:lumOff val="1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2C210D-BE5E-4AEC-85AC-0D4E2F629A60}">
      <dsp:nvSpPr>
        <dsp:cNvPr id="0" name=""/>
        <dsp:cNvSpPr/>
      </dsp:nvSpPr>
      <dsp:spPr>
        <a:xfrm>
          <a:off x="896423" y="1394523"/>
          <a:ext cx="213862" cy="213862"/>
        </a:xfrm>
        <a:prstGeom prst="ellipse">
          <a:avLst/>
        </a:prstGeom>
        <a:solidFill>
          <a:schemeClr val="accent4">
            <a:hueOff val="8085538"/>
            <a:satOff val="-37308"/>
            <a:lumOff val="13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A7D41CF-88CE-448D-9F33-8F3A59295C9A}">
      <dsp:nvSpPr>
        <dsp:cNvPr id="0" name=""/>
        <dsp:cNvSpPr/>
      </dsp:nvSpPr>
      <dsp:spPr>
        <a:xfrm>
          <a:off x="1086955" y="1661267"/>
          <a:ext cx="136094" cy="136094"/>
        </a:xfrm>
        <a:prstGeom prst="ellipse">
          <a:avLst/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80298E-9B66-4B76-B24B-BE0174CA010F}">
      <dsp:nvSpPr>
        <dsp:cNvPr id="0" name=""/>
        <dsp:cNvSpPr/>
      </dsp:nvSpPr>
      <dsp:spPr>
        <a:xfrm>
          <a:off x="1258433" y="1356417"/>
          <a:ext cx="311072" cy="311072"/>
        </a:xfrm>
        <a:prstGeom prst="ellipse">
          <a:avLst/>
        </a:prstGeom>
        <a:solidFill>
          <a:schemeClr val="accent4">
            <a:hueOff val="9240615"/>
            <a:satOff val="-42638"/>
            <a:lumOff val="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8299AE-F59D-4D03-A635-9527D6D154EF}">
      <dsp:nvSpPr>
        <dsp:cNvPr id="0" name=""/>
        <dsp:cNvSpPr/>
      </dsp:nvSpPr>
      <dsp:spPr>
        <a:xfrm>
          <a:off x="1677603" y="1280204"/>
          <a:ext cx="213862" cy="213862"/>
        </a:xfrm>
        <a:prstGeom prst="ellipse">
          <a:avLst/>
        </a:prstGeom>
        <a:solidFill>
          <a:schemeClr val="accent4">
            <a:hueOff val="9818154"/>
            <a:satOff val="-45303"/>
            <a:lumOff val="166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41E9CE-AFB8-48B1-8961-089336C4B7E3}">
      <dsp:nvSpPr>
        <dsp:cNvPr id="0" name=""/>
        <dsp:cNvSpPr/>
      </dsp:nvSpPr>
      <dsp:spPr>
        <a:xfrm>
          <a:off x="1891465" y="384389"/>
          <a:ext cx="628082" cy="1199077"/>
        </a:xfrm>
        <a:prstGeom prst="chevron">
          <a:avLst>
            <a:gd name="adj" fmla="val 623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CCEEFB-57EA-489D-AE78-412D58E7F384}">
      <dsp:nvSpPr>
        <dsp:cNvPr id="0" name=""/>
        <dsp:cNvSpPr/>
      </dsp:nvSpPr>
      <dsp:spPr>
        <a:xfrm>
          <a:off x="2519547" y="384971"/>
          <a:ext cx="1712951" cy="1199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Membership Recruitment and selection</a:t>
          </a:r>
        </a:p>
      </dsp:txBody>
      <dsp:txXfrm>
        <a:off x="2519547" y="384971"/>
        <a:ext cx="1712951" cy="1199066"/>
      </dsp:txXfrm>
    </dsp:sp>
    <dsp:sp modelId="{9B0DFCE0-9D19-4E25-B232-0DDAE6583D10}">
      <dsp:nvSpPr>
        <dsp:cNvPr id="0" name=""/>
        <dsp:cNvSpPr/>
      </dsp:nvSpPr>
      <dsp:spPr>
        <a:xfrm>
          <a:off x="2519547" y="1897507"/>
          <a:ext cx="1712951" cy="1056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/>
            <a:t>Publicised the opportunity as widely as possible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/>
            <a:t>Outline of the role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/>
            <a:t>Made criteria clear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/>
            <a:t>Offered training and support</a:t>
          </a:r>
        </a:p>
      </dsp:txBody>
      <dsp:txXfrm>
        <a:off x="2519547" y="1897507"/>
        <a:ext cx="1712951" cy="1056320"/>
      </dsp:txXfrm>
    </dsp:sp>
    <dsp:sp modelId="{31628647-200D-434F-BF23-F59F55B46295}">
      <dsp:nvSpPr>
        <dsp:cNvPr id="0" name=""/>
        <dsp:cNvSpPr/>
      </dsp:nvSpPr>
      <dsp:spPr>
        <a:xfrm>
          <a:off x="4232499" y="384389"/>
          <a:ext cx="628082" cy="1199077"/>
        </a:xfrm>
        <a:prstGeom prst="chevron">
          <a:avLst>
            <a:gd name="adj" fmla="val 623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E45CFE8-DCB6-4946-BDE2-642F69DD3C3F}">
      <dsp:nvSpPr>
        <dsp:cNvPr id="0" name=""/>
        <dsp:cNvSpPr/>
      </dsp:nvSpPr>
      <dsp:spPr>
        <a:xfrm>
          <a:off x="4989053" y="299323"/>
          <a:ext cx="1456008" cy="1456008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Meetings</a:t>
          </a:r>
        </a:p>
      </dsp:txBody>
      <dsp:txXfrm>
        <a:off x="5202280" y="512550"/>
        <a:ext cx="1029554" cy="1029554"/>
      </dsp:txXfrm>
    </dsp:sp>
    <dsp:sp modelId="{D727ED0D-C682-46BE-BF4C-81E850BA63E3}">
      <dsp:nvSpPr>
        <dsp:cNvPr id="0" name=""/>
        <dsp:cNvSpPr/>
      </dsp:nvSpPr>
      <dsp:spPr>
        <a:xfrm>
          <a:off x="4860581" y="1799988"/>
          <a:ext cx="1712951" cy="1251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/>
            <a:t>Co-chaired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Agreed agenda in advance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Support the University to enhance its WP practice and policy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Have student voices heard and have an opportunity to make a real impact 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Agenda and minutes distributed </a:t>
          </a:r>
        </a:p>
      </dsp:txBody>
      <dsp:txXfrm>
        <a:off x="4860581" y="1799988"/>
        <a:ext cx="1712951" cy="12513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A87FD-5621-47D2-A230-07F281FB9682}">
      <dsp:nvSpPr>
        <dsp:cNvPr id="0" name=""/>
        <dsp:cNvSpPr/>
      </dsp:nvSpPr>
      <dsp:spPr>
        <a:xfrm>
          <a:off x="279165" y="297905"/>
          <a:ext cx="453251" cy="45325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E227560-D52C-4051-B534-2FA152B832FB}">
      <dsp:nvSpPr>
        <dsp:cNvPr id="0" name=""/>
        <dsp:cNvSpPr/>
      </dsp:nvSpPr>
      <dsp:spPr>
        <a:xfrm>
          <a:off x="2178" y="920668"/>
          <a:ext cx="1007226" cy="402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kern="1200" baseline="0"/>
            <a:t>Briefing</a:t>
          </a:r>
          <a:endParaRPr lang="en-US" sz="1100" kern="1200"/>
        </a:p>
      </dsp:txBody>
      <dsp:txXfrm>
        <a:off x="2178" y="920668"/>
        <a:ext cx="1007226" cy="402890"/>
      </dsp:txXfrm>
    </dsp:sp>
    <dsp:sp modelId="{5FF00871-5DDB-4C18-9B95-0556E963225D}">
      <dsp:nvSpPr>
        <dsp:cNvPr id="0" name=""/>
        <dsp:cNvSpPr/>
      </dsp:nvSpPr>
      <dsp:spPr>
        <a:xfrm>
          <a:off x="1462656" y="297905"/>
          <a:ext cx="453251" cy="45325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901DBD-3AB6-4A64-B424-3EE09495AF4A}">
      <dsp:nvSpPr>
        <dsp:cNvPr id="0" name=""/>
        <dsp:cNvSpPr/>
      </dsp:nvSpPr>
      <dsp:spPr>
        <a:xfrm>
          <a:off x="1185669" y="920668"/>
          <a:ext cx="1007226" cy="402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Wider context – University policies etc.</a:t>
          </a:r>
        </a:p>
      </dsp:txBody>
      <dsp:txXfrm>
        <a:off x="1185669" y="920668"/>
        <a:ext cx="1007226" cy="402890"/>
      </dsp:txXfrm>
    </dsp:sp>
    <dsp:sp modelId="{BDE96106-FFA2-4BE0-A279-C9E0D1360F6C}">
      <dsp:nvSpPr>
        <dsp:cNvPr id="0" name=""/>
        <dsp:cNvSpPr/>
      </dsp:nvSpPr>
      <dsp:spPr>
        <a:xfrm>
          <a:off x="2646148" y="297905"/>
          <a:ext cx="453251" cy="45325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AC41DAC-C205-4DE5-B524-35C8436FCF7E}">
      <dsp:nvSpPr>
        <dsp:cNvPr id="0" name=""/>
        <dsp:cNvSpPr/>
      </dsp:nvSpPr>
      <dsp:spPr>
        <a:xfrm>
          <a:off x="2369160" y="920668"/>
          <a:ext cx="1007226" cy="402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kern="1200" baseline="0"/>
            <a:t>Agenda </a:t>
          </a:r>
          <a:endParaRPr lang="en-US" sz="1100" kern="1200"/>
        </a:p>
      </dsp:txBody>
      <dsp:txXfrm>
        <a:off x="2369160" y="920668"/>
        <a:ext cx="1007226" cy="402890"/>
      </dsp:txXfrm>
    </dsp:sp>
    <dsp:sp modelId="{7280DE45-216A-4E3C-9844-567A02F068FA}">
      <dsp:nvSpPr>
        <dsp:cNvPr id="0" name=""/>
        <dsp:cNvSpPr/>
      </dsp:nvSpPr>
      <dsp:spPr>
        <a:xfrm>
          <a:off x="3829639" y="297905"/>
          <a:ext cx="453251" cy="45325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72B3EF-ED33-4208-AA97-7A90339794F6}">
      <dsp:nvSpPr>
        <dsp:cNvPr id="0" name=""/>
        <dsp:cNvSpPr/>
      </dsp:nvSpPr>
      <dsp:spPr>
        <a:xfrm>
          <a:off x="3552652" y="920668"/>
          <a:ext cx="1007226" cy="402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Chairing</a:t>
          </a:r>
        </a:p>
      </dsp:txBody>
      <dsp:txXfrm>
        <a:off x="3552652" y="920668"/>
        <a:ext cx="1007226" cy="402890"/>
      </dsp:txXfrm>
    </dsp:sp>
    <dsp:sp modelId="{3B44F243-5EC9-493A-9D36-C404624A0D8C}">
      <dsp:nvSpPr>
        <dsp:cNvPr id="0" name=""/>
        <dsp:cNvSpPr/>
      </dsp:nvSpPr>
      <dsp:spPr>
        <a:xfrm>
          <a:off x="279165" y="1575365"/>
          <a:ext cx="453251" cy="45325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CDB94D6-D4E0-44C3-9B15-1B5546A56CA5}">
      <dsp:nvSpPr>
        <dsp:cNvPr id="0" name=""/>
        <dsp:cNvSpPr/>
      </dsp:nvSpPr>
      <dsp:spPr>
        <a:xfrm>
          <a:off x="2178" y="2198127"/>
          <a:ext cx="1007226" cy="402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Input – pre, post and during</a:t>
          </a:r>
        </a:p>
      </dsp:txBody>
      <dsp:txXfrm>
        <a:off x="2178" y="2198127"/>
        <a:ext cx="1007226" cy="402890"/>
      </dsp:txXfrm>
    </dsp:sp>
    <dsp:sp modelId="{0315F8F7-0F95-4E37-B612-E2D30F2D1AE0}">
      <dsp:nvSpPr>
        <dsp:cNvPr id="0" name=""/>
        <dsp:cNvSpPr/>
      </dsp:nvSpPr>
      <dsp:spPr>
        <a:xfrm>
          <a:off x="1462656" y="1575365"/>
          <a:ext cx="453251" cy="45325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16FB1B6-D457-43DA-B198-B8E8C682276A}">
      <dsp:nvSpPr>
        <dsp:cNvPr id="0" name=""/>
        <dsp:cNvSpPr/>
      </dsp:nvSpPr>
      <dsp:spPr>
        <a:xfrm>
          <a:off x="1185669" y="2198127"/>
          <a:ext cx="1007226" cy="402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Informal</a:t>
          </a:r>
        </a:p>
      </dsp:txBody>
      <dsp:txXfrm>
        <a:off x="1185669" y="2198127"/>
        <a:ext cx="1007226" cy="402890"/>
      </dsp:txXfrm>
    </dsp:sp>
    <dsp:sp modelId="{971ED19A-F697-435F-8DB8-672C4AF93E48}">
      <dsp:nvSpPr>
        <dsp:cNvPr id="0" name=""/>
        <dsp:cNvSpPr/>
      </dsp:nvSpPr>
      <dsp:spPr>
        <a:xfrm>
          <a:off x="2646148" y="1575365"/>
          <a:ext cx="453251" cy="453251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0DFC14-78F1-4C90-BA13-C7C6C0803FC5}">
      <dsp:nvSpPr>
        <dsp:cNvPr id="0" name=""/>
        <dsp:cNvSpPr/>
      </dsp:nvSpPr>
      <dsp:spPr>
        <a:xfrm>
          <a:off x="2369160" y="2198127"/>
          <a:ext cx="1007226" cy="402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Teams channel/email</a:t>
          </a:r>
        </a:p>
      </dsp:txBody>
      <dsp:txXfrm>
        <a:off x="2369160" y="2198127"/>
        <a:ext cx="1007226" cy="402890"/>
      </dsp:txXfrm>
    </dsp:sp>
    <dsp:sp modelId="{EB8E5309-7589-4468-B15D-C4A3CDC019F5}">
      <dsp:nvSpPr>
        <dsp:cNvPr id="0" name=""/>
        <dsp:cNvSpPr/>
      </dsp:nvSpPr>
      <dsp:spPr>
        <a:xfrm>
          <a:off x="3829639" y="1575365"/>
          <a:ext cx="453251" cy="453251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77539A-181F-4795-B8C4-7C2A48346406}">
      <dsp:nvSpPr>
        <dsp:cNvPr id="0" name=""/>
        <dsp:cNvSpPr/>
      </dsp:nvSpPr>
      <dsp:spPr>
        <a:xfrm>
          <a:off x="3552652" y="2198127"/>
          <a:ext cx="1007226" cy="402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Building confidence </a:t>
          </a:r>
        </a:p>
      </dsp:txBody>
      <dsp:txXfrm>
        <a:off x="3552652" y="2198127"/>
        <a:ext cx="1007226" cy="4028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46BAB-FB86-4536-A720-8D2717BF5C10}">
      <dsp:nvSpPr>
        <dsp:cNvPr id="0" name=""/>
        <dsp:cNvSpPr/>
      </dsp:nvSpPr>
      <dsp:spPr>
        <a:xfrm>
          <a:off x="1697033" y="392578"/>
          <a:ext cx="3044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4419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>
            <a:solidFill>
              <a:schemeClr val="tx1"/>
            </a:solidFill>
          </a:endParaRPr>
        </a:p>
      </dsp:txBody>
      <dsp:txXfrm>
        <a:off x="1840867" y="436623"/>
        <a:ext cx="16750" cy="3350"/>
      </dsp:txXfrm>
    </dsp:sp>
    <dsp:sp modelId="{CA8148AC-05D1-4126-979A-7C1FB9DF8EF5}">
      <dsp:nvSpPr>
        <dsp:cNvPr id="0" name=""/>
        <dsp:cNvSpPr/>
      </dsp:nvSpPr>
      <dsp:spPr>
        <a:xfrm>
          <a:off x="242228" y="1316"/>
          <a:ext cx="1456605" cy="8739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Briefing and setting expectations re role</a:t>
          </a:r>
        </a:p>
      </dsp:txBody>
      <dsp:txXfrm>
        <a:off x="242228" y="1316"/>
        <a:ext cx="1456605" cy="873963"/>
      </dsp:txXfrm>
    </dsp:sp>
    <dsp:sp modelId="{B4BD9015-BA3B-4BAB-B67B-DB568C9B6A34}">
      <dsp:nvSpPr>
        <dsp:cNvPr id="0" name=""/>
        <dsp:cNvSpPr/>
      </dsp:nvSpPr>
      <dsp:spPr>
        <a:xfrm>
          <a:off x="3488657" y="392578"/>
          <a:ext cx="3044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4419" y="45720"/>
              </a:lnTo>
            </a:path>
          </a:pathLst>
        </a:custGeom>
        <a:noFill/>
        <a:ln w="6350" cap="flat" cmpd="sng" algn="ctr">
          <a:solidFill>
            <a:schemeClr val="accent4">
              <a:hueOff val="1485099"/>
              <a:satOff val="-6853"/>
              <a:lumOff val="25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3632491" y="436623"/>
        <a:ext cx="16750" cy="3350"/>
      </dsp:txXfrm>
    </dsp:sp>
    <dsp:sp modelId="{1206AD94-B95F-42E5-B973-FD0DCEF71971}">
      <dsp:nvSpPr>
        <dsp:cNvPr id="0" name=""/>
        <dsp:cNvSpPr/>
      </dsp:nvSpPr>
      <dsp:spPr>
        <a:xfrm>
          <a:off x="2033852" y="1316"/>
          <a:ext cx="1456605" cy="873963"/>
        </a:xfrm>
        <a:prstGeom prst="rect">
          <a:avLst/>
        </a:prstGeom>
        <a:solidFill>
          <a:schemeClr val="accent4">
            <a:hueOff val="1299462"/>
            <a:satOff val="-5996"/>
            <a:lumOff val="22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Proactive rather than reactive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033852" y="1316"/>
        <a:ext cx="1456605" cy="873963"/>
      </dsp:txXfrm>
    </dsp:sp>
    <dsp:sp modelId="{AE3D7A6B-46EE-4FD3-8DE7-2120E4531EF6}">
      <dsp:nvSpPr>
        <dsp:cNvPr id="0" name=""/>
        <dsp:cNvSpPr/>
      </dsp:nvSpPr>
      <dsp:spPr>
        <a:xfrm>
          <a:off x="970530" y="873479"/>
          <a:ext cx="3583248" cy="304419"/>
        </a:xfrm>
        <a:custGeom>
          <a:avLst/>
          <a:gdLst/>
          <a:ahLst/>
          <a:cxnLst/>
          <a:rect l="0" t="0" r="0" b="0"/>
          <a:pathLst>
            <a:path>
              <a:moveTo>
                <a:pt x="3583248" y="0"/>
              </a:moveTo>
              <a:lnTo>
                <a:pt x="3583248" y="169309"/>
              </a:lnTo>
              <a:lnTo>
                <a:pt x="0" y="169309"/>
              </a:lnTo>
              <a:lnTo>
                <a:pt x="0" y="304419"/>
              </a:lnTo>
            </a:path>
          </a:pathLst>
        </a:custGeom>
        <a:noFill/>
        <a:ln w="6350" cap="flat" cmpd="sng" algn="ctr">
          <a:solidFill>
            <a:schemeClr val="accent4">
              <a:hueOff val="2970198"/>
              <a:satOff val="-13705"/>
              <a:lumOff val="50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2672183" y="1024014"/>
        <a:ext cx="179943" cy="3350"/>
      </dsp:txXfrm>
    </dsp:sp>
    <dsp:sp modelId="{81BC62EA-4DDE-4AF6-9793-10733184A2AD}">
      <dsp:nvSpPr>
        <dsp:cNvPr id="0" name=""/>
        <dsp:cNvSpPr/>
      </dsp:nvSpPr>
      <dsp:spPr>
        <a:xfrm>
          <a:off x="3825476" y="1316"/>
          <a:ext cx="1456605" cy="873963"/>
        </a:xfrm>
        <a:prstGeom prst="rect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Limiting ‘guest’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825476" y="1316"/>
        <a:ext cx="1456605" cy="873963"/>
      </dsp:txXfrm>
    </dsp:sp>
    <dsp:sp modelId="{6E484A5E-747E-49CE-9505-B8C302011F80}">
      <dsp:nvSpPr>
        <dsp:cNvPr id="0" name=""/>
        <dsp:cNvSpPr/>
      </dsp:nvSpPr>
      <dsp:spPr>
        <a:xfrm>
          <a:off x="1697033" y="1601560"/>
          <a:ext cx="3044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4419" y="45720"/>
              </a:lnTo>
            </a:path>
          </a:pathLst>
        </a:custGeom>
        <a:noFill/>
        <a:ln w="6350" cap="flat" cmpd="sng" algn="ctr">
          <a:solidFill>
            <a:schemeClr val="accent4">
              <a:hueOff val="4455297"/>
              <a:satOff val="-20558"/>
              <a:lumOff val="75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>
            <a:solidFill>
              <a:schemeClr val="tx1"/>
            </a:solidFill>
          </a:endParaRPr>
        </a:p>
      </dsp:txBody>
      <dsp:txXfrm>
        <a:off x="1840867" y="1645605"/>
        <a:ext cx="16750" cy="3350"/>
      </dsp:txXfrm>
    </dsp:sp>
    <dsp:sp modelId="{BC9EE961-BCE9-47C4-88AE-7FC343F6B617}">
      <dsp:nvSpPr>
        <dsp:cNvPr id="0" name=""/>
        <dsp:cNvSpPr/>
      </dsp:nvSpPr>
      <dsp:spPr>
        <a:xfrm>
          <a:off x="242228" y="1210298"/>
          <a:ext cx="1456605" cy="873963"/>
        </a:xfrm>
        <a:prstGeom prst="rect">
          <a:avLst/>
        </a:prstGeom>
        <a:solidFill>
          <a:schemeClr val="accent4">
            <a:hueOff val="3898385"/>
            <a:satOff val="-17988"/>
            <a:lumOff val="66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Student voice – not a focus group</a:t>
          </a:r>
        </a:p>
      </dsp:txBody>
      <dsp:txXfrm>
        <a:off x="242228" y="1210298"/>
        <a:ext cx="1456605" cy="873963"/>
      </dsp:txXfrm>
    </dsp:sp>
    <dsp:sp modelId="{5B54FF36-427C-441E-BC41-6D07EDBFD086}">
      <dsp:nvSpPr>
        <dsp:cNvPr id="0" name=""/>
        <dsp:cNvSpPr/>
      </dsp:nvSpPr>
      <dsp:spPr>
        <a:xfrm>
          <a:off x="3488657" y="1601560"/>
          <a:ext cx="3044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4419" y="45720"/>
              </a:lnTo>
            </a:path>
          </a:pathLst>
        </a:custGeom>
        <a:noFill/>
        <a:ln w="6350" cap="flat" cmpd="sng" algn="ctr">
          <a:solidFill>
            <a:schemeClr val="accent4">
              <a:hueOff val="5940396"/>
              <a:satOff val="-27410"/>
              <a:lumOff val="100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3632491" y="1645605"/>
        <a:ext cx="16750" cy="3350"/>
      </dsp:txXfrm>
    </dsp:sp>
    <dsp:sp modelId="{715964CB-B614-4AF5-A4D5-B35B10594E0B}">
      <dsp:nvSpPr>
        <dsp:cNvPr id="0" name=""/>
        <dsp:cNvSpPr/>
      </dsp:nvSpPr>
      <dsp:spPr>
        <a:xfrm>
          <a:off x="2033852" y="1210298"/>
          <a:ext cx="1456605" cy="873963"/>
        </a:xfrm>
        <a:prstGeom prst="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Substantial items – WPC paper</a:t>
          </a:r>
          <a:endParaRPr lang="en-US" sz="1200" kern="1200">
            <a:solidFill>
              <a:schemeClr val="tx1"/>
            </a:solidFill>
          </a:endParaRPr>
        </a:p>
      </dsp:txBody>
      <dsp:txXfrm>
        <a:off x="2033852" y="1210298"/>
        <a:ext cx="1456605" cy="873963"/>
      </dsp:txXfrm>
    </dsp:sp>
    <dsp:sp modelId="{B31155A0-25B6-48E6-8393-A29D3276BB69}">
      <dsp:nvSpPr>
        <dsp:cNvPr id="0" name=""/>
        <dsp:cNvSpPr/>
      </dsp:nvSpPr>
      <dsp:spPr>
        <a:xfrm>
          <a:off x="970530" y="2082462"/>
          <a:ext cx="3583248" cy="304419"/>
        </a:xfrm>
        <a:custGeom>
          <a:avLst/>
          <a:gdLst/>
          <a:ahLst/>
          <a:cxnLst/>
          <a:rect l="0" t="0" r="0" b="0"/>
          <a:pathLst>
            <a:path>
              <a:moveTo>
                <a:pt x="3583248" y="0"/>
              </a:moveTo>
              <a:lnTo>
                <a:pt x="3583248" y="169309"/>
              </a:lnTo>
              <a:lnTo>
                <a:pt x="0" y="169309"/>
              </a:lnTo>
              <a:lnTo>
                <a:pt x="0" y="304419"/>
              </a:lnTo>
            </a:path>
          </a:pathLst>
        </a:custGeom>
        <a:noFill/>
        <a:ln w="6350" cap="flat" cmpd="sng" algn="ctr">
          <a:solidFill>
            <a:schemeClr val="accent4">
              <a:hueOff val="7425494"/>
              <a:satOff val="-34263"/>
              <a:lumOff val="126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2672183" y="2232996"/>
        <a:ext cx="179943" cy="3350"/>
      </dsp:txXfrm>
    </dsp:sp>
    <dsp:sp modelId="{C90E8BEB-8730-46F1-AE54-0D3AAC121EF1}">
      <dsp:nvSpPr>
        <dsp:cNvPr id="0" name=""/>
        <dsp:cNvSpPr/>
      </dsp:nvSpPr>
      <dsp:spPr>
        <a:xfrm>
          <a:off x="3825476" y="1210298"/>
          <a:ext cx="1456605" cy="873963"/>
        </a:xfrm>
        <a:prstGeom prst="rect">
          <a:avLst/>
        </a:prstGeom>
        <a:solidFill>
          <a:schemeClr val="accent4">
            <a:hueOff val="6497308"/>
            <a:satOff val="-29980"/>
            <a:lumOff val="11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Demonstrating next step/impact </a:t>
          </a:r>
          <a:endParaRPr lang="en-US" sz="1200" kern="1200">
            <a:solidFill>
              <a:schemeClr val="tx1"/>
            </a:solidFill>
          </a:endParaRPr>
        </a:p>
      </dsp:txBody>
      <dsp:txXfrm>
        <a:off x="3825476" y="1210298"/>
        <a:ext cx="1456605" cy="873963"/>
      </dsp:txXfrm>
    </dsp:sp>
    <dsp:sp modelId="{1422A63B-C0AA-4007-B2B4-393D137AF271}">
      <dsp:nvSpPr>
        <dsp:cNvPr id="0" name=""/>
        <dsp:cNvSpPr/>
      </dsp:nvSpPr>
      <dsp:spPr>
        <a:xfrm>
          <a:off x="1697033" y="2810542"/>
          <a:ext cx="3044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4419" y="45720"/>
              </a:lnTo>
            </a:path>
          </a:pathLst>
        </a:custGeom>
        <a:noFill/>
        <a:ln w="6350" cap="flat" cmpd="sng" algn="ctr">
          <a:solidFill>
            <a:schemeClr val="accent4">
              <a:hueOff val="8910593"/>
              <a:satOff val="-41115"/>
              <a:lumOff val="151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1840867" y="2854587"/>
        <a:ext cx="16750" cy="3350"/>
      </dsp:txXfrm>
    </dsp:sp>
    <dsp:sp modelId="{AA52BB90-AF9F-4952-83A1-B1EA3FBDA5D8}">
      <dsp:nvSpPr>
        <dsp:cNvPr id="0" name=""/>
        <dsp:cNvSpPr/>
      </dsp:nvSpPr>
      <dsp:spPr>
        <a:xfrm>
          <a:off x="242228" y="2419281"/>
          <a:ext cx="1456605" cy="873963"/>
        </a:xfrm>
        <a:prstGeom prst="rect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Acknowledging but not focusing on personal experience</a:t>
          </a:r>
          <a:endParaRPr lang="en-US" sz="1200" kern="1200">
            <a:solidFill>
              <a:schemeClr val="tx1"/>
            </a:solidFill>
          </a:endParaRPr>
        </a:p>
      </dsp:txBody>
      <dsp:txXfrm>
        <a:off x="242228" y="2419281"/>
        <a:ext cx="1456605" cy="873963"/>
      </dsp:txXfrm>
    </dsp:sp>
    <dsp:sp modelId="{1369D895-D2C7-4C20-AC5E-7BB60115B7AC}">
      <dsp:nvSpPr>
        <dsp:cNvPr id="0" name=""/>
        <dsp:cNvSpPr/>
      </dsp:nvSpPr>
      <dsp:spPr>
        <a:xfrm>
          <a:off x="3488657" y="2810542"/>
          <a:ext cx="3044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4419" y="45720"/>
              </a:lnTo>
            </a:path>
          </a:pathLst>
        </a:custGeom>
        <a:noFill/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3632491" y="2854587"/>
        <a:ext cx="16750" cy="3350"/>
      </dsp:txXfrm>
    </dsp:sp>
    <dsp:sp modelId="{C2B09F5F-AF68-4B4C-84F1-C388082836E6}">
      <dsp:nvSpPr>
        <dsp:cNvPr id="0" name=""/>
        <dsp:cNvSpPr/>
      </dsp:nvSpPr>
      <dsp:spPr>
        <a:xfrm>
          <a:off x="2033852" y="2419281"/>
          <a:ext cx="1456605" cy="873963"/>
        </a:xfrm>
        <a:prstGeom prst="rect">
          <a:avLst/>
        </a:prstGeom>
        <a:solidFill>
          <a:schemeClr val="accent4">
            <a:hueOff val="9096231"/>
            <a:satOff val="-41972"/>
            <a:lumOff val="154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Review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033852" y="2419281"/>
        <a:ext cx="1456605" cy="873963"/>
      </dsp:txXfrm>
    </dsp:sp>
    <dsp:sp modelId="{BD2CB7CE-40F2-4144-BF4D-10CC31B33538}">
      <dsp:nvSpPr>
        <dsp:cNvPr id="0" name=""/>
        <dsp:cNvSpPr/>
      </dsp:nvSpPr>
      <dsp:spPr>
        <a:xfrm>
          <a:off x="3825476" y="2419281"/>
          <a:ext cx="1456605" cy="8739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Collaboration</a:t>
          </a:r>
        </a:p>
      </dsp:txBody>
      <dsp:txXfrm>
        <a:off x="3825476" y="2419281"/>
        <a:ext cx="1456605" cy="8739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30811-D42B-41AE-B0F5-F9FD53B8FEC3}">
      <dsp:nvSpPr>
        <dsp:cNvPr id="0" name=""/>
        <dsp:cNvSpPr/>
      </dsp:nvSpPr>
      <dsp:spPr>
        <a:xfrm>
          <a:off x="0" y="384"/>
          <a:ext cx="474898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39B5B-E45D-4229-8BA9-14C700655144}">
      <dsp:nvSpPr>
        <dsp:cNvPr id="0" name=""/>
        <dsp:cNvSpPr/>
      </dsp:nvSpPr>
      <dsp:spPr>
        <a:xfrm>
          <a:off x="0" y="384"/>
          <a:ext cx="4748982" cy="630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Collaborating with Megan from Inclusive Education on the training </a:t>
          </a:r>
        </a:p>
      </dsp:txBody>
      <dsp:txXfrm>
        <a:off x="0" y="384"/>
        <a:ext cx="4748982" cy="630495"/>
      </dsp:txXfrm>
    </dsp:sp>
    <dsp:sp modelId="{CD8D651C-B23A-45DF-8171-ED8F005FA568}">
      <dsp:nvSpPr>
        <dsp:cNvPr id="0" name=""/>
        <dsp:cNvSpPr/>
      </dsp:nvSpPr>
      <dsp:spPr>
        <a:xfrm>
          <a:off x="0" y="630880"/>
          <a:ext cx="4748982" cy="0"/>
        </a:xfrm>
        <a:prstGeom prst="line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BD9661-3CD2-4B15-83D5-608A27BFE47A}">
      <dsp:nvSpPr>
        <dsp:cNvPr id="0" name=""/>
        <dsp:cNvSpPr/>
      </dsp:nvSpPr>
      <dsp:spPr>
        <a:xfrm>
          <a:off x="0" y="630880"/>
          <a:ext cx="4748982" cy="630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Using some of the lessons learnt from WP SAG briefing </a:t>
          </a:r>
          <a:endParaRPr lang="en-US" sz="1700" kern="1200" dirty="0"/>
        </a:p>
      </dsp:txBody>
      <dsp:txXfrm>
        <a:off x="0" y="630880"/>
        <a:ext cx="4748982" cy="630495"/>
      </dsp:txXfrm>
    </dsp:sp>
    <dsp:sp modelId="{1F3E5DC7-D343-428E-B6AB-241D7B537924}">
      <dsp:nvSpPr>
        <dsp:cNvPr id="0" name=""/>
        <dsp:cNvSpPr/>
      </dsp:nvSpPr>
      <dsp:spPr>
        <a:xfrm>
          <a:off x="0" y="1261375"/>
          <a:ext cx="4748982" cy="0"/>
        </a:xfrm>
        <a:prstGeom prst="lin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6FA61E-593E-400C-B9AD-153C301F3108}">
      <dsp:nvSpPr>
        <dsp:cNvPr id="0" name=""/>
        <dsp:cNvSpPr/>
      </dsp:nvSpPr>
      <dsp:spPr>
        <a:xfrm>
          <a:off x="0" y="1261375"/>
          <a:ext cx="4748982" cy="630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Introducing some of the additional formality around committee meetings – language, who’s who etc</a:t>
          </a:r>
          <a:endParaRPr lang="en-US" sz="1700" kern="1200" dirty="0"/>
        </a:p>
      </dsp:txBody>
      <dsp:txXfrm>
        <a:off x="0" y="1261375"/>
        <a:ext cx="4748982" cy="630495"/>
      </dsp:txXfrm>
    </dsp:sp>
    <dsp:sp modelId="{39992632-7045-4E45-8CED-00842F8214AE}">
      <dsp:nvSpPr>
        <dsp:cNvPr id="0" name=""/>
        <dsp:cNvSpPr/>
      </dsp:nvSpPr>
      <dsp:spPr>
        <a:xfrm>
          <a:off x="0" y="1891870"/>
          <a:ext cx="4748982" cy="0"/>
        </a:xfrm>
        <a:prstGeom prst="line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97B81-1BE4-44D2-B51A-34A1B0DC66C4}">
      <dsp:nvSpPr>
        <dsp:cNvPr id="0" name=""/>
        <dsp:cNvSpPr/>
      </dsp:nvSpPr>
      <dsp:spPr>
        <a:xfrm>
          <a:off x="0" y="1891870"/>
          <a:ext cx="4748982" cy="630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Explaining what the meetings can look and feel like</a:t>
          </a:r>
          <a:endParaRPr lang="en-US" sz="1700" kern="1200" dirty="0"/>
        </a:p>
      </dsp:txBody>
      <dsp:txXfrm>
        <a:off x="0" y="1891870"/>
        <a:ext cx="4748982" cy="630495"/>
      </dsp:txXfrm>
    </dsp:sp>
    <dsp:sp modelId="{3847E804-F863-46C6-949D-F244FCDF32E4}">
      <dsp:nvSpPr>
        <dsp:cNvPr id="0" name=""/>
        <dsp:cNvSpPr/>
      </dsp:nvSpPr>
      <dsp:spPr>
        <a:xfrm>
          <a:off x="0" y="2522365"/>
          <a:ext cx="4748982" cy="0"/>
        </a:xfrm>
        <a:prstGeom prst="lin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AC2D9-45AE-4DD1-A6B4-78145B7DBD96}">
      <dsp:nvSpPr>
        <dsp:cNvPr id="0" name=""/>
        <dsp:cNvSpPr/>
      </dsp:nvSpPr>
      <dsp:spPr>
        <a:xfrm>
          <a:off x="0" y="2522365"/>
          <a:ext cx="4748982" cy="630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Looking at what they can get out of their involvement </a:t>
          </a:r>
          <a:endParaRPr lang="en-US" sz="1700" kern="1200" dirty="0"/>
        </a:p>
      </dsp:txBody>
      <dsp:txXfrm>
        <a:off x="0" y="2522365"/>
        <a:ext cx="4748982" cy="63049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6DD6B-F9A9-4FB9-84ED-D5F01BABFD95}">
      <dsp:nvSpPr>
        <dsp:cNvPr id="0" name=""/>
        <dsp:cNvSpPr/>
      </dsp:nvSpPr>
      <dsp:spPr>
        <a:xfrm>
          <a:off x="516959" y="194073"/>
          <a:ext cx="630439" cy="6304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9AE06-4E1F-4456-960F-1822ECED556A}">
      <dsp:nvSpPr>
        <dsp:cNvPr id="0" name=""/>
        <dsp:cNvSpPr/>
      </dsp:nvSpPr>
      <dsp:spPr>
        <a:xfrm>
          <a:off x="131690" y="1037243"/>
          <a:ext cx="1400976" cy="56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kern="1200" baseline="0" dirty="0"/>
            <a:t>Gave members the opportunity to meet ahead of the first meeting and build rapport</a:t>
          </a:r>
          <a:endParaRPr lang="en-US" sz="1100" kern="1200" dirty="0"/>
        </a:p>
      </dsp:txBody>
      <dsp:txXfrm>
        <a:off x="131690" y="1037243"/>
        <a:ext cx="1400976" cy="560390"/>
      </dsp:txXfrm>
    </dsp:sp>
    <dsp:sp modelId="{0F6827FE-09C5-4602-8E64-951FE5817C26}">
      <dsp:nvSpPr>
        <dsp:cNvPr id="0" name=""/>
        <dsp:cNvSpPr/>
      </dsp:nvSpPr>
      <dsp:spPr>
        <a:xfrm>
          <a:off x="2163106" y="194073"/>
          <a:ext cx="630439" cy="6304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11AC15-71BA-4F37-9FBA-FBB8ED14334B}">
      <dsp:nvSpPr>
        <dsp:cNvPr id="0" name=""/>
        <dsp:cNvSpPr/>
      </dsp:nvSpPr>
      <dsp:spPr>
        <a:xfrm>
          <a:off x="1777838" y="1037243"/>
          <a:ext cx="1400976" cy="56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baseline="0" dirty="0"/>
            <a:t>Allowed the members of the group/Reps to engage more confidently </a:t>
          </a:r>
          <a:endParaRPr lang="en-US" sz="1200" kern="1200" dirty="0"/>
        </a:p>
      </dsp:txBody>
      <dsp:txXfrm>
        <a:off x="1777838" y="1037243"/>
        <a:ext cx="1400976" cy="560390"/>
      </dsp:txXfrm>
    </dsp:sp>
    <dsp:sp modelId="{4A700670-B020-4E59-88FA-7FFAE46BCC46}">
      <dsp:nvSpPr>
        <dsp:cNvPr id="0" name=""/>
        <dsp:cNvSpPr/>
      </dsp:nvSpPr>
      <dsp:spPr>
        <a:xfrm>
          <a:off x="3809254" y="194073"/>
          <a:ext cx="630439" cy="6304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017A6-C49A-4BA1-BCCE-98B7D1BB1D32}">
      <dsp:nvSpPr>
        <dsp:cNvPr id="0" name=""/>
        <dsp:cNvSpPr/>
      </dsp:nvSpPr>
      <dsp:spPr>
        <a:xfrm>
          <a:off x="3423985" y="1037243"/>
          <a:ext cx="1400976" cy="56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baseline="0" dirty="0"/>
            <a:t>Set expectations – also allowed any questions to be answered</a:t>
          </a:r>
          <a:endParaRPr lang="en-US" sz="1200" kern="1200" dirty="0"/>
        </a:p>
      </dsp:txBody>
      <dsp:txXfrm>
        <a:off x="3423985" y="1037243"/>
        <a:ext cx="1400976" cy="560390"/>
      </dsp:txXfrm>
    </dsp:sp>
    <dsp:sp modelId="{6297F61A-77D8-4207-9D3B-33E2EAC7911A}">
      <dsp:nvSpPr>
        <dsp:cNvPr id="0" name=""/>
        <dsp:cNvSpPr/>
      </dsp:nvSpPr>
      <dsp:spPr>
        <a:xfrm>
          <a:off x="516959" y="1947878"/>
          <a:ext cx="630439" cy="63043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ED151E-4199-486F-B2DE-44B85B4E6DF9}">
      <dsp:nvSpPr>
        <dsp:cNvPr id="0" name=""/>
        <dsp:cNvSpPr/>
      </dsp:nvSpPr>
      <dsp:spPr>
        <a:xfrm>
          <a:off x="131690" y="2791048"/>
          <a:ext cx="1400976" cy="56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baseline="0" dirty="0"/>
            <a:t>Explained purpose and function of the group/meeting</a:t>
          </a:r>
          <a:endParaRPr lang="en-US" sz="1200" kern="1200" dirty="0"/>
        </a:p>
      </dsp:txBody>
      <dsp:txXfrm>
        <a:off x="131690" y="2791048"/>
        <a:ext cx="1400976" cy="560390"/>
      </dsp:txXfrm>
    </dsp:sp>
    <dsp:sp modelId="{66683781-49B2-4643-82D4-639DDF149D54}">
      <dsp:nvSpPr>
        <dsp:cNvPr id="0" name=""/>
        <dsp:cNvSpPr/>
      </dsp:nvSpPr>
      <dsp:spPr>
        <a:xfrm>
          <a:off x="2163106" y="1947878"/>
          <a:ext cx="630439" cy="63043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0BF9F-032E-4147-A31B-104FBAA9B140}">
      <dsp:nvSpPr>
        <dsp:cNvPr id="0" name=""/>
        <dsp:cNvSpPr/>
      </dsp:nvSpPr>
      <dsp:spPr>
        <a:xfrm>
          <a:off x="1777838" y="2791048"/>
          <a:ext cx="1400976" cy="56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baseline="0" dirty="0"/>
            <a:t>Increased meeting engagement – supporting them to take up space</a:t>
          </a:r>
          <a:endParaRPr lang="en-US" sz="1200" kern="1200" dirty="0"/>
        </a:p>
      </dsp:txBody>
      <dsp:txXfrm>
        <a:off x="1777838" y="2791048"/>
        <a:ext cx="1400976" cy="560390"/>
      </dsp:txXfrm>
    </dsp:sp>
    <dsp:sp modelId="{5603CF82-3666-4188-A503-573B18442B4F}">
      <dsp:nvSpPr>
        <dsp:cNvPr id="0" name=""/>
        <dsp:cNvSpPr/>
      </dsp:nvSpPr>
      <dsp:spPr>
        <a:xfrm>
          <a:off x="3809254" y="1947878"/>
          <a:ext cx="630439" cy="630439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1FDF84-8585-489F-9FED-96D02EABDB01}">
      <dsp:nvSpPr>
        <dsp:cNvPr id="0" name=""/>
        <dsp:cNvSpPr/>
      </dsp:nvSpPr>
      <dsp:spPr>
        <a:xfrm>
          <a:off x="3423985" y="2791048"/>
          <a:ext cx="1400976" cy="56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 chance to </a:t>
          </a:r>
          <a:r>
            <a:rPr lang="en-US" sz="1200" kern="1200" dirty="0" err="1"/>
            <a:t>familiarise</a:t>
          </a:r>
          <a:r>
            <a:rPr lang="en-US" sz="1200" kern="1200" dirty="0"/>
            <a:t> themselves with meeting structure</a:t>
          </a:r>
        </a:p>
      </dsp:txBody>
      <dsp:txXfrm>
        <a:off x="3423985" y="2791048"/>
        <a:ext cx="1400976" cy="56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73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47920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 b="1" i="0" baseline="0">
                <a:solidFill>
                  <a:srgbClr val="F47920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160595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357504"/>
            <a:ext cx="8425016" cy="486612"/>
          </a:xfrm>
          <a:prstGeom prst="rect">
            <a:avLst/>
          </a:prstGeom>
        </p:spPr>
        <p:txBody>
          <a:bodyPr vert="horz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>
                <a:solidFill>
                  <a:srgbClr val="3F0E59"/>
                </a:solidFill>
                <a:latin typeface="Calibri"/>
                <a:cs typeface="Calibri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Title Text Here</a:t>
            </a:r>
          </a:p>
          <a:p>
            <a:pPr lvl="0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987574"/>
            <a:ext cx="8424936" cy="3240360"/>
          </a:xfrm>
          <a:prstGeom prst="rect">
            <a:avLst/>
          </a:prstGeom>
        </p:spPr>
        <p:txBody>
          <a:bodyPr vert="horz"/>
          <a:lstStyle>
            <a:lvl1pPr marL="214313" indent="-214313">
              <a:buFontTx/>
              <a:buBlip>
                <a:blip r:embed="rId2"/>
              </a:buBlip>
              <a:defRPr sz="1125" b="0" i="0">
                <a:latin typeface="Calibri"/>
                <a:cs typeface="Calibri"/>
              </a:defRPr>
            </a:lvl1pPr>
          </a:lstStyle>
          <a:p>
            <a:pPr lvl="0"/>
            <a:r>
              <a:rPr lang="en-US" err="1"/>
              <a:t>Aubergine</a:t>
            </a:r>
            <a:r>
              <a:rPr lang="en-US"/>
              <a:t> bullet point</a:t>
            </a:r>
          </a:p>
          <a:p>
            <a:pPr lvl="0"/>
            <a:r>
              <a:rPr lang="en-US" err="1"/>
              <a:t>Aubergine</a:t>
            </a:r>
            <a:r>
              <a:rPr lang="en-US"/>
              <a:t> bullet point</a:t>
            </a:r>
          </a:p>
          <a:p>
            <a:pPr lvl="0"/>
            <a:r>
              <a:rPr lang="en-US" err="1"/>
              <a:t>Aubergine</a:t>
            </a:r>
            <a:r>
              <a:rPr lang="en-US"/>
              <a:t> bullet point</a:t>
            </a:r>
          </a:p>
          <a:p>
            <a:pPr lvl="0"/>
            <a:r>
              <a:rPr lang="en-US" err="1"/>
              <a:t>Aubergine</a:t>
            </a:r>
            <a:r>
              <a:rPr lang="en-US"/>
              <a:t> bullet point</a:t>
            </a:r>
          </a:p>
          <a:p>
            <a:pPr lvl="0"/>
            <a:r>
              <a:rPr lang="en-US" err="1"/>
              <a:t>Aubergine</a:t>
            </a:r>
            <a:r>
              <a:rPr lang="en-US"/>
              <a:t> bullet point</a:t>
            </a:r>
          </a:p>
          <a:p>
            <a:pPr lvl="0"/>
            <a:r>
              <a:rPr lang="en-US" err="1"/>
              <a:t>Aubergine</a:t>
            </a:r>
            <a:r>
              <a:rPr lang="en-US"/>
              <a:t> bullet point</a:t>
            </a:r>
          </a:p>
          <a:p>
            <a:pPr lvl="0"/>
            <a:r>
              <a:rPr lang="en-US" err="1"/>
              <a:t>Aubergine</a:t>
            </a:r>
            <a:r>
              <a:rPr lang="en-US"/>
              <a:t> bullet point</a:t>
            </a:r>
          </a:p>
        </p:txBody>
      </p:sp>
    </p:spTree>
    <p:extLst>
      <p:ext uri="{BB962C8B-B14F-4D97-AF65-F5344CB8AC3E}">
        <p14:creationId xmlns:p14="http://schemas.microsoft.com/office/powerpoint/2010/main" val="222260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3" y="-67296"/>
            <a:ext cx="9364199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>
                <a:latin typeface="+mn-lt"/>
              </a:rPr>
              <a:t>Important parts of the text can be 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err="1">
                <a:latin typeface="+mn-lt"/>
              </a:rPr>
              <a:t>Nunc</a:t>
            </a:r>
            <a:r>
              <a:rPr lang="en-US">
                <a:latin typeface="+mn-lt"/>
              </a:rPr>
              <a:t> a </a:t>
            </a:r>
            <a:r>
              <a:rPr lang="en-US" err="1">
                <a:latin typeface="+mn-lt"/>
              </a:rPr>
              <a:t>nisl</a:t>
            </a:r>
            <a:r>
              <a:rPr lang="en-US">
                <a:latin typeface="+mn-lt"/>
              </a:rPr>
              <a:t> vitae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>
                <a:latin typeface="+mn-lt"/>
              </a:rPr>
              <a:t>. </a:t>
            </a:r>
            <a:r>
              <a:rPr lang="en-US" err="1">
                <a:latin typeface="+mn-lt"/>
              </a:rPr>
              <a:t>Sed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bibendum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mauris</a:t>
            </a:r>
            <a:r>
              <a:rPr lang="en-US">
                <a:latin typeface="+mn-lt"/>
              </a:rPr>
              <a:t> id </a:t>
            </a:r>
            <a:r>
              <a:rPr lang="en-US" err="1">
                <a:latin typeface="+mn-lt"/>
              </a:rPr>
              <a:t>rutrum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feugiat</a:t>
            </a:r>
            <a:r>
              <a:rPr lang="en-US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>
                <a:latin typeface="+mn-lt"/>
              </a:rPr>
              <a:t>.</a:t>
            </a:r>
          </a:p>
          <a:p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b="1" err="1">
                <a:ea typeface="Avenir Next Demi Bold" charset="0"/>
                <a:cs typeface="Avenir Next Demi Bold" charset="0"/>
              </a:rPr>
              <a:t>massa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>
                <a:ea typeface="Avenir Next Demi Bold" charset="0"/>
                <a:cs typeface="Avenir Next Demi Bold" charset="0"/>
              </a:rPr>
              <a:t> </a:t>
            </a:r>
            <a:r>
              <a:rPr lang="en-US" b="1" err="1">
                <a:ea typeface="Avenir Next Demi Bold" charset="0"/>
                <a:cs typeface="Avenir Next Demi Bold" charset="0"/>
              </a:rPr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  <a:p>
            <a:pPr>
              <a:buClr>
                <a:srgbClr val="00B2DD"/>
              </a:buClr>
            </a:pPr>
            <a:endParaRPr lang="en-US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3765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3" r:id="rId4"/>
    <p:sldLayoutId id="2147483687" r:id="rId5"/>
    <p:sldLayoutId id="2147483688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D154CE9-97C9-4368-AE13-BE4580894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663" y="0"/>
            <a:ext cx="4855337" cy="20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F8A77B-305F-4BAA-8D37-BF9C61A1E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2135" y="1976007"/>
            <a:ext cx="7413121" cy="237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 flipV="1">
            <a:off x="-2766264" y="-74886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F479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61253" y="3916074"/>
            <a:ext cx="19080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2077375" y="-1154097"/>
            <a:ext cx="3506679" cy="65073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30615" y="446689"/>
            <a:ext cx="3273817" cy="22282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Using student voice in committees </a:t>
            </a:r>
            <a:br>
              <a:rPr lang="en-US" sz="2000" dirty="0">
                <a:latin typeface="+mn-lt"/>
              </a:rPr>
            </a:br>
            <a:endParaRPr lang="en-US" sz="4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2065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246DA6-EE6D-4A09-B995-A8D6F51CA1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What (we hope)! the training did….</a:t>
            </a:r>
          </a:p>
        </p:txBody>
      </p:sp>
      <p:graphicFrame>
        <p:nvGraphicFramePr>
          <p:cNvPr id="5" name="Text Placeholder 1">
            <a:extLst>
              <a:ext uri="{FF2B5EF4-FFF2-40B4-BE49-F238E27FC236}">
                <a16:creationId xmlns:a16="http://schemas.microsoft.com/office/drawing/2014/main" id="{0DF5845D-06E8-F287-A10A-9D759E4E30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7979840"/>
              </p:ext>
            </p:extLst>
          </p:nvPr>
        </p:nvGraphicFramePr>
        <p:xfrm>
          <a:off x="3697701" y="200579"/>
          <a:ext cx="4956653" cy="3545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1096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80D3DB-0B24-D52E-CB2B-4BAE19CE31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88659" y="855200"/>
            <a:ext cx="5560359" cy="2462958"/>
          </a:xfrm>
        </p:spPr>
        <p:txBody>
          <a:bodyPr/>
          <a:lstStyle/>
          <a:p>
            <a:r>
              <a:rPr lang="en-GB" dirty="0"/>
              <a:t>Formal structures of University meetings, chairs, agendas etc</a:t>
            </a:r>
          </a:p>
          <a:p>
            <a:r>
              <a:rPr lang="en-GB" dirty="0"/>
              <a:t>They can feel intimidating</a:t>
            </a:r>
          </a:p>
          <a:p>
            <a:r>
              <a:rPr lang="en-GB" dirty="0"/>
              <a:t>Balancing agendas and priorities</a:t>
            </a:r>
          </a:p>
          <a:p>
            <a:r>
              <a:rPr lang="en-GB" dirty="0"/>
              <a:t>Transparency</a:t>
            </a:r>
          </a:p>
          <a:p>
            <a:r>
              <a:rPr lang="en-GB" dirty="0"/>
              <a:t> Reading – papers </a:t>
            </a:r>
          </a:p>
          <a:p>
            <a:r>
              <a:rPr lang="en-GB" dirty="0"/>
              <a:t>Timings of meetings/prep</a:t>
            </a:r>
          </a:p>
          <a:p>
            <a:r>
              <a:rPr lang="en-GB" dirty="0"/>
              <a:t>Engaging with training/support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7ECED-461C-A578-1B2F-E3CA5581EF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Challenges Student Reps </a:t>
            </a:r>
          </a:p>
        </p:txBody>
      </p:sp>
    </p:spTree>
    <p:extLst>
      <p:ext uri="{BB962C8B-B14F-4D97-AF65-F5344CB8AC3E}">
        <p14:creationId xmlns:p14="http://schemas.microsoft.com/office/powerpoint/2010/main" val="1300181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031" y="0"/>
            <a:ext cx="3831969" cy="3816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Feedback…</a:t>
            </a:r>
          </a:p>
          <a:p>
            <a:endParaRPr lang="en-GB"/>
          </a:p>
          <a:p>
            <a:r>
              <a:rPr lang="en-GB"/>
              <a:t>Questions? Thoughts? Ideas? </a:t>
            </a:r>
          </a:p>
        </p:txBody>
      </p:sp>
    </p:spTree>
    <p:extLst>
      <p:ext uri="{BB962C8B-B14F-4D97-AF65-F5344CB8AC3E}">
        <p14:creationId xmlns:p14="http://schemas.microsoft.com/office/powerpoint/2010/main" val="2860655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64325" y="855199"/>
            <a:ext cx="4562057" cy="2986755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>
              <a:buClr>
                <a:srgbClr val="00B2DD"/>
              </a:buClr>
            </a:pPr>
            <a:endParaRPr lang="en-US" dirty="0"/>
          </a:p>
          <a:p>
            <a:pPr>
              <a:buClr>
                <a:srgbClr val="00B2DD"/>
              </a:buClr>
            </a:pPr>
            <a:r>
              <a:rPr lang="en-US" dirty="0"/>
              <a:t>Find out a little more about what you're doing</a:t>
            </a:r>
          </a:p>
          <a:p>
            <a:pPr>
              <a:buClr>
                <a:srgbClr val="00B2DD"/>
              </a:buClr>
            </a:pPr>
            <a:r>
              <a:rPr lang="en-US" dirty="0"/>
              <a:t>Share what we’ve done with the WP Student Advisory Group </a:t>
            </a:r>
          </a:p>
          <a:p>
            <a:pPr>
              <a:buClr>
                <a:srgbClr val="00B2DD"/>
              </a:buClr>
            </a:pPr>
            <a:r>
              <a:rPr lang="en-US" dirty="0"/>
              <a:t>Student Rep Training </a:t>
            </a:r>
          </a:p>
          <a:p>
            <a:pPr marL="0" indent="0">
              <a:buClr>
                <a:srgbClr val="00B2DD"/>
              </a:buClr>
              <a:buNone/>
            </a:pPr>
            <a:r>
              <a:rPr lang="en-US" dirty="0"/>
              <a:t>Please feel free to let us know if you have any questions 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>
                <a:latin typeface="+mn-lt"/>
              </a:rPr>
              <a:t>Today’s session:</a:t>
            </a:r>
          </a:p>
          <a:p>
            <a:endParaRPr lang="en-US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3" name="Picture 2" descr="A group of people sitting on the steps&#10;&#10;Description automatically generated with low confidence">
            <a:extLst>
              <a:ext uri="{FF2B5EF4-FFF2-40B4-BE49-F238E27FC236}">
                <a16:creationId xmlns:a16="http://schemas.microsoft.com/office/drawing/2014/main" id="{B019E2F8-4CE5-4EDF-A3BC-247422573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24" y="1619250"/>
            <a:ext cx="2857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79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8FC54-1A6F-43CC-AC19-06C48A2430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How is SV represented in your area of work/study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537322-6159-41B6-802F-7108C8767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2115" y="153383"/>
            <a:ext cx="539730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7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E9254-1B35-4F85-8EEB-0466CDB3C1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Widening Participation Student Advisory Group – How it started</a:t>
            </a:r>
          </a:p>
          <a:p>
            <a:endParaRPr lang="en-GB" dirty="0"/>
          </a:p>
        </p:txBody>
      </p:sp>
      <p:graphicFrame>
        <p:nvGraphicFramePr>
          <p:cNvPr id="5" name="Text Placeholder 1">
            <a:extLst>
              <a:ext uri="{FF2B5EF4-FFF2-40B4-BE49-F238E27FC236}">
                <a16:creationId xmlns:a16="http://schemas.microsoft.com/office/drawing/2014/main" id="{37F41A19-6843-6D80-B356-ABFAA2F149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1522466"/>
              </p:ext>
            </p:extLst>
          </p:nvPr>
        </p:nvGraphicFramePr>
        <p:xfrm>
          <a:off x="3964325" y="348062"/>
          <a:ext cx="4902405" cy="2970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044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463998-FBBD-4919-9100-5EDF341A53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9754178"/>
              </p:ext>
            </p:extLst>
          </p:nvPr>
        </p:nvGraphicFramePr>
        <p:xfrm>
          <a:off x="1275243" y="784614"/>
          <a:ext cx="6593512" cy="3150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47D01DC-17BC-440A-9EC9-F830D0DC6AEB}"/>
              </a:ext>
            </a:extLst>
          </p:cNvPr>
          <p:cNvSpPr txBox="1"/>
          <p:nvPr/>
        </p:nvSpPr>
        <p:spPr>
          <a:xfrm>
            <a:off x="2907130" y="230616"/>
            <a:ext cx="33297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>
                <a:solidFill>
                  <a:srgbClr val="F47920"/>
                </a:solidFill>
              </a:rPr>
              <a:t>How we got started</a:t>
            </a:r>
          </a:p>
        </p:txBody>
      </p:sp>
    </p:spTree>
    <p:extLst>
      <p:ext uri="{BB962C8B-B14F-4D97-AF65-F5344CB8AC3E}">
        <p14:creationId xmlns:p14="http://schemas.microsoft.com/office/powerpoint/2010/main" val="892859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DA8A1-6F1E-4731-8D64-FDD619D827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Supporting Members to engage positively </a:t>
            </a:r>
          </a:p>
        </p:txBody>
      </p:sp>
      <p:graphicFrame>
        <p:nvGraphicFramePr>
          <p:cNvPr id="5" name="Text Placeholder 1">
            <a:extLst>
              <a:ext uri="{FF2B5EF4-FFF2-40B4-BE49-F238E27FC236}">
                <a16:creationId xmlns:a16="http://schemas.microsoft.com/office/drawing/2014/main" id="{FBD08808-B17E-CEB6-5F17-9A669BBA5E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439711"/>
              </p:ext>
            </p:extLst>
          </p:nvPr>
        </p:nvGraphicFramePr>
        <p:xfrm>
          <a:off x="3964325" y="466049"/>
          <a:ext cx="4562057" cy="2898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568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EB18BE-05AD-4F10-9A13-A90ED739692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16392" y="754911"/>
            <a:ext cx="2965864" cy="2509773"/>
          </a:xfrm>
        </p:spPr>
        <p:txBody>
          <a:bodyPr/>
          <a:lstStyle/>
          <a:p>
            <a:r>
              <a:rPr lang="en-GB" dirty="0"/>
              <a:t>What's worked well?</a:t>
            </a:r>
          </a:p>
        </p:txBody>
      </p:sp>
      <p:graphicFrame>
        <p:nvGraphicFramePr>
          <p:cNvPr id="7" name="Text Placeholder 1">
            <a:extLst>
              <a:ext uri="{FF2B5EF4-FFF2-40B4-BE49-F238E27FC236}">
                <a16:creationId xmlns:a16="http://schemas.microsoft.com/office/drawing/2014/main" id="{26630737-C840-CFCA-1BBD-C7FC86B74A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7052287"/>
              </p:ext>
            </p:extLst>
          </p:nvPr>
        </p:nvGraphicFramePr>
        <p:xfrm>
          <a:off x="261744" y="356500"/>
          <a:ext cx="5524310" cy="3294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8258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690B12-3DCD-0C28-E2FE-9B56DAFBFA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Highlight the group and its work more</a:t>
            </a:r>
          </a:p>
          <a:p>
            <a:r>
              <a:rPr lang="en-GB" dirty="0"/>
              <a:t>Maintaining positive level of engagement </a:t>
            </a:r>
          </a:p>
          <a:p>
            <a:r>
              <a:rPr lang="en-GB" dirty="0"/>
              <a:t>Increased transparency</a:t>
            </a:r>
          </a:p>
          <a:p>
            <a:r>
              <a:rPr lang="en-GB" dirty="0"/>
              <a:t>Website </a:t>
            </a:r>
          </a:p>
          <a:p>
            <a:r>
              <a:rPr lang="en-GB" dirty="0"/>
              <a:t>Recruiting new members – how do we engage those who are hard to reach? </a:t>
            </a:r>
          </a:p>
          <a:p>
            <a:r>
              <a:rPr lang="en-GB" dirty="0"/>
              <a:t>Share some of the good practice and learning points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FF624-E8EF-C415-5219-F60D2DA4CC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Where can we improve? </a:t>
            </a:r>
          </a:p>
        </p:txBody>
      </p:sp>
    </p:spTree>
    <p:extLst>
      <p:ext uri="{BB962C8B-B14F-4D97-AF65-F5344CB8AC3E}">
        <p14:creationId xmlns:p14="http://schemas.microsoft.com/office/powerpoint/2010/main" val="1180129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F8768-FF73-BAF6-8A7D-BD809CC5B4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33224" y="808185"/>
            <a:ext cx="2965864" cy="2509773"/>
          </a:xfrm>
        </p:spPr>
        <p:txBody>
          <a:bodyPr/>
          <a:lstStyle/>
          <a:p>
            <a:r>
              <a:rPr lang="en-US" dirty="0"/>
              <a:t>Student Rep Training </a:t>
            </a:r>
            <a:r>
              <a:rPr lang="en-US" sz="2400" dirty="0"/>
              <a:t> </a:t>
            </a:r>
          </a:p>
          <a:p>
            <a:endParaRPr lang="en-GB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CD1179F-C28C-00DB-D0FC-0995CBA981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1457989"/>
              </p:ext>
            </p:extLst>
          </p:nvPr>
        </p:nvGraphicFramePr>
        <p:xfrm>
          <a:off x="544912" y="486449"/>
          <a:ext cx="4748982" cy="3153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1769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56c152a5-eff2-4fb9-aefe-f34052118c6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0700AC763BC4469951EF8FF36228C7" ma:contentTypeVersion="6" ma:contentTypeDescription="Create a new document." ma:contentTypeScope="" ma:versionID="43820330fa30b75d8ad7a4d4a137b26c">
  <xsd:schema xmlns:xsd="http://www.w3.org/2001/XMLSchema" xmlns:xs="http://www.w3.org/2001/XMLSchema" xmlns:p="http://schemas.microsoft.com/office/2006/metadata/properties" xmlns:ns2="043b1718-bf11-425b-9266-2ba66b073819" xmlns:ns3="49c8f157-3700-42ef-9201-b4cb76898ea0" targetNamespace="http://schemas.microsoft.com/office/2006/metadata/properties" ma:root="true" ma:fieldsID="c90cfad9bffdfd9c2118d61241f16f61" ns2:_="" ns3:_="">
    <xsd:import namespace="043b1718-bf11-425b-9266-2ba66b073819"/>
    <xsd:import namespace="49c8f157-3700-42ef-9201-b4cb76898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3b1718-bf11-425b-9266-2ba66b0738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c8f157-3700-42ef-9201-b4cb76898ea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75A6C6C-2D8B-4FB9-A5F1-E27CF7AA9F47}">
  <ds:schemaRefs>
    <ds:schemaRef ds:uri="043b1718-bf11-425b-9266-2ba66b073819"/>
    <ds:schemaRef ds:uri="49c8f157-3700-42ef-9201-b4cb76898ea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66C0AB6-6333-4AA3-91D2-5458883ADE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7A454A-0598-4D07-B38C-5A95E615ED5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525</Words>
  <Application>Microsoft Office PowerPoint</Application>
  <PresentationFormat>On-screen Show (16:9)</PresentationFormat>
  <Paragraphs>81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Avenir Next Demi Bold</vt:lpstr>
      <vt:lpstr>Calibri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Edden, Claire</cp:lastModifiedBy>
  <cp:revision>10</cp:revision>
  <cp:lastPrinted>2020-01-23T12:16:33Z</cp:lastPrinted>
  <dcterms:created xsi:type="dcterms:W3CDTF">2017-04-05T11:04:35Z</dcterms:created>
  <dcterms:modified xsi:type="dcterms:W3CDTF">2023-03-07T10:38:13Z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0x010100210700AC763BC4469951EF8FF36228C7</vt:lpwstr>
  </property>
</Properties>
</file>