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0"/>
  </p:notesMasterIdLst>
  <p:handoutMasterIdLst>
    <p:handoutMasterId r:id="rId21"/>
  </p:handoutMasterIdLst>
  <p:sldIdLst>
    <p:sldId id="297" r:id="rId5"/>
    <p:sldId id="367" r:id="rId6"/>
    <p:sldId id="340" r:id="rId7"/>
    <p:sldId id="368" r:id="rId8"/>
    <p:sldId id="366" r:id="rId9"/>
    <p:sldId id="310" r:id="rId10"/>
    <p:sldId id="378" r:id="rId11"/>
    <p:sldId id="370" r:id="rId12"/>
    <p:sldId id="374" r:id="rId13"/>
    <p:sldId id="377" r:id="rId14"/>
    <p:sldId id="373" r:id="rId15"/>
    <p:sldId id="381" r:id="rId16"/>
    <p:sldId id="380" r:id="rId17"/>
    <p:sldId id="372" r:id="rId18"/>
    <p:sldId id="375" r:id="rId19"/>
  </p:sldIdLst>
  <p:sldSz cx="9144000" cy="5143500" type="screen16x9"/>
  <p:notesSz cx="6797675" cy="9926638"/>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5" userDrawn="1">
          <p15:clr>
            <a:srgbClr val="A4A3A4"/>
          </p15:clr>
        </p15:guide>
        <p15:guide id="2" pos="6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0B6E"/>
    <a:srgbClr val="E17420"/>
    <a:srgbClr val="E86741"/>
    <a:srgbClr val="F479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59C324-D979-48F2-81C6-94E3960F48F6}" v="241" dt="2023-03-07T16:57:18.546"/>
    <p1510:client id="{2FA1C8C3-1A7F-49A0-8E1B-7ACAACB1866B}" v="676" dt="2023-03-07T17:42:43.790"/>
    <p1510:client id="{B1059EA7-0D9B-45AD-B0C0-6203021415EA}" v="450" dt="2023-03-07T17:38:47.8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9" d="100"/>
          <a:sy n="139" d="100"/>
        </p:scale>
        <p:origin x="804" y="126"/>
      </p:cViewPr>
      <p:guideLst>
        <p:guide orient="horz" pos="305"/>
        <p:guide pos="61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diagrams/_rels/data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0B2DB2-C04A-4E63-BFF4-06B4F0C593F1}" type="doc">
      <dgm:prSet loTypeId="urn:microsoft.com/office/officeart/2011/layout/CircleProcess" loCatId="process" qsTypeId="urn:microsoft.com/office/officeart/2005/8/quickstyle/simple1" qsCatId="simple" csTypeId="urn:microsoft.com/office/officeart/2005/8/colors/colorful4" csCatId="colorful" phldr="1"/>
      <dgm:spPr/>
      <dgm:t>
        <a:bodyPr/>
        <a:lstStyle/>
        <a:p>
          <a:endParaRPr lang="en-GB"/>
        </a:p>
      </dgm:t>
    </dgm:pt>
    <dgm:pt modelId="{5994D777-A5DA-4E74-BA20-DE1F9F90C87A}">
      <dgm:prSet phldrT="[Text]"/>
      <dgm:spPr/>
      <dgm:t>
        <a:bodyPr/>
        <a:lstStyle/>
        <a:p>
          <a:r>
            <a:rPr lang="en-GB"/>
            <a:t>Listen</a:t>
          </a:r>
        </a:p>
      </dgm:t>
    </dgm:pt>
    <dgm:pt modelId="{45190ADE-0FE3-48E2-8913-E3F197976893}" type="parTrans" cxnId="{279B31D9-FA7C-4580-85E3-B9FAFFA85221}">
      <dgm:prSet/>
      <dgm:spPr/>
      <dgm:t>
        <a:bodyPr/>
        <a:lstStyle/>
        <a:p>
          <a:endParaRPr lang="en-GB"/>
        </a:p>
      </dgm:t>
    </dgm:pt>
    <dgm:pt modelId="{361A7384-1D07-4130-937F-5A98FE232C76}" type="sibTrans" cxnId="{279B31D9-FA7C-4580-85E3-B9FAFFA85221}">
      <dgm:prSet/>
      <dgm:spPr/>
      <dgm:t>
        <a:bodyPr/>
        <a:lstStyle/>
        <a:p>
          <a:endParaRPr lang="en-GB"/>
        </a:p>
      </dgm:t>
    </dgm:pt>
    <dgm:pt modelId="{63C48A51-9BA3-4520-8922-E79F063C26B3}">
      <dgm:prSet phldrT="[Text]"/>
      <dgm:spPr/>
      <dgm:t>
        <a:bodyPr/>
        <a:lstStyle/>
        <a:p>
          <a:r>
            <a:rPr lang="en-GB"/>
            <a:t>Synthesise</a:t>
          </a:r>
        </a:p>
      </dgm:t>
    </dgm:pt>
    <dgm:pt modelId="{E96DE6A7-9B9A-429F-AC87-C0495B67201C}" type="parTrans" cxnId="{F78061AD-6994-4309-8FE7-8F7704192575}">
      <dgm:prSet/>
      <dgm:spPr/>
      <dgm:t>
        <a:bodyPr/>
        <a:lstStyle/>
        <a:p>
          <a:endParaRPr lang="en-GB"/>
        </a:p>
      </dgm:t>
    </dgm:pt>
    <dgm:pt modelId="{738C18F9-E706-4563-AAAD-1A4370DBB4EC}" type="sibTrans" cxnId="{F78061AD-6994-4309-8FE7-8F7704192575}">
      <dgm:prSet/>
      <dgm:spPr/>
      <dgm:t>
        <a:bodyPr/>
        <a:lstStyle/>
        <a:p>
          <a:endParaRPr lang="en-GB"/>
        </a:p>
      </dgm:t>
    </dgm:pt>
    <dgm:pt modelId="{0C998235-0C29-4D6A-943D-AC77547E6803}">
      <dgm:prSet phldrT="[Text]"/>
      <dgm:spPr/>
      <dgm:t>
        <a:bodyPr/>
        <a:lstStyle/>
        <a:p>
          <a:r>
            <a:rPr lang="en-GB"/>
            <a:t>Amplify</a:t>
          </a:r>
        </a:p>
      </dgm:t>
    </dgm:pt>
    <dgm:pt modelId="{56ECF528-61DA-418B-B41E-924802B4BF97}" type="parTrans" cxnId="{D1794B9F-70F8-4CD2-8697-553C1F9BC87C}">
      <dgm:prSet/>
      <dgm:spPr/>
      <dgm:t>
        <a:bodyPr/>
        <a:lstStyle/>
        <a:p>
          <a:endParaRPr lang="en-GB"/>
        </a:p>
      </dgm:t>
    </dgm:pt>
    <dgm:pt modelId="{4FCCC31A-FBA5-4F5B-ACAB-152F2B181009}" type="sibTrans" cxnId="{D1794B9F-70F8-4CD2-8697-553C1F9BC87C}">
      <dgm:prSet/>
      <dgm:spPr/>
      <dgm:t>
        <a:bodyPr/>
        <a:lstStyle/>
        <a:p>
          <a:endParaRPr lang="en-GB"/>
        </a:p>
      </dgm:t>
    </dgm:pt>
    <dgm:pt modelId="{8D41422D-BD35-488E-9B0C-416AB3148F3C}" type="pres">
      <dgm:prSet presAssocID="{270B2DB2-C04A-4E63-BFF4-06B4F0C593F1}" presName="Name0" presStyleCnt="0">
        <dgm:presLayoutVars>
          <dgm:chMax val="11"/>
          <dgm:chPref val="11"/>
          <dgm:dir/>
          <dgm:resizeHandles/>
        </dgm:presLayoutVars>
      </dgm:prSet>
      <dgm:spPr/>
    </dgm:pt>
    <dgm:pt modelId="{2584C871-466A-4BDF-B17F-8F92DF9E5B24}" type="pres">
      <dgm:prSet presAssocID="{0C998235-0C29-4D6A-943D-AC77547E6803}" presName="Accent3" presStyleCnt="0"/>
      <dgm:spPr/>
    </dgm:pt>
    <dgm:pt modelId="{8F8ADFC0-AA92-4EB1-A9CF-3401EE18D525}" type="pres">
      <dgm:prSet presAssocID="{0C998235-0C29-4D6A-943D-AC77547E6803}" presName="Accent" presStyleLbl="node1" presStyleIdx="0" presStyleCnt="3"/>
      <dgm:spPr/>
    </dgm:pt>
    <dgm:pt modelId="{499C3CB8-7C9F-493C-B862-A2F9983CDB50}" type="pres">
      <dgm:prSet presAssocID="{0C998235-0C29-4D6A-943D-AC77547E6803}" presName="ParentBackground3" presStyleCnt="0"/>
      <dgm:spPr/>
    </dgm:pt>
    <dgm:pt modelId="{F0756466-253F-4AB4-A98C-2DA0A252EBDE}" type="pres">
      <dgm:prSet presAssocID="{0C998235-0C29-4D6A-943D-AC77547E6803}" presName="ParentBackground" presStyleLbl="fgAcc1" presStyleIdx="0" presStyleCnt="3"/>
      <dgm:spPr/>
    </dgm:pt>
    <dgm:pt modelId="{E7CED764-0B51-4C5B-9BAC-4036F8E27A38}" type="pres">
      <dgm:prSet presAssocID="{0C998235-0C29-4D6A-943D-AC77547E6803}" presName="Parent3" presStyleLbl="revTx" presStyleIdx="0" presStyleCnt="0">
        <dgm:presLayoutVars>
          <dgm:chMax val="1"/>
          <dgm:chPref val="1"/>
          <dgm:bulletEnabled val="1"/>
        </dgm:presLayoutVars>
      </dgm:prSet>
      <dgm:spPr/>
    </dgm:pt>
    <dgm:pt modelId="{B8898770-C60B-4C65-B041-057F43D4A704}" type="pres">
      <dgm:prSet presAssocID="{63C48A51-9BA3-4520-8922-E79F063C26B3}" presName="Accent2" presStyleCnt="0"/>
      <dgm:spPr/>
    </dgm:pt>
    <dgm:pt modelId="{BBE3948A-BBA7-4FBA-BB3D-0564AFA02ACC}" type="pres">
      <dgm:prSet presAssocID="{63C48A51-9BA3-4520-8922-E79F063C26B3}" presName="Accent" presStyleLbl="node1" presStyleIdx="1" presStyleCnt="3" custLinFactNeighborX="1084" custLinFactNeighborY="717"/>
      <dgm:spPr/>
    </dgm:pt>
    <dgm:pt modelId="{02F613AB-5932-463F-B18F-C8FE0858E101}" type="pres">
      <dgm:prSet presAssocID="{63C48A51-9BA3-4520-8922-E79F063C26B3}" presName="ParentBackground2" presStyleCnt="0"/>
      <dgm:spPr/>
    </dgm:pt>
    <dgm:pt modelId="{AA488BBF-FF7C-4687-9846-12E46DEAE5E1}" type="pres">
      <dgm:prSet presAssocID="{63C48A51-9BA3-4520-8922-E79F063C26B3}" presName="ParentBackground" presStyleLbl="fgAcc1" presStyleIdx="1" presStyleCnt="3"/>
      <dgm:spPr/>
    </dgm:pt>
    <dgm:pt modelId="{20BA600E-2B1A-4CF6-83ED-63AFEFBA1C3E}" type="pres">
      <dgm:prSet presAssocID="{63C48A51-9BA3-4520-8922-E79F063C26B3}" presName="Parent2" presStyleLbl="revTx" presStyleIdx="0" presStyleCnt="0">
        <dgm:presLayoutVars>
          <dgm:chMax val="1"/>
          <dgm:chPref val="1"/>
          <dgm:bulletEnabled val="1"/>
        </dgm:presLayoutVars>
      </dgm:prSet>
      <dgm:spPr/>
    </dgm:pt>
    <dgm:pt modelId="{65EA7355-0D35-4CD9-9322-B26893A27558}" type="pres">
      <dgm:prSet presAssocID="{5994D777-A5DA-4E74-BA20-DE1F9F90C87A}" presName="Accent1" presStyleCnt="0"/>
      <dgm:spPr/>
    </dgm:pt>
    <dgm:pt modelId="{220AABB0-4F17-4793-B206-41F1400A99D0}" type="pres">
      <dgm:prSet presAssocID="{5994D777-A5DA-4E74-BA20-DE1F9F90C87A}" presName="Accent" presStyleLbl="node1" presStyleIdx="2" presStyleCnt="3"/>
      <dgm:spPr/>
    </dgm:pt>
    <dgm:pt modelId="{CE4750F5-820D-4E8F-9CD1-4C5AB66C338C}" type="pres">
      <dgm:prSet presAssocID="{5994D777-A5DA-4E74-BA20-DE1F9F90C87A}" presName="ParentBackground1" presStyleCnt="0"/>
      <dgm:spPr/>
    </dgm:pt>
    <dgm:pt modelId="{29A41913-A687-4550-8520-55D5DFA7E4FD}" type="pres">
      <dgm:prSet presAssocID="{5994D777-A5DA-4E74-BA20-DE1F9F90C87A}" presName="ParentBackground" presStyleLbl="fgAcc1" presStyleIdx="2" presStyleCnt="3"/>
      <dgm:spPr/>
    </dgm:pt>
    <dgm:pt modelId="{BAAE35F2-47F4-4040-A33D-17C1577C3DDE}" type="pres">
      <dgm:prSet presAssocID="{5994D777-A5DA-4E74-BA20-DE1F9F90C87A}" presName="Parent1" presStyleLbl="revTx" presStyleIdx="0" presStyleCnt="0">
        <dgm:presLayoutVars>
          <dgm:chMax val="1"/>
          <dgm:chPref val="1"/>
          <dgm:bulletEnabled val="1"/>
        </dgm:presLayoutVars>
      </dgm:prSet>
      <dgm:spPr/>
    </dgm:pt>
  </dgm:ptLst>
  <dgm:cxnLst>
    <dgm:cxn modelId="{3DDD940B-C85B-4D39-A85E-78F58E7515E1}" type="presOf" srcId="{0C998235-0C29-4D6A-943D-AC77547E6803}" destId="{E7CED764-0B51-4C5B-9BAC-4036F8E27A38}" srcOrd="1" destOrd="0" presId="urn:microsoft.com/office/officeart/2011/layout/CircleProcess"/>
    <dgm:cxn modelId="{6548150C-CB74-4101-A619-66898ECC18D9}" type="presOf" srcId="{5994D777-A5DA-4E74-BA20-DE1F9F90C87A}" destId="{BAAE35F2-47F4-4040-A33D-17C1577C3DDE}" srcOrd="1" destOrd="0" presId="urn:microsoft.com/office/officeart/2011/layout/CircleProcess"/>
    <dgm:cxn modelId="{741A8D30-6950-4D9A-8D21-8EF4D45DC114}" type="presOf" srcId="{270B2DB2-C04A-4E63-BFF4-06B4F0C593F1}" destId="{8D41422D-BD35-488E-9B0C-416AB3148F3C}" srcOrd="0" destOrd="0" presId="urn:microsoft.com/office/officeart/2011/layout/CircleProcess"/>
    <dgm:cxn modelId="{AF67314C-1F62-4527-BA45-4C63838C9729}" type="presOf" srcId="{63C48A51-9BA3-4520-8922-E79F063C26B3}" destId="{20BA600E-2B1A-4CF6-83ED-63AFEFBA1C3E}" srcOrd="1" destOrd="0" presId="urn:microsoft.com/office/officeart/2011/layout/CircleProcess"/>
    <dgm:cxn modelId="{D1794B9F-70F8-4CD2-8697-553C1F9BC87C}" srcId="{270B2DB2-C04A-4E63-BFF4-06B4F0C593F1}" destId="{0C998235-0C29-4D6A-943D-AC77547E6803}" srcOrd="2" destOrd="0" parTransId="{56ECF528-61DA-418B-B41E-924802B4BF97}" sibTransId="{4FCCC31A-FBA5-4F5B-ACAB-152F2B181009}"/>
    <dgm:cxn modelId="{E1DD7FA3-F14A-476B-B97D-AA93B670D7B0}" type="presOf" srcId="{5994D777-A5DA-4E74-BA20-DE1F9F90C87A}" destId="{29A41913-A687-4550-8520-55D5DFA7E4FD}" srcOrd="0" destOrd="0" presId="urn:microsoft.com/office/officeart/2011/layout/CircleProcess"/>
    <dgm:cxn modelId="{13D5A3A3-3FAE-4917-8ADC-6026824D8DE4}" type="presOf" srcId="{63C48A51-9BA3-4520-8922-E79F063C26B3}" destId="{AA488BBF-FF7C-4687-9846-12E46DEAE5E1}" srcOrd="0" destOrd="0" presId="urn:microsoft.com/office/officeart/2011/layout/CircleProcess"/>
    <dgm:cxn modelId="{F78061AD-6994-4309-8FE7-8F7704192575}" srcId="{270B2DB2-C04A-4E63-BFF4-06B4F0C593F1}" destId="{63C48A51-9BA3-4520-8922-E79F063C26B3}" srcOrd="1" destOrd="0" parTransId="{E96DE6A7-9B9A-429F-AC87-C0495B67201C}" sibTransId="{738C18F9-E706-4563-AAAD-1A4370DBB4EC}"/>
    <dgm:cxn modelId="{56AAA8BD-DDF1-4DB9-B4DB-4C659CD50DDF}" type="presOf" srcId="{0C998235-0C29-4D6A-943D-AC77547E6803}" destId="{F0756466-253F-4AB4-A98C-2DA0A252EBDE}" srcOrd="0" destOrd="0" presId="urn:microsoft.com/office/officeart/2011/layout/CircleProcess"/>
    <dgm:cxn modelId="{279B31D9-FA7C-4580-85E3-B9FAFFA85221}" srcId="{270B2DB2-C04A-4E63-BFF4-06B4F0C593F1}" destId="{5994D777-A5DA-4E74-BA20-DE1F9F90C87A}" srcOrd="0" destOrd="0" parTransId="{45190ADE-0FE3-48E2-8913-E3F197976893}" sibTransId="{361A7384-1D07-4130-937F-5A98FE232C76}"/>
    <dgm:cxn modelId="{45CD2929-DF2E-45CE-8D6D-9B26EA1E607C}" type="presParOf" srcId="{8D41422D-BD35-488E-9B0C-416AB3148F3C}" destId="{2584C871-466A-4BDF-B17F-8F92DF9E5B24}" srcOrd="0" destOrd="0" presId="urn:microsoft.com/office/officeart/2011/layout/CircleProcess"/>
    <dgm:cxn modelId="{29D7C1BB-84CD-46D5-91E8-FCFAA77AE318}" type="presParOf" srcId="{2584C871-466A-4BDF-B17F-8F92DF9E5B24}" destId="{8F8ADFC0-AA92-4EB1-A9CF-3401EE18D525}" srcOrd="0" destOrd="0" presId="urn:microsoft.com/office/officeart/2011/layout/CircleProcess"/>
    <dgm:cxn modelId="{91FFC91C-9EFB-4FC3-BBE9-D4F44BB7A9EE}" type="presParOf" srcId="{8D41422D-BD35-488E-9B0C-416AB3148F3C}" destId="{499C3CB8-7C9F-493C-B862-A2F9983CDB50}" srcOrd="1" destOrd="0" presId="urn:microsoft.com/office/officeart/2011/layout/CircleProcess"/>
    <dgm:cxn modelId="{36F806C2-9538-4E6B-A11C-5C40954B12AD}" type="presParOf" srcId="{499C3CB8-7C9F-493C-B862-A2F9983CDB50}" destId="{F0756466-253F-4AB4-A98C-2DA0A252EBDE}" srcOrd="0" destOrd="0" presId="urn:microsoft.com/office/officeart/2011/layout/CircleProcess"/>
    <dgm:cxn modelId="{91EA5E3F-57A8-4D71-B73C-B689E685F38F}" type="presParOf" srcId="{8D41422D-BD35-488E-9B0C-416AB3148F3C}" destId="{E7CED764-0B51-4C5B-9BAC-4036F8E27A38}" srcOrd="2" destOrd="0" presId="urn:microsoft.com/office/officeart/2011/layout/CircleProcess"/>
    <dgm:cxn modelId="{E8FC2A05-CDF6-4216-B7E6-2D1F08C11B96}" type="presParOf" srcId="{8D41422D-BD35-488E-9B0C-416AB3148F3C}" destId="{B8898770-C60B-4C65-B041-057F43D4A704}" srcOrd="3" destOrd="0" presId="urn:microsoft.com/office/officeart/2011/layout/CircleProcess"/>
    <dgm:cxn modelId="{0D834D99-175D-4F93-8AD4-9CD42C6DF90F}" type="presParOf" srcId="{B8898770-C60B-4C65-B041-057F43D4A704}" destId="{BBE3948A-BBA7-4FBA-BB3D-0564AFA02ACC}" srcOrd="0" destOrd="0" presId="urn:microsoft.com/office/officeart/2011/layout/CircleProcess"/>
    <dgm:cxn modelId="{DCE3C1CE-1A9D-4CCB-B86D-FF3121AFD8D6}" type="presParOf" srcId="{8D41422D-BD35-488E-9B0C-416AB3148F3C}" destId="{02F613AB-5932-463F-B18F-C8FE0858E101}" srcOrd="4" destOrd="0" presId="urn:microsoft.com/office/officeart/2011/layout/CircleProcess"/>
    <dgm:cxn modelId="{EEF44AE5-7DD8-4DD8-983D-5B14B4E7517C}" type="presParOf" srcId="{02F613AB-5932-463F-B18F-C8FE0858E101}" destId="{AA488BBF-FF7C-4687-9846-12E46DEAE5E1}" srcOrd="0" destOrd="0" presId="urn:microsoft.com/office/officeart/2011/layout/CircleProcess"/>
    <dgm:cxn modelId="{6173A282-DABF-4E2A-97C6-785A11D42F22}" type="presParOf" srcId="{8D41422D-BD35-488E-9B0C-416AB3148F3C}" destId="{20BA600E-2B1A-4CF6-83ED-63AFEFBA1C3E}" srcOrd="5" destOrd="0" presId="urn:microsoft.com/office/officeart/2011/layout/CircleProcess"/>
    <dgm:cxn modelId="{869A53F7-0C49-42EF-971C-0B1E09D7EE70}" type="presParOf" srcId="{8D41422D-BD35-488E-9B0C-416AB3148F3C}" destId="{65EA7355-0D35-4CD9-9322-B26893A27558}" srcOrd="6" destOrd="0" presId="urn:microsoft.com/office/officeart/2011/layout/CircleProcess"/>
    <dgm:cxn modelId="{8215B446-5C76-4741-AB46-394F3268783D}" type="presParOf" srcId="{65EA7355-0D35-4CD9-9322-B26893A27558}" destId="{220AABB0-4F17-4793-B206-41F1400A99D0}" srcOrd="0" destOrd="0" presId="urn:microsoft.com/office/officeart/2011/layout/CircleProcess"/>
    <dgm:cxn modelId="{96177390-C18C-4E9F-AE1E-CCD01C44E8D9}" type="presParOf" srcId="{8D41422D-BD35-488E-9B0C-416AB3148F3C}" destId="{CE4750F5-820D-4E8F-9CD1-4C5AB66C338C}" srcOrd="7" destOrd="0" presId="urn:microsoft.com/office/officeart/2011/layout/CircleProcess"/>
    <dgm:cxn modelId="{5F0B13BF-CFC2-48F9-87B6-057BC2253301}" type="presParOf" srcId="{CE4750F5-820D-4E8F-9CD1-4C5AB66C338C}" destId="{29A41913-A687-4550-8520-55D5DFA7E4FD}" srcOrd="0" destOrd="0" presId="urn:microsoft.com/office/officeart/2011/layout/CircleProcess"/>
    <dgm:cxn modelId="{3CF6683C-D221-4B15-A398-747230B9647D}" type="presParOf" srcId="{8D41422D-BD35-488E-9B0C-416AB3148F3C}" destId="{BAAE35F2-47F4-4040-A33D-17C1577C3DDE}" srcOrd="8"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BDC21A8-CA8D-435C-B413-D57BD827610D}" type="doc">
      <dgm:prSet loTypeId="urn:microsoft.com/office/officeart/2005/8/layout/radial6" loCatId="cycle" qsTypeId="urn:microsoft.com/office/officeart/2005/8/quickstyle/simple1" qsCatId="simple" csTypeId="urn:microsoft.com/office/officeart/2005/8/colors/colorful1" csCatId="colorful" phldr="1"/>
      <dgm:spPr/>
      <dgm:t>
        <a:bodyPr/>
        <a:lstStyle/>
        <a:p>
          <a:endParaRPr lang="en-GB"/>
        </a:p>
      </dgm:t>
    </dgm:pt>
    <dgm:pt modelId="{AC54219A-B98C-4A51-8310-2E3070BAFDA2}">
      <dgm:prSet phldrT="[Text]" custT="1"/>
      <dgm:spPr/>
      <dgm:t>
        <a:bodyPr/>
        <a:lstStyle/>
        <a:p>
          <a:r>
            <a:rPr lang="en-GB" sz="2800"/>
            <a:t>Listen </a:t>
          </a:r>
        </a:p>
      </dgm:t>
    </dgm:pt>
    <dgm:pt modelId="{29522EAB-A9F2-49E9-9FBF-94C003D1F65A}" type="parTrans" cxnId="{D121FB2B-C796-43AC-859D-E8CACA6C6B56}">
      <dgm:prSet/>
      <dgm:spPr/>
      <dgm:t>
        <a:bodyPr/>
        <a:lstStyle/>
        <a:p>
          <a:endParaRPr lang="en-GB"/>
        </a:p>
      </dgm:t>
    </dgm:pt>
    <dgm:pt modelId="{CB2F1EBA-7503-42C7-8C49-D02DF156EDCF}" type="sibTrans" cxnId="{D121FB2B-C796-43AC-859D-E8CACA6C6B56}">
      <dgm:prSet/>
      <dgm:spPr/>
      <dgm:t>
        <a:bodyPr/>
        <a:lstStyle/>
        <a:p>
          <a:endParaRPr lang="en-GB"/>
        </a:p>
      </dgm:t>
    </dgm:pt>
    <dgm:pt modelId="{43AF0CB6-02FD-43EE-B3E7-6B4A82D11910}">
      <dgm:prSet phldrT="[Text]" custT="1"/>
      <dgm:spPr/>
      <dgm:t>
        <a:bodyPr/>
        <a:lstStyle/>
        <a:p>
          <a:r>
            <a:rPr lang="en-GB" sz="1400"/>
            <a:t>Surveys</a:t>
          </a:r>
        </a:p>
      </dgm:t>
    </dgm:pt>
    <dgm:pt modelId="{494714EB-3430-42BF-A9E4-FFF051790980}" type="parTrans" cxnId="{F3A368B2-B90A-4D97-9CEA-A5F9E0A071B5}">
      <dgm:prSet/>
      <dgm:spPr/>
      <dgm:t>
        <a:bodyPr/>
        <a:lstStyle/>
        <a:p>
          <a:endParaRPr lang="en-GB"/>
        </a:p>
      </dgm:t>
    </dgm:pt>
    <dgm:pt modelId="{5F7C923E-CF52-4627-BC5B-9DFEEF6E3C4D}" type="sibTrans" cxnId="{F3A368B2-B90A-4D97-9CEA-A5F9E0A071B5}">
      <dgm:prSet/>
      <dgm:spPr/>
      <dgm:t>
        <a:bodyPr/>
        <a:lstStyle/>
        <a:p>
          <a:endParaRPr lang="en-GB"/>
        </a:p>
      </dgm:t>
    </dgm:pt>
    <dgm:pt modelId="{E8CA257A-26CE-4BF5-BFE7-30084A674F31}">
      <dgm:prSet phldrT="[Text]" custT="1"/>
      <dgm:spPr/>
      <dgm:t>
        <a:bodyPr/>
        <a:lstStyle/>
        <a:p>
          <a:r>
            <a:rPr lang="en-GB" sz="1400"/>
            <a:t>Focus groups</a:t>
          </a:r>
        </a:p>
      </dgm:t>
    </dgm:pt>
    <dgm:pt modelId="{96C746C5-D052-4AF7-980E-283EB041BEA1}" type="parTrans" cxnId="{655312AA-0AFC-4BB7-BEE0-ADD7E65BC9BF}">
      <dgm:prSet/>
      <dgm:spPr/>
      <dgm:t>
        <a:bodyPr/>
        <a:lstStyle/>
        <a:p>
          <a:endParaRPr lang="en-GB"/>
        </a:p>
      </dgm:t>
    </dgm:pt>
    <dgm:pt modelId="{530F1A71-7620-4B95-8A6C-07D838396AF8}" type="sibTrans" cxnId="{655312AA-0AFC-4BB7-BEE0-ADD7E65BC9BF}">
      <dgm:prSet/>
      <dgm:spPr/>
      <dgm:t>
        <a:bodyPr/>
        <a:lstStyle/>
        <a:p>
          <a:endParaRPr lang="en-GB"/>
        </a:p>
      </dgm:t>
    </dgm:pt>
    <dgm:pt modelId="{2A8137D5-E0FC-44E2-8C86-7320EADACED6}">
      <dgm:prSet phldrT="[Text]" custT="1"/>
      <dgm:spPr/>
      <dgm:t>
        <a:bodyPr/>
        <a:lstStyle/>
        <a:p>
          <a:r>
            <a:rPr lang="en-GB" sz="1400"/>
            <a:t>Social media</a:t>
          </a:r>
        </a:p>
      </dgm:t>
    </dgm:pt>
    <dgm:pt modelId="{F80F3F02-04D3-4306-862C-DDDDCE0CBCD1}" type="parTrans" cxnId="{7B72CD2B-6721-411F-8DD4-1EC020175CBC}">
      <dgm:prSet/>
      <dgm:spPr/>
      <dgm:t>
        <a:bodyPr/>
        <a:lstStyle/>
        <a:p>
          <a:endParaRPr lang="en-GB"/>
        </a:p>
      </dgm:t>
    </dgm:pt>
    <dgm:pt modelId="{8878FB0D-D409-4FBC-9148-DB6CD91896CC}" type="sibTrans" cxnId="{7B72CD2B-6721-411F-8DD4-1EC020175CBC}">
      <dgm:prSet/>
      <dgm:spPr/>
      <dgm:t>
        <a:bodyPr/>
        <a:lstStyle/>
        <a:p>
          <a:endParaRPr lang="en-GB"/>
        </a:p>
      </dgm:t>
    </dgm:pt>
    <dgm:pt modelId="{EC4B2CE7-B6A3-4567-A95B-E5C9503980CE}">
      <dgm:prSet phldrT="[Text]" custT="1"/>
      <dgm:spPr/>
      <dgm:t>
        <a:bodyPr/>
        <a:lstStyle/>
        <a:p>
          <a:r>
            <a:rPr lang="en-GB" sz="1400"/>
            <a:t>Indirect</a:t>
          </a:r>
        </a:p>
      </dgm:t>
    </dgm:pt>
    <dgm:pt modelId="{7204E389-59E1-485C-BB43-512D7AC19388}" type="parTrans" cxnId="{0E9A92BC-CE34-427F-A1F1-D3C56F98CCF6}">
      <dgm:prSet/>
      <dgm:spPr/>
      <dgm:t>
        <a:bodyPr/>
        <a:lstStyle/>
        <a:p>
          <a:endParaRPr lang="en-GB"/>
        </a:p>
      </dgm:t>
    </dgm:pt>
    <dgm:pt modelId="{6A4C235C-B54E-40D2-AE46-91CE00572912}" type="sibTrans" cxnId="{0E9A92BC-CE34-427F-A1F1-D3C56F98CCF6}">
      <dgm:prSet/>
      <dgm:spPr/>
      <dgm:t>
        <a:bodyPr/>
        <a:lstStyle/>
        <a:p>
          <a:endParaRPr lang="en-GB"/>
        </a:p>
      </dgm:t>
    </dgm:pt>
    <dgm:pt modelId="{881163A0-E866-4BE8-A9CE-4BC4FEC8E008}">
      <dgm:prSet phldrT="[Text]" custT="1"/>
      <dgm:spPr/>
      <dgm:t>
        <a:bodyPr/>
        <a:lstStyle/>
        <a:p>
          <a:r>
            <a:rPr lang="en-GB" sz="1300"/>
            <a:t>Conversations</a:t>
          </a:r>
        </a:p>
      </dgm:t>
    </dgm:pt>
    <dgm:pt modelId="{537BB90C-5249-4497-AB9E-5E605250038E}" type="parTrans" cxnId="{18863852-B2BF-411A-9858-CD7A113D92E0}">
      <dgm:prSet/>
      <dgm:spPr/>
      <dgm:t>
        <a:bodyPr/>
        <a:lstStyle/>
        <a:p>
          <a:endParaRPr lang="en-GB"/>
        </a:p>
      </dgm:t>
    </dgm:pt>
    <dgm:pt modelId="{7E2B9955-4725-4501-8F30-CECCEFE0897B}" type="sibTrans" cxnId="{18863852-B2BF-411A-9858-CD7A113D92E0}">
      <dgm:prSet/>
      <dgm:spPr/>
      <dgm:t>
        <a:bodyPr/>
        <a:lstStyle/>
        <a:p>
          <a:endParaRPr lang="en-GB"/>
        </a:p>
      </dgm:t>
    </dgm:pt>
    <dgm:pt modelId="{5D151B20-E6A6-4B24-BFDF-857C66988700}">
      <dgm:prSet phldrT="[Text]" custT="1"/>
      <dgm:spPr>
        <a:solidFill>
          <a:srgbClr val="7030A0"/>
        </a:solidFill>
      </dgm:spPr>
      <dgm:t>
        <a:bodyPr/>
        <a:lstStyle/>
        <a:p>
          <a:r>
            <a:rPr lang="en-GB" sz="1400"/>
            <a:t>Behaviours</a:t>
          </a:r>
        </a:p>
      </dgm:t>
    </dgm:pt>
    <dgm:pt modelId="{7E9E40B7-610C-4444-9EB9-C77CDEE23703}" type="parTrans" cxnId="{87E971D7-3D38-4E73-9F78-CA21BAC089AD}">
      <dgm:prSet/>
      <dgm:spPr/>
      <dgm:t>
        <a:bodyPr/>
        <a:lstStyle/>
        <a:p>
          <a:endParaRPr lang="en-GB"/>
        </a:p>
      </dgm:t>
    </dgm:pt>
    <dgm:pt modelId="{AE0D622C-62B3-4F25-B8CB-1837CCD318EC}" type="sibTrans" cxnId="{87E971D7-3D38-4E73-9F78-CA21BAC089AD}">
      <dgm:prSet/>
      <dgm:spPr>
        <a:solidFill>
          <a:srgbClr val="7030A0"/>
        </a:solidFill>
      </dgm:spPr>
      <dgm:t>
        <a:bodyPr/>
        <a:lstStyle/>
        <a:p>
          <a:endParaRPr lang="en-GB"/>
        </a:p>
      </dgm:t>
    </dgm:pt>
    <dgm:pt modelId="{CFD8D71F-0670-49D7-9938-AC94796C2360}" type="pres">
      <dgm:prSet presAssocID="{CBDC21A8-CA8D-435C-B413-D57BD827610D}" presName="Name0" presStyleCnt="0">
        <dgm:presLayoutVars>
          <dgm:chMax val="1"/>
          <dgm:dir/>
          <dgm:animLvl val="ctr"/>
          <dgm:resizeHandles val="exact"/>
        </dgm:presLayoutVars>
      </dgm:prSet>
      <dgm:spPr/>
    </dgm:pt>
    <dgm:pt modelId="{7E08C3BE-7BE1-47CA-ABCB-2BD81BBDF2E9}" type="pres">
      <dgm:prSet presAssocID="{AC54219A-B98C-4A51-8310-2E3070BAFDA2}" presName="centerShape" presStyleLbl="node0" presStyleIdx="0" presStyleCnt="1"/>
      <dgm:spPr/>
    </dgm:pt>
    <dgm:pt modelId="{688841CB-3BB7-4C8A-B229-DB801B463307}" type="pres">
      <dgm:prSet presAssocID="{43AF0CB6-02FD-43EE-B3E7-6B4A82D11910}" presName="node" presStyleLbl="node1" presStyleIdx="0" presStyleCnt="6" custScaleX="130146" custScaleY="132301">
        <dgm:presLayoutVars>
          <dgm:bulletEnabled val="1"/>
        </dgm:presLayoutVars>
      </dgm:prSet>
      <dgm:spPr/>
    </dgm:pt>
    <dgm:pt modelId="{49D8BBD1-0AEF-4B6E-94C8-D7A0DB9990DD}" type="pres">
      <dgm:prSet presAssocID="{43AF0CB6-02FD-43EE-B3E7-6B4A82D11910}" presName="dummy" presStyleCnt="0"/>
      <dgm:spPr/>
    </dgm:pt>
    <dgm:pt modelId="{1BD82099-B690-4F5E-9C38-57F7A2C51E81}" type="pres">
      <dgm:prSet presAssocID="{5F7C923E-CF52-4627-BC5B-9DFEEF6E3C4D}" presName="sibTrans" presStyleLbl="sibTrans2D1" presStyleIdx="0" presStyleCnt="6"/>
      <dgm:spPr/>
    </dgm:pt>
    <dgm:pt modelId="{5A3C80A3-CAB7-4328-A622-1FAD5099D6A0}" type="pres">
      <dgm:prSet presAssocID="{E8CA257A-26CE-4BF5-BFE7-30084A674F31}" presName="node" presStyleLbl="node1" presStyleIdx="1" presStyleCnt="6" custScaleX="123033" custScaleY="125239">
        <dgm:presLayoutVars>
          <dgm:bulletEnabled val="1"/>
        </dgm:presLayoutVars>
      </dgm:prSet>
      <dgm:spPr/>
    </dgm:pt>
    <dgm:pt modelId="{562BB5BF-4AEC-4098-836E-B9F124377C2E}" type="pres">
      <dgm:prSet presAssocID="{E8CA257A-26CE-4BF5-BFE7-30084A674F31}" presName="dummy" presStyleCnt="0"/>
      <dgm:spPr/>
    </dgm:pt>
    <dgm:pt modelId="{58A85F65-4017-45B5-8873-41BEC3A74802}" type="pres">
      <dgm:prSet presAssocID="{530F1A71-7620-4B95-8A6C-07D838396AF8}" presName="sibTrans" presStyleLbl="sibTrans2D1" presStyleIdx="1" presStyleCnt="6"/>
      <dgm:spPr/>
    </dgm:pt>
    <dgm:pt modelId="{5BB35C29-9CC6-473D-AE0B-FE4D3D83144F}" type="pres">
      <dgm:prSet presAssocID="{2A8137D5-E0FC-44E2-8C86-7320EADACED6}" presName="node" presStyleLbl="node1" presStyleIdx="2" presStyleCnt="6" custScaleX="121089" custScaleY="121929">
        <dgm:presLayoutVars>
          <dgm:bulletEnabled val="1"/>
        </dgm:presLayoutVars>
      </dgm:prSet>
      <dgm:spPr/>
    </dgm:pt>
    <dgm:pt modelId="{7388182F-7BB1-433A-A276-A8F15A62D963}" type="pres">
      <dgm:prSet presAssocID="{2A8137D5-E0FC-44E2-8C86-7320EADACED6}" presName="dummy" presStyleCnt="0"/>
      <dgm:spPr/>
    </dgm:pt>
    <dgm:pt modelId="{1B660339-C09D-474F-A229-7A2EF525A9F8}" type="pres">
      <dgm:prSet presAssocID="{8878FB0D-D409-4FBC-9148-DB6CD91896CC}" presName="sibTrans" presStyleLbl="sibTrans2D1" presStyleIdx="2" presStyleCnt="6"/>
      <dgm:spPr/>
    </dgm:pt>
    <dgm:pt modelId="{3501A7E8-0802-47BC-8D61-92B3E246F285}" type="pres">
      <dgm:prSet presAssocID="{EC4B2CE7-B6A3-4567-A95B-E5C9503980CE}" presName="node" presStyleLbl="node1" presStyleIdx="3" presStyleCnt="6" custScaleX="132262" custScaleY="126162">
        <dgm:presLayoutVars>
          <dgm:bulletEnabled val="1"/>
        </dgm:presLayoutVars>
      </dgm:prSet>
      <dgm:spPr/>
    </dgm:pt>
    <dgm:pt modelId="{BC8C1488-0815-483D-89D4-43A236E8C9DD}" type="pres">
      <dgm:prSet presAssocID="{EC4B2CE7-B6A3-4567-A95B-E5C9503980CE}" presName="dummy" presStyleCnt="0"/>
      <dgm:spPr/>
    </dgm:pt>
    <dgm:pt modelId="{4089CAA6-6DA7-4B5D-8E87-04791673F301}" type="pres">
      <dgm:prSet presAssocID="{6A4C235C-B54E-40D2-AE46-91CE00572912}" presName="sibTrans" presStyleLbl="sibTrans2D1" presStyleIdx="3" presStyleCnt="6"/>
      <dgm:spPr/>
    </dgm:pt>
    <dgm:pt modelId="{7B87EB99-F873-43A1-9759-EA5016B04CFD}" type="pres">
      <dgm:prSet presAssocID="{881163A0-E866-4BE8-A9CE-4BC4FEC8E008}" presName="node" presStyleLbl="node1" presStyleIdx="4" presStyleCnt="6" custScaleX="137028" custScaleY="131834">
        <dgm:presLayoutVars>
          <dgm:bulletEnabled val="1"/>
        </dgm:presLayoutVars>
      </dgm:prSet>
      <dgm:spPr/>
    </dgm:pt>
    <dgm:pt modelId="{44487A83-9202-41BC-B674-555419698DC1}" type="pres">
      <dgm:prSet presAssocID="{881163A0-E866-4BE8-A9CE-4BC4FEC8E008}" presName="dummy" presStyleCnt="0"/>
      <dgm:spPr/>
    </dgm:pt>
    <dgm:pt modelId="{0203391D-6743-41AF-A194-DC5833774243}" type="pres">
      <dgm:prSet presAssocID="{7E2B9955-4725-4501-8F30-CECCEFE0897B}" presName="sibTrans" presStyleLbl="sibTrans2D1" presStyleIdx="4" presStyleCnt="6"/>
      <dgm:spPr/>
    </dgm:pt>
    <dgm:pt modelId="{6F90C56E-649B-4FE3-9F1C-1F4A21653931}" type="pres">
      <dgm:prSet presAssocID="{5D151B20-E6A6-4B24-BFDF-857C66988700}" presName="node" presStyleLbl="node1" presStyleIdx="5" presStyleCnt="6" custScaleX="129234" custScaleY="131921" custRadScaleRad="100205" custRadScaleInc="1011">
        <dgm:presLayoutVars>
          <dgm:bulletEnabled val="1"/>
        </dgm:presLayoutVars>
      </dgm:prSet>
      <dgm:spPr/>
    </dgm:pt>
    <dgm:pt modelId="{A15209C9-533B-4173-8D4E-28AE152E8E66}" type="pres">
      <dgm:prSet presAssocID="{5D151B20-E6A6-4B24-BFDF-857C66988700}" presName="dummy" presStyleCnt="0"/>
      <dgm:spPr/>
    </dgm:pt>
    <dgm:pt modelId="{35E49497-41FD-499C-BAC1-7CDC992245B8}" type="pres">
      <dgm:prSet presAssocID="{AE0D622C-62B3-4F25-B8CB-1837CCD318EC}" presName="sibTrans" presStyleLbl="sibTrans2D1" presStyleIdx="5" presStyleCnt="6"/>
      <dgm:spPr/>
    </dgm:pt>
  </dgm:ptLst>
  <dgm:cxnLst>
    <dgm:cxn modelId="{83EA2611-FB11-4FD6-BA88-BF8EE50956F6}" type="presOf" srcId="{AC54219A-B98C-4A51-8310-2E3070BAFDA2}" destId="{7E08C3BE-7BE1-47CA-ABCB-2BD81BBDF2E9}" srcOrd="0" destOrd="0" presId="urn:microsoft.com/office/officeart/2005/8/layout/radial6"/>
    <dgm:cxn modelId="{C6BFF61F-CD59-4579-ABFE-183A2E58E688}" type="presOf" srcId="{6A4C235C-B54E-40D2-AE46-91CE00572912}" destId="{4089CAA6-6DA7-4B5D-8E87-04791673F301}" srcOrd="0" destOrd="0" presId="urn:microsoft.com/office/officeart/2005/8/layout/radial6"/>
    <dgm:cxn modelId="{89BE5B2B-815D-4C1B-83F0-D869002BC27C}" type="presOf" srcId="{8878FB0D-D409-4FBC-9148-DB6CD91896CC}" destId="{1B660339-C09D-474F-A229-7A2EF525A9F8}" srcOrd="0" destOrd="0" presId="urn:microsoft.com/office/officeart/2005/8/layout/radial6"/>
    <dgm:cxn modelId="{7B72CD2B-6721-411F-8DD4-1EC020175CBC}" srcId="{AC54219A-B98C-4A51-8310-2E3070BAFDA2}" destId="{2A8137D5-E0FC-44E2-8C86-7320EADACED6}" srcOrd="2" destOrd="0" parTransId="{F80F3F02-04D3-4306-862C-DDDDCE0CBCD1}" sibTransId="{8878FB0D-D409-4FBC-9148-DB6CD91896CC}"/>
    <dgm:cxn modelId="{D121FB2B-C796-43AC-859D-E8CACA6C6B56}" srcId="{CBDC21A8-CA8D-435C-B413-D57BD827610D}" destId="{AC54219A-B98C-4A51-8310-2E3070BAFDA2}" srcOrd="0" destOrd="0" parTransId="{29522EAB-A9F2-49E9-9FBF-94C003D1F65A}" sibTransId="{CB2F1EBA-7503-42C7-8C49-D02DF156EDCF}"/>
    <dgm:cxn modelId="{24CCA43A-07EC-4DEC-8162-50FB9D69FED3}" type="presOf" srcId="{5D151B20-E6A6-4B24-BFDF-857C66988700}" destId="{6F90C56E-649B-4FE3-9F1C-1F4A21653931}" srcOrd="0" destOrd="0" presId="urn:microsoft.com/office/officeart/2005/8/layout/radial6"/>
    <dgm:cxn modelId="{F493FB62-FF11-446E-AB10-FB66F87CC493}" type="presOf" srcId="{5F7C923E-CF52-4627-BC5B-9DFEEF6E3C4D}" destId="{1BD82099-B690-4F5E-9C38-57F7A2C51E81}" srcOrd="0" destOrd="0" presId="urn:microsoft.com/office/officeart/2005/8/layout/radial6"/>
    <dgm:cxn modelId="{C1198C64-742D-443A-9BF3-03A5AA25895F}" type="presOf" srcId="{2A8137D5-E0FC-44E2-8C86-7320EADACED6}" destId="{5BB35C29-9CC6-473D-AE0B-FE4D3D83144F}" srcOrd="0" destOrd="0" presId="urn:microsoft.com/office/officeart/2005/8/layout/radial6"/>
    <dgm:cxn modelId="{18863852-B2BF-411A-9858-CD7A113D92E0}" srcId="{AC54219A-B98C-4A51-8310-2E3070BAFDA2}" destId="{881163A0-E866-4BE8-A9CE-4BC4FEC8E008}" srcOrd="4" destOrd="0" parTransId="{537BB90C-5249-4497-AB9E-5E605250038E}" sibTransId="{7E2B9955-4725-4501-8F30-CECCEFE0897B}"/>
    <dgm:cxn modelId="{B62DC357-5457-4ACD-87A4-E183E208FEA9}" type="presOf" srcId="{7E2B9955-4725-4501-8F30-CECCEFE0897B}" destId="{0203391D-6743-41AF-A194-DC5833774243}" srcOrd="0" destOrd="0" presId="urn:microsoft.com/office/officeart/2005/8/layout/radial6"/>
    <dgm:cxn modelId="{2DF6618D-D2DA-4BA4-9629-3EDD5095A8B5}" type="presOf" srcId="{EC4B2CE7-B6A3-4567-A95B-E5C9503980CE}" destId="{3501A7E8-0802-47BC-8D61-92B3E246F285}" srcOrd="0" destOrd="0" presId="urn:microsoft.com/office/officeart/2005/8/layout/radial6"/>
    <dgm:cxn modelId="{8E99349B-1A6F-4928-B6A4-8F884905A085}" type="presOf" srcId="{E8CA257A-26CE-4BF5-BFE7-30084A674F31}" destId="{5A3C80A3-CAB7-4328-A622-1FAD5099D6A0}" srcOrd="0" destOrd="0" presId="urn:microsoft.com/office/officeart/2005/8/layout/radial6"/>
    <dgm:cxn modelId="{0BBF70A6-04A5-4457-AEC6-ED4C4671FB58}" type="presOf" srcId="{881163A0-E866-4BE8-A9CE-4BC4FEC8E008}" destId="{7B87EB99-F873-43A1-9759-EA5016B04CFD}" srcOrd="0" destOrd="0" presId="urn:microsoft.com/office/officeart/2005/8/layout/radial6"/>
    <dgm:cxn modelId="{655312AA-0AFC-4BB7-BEE0-ADD7E65BC9BF}" srcId="{AC54219A-B98C-4A51-8310-2E3070BAFDA2}" destId="{E8CA257A-26CE-4BF5-BFE7-30084A674F31}" srcOrd="1" destOrd="0" parTransId="{96C746C5-D052-4AF7-980E-283EB041BEA1}" sibTransId="{530F1A71-7620-4B95-8A6C-07D838396AF8}"/>
    <dgm:cxn modelId="{F3A368B2-B90A-4D97-9CEA-A5F9E0A071B5}" srcId="{AC54219A-B98C-4A51-8310-2E3070BAFDA2}" destId="{43AF0CB6-02FD-43EE-B3E7-6B4A82D11910}" srcOrd="0" destOrd="0" parTransId="{494714EB-3430-42BF-A9E4-FFF051790980}" sibTransId="{5F7C923E-CF52-4627-BC5B-9DFEEF6E3C4D}"/>
    <dgm:cxn modelId="{52597BB8-9002-46FA-92B7-F3A19C58214B}" type="presOf" srcId="{43AF0CB6-02FD-43EE-B3E7-6B4A82D11910}" destId="{688841CB-3BB7-4C8A-B229-DB801B463307}" srcOrd="0" destOrd="0" presId="urn:microsoft.com/office/officeart/2005/8/layout/radial6"/>
    <dgm:cxn modelId="{0E9A92BC-CE34-427F-A1F1-D3C56F98CCF6}" srcId="{AC54219A-B98C-4A51-8310-2E3070BAFDA2}" destId="{EC4B2CE7-B6A3-4567-A95B-E5C9503980CE}" srcOrd="3" destOrd="0" parTransId="{7204E389-59E1-485C-BB43-512D7AC19388}" sibTransId="{6A4C235C-B54E-40D2-AE46-91CE00572912}"/>
    <dgm:cxn modelId="{87E971D7-3D38-4E73-9F78-CA21BAC089AD}" srcId="{AC54219A-B98C-4A51-8310-2E3070BAFDA2}" destId="{5D151B20-E6A6-4B24-BFDF-857C66988700}" srcOrd="5" destOrd="0" parTransId="{7E9E40B7-610C-4444-9EB9-C77CDEE23703}" sibTransId="{AE0D622C-62B3-4F25-B8CB-1837CCD318EC}"/>
    <dgm:cxn modelId="{FD5104D8-FD57-4189-A164-5A8684BB5C04}" type="presOf" srcId="{AE0D622C-62B3-4F25-B8CB-1837CCD318EC}" destId="{35E49497-41FD-499C-BAC1-7CDC992245B8}" srcOrd="0" destOrd="0" presId="urn:microsoft.com/office/officeart/2005/8/layout/radial6"/>
    <dgm:cxn modelId="{ED62BDDD-D1DB-47B1-B955-DABA1AFAEA90}" type="presOf" srcId="{CBDC21A8-CA8D-435C-B413-D57BD827610D}" destId="{CFD8D71F-0670-49D7-9938-AC94796C2360}" srcOrd="0" destOrd="0" presId="urn:microsoft.com/office/officeart/2005/8/layout/radial6"/>
    <dgm:cxn modelId="{9B9DF3F0-FBDA-4A5C-8EB9-E173A6DC33DD}" type="presOf" srcId="{530F1A71-7620-4B95-8A6C-07D838396AF8}" destId="{58A85F65-4017-45B5-8873-41BEC3A74802}" srcOrd="0" destOrd="0" presId="urn:microsoft.com/office/officeart/2005/8/layout/radial6"/>
    <dgm:cxn modelId="{7B9B0DBC-2F96-46D9-9248-EFAE20AF3E15}" type="presParOf" srcId="{CFD8D71F-0670-49D7-9938-AC94796C2360}" destId="{7E08C3BE-7BE1-47CA-ABCB-2BD81BBDF2E9}" srcOrd="0" destOrd="0" presId="urn:microsoft.com/office/officeart/2005/8/layout/radial6"/>
    <dgm:cxn modelId="{7BDF8D4F-B9AC-49A6-AD4A-A06D1DB5ADBA}" type="presParOf" srcId="{CFD8D71F-0670-49D7-9938-AC94796C2360}" destId="{688841CB-3BB7-4C8A-B229-DB801B463307}" srcOrd="1" destOrd="0" presId="urn:microsoft.com/office/officeart/2005/8/layout/radial6"/>
    <dgm:cxn modelId="{C8A034AC-23EA-43E2-A839-05EE45396706}" type="presParOf" srcId="{CFD8D71F-0670-49D7-9938-AC94796C2360}" destId="{49D8BBD1-0AEF-4B6E-94C8-D7A0DB9990DD}" srcOrd="2" destOrd="0" presId="urn:microsoft.com/office/officeart/2005/8/layout/radial6"/>
    <dgm:cxn modelId="{E35EA6B8-7936-4A50-8E8E-960569F94DB6}" type="presParOf" srcId="{CFD8D71F-0670-49D7-9938-AC94796C2360}" destId="{1BD82099-B690-4F5E-9C38-57F7A2C51E81}" srcOrd="3" destOrd="0" presId="urn:microsoft.com/office/officeart/2005/8/layout/radial6"/>
    <dgm:cxn modelId="{9578B8F7-5BEC-4533-998A-5CC90714BFDF}" type="presParOf" srcId="{CFD8D71F-0670-49D7-9938-AC94796C2360}" destId="{5A3C80A3-CAB7-4328-A622-1FAD5099D6A0}" srcOrd="4" destOrd="0" presId="urn:microsoft.com/office/officeart/2005/8/layout/radial6"/>
    <dgm:cxn modelId="{787C5438-E366-44D4-AF56-9D6DD5E2FEFE}" type="presParOf" srcId="{CFD8D71F-0670-49D7-9938-AC94796C2360}" destId="{562BB5BF-4AEC-4098-836E-B9F124377C2E}" srcOrd="5" destOrd="0" presId="urn:microsoft.com/office/officeart/2005/8/layout/radial6"/>
    <dgm:cxn modelId="{3353D653-9D22-4DB1-BC40-A177564EE3E9}" type="presParOf" srcId="{CFD8D71F-0670-49D7-9938-AC94796C2360}" destId="{58A85F65-4017-45B5-8873-41BEC3A74802}" srcOrd="6" destOrd="0" presId="urn:microsoft.com/office/officeart/2005/8/layout/radial6"/>
    <dgm:cxn modelId="{B49BC079-5F52-433A-A248-4095FAF08814}" type="presParOf" srcId="{CFD8D71F-0670-49D7-9938-AC94796C2360}" destId="{5BB35C29-9CC6-473D-AE0B-FE4D3D83144F}" srcOrd="7" destOrd="0" presId="urn:microsoft.com/office/officeart/2005/8/layout/radial6"/>
    <dgm:cxn modelId="{5C31162B-D844-4AF1-AFF8-1A627451A838}" type="presParOf" srcId="{CFD8D71F-0670-49D7-9938-AC94796C2360}" destId="{7388182F-7BB1-433A-A276-A8F15A62D963}" srcOrd="8" destOrd="0" presId="urn:microsoft.com/office/officeart/2005/8/layout/radial6"/>
    <dgm:cxn modelId="{13345230-C7FF-4CF9-8A60-60957D531B48}" type="presParOf" srcId="{CFD8D71F-0670-49D7-9938-AC94796C2360}" destId="{1B660339-C09D-474F-A229-7A2EF525A9F8}" srcOrd="9" destOrd="0" presId="urn:microsoft.com/office/officeart/2005/8/layout/radial6"/>
    <dgm:cxn modelId="{7DD45D90-2A80-472D-B7CE-7A04297E25DB}" type="presParOf" srcId="{CFD8D71F-0670-49D7-9938-AC94796C2360}" destId="{3501A7E8-0802-47BC-8D61-92B3E246F285}" srcOrd="10" destOrd="0" presId="urn:microsoft.com/office/officeart/2005/8/layout/radial6"/>
    <dgm:cxn modelId="{FB442C33-8ACE-4822-9E21-0BB79C404E2D}" type="presParOf" srcId="{CFD8D71F-0670-49D7-9938-AC94796C2360}" destId="{BC8C1488-0815-483D-89D4-43A236E8C9DD}" srcOrd="11" destOrd="0" presId="urn:microsoft.com/office/officeart/2005/8/layout/radial6"/>
    <dgm:cxn modelId="{6416574C-DFB3-485C-995B-5E26332163D9}" type="presParOf" srcId="{CFD8D71F-0670-49D7-9938-AC94796C2360}" destId="{4089CAA6-6DA7-4B5D-8E87-04791673F301}" srcOrd="12" destOrd="0" presId="urn:microsoft.com/office/officeart/2005/8/layout/radial6"/>
    <dgm:cxn modelId="{8D44A880-116E-4E9C-8F6B-AA01251C7BD9}" type="presParOf" srcId="{CFD8D71F-0670-49D7-9938-AC94796C2360}" destId="{7B87EB99-F873-43A1-9759-EA5016B04CFD}" srcOrd="13" destOrd="0" presId="urn:microsoft.com/office/officeart/2005/8/layout/radial6"/>
    <dgm:cxn modelId="{4922DD7C-8137-4330-9101-B3AE1087F200}" type="presParOf" srcId="{CFD8D71F-0670-49D7-9938-AC94796C2360}" destId="{44487A83-9202-41BC-B674-555419698DC1}" srcOrd="14" destOrd="0" presId="urn:microsoft.com/office/officeart/2005/8/layout/radial6"/>
    <dgm:cxn modelId="{C7ADD196-F7F0-47D6-8E58-794449BA1047}" type="presParOf" srcId="{CFD8D71F-0670-49D7-9938-AC94796C2360}" destId="{0203391D-6743-41AF-A194-DC5833774243}" srcOrd="15" destOrd="0" presId="urn:microsoft.com/office/officeart/2005/8/layout/radial6"/>
    <dgm:cxn modelId="{09378DD5-A319-4950-80D1-9B709868D9C3}" type="presParOf" srcId="{CFD8D71F-0670-49D7-9938-AC94796C2360}" destId="{6F90C56E-649B-4FE3-9F1C-1F4A21653931}" srcOrd="16" destOrd="0" presId="urn:microsoft.com/office/officeart/2005/8/layout/radial6"/>
    <dgm:cxn modelId="{6898A0DF-F231-4CD5-94CF-651588420429}" type="presParOf" srcId="{CFD8D71F-0670-49D7-9938-AC94796C2360}" destId="{A15209C9-533B-4173-8D4E-28AE152E8E66}" srcOrd="17" destOrd="0" presId="urn:microsoft.com/office/officeart/2005/8/layout/radial6"/>
    <dgm:cxn modelId="{49DFA3C9-3145-4364-9C61-9C2756D0E529}" type="presParOf" srcId="{CFD8D71F-0670-49D7-9938-AC94796C2360}" destId="{35E49497-41FD-499C-BAC1-7CDC992245B8}" srcOrd="18"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604B915-FECA-4575-A147-399A5D17E5D3}" type="doc">
      <dgm:prSet loTypeId="urn:microsoft.com/office/officeart/2018/5/layout/CenteredIconLabelDescriptionList" loCatId="icon" qsTypeId="urn:microsoft.com/office/officeart/2005/8/quickstyle/simple1" qsCatId="simple" csTypeId="urn:microsoft.com/office/officeart/2005/8/colors/accent1_2" csCatId="accent1" phldr="1"/>
      <dgm:spPr/>
      <dgm:t>
        <a:bodyPr/>
        <a:lstStyle/>
        <a:p>
          <a:endParaRPr lang="en-US"/>
        </a:p>
      </dgm:t>
    </dgm:pt>
    <dgm:pt modelId="{B0CEB69D-0D94-4E81-B340-2006793840F9}">
      <dgm:prSet/>
      <dgm:spPr/>
      <dgm:t>
        <a:bodyPr/>
        <a:lstStyle/>
        <a:p>
          <a:pPr>
            <a:lnSpc>
              <a:spcPct val="100000"/>
            </a:lnSpc>
            <a:defRPr b="1"/>
          </a:pPr>
          <a:r>
            <a:rPr lang="en-GB"/>
            <a:t>Pandemic response: IT Support Scheme</a:t>
          </a:r>
          <a:endParaRPr lang="en-US"/>
        </a:p>
      </dgm:t>
    </dgm:pt>
    <dgm:pt modelId="{B74F467E-9868-4113-9061-1D4DE384E847}" type="parTrans" cxnId="{033390FF-0A88-478A-9B4C-F4D1AF6C99CE}">
      <dgm:prSet/>
      <dgm:spPr/>
      <dgm:t>
        <a:bodyPr/>
        <a:lstStyle/>
        <a:p>
          <a:endParaRPr lang="en-US"/>
        </a:p>
      </dgm:t>
    </dgm:pt>
    <dgm:pt modelId="{C1355310-A602-4C4D-8BCD-BF2B11A1D645}" type="sibTrans" cxnId="{033390FF-0A88-478A-9B4C-F4D1AF6C99CE}">
      <dgm:prSet/>
      <dgm:spPr/>
      <dgm:t>
        <a:bodyPr/>
        <a:lstStyle/>
        <a:p>
          <a:endParaRPr lang="en-US"/>
        </a:p>
      </dgm:t>
    </dgm:pt>
    <dgm:pt modelId="{58FEAF9F-44BD-419C-BC6E-D1D590D1C4D0}">
      <dgm:prSet/>
      <dgm:spPr/>
      <dgm:t>
        <a:bodyPr/>
        <a:lstStyle/>
        <a:p>
          <a:pPr>
            <a:lnSpc>
              <a:spcPct val="100000"/>
            </a:lnSpc>
          </a:pPr>
          <a:r>
            <a:rPr lang="en-GB" b="0"/>
            <a:t>WP Student Network, Warwick Scholars Team, WP leads in academic departments ALL reported students with no laptops/</a:t>
          </a:r>
          <a:r>
            <a:rPr lang="en-GB" b="0" err="1"/>
            <a:t>wifi</a:t>
          </a:r>
          <a:r>
            <a:rPr lang="en-GB" b="0"/>
            <a:t>.</a:t>
          </a:r>
          <a:r>
            <a:rPr lang="en-GB"/>
            <a:t> </a:t>
          </a:r>
          <a:endParaRPr lang="en-US"/>
        </a:p>
      </dgm:t>
    </dgm:pt>
    <dgm:pt modelId="{AF72B128-4D76-4A6D-B459-7AAB73293A02}" type="parTrans" cxnId="{214CFBC8-B966-4A3D-A5B4-A9BC438F0FA5}">
      <dgm:prSet/>
      <dgm:spPr/>
      <dgm:t>
        <a:bodyPr/>
        <a:lstStyle/>
        <a:p>
          <a:endParaRPr lang="en-US"/>
        </a:p>
      </dgm:t>
    </dgm:pt>
    <dgm:pt modelId="{BAC27E9B-887E-40BA-8C0C-7EE9E156F4A1}" type="sibTrans" cxnId="{214CFBC8-B966-4A3D-A5B4-A9BC438F0FA5}">
      <dgm:prSet/>
      <dgm:spPr/>
      <dgm:t>
        <a:bodyPr/>
        <a:lstStyle/>
        <a:p>
          <a:endParaRPr lang="en-US"/>
        </a:p>
      </dgm:t>
    </dgm:pt>
    <dgm:pt modelId="{F3F7E26D-BCBA-4080-A610-8EBDF4BE4E38}">
      <dgm:prSet/>
      <dgm:spPr/>
      <dgm:t>
        <a:bodyPr/>
        <a:lstStyle/>
        <a:p>
          <a:pPr>
            <a:lnSpc>
              <a:spcPct val="100000"/>
            </a:lnSpc>
            <a:defRPr b="1"/>
          </a:pPr>
          <a:r>
            <a:rPr lang="en-GB"/>
            <a:t>Cost of Living: Uplift Funding for Students</a:t>
          </a:r>
          <a:r>
            <a:rPr lang="en-GB" b="0"/>
            <a:t> facing financial </a:t>
          </a:r>
          <a:r>
            <a:rPr lang="en-GB"/>
            <a:t>hardship</a:t>
          </a:r>
          <a:endParaRPr lang="en-US"/>
        </a:p>
      </dgm:t>
    </dgm:pt>
    <dgm:pt modelId="{7DC78D8E-8B69-479F-8AE3-9298BAA03D3D}" type="parTrans" cxnId="{DD4289C5-ACB1-4C6C-8E19-CC5AC794AA1C}">
      <dgm:prSet/>
      <dgm:spPr/>
      <dgm:t>
        <a:bodyPr/>
        <a:lstStyle/>
        <a:p>
          <a:endParaRPr lang="en-US"/>
        </a:p>
      </dgm:t>
    </dgm:pt>
    <dgm:pt modelId="{97196434-BAC2-449A-9FE5-B64AA800E6CC}" type="sibTrans" cxnId="{DD4289C5-ACB1-4C6C-8E19-CC5AC794AA1C}">
      <dgm:prSet/>
      <dgm:spPr/>
      <dgm:t>
        <a:bodyPr/>
        <a:lstStyle/>
        <a:p>
          <a:endParaRPr lang="en-US"/>
        </a:p>
      </dgm:t>
    </dgm:pt>
    <dgm:pt modelId="{D7D24144-5B4C-4C09-B841-2EA05D4A330D}">
      <dgm:prSet/>
      <dgm:spPr/>
      <dgm:t>
        <a:bodyPr/>
        <a:lstStyle/>
        <a:p>
          <a:pPr>
            <a:lnSpc>
              <a:spcPct val="100000"/>
            </a:lnSpc>
            <a:defRPr b="1"/>
          </a:pPr>
          <a:r>
            <a:rPr lang="en-GB"/>
            <a:t>Make your voices heard!</a:t>
          </a:r>
          <a:endParaRPr lang="en-US"/>
        </a:p>
      </dgm:t>
    </dgm:pt>
    <dgm:pt modelId="{3A778B4B-7CE2-4D3E-A88D-628C36FDFBF1}" type="parTrans" cxnId="{9DA871C2-05F2-407F-9659-55B2C68BE2E8}">
      <dgm:prSet/>
      <dgm:spPr/>
      <dgm:t>
        <a:bodyPr/>
        <a:lstStyle/>
        <a:p>
          <a:endParaRPr lang="en-US"/>
        </a:p>
      </dgm:t>
    </dgm:pt>
    <dgm:pt modelId="{20880B91-CA4F-4E29-A312-4DD70D53F669}" type="sibTrans" cxnId="{9DA871C2-05F2-407F-9659-55B2C68BE2E8}">
      <dgm:prSet/>
      <dgm:spPr/>
      <dgm:t>
        <a:bodyPr/>
        <a:lstStyle/>
        <a:p>
          <a:endParaRPr lang="en-US"/>
        </a:p>
      </dgm:t>
    </dgm:pt>
    <dgm:pt modelId="{7152F6C5-785C-4F39-8DA9-7FF52EDFD01F}" type="pres">
      <dgm:prSet presAssocID="{9604B915-FECA-4575-A147-399A5D17E5D3}" presName="root" presStyleCnt="0">
        <dgm:presLayoutVars>
          <dgm:dir/>
          <dgm:resizeHandles val="exact"/>
        </dgm:presLayoutVars>
      </dgm:prSet>
      <dgm:spPr/>
    </dgm:pt>
    <dgm:pt modelId="{9FBF137F-AF4B-4FBC-A12A-27CE5724F590}" type="pres">
      <dgm:prSet presAssocID="{B0CEB69D-0D94-4E81-B340-2006793840F9}" presName="compNode" presStyleCnt="0"/>
      <dgm:spPr/>
    </dgm:pt>
    <dgm:pt modelId="{90607898-E22F-4E98-8D67-F88632E6ED75}" type="pres">
      <dgm:prSet presAssocID="{B0CEB69D-0D94-4E81-B340-2006793840F9}"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lassroom"/>
        </a:ext>
      </dgm:extLst>
    </dgm:pt>
    <dgm:pt modelId="{CB7CCD25-011E-4242-870D-F6832A2374C8}" type="pres">
      <dgm:prSet presAssocID="{B0CEB69D-0D94-4E81-B340-2006793840F9}" presName="iconSpace" presStyleCnt="0"/>
      <dgm:spPr/>
    </dgm:pt>
    <dgm:pt modelId="{763664E5-02AA-411D-82FC-2A666280F90F}" type="pres">
      <dgm:prSet presAssocID="{B0CEB69D-0D94-4E81-B340-2006793840F9}" presName="parTx" presStyleLbl="revTx" presStyleIdx="0" presStyleCnt="6">
        <dgm:presLayoutVars>
          <dgm:chMax val="0"/>
          <dgm:chPref val="0"/>
        </dgm:presLayoutVars>
      </dgm:prSet>
      <dgm:spPr/>
    </dgm:pt>
    <dgm:pt modelId="{2AC69807-D798-4943-9518-F0BCBF000DED}" type="pres">
      <dgm:prSet presAssocID="{B0CEB69D-0D94-4E81-B340-2006793840F9}" presName="txSpace" presStyleCnt="0"/>
      <dgm:spPr/>
    </dgm:pt>
    <dgm:pt modelId="{317753BD-7820-4372-B73A-77FAEF0F20B4}" type="pres">
      <dgm:prSet presAssocID="{B0CEB69D-0D94-4E81-B340-2006793840F9}" presName="desTx" presStyleLbl="revTx" presStyleIdx="1" presStyleCnt="6">
        <dgm:presLayoutVars/>
      </dgm:prSet>
      <dgm:spPr/>
    </dgm:pt>
    <dgm:pt modelId="{0CE3872B-AF38-4439-980D-218EFD84DE12}" type="pres">
      <dgm:prSet presAssocID="{C1355310-A602-4C4D-8BCD-BF2B11A1D645}" presName="sibTrans" presStyleCnt="0"/>
      <dgm:spPr/>
    </dgm:pt>
    <dgm:pt modelId="{BD1EBFFA-19C4-4390-AFCD-C9B6A4A0D341}" type="pres">
      <dgm:prSet presAssocID="{F3F7E26D-BCBA-4080-A610-8EBDF4BE4E38}" presName="compNode" presStyleCnt="0"/>
      <dgm:spPr/>
    </dgm:pt>
    <dgm:pt modelId="{2C93CB35-6276-4E04-8767-DBEC8F1416BA}" type="pres">
      <dgm:prSet presAssocID="{F3F7E26D-BCBA-4080-A610-8EBDF4BE4E38}"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Money"/>
        </a:ext>
      </dgm:extLst>
    </dgm:pt>
    <dgm:pt modelId="{8DE5455D-3A90-4E97-A809-1C03F50CC9C6}" type="pres">
      <dgm:prSet presAssocID="{F3F7E26D-BCBA-4080-A610-8EBDF4BE4E38}" presName="iconSpace" presStyleCnt="0"/>
      <dgm:spPr/>
    </dgm:pt>
    <dgm:pt modelId="{CC10BF6B-84EC-4F1F-B0ED-EB5DA6069F19}" type="pres">
      <dgm:prSet presAssocID="{F3F7E26D-BCBA-4080-A610-8EBDF4BE4E38}" presName="parTx" presStyleLbl="revTx" presStyleIdx="2" presStyleCnt="6">
        <dgm:presLayoutVars>
          <dgm:chMax val="0"/>
          <dgm:chPref val="0"/>
        </dgm:presLayoutVars>
      </dgm:prSet>
      <dgm:spPr/>
    </dgm:pt>
    <dgm:pt modelId="{FFC0BF18-5118-4661-87B8-48A179CED7F3}" type="pres">
      <dgm:prSet presAssocID="{F3F7E26D-BCBA-4080-A610-8EBDF4BE4E38}" presName="txSpace" presStyleCnt="0"/>
      <dgm:spPr/>
    </dgm:pt>
    <dgm:pt modelId="{BF88AE7C-658D-4378-A01F-A74971A592EE}" type="pres">
      <dgm:prSet presAssocID="{F3F7E26D-BCBA-4080-A610-8EBDF4BE4E38}" presName="desTx" presStyleLbl="revTx" presStyleIdx="3" presStyleCnt="6">
        <dgm:presLayoutVars/>
      </dgm:prSet>
      <dgm:spPr/>
    </dgm:pt>
    <dgm:pt modelId="{A08C1B9C-B7FD-4F4C-9521-C3B052231D96}" type="pres">
      <dgm:prSet presAssocID="{97196434-BAC2-449A-9FE5-B64AA800E6CC}" presName="sibTrans" presStyleCnt="0"/>
      <dgm:spPr/>
    </dgm:pt>
    <dgm:pt modelId="{0356FD55-483C-4643-A2BD-5D24E382D06B}" type="pres">
      <dgm:prSet presAssocID="{D7D24144-5B4C-4C09-B841-2EA05D4A330D}" presName="compNode" presStyleCnt="0"/>
      <dgm:spPr/>
    </dgm:pt>
    <dgm:pt modelId="{971A0BD3-BB07-4F3C-A514-281704B73FBD}" type="pres">
      <dgm:prSet presAssocID="{D7D24144-5B4C-4C09-B841-2EA05D4A330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Ear"/>
        </a:ext>
      </dgm:extLst>
    </dgm:pt>
    <dgm:pt modelId="{735FA1F5-AE53-461F-8CA7-3A24CDC744AF}" type="pres">
      <dgm:prSet presAssocID="{D7D24144-5B4C-4C09-B841-2EA05D4A330D}" presName="iconSpace" presStyleCnt="0"/>
      <dgm:spPr/>
    </dgm:pt>
    <dgm:pt modelId="{1E2ADA32-30B4-455C-BCCB-DCD513760901}" type="pres">
      <dgm:prSet presAssocID="{D7D24144-5B4C-4C09-B841-2EA05D4A330D}" presName="parTx" presStyleLbl="revTx" presStyleIdx="4" presStyleCnt="6">
        <dgm:presLayoutVars>
          <dgm:chMax val="0"/>
          <dgm:chPref val="0"/>
        </dgm:presLayoutVars>
      </dgm:prSet>
      <dgm:spPr/>
    </dgm:pt>
    <dgm:pt modelId="{AAC0696D-EE26-47A5-ABDF-E94C64B6E108}" type="pres">
      <dgm:prSet presAssocID="{D7D24144-5B4C-4C09-B841-2EA05D4A330D}" presName="txSpace" presStyleCnt="0"/>
      <dgm:spPr/>
    </dgm:pt>
    <dgm:pt modelId="{1626FE37-D6E0-4377-A211-D97821EEDAD7}" type="pres">
      <dgm:prSet presAssocID="{D7D24144-5B4C-4C09-B841-2EA05D4A330D}" presName="desTx" presStyleLbl="revTx" presStyleIdx="5" presStyleCnt="6">
        <dgm:presLayoutVars/>
      </dgm:prSet>
      <dgm:spPr/>
    </dgm:pt>
  </dgm:ptLst>
  <dgm:cxnLst>
    <dgm:cxn modelId="{6068E210-C5D8-4D1C-9927-D913826ED988}" type="presOf" srcId="{B0CEB69D-0D94-4E81-B340-2006793840F9}" destId="{763664E5-02AA-411D-82FC-2A666280F90F}" srcOrd="0" destOrd="0" presId="urn:microsoft.com/office/officeart/2018/5/layout/CenteredIconLabelDescriptionList"/>
    <dgm:cxn modelId="{87ED7D17-0DDF-4E14-AA52-6E9187D8B773}" type="presOf" srcId="{9604B915-FECA-4575-A147-399A5D17E5D3}" destId="{7152F6C5-785C-4F39-8DA9-7FF52EDFD01F}" srcOrd="0" destOrd="0" presId="urn:microsoft.com/office/officeart/2018/5/layout/CenteredIconLabelDescriptionList"/>
    <dgm:cxn modelId="{F5FC3125-0024-487D-9979-1BC64B81265D}" type="presOf" srcId="{D7D24144-5B4C-4C09-B841-2EA05D4A330D}" destId="{1E2ADA32-30B4-455C-BCCB-DCD513760901}" srcOrd="0" destOrd="0" presId="urn:microsoft.com/office/officeart/2018/5/layout/CenteredIconLabelDescriptionList"/>
    <dgm:cxn modelId="{194A8136-0FB6-4A02-9623-31C82ED69DCE}" type="presOf" srcId="{58FEAF9F-44BD-419C-BC6E-D1D590D1C4D0}" destId="{317753BD-7820-4372-B73A-77FAEF0F20B4}" srcOrd="0" destOrd="0" presId="urn:microsoft.com/office/officeart/2018/5/layout/CenteredIconLabelDescriptionList"/>
    <dgm:cxn modelId="{9DA871C2-05F2-407F-9659-55B2C68BE2E8}" srcId="{9604B915-FECA-4575-A147-399A5D17E5D3}" destId="{D7D24144-5B4C-4C09-B841-2EA05D4A330D}" srcOrd="2" destOrd="0" parTransId="{3A778B4B-7CE2-4D3E-A88D-628C36FDFBF1}" sibTransId="{20880B91-CA4F-4E29-A312-4DD70D53F669}"/>
    <dgm:cxn modelId="{DD4289C5-ACB1-4C6C-8E19-CC5AC794AA1C}" srcId="{9604B915-FECA-4575-A147-399A5D17E5D3}" destId="{F3F7E26D-BCBA-4080-A610-8EBDF4BE4E38}" srcOrd="1" destOrd="0" parTransId="{7DC78D8E-8B69-479F-8AE3-9298BAA03D3D}" sibTransId="{97196434-BAC2-449A-9FE5-B64AA800E6CC}"/>
    <dgm:cxn modelId="{214CFBC8-B966-4A3D-A5B4-A9BC438F0FA5}" srcId="{B0CEB69D-0D94-4E81-B340-2006793840F9}" destId="{58FEAF9F-44BD-419C-BC6E-D1D590D1C4D0}" srcOrd="0" destOrd="0" parTransId="{AF72B128-4D76-4A6D-B459-7AAB73293A02}" sibTransId="{BAC27E9B-887E-40BA-8C0C-7EE9E156F4A1}"/>
    <dgm:cxn modelId="{5CA006F1-B7F6-412A-84DB-37832BA9ED31}" type="presOf" srcId="{F3F7E26D-BCBA-4080-A610-8EBDF4BE4E38}" destId="{CC10BF6B-84EC-4F1F-B0ED-EB5DA6069F19}" srcOrd="0" destOrd="0" presId="urn:microsoft.com/office/officeart/2018/5/layout/CenteredIconLabelDescriptionList"/>
    <dgm:cxn modelId="{033390FF-0A88-478A-9B4C-F4D1AF6C99CE}" srcId="{9604B915-FECA-4575-A147-399A5D17E5D3}" destId="{B0CEB69D-0D94-4E81-B340-2006793840F9}" srcOrd="0" destOrd="0" parTransId="{B74F467E-9868-4113-9061-1D4DE384E847}" sibTransId="{C1355310-A602-4C4D-8BCD-BF2B11A1D645}"/>
    <dgm:cxn modelId="{510F9144-806B-4238-8AD9-467848FF1D38}" type="presParOf" srcId="{7152F6C5-785C-4F39-8DA9-7FF52EDFD01F}" destId="{9FBF137F-AF4B-4FBC-A12A-27CE5724F590}" srcOrd="0" destOrd="0" presId="urn:microsoft.com/office/officeart/2018/5/layout/CenteredIconLabelDescriptionList"/>
    <dgm:cxn modelId="{C85BBDF5-0E36-4DF2-A002-64EC1360D939}" type="presParOf" srcId="{9FBF137F-AF4B-4FBC-A12A-27CE5724F590}" destId="{90607898-E22F-4E98-8D67-F88632E6ED75}" srcOrd="0" destOrd="0" presId="urn:microsoft.com/office/officeart/2018/5/layout/CenteredIconLabelDescriptionList"/>
    <dgm:cxn modelId="{DE41F46F-E3E3-4E43-9DBC-09AAC2492007}" type="presParOf" srcId="{9FBF137F-AF4B-4FBC-A12A-27CE5724F590}" destId="{CB7CCD25-011E-4242-870D-F6832A2374C8}" srcOrd="1" destOrd="0" presId="urn:microsoft.com/office/officeart/2018/5/layout/CenteredIconLabelDescriptionList"/>
    <dgm:cxn modelId="{D3469E0E-4B76-4FED-AB29-F7C5552DF852}" type="presParOf" srcId="{9FBF137F-AF4B-4FBC-A12A-27CE5724F590}" destId="{763664E5-02AA-411D-82FC-2A666280F90F}" srcOrd="2" destOrd="0" presId="urn:microsoft.com/office/officeart/2018/5/layout/CenteredIconLabelDescriptionList"/>
    <dgm:cxn modelId="{8BF625BA-0927-4568-947F-60BD5FA8B9A2}" type="presParOf" srcId="{9FBF137F-AF4B-4FBC-A12A-27CE5724F590}" destId="{2AC69807-D798-4943-9518-F0BCBF000DED}" srcOrd="3" destOrd="0" presId="urn:microsoft.com/office/officeart/2018/5/layout/CenteredIconLabelDescriptionList"/>
    <dgm:cxn modelId="{7FECCC66-84FE-4E3F-A167-DFAD18E33D0F}" type="presParOf" srcId="{9FBF137F-AF4B-4FBC-A12A-27CE5724F590}" destId="{317753BD-7820-4372-B73A-77FAEF0F20B4}" srcOrd="4" destOrd="0" presId="urn:microsoft.com/office/officeart/2018/5/layout/CenteredIconLabelDescriptionList"/>
    <dgm:cxn modelId="{D6ED58C5-3439-4C04-A5A8-9AFF912AFA7F}" type="presParOf" srcId="{7152F6C5-785C-4F39-8DA9-7FF52EDFD01F}" destId="{0CE3872B-AF38-4439-980D-218EFD84DE12}" srcOrd="1" destOrd="0" presId="urn:microsoft.com/office/officeart/2018/5/layout/CenteredIconLabelDescriptionList"/>
    <dgm:cxn modelId="{B680F087-8B90-4C4B-B21E-D695B19C25D0}" type="presParOf" srcId="{7152F6C5-785C-4F39-8DA9-7FF52EDFD01F}" destId="{BD1EBFFA-19C4-4390-AFCD-C9B6A4A0D341}" srcOrd="2" destOrd="0" presId="urn:microsoft.com/office/officeart/2018/5/layout/CenteredIconLabelDescriptionList"/>
    <dgm:cxn modelId="{C7A33369-F7DA-4136-A066-336ADB8E8424}" type="presParOf" srcId="{BD1EBFFA-19C4-4390-AFCD-C9B6A4A0D341}" destId="{2C93CB35-6276-4E04-8767-DBEC8F1416BA}" srcOrd="0" destOrd="0" presId="urn:microsoft.com/office/officeart/2018/5/layout/CenteredIconLabelDescriptionList"/>
    <dgm:cxn modelId="{F4C836BE-2FC9-44A7-BFEA-2C670C1E60C3}" type="presParOf" srcId="{BD1EBFFA-19C4-4390-AFCD-C9B6A4A0D341}" destId="{8DE5455D-3A90-4E97-A809-1C03F50CC9C6}" srcOrd="1" destOrd="0" presId="urn:microsoft.com/office/officeart/2018/5/layout/CenteredIconLabelDescriptionList"/>
    <dgm:cxn modelId="{76BBC72F-7168-4677-B4CF-264102118058}" type="presParOf" srcId="{BD1EBFFA-19C4-4390-AFCD-C9B6A4A0D341}" destId="{CC10BF6B-84EC-4F1F-B0ED-EB5DA6069F19}" srcOrd="2" destOrd="0" presId="urn:microsoft.com/office/officeart/2018/5/layout/CenteredIconLabelDescriptionList"/>
    <dgm:cxn modelId="{DD1FAB64-DABB-46A6-BB6B-23CA9AB9E0CB}" type="presParOf" srcId="{BD1EBFFA-19C4-4390-AFCD-C9B6A4A0D341}" destId="{FFC0BF18-5118-4661-87B8-48A179CED7F3}" srcOrd="3" destOrd="0" presId="urn:microsoft.com/office/officeart/2018/5/layout/CenteredIconLabelDescriptionList"/>
    <dgm:cxn modelId="{CFC67D1A-ED73-4C26-8947-D7471EA3ECC3}" type="presParOf" srcId="{BD1EBFFA-19C4-4390-AFCD-C9B6A4A0D341}" destId="{BF88AE7C-658D-4378-A01F-A74971A592EE}" srcOrd="4" destOrd="0" presId="urn:microsoft.com/office/officeart/2018/5/layout/CenteredIconLabelDescriptionList"/>
    <dgm:cxn modelId="{4E49425D-F7F4-4FBE-8835-6DDDDB03D9E6}" type="presParOf" srcId="{7152F6C5-785C-4F39-8DA9-7FF52EDFD01F}" destId="{A08C1B9C-B7FD-4F4C-9521-C3B052231D96}" srcOrd="3" destOrd="0" presId="urn:microsoft.com/office/officeart/2018/5/layout/CenteredIconLabelDescriptionList"/>
    <dgm:cxn modelId="{E33007F8-A5F1-4E97-8F96-492F02163145}" type="presParOf" srcId="{7152F6C5-785C-4F39-8DA9-7FF52EDFD01F}" destId="{0356FD55-483C-4643-A2BD-5D24E382D06B}" srcOrd="4" destOrd="0" presId="urn:microsoft.com/office/officeart/2018/5/layout/CenteredIconLabelDescriptionList"/>
    <dgm:cxn modelId="{246CD85A-1AD8-4CB6-830E-E30BC91CEEAF}" type="presParOf" srcId="{0356FD55-483C-4643-A2BD-5D24E382D06B}" destId="{971A0BD3-BB07-4F3C-A514-281704B73FBD}" srcOrd="0" destOrd="0" presId="urn:microsoft.com/office/officeart/2018/5/layout/CenteredIconLabelDescriptionList"/>
    <dgm:cxn modelId="{DD17F9E5-8D84-400C-978A-E1C2ED659F56}" type="presParOf" srcId="{0356FD55-483C-4643-A2BD-5D24E382D06B}" destId="{735FA1F5-AE53-461F-8CA7-3A24CDC744AF}" srcOrd="1" destOrd="0" presId="urn:microsoft.com/office/officeart/2018/5/layout/CenteredIconLabelDescriptionList"/>
    <dgm:cxn modelId="{6D55520C-6A3C-4B7E-BA1A-64CCB93A05FD}" type="presParOf" srcId="{0356FD55-483C-4643-A2BD-5D24E382D06B}" destId="{1E2ADA32-30B4-455C-BCCB-DCD513760901}" srcOrd="2" destOrd="0" presId="urn:microsoft.com/office/officeart/2018/5/layout/CenteredIconLabelDescriptionList"/>
    <dgm:cxn modelId="{37F729BA-E619-42DF-B427-6D6EE2ADA0D1}" type="presParOf" srcId="{0356FD55-483C-4643-A2BD-5D24E382D06B}" destId="{AAC0696D-EE26-47A5-ABDF-E94C64B6E108}" srcOrd="3" destOrd="0" presId="urn:microsoft.com/office/officeart/2018/5/layout/CenteredIconLabelDescriptionList"/>
    <dgm:cxn modelId="{224F1664-26B6-42FF-A302-60BDA56298FB}" type="presParOf" srcId="{0356FD55-483C-4643-A2BD-5D24E382D06B}" destId="{1626FE37-D6E0-4377-A211-D97821EEDAD7}" srcOrd="4" destOrd="0" presId="urn:microsoft.com/office/officeart/2018/5/layout/CenteredIconLabelDescription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8ADFC0-AA92-4EB1-A9CF-3401EE18D525}">
      <dsp:nvSpPr>
        <dsp:cNvPr id="0" name=""/>
        <dsp:cNvSpPr/>
      </dsp:nvSpPr>
      <dsp:spPr>
        <a:xfrm>
          <a:off x="4200701" y="683950"/>
          <a:ext cx="1811766" cy="1812101"/>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0756466-253F-4AB4-A98C-2DA0A252EBDE}">
      <dsp:nvSpPr>
        <dsp:cNvPr id="0" name=""/>
        <dsp:cNvSpPr/>
      </dsp:nvSpPr>
      <dsp:spPr>
        <a:xfrm>
          <a:off x="4260857" y="744364"/>
          <a:ext cx="1691454" cy="1691273"/>
        </a:xfrm>
        <a:prstGeom prst="ellipse">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GB" sz="2100" kern="1200"/>
            <a:t>Amplify</a:t>
          </a:r>
        </a:p>
      </dsp:txBody>
      <dsp:txXfrm>
        <a:off x="4502662" y="986020"/>
        <a:ext cx="1207844" cy="1207961"/>
      </dsp:txXfrm>
    </dsp:sp>
    <dsp:sp modelId="{BBE3948A-BBA7-4FBA-BB3D-0564AFA02ACC}">
      <dsp:nvSpPr>
        <dsp:cNvPr id="0" name=""/>
        <dsp:cNvSpPr/>
      </dsp:nvSpPr>
      <dsp:spPr>
        <a:xfrm rot="2700000">
          <a:off x="2358077" y="704516"/>
          <a:ext cx="1807402" cy="1807402"/>
        </a:xfrm>
        <a:prstGeom prst="teardrop">
          <a:avLst>
            <a:gd name="adj" fmla="val 100000"/>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488BBF-FF7C-4687-9846-12E46DEAE5E1}">
      <dsp:nvSpPr>
        <dsp:cNvPr id="0" name=""/>
        <dsp:cNvSpPr/>
      </dsp:nvSpPr>
      <dsp:spPr>
        <a:xfrm>
          <a:off x="2388344" y="744364"/>
          <a:ext cx="1691454" cy="1691273"/>
        </a:xfrm>
        <a:prstGeom prst="ellipse">
          <a:avLst/>
        </a:prstGeom>
        <a:solidFill>
          <a:schemeClr val="lt1">
            <a:alpha val="90000"/>
            <a:hueOff val="0"/>
            <a:satOff val="0"/>
            <a:lumOff val="0"/>
            <a:alphaOff val="0"/>
          </a:schemeClr>
        </a:solidFill>
        <a:ln w="12700" cap="flat" cmpd="sng" algn="ctr">
          <a:solidFill>
            <a:schemeClr val="accent4">
              <a:hueOff val="5197846"/>
              <a:satOff val="-23984"/>
              <a:lumOff val="88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GB" sz="2100" kern="1200"/>
            <a:t>Synthesise</a:t>
          </a:r>
        </a:p>
      </dsp:txBody>
      <dsp:txXfrm>
        <a:off x="2630149" y="986020"/>
        <a:ext cx="1207844" cy="1207961"/>
      </dsp:txXfrm>
    </dsp:sp>
    <dsp:sp modelId="{220AABB0-4F17-4793-B206-41F1400A99D0}">
      <dsp:nvSpPr>
        <dsp:cNvPr id="0" name=""/>
        <dsp:cNvSpPr/>
      </dsp:nvSpPr>
      <dsp:spPr>
        <a:xfrm rot="2700000">
          <a:off x="457857" y="686140"/>
          <a:ext cx="1807402" cy="1807402"/>
        </a:xfrm>
        <a:prstGeom prst="teardrop">
          <a:avLst>
            <a:gd name="adj" fmla="val 100000"/>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9A41913-A687-4550-8520-55D5DFA7E4FD}">
      <dsp:nvSpPr>
        <dsp:cNvPr id="0" name=""/>
        <dsp:cNvSpPr/>
      </dsp:nvSpPr>
      <dsp:spPr>
        <a:xfrm>
          <a:off x="515832" y="744364"/>
          <a:ext cx="1691454" cy="1691273"/>
        </a:xfrm>
        <a:prstGeom prst="ellipse">
          <a:avLst/>
        </a:prstGeom>
        <a:solidFill>
          <a:schemeClr val="lt1">
            <a:alpha val="90000"/>
            <a:hueOff val="0"/>
            <a:satOff val="0"/>
            <a:lumOff val="0"/>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GB" sz="2100" kern="1200"/>
            <a:t>Listen</a:t>
          </a:r>
        </a:p>
      </dsp:txBody>
      <dsp:txXfrm>
        <a:off x="757636" y="986020"/>
        <a:ext cx="1207844" cy="12079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E49497-41FD-499C-BAC1-7CDC992245B8}">
      <dsp:nvSpPr>
        <dsp:cNvPr id="0" name=""/>
        <dsp:cNvSpPr/>
      </dsp:nvSpPr>
      <dsp:spPr>
        <a:xfrm>
          <a:off x="1406651" y="486210"/>
          <a:ext cx="3224902" cy="3224902"/>
        </a:xfrm>
        <a:prstGeom prst="blockArc">
          <a:avLst>
            <a:gd name="adj1" fmla="val 12616224"/>
            <a:gd name="adj2" fmla="val 16208151"/>
            <a:gd name="adj3" fmla="val 4514"/>
          </a:avLst>
        </a:prstGeom>
        <a:solidFill>
          <a:srgbClr val="7030A0"/>
        </a:solidFill>
        <a:ln>
          <a:noFill/>
        </a:ln>
        <a:effectLst/>
      </dsp:spPr>
      <dsp:style>
        <a:lnRef idx="0">
          <a:scrgbClr r="0" g="0" b="0"/>
        </a:lnRef>
        <a:fillRef idx="1">
          <a:scrgbClr r="0" g="0" b="0"/>
        </a:fillRef>
        <a:effectRef idx="0">
          <a:scrgbClr r="0" g="0" b="0"/>
        </a:effectRef>
        <a:fontRef idx="minor">
          <a:schemeClr val="lt1"/>
        </a:fontRef>
      </dsp:style>
    </dsp:sp>
    <dsp:sp modelId="{0203391D-6743-41AF-A194-DC5833774243}">
      <dsp:nvSpPr>
        <dsp:cNvPr id="0" name=""/>
        <dsp:cNvSpPr/>
      </dsp:nvSpPr>
      <dsp:spPr>
        <a:xfrm>
          <a:off x="1408523" y="482994"/>
          <a:ext cx="3224902" cy="3224902"/>
        </a:xfrm>
        <a:prstGeom prst="blockArc">
          <a:avLst>
            <a:gd name="adj1" fmla="val 8991882"/>
            <a:gd name="adj2" fmla="val 12608106"/>
            <a:gd name="adj3" fmla="val 4514"/>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089CAA6-6DA7-4B5D-8E87-04791673F301}">
      <dsp:nvSpPr>
        <dsp:cNvPr id="0" name=""/>
        <dsp:cNvSpPr/>
      </dsp:nvSpPr>
      <dsp:spPr>
        <a:xfrm>
          <a:off x="1410388" y="486215"/>
          <a:ext cx="3224902" cy="3224902"/>
        </a:xfrm>
        <a:prstGeom prst="blockArc">
          <a:avLst>
            <a:gd name="adj1" fmla="val 5400000"/>
            <a:gd name="adj2" fmla="val 9000000"/>
            <a:gd name="adj3" fmla="val 4514"/>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B660339-C09D-474F-A229-7A2EF525A9F8}">
      <dsp:nvSpPr>
        <dsp:cNvPr id="0" name=""/>
        <dsp:cNvSpPr/>
      </dsp:nvSpPr>
      <dsp:spPr>
        <a:xfrm>
          <a:off x="1410388" y="486215"/>
          <a:ext cx="3224902" cy="3224902"/>
        </a:xfrm>
        <a:prstGeom prst="blockArc">
          <a:avLst>
            <a:gd name="adj1" fmla="val 1800000"/>
            <a:gd name="adj2" fmla="val 5400000"/>
            <a:gd name="adj3" fmla="val 4514"/>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8A85F65-4017-45B5-8873-41BEC3A74802}">
      <dsp:nvSpPr>
        <dsp:cNvPr id="0" name=""/>
        <dsp:cNvSpPr/>
      </dsp:nvSpPr>
      <dsp:spPr>
        <a:xfrm>
          <a:off x="1410388" y="486215"/>
          <a:ext cx="3224902" cy="3224902"/>
        </a:xfrm>
        <a:prstGeom prst="blockArc">
          <a:avLst>
            <a:gd name="adj1" fmla="val 19800000"/>
            <a:gd name="adj2" fmla="val 1800000"/>
            <a:gd name="adj3" fmla="val 4514"/>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BD82099-B690-4F5E-9C38-57F7A2C51E81}">
      <dsp:nvSpPr>
        <dsp:cNvPr id="0" name=""/>
        <dsp:cNvSpPr/>
      </dsp:nvSpPr>
      <dsp:spPr>
        <a:xfrm>
          <a:off x="1410388" y="486215"/>
          <a:ext cx="3224902" cy="3224902"/>
        </a:xfrm>
        <a:prstGeom prst="blockArc">
          <a:avLst>
            <a:gd name="adj1" fmla="val 16200000"/>
            <a:gd name="adj2" fmla="val 19800000"/>
            <a:gd name="adj3" fmla="val 4514"/>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E08C3BE-7BE1-47CA-ABCB-2BD81BBDF2E9}">
      <dsp:nvSpPr>
        <dsp:cNvPr id="0" name=""/>
        <dsp:cNvSpPr/>
      </dsp:nvSpPr>
      <dsp:spPr>
        <a:xfrm>
          <a:off x="2300770" y="1376597"/>
          <a:ext cx="1444138" cy="144413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GB" sz="2800" kern="1200"/>
            <a:t>Listen </a:t>
          </a:r>
        </a:p>
      </dsp:txBody>
      <dsp:txXfrm>
        <a:off x="2512259" y="1588086"/>
        <a:ext cx="1021160" cy="1021160"/>
      </dsp:txXfrm>
    </dsp:sp>
    <dsp:sp modelId="{688841CB-3BB7-4C8A-B229-DB801B463307}">
      <dsp:nvSpPr>
        <dsp:cNvPr id="0" name=""/>
        <dsp:cNvSpPr/>
      </dsp:nvSpPr>
      <dsp:spPr>
        <a:xfrm>
          <a:off x="2365018" y="-146105"/>
          <a:ext cx="1315642" cy="1337427"/>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kern="1200"/>
            <a:t>Surveys</a:t>
          </a:r>
        </a:p>
      </dsp:txBody>
      <dsp:txXfrm>
        <a:off x="2557689" y="49757"/>
        <a:ext cx="930300" cy="945703"/>
      </dsp:txXfrm>
    </dsp:sp>
    <dsp:sp modelId="{5A3C80A3-CAB7-4328-A622-1FAD5099D6A0}">
      <dsp:nvSpPr>
        <dsp:cNvPr id="0" name=""/>
        <dsp:cNvSpPr/>
      </dsp:nvSpPr>
      <dsp:spPr>
        <a:xfrm>
          <a:off x="3765878" y="677618"/>
          <a:ext cx="1243737" cy="1266037"/>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kern="1200"/>
            <a:t>Focus groups</a:t>
          </a:r>
        </a:p>
      </dsp:txBody>
      <dsp:txXfrm>
        <a:off x="3948019" y="863025"/>
        <a:ext cx="879455" cy="895223"/>
      </dsp:txXfrm>
    </dsp:sp>
    <dsp:sp modelId="{5BB35C29-9CC6-473D-AE0B-FE4D3D83144F}">
      <dsp:nvSpPr>
        <dsp:cNvPr id="0" name=""/>
        <dsp:cNvSpPr/>
      </dsp:nvSpPr>
      <dsp:spPr>
        <a:xfrm>
          <a:off x="3775704" y="2270407"/>
          <a:ext cx="1224085" cy="1232576"/>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kern="1200"/>
            <a:t>Social media</a:t>
          </a:r>
        </a:p>
      </dsp:txBody>
      <dsp:txXfrm>
        <a:off x="3954967" y="2450914"/>
        <a:ext cx="865559" cy="871562"/>
      </dsp:txXfrm>
    </dsp:sp>
    <dsp:sp modelId="{3501A7E8-0802-47BC-8D61-92B3E246F285}">
      <dsp:nvSpPr>
        <dsp:cNvPr id="0" name=""/>
        <dsp:cNvSpPr/>
      </dsp:nvSpPr>
      <dsp:spPr>
        <a:xfrm>
          <a:off x="2354323" y="3037041"/>
          <a:ext cx="1337032" cy="1275368"/>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kern="1200"/>
            <a:t>Indirect</a:t>
          </a:r>
        </a:p>
      </dsp:txBody>
      <dsp:txXfrm>
        <a:off x="2550127" y="3223814"/>
        <a:ext cx="945424" cy="901822"/>
      </dsp:txXfrm>
    </dsp:sp>
    <dsp:sp modelId="{7B87EB99-F873-43A1-9759-EA5016B04CFD}">
      <dsp:nvSpPr>
        <dsp:cNvPr id="0" name=""/>
        <dsp:cNvSpPr/>
      </dsp:nvSpPr>
      <dsp:spPr>
        <a:xfrm>
          <a:off x="965326" y="2220343"/>
          <a:ext cx="1385212" cy="1332706"/>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kern="1200"/>
            <a:t>Conversations</a:t>
          </a:r>
        </a:p>
      </dsp:txBody>
      <dsp:txXfrm>
        <a:off x="1168186" y="2415513"/>
        <a:ext cx="979492" cy="942366"/>
      </dsp:txXfrm>
    </dsp:sp>
    <dsp:sp modelId="{6F90C56E-649B-4FE3-9F1C-1F4A21653931}">
      <dsp:nvSpPr>
        <dsp:cNvPr id="0" name=""/>
        <dsp:cNvSpPr/>
      </dsp:nvSpPr>
      <dsp:spPr>
        <a:xfrm>
          <a:off x="1004718" y="637407"/>
          <a:ext cx="1306422" cy="1333585"/>
        </a:xfrm>
        <a:prstGeom prst="ellipse">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kern="1200"/>
            <a:t>Behaviours</a:t>
          </a:r>
        </a:p>
      </dsp:txBody>
      <dsp:txXfrm>
        <a:off x="1196039" y="832706"/>
        <a:ext cx="923780" cy="94298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607898-E22F-4E98-8D67-F88632E6ED75}">
      <dsp:nvSpPr>
        <dsp:cNvPr id="0" name=""/>
        <dsp:cNvSpPr/>
      </dsp:nvSpPr>
      <dsp:spPr>
        <a:xfrm>
          <a:off x="748605" y="90812"/>
          <a:ext cx="796565" cy="79656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3664E5-02AA-411D-82FC-2A666280F90F}">
      <dsp:nvSpPr>
        <dsp:cNvPr id="0" name=""/>
        <dsp:cNvSpPr/>
      </dsp:nvSpPr>
      <dsp:spPr>
        <a:xfrm>
          <a:off x="8937" y="985474"/>
          <a:ext cx="2275900" cy="656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GB" sz="1400" kern="1200"/>
            <a:t>Pandemic response: IT Support Scheme</a:t>
          </a:r>
          <a:endParaRPr lang="en-US" sz="1400" kern="1200"/>
        </a:p>
      </dsp:txBody>
      <dsp:txXfrm>
        <a:off x="8937" y="985474"/>
        <a:ext cx="2275900" cy="656740"/>
      </dsp:txXfrm>
    </dsp:sp>
    <dsp:sp modelId="{317753BD-7820-4372-B73A-77FAEF0F20B4}">
      <dsp:nvSpPr>
        <dsp:cNvPr id="0" name=""/>
        <dsp:cNvSpPr/>
      </dsp:nvSpPr>
      <dsp:spPr>
        <a:xfrm>
          <a:off x="8937" y="1687842"/>
          <a:ext cx="2275900" cy="6843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GB" sz="1100" b="0" kern="1200"/>
            <a:t>WP Student Network, Warwick Scholars Team, WP leads in academic departments ALL reported students with no laptops/</a:t>
          </a:r>
          <a:r>
            <a:rPr lang="en-GB" sz="1100" b="0" kern="1200" err="1"/>
            <a:t>wifi</a:t>
          </a:r>
          <a:r>
            <a:rPr lang="en-GB" sz="1100" b="0" kern="1200"/>
            <a:t>.</a:t>
          </a:r>
          <a:r>
            <a:rPr lang="en-GB" sz="1100" kern="1200"/>
            <a:t> </a:t>
          </a:r>
          <a:endParaRPr lang="en-US" sz="1100" kern="1200"/>
        </a:p>
      </dsp:txBody>
      <dsp:txXfrm>
        <a:off x="8937" y="1687842"/>
        <a:ext cx="2275900" cy="684303"/>
      </dsp:txXfrm>
    </dsp:sp>
    <dsp:sp modelId="{2C93CB35-6276-4E04-8767-DBEC8F1416BA}">
      <dsp:nvSpPr>
        <dsp:cNvPr id="0" name=""/>
        <dsp:cNvSpPr/>
      </dsp:nvSpPr>
      <dsp:spPr>
        <a:xfrm>
          <a:off x="3422787" y="90812"/>
          <a:ext cx="796565" cy="79656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C10BF6B-84EC-4F1F-B0ED-EB5DA6069F19}">
      <dsp:nvSpPr>
        <dsp:cNvPr id="0" name=""/>
        <dsp:cNvSpPr/>
      </dsp:nvSpPr>
      <dsp:spPr>
        <a:xfrm>
          <a:off x="2683120" y="985474"/>
          <a:ext cx="2275900" cy="656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GB" sz="1400" kern="1200"/>
            <a:t>Cost of Living: Uplift Funding for Students</a:t>
          </a:r>
          <a:r>
            <a:rPr lang="en-GB" sz="1400" b="0" kern="1200"/>
            <a:t> facing financial </a:t>
          </a:r>
          <a:r>
            <a:rPr lang="en-GB" sz="1400" kern="1200"/>
            <a:t>hardship</a:t>
          </a:r>
          <a:endParaRPr lang="en-US" sz="1400" kern="1200"/>
        </a:p>
      </dsp:txBody>
      <dsp:txXfrm>
        <a:off x="2683120" y="985474"/>
        <a:ext cx="2275900" cy="656740"/>
      </dsp:txXfrm>
    </dsp:sp>
    <dsp:sp modelId="{BF88AE7C-658D-4378-A01F-A74971A592EE}">
      <dsp:nvSpPr>
        <dsp:cNvPr id="0" name=""/>
        <dsp:cNvSpPr/>
      </dsp:nvSpPr>
      <dsp:spPr>
        <a:xfrm>
          <a:off x="2683120" y="1687842"/>
          <a:ext cx="2275900" cy="684303"/>
        </a:xfrm>
        <a:prstGeom prst="rect">
          <a:avLst/>
        </a:prstGeom>
        <a:noFill/>
        <a:ln>
          <a:noFill/>
        </a:ln>
        <a:effectLst/>
      </dsp:spPr>
      <dsp:style>
        <a:lnRef idx="0">
          <a:scrgbClr r="0" g="0" b="0"/>
        </a:lnRef>
        <a:fillRef idx="0">
          <a:scrgbClr r="0" g="0" b="0"/>
        </a:fillRef>
        <a:effectRef idx="0">
          <a:scrgbClr r="0" g="0" b="0"/>
        </a:effectRef>
        <a:fontRef idx="minor"/>
      </dsp:style>
    </dsp:sp>
    <dsp:sp modelId="{971A0BD3-BB07-4F3C-A514-281704B73FBD}">
      <dsp:nvSpPr>
        <dsp:cNvPr id="0" name=""/>
        <dsp:cNvSpPr/>
      </dsp:nvSpPr>
      <dsp:spPr>
        <a:xfrm>
          <a:off x="6096970" y="90812"/>
          <a:ext cx="796565" cy="79656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E2ADA32-30B4-455C-BCCB-DCD513760901}">
      <dsp:nvSpPr>
        <dsp:cNvPr id="0" name=""/>
        <dsp:cNvSpPr/>
      </dsp:nvSpPr>
      <dsp:spPr>
        <a:xfrm>
          <a:off x="5357303" y="985474"/>
          <a:ext cx="2275900" cy="656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GB" sz="1400" kern="1200"/>
            <a:t>Make your voices heard!</a:t>
          </a:r>
          <a:endParaRPr lang="en-US" sz="1400" kern="1200"/>
        </a:p>
      </dsp:txBody>
      <dsp:txXfrm>
        <a:off x="5357303" y="985474"/>
        <a:ext cx="2275900" cy="656740"/>
      </dsp:txXfrm>
    </dsp:sp>
    <dsp:sp modelId="{1626FE37-D6E0-4377-A211-D97821EEDAD7}">
      <dsp:nvSpPr>
        <dsp:cNvPr id="0" name=""/>
        <dsp:cNvSpPr/>
      </dsp:nvSpPr>
      <dsp:spPr>
        <a:xfrm>
          <a:off x="5357303" y="1687842"/>
          <a:ext cx="2275900" cy="684303"/>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D683446C-C890-49C1-BA8A-BE17655ACFDA}" type="datetimeFigureOut">
              <a:rPr lang="en-GB" smtClean="0"/>
              <a:t>27/04/2023</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8F36AF9F-4A67-4282-BC73-68EE6D09D7D0}" type="slidenum">
              <a:rPr lang="en-GB" smtClean="0"/>
              <a:t>‹#›</a:t>
            </a:fld>
            <a:endParaRPr lang="en-GB"/>
          </a:p>
        </p:txBody>
      </p:sp>
    </p:spTree>
    <p:extLst>
      <p:ext uri="{BB962C8B-B14F-4D97-AF65-F5344CB8AC3E}">
        <p14:creationId xmlns:p14="http://schemas.microsoft.com/office/powerpoint/2010/main" val="9778489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1"/>
            <a:ext cx="2945659" cy="498056"/>
          </a:xfrm>
          <a:prstGeom prst="rect">
            <a:avLst/>
          </a:prstGeom>
        </p:spPr>
        <p:txBody>
          <a:bodyPr vert="horz" lIns="91440" tIns="45720" rIns="91440" bIns="45720" rtlCol="0"/>
          <a:lstStyle>
            <a:lvl1pPr algn="r">
              <a:defRPr sz="1200"/>
            </a:lvl1pPr>
          </a:lstStyle>
          <a:p>
            <a:fld id="{D49AD634-B286-CF4C-B608-BAEDD7C846A9}" type="datetimeFigureOut">
              <a:rPr lang="en-US" smtClean="0"/>
              <a:t>4/27/2023</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08B6ED8-9D91-5E4C-8236-27D5494AAD9C}" type="slidenum">
              <a:rPr lang="en-US" smtClean="0"/>
              <a:t>‹#›</a:t>
            </a:fld>
            <a:endParaRPr lang="en-US"/>
          </a:p>
        </p:txBody>
      </p:sp>
    </p:spTree>
    <p:extLst>
      <p:ext uri="{BB962C8B-B14F-4D97-AF65-F5344CB8AC3E}">
        <p14:creationId xmlns:p14="http://schemas.microsoft.com/office/powerpoint/2010/main" val="71874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CJ</a:t>
            </a:r>
          </a:p>
        </p:txBody>
      </p:sp>
      <p:sp>
        <p:nvSpPr>
          <p:cNvPr id="4" name="Slide Number Placeholder 3"/>
          <p:cNvSpPr>
            <a:spLocks noGrp="1"/>
          </p:cNvSpPr>
          <p:nvPr>
            <p:ph type="sldNum" sz="quarter" idx="10"/>
          </p:nvPr>
        </p:nvSpPr>
        <p:spPr/>
        <p:txBody>
          <a:bodyPr/>
          <a:lstStyle/>
          <a:p>
            <a:fld id="{008B6ED8-9D91-5E4C-8236-27D5494AAD9C}" type="slidenum">
              <a:rPr lang="en-US" smtClean="0"/>
              <a:t>1</a:t>
            </a:fld>
            <a:endParaRPr lang="en-US"/>
          </a:p>
        </p:txBody>
      </p:sp>
    </p:spTree>
    <p:extLst>
      <p:ext uri="{BB962C8B-B14F-4D97-AF65-F5344CB8AC3E}">
        <p14:creationId xmlns:p14="http://schemas.microsoft.com/office/powerpoint/2010/main" val="12269681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JB</a:t>
            </a:r>
          </a:p>
        </p:txBody>
      </p:sp>
      <p:sp>
        <p:nvSpPr>
          <p:cNvPr id="4" name="Slide Number Placeholder 3"/>
          <p:cNvSpPr>
            <a:spLocks noGrp="1"/>
          </p:cNvSpPr>
          <p:nvPr>
            <p:ph type="sldNum" sz="quarter" idx="5"/>
          </p:nvPr>
        </p:nvSpPr>
        <p:spPr/>
        <p:txBody>
          <a:bodyPr/>
          <a:lstStyle/>
          <a:p>
            <a:fld id="{008B6ED8-9D91-5E4C-8236-27D5494AAD9C}" type="slidenum">
              <a:rPr lang="en-US" smtClean="0"/>
              <a:t>10</a:t>
            </a:fld>
            <a:endParaRPr lang="en-US"/>
          </a:p>
        </p:txBody>
      </p:sp>
    </p:spTree>
    <p:extLst>
      <p:ext uri="{BB962C8B-B14F-4D97-AF65-F5344CB8AC3E}">
        <p14:creationId xmlns:p14="http://schemas.microsoft.com/office/powerpoint/2010/main" val="17454242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CJ</a:t>
            </a:r>
          </a:p>
        </p:txBody>
      </p:sp>
      <p:sp>
        <p:nvSpPr>
          <p:cNvPr id="4" name="Slide Number Placeholder 3"/>
          <p:cNvSpPr>
            <a:spLocks noGrp="1"/>
          </p:cNvSpPr>
          <p:nvPr>
            <p:ph type="sldNum" sz="quarter" idx="5"/>
          </p:nvPr>
        </p:nvSpPr>
        <p:spPr/>
        <p:txBody>
          <a:bodyPr/>
          <a:lstStyle/>
          <a:p>
            <a:fld id="{008B6ED8-9D91-5E4C-8236-27D5494AAD9C}" type="slidenum">
              <a:rPr lang="en-US" smtClean="0"/>
              <a:t>11</a:t>
            </a:fld>
            <a:endParaRPr lang="en-US"/>
          </a:p>
        </p:txBody>
      </p:sp>
    </p:spTree>
    <p:extLst>
      <p:ext uri="{BB962C8B-B14F-4D97-AF65-F5344CB8AC3E}">
        <p14:creationId xmlns:p14="http://schemas.microsoft.com/office/powerpoint/2010/main" val="18670011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CJ</a:t>
            </a:r>
          </a:p>
        </p:txBody>
      </p:sp>
      <p:sp>
        <p:nvSpPr>
          <p:cNvPr id="4" name="Slide Number Placeholder 3"/>
          <p:cNvSpPr>
            <a:spLocks noGrp="1"/>
          </p:cNvSpPr>
          <p:nvPr>
            <p:ph type="sldNum" sz="quarter" idx="5"/>
          </p:nvPr>
        </p:nvSpPr>
        <p:spPr/>
        <p:txBody>
          <a:bodyPr/>
          <a:lstStyle/>
          <a:p>
            <a:fld id="{008B6ED8-9D91-5E4C-8236-27D5494AAD9C}" type="slidenum">
              <a:rPr lang="en-US" smtClean="0"/>
              <a:t>12</a:t>
            </a:fld>
            <a:endParaRPr lang="en-US"/>
          </a:p>
        </p:txBody>
      </p:sp>
    </p:spTree>
    <p:extLst>
      <p:ext uri="{BB962C8B-B14F-4D97-AF65-F5344CB8AC3E}">
        <p14:creationId xmlns:p14="http://schemas.microsoft.com/office/powerpoint/2010/main" val="30049840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JB</a:t>
            </a:r>
          </a:p>
        </p:txBody>
      </p:sp>
      <p:sp>
        <p:nvSpPr>
          <p:cNvPr id="4" name="Slide Number Placeholder 3"/>
          <p:cNvSpPr>
            <a:spLocks noGrp="1"/>
          </p:cNvSpPr>
          <p:nvPr>
            <p:ph type="sldNum" sz="quarter" idx="5"/>
          </p:nvPr>
        </p:nvSpPr>
        <p:spPr/>
        <p:txBody>
          <a:bodyPr/>
          <a:lstStyle/>
          <a:p>
            <a:fld id="{008B6ED8-9D91-5E4C-8236-27D5494AAD9C}" type="slidenum">
              <a:rPr lang="en-US" smtClean="0"/>
              <a:t>13</a:t>
            </a:fld>
            <a:endParaRPr lang="en-US"/>
          </a:p>
        </p:txBody>
      </p:sp>
    </p:spTree>
    <p:extLst>
      <p:ext uri="{BB962C8B-B14F-4D97-AF65-F5344CB8AC3E}">
        <p14:creationId xmlns:p14="http://schemas.microsoft.com/office/powerpoint/2010/main" val="33903198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CJ</a:t>
            </a:r>
          </a:p>
        </p:txBody>
      </p:sp>
      <p:sp>
        <p:nvSpPr>
          <p:cNvPr id="4" name="Slide Number Placeholder 3"/>
          <p:cNvSpPr>
            <a:spLocks noGrp="1"/>
          </p:cNvSpPr>
          <p:nvPr>
            <p:ph type="sldNum" sz="quarter" idx="5"/>
          </p:nvPr>
        </p:nvSpPr>
        <p:spPr/>
        <p:txBody>
          <a:bodyPr/>
          <a:lstStyle/>
          <a:p>
            <a:fld id="{008B6ED8-9D91-5E4C-8236-27D5494AAD9C}" type="slidenum">
              <a:rPr lang="en-US" smtClean="0"/>
              <a:t>14</a:t>
            </a:fld>
            <a:endParaRPr lang="en-US"/>
          </a:p>
        </p:txBody>
      </p:sp>
    </p:spTree>
    <p:extLst>
      <p:ext uri="{BB962C8B-B14F-4D97-AF65-F5344CB8AC3E}">
        <p14:creationId xmlns:p14="http://schemas.microsoft.com/office/powerpoint/2010/main" val="1952942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CJ</a:t>
            </a:r>
          </a:p>
        </p:txBody>
      </p:sp>
      <p:sp>
        <p:nvSpPr>
          <p:cNvPr id="4" name="Slide Number Placeholder 3"/>
          <p:cNvSpPr>
            <a:spLocks noGrp="1"/>
          </p:cNvSpPr>
          <p:nvPr>
            <p:ph type="sldNum" sz="quarter" idx="5"/>
          </p:nvPr>
        </p:nvSpPr>
        <p:spPr/>
        <p:txBody>
          <a:bodyPr/>
          <a:lstStyle/>
          <a:p>
            <a:fld id="{008B6ED8-9D91-5E4C-8236-27D5494AAD9C}" type="slidenum">
              <a:rPr lang="en-US" smtClean="0"/>
              <a:t>15</a:t>
            </a:fld>
            <a:endParaRPr lang="en-US"/>
          </a:p>
        </p:txBody>
      </p:sp>
    </p:spTree>
    <p:extLst>
      <p:ext uri="{BB962C8B-B14F-4D97-AF65-F5344CB8AC3E}">
        <p14:creationId xmlns:p14="http://schemas.microsoft.com/office/powerpoint/2010/main" val="3304855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CJ</a:t>
            </a:r>
          </a:p>
        </p:txBody>
      </p:sp>
      <p:sp>
        <p:nvSpPr>
          <p:cNvPr id="4" name="Slide Number Placeholder 3"/>
          <p:cNvSpPr>
            <a:spLocks noGrp="1"/>
          </p:cNvSpPr>
          <p:nvPr>
            <p:ph type="sldNum" sz="quarter" idx="5"/>
          </p:nvPr>
        </p:nvSpPr>
        <p:spPr/>
        <p:txBody>
          <a:bodyPr/>
          <a:lstStyle/>
          <a:p>
            <a:fld id="{008B6ED8-9D91-5E4C-8236-27D5494AAD9C}" type="slidenum">
              <a:rPr lang="en-US" smtClean="0"/>
              <a:t>2</a:t>
            </a:fld>
            <a:endParaRPr lang="en-US"/>
          </a:p>
        </p:txBody>
      </p:sp>
    </p:spTree>
    <p:extLst>
      <p:ext uri="{BB962C8B-B14F-4D97-AF65-F5344CB8AC3E}">
        <p14:creationId xmlns:p14="http://schemas.microsoft.com/office/powerpoint/2010/main" val="3825084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CJ</a:t>
            </a:r>
          </a:p>
        </p:txBody>
      </p:sp>
      <p:sp>
        <p:nvSpPr>
          <p:cNvPr id="4" name="Slide Number Placeholder 3"/>
          <p:cNvSpPr>
            <a:spLocks noGrp="1"/>
          </p:cNvSpPr>
          <p:nvPr>
            <p:ph type="sldNum" sz="quarter" idx="5"/>
          </p:nvPr>
        </p:nvSpPr>
        <p:spPr/>
        <p:txBody>
          <a:bodyPr/>
          <a:lstStyle/>
          <a:p>
            <a:fld id="{008B6ED8-9D91-5E4C-8236-27D5494AAD9C}" type="slidenum">
              <a:rPr lang="en-US" smtClean="0"/>
              <a:t>3</a:t>
            </a:fld>
            <a:endParaRPr lang="en-US"/>
          </a:p>
        </p:txBody>
      </p:sp>
    </p:spTree>
    <p:extLst>
      <p:ext uri="{BB962C8B-B14F-4D97-AF65-F5344CB8AC3E}">
        <p14:creationId xmlns:p14="http://schemas.microsoft.com/office/powerpoint/2010/main" val="225709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CJ</a:t>
            </a:r>
          </a:p>
        </p:txBody>
      </p:sp>
      <p:sp>
        <p:nvSpPr>
          <p:cNvPr id="4" name="Slide Number Placeholder 3"/>
          <p:cNvSpPr>
            <a:spLocks noGrp="1"/>
          </p:cNvSpPr>
          <p:nvPr>
            <p:ph type="sldNum" sz="quarter" idx="5"/>
          </p:nvPr>
        </p:nvSpPr>
        <p:spPr/>
        <p:txBody>
          <a:bodyPr/>
          <a:lstStyle/>
          <a:p>
            <a:fld id="{008B6ED8-9D91-5E4C-8236-27D5494AAD9C}" type="slidenum">
              <a:rPr lang="en-US" smtClean="0"/>
              <a:t>4</a:t>
            </a:fld>
            <a:endParaRPr lang="en-US"/>
          </a:p>
        </p:txBody>
      </p:sp>
    </p:spTree>
    <p:extLst>
      <p:ext uri="{BB962C8B-B14F-4D97-AF65-F5344CB8AC3E}">
        <p14:creationId xmlns:p14="http://schemas.microsoft.com/office/powerpoint/2010/main" val="2372297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JB</a:t>
            </a:r>
          </a:p>
        </p:txBody>
      </p:sp>
      <p:sp>
        <p:nvSpPr>
          <p:cNvPr id="4" name="Slide Number Placeholder 3"/>
          <p:cNvSpPr>
            <a:spLocks noGrp="1"/>
          </p:cNvSpPr>
          <p:nvPr>
            <p:ph type="sldNum" sz="quarter" idx="5"/>
          </p:nvPr>
        </p:nvSpPr>
        <p:spPr/>
        <p:txBody>
          <a:bodyPr/>
          <a:lstStyle/>
          <a:p>
            <a:fld id="{008B6ED8-9D91-5E4C-8236-27D5494AAD9C}" type="slidenum">
              <a:rPr lang="en-US" smtClean="0"/>
              <a:t>5</a:t>
            </a:fld>
            <a:endParaRPr lang="en-US"/>
          </a:p>
        </p:txBody>
      </p:sp>
    </p:spTree>
    <p:extLst>
      <p:ext uri="{BB962C8B-B14F-4D97-AF65-F5344CB8AC3E}">
        <p14:creationId xmlns:p14="http://schemas.microsoft.com/office/powerpoint/2010/main" val="20422008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JB</a:t>
            </a:r>
          </a:p>
        </p:txBody>
      </p:sp>
      <p:sp>
        <p:nvSpPr>
          <p:cNvPr id="4" name="Slide Number Placeholder 3"/>
          <p:cNvSpPr>
            <a:spLocks noGrp="1"/>
          </p:cNvSpPr>
          <p:nvPr>
            <p:ph type="sldNum" sz="quarter" idx="5"/>
          </p:nvPr>
        </p:nvSpPr>
        <p:spPr/>
        <p:txBody>
          <a:bodyPr/>
          <a:lstStyle/>
          <a:p>
            <a:fld id="{008B6ED8-9D91-5E4C-8236-27D5494AAD9C}" type="slidenum">
              <a:rPr lang="en-US" smtClean="0"/>
              <a:t>6</a:t>
            </a:fld>
            <a:endParaRPr lang="en-US"/>
          </a:p>
        </p:txBody>
      </p:sp>
    </p:spTree>
    <p:extLst>
      <p:ext uri="{BB962C8B-B14F-4D97-AF65-F5344CB8AC3E}">
        <p14:creationId xmlns:p14="http://schemas.microsoft.com/office/powerpoint/2010/main" val="10823767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JB</a:t>
            </a:r>
          </a:p>
        </p:txBody>
      </p:sp>
      <p:sp>
        <p:nvSpPr>
          <p:cNvPr id="4" name="Slide Number Placeholder 3"/>
          <p:cNvSpPr>
            <a:spLocks noGrp="1"/>
          </p:cNvSpPr>
          <p:nvPr>
            <p:ph type="sldNum" sz="quarter" idx="5"/>
          </p:nvPr>
        </p:nvSpPr>
        <p:spPr/>
        <p:txBody>
          <a:bodyPr/>
          <a:lstStyle/>
          <a:p>
            <a:fld id="{008B6ED8-9D91-5E4C-8236-27D5494AAD9C}" type="slidenum">
              <a:rPr lang="en-US" smtClean="0"/>
              <a:t>7</a:t>
            </a:fld>
            <a:endParaRPr lang="en-US"/>
          </a:p>
        </p:txBody>
      </p:sp>
    </p:spTree>
    <p:extLst>
      <p:ext uri="{BB962C8B-B14F-4D97-AF65-F5344CB8AC3E}">
        <p14:creationId xmlns:p14="http://schemas.microsoft.com/office/powerpoint/2010/main" val="1111366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JB</a:t>
            </a:r>
          </a:p>
        </p:txBody>
      </p:sp>
      <p:sp>
        <p:nvSpPr>
          <p:cNvPr id="4" name="Slide Number Placeholder 3"/>
          <p:cNvSpPr>
            <a:spLocks noGrp="1"/>
          </p:cNvSpPr>
          <p:nvPr>
            <p:ph type="sldNum" sz="quarter" idx="5"/>
          </p:nvPr>
        </p:nvSpPr>
        <p:spPr/>
        <p:txBody>
          <a:bodyPr/>
          <a:lstStyle/>
          <a:p>
            <a:fld id="{008B6ED8-9D91-5E4C-8236-27D5494AAD9C}" type="slidenum">
              <a:rPr lang="en-US" smtClean="0"/>
              <a:t>8</a:t>
            </a:fld>
            <a:endParaRPr lang="en-US"/>
          </a:p>
        </p:txBody>
      </p:sp>
    </p:spTree>
    <p:extLst>
      <p:ext uri="{BB962C8B-B14F-4D97-AF65-F5344CB8AC3E}">
        <p14:creationId xmlns:p14="http://schemas.microsoft.com/office/powerpoint/2010/main" val="8075538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CJ</a:t>
            </a:r>
          </a:p>
        </p:txBody>
      </p:sp>
      <p:sp>
        <p:nvSpPr>
          <p:cNvPr id="4" name="Slide Number Placeholder 3"/>
          <p:cNvSpPr>
            <a:spLocks noGrp="1"/>
          </p:cNvSpPr>
          <p:nvPr>
            <p:ph type="sldNum" sz="quarter" idx="5"/>
          </p:nvPr>
        </p:nvSpPr>
        <p:spPr/>
        <p:txBody>
          <a:bodyPr/>
          <a:lstStyle/>
          <a:p>
            <a:fld id="{008B6ED8-9D91-5E4C-8236-27D5494AAD9C}" type="slidenum">
              <a:rPr lang="en-US" smtClean="0"/>
              <a:t>9</a:t>
            </a:fld>
            <a:endParaRPr lang="en-US"/>
          </a:p>
        </p:txBody>
      </p:sp>
    </p:spTree>
    <p:extLst>
      <p:ext uri="{BB962C8B-B14F-4D97-AF65-F5344CB8AC3E}">
        <p14:creationId xmlns:p14="http://schemas.microsoft.com/office/powerpoint/2010/main" val="31008929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a:t>TITLE GOES HERE IN CAPS</a:t>
            </a:r>
          </a:p>
        </p:txBody>
      </p:sp>
      <p:sp>
        <p:nvSpPr>
          <p:cNvPr id="8"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 title goes here</a:t>
            </a:r>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3" y="3808875"/>
            <a:ext cx="9372518" cy="1449751"/>
          </a:xfrm>
          <a:prstGeom prst="rect">
            <a:avLst/>
          </a:prstGeom>
        </p:spPr>
      </p:pic>
    </p:spTree>
    <p:extLst>
      <p:ext uri="{BB962C8B-B14F-4D97-AF65-F5344CB8AC3E}">
        <p14:creationId xmlns:p14="http://schemas.microsoft.com/office/powerpoint/2010/main" val="1878111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3" y="3808875"/>
            <a:ext cx="9372518" cy="1449751"/>
          </a:xfrm>
          <a:prstGeom prst="rect">
            <a:avLst/>
          </a:prstGeom>
        </p:spPr>
      </p:pic>
      <p:sp>
        <p:nvSpPr>
          <p:cNvPr id="9" name="Picture Placeholder 7"/>
          <p:cNvSpPr>
            <a:spLocks noGrp="1"/>
          </p:cNvSpPr>
          <p:nvPr>
            <p:ph type="pic" sz="quarter" idx="10"/>
          </p:nvPr>
        </p:nvSpPr>
        <p:spPr>
          <a:xfrm>
            <a:off x="674703" y="4195977"/>
            <a:ext cx="1258371" cy="657228"/>
          </a:xfrm>
          <a:prstGeom prst="rect">
            <a:avLst/>
          </a:prstGeom>
        </p:spPr>
        <p:txBody>
          <a:bodyPr/>
          <a:lstStyle/>
          <a:p>
            <a:endParaRPr lang="en-US"/>
          </a:p>
        </p:txBody>
      </p:sp>
      <p:sp>
        <p:nvSpPr>
          <p:cNvPr id="10" name="Picture Placeholder 7"/>
          <p:cNvSpPr>
            <a:spLocks noGrp="1"/>
          </p:cNvSpPr>
          <p:nvPr>
            <p:ph type="pic" sz="quarter" idx="11"/>
          </p:nvPr>
        </p:nvSpPr>
        <p:spPr>
          <a:xfrm>
            <a:off x="2134535" y="4195977"/>
            <a:ext cx="1258371" cy="657228"/>
          </a:xfrm>
          <a:prstGeom prst="rect">
            <a:avLst/>
          </a:prstGeom>
        </p:spPr>
        <p:txBody>
          <a:bodyPr/>
          <a:lstStyle/>
          <a:p>
            <a:endParaRPr lang="en-US"/>
          </a:p>
        </p:txBody>
      </p:sp>
      <p:sp>
        <p:nvSpPr>
          <p:cNvPr id="12"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a:t>TITLE GOES HERE IN CAPS</a:t>
            </a:r>
          </a:p>
        </p:txBody>
      </p:sp>
      <p:sp>
        <p:nvSpPr>
          <p:cNvPr id="14"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 title goes here</a:t>
            </a:r>
          </a:p>
        </p:txBody>
      </p:sp>
      <p:sp>
        <p:nvSpPr>
          <p:cNvPr id="15"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a:t>Date / location / additional info</a:t>
            </a:r>
          </a:p>
        </p:txBody>
      </p:sp>
    </p:spTree>
    <p:extLst>
      <p:ext uri="{BB962C8B-B14F-4D97-AF65-F5344CB8AC3E}">
        <p14:creationId xmlns:p14="http://schemas.microsoft.com/office/powerpoint/2010/main" val="1195713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07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659" cy="5143499"/>
          </a:xfrm>
          <a:prstGeom prst="rect">
            <a:avLst/>
          </a:prstGeom>
        </p:spPr>
      </p:pic>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cture Placeholder 7"/>
          <p:cNvSpPr>
            <a:spLocks noGrp="1"/>
          </p:cNvSpPr>
          <p:nvPr>
            <p:ph type="pic" sz="quarter" idx="10"/>
          </p:nvPr>
        </p:nvSpPr>
        <p:spPr>
          <a:xfrm>
            <a:off x="7439935" y="3434491"/>
            <a:ext cx="1258371" cy="657228"/>
          </a:xfrm>
          <a:prstGeom prst="rect">
            <a:avLst/>
          </a:prstGeom>
        </p:spPr>
        <p:txBody>
          <a:bodyPr/>
          <a:lstStyle/>
          <a:p>
            <a:endParaRPr lang="en-US"/>
          </a:p>
        </p:txBody>
      </p:sp>
      <p:sp>
        <p:nvSpPr>
          <p:cNvPr id="13" name="Picture Placeholder 7"/>
          <p:cNvSpPr>
            <a:spLocks noGrp="1"/>
          </p:cNvSpPr>
          <p:nvPr>
            <p:ph type="pic" sz="quarter" idx="11"/>
          </p:nvPr>
        </p:nvSpPr>
        <p:spPr>
          <a:xfrm>
            <a:off x="7430422" y="4195977"/>
            <a:ext cx="1258371" cy="657228"/>
          </a:xfrm>
          <a:prstGeom prst="rect">
            <a:avLst/>
          </a:prstGeom>
        </p:spPr>
        <p:txBody>
          <a:bodyPr/>
          <a:lstStyle/>
          <a:p>
            <a:endParaRPr lang="en-US"/>
          </a:p>
        </p:txBody>
      </p:sp>
      <p:sp>
        <p:nvSpPr>
          <p:cNvPr id="14" name="Text Placeholder 21"/>
          <p:cNvSpPr>
            <a:spLocks noGrp="1"/>
          </p:cNvSpPr>
          <p:nvPr>
            <p:ph type="body" sz="quarter" idx="13" hasCustomPrompt="1"/>
          </p:nvPr>
        </p:nvSpPr>
        <p:spPr>
          <a:xfrm>
            <a:off x="884241" y="2339310"/>
            <a:ext cx="6110339" cy="2462958"/>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F47920"/>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Important parts of the bullet can be highlighted in a bold weight for added impact.</a:t>
            </a:r>
          </a:p>
          <a:p>
            <a:pPr lvl="0"/>
            <a:r>
              <a:rPr lang="en-US"/>
              <a:t>Maecenas vitae quam et </a:t>
            </a:r>
            <a:r>
              <a:rPr lang="en-US" err="1"/>
              <a:t>leo</a:t>
            </a:r>
            <a:r>
              <a:rPr lang="en-US"/>
              <a:t> </a:t>
            </a:r>
            <a:r>
              <a:rPr lang="en-US" err="1"/>
              <a:t>vulputate</a:t>
            </a:r>
            <a:r>
              <a:rPr lang="en-US"/>
              <a:t> </a:t>
            </a:r>
            <a:r>
              <a:rPr lang="en-US" err="1"/>
              <a:t>maximus</a:t>
            </a:r>
            <a:r>
              <a:rPr lang="en-US"/>
              <a:t> </a:t>
            </a:r>
            <a:r>
              <a:rPr lang="en-US" err="1"/>
              <a:t>quis</a:t>
            </a:r>
            <a:r>
              <a:rPr lang="en-US"/>
              <a:t> a </a:t>
            </a:r>
            <a:r>
              <a:rPr lang="en-US" err="1"/>
              <a:t>tortor</a:t>
            </a:r>
            <a:r>
              <a:rPr lang="en-US"/>
              <a:t>. </a:t>
            </a:r>
            <a:r>
              <a:rPr lang="en-US" err="1"/>
              <a:t>Vivamus</a:t>
            </a:r>
            <a:r>
              <a:rPr lang="en-US"/>
              <a:t> </a:t>
            </a:r>
            <a:r>
              <a:rPr lang="en-US" err="1"/>
              <a:t>tincidunt</a:t>
            </a:r>
            <a:r>
              <a:rPr lang="en-US"/>
              <a:t> </a:t>
            </a:r>
            <a:r>
              <a:rPr lang="en-US" err="1"/>
              <a:t>lacinia</a:t>
            </a:r>
            <a:r>
              <a:rPr lang="en-US"/>
              <a:t> </a:t>
            </a:r>
            <a:r>
              <a:rPr lang="en-US" err="1"/>
              <a:t>tempor</a:t>
            </a:r>
            <a:r>
              <a:rPr lang="en-US"/>
              <a:t>.</a:t>
            </a:r>
          </a:p>
          <a:p>
            <a:pPr lvl="0"/>
            <a:r>
              <a:rPr lang="en-US" err="1"/>
              <a:t>Nunc</a:t>
            </a:r>
            <a:r>
              <a:rPr lang="en-US"/>
              <a:t> a </a:t>
            </a:r>
            <a:r>
              <a:rPr lang="en-US" err="1"/>
              <a:t>nisl</a:t>
            </a:r>
            <a:r>
              <a:rPr lang="en-US"/>
              <a:t> vitae </a:t>
            </a:r>
            <a:r>
              <a:rPr lang="en-US" err="1"/>
              <a:t>massa</a:t>
            </a:r>
            <a:r>
              <a:rPr lang="en-US"/>
              <a:t> </a:t>
            </a:r>
            <a:r>
              <a:rPr lang="en-US" err="1"/>
              <a:t>volutpat</a:t>
            </a:r>
            <a:r>
              <a:rPr lang="en-US"/>
              <a:t> </a:t>
            </a:r>
            <a:r>
              <a:rPr lang="en-US" err="1"/>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p:txBody>
      </p:sp>
      <p:sp>
        <p:nvSpPr>
          <p:cNvPr id="15" name="Text Placeholder 21"/>
          <p:cNvSpPr>
            <a:spLocks noGrp="1"/>
          </p:cNvSpPr>
          <p:nvPr>
            <p:ph type="body" sz="quarter" idx="14" hasCustomPrompt="1"/>
          </p:nvPr>
        </p:nvSpPr>
        <p:spPr>
          <a:xfrm>
            <a:off x="884242" y="1655966"/>
            <a:ext cx="5373684" cy="380867"/>
          </a:xfrm>
          <a:prstGeom prst="rect">
            <a:avLst/>
          </a:prstGeom>
        </p:spPr>
        <p:txBody>
          <a:bodyPr/>
          <a:lstStyle>
            <a:lvl1pPr marL="0" indent="0">
              <a:buFontTx/>
              <a:buNone/>
              <a:defRPr sz="2000" b="1" i="0" baseline="0">
                <a:solidFill>
                  <a:srgbClr val="F47920"/>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(minimal text as bullet points)</a:t>
            </a:r>
          </a:p>
          <a:p>
            <a:pPr lvl="0"/>
            <a:endParaRPr lang="en-US"/>
          </a:p>
        </p:txBody>
      </p:sp>
    </p:spTree>
    <p:extLst>
      <p:ext uri="{BB962C8B-B14F-4D97-AF65-F5344CB8AC3E}">
        <p14:creationId xmlns:p14="http://schemas.microsoft.com/office/powerpoint/2010/main" val="363941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659" cy="5143498"/>
          </a:xfrm>
          <a:prstGeom prst="rect">
            <a:avLst/>
          </a:prstGeom>
        </p:spPr>
      </p:pic>
      <p:sp>
        <p:nvSpPr>
          <p:cNvPr id="22" name="Text Placeholder 21"/>
          <p:cNvSpPr>
            <a:spLocks noGrp="1"/>
          </p:cNvSpPr>
          <p:nvPr>
            <p:ph type="body" sz="quarter" idx="13" hasCustomPrompt="1"/>
          </p:nvPr>
        </p:nvSpPr>
        <p:spPr>
          <a:xfrm>
            <a:off x="5213117" y="1242206"/>
            <a:ext cx="3417535" cy="2462958"/>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F47920"/>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err="1"/>
              <a:t>Lorem</a:t>
            </a:r>
            <a:r>
              <a:rPr lang="en-US"/>
              <a:t> </a:t>
            </a:r>
            <a:r>
              <a:rPr lang="en-US" err="1"/>
              <a:t>ipsum</a:t>
            </a:r>
            <a:r>
              <a:rPr lang="en-US"/>
              <a:t>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Morbi</a:t>
            </a:r>
            <a:r>
              <a:rPr lang="en-US"/>
              <a:t> vitae </a:t>
            </a:r>
            <a:r>
              <a:rPr lang="en-US" err="1"/>
              <a:t>nibh</a:t>
            </a:r>
            <a:r>
              <a:rPr lang="en-US"/>
              <a:t> est.</a:t>
            </a:r>
          </a:p>
          <a:p>
            <a:pPr lvl="0"/>
            <a:r>
              <a:rPr lang="en-US"/>
              <a:t>Maecenas vitae quam et </a:t>
            </a:r>
            <a:r>
              <a:rPr lang="en-US" err="1"/>
              <a:t>leo</a:t>
            </a:r>
            <a:r>
              <a:rPr lang="en-US"/>
              <a:t> </a:t>
            </a:r>
            <a:r>
              <a:rPr lang="en-US" err="1"/>
              <a:t>vulputate</a:t>
            </a:r>
            <a:r>
              <a:rPr lang="en-US"/>
              <a:t> </a:t>
            </a:r>
            <a:r>
              <a:rPr lang="en-US" err="1"/>
              <a:t>maximus</a:t>
            </a:r>
            <a:r>
              <a:rPr lang="en-US"/>
              <a:t> </a:t>
            </a:r>
            <a:r>
              <a:rPr lang="en-US" err="1"/>
              <a:t>quis</a:t>
            </a:r>
            <a:r>
              <a:rPr lang="en-US"/>
              <a:t> a </a:t>
            </a:r>
            <a:r>
              <a:rPr lang="en-US" err="1"/>
              <a:t>tortor</a:t>
            </a:r>
            <a:r>
              <a:rPr lang="en-US"/>
              <a:t>. </a:t>
            </a:r>
            <a:r>
              <a:rPr lang="en-US" err="1"/>
              <a:t>Vivamus</a:t>
            </a:r>
            <a:r>
              <a:rPr lang="en-US"/>
              <a:t> </a:t>
            </a:r>
            <a:r>
              <a:rPr lang="en-US" err="1"/>
              <a:t>tincidunt</a:t>
            </a:r>
            <a:r>
              <a:rPr lang="en-US"/>
              <a:t> </a:t>
            </a:r>
            <a:r>
              <a:rPr lang="en-US" err="1"/>
              <a:t>lacinia</a:t>
            </a:r>
            <a:r>
              <a:rPr lang="en-US"/>
              <a:t> </a:t>
            </a:r>
            <a:r>
              <a:rPr lang="en-US" err="1"/>
              <a:t>tempor</a:t>
            </a:r>
            <a:r>
              <a:rPr lang="en-US"/>
              <a:t>.</a:t>
            </a:r>
          </a:p>
          <a:p>
            <a:pPr lvl="0"/>
            <a:r>
              <a:rPr lang="en-US" err="1"/>
              <a:t>Nunc</a:t>
            </a:r>
            <a:r>
              <a:rPr lang="en-US"/>
              <a:t> a </a:t>
            </a:r>
            <a:r>
              <a:rPr lang="en-US" err="1"/>
              <a:t>nisl</a:t>
            </a:r>
            <a:r>
              <a:rPr lang="en-US"/>
              <a:t> vitae </a:t>
            </a:r>
            <a:r>
              <a:rPr lang="en-US" err="1"/>
              <a:t>massa</a:t>
            </a:r>
            <a:r>
              <a:rPr lang="en-US"/>
              <a:t> </a:t>
            </a:r>
            <a:r>
              <a:rPr lang="en-US" err="1"/>
              <a:t>volutpat</a:t>
            </a:r>
            <a:r>
              <a:rPr lang="en-US"/>
              <a:t> </a:t>
            </a:r>
            <a:r>
              <a:rPr lang="en-US" err="1"/>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p:txBody>
      </p:sp>
      <p:sp>
        <p:nvSpPr>
          <p:cNvPr id="23" name="Text Placeholder 21"/>
          <p:cNvSpPr>
            <a:spLocks noGrp="1"/>
          </p:cNvSpPr>
          <p:nvPr>
            <p:ph type="body" sz="quarter" idx="14" hasCustomPrompt="1"/>
          </p:nvPr>
        </p:nvSpPr>
        <p:spPr>
          <a:xfrm>
            <a:off x="5213117" y="455151"/>
            <a:ext cx="3417536" cy="683344"/>
          </a:xfrm>
          <a:prstGeom prst="rect">
            <a:avLst/>
          </a:prstGeom>
        </p:spPr>
        <p:txBody>
          <a:bodyPr/>
          <a:lstStyle>
            <a:lvl1pPr marL="0" indent="0">
              <a:buFontTx/>
              <a:buNone/>
              <a:defRPr sz="2000" b="1" i="0" baseline="0">
                <a:solidFill>
                  <a:srgbClr val="F47920"/>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(two border images portrait)</a:t>
            </a:r>
          </a:p>
          <a:p>
            <a:pPr lvl="0"/>
            <a:endParaRPr lang="en-US"/>
          </a:p>
        </p:txBody>
      </p:sp>
      <p:sp>
        <p:nvSpPr>
          <p:cNvPr id="6" name="Picture Placeholder 7"/>
          <p:cNvSpPr>
            <a:spLocks noGrp="1"/>
          </p:cNvSpPr>
          <p:nvPr>
            <p:ph type="pic" sz="quarter" idx="10"/>
          </p:nvPr>
        </p:nvSpPr>
        <p:spPr>
          <a:xfrm>
            <a:off x="409074" y="455151"/>
            <a:ext cx="2109537" cy="3017965"/>
          </a:xfrm>
          <a:prstGeom prst="rect">
            <a:avLst/>
          </a:prstGeom>
          <a:ln w="34925">
            <a:solidFill>
              <a:srgbClr val="F47920"/>
            </a:solidFill>
          </a:ln>
          <a:effectLst/>
        </p:spPr>
        <p:txBody>
          <a:bodyPr/>
          <a:lstStyle/>
          <a:p>
            <a:endParaRPr lang="en-US"/>
          </a:p>
        </p:txBody>
      </p:sp>
      <p:sp>
        <p:nvSpPr>
          <p:cNvPr id="7" name="Picture Placeholder 7"/>
          <p:cNvSpPr>
            <a:spLocks noGrp="1"/>
          </p:cNvSpPr>
          <p:nvPr>
            <p:ph type="pic" sz="quarter" idx="15"/>
          </p:nvPr>
        </p:nvSpPr>
        <p:spPr>
          <a:xfrm>
            <a:off x="2759242" y="455151"/>
            <a:ext cx="2109537" cy="3017965"/>
          </a:xfrm>
          <a:prstGeom prst="rect">
            <a:avLst/>
          </a:prstGeom>
          <a:ln w="34925">
            <a:solidFill>
              <a:srgbClr val="F47920"/>
            </a:solidFill>
          </a:ln>
          <a:effectLst/>
        </p:spPr>
        <p:txBody>
          <a:bodyPr/>
          <a:lstStyle/>
          <a:p>
            <a:endParaRPr lang="en-US"/>
          </a:p>
        </p:txBody>
      </p:sp>
    </p:spTree>
    <p:extLst>
      <p:ext uri="{BB962C8B-B14F-4D97-AF65-F5344CB8AC3E}">
        <p14:creationId xmlns:p14="http://schemas.microsoft.com/office/powerpoint/2010/main" val="132517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E15C939D-2E9F-4A35-B4E8-720415ED3C58}" type="datetimeFigureOut">
              <a:rPr lang="en-GB" smtClean="0"/>
              <a:t>27/04/2023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A7BC39-AC25-4A27-88F2-4C92D79FF593}" type="slidenum">
              <a:rPr lang="en-GB" smtClean="0"/>
              <a:t>‹#›</a:t>
            </a:fld>
            <a:endParaRPr lang="en-GB"/>
          </a:p>
        </p:txBody>
      </p:sp>
    </p:spTree>
    <p:extLst>
      <p:ext uri="{BB962C8B-B14F-4D97-AF65-F5344CB8AC3E}">
        <p14:creationId xmlns:p14="http://schemas.microsoft.com/office/powerpoint/2010/main" val="3763258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659" cy="5143499"/>
          </a:xfrm>
          <a:prstGeom prst="rect">
            <a:avLst/>
          </a:prstGeom>
        </p:spPr>
      </p:pic>
      <p:sp>
        <p:nvSpPr>
          <p:cNvPr id="22" name="Text Placeholder 21"/>
          <p:cNvSpPr>
            <a:spLocks noGrp="1"/>
          </p:cNvSpPr>
          <p:nvPr>
            <p:ph type="body" sz="quarter" idx="13" hasCustomPrompt="1"/>
          </p:nvPr>
        </p:nvSpPr>
        <p:spPr>
          <a:xfrm>
            <a:off x="884241" y="2324358"/>
            <a:ext cx="7642141" cy="2462958"/>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F47920"/>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Important parts of the bullet can be highlighted in a bold weight for added impact.</a:t>
            </a:r>
          </a:p>
          <a:p>
            <a:pPr lvl="0"/>
            <a:r>
              <a:rPr lang="en-US"/>
              <a:t>Maecenas vitae quam et </a:t>
            </a:r>
            <a:r>
              <a:rPr lang="en-US" err="1"/>
              <a:t>leo</a:t>
            </a:r>
            <a:r>
              <a:rPr lang="en-US"/>
              <a:t> </a:t>
            </a:r>
            <a:r>
              <a:rPr lang="en-US" err="1"/>
              <a:t>vulputate</a:t>
            </a:r>
            <a:r>
              <a:rPr lang="en-US"/>
              <a:t> </a:t>
            </a:r>
            <a:r>
              <a:rPr lang="en-US" err="1"/>
              <a:t>maximus</a:t>
            </a:r>
            <a:r>
              <a:rPr lang="en-US"/>
              <a:t> </a:t>
            </a:r>
            <a:r>
              <a:rPr lang="en-US" err="1"/>
              <a:t>quis</a:t>
            </a:r>
            <a:r>
              <a:rPr lang="en-US"/>
              <a:t> a </a:t>
            </a:r>
            <a:r>
              <a:rPr lang="en-US" err="1"/>
              <a:t>tortor</a:t>
            </a:r>
            <a:r>
              <a:rPr lang="en-US"/>
              <a:t>. </a:t>
            </a:r>
            <a:r>
              <a:rPr lang="en-US" err="1"/>
              <a:t>Vivamus</a:t>
            </a:r>
            <a:r>
              <a:rPr lang="en-US"/>
              <a:t> </a:t>
            </a:r>
            <a:r>
              <a:rPr lang="en-US" err="1"/>
              <a:t>tincidunt</a:t>
            </a:r>
            <a:r>
              <a:rPr lang="en-US"/>
              <a:t> </a:t>
            </a:r>
            <a:r>
              <a:rPr lang="en-US" err="1"/>
              <a:t>lacinia</a:t>
            </a:r>
            <a:r>
              <a:rPr lang="en-US"/>
              <a:t> </a:t>
            </a:r>
            <a:r>
              <a:rPr lang="en-US" err="1"/>
              <a:t>tempor</a:t>
            </a:r>
            <a:r>
              <a:rPr lang="en-US"/>
              <a:t>.</a:t>
            </a:r>
          </a:p>
          <a:p>
            <a:pPr lvl="0"/>
            <a:r>
              <a:rPr lang="en-US" err="1"/>
              <a:t>Nunc</a:t>
            </a:r>
            <a:r>
              <a:rPr lang="en-US"/>
              <a:t> a </a:t>
            </a:r>
            <a:r>
              <a:rPr lang="en-US" err="1"/>
              <a:t>nisl</a:t>
            </a:r>
            <a:r>
              <a:rPr lang="en-US"/>
              <a:t> vitae </a:t>
            </a:r>
            <a:r>
              <a:rPr lang="en-US" err="1"/>
              <a:t>massa</a:t>
            </a:r>
            <a:r>
              <a:rPr lang="en-US"/>
              <a:t> </a:t>
            </a:r>
            <a:r>
              <a:rPr lang="en-US" err="1"/>
              <a:t>volutpat</a:t>
            </a:r>
            <a:r>
              <a:rPr lang="en-US"/>
              <a:t> </a:t>
            </a:r>
            <a:r>
              <a:rPr lang="en-US" err="1"/>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p:txBody>
      </p:sp>
      <p:sp>
        <p:nvSpPr>
          <p:cNvPr id="23" name="Text Placeholder 21"/>
          <p:cNvSpPr>
            <a:spLocks noGrp="1"/>
          </p:cNvSpPr>
          <p:nvPr>
            <p:ph type="body" sz="quarter" idx="14" hasCustomPrompt="1"/>
          </p:nvPr>
        </p:nvSpPr>
        <p:spPr>
          <a:xfrm>
            <a:off x="884242" y="1641014"/>
            <a:ext cx="5030784" cy="380867"/>
          </a:xfrm>
          <a:prstGeom prst="rect">
            <a:avLst/>
          </a:prstGeom>
        </p:spPr>
        <p:txBody>
          <a:bodyPr/>
          <a:lstStyle>
            <a:lvl1pPr marL="0" indent="0">
              <a:buFontTx/>
              <a:buNone/>
              <a:defRPr sz="2000" b="1" i="0" baseline="0">
                <a:solidFill>
                  <a:srgbClr val="F47920"/>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(minimal text as bullet points)</a:t>
            </a:r>
          </a:p>
          <a:p>
            <a:pPr lvl="0"/>
            <a:endParaRPr lang="en-US"/>
          </a:p>
        </p:txBody>
      </p:sp>
    </p:spTree>
    <p:extLst>
      <p:ext uri="{BB962C8B-B14F-4D97-AF65-F5344CB8AC3E}">
        <p14:creationId xmlns:p14="http://schemas.microsoft.com/office/powerpoint/2010/main" val="4167073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473" y="-67296"/>
            <a:ext cx="9364199" cy="1448464"/>
          </a:xfrm>
          <a:prstGeom prst="rect">
            <a:avLst/>
          </a:prstGeom>
        </p:spPr>
      </p:pic>
      <p:sp>
        <p:nvSpPr>
          <p:cNvPr id="9" name="Text Placeholder 3"/>
          <p:cNvSpPr>
            <a:spLocks noGrp="1"/>
          </p:cNvSpPr>
          <p:nvPr>
            <p:ph type="body" sz="quarter" idx="4294967295"/>
          </p:nvPr>
        </p:nvSpPr>
        <p:spPr>
          <a:xfrm>
            <a:off x="884241" y="1763577"/>
            <a:ext cx="6110339" cy="2749156"/>
          </a:xfrm>
          <a:prstGeom prst="rect">
            <a:avLst/>
          </a:prstGeom>
        </p:spPr>
        <p:txBody>
          <a:bodyPr/>
          <a:lstStyle/>
          <a:p>
            <a:pPr>
              <a:buClr>
                <a:srgbClr val="F47920"/>
              </a:buClr>
            </a:pPr>
            <a:r>
              <a:rPr lang="en-US">
                <a:latin typeface="+mn-lt"/>
              </a:rPr>
              <a:t>Important parts of the text can be </a:t>
            </a:r>
            <a:r>
              <a:rPr lang="en-US" b="1">
                <a:latin typeface="+mn-lt"/>
                <a:ea typeface="Avenir Next Demi Bold" charset="0"/>
                <a:cs typeface="Avenir Next Demi Bold" charset="0"/>
              </a:rPr>
              <a:t>highlighted in demi bold weight</a:t>
            </a:r>
            <a:r>
              <a:rPr lang="en-US">
                <a:latin typeface="+mn-lt"/>
              </a:rPr>
              <a:t> for added impact.</a:t>
            </a:r>
          </a:p>
          <a:p>
            <a:pPr>
              <a:buClr>
                <a:srgbClr val="F47920"/>
              </a:buClr>
            </a:pPr>
            <a:r>
              <a:rPr lang="en-US" err="1">
                <a:latin typeface="+mn-lt"/>
              </a:rPr>
              <a:t>Nunc</a:t>
            </a:r>
            <a:r>
              <a:rPr lang="en-US">
                <a:latin typeface="+mn-lt"/>
              </a:rPr>
              <a:t> a </a:t>
            </a:r>
            <a:r>
              <a:rPr lang="en-US" err="1">
                <a:latin typeface="+mn-lt"/>
              </a:rPr>
              <a:t>nisl</a:t>
            </a:r>
            <a:r>
              <a:rPr lang="en-US">
                <a:latin typeface="+mn-lt"/>
              </a:rPr>
              <a:t> vitae </a:t>
            </a:r>
            <a:r>
              <a:rPr lang="en-US" b="1" err="1">
                <a:latin typeface="+mn-lt"/>
                <a:ea typeface="Avenir Next Demi Bold" charset="0"/>
                <a:cs typeface="Avenir Next Demi Bold" charset="0"/>
              </a:rPr>
              <a:t>massa</a:t>
            </a:r>
            <a:r>
              <a:rPr lang="en-US" b="1">
                <a:latin typeface="+mn-lt"/>
                <a:ea typeface="Avenir Next Demi Bold" charset="0"/>
                <a:cs typeface="Avenir Next Demi Bold" charset="0"/>
              </a:rPr>
              <a:t> </a:t>
            </a:r>
            <a:r>
              <a:rPr lang="en-US" b="1" err="1">
                <a:latin typeface="+mn-lt"/>
                <a:ea typeface="Avenir Next Demi Bold" charset="0"/>
                <a:cs typeface="Avenir Next Demi Bold" charset="0"/>
              </a:rPr>
              <a:t>volutpat</a:t>
            </a:r>
            <a:r>
              <a:rPr lang="en-US" b="1">
                <a:latin typeface="+mn-lt"/>
                <a:ea typeface="Avenir Next Demi Bold" charset="0"/>
                <a:cs typeface="Avenir Next Demi Bold" charset="0"/>
              </a:rPr>
              <a:t> </a:t>
            </a:r>
            <a:r>
              <a:rPr lang="en-US" b="1" err="1">
                <a:latin typeface="+mn-lt"/>
                <a:ea typeface="Avenir Next Demi Bold" charset="0"/>
                <a:cs typeface="Avenir Next Demi Bold" charset="0"/>
              </a:rPr>
              <a:t>volutpat</a:t>
            </a:r>
            <a:r>
              <a:rPr lang="en-US">
                <a:latin typeface="+mn-lt"/>
              </a:rPr>
              <a:t>. </a:t>
            </a:r>
            <a:r>
              <a:rPr lang="en-US" err="1">
                <a:latin typeface="+mn-lt"/>
              </a:rPr>
              <a:t>Sed</a:t>
            </a:r>
            <a:r>
              <a:rPr lang="en-US">
                <a:latin typeface="+mn-lt"/>
              </a:rPr>
              <a:t> </a:t>
            </a:r>
            <a:r>
              <a:rPr lang="en-US" err="1">
                <a:latin typeface="+mn-lt"/>
              </a:rPr>
              <a:t>bibendum</a:t>
            </a:r>
            <a:r>
              <a:rPr lang="en-US">
                <a:latin typeface="+mn-lt"/>
              </a:rPr>
              <a:t> </a:t>
            </a:r>
            <a:r>
              <a:rPr lang="en-US" err="1">
                <a:latin typeface="+mn-lt"/>
              </a:rPr>
              <a:t>mauris</a:t>
            </a:r>
            <a:r>
              <a:rPr lang="en-US">
                <a:latin typeface="+mn-lt"/>
              </a:rPr>
              <a:t> id </a:t>
            </a:r>
            <a:r>
              <a:rPr lang="en-US" err="1">
                <a:latin typeface="+mn-lt"/>
              </a:rPr>
              <a:t>rutrum</a:t>
            </a:r>
            <a:r>
              <a:rPr lang="en-US">
                <a:latin typeface="+mn-lt"/>
              </a:rPr>
              <a:t> </a:t>
            </a:r>
            <a:r>
              <a:rPr lang="en-US" err="1">
                <a:latin typeface="+mn-lt"/>
              </a:rPr>
              <a:t>feugiat</a:t>
            </a:r>
            <a:r>
              <a:rPr lang="en-US">
                <a:latin typeface="+mn-lt"/>
              </a:rPr>
              <a:t>.</a:t>
            </a:r>
          </a:p>
          <a:p>
            <a:pPr>
              <a:buClr>
                <a:srgbClr val="F47920"/>
              </a:buClr>
            </a:pPr>
            <a:r>
              <a:rPr lang="en-US" b="1">
                <a:latin typeface="+mn-lt"/>
                <a:ea typeface="Avenir Next Demi Bold" charset="0"/>
                <a:cs typeface="Avenir Next Demi Bold" charset="0"/>
              </a:rPr>
              <a:t>Or every bullet point can be in demi bold</a:t>
            </a:r>
            <a:r>
              <a:rPr lang="en-US">
                <a:latin typeface="+mn-lt"/>
              </a:rPr>
              <a:t>.</a:t>
            </a:r>
          </a:p>
          <a:p>
            <a:pPr>
              <a:buClr>
                <a:srgbClr val="F47920"/>
              </a:buClr>
            </a:pPr>
            <a:r>
              <a:rPr lang="en-US" err="1"/>
              <a:t>Nunc</a:t>
            </a:r>
            <a:r>
              <a:rPr lang="en-US"/>
              <a:t> a </a:t>
            </a:r>
            <a:r>
              <a:rPr lang="en-US" err="1"/>
              <a:t>nisl</a:t>
            </a:r>
            <a:r>
              <a:rPr lang="en-US"/>
              <a:t> vitae </a:t>
            </a:r>
            <a:r>
              <a:rPr lang="en-US" b="1" err="1">
                <a:ea typeface="Avenir Next Demi Bold" charset="0"/>
                <a:cs typeface="Avenir Next Demi Bold" charset="0"/>
              </a:rPr>
              <a:t>massa</a:t>
            </a:r>
            <a:r>
              <a:rPr lang="en-US" b="1">
                <a:ea typeface="Avenir Next Demi Bold" charset="0"/>
                <a:cs typeface="Avenir Next Demi Bold" charset="0"/>
              </a:rPr>
              <a:t> </a:t>
            </a:r>
            <a:r>
              <a:rPr lang="en-US" b="1" err="1">
                <a:ea typeface="Avenir Next Demi Bold" charset="0"/>
                <a:cs typeface="Avenir Next Demi Bold" charset="0"/>
              </a:rPr>
              <a:t>volutpat</a:t>
            </a:r>
            <a:r>
              <a:rPr lang="en-US" b="1">
                <a:ea typeface="Avenir Next Demi Bold" charset="0"/>
                <a:cs typeface="Avenir Next Demi Bold" charset="0"/>
              </a:rPr>
              <a:t> </a:t>
            </a:r>
            <a:r>
              <a:rPr lang="en-US" b="1" err="1">
                <a:ea typeface="Avenir Next Demi Bold" charset="0"/>
                <a:cs typeface="Avenir Next Demi Bold" charset="0"/>
              </a:rPr>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a:p>
            <a:pPr>
              <a:buClr>
                <a:srgbClr val="00B2DD"/>
              </a:buClr>
            </a:pPr>
            <a:endParaRPr lang="en-US">
              <a:latin typeface="+mn-lt"/>
            </a:endParaRPr>
          </a:p>
          <a:p>
            <a:pPr>
              <a:buClr>
                <a:srgbClr val="00B2DD"/>
              </a:buClr>
            </a:pPr>
            <a:endParaRPr lang="en-US">
              <a:latin typeface="+mn-lt"/>
            </a:endParaRPr>
          </a:p>
        </p:txBody>
      </p:sp>
      <p:sp>
        <p:nvSpPr>
          <p:cNvPr id="10" name="Text Placeholder 4"/>
          <p:cNvSpPr>
            <a:spLocks noGrp="1"/>
          </p:cNvSpPr>
          <p:nvPr>
            <p:ph type="body" sz="quarter" idx="4294967295"/>
          </p:nvPr>
        </p:nvSpPr>
        <p:spPr>
          <a:xfrm>
            <a:off x="884242" y="1215700"/>
            <a:ext cx="5373684" cy="380867"/>
          </a:xfrm>
          <a:prstGeom prst="rect">
            <a:avLst/>
          </a:prstGeom>
        </p:spPr>
        <p:txBody>
          <a:bodyPr/>
          <a:lstStyle/>
          <a:p>
            <a:pPr marL="0" indent="0">
              <a:buNone/>
            </a:pPr>
            <a:r>
              <a:rPr lang="en-US">
                <a:solidFill>
                  <a:srgbClr val="F47920"/>
                </a:solidFill>
                <a:latin typeface="+mn-lt"/>
              </a:rPr>
              <a:t>Page title (more bullet points)</a:t>
            </a:r>
          </a:p>
          <a:p>
            <a:endParaRPr lang="en-US">
              <a:solidFill>
                <a:srgbClr val="00B2DD"/>
              </a:solidFill>
              <a:latin typeface="+mn-lt"/>
            </a:endParaRPr>
          </a:p>
        </p:txBody>
      </p:sp>
    </p:spTree>
    <p:extLst>
      <p:ext uri="{BB962C8B-B14F-4D97-AF65-F5344CB8AC3E}">
        <p14:creationId xmlns:p14="http://schemas.microsoft.com/office/powerpoint/2010/main" val="1936804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438565"/>
      </p:ext>
    </p:extLst>
  </p:cSld>
  <p:clrMap bg1="lt1" tx1="dk1" bg2="lt2" tx2="dk2" accent1="accent1" accent2="accent2" accent3="accent3" accent4="accent4" accent5="accent5" accent6="accent6" hlink="hlink" folHlink="folHlink"/>
  <p:sldLayoutIdLst>
    <p:sldLayoutId id="2147483666" r:id="rId1"/>
    <p:sldLayoutId id="2147483696" r:id="rId2"/>
    <p:sldLayoutId id="2147483667" r:id="rId3"/>
    <p:sldLayoutId id="2147483697" r:id="rId4"/>
    <p:sldLayoutId id="2147483692" r:id="rId5"/>
    <p:sldLayoutId id="2147483694" r:id="rId6"/>
    <p:sldLayoutId id="2147483695" r:id="rId7"/>
    <p:sldLayoutId id="2147483698" r:id="rId8"/>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7.sv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2.png"/><Relationship Id="rId7" Type="http://schemas.openxmlformats.org/officeDocument/2006/relationships/diagramColors" Target="../diagrams/colors3.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7.sv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
            <a:ext cx="9143659" cy="5143498"/>
          </a:xfrm>
          <a:prstGeom prst="rect">
            <a:avLst/>
          </a:prstGeom>
        </p:spPr>
      </p:pic>
      <p:sp>
        <p:nvSpPr>
          <p:cNvPr id="7" name="Title 1"/>
          <p:cNvSpPr txBox="1">
            <a:spLocks/>
          </p:cNvSpPr>
          <p:nvPr/>
        </p:nvSpPr>
        <p:spPr>
          <a:xfrm>
            <a:off x="231487" y="3320718"/>
            <a:ext cx="7602033" cy="1477286"/>
          </a:xfrm>
          <a:prstGeom prst="rect">
            <a:avLst/>
          </a:prstGeom>
        </p:spPr>
        <p:txBody>
          <a:bodyPr lIns="91440" tIns="45720" rIns="91440" bIns="45720"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2800">
                <a:solidFill>
                  <a:srgbClr val="F47920"/>
                </a:solidFill>
              </a:rPr>
              <a:t>Amplifying Student Voices</a:t>
            </a:r>
          </a:p>
          <a:p>
            <a:pPr>
              <a:lnSpc>
                <a:spcPct val="80000"/>
              </a:lnSpc>
            </a:pPr>
            <a:r>
              <a:rPr lang="en-US" sz="1800" b="0">
                <a:solidFill>
                  <a:srgbClr val="F47920"/>
                </a:solidFill>
                <a:latin typeface="Avenir Next"/>
              </a:rPr>
              <a:t>Widening Participation and Social Mobility </a:t>
            </a:r>
            <a:endParaRPr lang="en-US" sz="1800" b="0">
              <a:solidFill>
                <a:srgbClr val="F47920"/>
              </a:solidFill>
            </a:endParaRPr>
          </a:p>
          <a:p>
            <a:pPr algn="just">
              <a:lnSpc>
                <a:spcPct val="80000"/>
              </a:lnSpc>
            </a:pPr>
            <a:endParaRPr lang="en-US" sz="1400" b="0">
              <a:solidFill>
                <a:srgbClr val="F47920"/>
              </a:solidFill>
              <a:latin typeface="Avenir Next"/>
            </a:endParaRPr>
          </a:p>
          <a:p>
            <a:pPr algn="just">
              <a:lnSpc>
                <a:spcPct val="100000"/>
              </a:lnSpc>
            </a:pPr>
            <a:r>
              <a:rPr lang="en-US" sz="1200" b="0">
                <a:solidFill>
                  <a:srgbClr val="F47920"/>
                </a:solidFill>
                <a:latin typeface="Avenir Next"/>
              </a:rPr>
              <a:t>Cherryl Jones, Widening Access and Lifecycle Manager</a:t>
            </a:r>
          </a:p>
          <a:p>
            <a:pPr algn="just">
              <a:lnSpc>
                <a:spcPct val="100000"/>
              </a:lnSpc>
            </a:pPr>
            <a:r>
              <a:rPr lang="en-US" sz="1200" b="0">
                <a:solidFill>
                  <a:srgbClr val="F47920"/>
                </a:solidFill>
                <a:latin typeface="Avenir Next"/>
              </a:rPr>
              <a:t>Jo Bowers, Warwick Scholars Lead</a:t>
            </a:r>
          </a:p>
          <a:p>
            <a:pPr algn="just">
              <a:lnSpc>
                <a:spcPct val="100000"/>
              </a:lnSpc>
            </a:pPr>
            <a:r>
              <a:rPr lang="en-US" sz="1200" b="0">
                <a:solidFill>
                  <a:srgbClr val="F47920"/>
                </a:solidFill>
                <a:latin typeface="Avenir Next"/>
              </a:rPr>
              <a:t>Emily Cannon, Priority Groups Lead</a:t>
            </a:r>
          </a:p>
          <a:p>
            <a:pPr algn="just">
              <a:lnSpc>
                <a:spcPct val="80000"/>
              </a:lnSpc>
            </a:pPr>
            <a:endParaRPr lang="en-US" sz="1400" b="0">
              <a:solidFill>
                <a:srgbClr val="F47920"/>
              </a:solidFill>
              <a:latin typeface="Avenir Next"/>
            </a:endParaRPr>
          </a:p>
          <a:p>
            <a:pPr algn="just">
              <a:lnSpc>
                <a:spcPct val="80000"/>
              </a:lnSpc>
            </a:pPr>
            <a:endParaRPr lang="en-US" sz="1600">
              <a:solidFill>
                <a:srgbClr val="F47920"/>
              </a:solidFill>
            </a:endParaRPr>
          </a:p>
        </p:txBody>
      </p:sp>
      <p:sp>
        <p:nvSpPr>
          <p:cNvPr id="8" name="Subtitle 2"/>
          <p:cNvSpPr txBox="1">
            <a:spLocks/>
          </p:cNvSpPr>
          <p:nvPr/>
        </p:nvSpPr>
        <p:spPr>
          <a:xfrm>
            <a:off x="603504" y="3968735"/>
            <a:ext cx="6858000" cy="607873"/>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endParaRPr lang="en-GB" sz="1800">
              <a:solidFill>
                <a:srgbClr val="F47920"/>
              </a:solidFill>
              <a:latin typeface="+mn-lt"/>
            </a:endParaRPr>
          </a:p>
        </p:txBody>
      </p:sp>
      <p:sp>
        <p:nvSpPr>
          <p:cNvPr id="9" name="Subtitle 2"/>
          <p:cNvSpPr txBox="1">
            <a:spLocks/>
          </p:cNvSpPr>
          <p:nvPr/>
        </p:nvSpPr>
        <p:spPr>
          <a:xfrm>
            <a:off x="603504" y="4798004"/>
            <a:ext cx="8540496" cy="284977"/>
          </a:xfrm>
          <a:prstGeom prst="rect">
            <a:avLst/>
          </a:prstGeom>
        </p:spPr>
        <p:txBody>
          <a:bodyPr vert="horz" lIns="91440" tIns="45720" rIns="91440" bIns="45720" rtlCol="0" anchor="t">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r"/>
            <a:r>
              <a:rPr lang="en-GB" sz="1000">
                <a:solidFill>
                  <a:schemeClr val="tx1">
                    <a:lumMod val="50000"/>
                    <a:lumOff val="50000"/>
                  </a:schemeClr>
                </a:solidFill>
                <a:latin typeface="+mn-lt"/>
                <a:ea typeface="Avenir Next" charset="0"/>
                <a:cs typeface="Avenir Next" charset="0"/>
              </a:rPr>
              <a:t>8</a:t>
            </a:r>
            <a:r>
              <a:rPr lang="en-GB" sz="1000" baseline="30000">
                <a:solidFill>
                  <a:schemeClr val="tx1">
                    <a:lumMod val="50000"/>
                    <a:lumOff val="50000"/>
                  </a:schemeClr>
                </a:solidFill>
                <a:latin typeface="+mn-lt"/>
                <a:ea typeface="Avenir Next" charset="0"/>
                <a:cs typeface="Avenir Next" charset="0"/>
              </a:rPr>
              <a:t>th</a:t>
            </a:r>
            <a:r>
              <a:rPr lang="en-GB" sz="1000">
                <a:solidFill>
                  <a:schemeClr val="tx1">
                    <a:lumMod val="50000"/>
                    <a:lumOff val="50000"/>
                  </a:schemeClr>
                </a:solidFill>
                <a:latin typeface="+mn-lt"/>
                <a:ea typeface="Avenir Next" charset="0"/>
                <a:cs typeface="Avenir Next" charset="0"/>
              </a:rPr>
              <a:t> March 2023   WP Student and Staff Network Conference</a:t>
            </a:r>
            <a:endParaRPr lang="en-US" sz="1000">
              <a:solidFill>
                <a:schemeClr val="tx1">
                  <a:lumMod val="50000"/>
                  <a:lumOff val="50000"/>
                </a:schemeClr>
              </a:solidFill>
              <a:cs typeface="Calibri"/>
            </a:endParaRPr>
          </a:p>
        </p:txBody>
      </p:sp>
    </p:spTree>
    <p:extLst>
      <p:ext uri="{BB962C8B-B14F-4D97-AF65-F5344CB8AC3E}">
        <p14:creationId xmlns:p14="http://schemas.microsoft.com/office/powerpoint/2010/main" val="3380789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CDD4BA4-3AE8-E089-A4DE-EE2412932293}"/>
              </a:ext>
            </a:extLst>
          </p:cNvPr>
          <p:cNvSpPr>
            <a:spLocks noGrp="1"/>
          </p:cNvSpPr>
          <p:nvPr>
            <p:ph type="body" sz="quarter" idx="13"/>
          </p:nvPr>
        </p:nvSpPr>
        <p:spPr>
          <a:xfrm>
            <a:off x="456538" y="2007267"/>
            <a:ext cx="7642141" cy="2677133"/>
          </a:xfrm>
        </p:spPr>
        <p:txBody>
          <a:bodyPr>
            <a:normAutofit fontScale="77500" lnSpcReduction="20000"/>
          </a:bodyPr>
          <a:lstStyle/>
          <a:p>
            <a:pPr marL="457200" indent="-457200">
              <a:buFont typeface="+mj-lt"/>
              <a:buAutoNum type="arabicPeriod"/>
            </a:pPr>
            <a:r>
              <a:rPr lang="en-GB"/>
              <a:t>You hold regular student voice meetings/opportunities. The same 4-5 people attend and the discussions tend to cover the same issues. </a:t>
            </a:r>
          </a:p>
          <a:p>
            <a:pPr marL="457200" indent="-457200">
              <a:buFont typeface="+mj-lt"/>
              <a:buAutoNum type="arabicPeriod"/>
            </a:pPr>
            <a:r>
              <a:rPr lang="en-GB"/>
              <a:t>You have developed a programme to support students to access virtual careers skills development but struggle to fill the places. </a:t>
            </a:r>
          </a:p>
          <a:p>
            <a:pPr marL="457200" indent="-457200">
              <a:buFont typeface="+mj-lt"/>
              <a:buAutoNum type="arabicPeriod"/>
            </a:pPr>
            <a:r>
              <a:rPr lang="en-GB"/>
              <a:t>You’ve had feedback from a few students about the mitigating circumstances process hasn’t worked for their situation and one of those students has subsequently dropped out of their studies. </a:t>
            </a:r>
          </a:p>
          <a:p>
            <a:pPr marL="457200" indent="-457200">
              <a:buFont typeface="+mj-lt"/>
              <a:buAutoNum type="arabicPeriod"/>
            </a:pPr>
            <a:r>
              <a:rPr lang="en-GB"/>
              <a:t>You send out frequent newsletters with opportunities but don’t hear much back and have no way of checking whether they are being opened or read, or which students are accessing the opportunities. </a:t>
            </a:r>
          </a:p>
          <a:p>
            <a:pPr marL="457200" indent="-457200">
              <a:buFont typeface="+mj-lt"/>
              <a:buAutoNum type="arabicPeriod"/>
            </a:pPr>
            <a:endParaRPr lang="en-GB"/>
          </a:p>
        </p:txBody>
      </p:sp>
      <p:sp>
        <p:nvSpPr>
          <p:cNvPr id="3" name="Text Placeholder 2">
            <a:extLst>
              <a:ext uri="{FF2B5EF4-FFF2-40B4-BE49-F238E27FC236}">
                <a16:creationId xmlns:a16="http://schemas.microsoft.com/office/drawing/2014/main" id="{8D9CAE59-4AA8-B8D0-AC40-105ED6127CD6}"/>
              </a:ext>
            </a:extLst>
          </p:cNvPr>
          <p:cNvSpPr>
            <a:spLocks noGrp="1"/>
          </p:cNvSpPr>
          <p:nvPr>
            <p:ph type="body" sz="quarter" idx="14"/>
          </p:nvPr>
        </p:nvSpPr>
        <p:spPr>
          <a:xfrm>
            <a:off x="323803" y="1191188"/>
            <a:ext cx="6408836" cy="740851"/>
          </a:xfrm>
        </p:spPr>
        <p:txBody>
          <a:bodyPr/>
          <a:lstStyle/>
          <a:p>
            <a:r>
              <a:rPr lang="en-GB"/>
              <a:t>Scenarios – what can you ‘hear’ from these situations? What do you do with the information? </a:t>
            </a:r>
          </a:p>
        </p:txBody>
      </p:sp>
    </p:spTree>
    <p:extLst>
      <p:ext uri="{BB962C8B-B14F-4D97-AF65-F5344CB8AC3E}">
        <p14:creationId xmlns:p14="http://schemas.microsoft.com/office/powerpoint/2010/main" val="38658399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D653C61-265F-56AC-9AE3-B0BEB782884D}"/>
              </a:ext>
            </a:extLst>
          </p:cNvPr>
          <p:cNvSpPr>
            <a:spLocks noGrp="1"/>
          </p:cNvSpPr>
          <p:nvPr>
            <p:ph type="body" sz="quarter" idx="13"/>
          </p:nvPr>
        </p:nvSpPr>
        <p:spPr/>
        <p:txBody>
          <a:bodyPr lIns="91440" tIns="45720" rIns="91440" bIns="45720" anchor="t"/>
          <a:lstStyle/>
          <a:p>
            <a:r>
              <a:rPr lang="en-GB"/>
              <a:t>We have a responsibility for how we use students' voices</a:t>
            </a:r>
          </a:p>
          <a:p>
            <a:r>
              <a:rPr lang="en-GB">
                <a:ea typeface="+mn-lt"/>
                <a:cs typeface="+mn-lt"/>
              </a:rPr>
              <a:t>Advocacy over 'exploitation'</a:t>
            </a:r>
            <a:endParaRPr lang="en-GB"/>
          </a:p>
          <a:p>
            <a:pPr lvl="1"/>
            <a:r>
              <a:rPr lang="en-GB" b="0">
                <a:latin typeface="Avenir Next Demi Bold"/>
              </a:rPr>
              <a:t>Using the voices of people experiencing hardship without making them the focal point for change (JRF Talking about poverty project)</a:t>
            </a:r>
          </a:p>
          <a:p>
            <a:pPr marL="342900" lvl="1" indent="0">
              <a:buNone/>
            </a:pPr>
            <a:endParaRPr lang="en-GB"/>
          </a:p>
          <a:p>
            <a:r>
              <a:rPr lang="en-GB"/>
              <a:t>Risk benefit analysis</a:t>
            </a:r>
          </a:p>
          <a:p>
            <a:pPr marL="0" indent="0">
              <a:buNone/>
            </a:pPr>
            <a:endParaRPr lang="en-GB" b="1" i="1">
              <a:solidFill>
                <a:schemeClr val="accent2"/>
              </a:solidFill>
            </a:endParaRPr>
          </a:p>
        </p:txBody>
      </p:sp>
      <p:sp>
        <p:nvSpPr>
          <p:cNvPr id="3" name="Text Placeholder 2">
            <a:extLst>
              <a:ext uri="{FF2B5EF4-FFF2-40B4-BE49-F238E27FC236}">
                <a16:creationId xmlns:a16="http://schemas.microsoft.com/office/drawing/2014/main" id="{5D4EEB08-F4C1-771A-5E55-F094F365667E}"/>
              </a:ext>
            </a:extLst>
          </p:cNvPr>
          <p:cNvSpPr>
            <a:spLocks noGrp="1"/>
          </p:cNvSpPr>
          <p:nvPr>
            <p:ph type="body" sz="quarter" idx="14"/>
          </p:nvPr>
        </p:nvSpPr>
        <p:spPr/>
        <p:txBody>
          <a:bodyPr/>
          <a:lstStyle/>
          <a:p>
            <a:r>
              <a:rPr lang="en-GB"/>
              <a:t>Empathetic Amplification</a:t>
            </a:r>
          </a:p>
        </p:txBody>
      </p:sp>
      <p:pic>
        <p:nvPicPr>
          <p:cNvPr id="4" name="Picture 3">
            <a:extLst>
              <a:ext uri="{FF2B5EF4-FFF2-40B4-BE49-F238E27FC236}">
                <a16:creationId xmlns:a16="http://schemas.microsoft.com/office/drawing/2014/main" id="{8EA9F2B3-79AA-0111-7A7A-0B57819671FF}"/>
              </a:ext>
            </a:extLst>
          </p:cNvPr>
          <p:cNvPicPr>
            <a:picLocks noChangeAspect="1"/>
          </p:cNvPicPr>
          <p:nvPr/>
        </p:nvPicPr>
        <p:blipFill>
          <a:blip r:embed="rId3"/>
          <a:stretch>
            <a:fillRect/>
          </a:stretch>
        </p:blipFill>
        <p:spPr>
          <a:xfrm>
            <a:off x="82799" y="1035584"/>
            <a:ext cx="842077" cy="842077"/>
          </a:xfrm>
          <a:prstGeom prst="rect">
            <a:avLst/>
          </a:prstGeom>
        </p:spPr>
      </p:pic>
    </p:spTree>
    <p:extLst>
      <p:ext uri="{BB962C8B-B14F-4D97-AF65-F5344CB8AC3E}">
        <p14:creationId xmlns:p14="http://schemas.microsoft.com/office/powerpoint/2010/main" val="2278988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a:xfrm>
            <a:off x="313229" y="1551940"/>
            <a:ext cx="6781042" cy="378993"/>
          </a:xfrm>
        </p:spPr>
        <p:txBody>
          <a:bodyPr lIns="91440" tIns="45720" rIns="91440" bIns="45720" anchor="t"/>
          <a:lstStyle/>
          <a:p>
            <a:r>
              <a:rPr lang="en-US"/>
              <a:t>Amplifying Student Voices – what do we mean?</a:t>
            </a:r>
            <a:endParaRPr lang="en-US" sz="1800">
              <a:solidFill>
                <a:schemeClr val="tx1"/>
              </a:solidFill>
            </a:endParaRPr>
          </a:p>
          <a:p>
            <a:endParaRPr lang="en-US" sz="1600" b="0">
              <a:solidFill>
                <a:schemeClr val="tx1"/>
              </a:solidFill>
            </a:endParaRPr>
          </a:p>
          <a:p>
            <a:r>
              <a:rPr lang="en-US" sz="1600" b="0">
                <a:solidFill>
                  <a:schemeClr val="tx1"/>
                </a:solidFill>
              </a:rPr>
              <a:t>	</a:t>
            </a:r>
            <a:endParaRPr lang="en-GB" sz="1200" b="0" i="0">
              <a:solidFill>
                <a:schemeClr val="tx1"/>
              </a:solidFill>
              <a:effectLst/>
              <a:latin typeface="arial" panose="020B0604020202020204" pitchFamily="34" charset="0"/>
            </a:endParaRPr>
          </a:p>
          <a:p>
            <a:pPr marL="342900" indent="-342900">
              <a:buFont typeface="Arial" panose="020B0604020202020204" pitchFamily="34" charset="0"/>
              <a:buChar char="•"/>
            </a:pPr>
            <a:endParaRPr lang="en-US" sz="1800" b="0">
              <a:solidFill>
                <a:schemeClr val="tx1"/>
              </a:solidFill>
            </a:endParaRPr>
          </a:p>
          <a:p>
            <a:endParaRPr lang="en-US"/>
          </a:p>
        </p:txBody>
      </p:sp>
      <p:pic>
        <p:nvPicPr>
          <p:cNvPr id="16" name="Graphic 15" descr="Open book with table lamp, books, pen and pencil">
            <a:extLst>
              <a:ext uri="{FF2B5EF4-FFF2-40B4-BE49-F238E27FC236}">
                <a16:creationId xmlns:a16="http://schemas.microsoft.com/office/drawing/2014/main" id="{8A21608E-244E-CC9C-168D-44D303FB832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01038" y="3129368"/>
            <a:ext cx="3597875" cy="2631372"/>
          </a:xfrm>
          <a:prstGeom prst="rect">
            <a:avLst/>
          </a:prstGeom>
        </p:spPr>
      </p:pic>
      <p:sp>
        <p:nvSpPr>
          <p:cNvPr id="2" name="TextBox 1">
            <a:extLst>
              <a:ext uri="{FF2B5EF4-FFF2-40B4-BE49-F238E27FC236}">
                <a16:creationId xmlns:a16="http://schemas.microsoft.com/office/drawing/2014/main" id="{ADF4F0CA-16D4-00C1-B9A9-2874B37C9E6E}"/>
              </a:ext>
            </a:extLst>
          </p:cNvPr>
          <p:cNvSpPr txBox="1"/>
          <p:nvPr/>
        </p:nvSpPr>
        <p:spPr>
          <a:xfrm>
            <a:off x="4759516" y="2154505"/>
            <a:ext cx="4005942" cy="1618264"/>
          </a:xfrm>
          <a:prstGeom prst="rect">
            <a:avLst/>
          </a:prstGeom>
          <a:noFill/>
          <a:ln>
            <a:solidFill>
              <a:schemeClr val="accent2"/>
            </a:solidFill>
          </a:ln>
        </p:spPr>
        <p:txBody>
          <a:bodyPr wrap="square" rtlCol="0">
            <a:spAutoFit/>
          </a:bodyPr>
          <a:lstStyle/>
          <a:p>
            <a:pPr>
              <a:lnSpc>
                <a:spcPct val="150000"/>
              </a:lnSpc>
            </a:pPr>
            <a:r>
              <a:rPr lang="en-GB"/>
              <a:t>What does this mean for how we work with Students?</a:t>
            </a:r>
          </a:p>
          <a:p>
            <a:pPr marL="342900" indent="-342900">
              <a:lnSpc>
                <a:spcPct val="150000"/>
              </a:lnSpc>
              <a:buAutoNum type="arabicPeriod"/>
            </a:pPr>
            <a:r>
              <a:rPr lang="en-GB"/>
              <a:t>We want all students to feel heard</a:t>
            </a:r>
          </a:p>
          <a:p>
            <a:pPr marL="342900" indent="-342900">
              <a:lnSpc>
                <a:spcPct val="150000"/>
              </a:lnSpc>
              <a:buAutoNum type="arabicPeriod"/>
            </a:pPr>
            <a:r>
              <a:rPr lang="en-GB"/>
              <a:t>We can help uncover the bigger picture</a:t>
            </a:r>
          </a:p>
          <a:p>
            <a:pPr marL="342900" indent="-342900">
              <a:lnSpc>
                <a:spcPct val="150000"/>
              </a:lnSpc>
              <a:buAutoNum type="arabicPeriod"/>
            </a:pPr>
            <a:r>
              <a:rPr lang="en-GB"/>
              <a:t>We enable students voices to have an impact and effect change</a:t>
            </a:r>
          </a:p>
        </p:txBody>
      </p:sp>
      <p:sp>
        <p:nvSpPr>
          <p:cNvPr id="6" name="TextBox 5">
            <a:extLst>
              <a:ext uri="{FF2B5EF4-FFF2-40B4-BE49-F238E27FC236}">
                <a16:creationId xmlns:a16="http://schemas.microsoft.com/office/drawing/2014/main" id="{0CE5C3A8-D939-29EC-2460-FF202BC0DF31}"/>
              </a:ext>
            </a:extLst>
          </p:cNvPr>
          <p:cNvSpPr txBox="1"/>
          <p:nvPr/>
        </p:nvSpPr>
        <p:spPr>
          <a:xfrm>
            <a:off x="313229" y="2154505"/>
            <a:ext cx="4071257" cy="1500411"/>
          </a:xfrm>
          <a:prstGeom prst="rect">
            <a:avLst/>
          </a:prstGeom>
          <a:noFill/>
        </p:spPr>
        <p:txBody>
          <a:bodyPr wrap="square" rtlCol="0">
            <a:spAutoFit/>
          </a:bodyPr>
          <a:lstStyle/>
          <a:p>
            <a:pPr>
              <a:lnSpc>
                <a:spcPct val="150000"/>
              </a:lnSpc>
            </a:pPr>
            <a:r>
              <a:rPr lang="en-US" sz="1600" b="0">
                <a:solidFill>
                  <a:schemeClr val="tx1"/>
                </a:solidFill>
              </a:rPr>
              <a:t>Definitions of </a:t>
            </a:r>
            <a:r>
              <a:rPr lang="en-US" sz="1600" b="0" i="1">
                <a:solidFill>
                  <a:schemeClr val="tx1"/>
                </a:solidFill>
              </a:rPr>
              <a:t>amplify</a:t>
            </a:r>
            <a:r>
              <a:rPr lang="en-US" sz="1600" b="0">
                <a:solidFill>
                  <a:schemeClr val="tx1"/>
                </a:solidFill>
              </a:rPr>
              <a:t>:</a:t>
            </a:r>
          </a:p>
          <a:p>
            <a:pPr marL="1200150" lvl="2" indent="-342900">
              <a:lnSpc>
                <a:spcPct val="150000"/>
              </a:lnSpc>
              <a:buAutoNum type="arabicPeriod"/>
            </a:pPr>
            <a:r>
              <a:rPr lang="en-GB" sz="1200" b="0" i="0">
                <a:effectLst/>
                <a:latin typeface="arial" panose="020B0604020202020204" pitchFamily="34" charset="0"/>
              </a:rPr>
              <a:t>increase the volume</a:t>
            </a:r>
          </a:p>
          <a:p>
            <a:pPr marL="1200150" lvl="2" indent="-342900">
              <a:lnSpc>
                <a:spcPct val="150000"/>
              </a:lnSpc>
              <a:buAutoNum type="arabicPeriod"/>
            </a:pPr>
            <a:r>
              <a:rPr lang="en-GB" sz="1200" b="0" i="0">
                <a:effectLst/>
                <a:latin typeface="arial" panose="020B0604020202020204" pitchFamily="34" charset="0"/>
              </a:rPr>
              <a:t>enlarge upon or add detail to</a:t>
            </a:r>
          </a:p>
          <a:p>
            <a:pPr marL="1200150" lvl="2" indent="-342900">
              <a:lnSpc>
                <a:spcPct val="150000"/>
              </a:lnSpc>
              <a:buAutoNum type="arabicPeriod"/>
            </a:pPr>
            <a:r>
              <a:rPr lang="en-GB" sz="1200" b="0" i="0">
                <a:effectLst/>
                <a:latin typeface="arial" panose="020B0604020202020204" pitchFamily="34" charset="0"/>
              </a:rPr>
              <a:t>to make larger, greater, or stronger</a:t>
            </a:r>
            <a:endParaRPr lang="en-GB" sz="1200" b="0">
              <a:latin typeface="arial" panose="020B0604020202020204" pitchFamily="34" charset="0"/>
            </a:endParaRPr>
          </a:p>
          <a:p>
            <a:endParaRPr lang="en-GB"/>
          </a:p>
        </p:txBody>
      </p:sp>
      <p:pic>
        <p:nvPicPr>
          <p:cNvPr id="4" name="Picture 3">
            <a:extLst>
              <a:ext uri="{FF2B5EF4-FFF2-40B4-BE49-F238E27FC236}">
                <a16:creationId xmlns:a16="http://schemas.microsoft.com/office/drawing/2014/main" id="{6491DF9B-CBCD-CB74-8809-F2848A3B239B}"/>
              </a:ext>
            </a:extLst>
          </p:cNvPr>
          <p:cNvPicPr>
            <a:picLocks noChangeAspect="1"/>
          </p:cNvPicPr>
          <p:nvPr/>
        </p:nvPicPr>
        <p:blipFill>
          <a:blip r:embed="rId5"/>
          <a:stretch>
            <a:fillRect/>
          </a:stretch>
        </p:blipFill>
        <p:spPr>
          <a:xfrm>
            <a:off x="68688" y="711028"/>
            <a:ext cx="842077" cy="842077"/>
          </a:xfrm>
          <a:prstGeom prst="rect">
            <a:avLst/>
          </a:prstGeom>
        </p:spPr>
      </p:pic>
    </p:spTree>
    <p:extLst>
      <p:ext uri="{BB962C8B-B14F-4D97-AF65-F5344CB8AC3E}">
        <p14:creationId xmlns:p14="http://schemas.microsoft.com/office/powerpoint/2010/main" val="2712210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6AA610C1-8A74-49E3-C84A-2F7C1D9A2311}"/>
              </a:ext>
            </a:extLst>
          </p:cNvPr>
          <p:cNvGraphicFramePr>
            <a:graphicFrameLocks noGrp="1"/>
          </p:cNvGraphicFramePr>
          <p:nvPr>
            <p:extLst>
              <p:ext uri="{D42A27DB-BD31-4B8C-83A1-F6EECF244321}">
                <p14:modId xmlns:p14="http://schemas.microsoft.com/office/powerpoint/2010/main" val="3901389515"/>
              </p:ext>
            </p:extLst>
          </p:nvPr>
        </p:nvGraphicFramePr>
        <p:xfrm>
          <a:off x="272845" y="805139"/>
          <a:ext cx="8598310" cy="4283054"/>
        </p:xfrm>
        <a:graphic>
          <a:graphicData uri="http://schemas.openxmlformats.org/drawingml/2006/table">
            <a:tbl>
              <a:tblPr firstRow="1" bandRow="1">
                <a:tableStyleId>{72833802-FEF1-4C79-8D5D-14CF1EAF98D9}</a:tableStyleId>
              </a:tblPr>
              <a:tblGrid>
                <a:gridCol w="4299155">
                  <a:extLst>
                    <a:ext uri="{9D8B030D-6E8A-4147-A177-3AD203B41FA5}">
                      <a16:colId xmlns:a16="http://schemas.microsoft.com/office/drawing/2014/main" val="435078982"/>
                    </a:ext>
                  </a:extLst>
                </a:gridCol>
                <a:gridCol w="4299155">
                  <a:extLst>
                    <a:ext uri="{9D8B030D-6E8A-4147-A177-3AD203B41FA5}">
                      <a16:colId xmlns:a16="http://schemas.microsoft.com/office/drawing/2014/main" val="1963742545"/>
                    </a:ext>
                  </a:extLst>
                </a:gridCol>
              </a:tblGrid>
              <a:tr h="511486">
                <a:tc>
                  <a:txBody>
                    <a:bodyPr/>
                    <a:lstStyle/>
                    <a:p>
                      <a:pPr algn="ctr"/>
                      <a:r>
                        <a:rPr lang="en-GB" sz="1400"/>
                        <a:t>What they told us</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GB" sz="1400"/>
                        <a:t>How we responded</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7795330"/>
                  </a:ext>
                </a:extLst>
              </a:tr>
              <a:tr h="554361">
                <a:tc>
                  <a:txBody>
                    <a:bodyPr/>
                    <a:lstStyle/>
                    <a:p>
                      <a:r>
                        <a:rPr lang="en-GB" sz="1400"/>
                        <a:t>Finance continues to be a barrier despite myth-busting and IAG</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a:t>Tuition fee discount </a:t>
                      </a:r>
                    </a:p>
                    <a:p>
                      <a:r>
                        <a:rPr lang="en-GB" sz="1400"/>
                        <a:t>Bursary support</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0143697"/>
                  </a:ext>
                </a:extLst>
              </a:tr>
              <a:tr h="554361">
                <a:tc>
                  <a:txBody>
                    <a:bodyPr/>
                    <a:lstStyle/>
                    <a:p>
                      <a:r>
                        <a:rPr lang="en-GB" sz="1400"/>
                        <a:t>Students not feeling confident of getting an offer/getting the grades – even when they do!</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a:t>Reduced offer</a:t>
                      </a:r>
                    </a:p>
                    <a:p>
                      <a:r>
                        <a:rPr lang="en-GB" sz="1400"/>
                        <a:t>Guaranteed offer</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84802175"/>
                  </a:ext>
                </a:extLst>
              </a:tr>
              <a:tr h="593011">
                <a:tc>
                  <a:txBody>
                    <a:bodyPr/>
                    <a:lstStyle/>
                    <a:p>
                      <a:r>
                        <a:rPr lang="en-GB" sz="1400"/>
                        <a:t>Lack of specialist teachers, high turnover of teachers, specialist subjects (e.g. Further Maths) not available</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a:t>Subject specific tuition</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364884"/>
                  </a:ext>
                </a:extLst>
              </a:tr>
              <a:tr h="554361">
                <a:tc>
                  <a:txBody>
                    <a:bodyPr/>
                    <a:lstStyle/>
                    <a:p>
                      <a:r>
                        <a:rPr lang="en-GB" sz="1400"/>
                        <a:t>Feeling that Warwick/RG/High Tariff unis ‘not for them’, worries about not fitting in</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a:t>Mentoring</a:t>
                      </a:r>
                    </a:p>
                    <a:p>
                      <a:r>
                        <a:rPr lang="en-GB" sz="1400"/>
                        <a:t>Visits to campus</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07690961"/>
                  </a:ext>
                </a:extLst>
              </a:tr>
              <a:tr h="757737">
                <a:tc>
                  <a:txBody>
                    <a:bodyPr/>
                    <a:lstStyle/>
                    <a:p>
                      <a:r>
                        <a:rPr lang="en-GB" sz="1400"/>
                        <a:t>Students report wanting to stay close to home. </a:t>
                      </a:r>
                    </a:p>
                    <a:p>
                      <a:r>
                        <a:rPr lang="en-GB" sz="1400"/>
                        <a:t>65% of access programme students went to a university within an hour of home, but only 10% came to Warwick.</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a:t>Geographical area focus</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16369299"/>
                  </a:ext>
                </a:extLst>
              </a:tr>
              <a:tr h="757737">
                <a:tc>
                  <a:txBody>
                    <a:bodyPr/>
                    <a:lstStyle/>
                    <a:p>
                      <a:r>
                        <a:rPr lang="en-GB" sz="1400"/>
                        <a:t>Some universities’ programmes require additional work from students (e.g. research project) that takes away from their A level studies.</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en-GB" sz="1400"/>
                        <a:t>Did not include an additional task, with all focus on achieving the best possible grades through tutoring and revision support</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72077042"/>
                  </a:ext>
                </a:extLst>
              </a:tr>
            </a:tbl>
          </a:graphicData>
        </a:graphic>
      </p:graphicFrame>
      <p:pic>
        <p:nvPicPr>
          <p:cNvPr id="3" name="Picture 2">
            <a:extLst>
              <a:ext uri="{FF2B5EF4-FFF2-40B4-BE49-F238E27FC236}">
                <a16:creationId xmlns:a16="http://schemas.microsoft.com/office/drawing/2014/main" id="{947B2281-372C-EBB2-BC6E-023F8DE1B5B8}"/>
              </a:ext>
            </a:extLst>
          </p:cNvPr>
          <p:cNvPicPr>
            <a:picLocks noChangeAspect="1"/>
          </p:cNvPicPr>
          <p:nvPr/>
        </p:nvPicPr>
        <p:blipFill>
          <a:blip r:embed="rId3"/>
          <a:stretch>
            <a:fillRect/>
          </a:stretch>
        </p:blipFill>
        <p:spPr>
          <a:xfrm>
            <a:off x="153355" y="-93305"/>
            <a:ext cx="842077" cy="842077"/>
          </a:xfrm>
          <a:prstGeom prst="rect">
            <a:avLst/>
          </a:prstGeom>
        </p:spPr>
      </p:pic>
      <p:sp>
        <p:nvSpPr>
          <p:cNvPr id="5" name="Oval 4">
            <a:extLst>
              <a:ext uri="{FF2B5EF4-FFF2-40B4-BE49-F238E27FC236}">
                <a16:creationId xmlns:a16="http://schemas.microsoft.com/office/drawing/2014/main" id="{DC7D58B1-96A0-591D-5FBE-37B7FBE988D0}"/>
              </a:ext>
            </a:extLst>
          </p:cNvPr>
          <p:cNvSpPr/>
          <p:nvPr/>
        </p:nvSpPr>
        <p:spPr>
          <a:xfrm>
            <a:off x="6691423" y="1431852"/>
            <a:ext cx="450595" cy="3830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2</a:t>
            </a:r>
          </a:p>
        </p:txBody>
      </p:sp>
      <p:sp>
        <p:nvSpPr>
          <p:cNvPr id="6" name="Oval 5">
            <a:extLst>
              <a:ext uri="{FF2B5EF4-FFF2-40B4-BE49-F238E27FC236}">
                <a16:creationId xmlns:a16="http://schemas.microsoft.com/office/drawing/2014/main" id="{B86BD3C3-4E26-964E-CA08-0F4DD638A174}"/>
              </a:ext>
            </a:extLst>
          </p:cNvPr>
          <p:cNvSpPr/>
          <p:nvPr/>
        </p:nvSpPr>
        <p:spPr>
          <a:xfrm>
            <a:off x="6691423" y="3132606"/>
            <a:ext cx="450595" cy="3830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1</a:t>
            </a:r>
          </a:p>
        </p:txBody>
      </p:sp>
      <p:sp>
        <p:nvSpPr>
          <p:cNvPr id="7" name="Oval 6">
            <a:extLst>
              <a:ext uri="{FF2B5EF4-FFF2-40B4-BE49-F238E27FC236}">
                <a16:creationId xmlns:a16="http://schemas.microsoft.com/office/drawing/2014/main" id="{10111927-D840-4224-1496-FBB1558A0CD1}"/>
              </a:ext>
            </a:extLst>
          </p:cNvPr>
          <p:cNvSpPr/>
          <p:nvPr/>
        </p:nvSpPr>
        <p:spPr>
          <a:xfrm>
            <a:off x="6691423" y="1951398"/>
            <a:ext cx="450595" cy="3830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3</a:t>
            </a:r>
          </a:p>
        </p:txBody>
      </p:sp>
      <p:sp>
        <p:nvSpPr>
          <p:cNvPr id="9" name="Oval 8">
            <a:extLst>
              <a:ext uri="{FF2B5EF4-FFF2-40B4-BE49-F238E27FC236}">
                <a16:creationId xmlns:a16="http://schemas.microsoft.com/office/drawing/2014/main" id="{80DCC701-B5D7-AF5F-4933-8138FCEF7FC3}"/>
              </a:ext>
            </a:extLst>
          </p:cNvPr>
          <p:cNvSpPr/>
          <p:nvPr/>
        </p:nvSpPr>
        <p:spPr>
          <a:xfrm>
            <a:off x="6691423" y="3723210"/>
            <a:ext cx="450595" cy="3830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2</a:t>
            </a:r>
          </a:p>
        </p:txBody>
      </p:sp>
      <p:sp>
        <p:nvSpPr>
          <p:cNvPr id="10" name="Oval 9">
            <a:extLst>
              <a:ext uri="{FF2B5EF4-FFF2-40B4-BE49-F238E27FC236}">
                <a16:creationId xmlns:a16="http://schemas.microsoft.com/office/drawing/2014/main" id="{BCC28CBF-E4A7-8879-D44A-E5D62762EB59}"/>
              </a:ext>
            </a:extLst>
          </p:cNvPr>
          <p:cNvSpPr/>
          <p:nvPr/>
        </p:nvSpPr>
        <p:spPr>
          <a:xfrm>
            <a:off x="6691423" y="2542002"/>
            <a:ext cx="450595" cy="3830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2</a:t>
            </a:r>
          </a:p>
        </p:txBody>
      </p:sp>
      <p:sp>
        <p:nvSpPr>
          <p:cNvPr id="11" name="Oval 10">
            <a:extLst>
              <a:ext uri="{FF2B5EF4-FFF2-40B4-BE49-F238E27FC236}">
                <a16:creationId xmlns:a16="http://schemas.microsoft.com/office/drawing/2014/main" id="{8CCD8E82-1032-DD3E-5050-A4A21CA14A1E}"/>
              </a:ext>
            </a:extLst>
          </p:cNvPr>
          <p:cNvSpPr/>
          <p:nvPr/>
        </p:nvSpPr>
        <p:spPr>
          <a:xfrm>
            <a:off x="8420560" y="4760406"/>
            <a:ext cx="450595" cy="3830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3</a:t>
            </a:r>
          </a:p>
        </p:txBody>
      </p:sp>
    </p:spTree>
    <p:extLst>
      <p:ext uri="{BB962C8B-B14F-4D97-AF65-F5344CB8AC3E}">
        <p14:creationId xmlns:p14="http://schemas.microsoft.com/office/powerpoint/2010/main" val="1379794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D4EEB08-F4C1-771A-5E55-F094F365667E}"/>
              </a:ext>
            </a:extLst>
          </p:cNvPr>
          <p:cNvSpPr>
            <a:spLocks noGrp="1"/>
          </p:cNvSpPr>
          <p:nvPr>
            <p:ph type="body" sz="quarter" idx="14"/>
          </p:nvPr>
        </p:nvSpPr>
        <p:spPr>
          <a:xfrm>
            <a:off x="1039464" y="1408180"/>
            <a:ext cx="5242450" cy="585478"/>
          </a:xfrm>
        </p:spPr>
        <p:txBody>
          <a:bodyPr lIns="91440" tIns="45720" rIns="91440" bIns="45720" anchor="t"/>
          <a:lstStyle/>
          <a:p>
            <a:r>
              <a:rPr lang="en-GB"/>
              <a:t>When students are heard it can result in Agile Institutional Change</a:t>
            </a:r>
          </a:p>
        </p:txBody>
      </p:sp>
      <p:pic>
        <p:nvPicPr>
          <p:cNvPr id="4" name="Picture 3">
            <a:extLst>
              <a:ext uri="{FF2B5EF4-FFF2-40B4-BE49-F238E27FC236}">
                <a16:creationId xmlns:a16="http://schemas.microsoft.com/office/drawing/2014/main" id="{E0497481-6C4D-0F90-85EF-E514438D5DDC}"/>
              </a:ext>
            </a:extLst>
          </p:cNvPr>
          <p:cNvPicPr>
            <a:picLocks noChangeAspect="1"/>
          </p:cNvPicPr>
          <p:nvPr/>
        </p:nvPicPr>
        <p:blipFill>
          <a:blip r:embed="rId3"/>
          <a:stretch>
            <a:fillRect/>
          </a:stretch>
        </p:blipFill>
        <p:spPr>
          <a:xfrm>
            <a:off x="82799" y="1035584"/>
            <a:ext cx="667573" cy="667573"/>
          </a:xfrm>
          <a:prstGeom prst="rect">
            <a:avLst/>
          </a:prstGeom>
        </p:spPr>
      </p:pic>
      <p:graphicFrame>
        <p:nvGraphicFramePr>
          <p:cNvPr id="6" name="Text Placeholder 1">
            <a:extLst>
              <a:ext uri="{FF2B5EF4-FFF2-40B4-BE49-F238E27FC236}">
                <a16:creationId xmlns:a16="http://schemas.microsoft.com/office/drawing/2014/main" id="{B942D7D1-EBB9-638C-9FFE-46AC5001DAD3}"/>
              </a:ext>
            </a:extLst>
          </p:cNvPr>
          <p:cNvGraphicFramePr/>
          <p:nvPr>
            <p:extLst>
              <p:ext uri="{D42A27DB-BD31-4B8C-83A1-F6EECF244321}">
                <p14:modId xmlns:p14="http://schemas.microsoft.com/office/powerpoint/2010/main" val="1683247756"/>
              </p:ext>
            </p:extLst>
          </p:nvPr>
        </p:nvGraphicFramePr>
        <p:xfrm>
          <a:off x="884241" y="2324358"/>
          <a:ext cx="7642141" cy="246295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5211568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3AD2D8E-63BF-E1BD-C3CF-4AA8356DAEFF}"/>
              </a:ext>
            </a:extLst>
          </p:cNvPr>
          <p:cNvSpPr>
            <a:spLocks noGrp="1"/>
          </p:cNvSpPr>
          <p:nvPr>
            <p:ph type="body" sz="quarter" idx="13"/>
          </p:nvPr>
        </p:nvSpPr>
        <p:spPr>
          <a:xfrm>
            <a:off x="545574" y="1802246"/>
            <a:ext cx="7642141" cy="3295513"/>
          </a:xfrm>
        </p:spPr>
        <p:txBody>
          <a:bodyPr lIns="91440" tIns="45720" rIns="91440" bIns="45720" anchor="t"/>
          <a:lstStyle/>
          <a:p>
            <a:pPr marL="0" indent="0">
              <a:buNone/>
            </a:pPr>
            <a:r>
              <a:rPr lang="en-GB"/>
              <a:t>For staff:</a:t>
            </a:r>
            <a:endParaRPr lang="en-US"/>
          </a:p>
          <a:p>
            <a:r>
              <a:rPr lang="en-GB"/>
              <a:t>There is no 'end point' when amplifying students voices – students' voices change</a:t>
            </a:r>
          </a:p>
          <a:p>
            <a:r>
              <a:rPr lang="en-GB">
                <a:latin typeface="Calibri"/>
              </a:rPr>
              <a:t>Sometimes the loudest voice isn't reflective of all the other voices in the room – take time to listen to a range of voices</a:t>
            </a:r>
          </a:p>
          <a:p>
            <a:pPr marL="0" indent="0">
              <a:buNone/>
            </a:pPr>
            <a:r>
              <a:rPr lang="en-GB">
                <a:latin typeface="Calibri"/>
              </a:rPr>
              <a:t>For students:</a:t>
            </a:r>
          </a:p>
          <a:p>
            <a:r>
              <a:rPr lang="en-GB">
                <a:latin typeface="Calibri"/>
              </a:rPr>
              <a:t>If you're not heard the first time SHOUT LOUDER </a:t>
            </a:r>
          </a:p>
          <a:p>
            <a:endParaRPr lang="en-GB" b="1">
              <a:latin typeface="Calibri"/>
            </a:endParaRPr>
          </a:p>
          <a:p>
            <a:pPr lvl="1"/>
            <a:endParaRPr lang="en-GB" b="0"/>
          </a:p>
        </p:txBody>
      </p:sp>
      <p:sp>
        <p:nvSpPr>
          <p:cNvPr id="3" name="Text Placeholder 2">
            <a:extLst>
              <a:ext uri="{FF2B5EF4-FFF2-40B4-BE49-F238E27FC236}">
                <a16:creationId xmlns:a16="http://schemas.microsoft.com/office/drawing/2014/main" id="{CEF89CB8-D400-3611-3F0C-584F8401731D}"/>
              </a:ext>
            </a:extLst>
          </p:cNvPr>
          <p:cNvSpPr>
            <a:spLocks noGrp="1"/>
          </p:cNvSpPr>
          <p:nvPr>
            <p:ph type="body" sz="quarter" idx="14"/>
          </p:nvPr>
        </p:nvSpPr>
        <p:spPr>
          <a:xfrm>
            <a:off x="340964" y="1175347"/>
            <a:ext cx="5030784" cy="379515"/>
          </a:xfrm>
        </p:spPr>
        <p:txBody>
          <a:bodyPr lIns="91440" tIns="45720" rIns="91440" bIns="45720" anchor="t"/>
          <a:lstStyle/>
          <a:p>
            <a:r>
              <a:rPr lang="en-GB"/>
              <a:t>Takeaway thoughts</a:t>
            </a:r>
          </a:p>
        </p:txBody>
      </p:sp>
    </p:spTree>
    <p:extLst>
      <p:ext uri="{BB962C8B-B14F-4D97-AF65-F5344CB8AC3E}">
        <p14:creationId xmlns:p14="http://schemas.microsoft.com/office/powerpoint/2010/main" val="1755322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637AA5D-8ADE-5DAB-4211-44266688A932}"/>
              </a:ext>
            </a:extLst>
          </p:cNvPr>
          <p:cNvSpPr>
            <a:spLocks noGrp="1"/>
          </p:cNvSpPr>
          <p:nvPr>
            <p:ph type="body" sz="quarter" idx="13"/>
          </p:nvPr>
        </p:nvSpPr>
        <p:spPr/>
        <p:txBody>
          <a:bodyPr lIns="91440" tIns="45720" rIns="91440" bIns="45720" anchor="t"/>
          <a:lstStyle/>
          <a:p>
            <a:r>
              <a:rPr lang="en-GB"/>
              <a:t>What do we mean and why it is important</a:t>
            </a:r>
          </a:p>
          <a:p>
            <a:r>
              <a:rPr lang="en-GB"/>
              <a:t>The WP Approach</a:t>
            </a:r>
          </a:p>
          <a:p>
            <a:pPr lvl="1"/>
            <a:r>
              <a:rPr lang="en-GB"/>
              <a:t>Listening</a:t>
            </a:r>
          </a:p>
          <a:p>
            <a:pPr lvl="1"/>
            <a:r>
              <a:rPr lang="en-GB"/>
              <a:t>Synthesising</a:t>
            </a:r>
          </a:p>
          <a:p>
            <a:pPr lvl="1"/>
            <a:r>
              <a:rPr lang="en-GB"/>
              <a:t>Amplifying</a:t>
            </a:r>
          </a:p>
          <a:p>
            <a:endParaRPr lang="en-GB"/>
          </a:p>
          <a:p>
            <a:endParaRPr lang="en-GB"/>
          </a:p>
        </p:txBody>
      </p:sp>
      <p:sp>
        <p:nvSpPr>
          <p:cNvPr id="5" name="Text Placeholder 4">
            <a:extLst>
              <a:ext uri="{FF2B5EF4-FFF2-40B4-BE49-F238E27FC236}">
                <a16:creationId xmlns:a16="http://schemas.microsoft.com/office/drawing/2014/main" id="{ACD8DE73-5058-35F4-5340-3FCFCA8818D8}"/>
              </a:ext>
            </a:extLst>
          </p:cNvPr>
          <p:cNvSpPr>
            <a:spLocks noGrp="1"/>
          </p:cNvSpPr>
          <p:nvPr>
            <p:ph type="body" sz="quarter" idx="14"/>
          </p:nvPr>
        </p:nvSpPr>
        <p:spPr/>
        <p:txBody>
          <a:bodyPr/>
          <a:lstStyle/>
          <a:p>
            <a:r>
              <a:rPr lang="en-GB"/>
              <a:t>Amplifying Student Voices</a:t>
            </a:r>
          </a:p>
        </p:txBody>
      </p:sp>
    </p:spTree>
    <p:extLst>
      <p:ext uri="{BB962C8B-B14F-4D97-AF65-F5344CB8AC3E}">
        <p14:creationId xmlns:p14="http://schemas.microsoft.com/office/powerpoint/2010/main" val="1432051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a:xfrm>
            <a:off x="313229" y="1551940"/>
            <a:ext cx="6781042" cy="378993"/>
          </a:xfrm>
        </p:spPr>
        <p:txBody>
          <a:bodyPr lIns="91440" tIns="45720" rIns="91440" bIns="45720" anchor="t"/>
          <a:lstStyle/>
          <a:p>
            <a:r>
              <a:rPr lang="en-US"/>
              <a:t>Amplifying Student Voices – what do we mean?</a:t>
            </a:r>
            <a:endParaRPr lang="en-US" sz="1800">
              <a:solidFill>
                <a:schemeClr val="tx1"/>
              </a:solidFill>
            </a:endParaRPr>
          </a:p>
          <a:p>
            <a:endParaRPr lang="en-US" sz="1600" b="0">
              <a:solidFill>
                <a:schemeClr val="tx1"/>
              </a:solidFill>
            </a:endParaRPr>
          </a:p>
          <a:p>
            <a:r>
              <a:rPr lang="en-US" sz="1600" b="0">
                <a:solidFill>
                  <a:schemeClr val="tx1"/>
                </a:solidFill>
              </a:rPr>
              <a:t>	</a:t>
            </a:r>
            <a:endParaRPr lang="en-GB" sz="1200" b="0" i="0">
              <a:solidFill>
                <a:schemeClr val="tx1"/>
              </a:solidFill>
              <a:effectLst/>
              <a:latin typeface="arial" panose="020B0604020202020204" pitchFamily="34" charset="0"/>
            </a:endParaRPr>
          </a:p>
          <a:p>
            <a:pPr marL="342900" indent="-342900">
              <a:buFont typeface="Arial" panose="020B0604020202020204" pitchFamily="34" charset="0"/>
              <a:buChar char="•"/>
            </a:pPr>
            <a:endParaRPr lang="en-US" sz="1800" b="0">
              <a:solidFill>
                <a:schemeClr val="tx1"/>
              </a:solidFill>
            </a:endParaRPr>
          </a:p>
          <a:p>
            <a:endParaRPr lang="en-US"/>
          </a:p>
        </p:txBody>
      </p:sp>
      <p:pic>
        <p:nvPicPr>
          <p:cNvPr id="16" name="Graphic 15" descr="Open book with table lamp, books, pen and pencil">
            <a:extLst>
              <a:ext uri="{FF2B5EF4-FFF2-40B4-BE49-F238E27FC236}">
                <a16:creationId xmlns:a16="http://schemas.microsoft.com/office/drawing/2014/main" id="{8A21608E-244E-CC9C-168D-44D303FB832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01038" y="3129368"/>
            <a:ext cx="3597875" cy="2631372"/>
          </a:xfrm>
          <a:prstGeom prst="rect">
            <a:avLst/>
          </a:prstGeom>
        </p:spPr>
      </p:pic>
      <p:sp>
        <p:nvSpPr>
          <p:cNvPr id="2" name="TextBox 1">
            <a:extLst>
              <a:ext uri="{FF2B5EF4-FFF2-40B4-BE49-F238E27FC236}">
                <a16:creationId xmlns:a16="http://schemas.microsoft.com/office/drawing/2014/main" id="{ADF4F0CA-16D4-00C1-B9A9-2874B37C9E6E}"/>
              </a:ext>
            </a:extLst>
          </p:cNvPr>
          <p:cNvSpPr txBox="1"/>
          <p:nvPr/>
        </p:nvSpPr>
        <p:spPr>
          <a:xfrm>
            <a:off x="4759516" y="2154505"/>
            <a:ext cx="4005942" cy="1618264"/>
          </a:xfrm>
          <a:prstGeom prst="rect">
            <a:avLst/>
          </a:prstGeom>
          <a:noFill/>
          <a:ln>
            <a:solidFill>
              <a:schemeClr val="accent2"/>
            </a:solidFill>
          </a:ln>
        </p:spPr>
        <p:txBody>
          <a:bodyPr wrap="square" rtlCol="0">
            <a:spAutoFit/>
          </a:bodyPr>
          <a:lstStyle/>
          <a:p>
            <a:pPr>
              <a:lnSpc>
                <a:spcPct val="150000"/>
              </a:lnSpc>
            </a:pPr>
            <a:r>
              <a:rPr lang="en-GB"/>
              <a:t>What does this mean for how we work with Students?</a:t>
            </a:r>
          </a:p>
          <a:p>
            <a:pPr marL="342900" indent="-342900">
              <a:lnSpc>
                <a:spcPct val="150000"/>
              </a:lnSpc>
              <a:buAutoNum type="arabicPeriod"/>
            </a:pPr>
            <a:r>
              <a:rPr lang="en-GB"/>
              <a:t>We want all students to feel heard</a:t>
            </a:r>
          </a:p>
          <a:p>
            <a:pPr marL="342900" indent="-342900">
              <a:lnSpc>
                <a:spcPct val="150000"/>
              </a:lnSpc>
              <a:buAutoNum type="arabicPeriod"/>
            </a:pPr>
            <a:r>
              <a:rPr lang="en-GB"/>
              <a:t>We can help uncover the bigger picture</a:t>
            </a:r>
          </a:p>
          <a:p>
            <a:pPr marL="342900" indent="-342900">
              <a:lnSpc>
                <a:spcPct val="150000"/>
              </a:lnSpc>
              <a:buAutoNum type="arabicPeriod"/>
            </a:pPr>
            <a:r>
              <a:rPr lang="en-GB"/>
              <a:t>We enable students voices to have an impact and effect change</a:t>
            </a:r>
          </a:p>
        </p:txBody>
      </p:sp>
      <p:sp>
        <p:nvSpPr>
          <p:cNvPr id="6" name="TextBox 5">
            <a:extLst>
              <a:ext uri="{FF2B5EF4-FFF2-40B4-BE49-F238E27FC236}">
                <a16:creationId xmlns:a16="http://schemas.microsoft.com/office/drawing/2014/main" id="{0CE5C3A8-D939-29EC-2460-FF202BC0DF31}"/>
              </a:ext>
            </a:extLst>
          </p:cNvPr>
          <p:cNvSpPr txBox="1"/>
          <p:nvPr/>
        </p:nvSpPr>
        <p:spPr>
          <a:xfrm>
            <a:off x="313229" y="2154505"/>
            <a:ext cx="4071257" cy="1500411"/>
          </a:xfrm>
          <a:prstGeom prst="rect">
            <a:avLst/>
          </a:prstGeom>
          <a:noFill/>
        </p:spPr>
        <p:txBody>
          <a:bodyPr wrap="square" rtlCol="0">
            <a:spAutoFit/>
          </a:bodyPr>
          <a:lstStyle/>
          <a:p>
            <a:pPr>
              <a:lnSpc>
                <a:spcPct val="150000"/>
              </a:lnSpc>
            </a:pPr>
            <a:r>
              <a:rPr lang="en-US" sz="1600" b="0">
                <a:solidFill>
                  <a:schemeClr val="tx1"/>
                </a:solidFill>
              </a:rPr>
              <a:t>Definitions of </a:t>
            </a:r>
            <a:r>
              <a:rPr lang="en-US" sz="1600" b="0" i="1">
                <a:solidFill>
                  <a:schemeClr val="tx1"/>
                </a:solidFill>
              </a:rPr>
              <a:t>amplify</a:t>
            </a:r>
            <a:r>
              <a:rPr lang="en-US" sz="1600" b="0">
                <a:solidFill>
                  <a:schemeClr val="tx1"/>
                </a:solidFill>
              </a:rPr>
              <a:t>:</a:t>
            </a:r>
          </a:p>
          <a:p>
            <a:pPr marL="1200150" lvl="2" indent="-342900">
              <a:lnSpc>
                <a:spcPct val="150000"/>
              </a:lnSpc>
              <a:buAutoNum type="arabicPeriod"/>
            </a:pPr>
            <a:r>
              <a:rPr lang="en-GB" sz="1200" b="0" i="0">
                <a:effectLst/>
                <a:latin typeface="arial" panose="020B0604020202020204" pitchFamily="34" charset="0"/>
              </a:rPr>
              <a:t>increase the volume</a:t>
            </a:r>
          </a:p>
          <a:p>
            <a:pPr marL="1200150" lvl="2" indent="-342900">
              <a:lnSpc>
                <a:spcPct val="150000"/>
              </a:lnSpc>
              <a:buAutoNum type="arabicPeriod"/>
            </a:pPr>
            <a:r>
              <a:rPr lang="en-GB" sz="1200" b="0" i="0">
                <a:effectLst/>
                <a:latin typeface="arial" panose="020B0604020202020204" pitchFamily="34" charset="0"/>
              </a:rPr>
              <a:t>enlarge upon or add detail to</a:t>
            </a:r>
          </a:p>
          <a:p>
            <a:pPr marL="1200150" lvl="2" indent="-342900">
              <a:lnSpc>
                <a:spcPct val="150000"/>
              </a:lnSpc>
              <a:buAutoNum type="arabicPeriod"/>
            </a:pPr>
            <a:r>
              <a:rPr lang="en-GB" sz="1200" b="0" i="0">
                <a:effectLst/>
                <a:latin typeface="arial" panose="020B0604020202020204" pitchFamily="34" charset="0"/>
              </a:rPr>
              <a:t>to make larger, greater, or stronger</a:t>
            </a:r>
            <a:endParaRPr lang="en-GB" sz="1200" b="0">
              <a:latin typeface="arial" panose="020B0604020202020204" pitchFamily="34" charset="0"/>
            </a:endParaRPr>
          </a:p>
          <a:p>
            <a:endParaRPr lang="en-GB"/>
          </a:p>
        </p:txBody>
      </p:sp>
    </p:spTree>
    <p:extLst>
      <p:ext uri="{BB962C8B-B14F-4D97-AF65-F5344CB8AC3E}">
        <p14:creationId xmlns:p14="http://schemas.microsoft.com/office/powerpoint/2010/main" val="824103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a:xfrm>
            <a:off x="313229" y="1551940"/>
            <a:ext cx="6781042" cy="378993"/>
          </a:xfrm>
        </p:spPr>
        <p:txBody>
          <a:bodyPr lIns="91440" tIns="45720" rIns="91440" bIns="45720" anchor="t"/>
          <a:lstStyle/>
          <a:p>
            <a:r>
              <a:rPr lang="en-US"/>
              <a:t>Amplifying Student Voices – why is it important?</a:t>
            </a:r>
            <a:endParaRPr lang="en-US" sz="1800">
              <a:solidFill>
                <a:schemeClr val="tx1"/>
              </a:solidFill>
            </a:endParaRPr>
          </a:p>
          <a:p>
            <a:endParaRPr lang="en-US" sz="1600" b="0">
              <a:solidFill>
                <a:schemeClr val="tx1"/>
              </a:solidFill>
            </a:endParaRPr>
          </a:p>
          <a:p>
            <a:r>
              <a:rPr lang="en-US" sz="1600" b="0">
                <a:solidFill>
                  <a:schemeClr val="tx1"/>
                </a:solidFill>
              </a:rPr>
              <a:t>	</a:t>
            </a:r>
            <a:endParaRPr lang="en-GB" sz="1200" b="0" i="0">
              <a:solidFill>
                <a:schemeClr val="tx1"/>
              </a:solidFill>
              <a:effectLst/>
              <a:latin typeface="arial" panose="020B0604020202020204" pitchFamily="34" charset="0"/>
            </a:endParaRPr>
          </a:p>
          <a:p>
            <a:pPr marL="342900" indent="-342900">
              <a:buFont typeface="Arial" panose="020B0604020202020204" pitchFamily="34" charset="0"/>
              <a:buChar char="•"/>
            </a:pPr>
            <a:endParaRPr lang="en-US" sz="1800" b="0">
              <a:solidFill>
                <a:schemeClr val="tx1"/>
              </a:solidFill>
            </a:endParaRPr>
          </a:p>
          <a:p>
            <a:endParaRPr lang="en-US"/>
          </a:p>
        </p:txBody>
      </p:sp>
      <p:sp>
        <p:nvSpPr>
          <p:cNvPr id="3" name="TextBox 2">
            <a:extLst>
              <a:ext uri="{FF2B5EF4-FFF2-40B4-BE49-F238E27FC236}">
                <a16:creationId xmlns:a16="http://schemas.microsoft.com/office/drawing/2014/main" id="{1EE37D8F-61C8-729D-9FE0-54EB99200977}"/>
              </a:ext>
            </a:extLst>
          </p:cNvPr>
          <p:cNvSpPr txBox="1"/>
          <p:nvPr/>
        </p:nvSpPr>
        <p:spPr>
          <a:xfrm>
            <a:off x="616857" y="2139991"/>
            <a:ext cx="2830286" cy="1306640"/>
          </a:xfrm>
          <a:prstGeom prst="rect">
            <a:avLst/>
          </a:prstGeom>
          <a:noFill/>
          <a:ln>
            <a:solidFill>
              <a:schemeClr val="accent2"/>
            </a:solidFill>
          </a:ln>
        </p:spPr>
        <p:txBody>
          <a:bodyPr wrap="square" rtlCol="0">
            <a:spAutoFit/>
          </a:bodyPr>
          <a:lstStyle/>
          <a:p>
            <a:pPr>
              <a:lnSpc>
                <a:spcPct val="150000"/>
              </a:lnSpc>
            </a:pPr>
            <a:r>
              <a:rPr lang="en-GB" b="1"/>
              <a:t>Why is this important for Staff?</a:t>
            </a:r>
          </a:p>
          <a:p>
            <a:pPr marL="342900" indent="-342900">
              <a:lnSpc>
                <a:spcPct val="150000"/>
              </a:lnSpc>
              <a:buFont typeface="Arial" panose="020B0604020202020204" pitchFamily="34" charset="0"/>
              <a:buChar char="•"/>
            </a:pPr>
            <a:r>
              <a:rPr lang="en-GB"/>
              <a:t>Enables reflective practice</a:t>
            </a:r>
          </a:p>
          <a:p>
            <a:pPr marL="342900" indent="-342900">
              <a:lnSpc>
                <a:spcPct val="150000"/>
              </a:lnSpc>
              <a:buFont typeface="Arial" panose="020B0604020202020204" pitchFamily="34" charset="0"/>
              <a:buChar char="•"/>
            </a:pPr>
            <a:r>
              <a:rPr lang="en-GB"/>
              <a:t>Improves provision for students</a:t>
            </a:r>
          </a:p>
          <a:p>
            <a:pPr marL="342900" indent="-342900">
              <a:lnSpc>
                <a:spcPct val="150000"/>
              </a:lnSpc>
              <a:buFont typeface="Arial" panose="020B0604020202020204" pitchFamily="34" charset="0"/>
              <a:buChar char="•"/>
            </a:pPr>
            <a:r>
              <a:rPr lang="en-GB"/>
              <a:t>Informs institutional change</a:t>
            </a:r>
          </a:p>
        </p:txBody>
      </p:sp>
      <p:sp>
        <p:nvSpPr>
          <p:cNvPr id="4" name="TextBox 3">
            <a:extLst>
              <a:ext uri="{FF2B5EF4-FFF2-40B4-BE49-F238E27FC236}">
                <a16:creationId xmlns:a16="http://schemas.microsoft.com/office/drawing/2014/main" id="{DDA5B104-4679-7E59-69B9-8B503ED34F4C}"/>
              </a:ext>
            </a:extLst>
          </p:cNvPr>
          <p:cNvSpPr txBox="1"/>
          <p:nvPr/>
        </p:nvSpPr>
        <p:spPr>
          <a:xfrm>
            <a:off x="3933370" y="2139991"/>
            <a:ext cx="4977567" cy="2553135"/>
          </a:xfrm>
          <a:prstGeom prst="rect">
            <a:avLst/>
          </a:prstGeom>
          <a:noFill/>
          <a:ln>
            <a:solidFill>
              <a:schemeClr val="accent2"/>
            </a:solidFill>
          </a:ln>
        </p:spPr>
        <p:txBody>
          <a:bodyPr wrap="square" rtlCol="0">
            <a:spAutoFit/>
          </a:bodyPr>
          <a:lstStyle/>
          <a:p>
            <a:pPr>
              <a:lnSpc>
                <a:spcPct val="150000"/>
              </a:lnSpc>
            </a:pPr>
            <a:r>
              <a:rPr lang="en-GB" b="1"/>
              <a:t>Why is this important for Students?</a:t>
            </a:r>
          </a:p>
          <a:p>
            <a:pPr marL="342900" indent="-342900">
              <a:lnSpc>
                <a:spcPct val="150000"/>
              </a:lnSpc>
              <a:buFont typeface="Arial" panose="020B0604020202020204" pitchFamily="34" charset="0"/>
              <a:buChar char="•"/>
            </a:pPr>
            <a:r>
              <a:rPr lang="en-GB"/>
              <a:t>Students are empowered to contribute to change for the benefit of themselves, their peers and others</a:t>
            </a:r>
          </a:p>
          <a:p>
            <a:pPr marL="342900" indent="-342900">
              <a:lnSpc>
                <a:spcPct val="150000"/>
              </a:lnSpc>
              <a:buFont typeface="Arial" panose="020B0604020202020204" pitchFamily="34" charset="0"/>
              <a:buChar char="•"/>
            </a:pPr>
            <a:r>
              <a:rPr lang="en-GB"/>
              <a:t>Outcomes improve through the building of self-efficacy, resilience, confidence to enable a positive focus on academic achievement and career trajectory</a:t>
            </a:r>
          </a:p>
          <a:p>
            <a:pPr marL="342900" indent="-342900">
              <a:lnSpc>
                <a:spcPct val="150000"/>
              </a:lnSpc>
              <a:buFont typeface="Arial" panose="020B0604020202020204" pitchFamily="34" charset="0"/>
              <a:buChar char="•"/>
            </a:pPr>
            <a:r>
              <a:rPr lang="en-GB"/>
              <a:t>Barriers and obstacles are removed to create truly equal access for all to all aspects of the student experience</a:t>
            </a:r>
          </a:p>
        </p:txBody>
      </p:sp>
      <p:pic>
        <p:nvPicPr>
          <p:cNvPr id="1026" name="Picture 2" descr="EQUALITY vs EQUITY vs JUSTICE">
            <a:extLst>
              <a:ext uri="{FF2B5EF4-FFF2-40B4-BE49-F238E27FC236}">
                <a16:creationId xmlns:a16="http://schemas.microsoft.com/office/drawing/2014/main" id="{38261B57-F051-E0ED-8863-52E6BC5E4E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81" y="3530327"/>
            <a:ext cx="3745538" cy="14878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9917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a:extLst>
              <a:ext uri="{FF2B5EF4-FFF2-40B4-BE49-F238E27FC236}">
                <a16:creationId xmlns:a16="http://schemas.microsoft.com/office/drawing/2014/main" id="{5BBCCC3D-AE82-FDC5-EA54-9BB21A36C548}"/>
              </a:ext>
            </a:extLst>
          </p:cNvPr>
          <p:cNvGraphicFramePr/>
          <p:nvPr>
            <p:extLst>
              <p:ext uri="{D42A27DB-BD31-4B8C-83A1-F6EECF244321}">
                <p14:modId xmlns:p14="http://schemas.microsoft.com/office/powerpoint/2010/main" val="1945119253"/>
              </p:ext>
            </p:extLst>
          </p:nvPr>
        </p:nvGraphicFramePr>
        <p:xfrm>
          <a:off x="1194217" y="1691688"/>
          <a:ext cx="6096000" cy="31796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 Placeholder 10">
            <a:extLst>
              <a:ext uri="{FF2B5EF4-FFF2-40B4-BE49-F238E27FC236}">
                <a16:creationId xmlns:a16="http://schemas.microsoft.com/office/drawing/2014/main" id="{6AEFCA50-FB52-C4D6-7F8A-7BD7A25CB396}"/>
              </a:ext>
            </a:extLst>
          </p:cNvPr>
          <p:cNvSpPr>
            <a:spLocks noGrp="1"/>
          </p:cNvSpPr>
          <p:nvPr>
            <p:ph type="body" sz="quarter" idx="14"/>
          </p:nvPr>
        </p:nvSpPr>
        <p:spPr/>
        <p:txBody>
          <a:bodyPr/>
          <a:lstStyle/>
          <a:p>
            <a:r>
              <a:rPr lang="en-GB"/>
              <a:t>The WP approach</a:t>
            </a:r>
          </a:p>
        </p:txBody>
      </p:sp>
    </p:spTree>
    <p:extLst>
      <p:ext uri="{BB962C8B-B14F-4D97-AF65-F5344CB8AC3E}">
        <p14:creationId xmlns:p14="http://schemas.microsoft.com/office/powerpoint/2010/main" val="2285265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D4092F6F-253D-3836-6196-8999DA1C46B5}"/>
              </a:ext>
            </a:extLst>
          </p:cNvPr>
          <p:cNvGraphicFramePr/>
          <p:nvPr>
            <p:extLst>
              <p:ext uri="{D42A27DB-BD31-4B8C-83A1-F6EECF244321}">
                <p14:modId xmlns:p14="http://schemas.microsoft.com/office/powerpoint/2010/main" val="2477528774"/>
              </p:ext>
            </p:extLst>
          </p:nvPr>
        </p:nvGraphicFramePr>
        <p:xfrm>
          <a:off x="1322479" y="683539"/>
          <a:ext cx="5974942" cy="41663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10">
            <a:extLst>
              <a:ext uri="{FF2B5EF4-FFF2-40B4-BE49-F238E27FC236}">
                <a16:creationId xmlns:a16="http://schemas.microsoft.com/office/drawing/2014/main" id="{CFF83345-8468-5DBC-65EA-D8628AE60F21}"/>
              </a:ext>
            </a:extLst>
          </p:cNvPr>
          <p:cNvPicPr>
            <a:picLocks noChangeAspect="1"/>
          </p:cNvPicPr>
          <p:nvPr/>
        </p:nvPicPr>
        <p:blipFill>
          <a:blip r:embed="rId8"/>
          <a:stretch>
            <a:fillRect/>
          </a:stretch>
        </p:blipFill>
        <p:spPr>
          <a:xfrm>
            <a:off x="176478" y="399983"/>
            <a:ext cx="1031288" cy="854659"/>
          </a:xfrm>
          <a:prstGeom prst="rect">
            <a:avLst/>
          </a:prstGeom>
        </p:spPr>
      </p:pic>
    </p:spTree>
    <p:extLst>
      <p:ext uri="{BB962C8B-B14F-4D97-AF65-F5344CB8AC3E}">
        <p14:creationId xmlns:p14="http://schemas.microsoft.com/office/powerpoint/2010/main" val="2064647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945523C-3762-FA5D-5578-9F8C7C42549C}"/>
              </a:ext>
            </a:extLst>
          </p:cNvPr>
          <p:cNvPicPr>
            <a:picLocks noChangeAspect="1"/>
          </p:cNvPicPr>
          <p:nvPr/>
        </p:nvPicPr>
        <p:blipFill>
          <a:blip r:embed="rId3"/>
          <a:stretch>
            <a:fillRect/>
          </a:stretch>
        </p:blipFill>
        <p:spPr>
          <a:xfrm>
            <a:off x="293284" y="839300"/>
            <a:ext cx="8557432" cy="3946552"/>
          </a:xfrm>
          <a:prstGeom prst="rect">
            <a:avLst/>
          </a:prstGeom>
        </p:spPr>
      </p:pic>
      <p:pic>
        <p:nvPicPr>
          <p:cNvPr id="8" name="Picture 7">
            <a:extLst>
              <a:ext uri="{FF2B5EF4-FFF2-40B4-BE49-F238E27FC236}">
                <a16:creationId xmlns:a16="http://schemas.microsoft.com/office/drawing/2014/main" id="{C12A9D38-C247-8CC9-5076-7AB12636581A}"/>
              </a:ext>
            </a:extLst>
          </p:cNvPr>
          <p:cNvPicPr>
            <a:picLocks noChangeAspect="1"/>
          </p:cNvPicPr>
          <p:nvPr/>
        </p:nvPicPr>
        <p:blipFill>
          <a:blip r:embed="rId4"/>
          <a:stretch>
            <a:fillRect/>
          </a:stretch>
        </p:blipFill>
        <p:spPr>
          <a:xfrm>
            <a:off x="176478" y="399983"/>
            <a:ext cx="1031288" cy="854659"/>
          </a:xfrm>
          <a:prstGeom prst="rect">
            <a:avLst/>
          </a:prstGeom>
        </p:spPr>
      </p:pic>
    </p:spTree>
    <p:extLst>
      <p:ext uri="{BB962C8B-B14F-4D97-AF65-F5344CB8AC3E}">
        <p14:creationId xmlns:p14="http://schemas.microsoft.com/office/powerpoint/2010/main" val="18383354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EF89CB8-D400-3611-3F0C-584F8401731D}"/>
              </a:ext>
            </a:extLst>
          </p:cNvPr>
          <p:cNvSpPr>
            <a:spLocks noGrp="1"/>
          </p:cNvSpPr>
          <p:nvPr>
            <p:ph type="body" sz="quarter" idx="14"/>
          </p:nvPr>
        </p:nvSpPr>
        <p:spPr>
          <a:xfrm>
            <a:off x="884242" y="1641014"/>
            <a:ext cx="5030784" cy="598237"/>
          </a:xfrm>
        </p:spPr>
        <p:txBody>
          <a:bodyPr lIns="91440" tIns="45720" rIns="91440" bIns="45720" anchor="t"/>
          <a:lstStyle/>
          <a:p>
            <a:r>
              <a:rPr lang="en-GB"/>
              <a:t>Synthesising into reflective practice: a case study for programme development</a:t>
            </a:r>
          </a:p>
        </p:txBody>
      </p:sp>
      <p:sp>
        <p:nvSpPr>
          <p:cNvPr id="4" name="Text Placeholder 1">
            <a:extLst>
              <a:ext uri="{FF2B5EF4-FFF2-40B4-BE49-F238E27FC236}">
                <a16:creationId xmlns:a16="http://schemas.microsoft.com/office/drawing/2014/main" id="{FEC993AA-40A0-7398-F956-B9879679A14A}"/>
              </a:ext>
            </a:extLst>
          </p:cNvPr>
          <p:cNvSpPr txBox="1">
            <a:spLocks/>
          </p:cNvSpPr>
          <p:nvPr/>
        </p:nvSpPr>
        <p:spPr>
          <a:xfrm>
            <a:off x="884242" y="2493818"/>
            <a:ext cx="6800346" cy="2323318"/>
          </a:xfrm>
          <a:prstGeom prst="rect">
            <a:avLst/>
          </a:prstGeom>
        </p:spPr>
        <p:txBody>
          <a:bodyPr>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600"/>
              <a:t>Literature review</a:t>
            </a:r>
          </a:p>
          <a:p>
            <a:r>
              <a:rPr lang="en-GB" sz="1600"/>
              <a:t>Researched other universities</a:t>
            </a:r>
          </a:p>
          <a:p>
            <a:r>
              <a:rPr lang="en-GB" sz="1600"/>
              <a:t>Focus groups with students at local schools and colleges</a:t>
            </a:r>
          </a:p>
          <a:p>
            <a:r>
              <a:rPr lang="en-GB" sz="1600"/>
              <a:t>Conversations with teachers/advisers at local schools and colleges with high WP numbers</a:t>
            </a:r>
          </a:p>
          <a:p>
            <a:r>
              <a:rPr lang="en-GB" sz="1600"/>
              <a:t>Looked at data of local students participating on one of our existing access programmes</a:t>
            </a:r>
          </a:p>
          <a:p>
            <a:r>
              <a:rPr lang="en-GB" sz="1600"/>
              <a:t>Conversations with student funding regarding existing financial support</a:t>
            </a:r>
          </a:p>
        </p:txBody>
      </p:sp>
      <p:pic>
        <p:nvPicPr>
          <p:cNvPr id="18" name="Picture 17">
            <a:extLst>
              <a:ext uri="{FF2B5EF4-FFF2-40B4-BE49-F238E27FC236}">
                <a16:creationId xmlns:a16="http://schemas.microsoft.com/office/drawing/2014/main" id="{6881AE79-2775-EC4A-D346-2133B5A044C4}"/>
              </a:ext>
            </a:extLst>
          </p:cNvPr>
          <p:cNvPicPr>
            <a:picLocks noChangeAspect="1"/>
          </p:cNvPicPr>
          <p:nvPr/>
        </p:nvPicPr>
        <p:blipFill>
          <a:blip r:embed="rId3"/>
          <a:stretch>
            <a:fillRect/>
          </a:stretch>
        </p:blipFill>
        <p:spPr>
          <a:xfrm>
            <a:off x="138156" y="1040568"/>
            <a:ext cx="950748" cy="790095"/>
          </a:xfrm>
          <a:prstGeom prst="rect">
            <a:avLst/>
          </a:prstGeom>
        </p:spPr>
      </p:pic>
    </p:spTree>
    <p:extLst>
      <p:ext uri="{BB962C8B-B14F-4D97-AF65-F5344CB8AC3E}">
        <p14:creationId xmlns:p14="http://schemas.microsoft.com/office/powerpoint/2010/main" val="12373413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3AD2D8E-63BF-E1BD-C3CF-4AA8356DAEFF}"/>
              </a:ext>
            </a:extLst>
          </p:cNvPr>
          <p:cNvSpPr>
            <a:spLocks noGrp="1"/>
          </p:cNvSpPr>
          <p:nvPr>
            <p:ph type="body" sz="quarter" idx="13"/>
          </p:nvPr>
        </p:nvSpPr>
        <p:spPr/>
        <p:txBody>
          <a:bodyPr lIns="91440" tIns="45720" rIns="91440" bIns="45720" anchor="t"/>
          <a:lstStyle/>
          <a:p>
            <a:pPr marL="342900" indent="-342900"/>
            <a:endParaRPr lang="en-GB" sz="1400">
              <a:latin typeface="Avenir Next Demi Bold"/>
            </a:endParaRPr>
          </a:p>
          <a:p>
            <a:pPr marL="342900" indent="-342900"/>
            <a:r>
              <a:rPr lang="en-GB" sz="1400">
                <a:latin typeface="Avenir Next Demi Bold"/>
              </a:rPr>
              <a:t>Current Warwick students who are young adult carers</a:t>
            </a:r>
            <a:endParaRPr lang="en-US"/>
          </a:p>
          <a:p>
            <a:pPr marL="342900" indent="-342900"/>
            <a:r>
              <a:rPr lang="en-GB" sz="1400">
                <a:latin typeface="Avenir Next Demi Bold"/>
              </a:rPr>
              <a:t>Young</a:t>
            </a:r>
            <a:r>
              <a:rPr lang="en-GB" sz="1400" b="0">
                <a:latin typeface="Avenir Next Demi Bold"/>
              </a:rPr>
              <a:t> Carers Services – a connection with these services means current students can access bespoke support for their caring </a:t>
            </a:r>
            <a:r>
              <a:rPr lang="en-GB" sz="1400">
                <a:latin typeface="Avenir Next Demi Bold"/>
              </a:rPr>
              <a:t>responsibilities</a:t>
            </a:r>
            <a:endParaRPr lang="en-GB" sz="1400">
              <a:latin typeface="Calibri"/>
            </a:endParaRPr>
          </a:p>
          <a:p>
            <a:pPr marL="342900" indent="-342900"/>
            <a:r>
              <a:rPr lang="en-GB" sz="1400">
                <a:latin typeface="Avenir Next Demi Bold"/>
              </a:rPr>
              <a:t>Warwick</a:t>
            </a:r>
            <a:r>
              <a:rPr lang="en-GB" sz="1400" b="0">
                <a:latin typeface="Avenir Next Demi Bold"/>
              </a:rPr>
              <a:t> Award recognition of skills – collaboration between teams has ensured that the skills of carers are </a:t>
            </a:r>
            <a:r>
              <a:rPr lang="en-GB" sz="1400">
                <a:latin typeface="Avenir Next Demi Bold"/>
              </a:rPr>
              <a:t>recognised</a:t>
            </a:r>
            <a:endParaRPr lang="en-GB" sz="1400">
              <a:latin typeface="Calibri"/>
            </a:endParaRPr>
          </a:p>
          <a:p>
            <a:pPr marL="342900" indent="-342900"/>
            <a:r>
              <a:rPr lang="en-GB" sz="1400">
                <a:latin typeface="Avenir Next Demi Bold"/>
              </a:rPr>
              <a:t>Mitigating</a:t>
            </a:r>
            <a:r>
              <a:rPr lang="en-GB" sz="1400" b="0">
                <a:latin typeface="Avenir Next Demi Bold"/>
              </a:rPr>
              <a:t> Circumstances review</a:t>
            </a:r>
            <a:endParaRPr lang="en-GB" sz="1400" b="0"/>
          </a:p>
        </p:txBody>
      </p:sp>
      <p:sp>
        <p:nvSpPr>
          <p:cNvPr id="3" name="Text Placeholder 2">
            <a:extLst>
              <a:ext uri="{FF2B5EF4-FFF2-40B4-BE49-F238E27FC236}">
                <a16:creationId xmlns:a16="http://schemas.microsoft.com/office/drawing/2014/main" id="{CEF89CB8-D400-3611-3F0C-584F8401731D}"/>
              </a:ext>
            </a:extLst>
          </p:cNvPr>
          <p:cNvSpPr>
            <a:spLocks noGrp="1"/>
          </p:cNvSpPr>
          <p:nvPr>
            <p:ph type="body" sz="quarter" idx="14"/>
          </p:nvPr>
        </p:nvSpPr>
        <p:spPr>
          <a:xfrm>
            <a:off x="884242" y="1641014"/>
            <a:ext cx="5764561" cy="379515"/>
          </a:xfrm>
        </p:spPr>
        <p:txBody>
          <a:bodyPr lIns="91440" tIns="45720" rIns="91440" bIns="45720" anchor="t"/>
          <a:lstStyle/>
          <a:p>
            <a:r>
              <a:rPr lang="en-GB">
                <a:ea typeface="+mn-lt"/>
                <a:cs typeface="+mn-lt"/>
              </a:rPr>
              <a:t>Synthesising into reflective practice: a case study for i</a:t>
            </a:r>
            <a:r>
              <a:rPr lang="en-GB"/>
              <a:t>mproving the student experience</a:t>
            </a:r>
            <a:endParaRPr lang="en-US"/>
          </a:p>
        </p:txBody>
      </p:sp>
      <p:pic>
        <p:nvPicPr>
          <p:cNvPr id="5" name="Picture 4" descr="Diagram&#10;&#10;Description automatically generated">
            <a:extLst>
              <a:ext uri="{FF2B5EF4-FFF2-40B4-BE49-F238E27FC236}">
                <a16:creationId xmlns:a16="http://schemas.microsoft.com/office/drawing/2014/main" id="{94E92EB2-542A-4901-7D6B-37EA56ACF4DB}"/>
              </a:ext>
            </a:extLst>
          </p:cNvPr>
          <p:cNvPicPr>
            <a:picLocks noChangeAspect="1"/>
          </p:cNvPicPr>
          <p:nvPr/>
        </p:nvPicPr>
        <p:blipFill>
          <a:blip r:embed="rId3"/>
          <a:stretch>
            <a:fillRect/>
          </a:stretch>
        </p:blipFill>
        <p:spPr>
          <a:xfrm>
            <a:off x="138156" y="1040568"/>
            <a:ext cx="950748" cy="790095"/>
          </a:xfrm>
          <a:prstGeom prst="rect">
            <a:avLst/>
          </a:prstGeom>
        </p:spPr>
      </p:pic>
    </p:spTree>
    <p:extLst>
      <p:ext uri="{BB962C8B-B14F-4D97-AF65-F5344CB8AC3E}">
        <p14:creationId xmlns:p14="http://schemas.microsoft.com/office/powerpoint/2010/main" val="25217378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edc7f45c-06c2-42d7-bb39-95315d596a31">
      <UserInfo>
        <DisplayName>Johnson, Andy</DisplayName>
        <AccountId>14</AccountId>
        <AccountType/>
      </UserInfo>
      <UserInfo>
        <DisplayName>Bowers, Joanne</DisplayName>
        <AccountId>12</AccountId>
        <AccountType/>
      </UserInfo>
      <UserInfo>
        <DisplayName>Blagburn, Paul</DisplayName>
        <AccountId>16</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3D8E981CC74ED4DBEB197D9169F785A" ma:contentTypeVersion="6" ma:contentTypeDescription="Create a new document." ma:contentTypeScope="" ma:versionID="6d1e66b25ecd9192cc6aec016cfa10a6">
  <xsd:schema xmlns:xsd="http://www.w3.org/2001/XMLSchema" xmlns:xs="http://www.w3.org/2001/XMLSchema" xmlns:p="http://schemas.microsoft.com/office/2006/metadata/properties" xmlns:ns2="9f1e9a03-93ce-44a7-8d02-385ff3a38a20" xmlns:ns3="edc7f45c-06c2-42d7-bb39-95315d596a31" targetNamespace="http://schemas.microsoft.com/office/2006/metadata/properties" ma:root="true" ma:fieldsID="65a576628ac617881abaa7ec72296699" ns2:_="" ns3:_="">
    <xsd:import namespace="9f1e9a03-93ce-44a7-8d02-385ff3a38a20"/>
    <xsd:import namespace="edc7f45c-06c2-42d7-bb39-95315d596a31"/>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1e9a03-93ce-44a7-8d02-385ff3a38a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dc7f45c-06c2-42d7-bb39-95315d596a31"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3867E32-CD7D-4A4F-A28C-B7C6D178A4D5}">
  <ds:schemaRefs>
    <ds:schemaRef ds:uri="http://schemas.microsoft.com/sharepoint/v3/contenttype/forms"/>
  </ds:schemaRefs>
</ds:datastoreItem>
</file>

<file path=customXml/itemProps2.xml><?xml version="1.0" encoding="utf-8"?>
<ds:datastoreItem xmlns:ds="http://schemas.openxmlformats.org/officeDocument/2006/customXml" ds:itemID="{1E238B40-818F-4087-812F-D07A38A533E4}">
  <ds:schemaRefs>
    <ds:schemaRef ds:uri="http://purl.org/dc/terms/"/>
    <ds:schemaRef ds:uri="http://purl.org/dc/dcmitype/"/>
    <ds:schemaRef ds:uri="http://schemas.microsoft.com/office/2006/documentManagement/types"/>
    <ds:schemaRef ds:uri="http://schemas.microsoft.com/office/infopath/2007/PartnerControls"/>
    <ds:schemaRef ds:uri="edc7f45c-06c2-42d7-bb39-95315d596a31"/>
    <ds:schemaRef ds:uri="http://schemas.microsoft.com/office/2006/metadata/properties"/>
    <ds:schemaRef ds:uri="http://www.w3.org/XML/1998/namespace"/>
    <ds:schemaRef ds:uri="http://purl.org/dc/elements/1.1/"/>
    <ds:schemaRef ds:uri="http://schemas.openxmlformats.org/package/2006/metadata/core-properties"/>
    <ds:schemaRef ds:uri="9f1e9a03-93ce-44a7-8d02-385ff3a38a20"/>
  </ds:schemaRefs>
</ds:datastoreItem>
</file>

<file path=customXml/itemProps3.xml><?xml version="1.0" encoding="utf-8"?>
<ds:datastoreItem xmlns:ds="http://schemas.openxmlformats.org/officeDocument/2006/customXml" ds:itemID="{D98A2CCB-A928-4416-81D3-5169676A31E5}">
  <ds:schemaRefs>
    <ds:schemaRef ds:uri="9f1e9a03-93ce-44a7-8d02-385ff3a38a20"/>
    <ds:schemaRef ds:uri="edc7f45c-06c2-42d7-bb39-95315d596a3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912</Words>
  <Application>Microsoft Office PowerPoint</Application>
  <PresentationFormat>On-screen Show (16:9)</PresentationFormat>
  <Paragraphs>146</Paragraphs>
  <Slides>15</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Arial</vt:lpstr>
      <vt:lpstr>Avenir Next</vt:lpstr>
      <vt:lpstr>Avenir Next Demi Bold</vt:lpstr>
      <vt:lpstr>Avenir Next Medium</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Kerry Mawby</dc:creator>
  <cp:lastModifiedBy>Bowers, Jo</cp:lastModifiedBy>
  <cp:revision>2</cp:revision>
  <cp:lastPrinted>2019-03-27T09:10:51Z</cp:lastPrinted>
  <dcterms:created xsi:type="dcterms:W3CDTF">2017-04-05T11:04:35Z</dcterms:created>
  <dcterms:modified xsi:type="dcterms:W3CDTF">2023-04-27T08:01:54Z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0x010100B3D8E981CC74ED4DBEB197D9169F785A</vt:lpwstr>
  </property>
  <property fmtid="{D5CDD505-2E9C-101B-9397-08002B2CF9AE}" pid="3" name="AuthorIds_UIVersion_512">
    <vt:lpwstr>6</vt:lpwstr>
  </property>
</Properties>
</file>