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3.xml" ContentType="application/vnd.openxmlformats-officedocument.them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4.xml" ContentType="application/vnd.openxmlformats-officedocument.them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5.xml" ContentType="application/vnd.openxmlformats-officedocument.theme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6.xml" ContentType="application/vnd.openxmlformats-officedocument.theme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heme/theme7.xml" ContentType="application/vnd.openxmlformats-officedocument.theme+xml"/>
  <Override PartName="/ppt/theme/theme8.xml" ContentType="application/vnd.openxmlformats-officedocument.theme+xml"/>
  <Override PartName="/ppt/tags/tag158.xml" ContentType="application/vnd.openxmlformats-officedocument.presentationml.tags+xml"/>
  <Override PartName="/ppt/notesSlides/notesSlide1.xml" ContentType="application/vnd.openxmlformats-officedocument.presentationml.notesSlide+xml"/>
  <Override PartName="/ppt/tags/tag159.xml" ContentType="application/vnd.openxmlformats-officedocument.presentationml.tags+xml"/>
  <Override PartName="/ppt/notesSlides/notesSlide2.xml" ContentType="application/vnd.openxmlformats-officedocument.presentationml.notesSlide+xml"/>
  <Override PartName="/ppt/tags/tag160.xml" ContentType="application/vnd.openxmlformats-officedocument.presentationml.tags+xml"/>
  <Override PartName="/ppt/notesSlides/notesSlide3.xml" ContentType="application/vnd.openxmlformats-officedocument.presentationml.notesSlide+xml"/>
  <Override PartName="/ppt/tags/tag161.xml" ContentType="application/vnd.openxmlformats-officedocument.presentationml.tags+xml"/>
  <Override PartName="/ppt/notesSlides/notesSlide4.xml" ContentType="application/vnd.openxmlformats-officedocument.presentationml.notesSlide+xml"/>
  <Override PartName="/ppt/tags/tag162.xml" ContentType="application/vnd.openxmlformats-officedocument.presentationml.tags+xml"/>
  <Override PartName="/ppt/notesSlides/notesSlide5.xml" ContentType="application/vnd.openxmlformats-officedocument.presentationml.notesSlide+xml"/>
  <Override PartName="/ppt/tags/tag163.xml" ContentType="application/vnd.openxmlformats-officedocument.presentationml.tags+xml"/>
  <Override PartName="/ppt/notesSlides/notesSlide6.xml" ContentType="application/vnd.openxmlformats-officedocument.presentationml.notesSlide+xml"/>
  <Override PartName="/ppt/tags/tag164.xml" ContentType="application/vnd.openxmlformats-officedocument.presentationml.tags+xml"/>
  <Override PartName="/ppt/notesSlides/notesSlide7.xml" ContentType="application/vnd.openxmlformats-officedocument.presentationml.notesSlide+xml"/>
  <Override PartName="/ppt/tags/tag165.xml" ContentType="application/vnd.openxmlformats-officedocument.presentationml.tags+xml"/>
  <Override PartName="/ppt/notesSlides/notesSlide8.xml" ContentType="application/vnd.openxmlformats-officedocument.presentationml.notesSlide+xml"/>
  <Override PartName="/ppt/tags/tag166.xml" ContentType="application/vnd.openxmlformats-officedocument.presentationml.tags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781" r:id="rId5"/>
    <p:sldMasterId id="2147483806" r:id="rId6"/>
    <p:sldMasterId id="2147483831" r:id="rId7"/>
    <p:sldMasterId id="2147483856" r:id="rId8"/>
    <p:sldMasterId id="2147483881" r:id="rId9"/>
  </p:sldMasterIdLst>
  <p:notesMasterIdLst>
    <p:notesMasterId r:id="rId19"/>
  </p:notesMasterIdLst>
  <p:handoutMasterIdLst>
    <p:handoutMasterId r:id="rId20"/>
  </p:handoutMasterIdLst>
  <p:sldIdLst>
    <p:sldId id="299" r:id="rId10"/>
    <p:sldId id="304" r:id="rId11"/>
    <p:sldId id="305" r:id="rId12"/>
    <p:sldId id="303" r:id="rId13"/>
    <p:sldId id="332" r:id="rId14"/>
    <p:sldId id="333" r:id="rId15"/>
    <p:sldId id="334" r:id="rId16"/>
    <p:sldId id="335" r:id="rId17"/>
    <p:sldId id="306" r:id="rId18"/>
  </p:sldIdLst>
  <p:sldSz cx="12192000" cy="6858000"/>
  <p:notesSz cx="6858000" cy="9144000"/>
  <p:custDataLst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uide" id="{ABEBBF96-933D-4ADE-AE1A-06C450A86C39}">
          <p14:sldIdLst/>
        </p14:section>
        <p14:section name="Assets" id="{2250CCF0-DAA3-4CD7-B563-1C83EE4A9EE8}">
          <p14:sldIdLst/>
        </p14:section>
        <p14:section name="Presentation" id="{513FA30C-6103-448B-8BE6-B9AC89BE9187}">
          <p14:sldIdLst>
            <p14:sldId id="299"/>
            <p14:sldId id="304"/>
            <p14:sldId id="305"/>
            <p14:sldId id="303"/>
            <p14:sldId id="332"/>
            <p14:sldId id="333"/>
            <p14:sldId id="334"/>
            <p14:sldId id="335"/>
            <p14:sldId id="30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42B6F1D-ED99-5349-7F51-0CB9D3AA4303}" name="Kelleher, Lucy" initials="KL" userId="S::u1774172@live.warwick.ac.uk::a7d460b6-a904-4b89-9e64-58119e2e761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  <a:srgbClr val="FDEB03"/>
    <a:srgbClr val="E8B6F0"/>
    <a:srgbClr val="E5C8F4"/>
    <a:srgbClr val="ED8449"/>
    <a:srgbClr val="4C1B8D"/>
    <a:srgbClr val="C27BE5"/>
    <a:srgbClr val="AE4FDD"/>
    <a:srgbClr val="7F22AE"/>
    <a:srgbClr val="507F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65B867-10C8-4EC5-BEF8-AFA7D8CB345A}" v="117" dt="2024-11-29T12:12:02.290"/>
  </p1510:revLst>
</p1510:revInfo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49720" autoAdjust="0"/>
  </p:normalViewPr>
  <p:slideViewPr>
    <p:cSldViewPr snapToGrid="0">
      <p:cViewPr varScale="1">
        <p:scale>
          <a:sx n="32" d="100"/>
          <a:sy n="32" d="100"/>
        </p:scale>
        <p:origin x="1976" y="20"/>
      </p:cViewPr>
      <p:guideLst/>
    </p:cSldViewPr>
  </p:slideViewPr>
  <p:outlineViewPr>
    <p:cViewPr>
      <p:scale>
        <a:sx n="33" d="100"/>
        <a:sy n="33" d="100"/>
      </p:scale>
      <p:origin x="0" y="-331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7" d="100"/>
          <a:sy n="117" d="100"/>
        </p:scale>
        <p:origin x="422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1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rlin, Katie" userId="af434a1d-7534-4888-9128-8f2e5b1858fe" providerId="ADAL" clId="{B965B867-10C8-4EC5-BEF8-AFA7D8CB345A}"/>
    <pc:docChg chg="custSel addSld delSld modSld modMainMaster modSection">
      <pc:chgData name="Berlin, Katie" userId="af434a1d-7534-4888-9128-8f2e5b1858fe" providerId="ADAL" clId="{B965B867-10C8-4EC5-BEF8-AFA7D8CB345A}" dt="2024-11-29T12:27:38.974" v="3552" actId="20577"/>
      <pc:docMkLst>
        <pc:docMk/>
      </pc:docMkLst>
      <pc:sldChg chg="addSp delSp modSp mod modTransition modAnim modNotesTx">
        <pc:chgData name="Berlin, Katie" userId="af434a1d-7534-4888-9128-8f2e5b1858fe" providerId="ADAL" clId="{B965B867-10C8-4EC5-BEF8-AFA7D8CB345A}" dt="2024-11-29T12:27:15.045" v="3545" actId="20577"/>
        <pc:sldMkLst>
          <pc:docMk/>
          <pc:sldMk cId="2227575228" sldId="299"/>
        </pc:sldMkLst>
        <pc:picChg chg="add del mod">
          <ac:chgData name="Berlin, Katie" userId="af434a1d-7534-4888-9128-8f2e5b1858fe" providerId="ADAL" clId="{B965B867-10C8-4EC5-BEF8-AFA7D8CB345A}" dt="2024-11-29T11:37:44.647" v="3489"/>
          <ac:picMkLst>
            <pc:docMk/>
            <pc:sldMk cId="2227575228" sldId="299"/>
            <ac:picMk id="7" creationId="{5AE276EC-8CE1-1A8B-A787-540C72093247}"/>
          </ac:picMkLst>
        </pc:picChg>
        <pc:picChg chg="add del mod ord">
          <ac:chgData name="Berlin, Katie" userId="af434a1d-7534-4888-9128-8f2e5b1858fe" providerId="ADAL" clId="{B965B867-10C8-4EC5-BEF8-AFA7D8CB345A}" dt="2024-11-29T11:37:50.632" v="3490"/>
          <ac:picMkLst>
            <pc:docMk/>
            <pc:sldMk cId="2227575228" sldId="299"/>
            <ac:picMk id="15" creationId="{DD347BD5-64D6-6600-8C06-D8925C87E37A}"/>
          </ac:picMkLst>
        </pc:picChg>
        <pc:picChg chg="add del mod">
          <ac:chgData name="Berlin, Katie" userId="af434a1d-7534-4888-9128-8f2e5b1858fe" providerId="ADAL" clId="{B965B867-10C8-4EC5-BEF8-AFA7D8CB345A}" dt="2024-11-29T11:39:03.531" v="3492"/>
          <ac:picMkLst>
            <pc:docMk/>
            <pc:sldMk cId="2227575228" sldId="299"/>
            <ac:picMk id="16" creationId="{06F09B17-0646-C58C-CE88-4EA4330AF060}"/>
          </ac:picMkLst>
        </pc:picChg>
        <pc:picChg chg="add del mod ord">
          <ac:chgData name="Berlin, Katie" userId="af434a1d-7534-4888-9128-8f2e5b1858fe" providerId="ADAL" clId="{B965B867-10C8-4EC5-BEF8-AFA7D8CB345A}" dt="2024-11-29T11:39:19.354" v="3493"/>
          <ac:picMkLst>
            <pc:docMk/>
            <pc:sldMk cId="2227575228" sldId="299"/>
            <ac:picMk id="23" creationId="{E5B4603E-7781-E6CC-EB6B-1B20CBDB26D6}"/>
          </ac:picMkLst>
        </pc:picChg>
        <pc:picChg chg="add mod">
          <ac:chgData name="Berlin, Katie" userId="af434a1d-7534-4888-9128-8f2e5b1858fe" providerId="ADAL" clId="{B965B867-10C8-4EC5-BEF8-AFA7D8CB345A}" dt="2024-11-29T11:48:34.782" v="3495"/>
          <ac:picMkLst>
            <pc:docMk/>
            <pc:sldMk cId="2227575228" sldId="299"/>
            <ac:picMk id="28" creationId="{20E77C48-FA5C-0303-545C-3F22C8F15F61}"/>
          </ac:picMkLst>
        </pc:picChg>
      </pc:sldChg>
      <pc:sldChg chg="addSp modSp modTransition modNotesTx">
        <pc:chgData name="Berlin, Katie" userId="af434a1d-7534-4888-9128-8f2e5b1858fe" providerId="ADAL" clId="{B965B867-10C8-4EC5-BEF8-AFA7D8CB345A}" dt="2024-11-29T12:27:30.535" v="3550" actId="20577"/>
        <pc:sldMkLst>
          <pc:docMk/>
          <pc:sldMk cId="3591680402" sldId="303"/>
        </pc:sldMkLst>
        <pc:picChg chg="add mod">
          <ac:chgData name="Berlin, Katie" userId="af434a1d-7534-4888-9128-8f2e5b1858fe" providerId="ADAL" clId="{B965B867-10C8-4EC5-BEF8-AFA7D8CB345A}" dt="2024-11-29T11:48:34.782" v="3495"/>
          <ac:picMkLst>
            <pc:docMk/>
            <pc:sldMk cId="3591680402" sldId="303"/>
            <ac:picMk id="9" creationId="{927E18F5-5068-8338-EFCE-257CB343587F}"/>
          </ac:picMkLst>
        </pc:picChg>
      </pc:sldChg>
      <pc:sldChg chg="addSp delSp modSp mod modTransition modAnim modNotesTx">
        <pc:chgData name="Berlin, Katie" userId="af434a1d-7534-4888-9128-8f2e5b1858fe" providerId="ADAL" clId="{B965B867-10C8-4EC5-BEF8-AFA7D8CB345A}" dt="2024-11-29T12:27:24.619" v="3546" actId="20577"/>
        <pc:sldMkLst>
          <pc:docMk/>
          <pc:sldMk cId="2014986941" sldId="304"/>
        </pc:sldMkLst>
        <pc:picChg chg="add del mod">
          <ac:chgData name="Berlin, Katie" userId="af434a1d-7534-4888-9128-8f2e5b1858fe" providerId="ADAL" clId="{B965B867-10C8-4EC5-BEF8-AFA7D8CB345A}" dt="2024-11-29T11:52:54.787" v="3506"/>
          <ac:picMkLst>
            <pc:docMk/>
            <pc:sldMk cId="2014986941" sldId="304"/>
            <ac:picMk id="19" creationId="{09BBE4BF-FC4D-2708-42AB-88D344CAE429}"/>
          </ac:picMkLst>
        </pc:picChg>
        <pc:picChg chg="add del mod ord">
          <ac:chgData name="Berlin, Katie" userId="af434a1d-7534-4888-9128-8f2e5b1858fe" providerId="ADAL" clId="{B965B867-10C8-4EC5-BEF8-AFA7D8CB345A}" dt="2024-11-29T11:53:37.896" v="3507"/>
          <ac:picMkLst>
            <pc:docMk/>
            <pc:sldMk cId="2014986941" sldId="304"/>
            <ac:picMk id="29" creationId="{E8EF4A95-34CC-5176-5F77-15AFAFEE035C}"/>
          </ac:picMkLst>
        </pc:picChg>
        <pc:picChg chg="add mod">
          <ac:chgData name="Berlin, Katie" userId="af434a1d-7534-4888-9128-8f2e5b1858fe" providerId="ADAL" clId="{B965B867-10C8-4EC5-BEF8-AFA7D8CB345A}" dt="2024-11-29T11:53:37.896" v="3507"/>
          <ac:picMkLst>
            <pc:docMk/>
            <pc:sldMk cId="2014986941" sldId="304"/>
            <ac:picMk id="30" creationId="{FB7EFFFE-42AF-C8DA-1396-4E4AC4D9B7D0}"/>
          </ac:picMkLst>
        </pc:picChg>
      </pc:sldChg>
      <pc:sldChg chg="addSp delSp modSp mod modTransition modAnim modNotesTx">
        <pc:chgData name="Berlin, Katie" userId="af434a1d-7534-4888-9128-8f2e5b1858fe" providerId="ADAL" clId="{B965B867-10C8-4EC5-BEF8-AFA7D8CB345A}" dt="2024-11-29T12:27:28.313" v="3549" actId="5793"/>
        <pc:sldMkLst>
          <pc:docMk/>
          <pc:sldMk cId="1309221873" sldId="305"/>
        </pc:sldMkLst>
        <pc:spChg chg="mod">
          <ac:chgData name="Berlin, Katie" userId="af434a1d-7534-4888-9128-8f2e5b1858fe" providerId="ADAL" clId="{B965B867-10C8-4EC5-BEF8-AFA7D8CB345A}" dt="2024-11-28T14:37:13.958" v="0" actId="20577"/>
          <ac:spMkLst>
            <pc:docMk/>
            <pc:sldMk cId="1309221873" sldId="305"/>
            <ac:spMk id="17" creationId="{8D523130-217D-3DB8-D0A6-A3BA46A86E42}"/>
          </ac:spMkLst>
        </pc:spChg>
        <pc:picChg chg="add del mod">
          <ac:chgData name="Berlin, Katie" userId="af434a1d-7534-4888-9128-8f2e5b1858fe" providerId="ADAL" clId="{B965B867-10C8-4EC5-BEF8-AFA7D8CB345A}" dt="2024-11-29T11:50:57.158" v="3497"/>
          <ac:picMkLst>
            <pc:docMk/>
            <pc:sldMk cId="1309221873" sldId="305"/>
            <ac:picMk id="6" creationId="{EFEDB952-06B7-7AA7-764D-140526AF98FF}"/>
          </ac:picMkLst>
        </pc:picChg>
        <pc:picChg chg="add del mod ord">
          <ac:chgData name="Berlin, Katie" userId="af434a1d-7534-4888-9128-8f2e5b1858fe" providerId="ADAL" clId="{B965B867-10C8-4EC5-BEF8-AFA7D8CB345A}" dt="2024-11-29T11:51:08.380" v="3498"/>
          <ac:picMkLst>
            <pc:docMk/>
            <pc:sldMk cId="1309221873" sldId="305"/>
            <ac:picMk id="11" creationId="{C382BDAD-1F53-E469-3C11-41E80B62B560}"/>
          </ac:picMkLst>
        </pc:picChg>
        <pc:picChg chg="add del mod">
          <ac:chgData name="Berlin, Katie" userId="af434a1d-7534-4888-9128-8f2e5b1858fe" providerId="ADAL" clId="{B965B867-10C8-4EC5-BEF8-AFA7D8CB345A}" dt="2024-11-29T11:51:11.471" v="3500"/>
          <ac:picMkLst>
            <pc:docMk/>
            <pc:sldMk cId="1309221873" sldId="305"/>
            <ac:picMk id="18" creationId="{C42BBA9F-9B65-56E2-D235-754933BE598E}"/>
          </ac:picMkLst>
        </pc:picChg>
        <pc:picChg chg="add del mod ord">
          <ac:chgData name="Berlin, Katie" userId="af434a1d-7534-4888-9128-8f2e5b1858fe" providerId="ADAL" clId="{B965B867-10C8-4EC5-BEF8-AFA7D8CB345A}" dt="2024-11-29T11:51:28.873" v="3501"/>
          <ac:picMkLst>
            <pc:docMk/>
            <pc:sldMk cId="1309221873" sldId="305"/>
            <ac:picMk id="21" creationId="{9D829533-8BF8-CF6B-09F2-C1B8918FF4B6}"/>
          </ac:picMkLst>
        </pc:picChg>
        <pc:picChg chg="add del mod">
          <ac:chgData name="Berlin, Katie" userId="af434a1d-7534-4888-9128-8f2e5b1858fe" providerId="ADAL" clId="{B965B867-10C8-4EC5-BEF8-AFA7D8CB345A}" dt="2024-11-29T11:51:30.546" v="3503"/>
          <ac:picMkLst>
            <pc:docMk/>
            <pc:sldMk cId="1309221873" sldId="305"/>
            <ac:picMk id="22" creationId="{2FC9B5B8-8719-5610-D43E-FEFA95D06245}"/>
          </ac:picMkLst>
        </pc:picChg>
        <pc:picChg chg="add del mod ord">
          <ac:chgData name="Berlin, Katie" userId="af434a1d-7534-4888-9128-8f2e5b1858fe" providerId="ADAL" clId="{B965B867-10C8-4EC5-BEF8-AFA7D8CB345A}" dt="2024-11-29T11:52:16.568" v="3504"/>
          <ac:picMkLst>
            <pc:docMk/>
            <pc:sldMk cId="1309221873" sldId="305"/>
            <ac:picMk id="25" creationId="{A5BFE16F-D14C-12EA-16A3-69035326B06D}"/>
          </ac:picMkLst>
        </pc:picChg>
        <pc:picChg chg="add del mod">
          <ac:chgData name="Berlin, Katie" userId="af434a1d-7534-4888-9128-8f2e5b1858fe" providerId="ADAL" clId="{B965B867-10C8-4EC5-BEF8-AFA7D8CB345A}" dt="2024-11-29T11:53:45.662" v="3509"/>
          <ac:picMkLst>
            <pc:docMk/>
            <pc:sldMk cId="1309221873" sldId="305"/>
            <ac:picMk id="26" creationId="{6EA2885E-EAFD-BF28-730F-3C98F1BA46B8}"/>
          </ac:picMkLst>
        </pc:picChg>
        <pc:picChg chg="add del mod ord">
          <ac:chgData name="Berlin, Katie" userId="af434a1d-7534-4888-9128-8f2e5b1858fe" providerId="ADAL" clId="{B965B867-10C8-4EC5-BEF8-AFA7D8CB345A}" dt="2024-11-29T11:54:45.899" v="3510"/>
          <ac:picMkLst>
            <pc:docMk/>
            <pc:sldMk cId="1309221873" sldId="305"/>
            <ac:picMk id="33" creationId="{C1478151-6DFA-798B-2F4A-9F6AAAC0E148}"/>
          </ac:picMkLst>
        </pc:picChg>
        <pc:picChg chg="add mod">
          <ac:chgData name="Berlin, Katie" userId="af434a1d-7534-4888-9128-8f2e5b1858fe" providerId="ADAL" clId="{B965B867-10C8-4EC5-BEF8-AFA7D8CB345A}" dt="2024-11-29T11:54:45.899" v="3510"/>
          <ac:picMkLst>
            <pc:docMk/>
            <pc:sldMk cId="1309221873" sldId="305"/>
            <ac:picMk id="34" creationId="{48DEBBEF-1FC8-9129-F873-5F18FACD94A7}"/>
          </ac:picMkLst>
        </pc:picChg>
      </pc:sldChg>
      <pc:sldChg chg="addSp delSp modSp mod modTransition modAnim">
        <pc:chgData name="Berlin, Katie" userId="af434a1d-7534-4888-9128-8f2e5b1858fe" providerId="ADAL" clId="{B965B867-10C8-4EC5-BEF8-AFA7D8CB345A}" dt="2024-11-29T12:12:02.290" v="3543"/>
        <pc:sldMkLst>
          <pc:docMk/>
          <pc:sldMk cId="3022510068" sldId="306"/>
        </pc:sldMkLst>
        <pc:picChg chg="add del mod">
          <ac:chgData name="Berlin, Katie" userId="af434a1d-7534-4888-9128-8f2e5b1858fe" providerId="ADAL" clId="{B965B867-10C8-4EC5-BEF8-AFA7D8CB345A}" dt="2024-11-29T12:11:28.342" v="3542"/>
          <ac:picMkLst>
            <pc:docMk/>
            <pc:sldMk cId="3022510068" sldId="306"/>
            <ac:picMk id="4" creationId="{1C098C72-68C0-0D4E-D658-5F8670856AC2}"/>
          </ac:picMkLst>
        </pc:picChg>
        <pc:picChg chg="add del mod ord">
          <ac:chgData name="Berlin, Katie" userId="af434a1d-7534-4888-9128-8f2e5b1858fe" providerId="ADAL" clId="{B965B867-10C8-4EC5-BEF8-AFA7D8CB345A}" dt="2024-11-29T12:12:02.290" v="3543"/>
          <ac:picMkLst>
            <pc:docMk/>
            <pc:sldMk cId="3022510068" sldId="306"/>
            <ac:picMk id="19" creationId="{237E462F-43EE-AA12-B57F-23C13274A61E}"/>
          </ac:picMkLst>
        </pc:picChg>
        <pc:picChg chg="add mod">
          <ac:chgData name="Berlin, Katie" userId="af434a1d-7534-4888-9128-8f2e5b1858fe" providerId="ADAL" clId="{B965B867-10C8-4EC5-BEF8-AFA7D8CB345A}" dt="2024-11-29T12:12:02.290" v="3543"/>
          <ac:picMkLst>
            <pc:docMk/>
            <pc:sldMk cId="3022510068" sldId="306"/>
            <ac:picMk id="20" creationId="{FFFB2485-B92E-08A4-3520-266604471D3D}"/>
          </ac:picMkLst>
        </pc:picChg>
      </pc:sldChg>
      <pc:sldChg chg="addSp delSp modSp mod modTransition modAnim modNotesTx">
        <pc:chgData name="Berlin, Katie" userId="af434a1d-7534-4888-9128-8f2e5b1858fe" providerId="ADAL" clId="{B965B867-10C8-4EC5-BEF8-AFA7D8CB345A}" dt="2024-11-29T12:27:33.388" v="3551" actId="20577"/>
        <pc:sldMkLst>
          <pc:docMk/>
          <pc:sldMk cId="353809060" sldId="332"/>
        </pc:sldMkLst>
        <pc:picChg chg="add del mod">
          <ac:chgData name="Berlin, Katie" userId="af434a1d-7534-4888-9128-8f2e5b1858fe" providerId="ADAL" clId="{B965B867-10C8-4EC5-BEF8-AFA7D8CB345A}" dt="2024-11-29T11:57:25.114" v="3512"/>
          <ac:picMkLst>
            <pc:docMk/>
            <pc:sldMk cId="353809060" sldId="332"/>
            <ac:picMk id="9" creationId="{EF6B32CF-643D-90BE-955A-5C4F17896D33}"/>
          </ac:picMkLst>
        </pc:picChg>
        <pc:picChg chg="add del mod ord">
          <ac:chgData name="Berlin, Katie" userId="af434a1d-7534-4888-9128-8f2e5b1858fe" providerId="ADAL" clId="{B965B867-10C8-4EC5-BEF8-AFA7D8CB345A}" dt="2024-11-29T11:57:51.508" v="3513"/>
          <ac:picMkLst>
            <pc:docMk/>
            <pc:sldMk cId="353809060" sldId="332"/>
            <ac:picMk id="15" creationId="{E57E02C6-9ED7-4B92-0F7E-8B68663E5935}"/>
          </ac:picMkLst>
        </pc:picChg>
        <pc:picChg chg="add del mod">
          <ac:chgData name="Berlin, Katie" userId="af434a1d-7534-4888-9128-8f2e5b1858fe" providerId="ADAL" clId="{B965B867-10C8-4EC5-BEF8-AFA7D8CB345A}" dt="2024-11-29T11:58:35.985" v="3515"/>
          <ac:picMkLst>
            <pc:docMk/>
            <pc:sldMk cId="353809060" sldId="332"/>
            <ac:picMk id="16" creationId="{23B1DF7E-5BFF-770B-141A-0A4DA60161E4}"/>
          </ac:picMkLst>
        </pc:picChg>
        <pc:picChg chg="add del mod ord">
          <ac:chgData name="Berlin, Katie" userId="af434a1d-7534-4888-9128-8f2e5b1858fe" providerId="ADAL" clId="{B965B867-10C8-4EC5-BEF8-AFA7D8CB345A}" dt="2024-11-29T11:59:08.181" v="3516"/>
          <ac:picMkLst>
            <pc:docMk/>
            <pc:sldMk cId="353809060" sldId="332"/>
            <ac:picMk id="23" creationId="{BDFCE854-CA6E-7F25-DB8A-C890616C5A84}"/>
          </ac:picMkLst>
        </pc:picChg>
        <pc:picChg chg="add del mod">
          <ac:chgData name="Berlin, Katie" userId="af434a1d-7534-4888-9128-8f2e5b1858fe" providerId="ADAL" clId="{B965B867-10C8-4EC5-BEF8-AFA7D8CB345A}" dt="2024-11-29T11:59:12.129" v="3518"/>
          <ac:picMkLst>
            <pc:docMk/>
            <pc:sldMk cId="353809060" sldId="332"/>
            <ac:picMk id="24" creationId="{E425099B-BA0A-EAF0-821B-00D7B05C9335}"/>
          </ac:picMkLst>
        </pc:picChg>
        <pc:picChg chg="add del mod ord">
          <ac:chgData name="Berlin, Katie" userId="af434a1d-7534-4888-9128-8f2e5b1858fe" providerId="ADAL" clId="{B965B867-10C8-4EC5-BEF8-AFA7D8CB345A}" dt="2024-11-29T11:59:42.678" v="3519"/>
          <ac:picMkLst>
            <pc:docMk/>
            <pc:sldMk cId="353809060" sldId="332"/>
            <ac:picMk id="27" creationId="{C53976D8-3245-1072-4311-D6AC12F9DD94}"/>
          </ac:picMkLst>
        </pc:picChg>
        <pc:picChg chg="add mod">
          <ac:chgData name="Berlin, Katie" userId="af434a1d-7534-4888-9128-8f2e5b1858fe" providerId="ADAL" clId="{B965B867-10C8-4EC5-BEF8-AFA7D8CB345A}" dt="2024-11-29T11:59:42.678" v="3519"/>
          <ac:picMkLst>
            <pc:docMk/>
            <pc:sldMk cId="353809060" sldId="332"/>
            <ac:picMk id="28" creationId="{D0A92A96-1848-82F1-3060-D22BC96380AA}"/>
          </ac:picMkLst>
        </pc:picChg>
      </pc:sldChg>
      <pc:sldChg chg="addSp delSp modSp mod modTransition modAnim">
        <pc:chgData name="Berlin, Katie" userId="af434a1d-7534-4888-9128-8f2e5b1858fe" providerId="ADAL" clId="{B965B867-10C8-4EC5-BEF8-AFA7D8CB345A}" dt="2024-11-29T12:01:31.771" v="3522"/>
        <pc:sldMkLst>
          <pc:docMk/>
          <pc:sldMk cId="53680736" sldId="333"/>
        </pc:sldMkLst>
        <pc:picChg chg="add del mod">
          <ac:chgData name="Berlin, Katie" userId="af434a1d-7534-4888-9128-8f2e5b1858fe" providerId="ADAL" clId="{B965B867-10C8-4EC5-BEF8-AFA7D8CB345A}" dt="2024-11-29T12:00:27.764" v="3521"/>
          <ac:picMkLst>
            <pc:docMk/>
            <pc:sldMk cId="53680736" sldId="333"/>
            <ac:picMk id="7" creationId="{D51AB7CA-E682-2798-3012-810D5C03F3F4}"/>
          </ac:picMkLst>
        </pc:picChg>
        <pc:picChg chg="add del mod ord">
          <ac:chgData name="Berlin, Katie" userId="af434a1d-7534-4888-9128-8f2e5b1858fe" providerId="ADAL" clId="{B965B867-10C8-4EC5-BEF8-AFA7D8CB345A}" dt="2024-11-29T12:01:31.771" v="3522"/>
          <ac:picMkLst>
            <pc:docMk/>
            <pc:sldMk cId="53680736" sldId="333"/>
            <ac:picMk id="19" creationId="{338310B5-5D33-405C-4B8D-4F4265B69898}"/>
          </ac:picMkLst>
        </pc:picChg>
        <pc:picChg chg="add mod">
          <ac:chgData name="Berlin, Katie" userId="af434a1d-7534-4888-9128-8f2e5b1858fe" providerId="ADAL" clId="{B965B867-10C8-4EC5-BEF8-AFA7D8CB345A}" dt="2024-11-29T12:01:31.771" v="3522"/>
          <ac:picMkLst>
            <pc:docMk/>
            <pc:sldMk cId="53680736" sldId="333"/>
            <ac:picMk id="20" creationId="{F71501E1-8B88-512F-571D-59AD36132CFC}"/>
          </ac:picMkLst>
        </pc:picChg>
      </pc:sldChg>
      <pc:sldChg chg="addSp delSp modSp mod modTransition modAnim modNotesTx">
        <pc:chgData name="Berlin, Katie" userId="af434a1d-7534-4888-9128-8f2e5b1858fe" providerId="ADAL" clId="{B965B867-10C8-4EC5-BEF8-AFA7D8CB345A}" dt="2024-11-29T12:27:38.974" v="3552" actId="20577"/>
        <pc:sldMkLst>
          <pc:docMk/>
          <pc:sldMk cId="3892813318" sldId="334"/>
        </pc:sldMkLst>
        <pc:spChg chg="mod">
          <ac:chgData name="Berlin, Katie" userId="af434a1d-7534-4888-9128-8f2e5b1858fe" providerId="ADAL" clId="{B965B867-10C8-4EC5-BEF8-AFA7D8CB345A}" dt="2024-11-28T15:08:09.630" v="172" actId="20577"/>
          <ac:spMkLst>
            <pc:docMk/>
            <pc:sldMk cId="3892813318" sldId="334"/>
            <ac:spMk id="11" creationId="{B4CB53A5-2954-520E-7508-55E0E7C7102E}"/>
          </ac:spMkLst>
        </pc:spChg>
        <pc:picChg chg="add del mod">
          <ac:chgData name="Berlin, Katie" userId="af434a1d-7534-4888-9128-8f2e5b1858fe" providerId="ADAL" clId="{B965B867-10C8-4EC5-BEF8-AFA7D8CB345A}" dt="2024-11-29T12:02:52.010" v="3524"/>
          <ac:picMkLst>
            <pc:docMk/>
            <pc:sldMk cId="3892813318" sldId="334"/>
            <ac:picMk id="7" creationId="{A1608D4C-BCF0-C5C0-E722-1FEA7F2A13E1}"/>
          </ac:picMkLst>
        </pc:picChg>
        <pc:picChg chg="add del mod ord">
          <ac:chgData name="Berlin, Katie" userId="af434a1d-7534-4888-9128-8f2e5b1858fe" providerId="ADAL" clId="{B965B867-10C8-4EC5-BEF8-AFA7D8CB345A}" dt="2024-11-29T12:03:15.797" v="3525"/>
          <ac:picMkLst>
            <pc:docMk/>
            <pc:sldMk cId="3892813318" sldId="334"/>
            <ac:picMk id="15" creationId="{7E813D4B-C9A2-A00D-C812-598DF81CBE32}"/>
          </ac:picMkLst>
        </pc:picChg>
        <pc:picChg chg="add del mod">
          <ac:chgData name="Berlin, Katie" userId="af434a1d-7534-4888-9128-8f2e5b1858fe" providerId="ADAL" clId="{B965B867-10C8-4EC5-BEF8-AFA7D8CB345A}" dt="2024-11-29T12:03:18.094" v="3527"/>
          <ac:picMkLst>
            <pc:docMk/>
            <pc:sldMk cId="3892813318" sldId="334"/>
            <ac:picMk id="16" creationId="{4B4015C1-7258-0C2A-E7B0-D48E16481465}"/>
          </ac:picMkLst>
        </pc:picChg>
        <pc:picChg chg="add del mod ord">
          <ac:chgData name="Berlin, Katie" userId="af434a1d-7534-4888-9128-8f2e5b1858fe" providerId="ADAL" clId="{B965B867-10C8-4EC5-BEF8-AFA7D8CB345A}" dt="2024-11-29T12:04:01.384" v="3528"/>
          <ac:picMkLst>
            <pc:docMk/>
            <pc:sldMk cId="3892813318" sldId="334"/>
            <ac:picMk id="19" creationId="{1B6A4504-2AEB-8E0B-3914-AE62032DFA27}"/>
          </ac:picMkLst>
        </pc:picChg>
        <pc:picChg chg="add del mod">
          <ac:chgData name="Berlin, Katie" userId="af434a1d-7534-4888-9128-8f2e5b1858fe" providerId="ADAL" clId="{B965B867-10C8-4EC5-BEF8-AFA7D8CB345A}" dt="2024-11-29T12:04:03.528" v="3530"/>
          <ac:picMkLst>
            <pc:docMk/>
            <pc:sldMk cId="3892813318" sldId="334"/>
            <ac:picMk id="20" creationId="{8A75EAF1-DEE0-6FB6-85DF-38B15D650635}"/>
          </ac:picMkLst>
        </pc:picChg>
        <pc:picChg chg="add del mod ord">
          <ac:chgData name="Berlin, Katie" userId="af434a1d-7534-4888-9128-8f2e5b1858fe" providerId="ADAL" clId="{B965B867-10C8-4EC5-BEF8-AFA7D8CB345A}" dt="2024-11-29T12:05:18.190" v="3531"/>
          <ac:picMkLst>
            <pc:docMk/>
            <pc:sldMk cId="3892813318" sldId="334"/>
            <ac:picMk id="23" creationId="{8C708179-1741-6CC7-6DD8-7BA82FC0A428}"/>
          </ac:picMkLst>
        </pc:picChg>
        <pc:picChg chg="add del mod">
          <ac:chgData name="Berlin, Katie" userId="af434a1d-7534-4888-9128-8f2e5b1858fe" providerId="ADAL" clId="{B965B867-10C8-4EC5-BEF8-AFA7D8CB345A}" dt="2024-11-29T12:06:52.180" v="3533"/>
          <ac:picMkLst>
            <pc:docMk/>
            <pc:sldMk cId="3892813318" sldId="334"/>
            <ac:picMk id="24" creationId="{8CE4AD51-81D7-BAA7-66BF-91BF248AD89F}"/>
          </ac:picMkLst>
        </pc:picChg>
        <pc:picChg chg="add del mod ord">
          <ac:chgData name="Berlin, Katie" userId="af434a1d-7534-4888-9128-8f2e5b1858fe" providerId="ADAL" clId="{B965B867-10C8-4EC5-BEF8-AFA7D8CB345A}" dt="2024-11-29T12:07:09.312" v="3534"/>
          <ac:picMkLst>
            <pc:docMk/>
            <pc:sldMk cId="3892813318" sldId="334"/>
            <ac:picMk id="31" creationId="{7F53EA20-C4AC-46D8-46F8-169A5B328C85}"/>
          </ac:picMkLst>
        </pc:picChg>
        <pc:picChg chg="add del mod">
          <ac:chgData name="Berlin, Katie" userId="af434a1d-7534-4888-9128-8f2e5b1858fe" providerId="ADAL" clId="{B965B867-10C8-4EC5-BEF8-AFA7D8CB345A}" dt="2024-11-29T12:07:11.287" v="3536"/>
          <ac:picMkLst>
            <pc:docMk/>
            <pc:sldMk cId="3892813318" sldId="334"/>
            <ac:picMk id="32" creationId="{0746F7D0-2BDC-A169-C5A4-3F5C0B48E298}"/>
          </ac:picMkLst>
        </pc:picChg>
        <pc:picChg chg="add del mod ord">
          <ac:chgData name="Berlin, Katie" userId="af434a1d-7534-4888-9128-8f2e5b1858fe" providerId="ADAL" clId="{B965B867-10C8-4EC5-BEF8-AFA7D8CB345A}" dt="2024-11-29T12:08:15.745" v="3537"/>
          <ac:picMkLst>
            <pc:docMk/>
            <pc:sldMk cId="3892813318" sldId="334"/>
            <ac:picMk id="35" creationId="{3FF1C0A0-857A-81F8-7173-858D1248E179}"/>
          </ac:picMkLst>
        </pc:picChg>
        <pc:picChg chg="add mod">
          <ac:chgData name="Berlin, Katie" userId="af434a1d-7534-4888-9128-8f2e5b1858fe" providerId="ADAL" clId="{B965B867-10C8-4EC5-BEF8-AFA7D8CB345A}" dt="2024-11-29T12:08:15.745" v="3537"/>
          <ac:picMkLst>
            <pc:docMk/>
            <pc:sldMk cId="3892813318" sldId="334"/>
            <ac:picMk id="36" creationId="{045EDFC3-5F5C-4221-7400-34B88541FF23}"/>
          </ac:picMkLst>
        </pc:picChg>
      </pc:sldChg>
      <pc:sldChg chg="addSp delSp modSp mod modTransition modAnim modNotesTx">
        <pc:chgData name="Berlin, Katie" userId="af434a1d-7534-4888-9128-8f2e5b1858fe" providerId="ADAL" clId="{B965B867-10C8-4EC5-BEF8-AFA7D8CB345A}" dt="2024-11-29T12:10:22.623" v="3540"/>
        <pc:sldMkLst>
          <pc:docMk/>
          <pc:sldMk cId="4062364698" sldId="335"/>
        </pc:sldMkLst>
        <pc:picChg chg="add del mod">
          <ac:chgData name="Berlin, Katie" userId="af434a1d-7534-4888-9128-8f2e5b1858fe" providerId="ADAL" clId="{B965B867-10C8-4EC5-BEF8-AFA7D8CB345A}" dt="2024-11-29T12:09:33.161" v="3539"/>
          <ac:picMkLst>
            <pc:docMk/>
            <pc:sldMk cId="4062364698" sldId="335"/>
            <ac:picMk id="11" creationId="{DB1BDA3F-B122-C783-D5CA-CE022B237CD6}"/>
          </ac:picMkLst>
        </pc:picChg>
        <pc:picChg chg="add del mod ord">
          <ac:chgData name="Berlin, Katie" userId="af434a1d-7534-4888-9128-8f2e5b1858fe" providerId="ADAL" clId="{B965B867-10C8-4EC5-BEF8-AFA7D8CB345A}" dt="2024-11-29T12:10:22.623" v="3540"/>
          <ac:picMkLst>
            <pc:docMk/>
            <pc:sldMk cId="4062364698" sldId="335"/>
            <ac:picMk id="22" creationId="{9B973925-34A0-7E72-4F83-52A452024EA3}"/>
          </ac:picMkLst>
        </pc:picChg>
        <pc:picChg chg="add mod">
          <ac:chgData name="Berlin, Katie" userId="af434a1d-7534-4888-9128-8f2e5b1858fe" providerId="ADAL" clId="{B965B867-10C8-4EC5-BEF8-AFA7D8CB345A}" dt="2024-11-29T12:10:22.623" v="3540"/>
          <ac:picMkLst>
            <pc:docMk/>
            <pc:sldMk cId="4062364698" sldId="335"/>
            <ac:picMk id="23" creationId="{7605A7CD-30AD-7A6E-A62C-832D2C2FFF03}"/>
          </ac:picMkLst>
        </pc:picChg>
      </pc:sldChg>
      <pc:sldChg chg="del">
        <pc:chgData name="Berlin, Katie" userId="af434a1d-7534-4888-9128-8f2e5b1858fe" providerId="ADAL" clId="{B965B867-10C8-4EC5-BEF8-AFA7D8CB345A}" dt="2024-11-29T11:12:04.493" v="3468" actId="47"/>
        <pc:sldMkLst>
          <pc:docMk/>
          <pc:sldMk cId="1013757" sldId="378"/>
        </pc:sldMkLst>
      </pc:sldChg>
      <pc:sldChg chg="add del">
        <pc:chgData name="Berlin, Katie" userId="af434a1d-7534-4888-9128-8f2e5b1858fe" providerId="ADAL" clId="{B965B867-10C8-4EC5-BEF8-AFA7D8CB345A}" dt="2024-11-28T16:35:46.717" v="179" actId="47"/>
        <pc:sldMkLst>
          <pc:docMk/>
          <pc:sldMk cId="1016561792" sldId="379"/>
        </pc:sldMkLst>
      </pc:sldChg>
      <pc:sldMasterChg chg="delSldLayout modSldLayout">
        <pc:chgData name="Berlin, Katie" userId="af434a1d-7534-4888-9128-8f2e5b1858fe" providerId="ADAL" clId="{B965B867-10C8-4EC5-BEF8-AFA7D8CB345A}" dt="2024-11-29T11:26:20.938" v="3486" actId="478"/>
        <pc:sldMasterMkLst>
          <pc:docMk/>
          <pc:sldMasterMk cId="2178602313" sldId="2147483648"/>
        </pc:sldMasterMkLst>
        <pc:sldLayoutChg chg="delSp mod">
          <pc:chgData name="Berlin, Katie" userId="af434a1d-7534-4888-9128-8f2e5b1858fe" providerId="ADAL" clId="{B965B867-10C8-4EC5-BEF8-AFA7D8CB345A}" dt="2024-11-29T11:26:20.938" v="3486" actId="478"/>
          <pc:sldLayoutMkLst>
            <pc:docMk/>
            <pc:sldMasterMk cId="2178602313" sldId="2147483648"/>
            <pc:sldLayoutMk cId="2352477264" sldId="2147483650"/>
          </pc:sldLayoutMkLst>
          <pc:grpChg chg="del">
            <ac:chgData name="Berlin, Katie" userId="af434a1d-7534-4888-9128-8f2e5b1858fe" providerId="ADAL" clId="{B965B867-10C8-4EC5-BEF8-AFA7D8CB345A}" dt="2024-11-29T11:26:20.938" v="3486" actId="478"/>
            <ac:grpSpMkLst>
              <pc:docMk/>
              <pc:sldMasterMk cId="2178602313" sldId="2147483648"/>
              <pc:sldLayoutMk cId="2352477264" sldId="2147483650"/>
              <ac:grpSpMk id="8" creationId="{5A600A33-66C9-0523-4624-FBF39B070B27}"/>
            </ac:grpSpMkLst>
          </pc:grpChg>
        </pc:sldLayoutChg>
        <pc:sldLayoutChg chg="delSp mod">
          <pc:chgData name="Berlin, Katie" userId="af434a1d-7534-4888-9128-8f2e5b1858fe" providerId="ADAL" clId="{B965B867-10C8-4EC5-BEF8-AFA7D8CB345A}" dt="2024-11-29T11:25:32.303" v="3475" actId="478"/>
          <pc:sldLayoutMkLst>
            <pc:docMk/>
            <pc:sldMasterMk cId="2178602313" sldId="2147483648"/>
            <pc:sldLayoutMk cId="294372521" sldId="2147483655"/>
          </pc:sldLayoutMkLst>
          <pc:grpChg chg="del">
            <ac:chgData name="Berlin, Katie" userId="af434a1d-7534-4888-9128-8f2e5b1858fe" providerId="ADAL" clId="{B965B867-10C8-4EC5-BEF8-AFA7D8CB345A}" dt="2024-11-29T11:25:32.303" v="3475" actId="478"/>
            <ac:grpSpMkLst>
              <pc:docMk/>
              <pc:sldMasterMk cId="2178602313" sldId="2147483648"/>
              <pc:sldLayoutMk cId="294372521" sldId="2147483655"/>
              <ac:grpSpMk id="12" creationId="{B8E28153-5FEF-38AF-79AC-C8ABA8FC26E1}"/>
            </ac:grpSpMkLst>
          </pc:grpChg>
        </pc:sldLayoutChg>
        <pc:sldLayoutChg chg="delSp mod">
          <pc:chgData name="Berlin, Katie" userId="af434a1d-7534-4888-9128-8f2e5b1858fe" providerId="ADAL" clId="{B965B867-10C8-4EC5-BEF8-AFA7D8CB345A}" dt="2024-11-29T11:25:41" v="3478" actId="478"/>
          <pc:sldLayoutMkLst>
            <pc:docMk/>
            <pc:sldMasterMk cId="2178602313" sldId="2147483648"/>
            <pc:sldLayoutMk cId="2776201815" sldId="2147483656"/>
          </pc:sldLayoutMkLst>
          <pc:grpChg chg="del">
            <ac:chgData name="Berlin, Katie" userId="af434a1d-7534-4888-9128-8f2e5b1858fe" providerId="ADAL" clId="{B965B867-10C8-4EC5-BEF8-AFA7D8CB345A}" dt="2024-11-29T11:25:41" v="3478" actId="478"/>
            <ac:grpSpMkLst>
              <pc:docMk/>
              <pc:sldMasterMk cId="2178602313" sldId="2147483648"/>
              <pc:sldLayoutMk cId="2776201815" sldId="2147483656"/>
              <ac:grpSpMk id="12" creationId="{5192CCE1-FFBF-26E0-1D03-CDAABD92F812}"/>
            </ac:grpSpMkLst>
          </pc:grpChg>
        </pc:sldLayoutChg>
        <pc:sldLayoutChg chg="delSp modSp mod">
          <pc:chgData name="Berlin, Katie" userId="af434a1d-7534-4888-9128-8f2e5b1858fe" providerId="ADAL" clId="{B965B867-10C8-4EC5-BEF8-AFA7D8CB345A}" dt="2024-11-29T11:25:17.169" v="3471" actId="478"/>
          <pc:sldLayoutMkLst>
            <pc:docMk/>
            <pc:sldMasterMk cId="2178602313" sldId="2147483648"/>
            <pc:sldLayoutMk cId="2993868522" sldId="2147483657"/>
          </pc:sldLayoutMkLst>
          <pc:spChg chg="del">
            <ac:chgData name="Berlin, Katie" userId="af434a1d-7534-4888-9128-8f2e5b1858fe" providerId="ADAL" clId="{B965B867-10C8-4EC5-BEF8-AFA7D8CB345A}" dt="2024-11-29T11:25:07.538" v="3470" actId="478"/>
            <ac:spMkLst>
              <pc:docMk/>
              <pc:sldMasterMk cId="2178602313" sldId="2147483648"/>
              <pc:sldLayoutMk cId="2993868522" sldId="2147483657"/>
              <ac:spMk id="16" creationId="{B6716D0F-5595-51DB-0864-27F7430F7E3C}"/>
            </ac:spMkLst>
          </pc:spChg>
          <pc:spChg chg="del topLvl">
            <ac:chgData name="Berlin, Katie" userId="af434a1d-7534-4888-9128-8f2e5b1858fe" providerId="ADAL" clId="{B965B867-10C8-4EC5-BEF8-AFA7D8CB345A}" dt="2024-11-29T11:25:17.169" v="3471" actId="478"/>
            <ac:spMkLst>
              <pc:docMk/>
              <pc:sldMasterMk cId="2178602313" sldId="2147483648"/>
              <pc:sldLayoutMk cId="2993868522" sldId="2147483657"/>
              <ac:spMk id="17" creationId="{C2077BCC-49FC-D1FE-F600-E0F018E8D196}"/>
            </ac:spMkLst>
          </pc:spChg>
          <pc:spChg chg="del mod">
            <ac:chgData name="Berlin, Katie" userId="af434a1d-7534-4888-9128-8f2e5b1858fe" providerId="ADAL" clId="{B965B867-10C8-4EC5-BEF8-AFA7D8CB345A}" dt="2024-11-29T11:25:17.169" v="3471" actId="478"/>
            <ac:spMkLst>
              <pc:docMk/>
              <pc:sldMasterMk cId="2178602313" sldId="2147483648"/>
              <pc:sldLayoutMk cId="2993868522" sldId="2147483657"/>
              <ac:spMk id="19" creationId="{558F06D4-9729-8897-4E0B-F422C5A6AF6D}"/>
            </ac:spMkLst>
          </pc:spChg>
          <pc:spChg chg="del topLvl">
            <ac:chgData name="Berlin, Katie" userId="af434a1d-7534-4888-9128-8f2e5b1858fe" providerId="ADAL" clId="{B965B867-10C8-4EC5-BEF8-AFA7D8CB345A}" dt="2024-11-29T11:25:17.169" v="3471" actId="478"/>
            <ac:spMkLst>
              <pc:docMk/>
              <pc:sldMasterMk cId="2178602313" sldId="2147483648"/>
              <pc:sldLayoutMk cId="2993868522" sldId="2147483657"/>
              <ac:spMk id="20" creationId="{BD9BA3EC-6124-0E22-56F3-FE0619DE5DB9}"/>
            </ac:spMkLst>
          </pc:spChg>
          <pc:grpChg chg="del">
            <ac:chgData name="Berlin, Katie" userId="af434a1d-7534-4888-9128-8f2e5b1858fe" providerId="ADAL" clId="{B965B867-10C8-4EC5-BEF8-AFA7D8CB345A}" dt="2024-11-29T11:25:17.169" v="3471" actId="478"/>
            <ac:grpSpMkLst>
              <pc:docMk/>
              <pc:sldMasterMk cId="2178602313" sldId="2147483648"/>
              <pc:sldLayoutMk cId="2993868522" sldId="2147483657"/>
              <ac:grpSpMk id="15" creationId="{F787CDB8-F09E-F5C8-C636-A1A05BEAA9C7}"/>
            </ac:grpSpMkLst>
          </pc:grpChg>
        </pc:sldLayoutChg>
        <pc:sldLayoutChg chg="delSp mod">
          <pc:chgData name="Berlin, Katie" userId="af434a1d-7534-4888-9128-8f2e5b1858fe" providerId="ADAL" clId="{B965B867-10C8-4EC5-BEF8-AFA7D8CB345A}" dt="2024-11-29T11:25:38.276" v="3477" actId="478"/>
          <pc:sldLayoutMkLst>
            <pc:docMk/>
            <pc:sldMasterMk cId="2178602313" sldId="2147483648"/>
            <pc:sldLayoutMk cId="1714483842" sldId="2147483659"/>
          </pc:sldLayoutMkLst>
          <pc:grpChg chg="del">
            <ac:chgData name="Berlin, Katie" userId="af434a1d-7534-4888-9128-8f2e5b1858fe" providerId="ADAL" clId="{B965B867-10C8-4EC5-BEF8-AFA7D8CB345A}" dt="2024-11-29T11:25:38.276" v="3477" actId="478"/>
            <ac:grpSpMkLst>
              <pc:docMk/>
              <pc:sldMasterMk cId="2178602313" sldId="2147483648"/>
              <pc:sldLayoutMk cId="1714483842" sldId="2147483659"/>
              <ac:grpSpMk id="8" creationId="{47E360A4-A3BE-6FEF-4947-AFB9A7FBD6D6}"/>
            </ac:grpSpMkLst>
          </pc:grpChg>
        </pc:sldLayoutChg>
        <pc:sldLayoutChg chg="delSp mod">
          <pc:chgData name="Berlin, Katie" userId="af434a1d-7534-4888-9128-8f2e5b1858fe" providerId="ADAL" clId="{B965B867-10C8-4EC5-BEF8-AFA7D8CB345A}" dt="2024-11-29T11:25:35.641" v="3476" actId="478"/>
          <pc:sldLayoutMkLst>
            <pc:docMk/>
            <pc:sldMasterMk cId="2178602313" sldId="2147483648"/>
            <pc:sldLayoutMk cId="3150027003" sldId="2147483662"/>
          </pc:sldLayoutMkLst>
          <pc:grpChg chg="del">
            <ac:chgData name="Berlin, Katie" userId="af434a1d-7534-4888-9128-8f2e5b1858fe" providerId="ADAL" clId="{B965B867-10C8-4EC5-BEF8-AFA7D8CB345A}" dt="2024-11-29T11:25:35.641" v="3476" actId="478"/>
            <ac:grpSpMkLst>
              <pc:docMk/>
              <pc:sldMasterMk cId="2178602313" sldId="2147483648"/>
              <pc:sldLayoutMk cId="3150027003" sldId="2147483662"/>
              <ac:grpSpMk id="14" creationId="{5383C520-C41B-AE29-D3EF-C2A6F12CAFDB}"/>
            </ac:grpSpMkLst>
          </pc:grpChg>
        </pc:sldLayoutChg>
        <pc:sldLayoutChg chg="delSp mod">
          <pc:chgData name="Berlin, Katie" userId="af434a1d-7534-4888-9128-8f2e5b1858fe" providerId="ADAL" clId="{B965B867-10C8-4EC5-BEF8-AFA7D8CB345A}" dt="2024-11-29T11:25:28.371" v="3474" actId="478"/>
          <pc:sldLayoutMkLst>
            <pc:docMk/>
            <pc:sldMasterMk cId="2178602313" sldId="2147483648"/>
            <pc:sldLayoutMk cId="2207392039" sldId="2147483663"/>
          </pc:sldLayoutMkLst>
          <pc:grpChg chg="del">
            <ac:chgData name="Berlin, Katie" userId="af434a1d-7534-4888-9128-8f2e5b1858fe" providerId="ADAL" clId="{B965B867-10C8-4EC5-BEF8-AFA7D8CB345A}" dt="2024-11-29T11:25:28.371" v="3474" actId="478"/>
            <ac:grpSpMkLst>
              <pc:docMk/>
              <pc:sldMasterMk cId="2178602313" sldId="2147483648"/>
              <pc:sldLayoutMk cId="2207392039" sldId="2147483663"/>
              <ac:grpSpMk id="6" creationId="{642F7F20-0914-55A5-D38B-A62BCAC240C6}"/>
            </ac:grpSpMkLst>
          </pc:grpChg>
        </pc:sldLayoutChg>
        <pc:sldLayoutChg chg="delSp mod">
          <pc:chgData name="Berlin, Katie" userId="af434a1d-7534-4888-9128-8f2e5b1858fe" providerId="ADAL" clId="{B965B867-10C8-4EC5-BEF8-AFA7D8CB345A}" dt="2024-11-29T11:25:45.712" v="3479" actId="478"/>
          <pc:sldLayoutMkLst>
            <pc:docMk/>
            <pc:sldMasterMk cId="2178602313" sldId="2147483648"/>
            <pc:sldLayoutMk cId="399362915" sldId="2147483668"/>
          </pc:sldLayoutMkLst>
          <pc:grpChg chg="del">
            <ac:chgData name="Berlin, Katie" userId="af434a1d-7534-4888-9128-8f2e5b1858fe" providerId="ADAL" clId="{B965B867-10C8-4EC5-BEF8-AFA7D8CB345A}" dt="2024-11-29T11:25:45.712" v="3479" actId="478"/>
            <ac:grpSpMkLst>
              <pc:docMk/>
              <pc:sldMasterMk cId="2178602313" sldId="2147483648"/>
              <pc:sldLayoutMk cId="399362915" sldId="2147483668"/>
              <ac:grpSpMk id="12" creationId="{FD8C2D7A-3ECB-FA64-1DFF-D4E592BF097D}"/>
            </ac:grpSpMkLst>
          </pc:grpChg>
        </pc:sldLayoutChg>
        <pc:sldLayoutChg chg="delSp modSp mod">
          <pc:chgData name="Berlin, Katie" userId="af434a1d-7534-4888-9128-8f2e5b1858fe" providerId="ADAL" clId="{B965B867-10C8-4EC5-BEF8-AFA7D8CB345A}" dt="2024-11-29T11:25:25.665" v="3473" actId="478"/>
          <pc:sldLayoutMkLst>
            <pc:docMk/>
            <pc:sldMasterMk cId="2178602313" sldId="2147483648"/>
            <pc:sldLayoutMk cId="2044908171" sldId="2147483669"/>
          </pc:sldLayoutMkLst>
          <pc:grpChg chg="del mod">
            <ac:chgData name="Berlin, Katie" userId="af434a1d-7534-4888-9128-8f2e5b1858fe" providerId="ADAL" clId="{B965B867-10C8-4EC5-BEF8-AFA7D8CB345A}" dt="2024-11-29T11:25:25.665" v="3473" actId="478"/>
            <ac:grpSpMkLst>
              <pc:docMk/>
              <pc:sldMasterMk cId="2178602313" sldId="2147483648"/>
              <pc:sldLayoutMk cId="2044908171" sldId="2147483669"/>
              <ac:grpSpMk id="6" creationId="{0EC37F9B-189A-EEF0-82B5-C8E3F921FD7D}"/>
            </ac:grpSpMkLst>
          </pc:grpChg>
        </pc:sldLayoutChg>
        <pc:sldLayoutChg chg="delSp mod">
          <pc:chgData name="Berlin, Katie" userId="af434a1d-7534-4888-9128-8f2e5b1858fe" providerId="ADAL" clId="{B965B867-10C8-4EC5-BEF8-AFA7D8CB345A}" dt="2024-11-29T11:25:48.034" v="3480" actId="478"/>
          <pc:sldLayoutMkLst>
            <pc:docMk/>
            <pc:sldMasterMk cId="2178602313" sldId="2147483648"/>
            <pc:sldLayoutMk cId="4115258563" sldId="2147483671"/>
          </pc:sldLayoutMkLst>
          <pc:grpChg chg="del">
            <ac:chgData name="Berlin, Katie" userId="af434a1d-7534-4888-9128-8f2e5b1858fe" providerId="ADAL" clId="{B965B867-10C8-4EC5-BEF8-AFA7D8CB345A}" dt="2024-11-29T11:25:48.034" v="3480" actId="478"/>
            <ac:grpSpMkLst>
              <pc:docMk/>
              <pc:sldMasterMk cId="2178602313" sldId="2147483648"/>
              <pc:sldLayoutMk cId="4115258563" sldId="2147483671"/>
              <ac:grpSpMk id="7" creationId="{0C1A7A36-7636-04C1-003C-CAC969C9C1F1}"/>
            </ac:grpSpMkLst>
          </pc:grpChg>
        </pc:sldLayoutChg>
        <pc:sldLayoutChg chg="delSp mod">
          <pc:chgData name="Berlin, Katie" userId="af434a1d-7534-4888-9128-8f2e5b1858fe" providerId="ADAL" clId="{B965B867-10C8-4EC5-BEF8-AFA7D8CB345A}" dt="2024-11-29T11:25:54.944" v="3481" actId="478"/>
          <pc:sldLayoutMkLst>
            <pc:docMk/>
            <pc:sldMasterMk cId="2178602313" sldId="2147483648"/>
            <pc:sldLayoutMk cId="3102227147" sldId="2147483760"/>
          </pc:sldLayoutMkLst>
          <pc:grpChg chg="del">
            <ac:chgData name="Berlin, Katie" userId="af434a1d-7534-4888-9128-8f2e5b1858fe" providerId="ADAL" clId="{B965B867-10C8-4EC5-BEF8-AFA7D8CB345A}" dt="2024-11-29T11:25:54.944" v="3481" actId="478"/>
            <ac:grpSpMkLst>
              <pc:docMk/>
              <pc:sldMasterMk cId="2178602313" sldId="2147483648"/>
              <pc:sldLayoutMk cId="3102227147" sldId="2147483760"/>
              <ac:grpSpMk id="2" creationId="{8E312553-A210-E683-B189-DD886093AF69}"/>
            </ac:grpSpMkLst>
          </pc:grpChg>
        </pc:sldLayoutChg>
        <pc:sldLayoutChg chg="delSp modSp mod">
          <pc:chgData name="Berlin, Katie" userId="af434a1d-7534-4888-9128-8f2e5b1858fe" providerId="ADAL" clId="{B965B867-10C8-4EC5-BEF8-AFA7D8CB345A}" dt="2024-11-29T11:26:03.523" v="3485" actId="478"/>
          <pc:sldLayoutMkLst>
            <pc:docMk/>
            <pc:sldMasterMk cId="2178602313" sldId="2147483648"/>
            <pc:sldLayoutMk cId="3767600455" sldId="2147483906"/>
          </pc:sldLayoutMkLst>
          <pc:spChg chg="del">
            <ac:chgData name="Berlin, Katie" userId="af434a1d-7534-4888-9128-8f2e5b1858fe" providerId="ADAL" clId="{B965B867-10C8-4EC5-BEF8-AFA7D8CB345A}" dt="2024-11-29T11:25:57.966" v="3482" actId="478"/>
            <ac:spMkLst>
              <pc:docMk/>
              <pc:sldMasterMk cId="2178602313" sldId="2147483648"/>
              <pc:sldLayoutMk cId="3767600455" sldId="2147483906"/>
              <ac:spMk id="7" creationId="{F80B538F-9918-D8A2-44CE-97FC55849190}"/>
            </ac:spMkLst>
          </pc:spChg>
          <pc:spChg chg="del">
            <ac:chgData name="Berlin, Katie" userId="af434a1d-7534-4888-9128-8f2e5b1858fe" providerId="ADAL" clId="{B965B867-10C8-4EC5-BEF8-AFA7D8CB345A}" dt="2024-11-29T11:26:01.904" v="3484" actId="478"/>
            <ac:spMkLst>
              <pc:docMk/>
              <pc:sldMasterMk cId="2178602313" sldId="2147483648"/>
              <pc:sldLayoutMk cId="3767600455" sldId="2147483906"/>
              <ac:spMk id="11" creationId="{09C6BA4B-821B-0778-A999-74288840B7FC}"/>
            </ac:spMkLst>
          </pc:spChg>
          <pc:spChg chg="mod">
            <ac:chgData name="Berlin, Katie" userId="af434a1d-7534-4888-9128-8f2e5b1858fe" providerId="ADAL" clId="{B965B867-10C8-4EC5-BEF8-AFA7D8CB345A}" dt="2024-11-29T11:25:59.994" v="3483" actId="20577"/>
            <ac:spMkLst>
              <pc:docMk/>
              <pc:sldMasterMk cId="2178602313" sldId="2147483648"/>
              <pc:sldLayoutMk cId="3767600455" sldId="2147483906"/>
              <ac:spMk id="13" creationId="{51ED1437-2555-00A0-F479-764F7B6C1E22}"/>
            </ac:spMkLst>
          </pc:spChg>
          <pc:grpChg chg="del">
            <ac:chgData name="Berlin, Katie" userId="af434a1d-7534-4888-9128-8f2e5b1858fe" providerId="ADAL" clId="{B965B867-10C8-4EC5-BEF8-AFA7D8CB345A}" dt="2024-11-29T11:26:03.523" v="3485" actId="478"/>
            <ac:grpSpMkLst>
              <pc:docMk/>
              <pc:sldMasterMk cId="2178602313" sldId="2147483648"/>
              <pc:sldLayoutMk cId="3767600455" sldId="2147483906"/>
              <ac:grpSpMk id="2" creationId="{8E312553-A210-E683-B189-DD886093AF69}"/>
            </ac:grpSpMkLst>
          </pc:grpChg>
        </pc:sldLayoutChg>
        <pc:sldLayoutChg chg="del">
          <pc:chgData name="Berlin, Katie" userId="af434a1d-7534-4888-9128-8f2e5b1858fe" providerId="ADAL" clId="{B965B867-10C8-4EC5-BEF8-AFA7D8CB345A}" dt="2024-11-29T11:12:04.493" v="3468" actId="47"/>
          <pc:sldLayoutMkLst>
            <pc:docMk/>
            <pc:sldMasterMk cId="2178602313" sldId="2147483648"/>
            <pc:sldLayoutMk cId="1794671323" sldId="2147483918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B36A93E-21D6-7260-B4CA-702624F8E3A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E1B07E-215B-B252-5460-C51F4696354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3F8B5B-D173-4426-BBAF-D7AE8121D62E}" type="datetimeFigureOut">
              <a:rPr lang="en-GB" smtClean="0"/>
              <a:t>29/11/2024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2D4238-B7BE-7475-11C6-32646A93982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F4D755-64E4-2DA6-A761-A7E77CBDBBB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A844C1-B26F-4131-9395-099589957D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687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C553F-3012-4BB0-8A17-A95503C494F8}" type="datetimeFigureOut">
              <a:rPr lang="en-GB" smtClean="0"/>
              <a:t>29/11/2024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935119-E922-49E8-9185-26F250BE64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507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35119-E922-49E8-9185-26F250BE64A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745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35119-E922-49E8-9185-26F250BE64A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418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35119-E922-49E8-9185-26F250BE64A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1542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35119-E922-49E8-9185-26F250BE64A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5782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35119-E922-49E8-9185-26F250BE64A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2416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35119-E922-49E8-9185-26F250BE64A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5935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35119-E922-49E8-9185-26F250BE64A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9215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35119-E922-49E8-9185-26F250BE64A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912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35119-E922-49E8-9185-26F250BE64A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060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5.xml"/><Relationship Id="rId4" Type="http://schemas.microsoft.com/office/2007/relationships/hdphoto" Target="../media/hdphoto1.wdp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07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08.xml"/><Relationship Id="rId4" Type="http://schemas.microsoft.com/office/2007/relationships/hdphoto" Target="../media/hdphoto1.wdp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09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0.xml"/><Relationship Id="rId4" Type="http://schemas.openxmlformats.org/officeDocument/2006/relationships/image" Target="../media/image1.png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1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2.xml"/><Relationship Id="rId4" Type="http://schemas.microsoft.com/office/2007/relationships/hdphoto" Target="../media/hdphoto1.wdp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3.xml"/><Relationship Id="rId4" Type="http://schemas.microsoft.com/office/2007/relationships/hdphoto" Target="../media/hdphoto1.wdp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4.xml"/><Relationship Id="rId4" Type="http://schemas.microsoft.com/office/2007/relationships/hdphoto" Target="../media/hdphoto1.wdp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5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6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7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8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9.xml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0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1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2.xml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3.xml"/><Relationship Id="rId4" Type="http://schemas.microsoft.com/office/2007/relationships/hdphoto" Target="../media/hdphoto1.wdp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4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5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6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7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8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9.xml"/><Relationship Id="rId4" Type="http://schemas.microsoft.com/office/2007/relationships/hdphoto" Target="../media/hdphoto1.wdp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30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31.xml"/><Relationship Id="rId4" Type="http://schemas.microsoft.com/office/2007/relationships/hdphoto" Target="../media/hdphoto1.wdp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3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4.xml"/><Relationship Id="rId4" Type="http://schemas.microsoft.com/office/2007/relationships/hdphoto" Target="../media/hdphoto1.wdp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5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6.xml"/><Relationship Id="rId4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7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8.xml"/><Relationship Id="rId4" Type="http://schemas.microsoft.com/office/2007/relationships/hdphoto" Target="../media/hdphoto1.wdp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9.xml"/><Relationship Id="rId4" Type="http://schemas.microsoft.com/office/2007/relationships/hdphoto" Target="../media/hdphoto1.wdp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0.xml"/><Relationship Id="rId4" Type="http://schemas.microsoft.com/office/2007/relationships/hdphoto" Target="../media/hdphoto1.wdp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1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2.xml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3.xml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4.xml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5.xml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6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7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8.xml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9.xml"/><Relationship Id="rId4" Type="http://schemas.microsoft.com/office/2007/relationships/hdphoto" Target="../media/hdphoto1.wdp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0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1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2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3.xml"/></Relationships>
</file>

<file path=ppt/slideLayouts/_rels/slideLayout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4.xml"/></Relationships>
</file>

<file path=ppt/slideLayouts/_rels/slideLayout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5.xml"/><Relationship Id="rId4" Type="http://schemas.microsoft.com/office/2007/relationships/hdphoto" Target="../media/hdphoto1.wdp"/></Relationships>
</file>

<file path=ppt/slideLayouts/_rels/slideLayout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6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7.xml"/><Relationship Id="rId4" Type="http://schemas.microsoft.com/office/2007/relationships/hdphoto" Target="../media/hdphoto1.wdp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Relationship Id="rId4" Type="http://schemas.openxmlformats.org/officeDocument/2006/relationships/image" Target="../media/image7.sv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3.sv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Relationship Id="rId4" Type="http://schemas.microsoft.com/office/2007/relationships/hdphoto" Target="../media/hdphoto1.wdp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6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7.xml"/><Relationship Id="rId4" Type="http://schemas.openxmlformats.org/officeDocument/2006/relationships/image" Target="../media/image3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9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0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2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3.xml"/><Relationship Id="rId4" Type="http://schemas.openxmlformats.org/officeDocument/2006/relationships/image" Target="../media/image1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6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7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8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9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0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6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8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9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0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5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6.xml"/><Relationship Id="rId4" Type="http://schemas.microsoft.com/office/2007/relationships/hdphoto" Target="../media/hdphoto1.wdp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7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8.xml"/><Relationship Id="rId4" Type="http://schemas.openxmlformats.org/officeDocument/2006/relationships/image" Target="../media/image1.pn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9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0.xml"/><Relationship Id="rId4" Type="http://schemas.microsoft.com/office/2007/relationships/hdphoto" Target="../media/hdphoto1.wdp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1.xml"/><Relationship Id="rId4" Type="http://schemas.microsoft.com/office/2007/relationships/hdphoto" Target="../media/hdphoto1.wdp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2.xml"/><Relationship Id="rId4" Type="http://schemas.microsoft.com/office/2007/relationships/hdphoto" Target="../media/hdphoto1.wdp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6.svg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4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5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6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7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8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9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0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1.xml"/><Relationship Id="rId4" Type="http://schemas.microsoft.com/office/2007/relationships/hdphoto" Target="../media/hdphoto1.wdp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72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7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6.svg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74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75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6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7.xml"/><Relationship Id="rId4" Type="http://schemas.microsoft.com/office/2007/relationships/hdphoto" Target="../media/hdphoto1.wdp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8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9.xml"/><Relationship Id="rId4" Type="http://schemas.microsoft.com/office/2007/relationships/hdphoto" Target="../media/hdphoto1.wdp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1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2.xml"/><Relationship Id="rId4" Type="http://schemas.microsoft.com/office/2007/relationships/hdphoto" Target="../media/hdphoto1.wdp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3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4.xml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6.svg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5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6.xml"/><Relationship Id="rId4" Type="http://schemas.microsoft.com/office/2007/relationships/hdphoto" Target="../media/hdphoto1.wdp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7.xml"/><Relationship Id="rId4" Type="http://schemas.microsoft.com/office/2007/relationships/hdphoto" Target="../media/hdphoto1.wdp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8.xml"/><Relationship Id="rId4" Type="http://schemas.microsoft.com/office/2007/relationships/hdphoto" Target="../media/hdphoto1.wdp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9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0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1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2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3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4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5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6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7.xml"/><Relationship Id="rId4" Type="http://schemas.microsoft.com/office/2007/relationships/hdphoto" Target="../media/hdphoto1.wdp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98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99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0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1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2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3.xml"/><Relationship Id="rId4" Type="http://schemas.microsoft.com/office/2007/relationships/hdphoto" Target="../media/hdphoto1.wdp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9528BD3-4CF6-AC3B-CF6A-4414EC35BF7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435677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437252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40A3A165-C5DD-7085-AA3A-715215B484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012187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050989E2-1353-0DE7-37C6-2D5D421EF74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6645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EDBC723-2355-9FFD-1B28-EDA36F48AE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5E1F7D06-6BB8-E45F-D16F-E86D01E52D3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19964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15535C1-7CA2-4B53-2453-2624F0AF3701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33776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127555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883F13CB-442E-F12E-9EE3-7E403C77D6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366906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25C7CE-065F-AD32-8AE1-654E94F37765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DBC61A05-8253-C869-9809-8E3097CCEA3D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5" name="Picture 4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C423C4-6861-9C6E-2707-C0A967675C4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89657397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6611392-9887-6F0A-F534-BA299185E6C2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A3E85899-B818-E9E3-1704-68DD0EB1F976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17" name="Picture 16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92B59ADE-8C21-2FC6-7372-648A2D33CA2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4672393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CF90906-584B-2D5F-FAB4-6695D586E9D9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4CCED74E-1CD9-6E1C-650F-F6FA36BEF854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21" name="Picture 20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42CB962B-4F60-3B09-1414-02BC4C0A95A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97600416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45496" cy="37819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14716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5002700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9717975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1615820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3566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5905807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3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2"/>
                </a:solidFill>
              </a:defRPr>
            </a:lvl1pPr>
            <a:lvl2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2pPr>
            <a:lvl3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3pPr>
            <a:lvl4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4pPr>
            <a:lvl5pPr>
              <a:buClr>
                <a:schemeClr val="accent1"/>
              </a:buClr>
              <a:defRPr lang="en-GB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3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2"/>
                </a:solidFill>
              </a:defRPr>
            </a:lvl1pPr>
            <a:lvl2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2pPr>
            <a:lvl3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3pPr>
            <a:lvl4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4pPr>
            <a:lvl5pPr>
              <a:buClr>
                <a:schemeClr val="accent1"/>
              </a:buClr>
              <a:defRPr lang="en-GB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3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2"/>
                </a:solidFill>
              </a:defRPr>
            </a:lvl1pPr>
            <a:lvl2pPr>
              <a:defRPr lang="en-US" smtClean="0">
                <a:solidFill>
                  <a:schemeClr val="bg2"/>
                </a:solidFill>
              </a:defRPr>
            </a:lvl2pPr>
            <a:lvl3pPr>
              <a:defRPr lang="en-US" smtClean="0">
                <a:solidFill>
                  <a:schemeClr val="bg2"/>
                </a:solidFill>
              </a:defRPr>
            </a:lvl3pPr>
            <a:lvl4pPr>
              <a:defRPr lang="en-US" smtClean="0">
                <a:solidFill>
                  <a:schemeClr val="bg2"/>
                </a:solidFill>
              </a:defRPr>
            </a:lvl4pPr>
            <a:lvl5pPr>
              <a:defRPr lang="en-GB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5C1FA72-45A4-73AE-89FE-5220D139A213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8CEEC13-52E5-F083-3396-72211E222FB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9254A9A-3015-15E7-6C74-B33A070F815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8949B4D-A009-348D-4A96-0819BB3086C5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362E8D3-E436-724C-74D3-695526981466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3328045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7926852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63187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1519781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25F43DC9-9EDC-0E60-9499-DEFF087077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979412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667927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840903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50"/>
            <a:ext cx="4434865" cy="35693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1448384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8900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146367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596370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92F1844-445C-D1D8-0214-8D980269BC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645111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50869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40A3A165-C5DD-7085-AA3A-715215B484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1396198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EEA5B55A-F056-77FE-860F-CD35DAC313E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57463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EDBC723-2355-9FFD-1B28-EDA36F48AE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ADB5ABCE-32D3-4D7C-4032-83590C3BAA9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02764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FCF4B08-D8E3-3D4F-78E1-3003B5910B9F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6792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77628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76201815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883F13CB-442E-F12E-9EE3-7E403C77D6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902855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25C7CE-065F-AD32-8AE1-654E94F37765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DBC61A05-8253-C869-9809-8E3097CCEA3D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5" name="Picture 4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C423C4-6861-9C6E-2707-C0A967675C4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09088975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C34D64F-39FB-8253-59F3-52A6B0CAF7B8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803AB2DE-C646-1F51-5EF9-E5CDF0B38C14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17" name="Picture 16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64510EE8-9FA2-9237-3A47-6FB922F07F3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108757792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929A55E-0516-AA22-5CAE-B3B32D9995FE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61088543-7380-3DC5-E61F-CF4564B00135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21" name="Picture 20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86C40597-2EAD-F31C-C9DF-9762F32C838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01891109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890885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9577377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4165618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7555184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4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4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4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5F7A086D-BA2D-3387-1F71-EC1954DCE146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CA15479-1A5F-0895-AF7C-44754A5CE213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379D7A3-EB98-64C5-042E-B6445B7DD82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E7210DE-51A9-013C-BAE5-37BBA79DF863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7C2960B-004B-DEC9-BE9E-82C6AC0E271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507901668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 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88788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9362915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-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450546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63197152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25F43DC9-9EDC-0E60-9499-DEFF087077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548473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10831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716106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065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64255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443925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92F1844-445C-D1D8-0214-8D980269BC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8462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206561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152585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40A3A165-C5DD-7085-AA3A-715215B484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4444403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866332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0BADAD2-4955-F862-7697-6FA1B97A8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343571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022271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76004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66194745-32A6-0FAE-1D3F-AAE591D193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524772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41276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33501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94005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5BA9899-B3B2-89A7-B0CC-C6DD65955A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DF9B6DF-B52E-E903-F6AA-34865ABE16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6E5D286-2706-F6B5-4001-49379724296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E11BB22-F118-EF82-3F90-DD31320C116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4D98133-B13B-E05F-D3F0-FA2AAB0886CA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20860AF-8ECB-AA14-447F-288467AAE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05819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328104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8D049F0-FEA5-6940-DE3B-5028FD0F9BF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A9F6967-EFFC-3DC5-6419-FF7DBC0EFD2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8255190-89B6-8718-B410-E7B0A754479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BA3EB97-BAC7-EFB0-E17A-193559850B45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36B4693-2F73-3191-667E-6E59AB03C89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24053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55A84D9F-0121-34AB-8997-C34013DC93D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80026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EDBC723-2355-9FFD-1B28-EDA36F48AE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E039F4A9-D8CA-40EE-7AAC-FCDDA72850A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187631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0758348-F182-4750-124C-AA98CD81E576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4623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083019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CBC6BD3-A97E-6424-EBD7-5FB15FCE7033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4037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883F13CB-442E-F12E-9EE3-7E403C77D6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77950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25C7CE-065F-AD32-8AE1-654E94F37765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DBC61A05-8253-C869-9809-8E3097CCEA3D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5" name="Picture 4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C423C4-6861-9C6E-2707-C0A967675C4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9012977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1F2BB5C-5546-4D1C-C205-D55ED6A0643B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18F36E84-4A38-613C-18F7-22FADC8FBE6B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16" name="Picture 15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F83B20-A248-43C2-B605-4829186D09F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7376097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8AA8F44-B006-5391-A3E1-18C6CECF36A1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CB94AC52-4964-D4D9-959F-72B5668CF896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20" name="Picture 19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0836C59B-AAFE-D7A4-02FE-F6A3EE920D4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2900899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50"/>
            <a:ext cx="4445497" cy="35693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677795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417036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801004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5345017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2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>
                <a:solidFill>
                  <a:schemeClr val="accent1"/>
                </a:solidFill>
              </a:defRPr>
            </a:lvl1pPr>
            <a:lvl2pPr>
              <a:defRPr lang="en-US" dirty="0">
                <a:solidFill>
                  <a:schemeClr val="accent1"/>
                </a:solidFill>
              </a:defRPr>
            </a:lvl2pPr>
            <a:lvl3pPr>
              <a:defRPr lang="en-US" dirty="0">
                <a:solidFill>
                  <a:schemeClr val="accent1"/>
                </a:solidFill>
              </a:defRPr>
            </a:lvl3pPr>
            <a:lvl4pPr>
              <a:defRPr lang="en-US" dirty="0">
                <a:solidFill>
                  <a:schemeClr val="accent1"/>
                </a:solidFill>
              </a:defRPr>
            </a:lvl4pPr>
            <a:lvl5pPr>
              <a:defRPr lang="en-GB" dirty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2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>
                <a:solidFill>
                  <a:schemeClr val="accent1"/>
                </a:solidFill>
              </a:defRPr>
            </a:lvl1pPr>
            <a:lvl2pPr>
              <a:defRPr lang="en-US" dirty="0">
                <a:solidFill>
                  <a:schemeClr val="accent1"/>
                </a:solidFill>
              </a:defRPr>
            </a:lvl2pPr>
            <a:lvl3pPr>
              <a:defRPr lang="en-US" dirty="0">
                <a:solidFill>
                  <a:schemeClr val="accent1"/>
                </a:solidFill>
              </a:defRPr>
            </a:lvl3pPr>
            <a:lvl4pPr>
              <a:defRPr lang="en-US" dirty="0">
                <a:solidFill>
                  <a:schemeClr val="accent1"/>
                </a:solidFill>
              </a:defRPr>
            </a:lvl4pPr>
            <a:lvl5pPr>
              <a:defRPr lang="en-GB" dirty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2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>
                <a:solidFill>
                  <a:schemeClr val="accent1"/>
                </a:solidFill>
              </a:defRPr>
            </a:lvl1pPr>
            <a:lvl2pPr>
              <a:defRPr lang="en-US" dirty="0">
                <a:solidFill>
                  <a:schemeClr val="accent1"/>
                </a:solidFill>
              </a:defRPr>
            </a:lvl2pPr>
            <a:lvl3pPr>
              <a:defRPr lang="en-US" dirty="0">
                <a:solidFill>
                  <a:schemeClr val="accent1"/>
                </a:solidFill>
              </a:defRPr>
            </a:lvl3pPr>
            <a:lvl4pPr>
              <a:defRPr lang="en-US" dirty="0">
                <a:solidFill>
                  <a:schemeClr val="accent1"/>
                </a:solidFill>
              </a:defRPr>
            </a:lvl4pPr>
            <a:lvl5pPr>
              <a:defRPr lang="en-GB" dirty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4FD6AA1-5B65-4199-97DF-E2FFAAB77048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E385304-1526-3B82-7D4A-5A8964E1C4B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BB6F85B-ED4D-CEFA-F032-BE496D297AEE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2200E60-2E3C-45D6-C83C-23DD581280E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B67B417-70CB-682A-5B31-9AE9653F34CD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062975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08592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109778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pic>
        <p:nvPicPr>
          <p:cNvPr id="12" name="Picture 11" descr="A black and purple triangle&#10;&#10;Description automatically generated">
            <a:extLst>
              <a:ext uri="{FF2B5EF4-FFF2-40B4-BE49-F238E27FC236}">
                <a16:creationId xmlns:a16="http://schemas.microsoft.com/office/drawing/2014/main" id="{534DF519-E848-7AD3-580A-7CDD1837616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644371" y="426284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328083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4847644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25F43DC9-9EDC-0E60-9499-DEFF087077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140369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859847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200134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810154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05212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536977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92F1844-445C-D1D8-0214-8D980269BC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132431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679890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83E624FA-ADDA-3111-5843-8DB4151A82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lum bright="100000"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721517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40A3A165-C5DD-7085-AA3A-715215B484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819867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512A8F45-77B9-F5D0-BB2C-FE2A970B6BC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83577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E1FDFD6-ECEC-B4B9-A7BC-C972F1406C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0364" y="677920"/>
            <a:ext cx="1588784" cy="1057128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33B0431F-B431-0950-04D3-52DC1949312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48959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3871360-CA7B-3A94-1D37-1882152DCD2D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530837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4770291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779329D7-AF7F-2B1A-2662-68ADF615AD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767913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F3D50928-5D16-FF6A-AF6E-F5891ADCEC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8652605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448C5033-6EB2-BF8E-6B91-12853985213A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pic>
        <p:nvPicPr>
          <p:cNvPr id="14" name="Picture 13" descr="A black and purple triangle&#10;&#10;Description automatically generated">
            <a:extLst>
              <a:ext uri="{FF2B5EF4-FFF2-40B4-BE49-F238E27FC236}">
                <a16:creationId xmlns:a16="http://schemas.microsoft.com/office/drawing/2014/main" id="{DE6D62F9-4CA3-DB7F-839F-C2F7BB5932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0207264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A0FE8A72-855C-4810-AF74-6DDCC81A194A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pic>
        <p:nvPicPr>
          <p:cNvPr id="18" name="Picture 17" descr="A black and purple triangle&#10;&#10;Description automatically generated">
            <a:extLst>
              <a:ext uri="{FF2B5EF4-FFF2-40B4-BE49-F238E27FC236}">
                <a16:creationId xmlns:a16="http://schemas.microsoft.com/office/drawing/2014/main" id="{02686373-1102-B275-25AC-6FC32E341B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8194618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50"/>
            <a:ext cx="4424232" cy="34629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71103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628892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0207125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8646606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3566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4741161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6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6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6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45B722F-9A3E-DA79-61FE-AAB93CC14404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A99F97D-3F91-EADE-21B2-6FF4435B69C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A5B2ED1-51F0-1B23-85C1-E25EBB550CE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D06F239-1BA4-4E31-9A41-356203A6AD3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7C207A0-935B-C8DD-9762-F6E3A4251CCF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2665552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3102725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4A313-A495-3F7A-8B34-C12E7A1371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718800" y="5432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294832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6001878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4FA8906-BA4E-F42E-D9C0-EECAE4602F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471880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89956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626886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490817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670012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23368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83925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18CBD6A1-DCAD-135A-0146-35DB2E4CCA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878703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40710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67DC8EC8-07EB-27D4-C418-3BDBF3428C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392102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C96D1B8D-880F-0224-C11A-A32E0444EB4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29900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EDBC723-2355-9FFD-1B28-EDA36F48AE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FDED245D-130D-6B8C-CFF9-549B8476E5B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04993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837BD50-2EEA-E5CC-6BFE-F8C21426AAEB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60404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345175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20739203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883F13CB-442E-F12E-9EE3-7E403C77D6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755876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25C7CE-065F-AD32-8AE1-654E94F37765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DBC61A05-8253-C869-9809-8E3097CCEA3D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5" name="Picture 4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C423C4-6861-9C6E-2707-C0A967675C4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50291125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9ED4337-6F2C-651D-D973-C5C1EA941E6A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16A8F1D9-A544-47C8-0A2C-C80F74A46B49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16" name="Picture 15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D3530EFC-44B7-2610-7232-860BA72EAA5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94787378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A1ADF51-ED23-7D9A-18A1-D7BA4F0F1C63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B980D404-E9D4-FACF-7F32-045EE60D1582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20" name="Picture 19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BF000745-DFD9-BA7A-0371-79CE308CC65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6780515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4413599" cy="35693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0525882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7449144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2719677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50"/>
            <a:ext cx="4413599" cy="34629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3740478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5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5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5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FF385467-AA31-8D0A-486A-97D6EC9359F3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865D3FD-14AC-075C-24AC-1141E722266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E5755B2-1293-8BF8-4569-0131D0FBE4D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F8A1459-E057-E1AE-E1F8-D801F8C280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2DEFB2C-1BD9-56E2-B91B-757ED6687B3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6035551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49597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4434865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9386852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-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30830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3309296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25F43DC9-9EDC-0E60-9499-DEFF087077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040351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055668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137094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74134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200576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02154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92F1844-445C-D1D8-0214-8D980269BC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076368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33218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tags" Target="../tags/tag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slideLayout" Target="../slideLayouts/slideLayout68.xml"/><Relationship Id="rId26" Type="http://schemas.openxmlformats.org/officeDocument/2006/relationships/theme" Target="../theme/theme3.xml"/><Relationship Id="rId3" Type="http://schemas.openxmlformats.org/officeDocument/2006/relationships/slideLayout" Target="../slideLayouts/slideLayout53.xml"/><Relationship Id="rId21" Type="http://schemas.openxmlformats.org/officeDocument/2006/relationships/slideLayout" Target="../slideLayouts/slideLayout71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slideLayout" Target="../slideLayouts/slideLayout67.xml"/><Relationship Id="rId25" Type="http://schemas.openxmlformats.org/officeDocument/2006/relationships/slideLayout" Target="../slideLayouts/slideLayout75.xml"/><Relationship Id="rId2" Type="http://schemas.openxmlformats.org/officeDocument/2006/relationships/slideLayout" Target="../slideLayouts/slideLayout52.xml"/><Relationship Id="rId16" Type="http://schemas.openxmlformats.org/officeDocument/2006/relationships/slideLayout" Target="../slideLayouts/slideLayout66.xml"/><Relationship Id="rId20" Type="http://schemas.openxmlformats.org/officeDocument/2006/relationships/slideLayout" Target="../slideLayouts/slideLayout70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24" Type="http://schemas.openxmlformats.org/officeDocument/2006/relationships/slideLayout" Target="../slideLayouts/slideLayout74.xml"/><Relationship Id="rId5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65.xml"/><Relationship Id="rId23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60.xml"/><Relationship Id="rId19" Type="http://schemas.openxmlformats.org/officeDocument/2006/relationships/slideLayout" Target="../slideLayouts/slideLayout69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Relationship Id="rId22" Type="http://schemas.openxmlformats.org/officeDocument/2006/relationships/slideLayout" Target="../slideLayouts/slideLayout72.xml"/><Relationship Id="rId27" Type="http://schemas.openxmlformats.org/officeDocument/2006/relationships/tags" Target="../tags/tag5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8.xml"/><Relationship Id="rId18" Type="http://schemas.openxmlformats.org/officeDocument/2006/relationships/slideLayout" Target="../slideLayouts/slideLayout93.xml"/><Relationship Id="rId26" Type="http://schemas.openxmlformats.org/officeDocument/2006/relationships/theme" Target="../theme/theme4.xml"/><Relationship Id="rId3" Type="http://schemas.openxmlformats.org/officeDocument/2006/relationships/slideLayout" Target="../slideLayouts/slideLayout78.xml"/><Relationship Id="rId21" Type="http://schemas.openxmlformats.org/officeDocument/2006/relationships/slideLayout" Target="../slideLayouts/slideLayout96.xml"/><Relationship Id="rId7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7.xml"/><Relationship Id="rId17" Type="http://schemas.openxmlformats.org/officeDocument/2006/relationships/slideLayout" Target="../slideLayouts/slideLayout92.xml"/><Relationship Id="rId25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77.xml"/><Relationship Id="rId16" Type="http://schemas.openxmlformats.org/officeDocument/2006/relationships/slideLayout" Target="../slideLayouts/slideLayout91.xml"/><Relationship Id="rId20" Type="http://schemas.openxmlformats.org/officeDocument/2006/relationships/slideLayout" Target="../slideLayouts/slideLayout95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24" Type="http://schemas.openxmlformats.org/officeDocument/2006/relationships/slideLayout" Target="../slideLayouts/slideLayout99.xml"/><Relationship Id="rId5" Type="http://schemas.openxmlformats.org/officeDocument/2006/relationships/slideLayout" Target="../slideLayouts/slideLayout80.xml"/><Relationship Id="rId15" Type="http://schemas.openxmlformats.org/officeDocument/2006/relationships/slideLayout" Target="../slideLayouts/slideLayout90.xml"/><Relationship Id="rId23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85.xml"/><Relationship Id="rId19" Type="http://schemas.openxmlformats.org/officeDocument/2006/relationships/slideLayout" Target="../slideLayouts/slideLayout94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Relationship Id="rId14" Type="http://schemas.openxmlformats.org/officeDocument/2006/relationships/slideLayout" Target="../slideLayouts/slideLayout89.xml"/><Relationship Id="rId22" Type="http://schemas.openxmlformats.org/officeDocument/2006/relationships/slideLayout" Target="../slideLayouts/slideLayout97.xml"/><Relationship Id="rId27" Type="http://schemas.openxmlformats.org/officeDocument/2006/relationships/tags" Target="../tags/tag8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slideLayout" Target="../slideLayouts/slideLayout113.xml"/><Relationship Id="rId18" Type="http://schemas.openxmlformats.org/officeDocument/2006/relationships/slideLayout" Target="../slideLayouts/slideLayout118.xml"/><Relationship Id="rId26" Type="http://schemas.openxmlformats.org/officeDocument/2006/relationships/theme" Target="../theme/theme5.xml"/><Relationship Id="rId3" Type="http://schemas.openxmlformats.org/officeDocument/2006/relationships/slideLayout" Target="../slideLayouts/slideLayout103.xml"/><Relationship Id="rId21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17" Type="http://schemas.openxmlformats.org/officeDocument/2006/relationships/slideLayout" Target="../slideLayouts/slideLayout117.xml"/><Relationship Id="rId25" Type="http://schemas.openxmlformats.org/officeDocument/2006/relationships/slideLayout" Target="../slideLayouts/slideLayout125.xml"/><Relationship Id="rId2" Type="http://schemas.openxmlformats.org/officeDocument/2006/relationships/slideLayout" Target="../slideLayouts/slideLayout102.xml"/><Relationship Id="rId16" Type="http://schemas.openxmlformats.org/officeDocument/2006/relationships/slideLayout" Target="../slideLayouts/slideLayout116.xml"/><Relationship Id="rId20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24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05.xml"/><Relationship Id="rId15" Type="http://schemas.openxmlformats.org/officeDocument/2006/relationships/slideLayout" Target="../slideLayouts/slideLayout115.xml"/><Relationship Id="rId23" Type="http://schemas.openxmlformats.org/officeDocument/2006/relationships/slideLayout" Target="../slideLayouts/slideLayout123.xml"/><Relationship Id="rId10" Type="http://schemas.openxmlformats.org/officeDocument/2006/relationships/slideLayout" Target="../slideLayouts/slideLayout110.xml"/><Relationship Id="rId19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slideLayout" Target="../slideLayouts/slideLayout114.xml"/><Relationship Id="rId22" Type="http://schemas.openxmlformats.org/officeDocument/2006/relationships/slideLayout" Target="../slideLayouts/slideLayout122.xml"/><Relationship Id="rId27" Type="http://schemas.openxmlformats.org/officeDocument/2006/relationships/tags" Target="../tags/tag10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13" Type="http://schemas.openxmlformats.org/officeDocument/2006/relationships/slideLayout" Target="../slideLayouts/slideLayout138.xml"/><Relationship Id="rId18" Type="http://schemas.openxmlformats.org/officeDocument/2006/relationships/slideLayout" Target="../slideLayouts/slideLayout143.xml"/><Relationship Id="rId26" Type="http://schemas.openxmlformats.org/officeDocument/2006/relationships/theme" Target="../theme/theme6.xml"/><Relationship Id="rId3" Type="http://schemas.openxmlformats.org/officeDocument/2006/relationships/slideLayout" Target="../slideLayouts/slideLayout128.xml"/><Relationship Id="rId21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32.xml"/><Relationship Id="rId12" Type="http://schemas.openxmlformats.org/officeDocument/2006/relationships/slideLayout" Target="../slideLayouts/slideLayout137.xml"/><Relationship Id="rId17" Type="http://schemas.openxmlformats.org/officeDocument/2006/relationships/slideLayout" Target="../slideLayouts/slideLayout142.xml"/><Relationship Id="rId25" Type="http://schemas.openxmlformats.org/officeDocument/2006/relationships/slideLayout" Target="../slideLayouts/slideLayout150.xml"/><Relationship Id="rId2" Type="http://schemas.openxmlformats.org/officeDocument/2006/relationships/slideLayout" Target="../slideLayouts/slideLayout127.xml"/><Relationship Id="rId16" Type="http://schemas.openxmlformats.org/officeDocument/2006/relationships/slideLayout" Target="../slideLayouts/slideLayout141.xml"/><Relationship Id="rId20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11" Type="http://schemas.openxmlformats.org/officeDocument/2006/relationships/slideLayout" Target="../slideLayouts/slideLayout136.xml"/><Relationship Id="rId24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30.xml"/><Relationship Id="rId15" Type="http://schemas.openxmlformats.org/officeDocument/2006/relationships/slideLayout" Target="../slideLayouts/slideLayout140.xml"/><Relationship Id="rId23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35.xml"/><Relationship Id="rId19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Relationship Id="rId14" Type="http://schemas.openxmlformats.org/officeDocument/2006/relationships/slideLayout" Target="../slideLayouts/slideLayout139.xml"/><Relationship Id="rId22" Type="http://schemas.openxmlformats.org/officeDocument/2006/relationships/slideLayout" Target="../slideLayouts/slideLayout147.xml"/><Relationship Id="rId27" Type="http://schemas.openxmlformats.org/officeDocument/2006/relationships/tags" Target="../tags/tag1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2178602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6" r:id="rId4"/>
    <p:sldLayoutId id="2147483665" r:id="rId5"/>
    <p:sldLayoutId id="2147483654" r:id="rId6"/>
    <p:sldLayoutId id="2147483669" r:id="rId7"/>
    <p:sldLayoutId id="2147483663" r:id="rId8"/>
    <p:sldLayoutId id="2147483657" r:id="rId9"/>
    <p:sldLayoutId id="2147483655" r:id="rId10"/>
    <p:sldLayoutId id="2147483662" r:id="rId11"/>
    <p:sldLayoutId id="2147483659" r:id="rId12"/>
    <p:sldLayoutId id="2147483656" r:id="rId13"/>
    <p:sldLayoutId id="2147483668" r:id="rId14"/>
    <p:sldLayoutId id="2147483671" r:id="rId15"/>
    <p:sldLayoutId id="2147483780" r:id="rId16"/>
    <p:sldLayoutId id="2147483670" r:id="rId17"/>
    <p:sldLayoutId id="2147483760" r:id="rId18"/>
    <p:sldLayoutId id="2147483906" r:id="rId19"/>
    <p:sldLayoutId id="2147483761" r:id="rId20"/>
    <p:sldLayoutId id="2147483907" r:id="rId21"/>
    <p:sldLayoutId id="2147483667" r:id="rId22"/>
    <p:sldLayoutId id="2147483771" r:id="rId23"/>
    <p:sldLayoutId id="2147483770" r:id="rId24"/>
    <p:sldLayoutId id="2147483660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3402449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  <p:sldLayoutId id="2147483798" r:id="rId16"/>
    <p:sldLayoutId id="2147483799" r:id="rId17"/>
    <p:sldLayoutId id="2147483800" r:id="rId18"/>
    <p:sldLayoutId id="2147483908" r:id="rId19"/>
    <p:sldLayoutId id="2147483801" r:id="rId20"/>
    <p:sldLayoutId id="2147483909" r:id="rId21"/>
    <p:sldLayoutId id="2147483802" r:id="rId22"/>
    <p:sldLayoutId id="2147483803" r:id="rId23"/>
    <p:sldLayoutId id="2147483804" r:id="rId24"/>
    <p:sldLayoutId id="2147483805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1537537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  <p:sldLayoutId id="2147483819" r:id="rId13"/>
    <p:sldLayoutId id="2147483820" r:id="rId14"/>
    <p:sldLayoutId id="2147483821" r:id="rId15"/>
    <p:sldLayoutId id="2147483823" r:id="rId16"/>
    <p:sldLayoutId id="2147483824" r:id="rId17"/>
    <p:sldLayoutId id="2147483825" r:id="rId18"/>
    <p:sldLayoutId id="2147483910" r:id="rId19"/>
    <p:sldLayoutId id="2147483826" r:id="rId20"/>
    <p:sldLayoutId id="2147483911" r:id="rId21"/>
    <p:sldLayoutId id="2147483827" r:id="rId22"/>
    <p:sldLayoutId id="2147483828" r:id="rId23"/>
    <p:sldLayoutId id="2147483829" r:id="rId24"/>
    <p:sldLayoutId id="2147483830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1901971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845" r:id="rId14"/>
    <p:sldLayoutId id="2147483846" r:id="rId15"/>
    <p:sldLayoutId id="2147483848" r:id="rId16"/>
    <p:sldLayoutId id="2147483849" r:id="rId17"/>
    <p:sldLayoutId id="2147483850" r:id="rId18"/>
    <p:sldLayoutId id="2147483912" r:id="rId19"/>
    <p:sldLayoutId id="2147483851" r:id="rId20"/>
    <p:sldLayoutId id="2147483913" r:id="rId21"/>
    <p:sldLayoutId id="2147483852" r:id="rId22"/>
    <p:sldLayoutId id="2147483853" r:id="rId23"/>
    <p:sldLayoutId id="2147483854" r:id="rId24"/>
    <p:sldLayoutId id="2147483855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2675682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873" r:id="rId16"/>
    <p:sldLayoutId id="2147483874" r:id="rId17"/>
    <p:sldLayoutId id="2147483875" r:id="rId18"/>
    <p:sldLayoutId id="2147483914" r:id="rId19"/>
    <p:sldLayoutId id="2147483876" r:id="rId20"/>
    <p:sldLayoutId id="2147483915" r:id="rId21"/>
    <p:sldLayoutId id="2147483877" r:id="rId22"/>
    <p:sldLayoutId id="2147483878" r:id="rId23"/>
    <p:sldLayoutId id="2147483879" r:id="rId24"/>
    <p:sldLayoutId id="2147483880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3319380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  <p:sldLayoutId id="2147483894" r:id="rId13"/>
    <p:sldLayoutId id="2147483895" r:id="rId14"/>
    <p:sldLayoutId id="2147483896" r:id="rId15"/>
    <p:sldLayoutId id="2147483898" r:id="rId16"/>
    <p:sldLayoutId id="2147483899" r:id="rId17"/>
    <p:sldLayoutId id="2147483900" r:id="rId18"/>
    <p:sldLayoutId id="2147483916" r:id="rId19"/>
    <p:sldLayoutId id="2147483901" r:id="rId20"/>
    <p:sldLayoutId id="2147483917" r:id="rId21"/>
    <p:sldLayoutId id="2147483902" r:id="rId22"/>
    <p:sldLayoutId id="2147483903" r:id="rId23"/>
    <p:sldLayoutId id="2147483904" r:id="rId24"/>
    <p:sldLayoutId id="2147483905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m4a"/><Relationship Id="rId7" Type="http://schemas.openxmlformats.org/officeDocument/2006/relationships/image" Target="../media/image11.png"/><Relationship Id="rId2" Type="http://schemas.microsoft.com/office/2007/relationships/media" Target="../media/media1.m4a"/><Relationship Id="rId1" Type="http://schemas.openxmlformats.org/officeDocument/2006/relationships/tags" Target="../tags/tag158.xml"/><Relationship Id="rId6" Type="http://schemas.openxmlformats.org/officeDocument/2006/relationships/image" Target="../media/image10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audio" Target="../media/media2.m4a"/><Relationship Id="rId7" Type="http://schemas.openxmlformats.org/officeDocument/2006/relationships/image" Target="../media/image13.jpeg"/><Relationship Id="rId2" Type="http://schemas.microsoft.com/office/2007/relationships/media" Target="../media/media2.m4a"/><Relationship Id="rId1" Type="http://schemas.openxmlformats.org/officeDocument/2006/relationships/tags" Target="../tags/tag159.xml"/><Relationship Id="rId6" Type="http://schemas.openxmlformats.org/officeDocument/2006/relationships/image" Target="../media/image12.jpe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audio" Target="../media/media3.m4a"/><Relationship Id="rId7" Type="http://schemas.microsoft.com/office/2007/relationships/hdphoto" Target="../media/hdphoto2.wdp"/><Relationship Id="rId2" Type="http://schemas.microsoft.com/office/2007/relationships/media" Target="../media/media3.m4a"/><Relationship Id="rId1" Type="http://schemas.openxmlformats.org/officeDocument/2006/relationships/tags" Target="../tags/tag160.xml"/><Relationship Id="rId6" Type="http://schemas.openxmlformats.org/officeDocument/2006/relationships/image" Target="../media/image14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audio" Target="../media/media4.m4a"/><Relationship Id="rId7" Type="http://schemas.openxmlformats.org/officeDocument/2006/relationships/image" Target="../media/image16.png"/><Relationship Id="rId2" Type="http://schemas.microsoft.com/office/2007/relationships/media" Target="../media/media4.m4a"/><Relationship Id="rId1" Type="http://schemas.openxmlformats.org/officeDocument/2006/relationships/tags" Target="../tags/tag161.xml"/><Relationship Id="rId6" Type="http://schemas.openxmlformats.org/officeDocument/2006/relationships/image" Target="../media/image15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audio" Target="../media/media5.m4a"/><Relationship Id="rId7" Type="http://schemas.openxmlformats.org/officeDocument/2006/relationships/image" Target="../media/image19.png"/><Relationship Id="rId2" Type="http://schemas.microsoft.com/office/2007/relationships/media" Target="../media/media5.m4a"/><Relationship Id="rId1" Type="http://schemas.openxmlformats.org/officeDocument/2006/relationships/tags" Target="../tags/tag162.xml"/><Relationship Id="rId6" Type="http://schemas.openxmlformats.org/officeDocument/2006/relationships/image" Target="../media/image18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audio" Target="../media/media6.m4a"/><Relationship Id="rId7" Type="http://schemas.microsoft.com/office/2007/relationships/hdphoto" Target="../media/hdphoto3.wdp"/><Relationship Id="rId2" Type="http://schemas.microsoft.com/office/2007/relationships/media" Target="../media/media6.m4a"/><Relationship Id="rId1" Type="http://schemas.openxmlformats.org/officeDocument/2006/relationships/tags" Target="../tags/tag163.xml"/><Relationship Id="rId6" Type="http://schemas.openxmlformats.org/officeDocument/2006/relationships/image" Target="../media/image21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media7.m4a"/><Relationship Id="rId7" Type="http://schemas.openxmlformats.org/officeDocument/2006/relationships/image" Target="../media/image11.png"/><Relationship Id="rId2" Type="http://schemas.microsoft.com/office/2007/relationships/media" Target="../media/media7.m4a"/><Relationship Id="rId1" Type="http://schemas.openxmlformats.org/officeDocument/2006/relationships/tags" Target="../tags/tag164.xml"/><Relationship Id="rId6" Type="http://schemas.openxmlformats.org/officeDocument/2006/relationships/image" Target="../media/image22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media8.m4a"/><Relationship Id="rId2" Type="http://schemas.microsoft.com/office/2007/relationships/media" Target="../media/media8.m4a"/><Relationship Id="rId1" Type="http://schemas.openxmlformats.org/officeDocument/2006/relationships/tags" Target="../tags/tag165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audio" Target="../media/media9.m4a"/><Relationship Id="rId7" Type="http://schemas.openxmlformats.org/officeDocument/2006/relationships/hyperlink" Target="mailto:wpcommunity@warwick.ac.uk" TargetMode="External"/><Relationship Id="rId2" Type="http://schemas.microsoft.com/office/2007/relationships/media" Target="../media/media9.m4a"/><Relationship Id="rId1" Type="http://schemas.openxmlformats.org/officeDocument/2006/relationships/tags" Target="../tags/tag166.xml"/><Relationship Id="rId6" Type="http://schemas.openxmlformats.org/officeDocument/2006/relationships/hyperlink" Target="https://warwick.ac.uk/study/outreach/currentstudents/wpstudentnetwork/wpconference2025" TargetMode="External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E8FC2575-BF04-B48E-008C-CF48F66B6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2414631"/>
            <a:ext cx="4853361" cy="1563010"/>
          </a:xfrm>
        </p:spPr>
        <p:txBody>
          <a:bodyPr/>
          <a:lstStyle/>
          <a:p>
            <a:r>
              <a:rPr lang="en-GB" cap="none" dirty="0"/>
              <a:t>Drafting a </a:t>
            </a:r>
            <a:br>
              <a:rPr lang="en-GB" cap="none" dirty="0"/>
            </a:br>
            <a:r>
              <a:rPr lang="en-GB" cap="none" dirty="0"/>
              <a:t>Conference Proposal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8867676-92DB-1E78-797F-3C36FF4565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Tips for crafting a successful conference presentation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314288F-3D49-5C2B-8F83-9D3545E706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28 November 2024 </a:t>
            </a:r>
          </a:p>
        </p:txBody>
      </p:sp>
      <p:pic>
        <p:nvPicPr>
          <p:cNvPr id="6" name="Picture Placeholder 5" descr="A computer with a paper and a pen&#10;&#10;Description automatically generated">
            <a:extLst>
              <a:ext uri="{FF2B5EF4-FFF2-40B4-BE49-F238E27FC236}">
                <a16:creationId xmlns:a16="http://schemas.microsoft.com/office/drawing/2014/main" id="{D072309A-7F87-73BB-EF97-17FE129A3E0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734" r="31242"/>
          <a:stretch/>
        </p:blipFill>
        <p:spPr>
          <a:xfrm>
            <a:off x="4014845" y="0"/>
            <a:ext cx="8177156" cy="6858000"/>
          </a:xfrm>
        </p:spPr>
      </p:pic>
      <p:pic>
        <p:nvPicPr>
          <p:cNvPr id="28" name="Audio 27">
            <a:hlinkClick r:id="" action="ppaction://media"/>
            <a:extLst>
              <a:ext uri="{FF2B5EF4-FFF2-40B4-BE49-F238E27FC236}">
                <a16:creationId xmlns:a16="http://schemas.microsoft.com/office/drawing/2014/main" id="{20E77C48-FA5C-0303-545C-3F22C8F15F61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rcRect l="-203125" t="-203125" r="-203125" b="-203125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27575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217"/>
    </mc:Choice>
    <mc:Fallback>
      <p:transition spd="slow" advTm="92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2FF87F2E-D255-2803-8867-2B9E245DB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4" y="472593"/>
            <a:ext cx="5474136" cy="512927"/>
          </a:xfrm>
        </p:spPr>
        <p:txBody>
          <a:bodyPr anchor="b">
            <a:normAutofit/>
          </a:bodyPr>
          <a:lstStyle/>
          <a:p>
            <a:r>
              <a:rPr lang="en-GB" sz="2000"/>
              <a:t>What’s the Widening Participation Conference?</a:t>
            </a:r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95A187E1-24CA-0DC0-F114-F72098C56C0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5474137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0AA44093-CC97-68FA-CAF6-C55D8E7F332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5473609" cy="5080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DE21787-A68A-7BF3-4E59-E0A1AE74DAA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581" y="1641565"/>
            <a:ext cx="5473609" cy="4527459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Every year, the Widening Participation team hosts a student and staff-facing conference to share successes and challenges of Widening Participation work and student experiences at the University.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Students and staff provide session content for conference attendees, based on projects, interventions, and lived experiences.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This year, the theme of the conference is </a:t>
            </a:r>
            <a:r>
              <a:rPr lang="en-GB" b="1" dirty="0"/>
              <a:t>Widening Participation at Warwick: Past, Present, and Future</a:t>
            </a:r>
            <a:r>
              <a:rPr lang="en-GB" dirty="0"/>
              <a:t>, to help us reflect on WP work and look forward at new developments. </a:t>
            </a:r>
          </a:p>
        </p:txBody>
      </p:sp>
      <p:pic>
        <p:nvPicPr>
          <p:cNvPr id="8" name="Picture Placeholder 7" descr="A person standing in front of a whiteboard&#10;&#10;Description automatically generated">
            <a:extLst>
              <a:ext uri="{FF2B5EF4-FFF2-40B4-BE49-F238E27FC236}">
                <a16:creationId xmlns:a16="http://schemas.microsoft.com/office/drawing/2014/main" id="{A8B67918-BEA5-E94A-84F8-A6A0F978F7D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3" b="2003"/>
          <a:stretch>
            <a:fillRect/>
          </a:stretch>
        </p:blipFill>
        <p:spPr>
          <a:xfrm>
            <a:off x="6089650" y="0"/>
            <a:ext cx="6102350" cy="3905250"/>
          </a:xfrm>
        </p:spPr>
      </p:pic>
      <p:pic>
        <p:nvPicPr>
          <p:cNvPr id="5" name="Picture 4" descr="A group of people sitting in a room&#10;&#10;Description automatically generated">
            <a:extLst>
              <a:ext uri="{FF2B5EF4-FFF2-40B4-BE49-F238E27FC236}">
                <a16:creationId xmlns:a16="http://schemas.microsoft.com/office/drawing/2014/main" id="{F4CF4854-C7D2-4DD4-57B0-1862FCED5F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034" b="-1"/>
          <a:stretch/>
        </p:blipFill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  <a:noFill/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343364-8F6D-E178-FC7E-320B33C42E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038840" y="6330949"/>
            <a:ext cx="863600" cy="365125"/>
          </a:xfrm>
        </p:spPr>
        <p:txBody>
          <a:bodyPr anchor="ctr">
            <a:normAutofit/>
          </a:bodyPr>
          <a:lstStyle/>
          <a:p>
            <a:fld id="{E8F1A65C-595C-4736-BF40-F7D31E789466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30" name="Audio 29">
            <a:hlinkClick r:id="" action="ppaction://media"/>
            <a:extLst>
              <a:ext uri="{FF2B5EF4-FFF2-40B4-BE49-F238E27FC236}">
                <a16:creationId xmlns:a16="http://schemas.microsoft.com/office/drawing/2014/main" id="{FB7EFFFE-42AF-C8DA-1396-4E4AC4D9B7D0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rcRect l="-203125" t="-203125" r="-203125" b="-203125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14986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9643"/>
    </mc:Choice>
    <mc:Fallback>
      <p:transition spd="slow" advTm="396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6D76F8BC-0FEA-C2BE-70EA-0B1FEEF99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Types of proposals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E234DBF-798C-6253-16DD-2ED928F79FF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3B134C-62BD-FE98-C71C-C64AC5F2C69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038840" y="6330949"/>
            <a:ext cx="863600" cy="365125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B666530-4B91-CB28-8897-C87390727CC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2AA0DB65-97DD-87EC-FE5D-D73F07B63CC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13582" y="2338566"/>
            <a:ext cx="3604698" cy="383045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Short talks that highlight a specific element of WP work or student journeys.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Can include slide presentations.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Should leave time for questions and answers.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Will be part of a set of talks (usually 2-3 are presented together).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D2186EF-D98A-CBD4-6615-88ADB092AD8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Insight Talks (20 minutes)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8D523130-217D-3DB8-D0A6-A3BA46A86E42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533462" y="2338566"/>
            <a:ext cx="3604698" cy="383045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An opportunity to deliver a longer session, covering a topic in more depth.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These should be interactive and include activities, reflection/ discussion time, or other means to engage attendees.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We can provide materials including things like flipchart paper and markers.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5724B14A-DD8B-64A7-7004-2836BDDDDC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Interactive Workshops (45 minutes)</a:t>
            </a:r>
          </a:p>
        </p:txBody>
      </p:sp>
      <p:pic>
        <p:nvPicPr>
          <p:cNvPr id="8" name="Picture 7" descr="A light bulb with a wire&#10;&#10;Description automatically generated">
            <a:extLst>
              <a:ext uri="{FF2B5EF4-FFF2-40B4-BE49-F238E27FC236}">
                <a16:creationId xmlns:a16="http://schemas.microsoft.com/office/drawing/2014/main" id="{3BC9215A-6DF8-4E6D-1B4D-3B08E27F8D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27" b="94281" l="9857" r="89785">
                        <a14:foregroundMark x1="49104" y1="490" x2="48566" y2="44771"/>
                        <a14:foregroundMark x1="50896" y1="4575" x2="51792" y2="42647"/>
                        <a14:foregroundMark x1="50896" y1="3431" x2="50717" y2="2614"/>
                        <a14:foregroundMark x1="48566" y1="10458" x2="50717" y2="1797"/>
                        <a14:foregroundMark x1="48208" y1="6209" x2="51792" y2="1144"/>
                        <a14:foregroundMark x1="53226" y1="30556" x2="39785" y2="41503"/>
                        <a14:foregroundMark x1="39785" y1="41503" x2="66129" y2="39542"/>
                        <a14:foregroundMark x1="66129" y1="39542" x2="49462" y2="31373"/>
                        <a14:foregroundMark x1="52151" y1="29739" x2="44444" y2="34150"/>
                        <a14:foregroundMark x1="49462" y1="28922" x2="35842" y2="29248"/>
                        <a14:foregroundMark x1="42652" y1="38889" x2="23477" y2="51307"/>
                        <a14:foregroundMark x1="23477" y1="51307" x2="25627" y2="72549"/>
                        <a14:foregroundMark x1="25627" y1="72549" x2="52330" y2="80882"/>
                        <a14:foregroundMark x1="52330" y1="80882" x2="69713" y2="72059"/>
                        <a14:foregroundMark x1="69713" y1="72059" x2="73118" y2="52941"/>
                        <a14:foregroundMark x1="73118" y1="52941" x2="56631" y2="40359"/>
                        <a14:foregroundMark x1="56631" y1="40359" x2="40681" y2="38399"/>
                        <a14:foregroundMark x1="48208" y1="42974" x2="32975" y2="57026"/>
                        <a14:foregroundMark x1="32975" y1="57026" x2="25986" y2="68137"/>
                        <a14:foregroundMark x1="57168" y1="46405" x2="55914" y2="70915"/>
                        <a14:foregroundMark x1="55914" y1="70915" x2="56272" y2="72222"/>
                        <a14:foregroundMark x1="65054" y1="51797" x2="63799" y2="69281"/>
                        <a14:foregroundMark x1="63082" y1="49183" x2="58961" y2="68137"/>
                        <a14:foregroundMark x1="58961" y1="68137" x2="59140" y2="67647"/>
                        <a14:foregroundMark x1="59677" y1="52124" x2="65412" y2="78105"/>
                        <a14:foregroundMark x1="65412" y1="78105" x2="65412" y2="77778"/>
                        <a14:foregroundMark x1="63799" y1="64379" x2="56810" y2="83497"/>
                        <a14:foregroundMark x1="60036" y1="81863" x2="61828" y2="90523"/>
                        <a14:foregroundMark x1="61828" y1="90523" x2="81900" y2="62745"/>
                        <a14:foregroundMark x1="81900" y1="62745" x2="73835" y2="46895"/>
                        <a14:foregroundMark x1="73835" y1="46895" x2="66487" y2="41013"/>
                        <a14:foregroundMark x1="66487" y1="41013" x2="78853" y2="51797"/>
                        <a14:foregroundMark x1="78853" y1="51797" x2="78853" y2="52124"/>
                        <a14:foregroundMark x1="65412" y1="40196" x2="82079" y2="50000"/>
                        <a14:foregroundMark x1="82079" y1="50000" x2="82796" y2="53758"/>
                        <a14:foregroundMark x1="63082" y1="38725" x2="79749" y2="56046"/>
                        <a14:foregroundMark x1="79749" y1="56046" x2="75448" y2="74673"/>
                        <a14:foregroundMark x1="72043" y1="40033" x2="78315" y2="52778"/>
                        <a14:foregroundMark x1="78315" y1="52778" x2="75448" y2="80229"/>
                        <a14:foregroundMark x1="75448" y1="80229" x2="56272" y2="88072"/>
                        <a14:foregroundMark x1="56272" y1="88072" x2="37276" y2="82026"/>
                        <a14:foregroundMark x1="37276" y1="82026" x2="27957" y2="75654"/>
                        <a14:foregroundMark x1="25090" y1="73529" x2="53047" y2="90196"/>
                        <a14:foregroundMark x1="53047" y1="90196" x2="67921" y2="86928"/>
                        <a14:foregroundMark x1="22581" y1="75654" x2="51971" y2="89052"/>
                        <a14:foregroundMark x1="51971" y1="89052" x2="58602" y2="89052"/>
                        <a14:foregroundMark x1="30287" y1="74673" x2="45699" y2="93791"/>
                        <a14:foregroundMark x1="45699" y1="93791" x2="50000" y2="93954"/>
                        <a14:foregroundMark x1="27061" y1="78595" x2="42115" y2="93954"/>
                        <a14:foregroundMark x1="42115" y1="93954" x2="45878" y2="94281"/>
                        <a14:foregroundMark x1="27957" y1="71732" x2="26703" y2="47059"/>
                        <a14:foregroundMark x1="26703" y1="47059" x2="38351" y2="37255"/>
                        <a14:foregroundMark x1="27419" y1="49183" x2="39785" y2="35131"/>
                        <a14:foregroundMark x1="39785" y1="35131" x2="40860" y2="35131"/>
                        <a14:foregroundMark x1="29211" y1="38725" x2="34946" y2="4836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6541" y="0"/>
            <a:ext cx="3376556" cy="3703320"/>
          </a:xfrm>
          <a:prstGeom prst="rect">
            <a:avLst/>
          </a:prstGeom>
        </p:spPr>
      </p:pic>
      <p:pic>
        <p:nvPicPr>
          <p:cNvPr id="34" name="Audio 33">
            <a:hlinkClick r:id="" action="ppaction://media"/>
            <a:extLst>
              <a:ext uri="{FF2B5EF4-FFF2-40B4-BE49-F238E27FC236}">
                <a16:creationId xmlns:a16="http://schemas.microsoft.com/office/drawing/2014/main" id="{48DEBBEF-1FC8-9129-F873-5F18FACD94A7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rcRect l="-203125" t="-203125" r="-203125" b="-203125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09221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6831"/>
    </mc:Choice>
    <mc:Fallback>
      <p:transition spd="slow" advTm="568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8A1A7-CDC7-9591-1A45-0E9CC5F99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Examples of Insight Talks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C91053-8D3F-351F-7C4E-C8BA6C4144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8C8718-BFB6-E43D-EF1A-166CB75239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F36BDE-770C-7535-4EBF-206A4EBCAB2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81A786-06D3-FD4C-11E7-83EEA119372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3120"/>
          <a:stretch/>
        </p:blipFill>
        <p:spPr>
          <a:xfrm>
            <a:off x="4337654" y="1452563"/>
            <a:ext cx="3756234" cy="285077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A595EFD-558A-9657-DAC8-0CE648B3C3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3582" y="1502279"/>
            <a:ext cx="3691404" cy="457734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F6DAF29-AD23-2D03-F258-7CE3D7904F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97043" y="1452563"/>
            <a:ext cx="3381375" cy="4676775"/>
          </a:xfrm>
          <a:prstGeom prst="rect">
            <a:avLst/>
          </a:prstGeom>
        </p:spPr>
      </p:pic>
      <p:pic>
        <p:nvPicPr>
          <p:cNvPr id="9" name="Audio 8">
            <a:hlinkClick r:id="" action="ppaction://media"/>
            <a:extLst>
              <a:ext uri="{FF2B5EF4-FFF2-40B4-BE49-F238E27FC236}">
                <a16:creationId xmlns:a16="http://schemas.microsoft.com/office/drawing/2014/main" id="{927E18F5-5068-8338-EFCE-257CB343587F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rcRect l="-203125" t="-203125" r="-203125" b="-203125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91680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9097"/>
    </mc:Choice>
    <mc:Fallback>
      <p:transition spd="slow" advTm="390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6E49AE-E054-92DE-049B-2F3550D7E6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149BF-61B3-7E66-A1E6-7B19514FC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Examples of Interactive Workshops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E9A2AD-9572-775B-D9E3-F3045E0B048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F20EB5-CBDF-51B4-7513-D9E7736CA81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58AE73-4FC7-A584-3C43-86A49647C3C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0ACF575-6F65-CAF7-F0BC-8409E8CB04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3582" y="1839726"/>
            <a:ext cx="3710184" cy="29285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AE98381-F82C-BBC0-2C3A-3ECDBE61BF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34291" y="2956110"/>
            <a:ext cx="6096528" cy="34292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634F6CE-7303-C215-39B8-FA373DE8ED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35813" y="1805780"/>
            <a:ext cx="7370120" cy="1968361"/>
          </a:xfrm>
          <a:prstGeom prst="rect">
            <a:avLst/>
          </a:prstGeom>
        </p:spPr>
      </p:pic>
      <p:pic>
        <p:nvPicPr>
          <p:cNvPr id="28" name="Audio 27">
            <a:hlinkClick r:id="" action="ppaction://media"/>
            <a:extLst>
              <a:ext uri="{FF2B5EF4-FFF2-40B4-BE49-F238E27FC236}">
                <a16:creationId xmlns:a16="http://schemas.microsoft.com/office/drawing/2014/main" id="{D0A92A96-1848-82F1-3060-D22BC96380AA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rcRect l="-203125" t="-203125" r="-203125" b="-203125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3809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7188"/>
    </mc:Choice>
    <mc:Fallback>
      <p:transition spd="slow" advTm="271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E3446-DCC2-4A12-A02B-1AB6D9601D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BB99A5A-48C7-2984-3270-706E862F0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What’s involved in writing a proposal?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06EFF6-22E5-1BFD-8100-8F8EAF1BC7E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77D970-E7B2-7AE3-213B-5913E817AA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038840" y="6330949"/>
            <a:ext cx="863600" cy="365125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40BFACF-2C8C-0E5B-19C5-BD3321552F4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A175C7DE-B486-4309-3953-7ECCBD2BBD0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13582" y="1641566"/>
            <a:ext cx="5557450" cy="452745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You’ll need to fill in the session proposal form, which will ask you to include: </a:t>
            </a:r>
          </a:p>
          <a:p>
            <a:pPr marL="642938" lvl="2" indent="-285750"/>
            <a:r>
              <a:rPr lang="en-GB" dirty="0"/>
              <a:t>Which session type you want to run</a:t>
            </a:r>
          </a:p>
          <a:p>
            <a:pPr marL="642938" lvl="2" indent="-285750"/>
            <a:r>
              <a:rPr lang="en-GB" dirty="0"/>
              <a:t>Any additional speakers (students or staff) you will have</a:t>
            </a:r>
          </a:p>
          <a:p>
            <a:pPr marL="642938" lvl="2" indent="-285750"/>
            <a:r>
              <a:rPr lang="en-GB" dirty="0"/>
              <a:t>Title of your session </a:t>
            </a:r>
          </a:p>
          <a:p>
            <a:pPr marL="642938" lvl="2" indent="-285750"/>
            <a:r>
              <a:rPr lang="en-GB" dirty="0"/>
              <a:t>Short blurb (max 100 words) to feature in the programme</a:t>
            </a:r>
          </a:p>
          <a:p>
            <a:pPr marL="642938" lvl="2" indent="-285750"/>
            <a:r>
              <a:rPr lang="en-GB" dirty="0"/>
              <a:t>How the session will explore the conference theme</a:t>
            </a:r>
          </a:p>
          <a:p>
            <a:pPr marL="642938" lvl="2" indent="-285750"/>
            <a:r>
              <a:rPr lang="en-GB" dirty="0"/>
              <a:t>Resources you might need to run the session </a:t>
            </a:r>
          </a:p>
          <a:p>
            <a:pPr lvl="2" indent="0">
              <a:buNone/>
            </a:pPr>
            <a:endParaRPr lang="en-GB" dirty="0"/>
          </a:p>
          <a:p>
            <a:pPr marL="466725" lvl="1" indent="-285750"/>
            <a:r>
              <a:rPr lang="en-GB" dirty="0"/>
              <a:t>If you’re successful, you will need to:</a:t>
            </a:r>
          </a:p>
          <a:p>
            <a:pPr marL="642938" lvl="2" indent="-285750"/>
            <a:r>
              <a:rPr lang="en-GB" dirty="0"/>
              <a:t>Put together slides to present on the day</a:t>
            </a:r>
          </a:p>
          <a:p>
            <a:pPr marL="642938" lvl="2" indent="-285750"/>
            <a:r>
              <a:rPr lang="en-GB" dirty="0"/>
              <a:t>Develop your interactive element </a:t>
            </a:r>
          </a:p>
          <a:p>
            <a:pPr marL="642938" lvl="2" indent="-285750"/>
            <a:r>
              <a:rPr lang="en-GB" dirty="0"/>
              <a:t>Attend the conference and present!</a:t>
            </a:r>
          </a:p>
          <a:p>
            <a:pPr marL="285750" indent="-285750"/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EA1262D-FB9F-7206-0BF5-6884FB1906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840" b="92220" l="9477" r="92484">
                        <a14:foregroundMark x1="33333" y1="77117" x2="56699" y2="76430"/>
                        <a14:foregroundMark x1="56699" y1="76430" x2="61111" y2="45080"/>
                        <a14:foregroundMark x1="61111" y1="45080" x2="41503" y2="30664"/>
                        <a14:foregroundMark x1="41503" y1="30664" x2="34967" y2="59725"/>
                        <a14:foregroundMark x1="34967" y1="59725" x2="36111" y2="69336"/>
                        <a14:foregroundMark x1="43301" y1="35469" x2="42320" y2="81007"/>
                        <a14:foregroundMark x1="42320" y1="81007" x2="41993" y2="78490"/>
                        <a14:foregroundMark x1="49183" y1="46911" x2="56046" y2="81922"/>
                        <a14:foregroundMark x1="62908" y1="51030" x2="68137" y2="65217"/>
                        <a14:foregroundMark x1="86111" y1="88330" x2="92484" y2="88101"/>
                        <a14:foregroundMark x1="92157" y1="88101" x2="89706" y2="51945"/>
                        <a14:foregroundMark x1="89706" y1="51945" x2="80229" y2="31121"/>
                        <a14:foregroundMark x1="80229" y1="31121" x2="57190" y2="13959"/>
                        <a14:foregroundMark x1="57190" y1="13959" x2="34641" y2="18764"/>
                        <a14:foregroundMark x1="34641" y1="18764" x2="27124" y2="23570"/>
                        <a14:foregroundMark x1="43137" y1="18307" x2="60294" y2="12815"/>
                        <a14:foregroundMark x1="60294" y1="12815" x2="65033" y2="21053"/>
                        <a14:foregroundMark x1="85948" y1="90847" x2="18301" y2="91762"/>
                        <a14:foregroundMark x1="18301" y1="91762" x2="11765" y2="85812"/>
                        <a14:foregroundMark x1="12092" y1="85355" x2="16993" y2="90618"/>
                        <a14:foregroundMark x1="33987" y1="19222" x2="18627" y2="31350"/>
                        <a14:foregroundMark x1="18627" y1="31350" x2="10131" y2="69565"/>
                        <a14:foregroundMark x1="10131" y1="69565" x2="12418" y2="86728"/>
                        <a14:foregroundMark x1="12418" y1="86728" x2="17157" y2="91991"/>
                        <a14:foregroundMark x1="21895" y1="28604" x2="33497" y2="18307"/>
                        <a14:foregroundMark x1="33497" y1="18307" x2="34641" y2="19222"/>
                        <a14:foregroundMark x1="12418" y1="62700" x2="11275" y2="67506"/>
                        <a14:foregroundMark x1="10948" y1="72082" x2="11275" y2="92220"/>
                        <a14:foregroundMark x1="12418" y1="59954" x2="10131" y2="80092"/>
                        <a14:foregroundMark x1="10948" y1="58352" x2="10948" y2="60412"/>
                        <a14:foregroundMark x1="10784" y1="62014" x2="9477" y2="8443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99228" y="2087561"/>
            <a:ext cx="5829300" cy="4162425"/>
          </a:xfrm>
          <a:prstGeom prst="rect">
            <a:avLst/>
          </a:prstGeom>
        </p:spPr>
      </p:pic>
      <p:pic>
        <p:nvPicPr>
          <p:cNvPr id="20" name="Audio 19">
            <a:hlinkClick r:id="" action="ppaction://media"/>
            <a:extLst>
              <a:ext uri="{FF2B5EF4-FFF2-40B4-BE49-F238E27FC236}">
                <a16:creationId xmlns:a16="http://schemas.microsoft.com/office/drawing/2014/main" id="{F71501E1-8B88-512F-571D-59AD36132CFC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rcRect l="-203125" t="-203125" r="-203125" b="-203125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3680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536"/>
    </mc:Choice>
    <mc:Fallback>
      <p:transition spd="slow" advTm="6053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57CAB3-20B6-E991-A1A2-E1A823AD35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453ED852-8773-8F06-63DB-CE66DD8B8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should your proposal include?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1D2CF4-C21B-5E36-C2F1-44C15A87C66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66D4B9-7249-6309-4D89-072D2207BC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4CB53A5-2954-520E-7508-55E0E7C7102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13349" y="1607950"/>
            <a:ext cx="8066274" cy="397918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/>
              <a:t>Be sure your proposal addresses the conference theme and explores at least one element of WP work or experiences.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/>
              <a:t>Consider sharing your own lived experience, if you feel comfortable doing so.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/>
              <a:t>Use your own research, classwork, society/social experiences, or reflections you have as a student as a starting point for a session.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/>
              <a:t>If you’re proposing an interactive workshop, be sure there are interactive elements.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/>
              <a:t>100 words is short – use them wisely!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/>
              <a:t>If you’re collaborating on a project or nervous to present on your own, submit a joint proposal with friends, classmates, other students, or staff members!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973EF9-60BE-EE15-6CE2-9073A75778E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46770"/>
          <a:stretch/>
        </p:blipFill>
        <p:spPr>
          <a:xfrm>
            <a:off x="412377" y="1607950"/>
            <a:ext cx="3220587" cy="4034752"/>
          </a:xfrm>
          <a:prstGeom prst="rect">
            <a:avLst/>
          </a:prstGeom>
        </p:spPr>
      </p:pic>
      <p:pic>
        <p:nvPicPr>
          <p:cNvPr id="36" name="Audio 35">
            <a:hlinkClick r:id="" action="ppaction://media"/>
            <a:extLst>
              <a:ext uri="{FF2B5EF4-FFF2-40B4-BE49-F238E27FC236}">
                <a16:creationId xmlns:a16="http://schemas.microsoft.com/office/drawing/2014/main" id="{045EDFC3-5F5C-4221-7400-34B88541FF23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rcRect l="-203125" t="-203125" r="-203125" b="-203125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92813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1050"/>
    </mc:Choice>
    <mc:Fallback>
      <p:transition spd="slow" advTm="610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1BE457-B149-BCF2-C091-34CA753FFE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F20C714-7651-A864-8907-0F3B05C4B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Tips for writing a proposal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F4F148-BC09-6437-D6E4-CA006B2EB8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A4B055-CB6C-2FE6-2E26-D4E188ED6C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038840" y="6330949"/>
            <a:ext cx="863600" cy="365125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B6281A-B867-E900-C8AC-83BED7B1B6E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2561E5-8FD7-CFF4-655D-DD4118D1BF31}"/>
              </a:ext>
            </a:extLst>
          </p:cNvPr>
          <p:cNvSpPr txBox="1"/>
          <p:nvPr/>
        </p:nvSpPr>
        <p:spPr>
          <a:xfrm>
            <a:off x="794166" y="1771650"/>
            <a:ext cx="2805868" cy="1895475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dirty="0"/>
              <a:t>Make your session title catchy and interesting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694D68-D283-9E7A-8143-D859323F89E6}"/>
              </a:ext>
            </a:extLst>
          </p:cNvPr>
          <p:cNvSpPr txBox="1"/>
          <p:nvPr/>
        </p:nvSpPr>
        <p:spPr>
          <a:xfrm>
            <a:off x="3823116" y="1771649"/>
            <a:ext cx="2805868" cy="1895475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dirty="0"/>
              <a:t>Ensure your proposal is clear and includes what you want attendees to get out of it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DDBA96-8AB9-05F4-D0F4-D1645C87563D}"/>
              </a:ext>
            </a:extLst>
          </p:cNvPr>
          <p:cNvSpPr txBox="1"/>
          <p:nvPr/>
        </p:nvSpPr>
        <p:spPr>
          <a:xfrm>
            <a:off x="6852066" y="1771648"/>
            <a:ext cx="2805868" cy="1895475"/>
          </a:xfrm>
          <a:prstGeom prst="rect">
            <a:avLst/>
          </a:prstGeom>
          <a:solidFill>
            <a:schemeClr val="accent6"/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dirty="0"/>
              <a:t>Propose a session on a topic you’re passionate about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83513A-CC61-BB3B-8CAD-82614CFE3373}"/>
              </a:ext>
            </a:extLst>
          </p:cNvPr>
          <p:cNvSpPr txBox="1"/>
          <p:nvPr/>
        </p:nvSpPr>
        <p:spPr>
          <a:xfrm>
            <a:off x="794166" y="3863181"/>
            <a:ext cx="2805868" cy="1895475"/>
          </a:xfrm>
          <a:prstGeom prst="rect">
            <a:avLst/>
          </a:prstGeom>
          <a:solidFill>
            <a:schemeClr val="accent3"/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dirty="0">
                <a:solidFill>
                  <a:schemeClr val="bg1"/>
                </a:solidFill>
              </a:rPr>
              <a:t>Use data and evidence to back up your topic and consider multiple student experiences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D08205-8680-8FE8-CA19-6F0180734586}"/>
              </a:ext>
            </a:extLst>
          </p:cNvPr>
          <p:cNvSpPr txBox="1"/>
          <p:nvPr/>
        </p:nvSpPr>
        <p:spPr>
          <a:xfrm>
            <a:off x="3823116" y="3877469"/>
            <a:ext cx="2805868" cy="1895475"/>
          </a:xfrm>
          <a:prstGeom prst="rect">
            <a:avLst/>
          </a:prstGeom>
          <a:solidFill>
            <a:schemeClr val="accent5"/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dirty="0">
                <a:solidFill>
                  <a:schemeClr val="bg1"/>
                </a:solidFill>
              </a:rPr>
              <a:t>Consider your audience: who is your session for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B49575-F560-6ED9-B412-93DB7D05617A}"/>
              </a:ext>
            </a:extLst>
          </p:cNvPr>
          <p:cNvSpPr txBox="1"/>
          <p:nvPr/>
        </p:nvSpPr>
        <p:spPr>
          <a:xfrm>
            <a:off x="6852066" y="3877468"/>
            <a:ext cx="2805868" cy="1895475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dirty="0">
                <a:solidFill>
                  <a:schemeClr val="bg1"/>
                </a:solidFill>
              </a:rPr>
              <a:t>When in doubt, address the five W’s: who, what, where, when, why (and how)</a:t>
            </a:r>
          </a:p>
        </p:txBody>
      </p:sp>
      <p:pic>
        <p:nvPicPr>
          <p:cNvPr id="23" name="Audio 22">
            <a:hlinkClick r:id="" action="ppaction://media"/>
            <a:extLst>
              <a:ext uri="{FF2B5EF4-FFF2-40B4-BE49-F238E27FC236}">
                <a16:creationId xmlns:a16="http://schemas.microsoft.com/office/drawing/2014/main" id="{7605A7CD-30AD-7A6E-A62C-832D2C2FFF03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rcRect l="-203125" t="-203125" r="-203125" b="-203125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62364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077"/>
    </mc:Choice>
    <mc:Fallback>
      <p:transition spd="slow" advTm="460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813F197C-11AC-CD31-000D-988A36BF5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Submission Logistics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314A3A-8336-9B86-4B49-D1F24B5F63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4430561" cy="36376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6033F5F-4806-CB8C-4DDA-E833D9A14E5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DAF18CF-D888-53B7-62ED-33C1F1CD87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You can </a:t>
            </a:r>
            <a:r>
              <a:rPr lang="en-GB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submit your proposal </a:t>
            </a:r>
            <a:r>
              <a:rPr lang="en-GB" dirty="0"/>
              <a:t>on our website.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deadline to apply is </a:t>
            </a:r>
            <a:r>
              <a:rPr lang="en-GB" b="1" dirty="0"/>
              <a:t>Friday 10 January 2025!</a:t>
            </a:r>
          </a:p>
          <a:p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Look at previous year’s programmes to get a feel for sessions (including titles, short blurbs, and presentation slides).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 you need any support or have any questions, contact us at </a:t>
            </a:r>
            <a:r>
              <a:rPr lang="en-GB" dirty="0">
                <a:hlinkClick r:id="rId7"/>
              </a:rPr>
              <a:t>wpcommunity@warwick.ac.uk</a:t>
            </a:r>
            <a:r>
              <a:rPr lang="en-GB" dirty="0"/>
              <a:t>.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C621397C-0A2C-BA9B-5CCD-9167B885548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6AA5FC-AE14-7D75-9903-6A754DE836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038840" y="6330949"/>
            <a:ext cx="863600" cy="365125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9" name="Picture Placeholder 8" descr="A child writing on a piece of paper&#10;&#10;Description automatically generated">
            <a:extLst>
              <a:ext uri="{FF2B5EF4-FFF2-40B4-BE49-F238E27FC236}">
                <a16:creationId xmlns:a16="http://schemas.microsoft.com/office/drawing/2014/main" id="{61DD5846-8A68-A22B-F8AD-B56BFFD52077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8" b="3428"/>
          <a:stretch>
            <a:fillRect/>
          </a:stretch>
        </p:blipFill>
        <p:spPr/>
      </p:pic>
      <p:pic>
        <p:nvPicPr>
          <p:cNvPr id="20" name="Audio 19">
            <a:hlinkClick r:id="" action="ppaction://media"/>
            <a:extLst>
              <a:ext uri="{FF2B5EF4-FFF2-40B4-BE49-F238E27FC236}">
                <a16:creationId xmlns:a16="http://schemas.microsoft.com/office/drawing/2014/main" id="{FFFB2485-B92E-08A4-3520-266604471D3D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rcRect l="-203125" t="-203125" r="-203125" b="-203125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22510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696"/>
    </mc:Choice>
    <mc:Fallback>
      <p:transition spd="slow" advTm="3069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UNIVERSITY OF WARWICK TEMPLATE" val="o3vyYe39"/>
  <p:tag name="ARTICULATE_DESIGN_ID_1_PURPLE" val="AduQcjRa"/>
  <p:tag name="ARTICULATE_DESIGN_ID_PURPLE" val="H2tNWEnT"/>
  <p:tag name="ARTICULATE_DESIGN_ID_1_GREEN" val="A9jtIQJD"/>
  <p:tag name="ARTICULATE_DESIGN_ID_1_ORANGE" val="DYW5gw80"/>
  <p:tag name="ARTICULATE_DESIGN_ID_1_RED" val="4zeqPENU"/>
  <p:tag name="ARTICULATE_DESIGN_ID_BLUE" val="sVk99ODY"/>
  <p:tag name="ARTICULATE_DESIGN_ID_GREEN" val="GS3ERbu0"/>
  <p:tag name="ARTICULATE_DESIGN_ID_ORANGE" val="lGEOL85f"/>
  <p:tag name="ARTICULATE_DESIGN_ID_RED" val="HToPVZQA"/>
  <p:tag name="PRESGUID" val="0c4b2974-b076-4de0-abb9-2a1dba2ff14f"/>
  <p:tag name="ARTICULATE_DESIGN_ID_5_UNIVERSITY OF WARWICK" val="Rm1u8kJp"/>
  <p:tag name="ARTICULATE_DESIGN_ID_UNIVERSITY OF WARWICK" val="76Q5vuZC"/>
  <p:tag name="ARTICULATE_PROJECT_OPEN" val="0"/>
  <p:tag name="ARTICULATE_DESIGN_ID_1_UNIVERSITY OF WARWICK" val="8P3AOuwW"/>
  <p:tag name="ARTICULATE_DESIGN_ID_BRIGHT TEAL" val="9kJ2EVKG"/>
  <p:tag name="ARTICULATE_DESIGN_ID_1_BRIGHT TEAL" val="DsamqdXS"/>
  <p:tag name="ARTICULATE_DESIGN_ID_BRIGHT BLUE" val="uV00Dvu6"/>
  <p:tag name="ARTICULATE_DESIGN_ID_1_BRIGHT BLUE" val="uZ3judsJ"/>
  <p:tag name="ARTICULATE_DESIGN_ID_BRIGHT ORANGE" val="WLP2QPCx"/>
  <p:tag name="ARTICULATE_DESIGN_ID_1_BRIGHT ORANGE" val="pOoiGpez"/>
  <p:tag name="ARTICULATE_DESIGN_ID_BRIGHT RUBY" val="TYXO80EN"/>
  <p:tag name="ARTICULATE_DESIGN_ID_BRIGHT GOLD" val="ml7Vg9xM"/>
  <p:tag name="ARTICULATE_SLIDE_COUNT" val="4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University of Warwick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7EB86DD2-3F2D-44FE-9459-B2FCDD5A0F47}"/>
    </a:ext>
  </a:extLst>
</a:theme>
</file>

<file path=ppt/theme/theme2.xml><?xml version="1.0" encoding="utf-8"?>
<a:theme xmlns:a="http://schemas.openxmlformats.org/drawingml/2006/main" name="Bright Teal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354E357C-859A-4614-8A2D-C90D06BDD0E7}"/>
    </a:ext>
  </a:extLst>
</a:theme>
</file>

<file path=ppt/theme/theme3.xml><?xml version="1.0" encoding="utf-8"?>
<a:theme xmlns:a="http://schemas.openxmlformats.org/drawingml/2006/main" name="Bright Blue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732FAF07-4AEC-49C5-80C8-9A7AB155F0B7}"/>
    </a:ext>
  </a:extLst>
</a:theme>
</file>

<file path=ppt/theme/theme4.xml><?xml version="1.0" encoding="utf-8"?>
<a:theme xmlns:a="http://schemas.openxmlformats.org/drawingml/2006/main" name="Bright Orange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1026240F-7360-42FC-A9DA-A44170D985CB}"/>
    </a:ext>
  </a:extLst>
</a:theme>
</file>

<file path=ppt/theme/theme5.xml><?xml version="1.0" encoding="utf-8"?>
<a:theme xmlns:a="http://schemas.openxmlformats.org/drawingml/2006/main" name="Dark Ruby">
  <a:themeElements>
    <a:clrScheme name="Uni Of Warwick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9D2235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72A9E9CC-1D69-4533-9D26-0FE921900D47}"/>
    </a:ext>
  </a:extLst>
</a:theme>
</file>

<file path=ppt/theme/theme6.xml><?xml version="1.0" encoding="utf-8"?>
<a:theme xmlns:a="http://schemas.openxmlformats.org/drawingml/2006/main" name="Bright Gold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C207D76F-168D-4246-91B2-54AF695E71CF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59204055B1E864894A78CBDD162027F" ma:contentTypeVersion="17" ma:contentTypeDescription="Create a new document." ma:contentTypeScope="" ma:versionID="19109779f32e6251502071d4f1ccf464">
  <xsd:schema xmlns:xsd="http://www.w3.org/2001/XMLSchema" xmlns:xs="http://www.w3.org/2001/XMLSchema" xmlns:p="http://schemas.microsoft.com/office/2006/metadata/properties" xmlns:ns3="0262b153-1c63-48f2-848c-6b970da0159c" xmlns:ns4="89fd4ac0-4301-4158-abfd-a2c6a339643b" targetNamespace="http://schemas.microsoft.com/office/2006/metadata/properties" ma:root="true" ma:fieldsID="959e9bd1d4492e11bbff7f9b621aa8e1" ns3:_="" ns4:_="">
    <xsd:import namespace="0262b153-1c63-48f2-848c-6b970da0159c"/>
    <xsd:import namespace="89fd4ac0-4301-4158-abfd-a2c6a339643b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LengthInSecond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62b153-1c63-48f2-848c-6b970da0159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fd4ac0-4301-4158-abfd-a2c6a339643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9fd4ac0-4301-4158-abfd-a2c6a339643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0C48785-B6C6-4A10-95B0-9E29D1458D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62b153-1c63-48f2-848c-6b970da0159c"/>
    <ds:schemaRef ds:uri="89fd4ac0-4301-4158-abfd-a2c6a33964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4AF856A-B2D7-4523-AA37-8BB7D18BC5D9}">
  <ds:schemaRefs>
    <ds:schemaRef ds:uri="http://schemas.microsoft.com/office/2006/metadata/properties"/>
    <ds:schemaRef ds:uri="0262b153-1c63-48f2-848c-6b970da0159c"/>
    <ds:schemaRef ds:uri="http://schemas.microsoft.com/office/2006/documentManagement/types"/>
    <ds:schemaRef ds:uri="http://purl.org/dc/elements/1.1/"/>
    <ds:schemaRef ds:uri="http://purl.org/dc/terms/"/>
    <ds:schemaRef ds:uri="http://schemas.microsoft.com/office/infopath/2007/PartnerControls"/>
    <ds:schemaRef ds:uri="89fd4ac0-4301-4158-abfd-a2c6a339643b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B6F3AE4-F217-46F7-843F-50CC95E3099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University_of_Warwick_Template_v9</Template>
  <TotalTime>3725</TotalTime>
  <Words>602</Words>
  <Application>Microsoft Office PowerPoint</Application>
  <PresentationFormat>Widescreen</PresentationFormat>
  <Paragraphs>74</Paragraphs>
  <Slides>9</Slides>
  <Notes>9</Notes>
  <HiddenSlides>0</HiddenSlides>
  <MMClips>9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University of Warwick</vt:lpstr>
      <vt:lpstr>Bright Teal</vt:lpstr>
      <vt:lpstr>Bright Blue</vt:lpstr>
      <vt:lpstr>Bright Orange</vt:lpstr>
      <vt:lpstr>Dark Ruby</vt:lpstr>
      <vt:lpstr>Bright Gold</vt:lpstr>
      <vt:lpstr>Drafting a  Conference Proposal</vt:lpstr>
      <vt:lpstr>What’s the Widening Participation Conference?</vt:lpstr>
      <vt:lpstr>Types of proposals</vt:lpstr>
      <vt:lpstr>Examples of Insight Talks</vt:lpstr>
      <vt:lpstr>Examples of Interactive Workshops</vt:lpstr>
      <vt:lpstr>What’s involved in writing a proposal? </vt:lpstr>
      <vt:lpstr>What should your proposal include? </vt:lpstr>
      <vt:lpstr>Tips for writing a proposal</vt:lpstr>
      <vt:lpstr>Submission Logistics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your template</dc:title>
  <dc:creator>Kelleher, Lucy</dc:creator>
  <cp:lastModifiedBy>Berlin, Katie</cp:lastModifiedBy>
  <cp:revision>11</cp:revision>
  <dcterms:created xsi:type="dcterms:W3CDTF">2023-11-28T11:44:59Z</dcterms:created>
  <dcterms:modified xsi:type="dcterms:W3CDTF">2024-11-29T12:27:41Z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53154194-7411-4916-863E-B7DFE5A19319</vt:lpwstr>
  </property>
  <property fmtid="{D5CDD505-2E9C-101B-9397-08002B2CF9AE}" pid="3" name="ArticulatePath">
    <vt:lpwstr>Presentation1</vt:lpwstr>
  </property>
  <property fmtid="{D5CDD505-2E9C-101B-9397-08002B2CF9AE}" pid="4" name="ContentTypeId">
    <vt:lpwstr>0x010100959204055B1E864894A78CBDD162027F</vt:lpwstr>
  </property>
</Properties>
</file>