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7" r:id="rId2"/>
    <p:sldMasterId id="2147483689" r:id="rId3"/>
    <p:sldMasterId id="2147483701" r:id="rId4"/>
    <p:sldMasterId id="2147483716" r:id="rId5"/>
    <p:sldMasterId id="2147483728" r:id="rId6"/>
  </p:sldMasterIdLst>
  <p:notesMasterIdLst>
    <p:notesMasterId r:id="rId26"/>
  </p:notesMasterIdLst>
  <p:handoutMasterIdLst>
    <p:handoutMasterId r:id="rId27"/>
  </p:handoutMasterIdLst>
  <p:sldIdLst>
    <p:sldId id="372" r:id="rId7"/>
    <p:sldId id="370" r:id="rId8"/>
    <p:sldId id="358" r:id="rId9"/>
    <p:sldId id="359" r:id="rId10"/>
    <p:sldId id="360" r:id="rId11"/>
    <p:sldId id="361" r:id="rId12"/>
    <p:sldId id="362" r:id="rId13"/>
    <p:sldId id="378" r:id="rId14"/>
    <p:sldId id="380" r:id="rId15"/>
    <p:sldId id="381" r:id="rId16"/>
    <p:sldId id="382" r:id="rId17"/>
    <p:sldId id="385" r:id="rId18"/>
    <p:sldId id="383" r:id="rId19"/>
    <p:sldId id="384" r:id="rId20"/>
    <p:sldId id="387" r:id="rId21"/>
    <p:sldId id="392" r:id="rId22"/>
    <p:sldId id="389" r:id="rId23"/>
    <p:sldId id="390" r:id="rId24"/>
    <p:sldId id="391" r:id="rId25"/>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CA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7085" autoAdjust="0"/>
  </p:normalViewPr>
  <p:slideViewPr>
    <p:cSldViewPr>
      <p:cViewPr varScale="1">
        <p:scale>
          <a:sx n="74" d="100"/>
          <a:sy n="74" d="100"/>
        </p:scale>
        <p:origin x="1709" y="43"/>
      </p:cViewPr>
      <p:guideLst>
        <p:guide orient="horz" pos="2160"/>
        <p:guide pos="2880"/>
      </p:guideLst>
    </p:cSldViewPr>
  </p:slideViewPr>
  <p:outlineViewPr>
    <p:cViewPr>
      <p:scale>
        <a:sx n="33" d="100"/>
        <a:sy n="33" d="100"/>
      </p:scale>
      <p:origin x="0" y="-1055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C64FD9-2D49-4ED7-B3D5-CD98EF22E596}" type="doc">
      <dgm:prSet loTypeId="urn:microsoft.com/office/officeart/2005/8/layout/hProcess9" loCatId="process" qsTypeId="urn:microsoft.com/office/officeart/2005/8/quickstyle/simple4" qsCatId="simple" csTypeId="urn:microsoft.com/office/officeart/2005/8/colors/colorful5" csCatId="colorful" phldr="1"/>
      <dgm:spPr/>
      <dgm:t>
        <a:bodyPr/>
        <a:lstStyle/>
        <a:p>
          <a:endParaRPr lang="en-GB"/>
        </a:p>
      </dgm:t>
    </dgm:pt>
    <dgm:pt modelId="{A184E51E-581E-4E17-BA6D-ABC626FE40C4}">
      <dgm:prSet phldrT="[Text]" custT="1"/>
      <dgm:spPr/>
      <dgm:t>
        <a:bodyPr/>
        <a:lstStyle/>
        <a:p>
          <a:r>
            <a:rPr lang="en-GB" sz="1800" dirty="0">
              <a:latin typeface="+mn-lt"/>
            </a:rPr>
            <a:t>Yr. 12 &amp; 13</a:t>
          </a:r>
        </a:p>
        <a:p>
          <a:r>
            <a:rPr lang="en-GB" sz="1800" dirty="0">
              <a:latin typeface="+mn-lt"/>
            </a:rPr>
            <a:t>A-Levels or equivalent </a:t>
          </a:r>
        </a:p>
      </dgm:t>
    </dgm:pt>
    <dgm:pt modelId="{2A0D0AB3-CF3E-4BAB-95A5-260C97F23584}" type="parTrans" cxnId="{7FFC0998-E82F-40EF-8455-3D2F068309E0}">
      <dgm:prSet/>
      <dgm:spPr/>
      <dgm:t>
        <a:bodyPr/>
        <a:lstStyle/>
        <a:p>
          <a:endParaRPr lang="en-GB"/>
        </a:p>
      </dgm:t>
    </dgm:pt>
    <dgm:pt modelId="{B1B3FBFC-8EB8-4ED5-81E7-5231CBE2FD9E}" type="sibTrans" cxnId="{7FFC0998-E82F-40EF-8455-3D2F068309E0}">
      <dgm:prSet/>
      <dgm:spPr/>
      <dgm:t>
        <a:bodyPr/>
        <a:lstStyle/>
        <a:p>
          <a:endParaRPr lang="en-GB"/>
        </a:p>
      </dgm:t>
    </dgm:pt>
    <dgm:pt modelId="{F58FA4FD-C57E-4D46-9FFD-9C82C74D8C55}">
      <dgm:prSet phldrT="[Text]" custT="1"/>
      <dgm:spPr/>
      <dgm:t>
        <a:bodyPr/>
        <a:lstStyle/>
        <a:p>
          <a:r>
            <a:rPr lang="en-GB" sz="1200" dirty="0">
              <a:latin typeface="+mn-lt"/>
            </a:rPr>
            <a:t>Finding out about different subjects</a:t>
          </a:r>
        </a:p>
      </dgm:t>
    </dgm:pt>
    <dgm:pt modelId="{7A3092A4-CF30-4236-8B7B-D0FEC18D35DF}" type="parTrans" cxnId="{20D43551-6C95-4FB6-8D3B-DCAC748D8EB4}">
      <dgm:prSet/>
      <dgm:spPr/>
      <dgm:t>
        <a:bodyPr/>
        <a:lstStyle/>
        <a:p>
          <a:endParaRPr lang="en-GB"/>
        </a:p>
      </dgm:t>
    </dgm:pt>
    <dgm:pt modelId="{49A72F04-8DE8-4194-AE6E-87A76C07D76F}" type="sibTrans" cxnId="{20D43551-6C95-4FB6-8D3B-DCAC748D8EB4}">
      <dgm:prSet/>
      <dgm:spPr/>
      <dgm:t>
        <a:bodyPr/>
        <a:lstStyle/>
        <a:p>
          <a:endParaRPr lang="en-GB"/>
        </a:p>
      </dgm:t>
    </dgm:pt>
    <dgm:pt modelId="{AC3E68E6-157F-4A62-B31E-EEECAD245FE0}">
      <dgm:prSet phldrT="[Text]" custT="1"/>
      <dgm:spPr/>
      <dgm:t>
        <a:bodyPr/>
        <a:lstStyle/>
        <a:p>
          <a:r>
            <a:rPr lang="en-GB" sz="1200" dirty="0">
              <a:latin typeface="+mn-lt"/>
            </a:rPr>
            <a:t>Visiting different universities and looking at prospectuses</a:t>
          </a:r>
        </a:p>
      </dgm:t>
    </dgm:pt>
    <dgm:pt modelId="{38E7D0FB-0E97-4A9B-9C48-53D34EC45CBF}" type="parTrans" cxnId="{D7554FA7-8869-41CE-ADF0-8ED1EF2C2CA3}">
      <dgm:prSet/>
      <dgm:spPr/>
      <dgm:t>
        <a:bodyPr/>
        <a:lstStyle/>
        <a:p>
          <a:endParaRPr lang="en-GB"/>
        </a:p>
      </dgm:t>
    </dgm:pt>
    <dgm:pt modelId="{0270063B-E7E5-4D34-A09C-4D1DB161169B}" type="sibTrans" cxnId="{D7554FA7-8869-41CE-ADF0-8ED1EF2C2CA3}">
      <dgm:prSet/>
      <dgm:spPr/>
      <dgm:t>
        <a:bodyPr/>
        <a:lstStyle/>
        <a:p>
          <a:endParaRPr lang="en-GB"/>
        </a:p>
      </dgm:t>
    </dgm:pt>
    <dgm:pt modelId="{01A0F53E-1BCB-43CD-86EE-D2FAA528EB15}">
      <dgm:prSet phldrT="[Text]" custT="1"/>
      <dgm:spPr/>
      <dgm:t>
        <a:bodyPr/>
        <a:lstStyle/>
        <a:p>
          <a:r>
            <a:rPr lang="en-GB" sz="1800" dirty="0">
              <a:latin typeface="+mn-lt"/>
            </a:rPr>
            <a:t>Yr. 10 &amp; 11</a:t>
          </a:r>
        </a:p>
        <a:p>
          <a:r>
            <a:rPr lang="en-GB" sz="1800" dirty="0">
              <a:latin typeface="+mn-lt"/>
            </a:rPr>
            <a:t>GCSE – Maths &amp; English (9-4)</a:t>
          </a:r>
        </a:p>
      </dgm:t>
    </dgm:pt>
    <dgm:pt modelId="{52AF37B1-9147-4786-8551-D081D485340F}" type="parTrans" cxnId="{9AE09972-AB2A-494D-B248-887AB145940D}">
      <dgm:prSet/>
      <dgm:spPr/>
      <dgm:t>
        <a:bodyPr/>
        <a:lstStyle/>
        <a:p>
          <a:endParaRPr lang="en-GB"/>
        </a:p>
      </dgm:t>
    </dgm:pt>
    <dgm:pt modelId="{09C9AEF7-F3D1-4A6C-ADB8-5BA2DEA34769}" type="sibTrans" cxnId="{9AE09972-AB2A-494D-B248-887AB145940D}">
      <dgm:prSet/>
      <dgm:spPr/>
      <dgm:t>
        <a:bodyPr/>
        <a:lstStyle/>
        <a:p>
          <a:endParaRPr lang="en-GB"/>
        </a:p>
      </dgm:t>
    </dgm:pt>
    <dgm:pt modelId="{5A045438-D28D-4C90-A602-6D74E44DF16F}">
      <dgm:prSet phldrT="[Text]" custT="1"/>
      <dgm:spPr/>
      <dgm:t>
        <a:bodyPr/>
        <a:lstStyle/>
        <a:p>
          <a:r>
            <a:rPr lang="en-GB" sz="1200">
              <a:latin typeface="+mn-lt"/>
            </a:rPr>
            <a:t>Work experience</a:t>
          </a:r>
          <a:endParaRPr lang="en-GB" sz="1200" dirty="0">
            <a:latin typeface="+mn-lt"/>
          </a:endParaRPr>
        </a:p>
      </dgm:t>
    </dgm:pt>
    <dgm:pt modelId="{8C7E5672-9533-4771-B949-F6D0D94FEACA}" type="parTrans" cxnId="{F0227277-C1B7-46CC-99E0-092EA062EFDB}">
      <dgm:prSet/>
      <dgm:spPr/>
      <dgm:t>
        <a:bodyPr/>
        <a:lstStyle/>
        <a:p>
          <a:endParaRPr lang="en-GB"/>
        </a:p>
      </dgm:t>
    </dgm:pt>
    <dgm:pt modelId="{D5D8D984-F085-4E80-9645-EF2D160E9552}" type="sibTrans" cxnId="{F0227277-C1B7-46CC-99E0-092EA062EFDB}">
      <dgm:prSet/>
      <dgm:spPr/>
      <dgm:t>
        <a:bodyPr/>
        <a:lstStyle/>
        <a:p>
          <a:endParaRPr lang="en-GB"/>
        </a:p>
      </dgm:t>
    </dgm:pt>
    <dgm:pt modelId="{1E4FFC81-3E45-4D40-9B23-7CA88FF60432}">
      <dgm:prSet phldrT="[Text]" custT="1"/>
      <dgm:spPr/>
      <dgm:t>
        <a:bodyPr/>
        <a:lstStyle/>
        <a:p>
          <a:r>
            <a:rPr lang="en-GB" sz="1200" dirty="0">
              <a:latin typeface="+mn-lt"/>
            </a:rPr>
            <a:t>Hobbies &amp; interests</a:t>
          </a:r>
        </a:p>
      </dgm:t>
    </dgm:pt>
    <dgm:pt modelId="{E121C82B-1CFE-4A50-A2DB-A73A827D074B}" type="parTrans" cxnId="{A359DF07-80B5-43A7-91F0-C4FB1ECEF66A}">
      <dgm:prSet/>
      <dgm:spPr/>
      <dgm:t>
        <a:bodyPr/>
        <a:lstStyle/>
        <a:p>
          <a:endParaRPr lang="en-GB"/>
        </a:p>
      </dgm:t>
    </dgm:pt>
    <dgm:pt modelId="{76EFC167-338F-4C9D-B34C-913CEA50D455}" type="sibTrans" cxnId="{A359DF07-80B5-43A7-91F0-C4FB1ECEF66A}">
      <dgm:prSet/>
      <dgm:spPr/>
      <dgm:t>
        <a:bodyPr/>
        <a:lstStyle/>
        <a:p>
          <a:endParaRPr lang="en-GB"/>
        </a:p>
      </dgm:t>
    </dgm:pt>
    <dgm:pt modelId="{B8AD8549-E05B-4AC6-B2FB-932F8C2A3D96}">
      <dgm:prSet phldrT="[Text]" custT="1"/>
      <dgm:spPr/>
      <dgm:t>
        <a:bodyPr/>
        <a:lstStyle/>
        <a:p>
          <a:r>
            <a:rPr lang="en-GB" sz="1200" dirty="0">
              <a:latin typeface="+mn-lt"/>
            </a:rPr>
            <a:t>Applying to up to 5 universities</a:t>
          </a:r>
        </a:p>
      </dgm:t>
    </dgm:pt>
    <dgm:pt modelId="{0C5BFE81-4A62-48A9-901A-3251DEFCDB84}" type="parTrans" cxnId="{C69D1994-44BE-4E40-9397-C3DB3B7028B2}">
      <dgm:prSet/>
      <dgm:spPr/>
      <dgm:t>
        <a:bodyPr/>
        <a:lstStyle/>
        <a:p>
          <a:endParaRPr lang="en-GB"/>
        </a:p>
      </dgm:t>
    </dgm:pt>
    <dgm:pt modelId="{A5B9AB87-1BBD-4E74-AF62-7C1BDA386225}" type="sibTrans" cxnId="{C69D1994-44BE-4E40-9397-C3DB3B7028B2}">
      <dgm:prSet/>
      <dgm:spPr/>
      <dgm:t>
        <a:bodyPr/>
        <a:lstStyle/>
        <a:p>
          <a:endParaRPr lang="en-GB"/>
        </a:p>
      </dgm:t>
    </dgm:pt>
    <dgm:pt modelId="{7AA1C2A5-E6C6-44C4-B15F-2EED95004FA1}">
      <dgm:prSet phldrT="[Text]" custT="1"/>
      <dgm:spPr/>
      <dgm:t>
        <a:bodyPr/>
        <a:lstStyle/>
        <a:p>
          <a:r>
            <a:rPr lang="en-GB" sz="1200" dirty="0">
              <a:latin typeface="+mn-lt"/>
            </a:rPr>
            <a:t>Researching post-16 education/training</a:t>
          </a:r>
        </a:p>
      </dgm:t>
    </dgm:pt>
    <dgm:pt modelId="{83198CC4-805A-442C-A47E-BDDD7C17BD2A}" type="parTrans" cxnId="{1AEB9652-BDCC-4623-9E38-5482B7179359}">
      <dgm:prSet/>
      <dgm:spPr/>
      <dgm:t>
        <a:bodyPr/>
        <a:lstStyle/>
        <a:p>
          <a:endParaRPr lang="en-GB"/>
        </a:p>
      </dgm:t>
    </dgm:pt>
    <dgm:pt modelId="{9BAB3258-D288-48BC-8C80-4165C0AB9A7C}" type="sibTrans" cxnId="{1AEB9652-BDCC-4623-9E38-5482B7179359}">
      <dgm:prSet/>
      <dgm:spPr/>
      <dgm:t>
        <a:bodyPr/>
        <a:lstStyle/>
        <a:p>
          <a:endParaRPr lang="en-GB"/>
        </a:p>
      </dgm:t>
    </dgm:pt>
    <dgm:pt modelId="{4430341E-1583-42C4-9736-3B4AB43C6817}">
      <dgm:prSet phldrT="[Text]" custT="1"/>
      <dgm:spPr/>
      <dgm:t>
        <a:bodyPr/>
        <a:lstStyle/>
        <a:p>
          <a:r>
            <a:rPr lang="en-GB" sz="1200" dirty="0">
              <a:latin typeface="+mn-lt"/>
            </a:rPr>
            <a:t>Subject choice</a:t>
          </a:r>
        </a:p>
      </dgm:t>
    </dgm:pt>
    <dgm:pt modelId="{141AB4A7-C8DE-47EC-98C3-0083B36C2F70}">
      <dgm:prSet phldrT="[Text]" custT="1"/>
      <dgm:spPr/>
      <dgm:t>
        <a:bodyPr/>
        <a:lstStyle/>
        <a:p>
          <a:r>
            <a:rPr lang="en-GB" sz="1200" dirty="0">
              <a:latin typeface="+mn-lt"/>
            </a:rPr>
            <a:t>Looking further ahead</a:t>
          </a:r>
        </a:p>
      </dgm:t>
    </dgm:pt>
    <dgm:pt modelId="{1654523B-3C97-4C82-8C3F-1644571B42E4}">
      <dgm:prSet phldrT="[Text]" custT="1"/>
      <dgm:spPr/>
      <dgm:t>
        <a:bodyPr/>
        <a:lstStyle/>
        <a:p>
          <a:r>
            <a:rPr lang="en-GB" sz="1200">
              <a:latin typeface="+mn-lt"/>
            </a:rPr>
            <a:t>What subjects do you enjoy?</a:t>
          </a:r>
          <a:endParaRPr lang="en-GB" sz="1200" dirty="0">
            <a:latin typeface="+mn-lt"/>
          </a:endParaRPr>
        </a:p>
      </dgm:t>
    </dgm:pt>
    <dgm:pt modelId="{146DF272-0D85-43A0-A965-556F07FD25DD}">
      <dgm:prSet phldrT="[Text]" custT="1"/>
      <dgm:spPr/>
      <dgm:t>
        <a:bodyPr/>
        <a:lstStyle/>
        <a:p>
          <a:r>
            <a:rPr lang="en-GB" sz="1800" dirty="0">
              <a:latin typeface="+mn-lt"/>
            </a:rPr>
            <a:t>Yr. 7 -9</a:t>
          </a:r>
        </a:p>
        <a:p>
          <a:r>
            <a:rPr lang="en-GB" sz="1800" dirty="0">
              <a:latin typeface="+mn-lt"/>
            </a:rPr>
            <a:t>GCSE options choice	</a:t>
          </a:r>
        </a:p>
      </dgm:t>
    </dgm:pt>
    <dgm:pt modelId="{B5BCAF48-1FC9-43CA-9647-1E80B454F30A}" type="sibTrans" cxnId="{6972E7B2-91E5-4CC5-9732-0A7E584DC197}">
      <dgm:prSet/>
      <dgm:spPr/>
      <dgm:t>
        <a:bodyPr/>
        <a:lstStyle/>
        <a:p>
          <a:endParaRPr lang="en-GB"/>
        </a:p>
      </dgm:t>
    </dgm:pt>
    <dgm:pt modelId="{57DD58F1-E8FC-499F-99EE-01059C5C0FD0}" type="parTrans" cxnId="{6972E7B2-91E5-4CC5-9732-0A7E584DC197}">
      <dgm:prSet/>
      <dgm:spPr/>
      <dgm:t>
        <a:bodyPr/>
        <a:lstStyle/>
        <a:p>
          <a:endParaRPr lang="en-GB"/>
        </a:p>
      </dgm:t>
    </dgm:pt>
    <dgm:pt modelId="{CA478A88-21F3-4D04-A9E3-07224D391293}" type="sibTrans" cxnId="{95D8A60D-7C24-4AAB-AE2A-B579A704835A}">
      <dgm:prSet/>
      <dgm:spPr/>
      <dgm:t>
        <a:bodyPr/>
        <a:lstStyle/>
        <a:p>
          <a:endParaRPr lang="en-GB"/>
        </a:p>
      </dgm:t>
    </dgm:pt>
    <dgm:pt modelId="{14B6D72D-8CFD-426B-A196-636C6B612AEC}" type="parTrans" cxnId="{95D8A60D-7C24-4AAB-AE2A-B579A704835A}">
      <dgm:prSet/>
      <dgm:spPr/>
      <dgm:t>
        <a:bodyPr/>
        <a:lstStyle/>
        <a:p>
          <a:endParaRPr lang="en-GB"/>
        </a:p>
      </dgm:t>
    </dgm:pt>
    <dgm:pt modelId="{55D7600C-9FDC-4404-BFD0-BF1FC8082391}" type="sibTrans" cxnId="{66EE53C8-7D29-404C-8866-8A7496706E0B}">
      <dgm:prSet/>
      <dgm:spPr/>
      <dgm:t>
        <a:bodyPr/>
        <a:lstStyle/>
        <a:p>
          <a:endParaRPr lang="en-GB"/>
        </a:p>
      </dgm:t>
    </dgm:pt>
    <dgm:pt modelId="{42843D12-2E5A-499E-B734-7993F6DE4DB8}" type="parTrans" cxnId="{66EE53C8-7D29-404C-8866-8A7496706E0B}">
      <dgm:prSet/>
      <dgm:spPr/>
      <dgm:t>
        <a:bodyPr/>
        <a:lstStyle/>
        <a:p>
          <a:endParaRPr lang="en-GB"/>
        </a:p>
      </dgm:t>
    </dgm:pt>
    <dgm:pt modelId="{5A5D1599-86BA-47AB-BE6B-CA76645DD84B}" type="sibTrans" cxnId="{4020F14A-D13B-41ED-A15D-745E7E527444}">
      <dgm:prSet/>
      <dgm:spPr/>
      <dgm:t>
        <a:bodyPr/>
        <a:lstStyle/>
        <a:p>
          <a:endParaRPr lang="en-GB"/>
        </a:p>
      </dgm:t>
    </dgm:pt>
    <dgm:pt modelId="{719052A0-8A93-4FD1-8E05-68B2941A5151}" type="parTrans" cxnId="{4020F14A-D13B-41ED-A15D-745E7E527444}">
      <dgm:prSet/>
      <dgm:spPr/>
      <dgm:t>
        <a:bodyPr/>
        <a:lstStyle/>
        <a:p>
          <a:endParaRPr lang="en-GB"/>
        </a:p>
      </dgm:t>
    </dgm:pt>
    <dgm:pt modelId="{AE3A0720-3013-48B0-AFFA-3B49CE7B4A76}" type="pres">
      <dgm:prSet presAssocID="{BFC64FD9-2D49-4ED7-B3D5-CD98EF22E596}" presName="CompostProcess" presStyleCnt="0">
        <dgm:presLayoutVars>
          <dgm:dir/>
          <dgm:resizeHandles val="exact"/>
        </dgm:presLayoutVars>
      </dgm:prSet>
      <dgm:spPr/>
    </dgm:pt>
    <dgm:pt modelId="{7D95AA39-39B9-48BA-9C7E-5480CD2AD1F5}" type="pres">
      <dgm:prSet presAssocID="{BFC64FD9-2D49-4ED7-B3D5-CD98EF22E596}" presName="arrow" presStyleLbl="bgShp" presStyleIdx="0" presStyleCnt="1"/>
      <dgm:spPr/>
    </dgm:pt>
    <dgm:pt modelId="{C6147562-A654-454D-ADDD-B135B20961C0}" type="pres">
      <dgm:prSet presAssocID="{BFC64FD9-2D49-4ED7-B3D5-CD98EF22E596}" presName="linearProcess" presStyleCnt="0"/>
      <dgm:spPr/>
    </dgm:pt>
    <dgm:pt modelId="{A6DD0C17-1FD4-4ADC-B58B-112A272863AD}" type="pres">
      <dgm:prSet presAssocID="{A184E51E-581E-4E17-BA6D-ABC626FE40C4}" presName="textNode" presStyleLbl="node1" presStyleIdx="0" presStyleCnt="3" custScaleY="100000" custLinFactX="194441" custLinFactNeighborX="200000" custLinFactNeighborY="-1825">
        <dgm:presLayoutVars>
          <dgm:bulletEnabled val="1"/>
        </dgm:presLayoutVars>
      </dgm:prSet>
      <dgm:spPr/>
    </dgm:pt>
    <dgm:pt modelId="{9776A12E-ACDD-4FDF-AF65-34BCC7C6DEEB}" type="pres">
      <dgm:prSet presAssocID="{B1B3FBFC-8EB8-4ED5-81E7-5231CBE2FD9E}" presName="sibTrans" presStyleCnt="0"/>
      <dgm:spPr/>
    </dgm:pt>
    <dgm:pt modelId="{7D04E580-78A1-4A9E-BB23-0FF01074998A}" type="pres">
      <dgm:prSet presAssocID="{01A0F53E-1BCB-43CD-86EE-D2FAA528EB15}" presName="textNode" presStyleLbl="node1" presStyleIdx="1" presStyleCnt="3" custScaleY="111606">
        <dgm:presLayoutVars>
          <dgm:bulletEnabled val="1"/>
        </dgm:presLayoutVars>
      </dgm:prSet>
      <dgm:spPr/>
    </dgm:pt>
    <dgm:pt modelId="{672A7374-052F-44F5-B47E-590F2A7177A7}" type="pres">
      <dgm:prSet presAssocID="{09C9AEF7-F3D1-4A6C-ADB8-5BA2DEA34769}" presName="sibTrans" presStyleCnt="0"/>
      <dgm:spPr/>
    </dgm:pt>
    <dgm:pt modelId="{6871FA01-62FA-4D6D-B01A-0AEBBEE90451}" type="pres">
      <dgm:prSet presAssocID="{146DF272-0D85-43A0-A965-556F07FD25DD}" presName="textNode" presStyleLbl="node1" presStyleIdx="2" presStyleCnt="3" custScaleY="115909" custLinFactX="-197466" custLinFactNeighborX="-200000" custLinFactNeighborY="2152">
        <dgm:presLayoutVars>
          <dgm:bulletEnabled val="1"/>
        </dgm:presLayoutVars>
      </dgm:prSet>
      <dgm:spPr/>
    </dgm:pt>
  </dgm:ptLst>
  <dgm:cxnLst>
    <dgm:cxn modelId="{A359DF07-80B5-43A7-91F0-C4FB1ECEF66A}" srcId="{01A0F53E-1BCB-43CD-86EE-D2FAA528EB15}" destId="{1E4FFC81-3E45-4D40-9B23-7CA88FF60432}" srcOrd="1" destOrd="0" parTransId="{E121C82B-1CFE-4A50-A2DB-A73A827D074B}" sibTransId="{76EFC167-338F-4C9D-B34C-913CEA50D455}"/>
    <dgm:cxn modelId="{95D8A60D-7C24-4AAB-AE2A-B579A704835A}" srcId="{146DF272-0D85-43A0-A965-556F07FD25DD}" destId="{4430341E-1583-42C4-9736-3B4AB43C6817}" srcOrd="2" destOrd="0" parTransId="{14B6D72D-8CFD-426B-A196-636C6B612AEC}" sibTransId="{CA478A88-21F3-4D04-A9E3-07224D391293}"/>
    <dgm:cxn modelId="{68E5E213-9303-4391-AE60-606F160D81BB}" type="presOf" srcId="{01A0F53E-1BCB-43CD-86EE-D2FAA528EB15}" destId="{7D04E580-78A1-4A9E-BB23-0FF01074998A}" srcOrd="0" destOrd="0" presId="urn:microsoft.com/office/officeart/2005/8/layout/hProcess9"/>
    <dgm:cxn modelId="{FDEC931C-725C-4FD3-B3D9-5DFF35772154}" type="presOf" srcId="{146DF272-0D85-43A0-A965-556F07FD25DD}" destId="{6871FA01-62FA-4D6D-B01A-0AEBBEE90451}" srcOrd="0" destOrd="0" presId="urn:microsoft.com/office/officeart/2005/8/layout/hProcess9"/>
    <dgm:cxn modelId="{523BCC1C-4D09-478E-A436-2D932313ACF0}" type="presOf" srcId="{BFC64FD9-2D49-4ED7-B3D5-CD98EF22E596}" destId="{AE3A0720-3013-48B0-AFFA-3B49CE7B4A76}" srcOrd="0" destOrd="0" presId="urn:microsoft.com/office/officeart/2005/8/layout/hProcess9"/>
    <dgm:cxn modelId="{047C181D-B64D-4720-BB8A-798A613CE5E5}" type="presOf" srcId="{1654523B-3C97-4C82-8C3F-1644571B42E4}" destId="{6871FA01-62FA-4D6D-B01A-0AEBBEE90451}" srcOrd="0" destOrd="1" presId="urn:microsoft.com/office/officeart/2005/8/layout/hProcess9"/>
    <dgm:cxn modelId="{23F61225-B78F-4AB6-8770-E5C226DBC3EE}" type="presOf" srcId="{141AB4A7-C8DE-47EC-98C3-0083B36C2F70}" destId="{6871FA01-62FA-4D6D-B01A-0AEBBEE90451}" srcOrd="0" destOrd="2" presId="urn:microsoft.com/office/officeart/2005/8/layout/hProcess9"/>
    <dgm:cxn modelId="{D0A6992B-9C4B-4817-AD27-96110CEBCBAF}" type="presOf" srcId="{A184E51E-581E-4E17-BA6D-ABC626FE40C4}" destId="{A6DD0C17-1FD4-4ADC-B58B-112A272863AD}" srcOrd="0" destOrd="0" presId="urn:microsoft.com/office/officeart/2005/8/layout/hProcess9"/>
    <dgm:cxn modelId="{E8E8995F-7C88-4AA5-90DE-75C502A9056A}" type="presOf" srcId="{5A045438-D28D-4C90-A602-6D74E44DF16F}" destId="{7D04E580-78A1-4A9E-BB23-0FF01074998A}" srcOrd="0" destOrd="1" presId="urn:microsoft.com/office/officeart/2005/8/layout/hProcess9"/>
    <dgm:cxn modelId="{6208C564-71A8-4DE2-86CB-5F0634CA7676}" type="presOf" srcId="{F58FA4FD-C57E-4D46-9FFD-9C82C74D8C55}" destId="{A6DD0C17-1FD4-4ADC-B58B-112A272863AD}" srcOrd="0" destOrd="1" presId="urn:microsoft.com/office/officeart/2005/8/layout/hProcess9"/>
    <dgm:cxn modelId="{4020F14A-D13B-41ED-A15D-745E7E527444}" srcId="{146DF272-0D85-43A0-A965-556F07FD25DD}" destId="{1654523B-3C97-4C82-8C3F-1644571B42E4}" srcOrd="0" destOrd="0" parTransId="{719052A0-8A93-4FD1-8E05-68B2941A5151}" sibTransId="{5A5D1599-86BA-47AB-BE6B-CA76645DD84B}"/>
    <dgm:cxn modelId="{A41BAE4C-C68B-47B1-85BC-6B3B750A793E}" type="presOf" srcId="{AC3E68E6-157F-4A62-B31E-EEECAD245FE0}" destId="{A6DD0C17-1FD4-4ADC-B58B-112A272863AD}" srcOrd="0" destOrd="2" presId="urn:microsoft.com/office/officeart/2005/8/layout/hProcess9"/>
    <dgm:cxn modelId="{20D43551-6C95-4FB6-8D3B-DCAC748D8EB4}" srcId="{A184E51E-581E-4E17-BA6D-ABC626FE40C4}" destId="{F58FA4FD-C57E-4D46-9FFD-9C82C74D8C55}" srcOrd="0" destOrd="0" parTransId="{7A3092A4-CF30-4236-8B7B-D0FEC18D35DF}" sibTransId="{49A72F04-8DE8-4194-AE6E-87A76C07D76F}"/>
    <dgm:cxn modelId="{1AEB9652-BDCC-4623-9E38-5482B7179359}" srcId="{01A0F53E-1BCB-43CD-86EE-D2FAA528EB15}" destId="{7AA1C2A5-E6C6-44C4-B15F-2EED95004FA1}" srcOrd="2" destOrd="0" parTransId="{83198CC4-805A-442C-A47E-BDDD7C17BD2A}" sibTransId="{9BAB3258-D288-48BC-8C80-4165C0AB9A7C}"/>
    <dgm:cxn modelId="{9AE09972-AB2A-494D-B248-887AB145940D}" srcId="{BFC64FD9-2D49-4ED7-B3D5-CD98EF22E596}" destId="{01A0F53E-1BCB-43CD-86EE-D2FAA528EB15}" srcOrd="1" destOrd="0" parTransId="{52AF37B1-9147-4786-8551-D081D485340F}" sibTransId="{09C9AEF7-F3D1-4A6C-ADB8-5BA2DEA34769}"/>
    <dgm:cxn modelId="{F0227277-C1B7-46CC-99E0-092EA062EFDB}" srcId="{01A0F53E-1BCB-43CD-86EE-D2FAA528EB15}" destId="{5A045438-D28D-4C90-A602-6D74E44DF16F}" srcOrd="0" destOrd="0" parTransId="{8C7E5672-9533-4771-B949-F6D0D94FEACA}" sibTransId="{D5D8D984-F085-4E80-9645-EF2D160E9552}"/>
    <dgm:cxn modelId="{C69D1994-44BE-4E40-9397-C3DB3B7028B2}" srcId="{A184E51E-581E-4E17-BA6D-ABC626FE40C4}" destId="{B8AD8549-E05B-4AC6-B2FB-932F8C2A3D96}" srcOrd="2" destOrd="0" parTransId="{0C5BFE81-4A62-48A9-901A-3251DEFCDB84}" sibTransId="{A5B9AB87-1BBD-4E74-AF62-7C1BDA386225}"/>
    <dgm:cxn modelId="{7FFC0998-E82F-40EF-8455-3D2F068309E0}" srcId="{BFC64FD9-2D49-4ED7-B3D5-CD98EF22E596}" destId="{A184E51E-581E-4E17-BA6D-ABC626FE40C4}" srcOrd="0" destOrd="0" parTransId="{2A0D0AB3-CF3E-4BAB-95A5-260C97F23584}" sibTransId="{B1B3FBFC-8EB8-4ED5-81E7-5231CBE2FD9E}"/>
    <dgm:cxn modelId="{D7554FA7-8869-41CE-ADF0-8ED1EF2C2CA3}" srcId="{A184E51E-581E-4E17-BA6D-ABC626FE40C4}" destId="{AC3E68E6-157F-4A62-B31E-EEECAD245FE0}" srcOrd="1" destOrd="0" parTransId="{38E7D0FB-0E97-4A9B-9C48-53D34EC45CBF}" sibTransId="{0270063B-E7E5-4D34-A09C-4D1DB161169B}"/>
    <dgm:cxn modelId="{393038B1-4587-4930-BFAD-6B672C6B919B}" type="presOf" srcId="{1E4FFC81-3E45-4D40-9B23-7CA88FF60432}" destId="{7D04E580-78A1-4A9E-BB23-0FF01074998A}" srcOrd="0" destOrd="2" presId="urn:microsoft.com/office/officeart/2005/8/layout/hProcess9"/>
    <dgm:cxn modelId="{6972E7B2-91E5-4CC5-9732-0A7E584DC197}" srcId="{BFC64FD9-2D49-4ED7-B3D5-CD98EF22E596}" destId="{146DF272-0D85-43A0-A965-556F07FD25DD}" srcOrd="2" destOrd="0" parTransId="{57DD58F1-E8FC-499F-99EE-01059C5C0FD0}" sibTransId="{B5BCAF48-1FC9-43CA-9647-1E80B454F30A}"/>
    <dgm:cxn modelId="{EE8464B6-CC06-4001-A6C3-04D16D0F4119}" type="presOf" srcId="{4430341E-1583-42C4-9736-3B4AB43C6817}" destId="{6871FA01-62FA-4D6D-B01A-0AEBBEE90451}" srcOrd="0" destOrd="3" presId="urn:microsoft.com/office/officeart/2005/8/layout/hProcess9"/>
    <dgm:cxn modelId="{66EE53C8-7D29-404C-8866-8A7496706E0B}" srcId="{146DF272-0D85-43A0-A965-556F07FD25DD}" destId="{141AB4A7-C8DE-47EC-98C3-0083B36C2F70}" srcOrd="1" destOrd="0" parTransId="{42843D12-2E5A-499E-B734-7993F6DE4DB8}" sibTransId="{55D7600C-9FDC-4404-BFD0-BF1FC8082391}"/>
    <dgm:cxn modelId="{A498A7DE-A9E7-4A36-8036-736B8DE7EC82}" type="presOf" srcId="{7AA1C2A5-E6C6-44C4-B15F-2EED95004FA1}" destId="{7D04E580-78A1-4A9E-BB23-0FF01074998A}" srcOrd="0" destOrd="3" presId="urn:microsoft.com/office/officeart/2005/8/layout/hProcess9"/>
    <dgm:cxn modelId="{1034EBEF-5EB1-44D6-88DB-28BAB8B9AC27}" type="presOf" srcId="{B8AD8549-E05B-4AC6-B2FB-932F8C2A3D96}" destId="{A6DD0C17-1FD4-4ADC-B58B-112A272863AD}" srcOrd="0" destOrd="3" presId="urn:microsoft.com/office/officeart/2005/8/layout/hProcess9"/>
    <dgm:cxn modelId="{FBB40172-6874-4297-8710-07AEDE17BA9B}" type="presParOf" srcId="{AE3A0720-3013-48B0-AFFA-3B49CE7B4A76}" destId="{7D95AA39-39B9-48BA-9C7E-5480CD2AD1F5}" srcOrd="0" destOrd="0" presId="urn:microsoft.com/office/officeart/2005/8/layout/hProcess9"/>
    <dgm:cxn modelId="{BE99C547-1E8E-4166-91FF-9C25667B3718}" type="presParOf" srcId="{AE3A0720-3013-48B0-AFFA-3B49CE7B4A76}" destId="{C6147562-A654-454D-ADDD-B135B20961C0}" srcOrd="1" destOrd="0" presId="urn:microsoft.com/office/officeart/2005/8/layout/hProcess9"/>
    <dgm:cxn modelId="{A4E408E2-54D0-4885-894D-4654AB94ECA1}" type="presParOf" srcId="{C6147562-A654-454D-ADDD-B135B20961C0}" destId="{A6DD0C17-1FD4-4ADC-B58B-112A272863AD}" srcOrd="0" destOrd="0" presId="urn:microsoft.com/office/officeart/2005/8/layout/hProcess9"/>
    <dgm:cxn modelId="{2D491642-12F7-438A-8454-9823B0238C4C}" type="presParOf" srcId="{C6147562-A654-454D-ADDD-B135B20961C0}" destId="{9776A12E-ACDD-4FDF-AF65-34BCC7C6DEEB}" srcOrd="1" destOrd="0" presId="urn:microsoft.com/office/officeart/2005/8/layout/hProcess9"/>
    <dgm:cxn modelId="{6F97AAC0-AE88-4A4A-AA86-DA0C10735FA1}" type="presParOf" srcId="{C6147562-A654-454D-ADDD-B135B20961C0}" destId="{7D04E580-78A1-4A9E-BB23-0FF01074998A}" srcOrd="2" destOrd="0" presId="urn:microsoft.com/office/officeart/2005/8/layout/hProcess9"/>
    <dgm:cxn modelId="{6DCD3812-534F-485A-89B3-0F9EEB962958}" type="presParOf" srcId="{C6147562-A654-454D-ADDD-B135B20961C0}" destId="{672A7374-052F-44F5-B47E-590F2A7177A7}" srcOrd="3" destOrd="0" presId="urn:microsoft.com/office/officeart/2005/8/layout/hProcess9"/>
    <dgm:cxn modelId="{444115EE-2A48-4E6D-A539-AC86E358C860}" type="presParOf" srcId="{C6147562-A654-454D-ADDD-B135B20961C0}" destId="{6871FA01-62FA-4D6D-B01A-0AEBBEE90451}"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0A2870-74A2-4CDC-93B1-C3792E5C105E}" type="doc">
      <dgm:prSet loTypeId="urn:microsoft.com/office/officeart/2009/3/layout/RandomtoResultProcess" loCatId="process" qsTypeId="urn:microsoft.com/office/officeart/2005/8/quickstyle/simple4" qsCatId="simple" csTypeId="urn:microsoft.com/office/officeart/2005/8/colors/colorful5" csCatId="colorful" phldr="1"/>
      <dgm:spPr/>
      <dgm:t>
        <a:bodyPr/>
        <a:lstStyle/>
        <a:p>
          <a:endParaRPr lang="en-GB"/>
        </a:p>
      </dgm:t>
    </dgm:pt>
    <dgm:pt modelId="{10296C7D-8A7E-4E0C-B694-8B1F1B046A07}">
      <dgm:prSet phldrT="[Text]" custT="1"/>
      <dgm:spPr/>
      <dgm:t>
        <a:bodyPr/>
        <a:lstStyle/>
        <a:p>
          <a:r>
            <a:rPr lang="en-GB" sz="1800" b="1" dirty="0"/>
            <a:t>Social</a:t>
          </a:r>
        </a:p>
      </dgm:t>
    </dgm:pt>
    <dgm:pt modelId="{834F7613-7189-4957-8F47-C5102C5C8451}" type="parTrans" cxnId="{89A950B9-9838-427B-B6FC-37565842054A}">
      <dgm:prSet/>
      <dgm:spPr/>
      <dgm:t>
        <a:bodyPr/>
        <a:lstStyle/>
        <a:p>
          <a:endParaRPr lang="en-GB"/>
        </a:p>
      </dgm:t>
    </dgm:pt>
    <dgm:pt modelId="{F691839C-E2A6-4580-B3A9-62A0D3725E80}" type="sibTrans" cxnId="{89A950B9-9838-427B-B6FC-37565842054A}">
      <dgm:prSet/>
      <dgm:spPr/>
      <dgm:t>
        <a:bodyPr/>
        <a:lstStyle/>
        <a:p>
          <a:endParaRPr lang="en-GB"/>
        </a:p>
      </dgm:t>
    </dgm:pt>
    <dgm:pt modelId="{2CA48A8A-0EBC-48C4-AB11-C0EF679A6FED}">
      <dgm:prSet phldrT="[Text]" custT="1"/>
      <dgm:spPr/>
      <dgm:t>
        <a:bodyPr/>
        <a:lstStyle/>
        <a:p>
          <a:r>
            <a:rPr lang="en-GB" sz="1400" dirty="0"/>
            <a:t>Clubs and Societies</a:t>
          </a:r>
        </a:p>
      </dgm:t>
    </dgm:pt>
    <dgm:pt modelId="{6F67B8FC-2EA4-4043-83AA-5749218ED1A2}" type="parTrans" cxnId="{1D465FCD-C6A9-40C4-B822-0758051089AB}">
      <dgm:prSet/>
      <dgm:spPr/>
      <dgm:t>
        <a:bodyPr/>
        <a:lstStyle/>
        <a:p>
          <a:endParaRPr lang="en-GB"/>
        </a:p>
      </dgm:t>
    </dgm:pt>
    <dgm:pt modelId="{35882377-DFEA-4C46-BBCF-33EEC63C0643}" type="sibTrans" cxnId="{1D465FCD-C6A9-40C4-B822-0758051089AB}">
      <dgm:prSet/>
      <dgm:spPr/>
      <dgm:t>
        <a:bodyPr/>
        <a:lstStyle/>
        <a:p>
          <a:endParaRPr lang="en-GB"/>
        </a:p>
      </dgm:t>
    </dgm:pt>
    <dgm:pt modelId="{9ADACF05-4983-448C-9E68-9E95336441E3}">
      <dgm:prSet phldrT="[Text]" custT="1"/>
      <dgm:spPr/>
      <dgm:t>
        <a:bodyPr/>
        <a:lstStyle/>
        <a:p>
          <a:r>
            <a:rPr lang="en-GB" sz="1400" dirty="0"/>
            <a:t>Sports</a:t>
          </a:r>
        </a:p>
      </dgm:t>
    </dgm:pt>
    <dgm:pt modelId="{9EBEDC31-4F0E-4290-BFF2-5FDCF575B4D0}" type="parTrans" cxnId="{080E7186-BEC9-4730-9CB4-281E83845FA7}">
      <dgm:prSet/>
      <dgm:spPr/>
      <dgm:t>
        <a:bodyPr/>
        <a:lstStyle/>
        <a:p>
          <a:endParaRPr lang="en-GB"/>
        </a:p>
      </dgm:t>
    </dgm:pt>
    <dgm:pt modelId="{07B86AF9-7D64-4D5A-A5A7-40E95BACEE68}" type="sibTrans" cxnId="{080E7186-BEC9-4730-9CB4-281E83845FA7}">
      <dgm:prSet/>
      <dgm:spPr/>
      <dgm:t>
        <a:bodyPr/>
        <a:lstStyle/>
        <a:p>
          <a:endParaRPr lang="en-GB"/>
        </a:p>
      </dgm:t>
    </dgm:pt>
    <dgm:pt modelId="{7D4EEDD0-CCB4-4C9D-BA22-813EBA5AAFAA}">
      <dgm:prSet phldrT="[Text]" custT="1"/>
      <dgm:spPr/>
      <dgm:t>
        <a:bodyPr/>
        <a:lstStyle/>
        <a:p>
          <a:r>
            <a:rPr lang="en-GB" sz="1400" dirty="0"/>
            <a:t>Chaplaincy</a:t>
          </a:r>
        </a:p>
      </dgm:t>
    </dgm:pt>
    <dgm:pt modelId="{89517099-F5C9-40B8-87D5-82B8C6F563D6}" type="parTrans" cxnId="{EA4B3312-BD4D-484A-B541-43CE76AFEC72}">
      <dgm:prSet/>
      <dgm:spPr/>
      <dgm:t>
        <a:bodyPr/>
        <a:lstStyle/>
        <a:p>
          <a:endParaRPr lang="en-GB"/>
        </a:p>
      </dgm:t>
    </dgm:pt>
    <dgm:pt modelId="{12BB70D5-2B1F-4543-8234-03A28FAF1756}" type="sibTrans" cxnId="{EA4B3312-BD4D-484A-B541-43CE76AFEC72}">
      <dgm:prSet/>
      <dgm:spPr/>
      <dgm:t>
        <a:bodyPr/>
        <a:lstStyle/>
        <a:p>
          <a:endParaRPr lang="en-GB"/>
        </a:p>
      </dgm:t>
    </dgm:pt>
    <dgm:pt modelId="{52F78C34-1660-4B42-A172-0C561D40E3D3}">
      <dgm:prSet phldrT="[Text]" custT="1"/>
      <dgm:spPr/>
      <dgm:t>
        <a:bodyPr/>
        <a:lstStyle/>
        <a:p>
          <a:r>
            <a:rPr lang="en-GB" sz="1800" b="1" dirty="0"/>
            <a:t>Study</a:t>
          </a:r>
        </a:p>
      </dgm:t>
    </dgm:pt>
    <dgm:pt modelId="{7F593DC1-56C2-47BA-8A4E-FD76A15295CC}" type="parTrans" cxnId="{A2CCAA07-4586-4E66-8508-2DB815289199}">
      <dgm:prSet/>
      <dgm:spPr/>
      <dgm:t>
        <a:bodyPr/>
        <a:lstStyle/>
        <a:p>
          <a:endParaRPr lang="en-GB"/>
        </a:p>
      </dgm:t>
    </dgm:pt>
    <dgm:pt modelId="{30302825-F025-4637-8939-56EAFBB71C7E}" type="sibTrans" cxnId="{A2CCAA07-4586-4E66-8508-2DB815289199}">
      <dgm:prSet/>
      <dgm:spPr/>
      <dgm:t>
        <a:bodyPr/>
        <a:lstStyle/>
        <a:p>
          <a:endParaRPr lang="en-GB"/>
        </a:p>
      </dgm:t>
    </dgm:pt>
    <dgm:pt modelId="{B675B446-A1E6-419C-A3E6-8248A5047ADD}">
      <dgm:prSet phldrT="[Text]" custT="1"/>
      <dgm:spPr/>
      <dgm:t>
        <a:bodyPr/>
        <a:lstStyle/>
        <a:p>
          <a:r>
            <a:rPr lang="en-GB" sz="1400" dirty="0"/>
            <a:t>Lectures</a:t>
          </a:r>
        </a:p>
      </dgm:t>
    </dgm:pt>
    <dgm:pt modelId="{3FDD4B5E-5D1A-4070-A0E3-F010FB2DACC0}" type="parTrans" cxnId="{77E06A64-84F1-4C7E-A585-7D8BE3C4D800}">
      <dgm:prSet/>
      <dgm:spPr/>
      <dgm:t>
        <a:bodyPr/>
        <a:lstStyle/>
        <a:p>
          <a:endParaRPr lang="en-GB"/>
        </a:p>
      </dgm:t>
    </dgm:pt>
    <dgm:pt modelId="{CAD280E8-951A-4C0D-8BC8-4AC8D8D9F7B7}" type="sibTrans" cxnId="{77E06A64-84F1-4C7E-A585-7D8BE3C4D800}">
      <dgm:prSet/>
      <dgm:spPr/>
      <dgm:t>
        <a:bodyPr/>
        <a:lstStyle/>
        <a:p>
          <a:endParaRPr lang="en-GB"/>
        </a:p>
      </dgm:t>
    </dgm:pt>
    <dgm:pt modelId="{D34634B3-2EEA-4ABF-88E1-D74F5ECCAA13}">
      <dgm:prSet phldrT="[Text]" custT="1"/>
      <dgm:spPr/>
      <dgm:t>
        <a:bodyPr/>
        <a:lstStyle/>
        <a:p>
          <a:r>
            <a:rPr lang="en-GB" sz="1400" dirty="0"/>
            <a:t>Tutorials</a:t>
          </a:r>
        </a:p>
      </dgm:t>
    </dgm:pt>
    <dgm:pt modelId="{72F97BE9-9E15-44F8-A28D-7BC251C9AD1C}" type="parTrans" cxnId="{90C6F172-7EC1-4B5E-A03A-22A72C91F6F0}">
      <dgm:prSet/>
      <dgm:spPr/>
      <dgm:t>
        <a:bodyPr/>
        <a:lstStyle/>
        <a:p>
          <a:endParaRPr lang="en-GB"/>
        </a:p>
      </dgm:t>
    </dgm:pt>
    <dgm:pt modelId="{A4E673C6-0F00-4122-8563-FF98732E6F98}" type="sibTrans" cxnId="{90C6F172-7EC1-4B5E-A03A-22A72C91F6F0}">
      <dgm:prSet/>
      <dgm:spPr/>
      <dgm:t>
        <a:bodyPr/>
        <a:lstStyle/>
        <a:p>
          <a:endParaRPr lang="en-GB"/>
        </a:p>
      </dgm:t>
    </dgm:pt>
    <dgm:pt modelId="{52448B6B-4CD9-4E45-BF40-F1DB30D0E923}">
      <dgm:prSet phldrT="[Text]" custT="1"/>
      <dgm:spPr/>
      <dgm:t>
        <a:bodyPr/>
        <a:lstStyle/>
        <a:p>
          <a:r>
            <a:rPr lang="en-GB" sz="1400" dirty="0"/>
            <a:t>Making new friends</a:t>
          </a:r>
        </a:p>
      </dgm:t>
    </dgm:pt>
    <dgm:pt modelId="{CCDE7EBF-0E20-4711-84E5-8311A953F68E}" type="parTrans" cxnId="{F13A09AE-2A36-42C0-A0CD-C673CB26C575}">
      <dgm:prSet/>
      <dgm:spPr/>
      <dgm:t>
        <a:bodyPr/>
        <a:lstStyle/>
        <a:p>
          <a:endParaRPr lang="en-GB"/>
        </a:p>
      </dgm:t>
    </dgm:pt>
    <dgm:pt modelId="{156F12B2-BE1A-42C2-8877-F6B72E586E2C}" type="sibTrans" cxnId="{F13A09AE-2A36-42C0-A0CD-C673CB26C575}">
      <dgm:prSet/>
      <dgm:spPr/>
      <dgm:t>
        <a:bodyPr/>
        <a:lstStyle/>
        <a:p>
          <a:endParaRPr lang="en-GB"/>
        </a:p>
      </dgm:t>
    </dgm:pt>
    <dgm:pt modelId="{6A8667AC-55D0-4E37-BEC1-9A92660C64D9}">
      <dgm:prSet phldrT="[Text]" custT="1"/>
      <dgm:spPr/>
      <dgm:t>
        <a:bodyPr/>
        <a:lstStyle/>
        <a:p>
          <a:r>
            <a:rPr lang="en-GB" sz="1600" b="1" dirty="0"/>
            <a:t>Independence</a:t>
          </a:r>
        </a:p>
      </dgm:t>
    </dgm:pt>
    <dgm:pt modelId="{4FFA15A5-EBC0-4B97-924D-4EADC7BE0613}" type="sibTrans" cxnId="{274393D7-0DB0-4ECC-8968-6B7B338C8219}">
      <dgm:prSet/>
      <dgm:spPr/>
      <dgm:t>
        <a:bodyPr/>
        <a:lstStyle/>
        <a:p>
          <a:endParaRPr lang="en-GB"/>
        </a:p>
      </dgm:t>
    </dgm:pt>
    <dgm:pt modelId="{9C77043E-B7AC-459A-AD73-B845ED489BBA}" type="parTrans" cxnId="{274393D7-0DB0-4ECC-8968-6B7B338C8219}">
      <dgm:prSet/>
      <dgm:spPr/>
      <dgm:t>
        <a:bodyPr/>
        <a:lstStyle/>
        <a:p>
          <a:endParaRPr lang="en-GB"/>
        </a:p>
      </dgm:t>
    </dgm:pt>
    <dgm:pt modelId="{2ABF134D-FD16-4D4F-8A90-82ED5E2B46F5}">
      <dgm:prSet phldrT="[Text]" custT="1"/>
      <dgm:spPr/>
      <dgm:t>
        <a:bodyPr/>
        <a:lstStyle/>
        <a:p>
          <a:r>
            <a:rPr lang="en-GB" sz="1400" dirty="0"/>
            <a:t>Independent Study</a:t>
          </a:r>
        </a:p>
      </dgm:t>
    </dgm:pt>
    <dgm:pt modelId="{19D4E6AD-914B-4CFD-85E4-B7CBC95448B8}" type="parTrans" cxnId="{70EB8BDF-C826-4267-BE74-0887A974E6B6}">
      <dgm:prSet/>
      <dgm:spPr/>
      <dgm:t>
        <a:bodyPr/>
        <a:lstStyle/>
        <a:p>
          <a:endParaRPr lang="en-GB"/>
        </a:p>
      </dgm:t>
    </dgm:pt>
    <dgm:pt modelId="{AE187048-5FD4-4C3C-A962-DEC405C1E204}" type="sibTrans" cxnId="{70EB8BDF-C826-4267-BE74-0887A974E6B6}">
      <dgm:prSet/>
      <dgm:spPr/>
      <dgm:t>
        <a:bodyPr/>
        <a:lstStyle/>
        <a:p>
          <a:endParaRPr lang="en-GB"/>
        </a:p>
      </dgm:t>
    </dgm:pt>
    <dgm:pt modelId="{5DC846B1-7DA8-4C6D-8E34-DD6C9A794322}">
      <dgm:prSet phldrT="[Text]" custT="1"/>
      <dgm:spPr/>
      <dgm:t>
        <a:bodyPr/>
        <a:lstStyle/>
        <a:p>
          <a:r>
            <a:rPr lang="en-GB" sz="1400" dirty="0"/>
            <a:t>Planning your time</a:t>
          </a:r>
        </a:p>
      </dgm:t>
    </dgm:pt>
    <dgm:pt modelId="{AA44FF58-5CD2-4200-A815-D53C834179F4}" type="parTrans" cxnId="{92979644-40CB-439C-933B-BFD04C6449ED}">
      <dgm:prSet/>
      <dgm:spPr/>
      <dgm:t>
        <a:bodyPr/>
        <a:lstStyle/>
        <a:p>
          <a:endParaRPr lang="en-GB"/>
        </a:p>
      </dgm:t>
    </dgm:pt>
    <dgm:pt modelId="{85B1034A-4485-4F76-9467-9F0CD58B5590}" type="sibTrans" cxnId="{92979644-40CB-439C-933B-BFD04C6449ED}">
      <dgm:prSet/>
      <dgm:spPr/>
      <dgm:t>
        <a:bodyPr/>
        <a:lstStyle/>
        <a:p>
          <a:endParaRPr lang="en-GB"/>
        </a:p>
      </dgm:t>
    </dgm:pt>
    <dgm:pt modelId="{07DDC4FB-D704-4F96-A81B-DA45E36E4109}">
      <dgm:prSet phldrT="[Text]" custT="1"/>
      <dgm:spPr/>
      <dgm:t>
        <a:bodyPr/>
        <a:lstStyle/>
        <a:p>
          <a:r>
            <a:rPr lang="en-GB" sz="1400" dirty="0"/>
            <a:t>Experiencing new things</a:t>
          </a:r>
        </a:p>
      </dgm:t>
    </dgm:pt>
    <dgm:pt modelId="{579E356B-B810-48AD-857B-78EFB28EBC5B}" type="parTrans" cxnId="{09364447-85A1-4ED9-80C1-C551529FE3CB}">
      <dgm:prSet/>
      <dgm:spPr/>
      <dgm:t>
        <a:bodyPr/>
        <a:lstStyle/>
        <a:p>
          <a:endParaRPr lang="en-GB"/>
        </a:p>
      </dgm:t>
    </dgm:pt>
    <dgm:pt modelId="{4B165D7B-00A1-49B7-AB8C-EB074A55312E}" type="sibTrans" cxnId="{09364447-85A1-4ED9-80C1-C551529FE3CB}">
      <dgm:prSet/>
      <dgm:spPr/>
      <dgm:t>
        <a:bodyPr/>
        <a:lstStyle/>
        <a:p>
          <a:endParaRPr lang="en-GB"/>
        </a:p>
      </dgm:t>
    </dgm:pt>
    <dgm:pt modelId="{147C402C-9206-4EAD-A5B9-0163586B7ABC}">
      <dgm:prSet phldrT="[Text]" custT="1"/>
      <dgm:spPr/>
      <dgm:t>
        <a:bodyPr/>
        <a:lstStyle/>
        <a:p>
          <a:r>
            <a:rPr lang="en-GB" sz="1400" dirty="0"/>
            <a:t>Working</a:t>
          </a:r>
        </a:p>
      </dgm:t>
    </dgm:pt>
    <dgm:pt modelId="{DE5E9074-BEEB-408D-A083-C8227FC74A56}" type="parTrans" cxnId="{7D093D96-E5A1-4010-B62C-A5F4E599BABA}">
      <dgm:prSet/>
      <dgm:spPr/>
      <dgm:t>
        <a:bodyPr/>
        <a:lstStyle/>
        <a:p>
          <a:endParaRPr lang="en-GB"/>
        </a:p>
      </dgm:t>
    </dgm:pt>
    <dgm:pt modelId="{F2956443-E889-4A72-8BC4-7BA4B14406C7}" type="sibTrans" cxnId="{7D093D96-E5A1-4010-B62C-A5F4E599BABA}">
      <dgm:prSet/>
      <dgm:spPr/>
      <dgm:t>
        <a:bodyPr/>
        <a:lstStyle/>
        <a:p>
          <a:endParaRPr lang="en-GB"/>
        </a:p>
      </dgm:t>
    </dgm:pt>
    <dgm:pt modelId="{62F5B00F-584C-4EDC-9361-CECE2A914BF3}" type="pres">
      <dgm:prSet presAssocID="{260A2870-74A2-4CDC-93B1-C3792E5C105E}" presName="Name0" presStyleCnt="0">
        <dgm:presLayoutVars>
          <dgm:dir/>
          <dgm:animOne val="branch"/>
          <dgm:animLvl val="lvl"/>
        </dgm:presLayoutVars>
      </dgm:prSet>
      <dgm:spPr/>
    </dgm:pt>
    <dgm:pt modelId="{75BC517E-895E-4130-9E1D-A0CC8344F4F8}" type="pres">
      <dgm:prSet presAssocID="{10296C7D-8A7E-4E0C-B694-8B1F1B046A07}" presName="chaos" presStyleCnt="0"/>
      <dgm:spPr/>
    </dgm:pt>
    <dgm:pt modelId="{F3A38BD2-8C65-454D-A11A-71551E041C4C}" type="pres">
      <dgm:prSet presAssocID="{10296C7D-8A7E-4E0C-B694-8B1F1B046A07}" presName="parTx1" presStyleLbl="revTx" presStyleIdx="0" presStyleCnt="5"/>
      <dgm:spPr/>
    </dgm:pt>
    <dgm:pt modelId="{62BF22C8-FF14-4EF5-81C6-EB93288F69EE}" type="pres">
      <dgm:prSet presAssocID="{10296C7D-8A7E-4E0C-B694-8B1F1B046A07}" presName="desTx1" presStyleLbl="revTx" presStyleIdx="1" presStyleCnt="5">
        <dgm:presLayoutVars>
          <dgm:bulletEnabled val="1"/>
        </dgm:presLayoutVars>
      </dgm:prSet>
      <dgm:spPr/>
    </dgm:pt>
    <dgm:pt modelId="{55520E39-3FC0-4D2F-A671-1000F98BC370}" type="pres">
      <dgm:prSet presAssocID="{10296C7D-8A7E-4E0C-B694-8B1F1B046A07}" presName="c1" presStyleLbl="node1" presStyleIdx="0" presStyleCnt="19"/>
      <dgm:spPr/>
    </dgm:pt>
    <dgm:pt modelId="{9F61D62B-8FA1-4843-A391-30D1BB62450D}" type="pres">
      <dgm:prSet presAssocID="{10296C7D-8A7E-4E0C-B694-8B1F1B046A07}" presName="c2" presStyleLbl="node1" presStyleIdx="1" presStyleCnt="19"/>
      <dgm:spPr/>
    </dgm:pt>
    <dgm:pt modelId="{5DCB0D59-97FE-4352-8DD2-70C12A24FA38}" type="pres">
      <dgm:prSet presAssocID="{10296C7D-8A7E-4E0C-B694-8B1F1B046A07}" presName="c3" presStyleLbl="node1" presStyleIdx="2" presStyleCnt="19"/>
      <dgm:spPr/>
    </dgm:pt>
    <dgm:pt modelId="{3564F98B-9CCD-4968-84E7-60FC4203BCA7}" type="pres">
      <dgm:prSet presAssocID="{10296C7D-8A7E-4E0C-B694-8B1F1B046A07}" presName="c4" presStyleLbl="node1" presStyleIdx="3" presStyleCnt="19"/>
      <dgm:spPr/>
    </dgm:pt>
    <dgm:pt modelId="{9B455827-50A4-4013-8D0C-FD269DC92DBA}" type="pres">
      <dgm:prSet presAssocID="{10296C7D-8A7E-4E0C-B694-8B1F1B046A07}" presName="c5" presStyleLbl="node1" presStyleIdx="4" presStyleCnt="19"/>
      <dgm:spPr/>
    </dgm:pt>
    <dgm:pt modelId="{281EC421-2B02-40B6-99AB-B2A2979587CA}" type="pres">
      <dgm:prSet presAssocID="{10296C7D-8A7E-4E0C-B694-8B1F1B046A07}" presName="c6" presStyleLbl="node1" presStyleIdx="5" presStyleCnt="19"/>
      <dgm:spPr/>
    </dgm:pt>
    <dgm:pt modelId="{FDD61FE5-0639-441F-8716-7E8AE6543503}" type="pres">
      <dgm:prSet presAssocID="{10296C7D-8A7E-4E0C-B694-8B1F1B046A07}" presName="c7" presStyleLbl="node1" presStyleIdx="6" presStyleCnt="19"/>
      <dgm:spPr/>
    </dgm:pt>
    <dgm:pt modelId="{B71D11A3-D882-43CA-AE78-2CCBEAD66245}" type="pres">
      <dgm:prSet presAssocID="{10296C7D-8A7E-4E0C-B694-8B1F1B046A07}" presName="c8" presStyleLbl="node1" presStyleIdx="7" presStyleCnt="19"/>
      <dgm:spPr/>
    </dgm:pt>
    <dgm:pt modelId="{BBA0C796-A02C-4583-847C-6BCF03194E70}" type="pres">
      <dgm:prSet presAssocID="{10296C7D-8A7E-4E0C-B694-8B1F1B046A07}" presName="c9" presStyleLbl="node1" presStyleIdx="8" presStyleCnt="19"/>
      <dgm:spPr/>
    </dgm:pt>
    <dgm:pt modelId="{C78A756F-A676-48F5-BDA0-3E44BB3E865B}" type="pres">
      <dgm:prSet presAssocID="{10296C7D-8A7E-4E0C-B694-8B1F1B046A07}" presName="c10" presStyleLbl="node1" presStyleIdx="9" presStyleCnt="19"/>
      <dgm:spPr/>
    </dgm:pt>
    <dgm:pt modelId="{4A83A528-074F-40B8-84AE-60CEC98931C3}" type="pres">
      <dgm:prSet presAssocID="{10296C7D-8A7E-4E0C-B694-8B1F1B046A07}" presName="c11" presStyleLbl="node1" presStyleIdx="10" presStyleCnt="19"/>
      <dgm:spPr/>
    </dgm:pt>
    <dgm:pt modelId="{05668E29-933F-4F6A-8757-29E35F62CE67}" type="pres">
      <dgm:prSet presAssocID="{10296C7D-8A7E-4E0C-B694-8B1F1B046A07}" presName="c12" presStyleLbl="node1" presStyleIdx="11" presStyleCnt="19"/>
      <dgm:spPr/>
    </dgm:pt>
    <dgm:pt modelId="{88C0CFE8-FDEB-4505-AD88-D4392762CCE8}" type="pres">
      <dgm:prSet presAssocID="{10296C7D-8A7E-4E0C-B694-8B1F1B046A07}" presName="c13" presStyleLbl="node1" presStyleIdx="12" presStyleCnt="19"/>
      <dgm:spPr/>
    </dgm:pt>
    <dgm:pt modelId="{7C48CFE2-9E50-4C8C-8F61-BC17D9760FE7}" type="pres">
      <dgm:prSet presAssocID="{10296C7D-8A7E-4E0C-B694-8B1F1B046A07}" presName="c14" presStyleLbl="node1" presStyleIdx="13" presStyleCnt="19"/>
      <dgm:spPr/>
    </dgm:pt>
    <dgm:pt modelId="{BE63DE20-25F6-4923-9F49-9E97AF0109A8}" type="pres">
      <dgm:prSet presAssocID="{10296C7D-8A7E-4E0C-B694-8B1F1B046A07}" presName="c15" presStyleLbl="node1" presStyleIdx="14" presStyleCnt="19"/>
      <dgm:spPr/>
    </dgm:pt>
    <dgm:pt modelId="{0AF5AE12-D95C-4ACF-B064-61DDBC83F0CA}" type="pres">
      <dgm:prSet presAssocID="{10296C7D-8A7E-4E0C-B694-8B1F1B046A07}" presName="c16" presStyleLbl="node1" presStyleIdx="15" presStyleCnt="19"/>
      <dgm:spPr/>
    </dgm:pt>
    <dgm:pt modelId="{47993A68-7B15-416A-BFB7-FA8832B9675A}" type="pres">
      <dgm:prSet presAssocID="{10296C7D-8A7E-4E0C-B694-8B1F1B046A07}" presName="c17" presStyleLbl="node1" presStyleIdx="16" presStyleCnt="19"/>
      <dgm:spPr/>
    </dgm:pt>
    <dgm:pt modelId="{E1FE277E-3B66-44B7-BE6D-BBD886DA9E51}" type="pres">
      <dgm:prSet presAssocID="{10296C7D-8A7E-4E0C-B694-8B1F1B046A07}" presName="c18" presStyleLbl="node1" presStyleIdx="17" presStyleCnt="19"/>
      <dgm:spPr/>
    </dgm:pt>
    <dgm:pt modelId="{260610C7-8DB2-41F7-80FD-94A8BA94E1F2}" type="pres">
      <dgm:prSet presAssocID="{F691839C-E2A6-4580-B3A9-62A0D3725E80}" presName="chevronComposite1" presStyleCnt="0"/>
      <dgm:spPr/>
    </dgm:pt>
    <dgm:pt modelId="{9B53E561-1B7E-47A4-8509-585130650F21}" type="pres">
      <dgm:prSet presAssocID="{F691839C-E2A6-4580-B3A9-62A0D3725E80}" presName="chevron1" presStyleLbl="sibTrans2D1" presStyleIdx="0" presStyleCnt="2"/>
      <dgm:spPr/>
    </dgm:pt>
    <dgm:pt modelId="{853D071A-0200-4F66-8FB7-2B079531580C}" type="pres">
      <dgm:prSet presAssocID="{F691839C-E2A6-4580-B3A9-62A0D3725E80}" presName="spChevron1" presStyleCnt="0"/>
      <dgm:spPr/>
    </dgm:pt>
    <dgm:pt modelId="{3D25944C-EE05-4912-B68C-24041999777C}" type="pres">
      <dgm:prSet presAssocID="{52F78C34-1660-4B42-A172-0C561D40E3D3}" presName="middle" presStyleCnt="0"/>
      <dgm:spPr/>
    </dgm:pt>
    <dgm:pt modelId="{7F6B3450-4315-4B68-8C8B-028586CF7A3F}" type="pres">
      <dgm:prSet presAssocID="{52F78C34-1660-4B42-A172-0C561D40E3D3}" presName="parTxMid" presStyleLbl="revTx" presStyleIdx="2" presStyleCnt="5"/>
      <dgm:spPr/>
    </dgm:pt>
    <dgm:pt modelId="{242584D9-8BF2-4499-ACAD-9B22C40C63D8}" type="pres">
      <dgm:prSet presAssocID="{52F78C34-1660-4B42-A172-0C561D40E3D3}" presName="desTxMid" presStyleLbl="revTx" presStyleIdx="3" presStyleCnt="5">
        <dgm:presLayoutVars>
          <dgm:bulletEnabled val="1"/>
        </dgm:presLayoutVars>
      </dgm:prSet>
      <dgm:spPr/>
    </dgm:pt>
    <dgm:pt modelId="{ED0E81E5-AD25-449E-A9D3-325EC453110A}" type="pres">
      <dgm:prSet presAssocID="{52F78C34-1660-4B42-A172-0C561D40E3D3}" presName="spMid" presStyleCnt="0"/>
      <dgm:spPr/>
    </dgm:pt>
    <dgm:pt modelId="{B6E4DD8B-23FA-48CB-98DA-54393ADEC42A}" type="pres">
      <dgm:prSet presAssocID="{30302825-F025-4637-8939-56EAFBB71C7E}" presName="chevronComposite1" presStyleCnt="0"/>
      <dgm:spPr/>
    </dgm:pt>
    <dgm:pt modelId="{0C759216-405C-44C6-8D6B-AC579916225B}" type="pres">
      <dgm:prSet presAssocID="{30302825-F025-4637-8939-56EAFBB71C7E}" presName="chevron1" presStyleLbl="sibTrans2D1" presStyleIdx="1" presStyleCnt="2"/>
      <dgm:spPr/>
    </dgm:pt>
    <dgm:pt modelId="{7D7A6255-4354-43C9-AC2A-1295E3103055}" type="pres">
      <dgm:prSet presAssocID="{30302825-F025-4637-8939-56EAFBB71C7E}" presName="spChevron1" presStyleCnt="0"/>
      <dgm:spPr/>
    </dgm:pt>
    <dgm:pt modelId="{73408B61-DB17-430B-8C58-191372159321}" type="pres">
      <dgm:prSet presAssocID="{6A8667AC-55D0-4E37-BEC1-9A92660C64D9}" presName="last" presStyleCnt="0"/>
      <dgm:spPr/>
    </dgm:pt>
    <dgm:pt modelId="{F16CD17B-0815-47A1-9150-6CB8D53939DE}" type="pres">
      <dgm:prSet presAssocID="{6A8667AC-55D0-4E37-BEC1-9A92660C64D9}" presName="circleTx" presStyleLbl="node1" presStyleIdx="18" presStyleCnt="19"/>
      <dgm:spPr/>
    </dgm:pt>
    <dgm:pt modelId="{BDC86763-7970-48E5-8A36-CF8A23EFCC3A}" type="pres">
      <dgm:prSet presAssocID="{6A8667AC-55D0-4E37-BEC1-9A92660C64D9}" presName="desTxN" presStyleLbl="revTx" presStyleIdx="4" presStyleCnt="5">
        <dgm:presLayoutVars>
          <dgm:bulletEnabled val="1"/>
        </dgm:presLayoutVars>
      </dgm:prSet>
      <dgm:spPr/>
    </dgm:pt>
    <dgm:pt modelId="{DAB5A507-7615-4240-B3DB-E51F4AC5DA55}" type="pres">
      <dgm:prSet presAssocID="{6A8667AC-55D0-4E37-BEC1-9A92660C64D9}" presName="spN" presStyleCnt="0"/>
      <dgm:spPr/>
    </dgm:pt>
  </dgm:ptLst>
  <dgm:cxnLst>
    <dgm:cxn modelId="{A2CCAA07-4586-4E66-8508-2DB815289199}" srcId="{260A2870-74A2-4CDC-93B1-C3792E5C105E}" destId="{52F78C34-1660-4B42-A172-0C561D40E3D3}" srcOrd="1" destOrd="0" parTransId="{7F593DC1-56C2-47BA-8A4E-FD76A15295CC}" sibTransId="{30302825-F025-4637-8939-56EAFBB71C7E}"/>
    <dgm:cxn modelId="{EA4B3312-BD4D-484A-B541-43CE76AFEC72}" srcId="{10296C7D-8A7E-4E0C-B694-8B1F1B046A07}" destId="{7D4EEDD0-CCB4-4C9D-BA22-813EBA5AAFAA}" srcOrd="2" destOrd="0" parTransId="{89517099-F5C9-40B8-87D5-82B8C6F563D6}" sibTransId="{12BB70D5-2B1F-4543-8234-03A28FAF1756}"/>
    <dgm:cxn modelId="{1161F81E-836C-446F-A994-B04D8FC460F3}" type="presOf" srcId="{260A2870-74A2-4CDC-93B1-C3792E5C105E}" destId="{62F5B00F-584C-4EDC-9361-CECE2A914BF3}" srcOrd="0" destOrd="0" presId="urn:microsoft.com/office/officeart/2009/3/layout/RandomtoResultProcess"/>
    <dgm:cxn modelId="{0DB8A037-1AC4-41D4-A26D-62CA89814499}" type="presOf" srcId="{9ADACF05-4983-448C-9E68-9E95336441E3}" destId="{62BF22C8-FF14-4EF5-81C6-EB93288F69EE}" srcOrd="0" destOrd="1" presId="urn:microsoft.com/office/officeart/2009/3/layout/RandomtoResultProcess"/>
    <dgm:cxn modelId="{5029ED3E-3086-4B0A-9269-A6AE2B77F129}" type="presOf" srcId="{147C402C-9206-4EAD-A5B9-0163586B7ABC}" destId="{62BF22C8-FF14-4EF5-81C6-EB93288F69EE}" srcOrd="0" destOrd="3" presId="urn:microsoft.com/office/officeart/2009/3/layout/RandomtoResultProcess"/>
    <dgm:cxn modelId="{77E06A64-84F1-4C7E-A585-7D8BE3C4D800}" srcId="{52F78C34-1660-4B42-A172-0C561D40E3D3}" destId="{B675B446-A1E6-419C-A3E6-8248A5047ADD}" srcOrd="0" destOrd="0" parTransId="{3FDD4B5E-5D1A-4070-A0E3-F010FB2DACC0}" sibTransId="{CAD280E8-951A-4C0D-8BC8-4AC8D8D9F7B7}"/>
    <dgm:cxn modelId="{92979644-40CB-439C-933B-BFD04C6449ED}" srcId="{52F78C34-1660-4B42-A172-0C561D40E3D3}" destId="{5DC846B1-7DA8-4C6D-8E34-DD6C9A794322}" srcOrd="3" destOrd="0" parTransId="{AA44FF58-5CD2-4200-A815-D53C834179F4}" sibTransId="{85B1034A-4485-4F76-9467-9F0CD58B5590}"/>
    <dgm:cxn modelId="{F1D70567-8575-409D-A275-FAED1E739086}" type="presOf" srcId="{07DDC4FB-D704-4F96-A81B-DA45E36E4109}" destId="{BDC86763-7970-48E5-8A36-CF8A23EFCC3A}" srcOrd="0" destOrd="1" presId="urn:microsoft.com/office/officeart/2009/3/layout/RandomtoResultProcess"/>
    <dgm:cxn modelId="{09364447-85A1-4ED9-80C1-C551529FE3CB}" srcId="{6A8667AC-55D0-4E37-BEC1-9A92660C64D9}" destId="{07DDC4FB-D704-4F96-A81B-DA45E36E4109}" srcOrd="1" destOrd="0" parTransId="{579E356B-B810-48AD-857B-78EFB28EBC5B}" sibTransId="{4B165D7B-00A1-49B7-AB8C-EB074A55312E}"/>
    <dgm:cxn modelId="{90C6F172-7EC1-4B5E-A03A-22A72C91F6F0}" srcId="{52F78C34-1660-4B42-A172-0C561D40E3D3}" destId="{D34634B3-2EEA-4ABF-88E1-D74F5ECCAA13}" srcOrd="1" destOrd="0" parTransId="{72F97BE9-9E15-44F8-A28D-7BC251C9AD1C}" sibTransId="{A4E673C6-0F00-4122-8563-FF98732E6F98}"/>
    <dgm:cxn modelId="{922AC954-0CFE-4F07-ABFF-A67D47293388}" type="presOf" srcId="{6A8667AC-55D0-4E37-BEC1-9A92660C64D9}" destId="{F16CD17B-0815-47A1-9150-6CB8D53939DE}" srcOrd="0" destOrd="0" presId="urn:microsoft.com/office/officeart/2009/3/layout/RandomtoResultProcess"/>
    <dgm:cxn modelId="{FCA86F7C-978C-4848-8148-5D1182E9CE76}" type="presOf" srcId="{D34634B3-2EEA-4ABF-88E1-D74F5ECCAA13}" destId="{242584D9-8BF2-4499-ACAD-9B22C40C63D8}" srcOrd="0" destOrd="1" presId="urn:microsoft.com/office/officeart/2009/3/layout/RandomtoResultProcess"/>
    <dgm:cxn modelId="{080E7186-BEC9-4730-9CB4-281E83845FA7}" srcId="{10296C7D-8A7E-4E0C-B694-8B1F1B046A07}" destId="{9ADACF05-4983-448C-9E68-9E95336441E3}" srcOrd="1" destOrd="0" parTransId="{9EBEDC31-4F0E-4290-BFF2-5FDCF575B4D0}" sibTransId="{07B86AF9-7D64-4D5A-A5A7-40E95BACEE68}"/>
    <dgm:cxn modelId="{7D093D96-E5A1-4010-B62C-A5F4E599BABA}" srcId="{10296C7D-8A7E-4E0C-B694-8B1F1B046A07}" destId="{147C402C-9206-4EAD-A5B9-0163586B7ABC}" srcOrd="3" destOrd="0" parTransId="{DE5E9074-BEEB-408D-A083-C8227FC74A56}" sibTransId="{F2956443-E889-4A72-8BC4-7BA4B14406C7}"/>
    <dgm:cxn modelId="{E16F9097-9818-4223-BA1B-6C9825285706}" type="presOf" srcId="{B675B446-A1E6-419C-A3E6-8248A5047ADD}" destId="{242584D9-8BF2-4499-ACAD-9B22C40C63D8}" srcOrd="0" destOrd="0" presId="urn:microsoft.com/office/officeart/2009/3/layout/RandomtoResultProcess"/>
    <dgm:cxn modelId="{55875999-5C94-4E47-B0F1-8EB679CE9CA7}" type="presOf" srcId="{52448B6B-4CD9-4E45-BF40-F1DB30D0E923}" destId="{BDC86763-7970-48E5-8A36-CF8A23EFCC3A}" srcOrd="0" destOrd="0" presId="urn:microsoft.com/office/officeart/2009/3/layout/RandomtoResultProcess"/>
    <dgm:cxn modelId="{5588D9A7-F547-4095-9162-1DA0214B51A3}" type="presOf" srcId="{2ABF134D-FD16-4D4F-8A90-82ED5E2B46F5}" destId="{242584D9-8BF2-4499-ACAD-9B22C40C63D8}" srcOrd="0" destOrd="2" presId="urn:microsoft.com/office/officeart/2009/3/layout/RandomtoResultProcess"/>
    <dgm:cxn modelId="{88FD2CA8-BDEB-4245-BAA7-92D624BE8C05}" type="presOf" srcId="{5DC846B1-7DA8-4C6D-8E34-DD6C9A794322}" destId="{242584D9-8BF2-4499-ACAD-9B22C40C63D8}" srcOrd="0" destOrd="3" presId="urn:microsoft.com/office/officeart/2009/3/layout/RandomtoResultProcess"/>
    <dgm:cxn modelId="{F13A09AE-2A36-42C0-A0CD-C673CB26C575}" srcId="{6A8667AC-55D0-4E37-BEC1-9A92660C64D9}" destId="{52448B6B-4CD9-4E45-BF40-F1DB30D0E923}" srcOrd="0" destOrd="0" parTransId="{CCDE7EBF-0E20-4711-84E5-8311A953F68E}" sibTransId="{156F12B2-BE1A-42C2-8877-F6B72E586E2C}"/>
    <dgm:cxn modelId="{89A950B9-9838-427B-B6FC-37565842054A}" srcId="{260A2870-74A2-4CDC-93B1-C3792E5C105E}" destId="{10296C7D-8A7E-4E0C-B694-8B1F1B046A07}" srcOrd="0" destOrd="0" parTransId="{834F7613-7189-4957-8F47-C5102C5C8451}" sibTransId="{F691839C-E2A6-4580-B3A9-62A0D3725E80}"/>
    <dgm:cxn modelId="{70CE87C1-2C0D-47A2-8052-80E7E9FBAAE6}" type="presOf" srcId="{52F78C34-1660-4B42-A172-0C561D40E3D3}" destId="{7F6B3450-4315-4B68-8C8B-028586CF7A3F}" srcOrd="0" destOrd="0" presId="urn:microsoft.com/office/officeart/2009/3/layout/RandomtoResultProcess"/>
    <dgm:cxn modelId="{1D465FCD-C6A9-40C4-B822-0758051089AB}" srcId="{10296C7D-8A7E-4E0C-B694-8B1F1B046A07}" destId="{2CA48A8A-0EBC-48C4-AB11-C0EF679A6FED}" srcOrd="0" destOrd="0" parTransId="{6F67B8FC-2EA4-4043-83AA-5749218ED1A2}" sibTransId="{35882377-DFEA-4C46-BBCF-33EEC63C0643}"/>
    <dgm:cxn modelId="{A9955DD6-BFD5-4B29-9A7C-1A035224ECD5}" type="presOf" srcId="{7D4EEDD0-CCB4-4C9D-BA22-813EBA5AAFAA}" destId="{62BF22C8-FF14-4EF5-81C6-EB93288F69EE}" srcOrd="0" destOrd="2" presId="urn:microsoft.com/office/officeart/2009/3/layout/RandomtoResultProcess"/>
    <dgm:cxn modelId="{274393D7-0DB0-4ECC-8968-6B7B338C8219}" srcId="{260A2870-74A2-4CDC-93B1-C3792E5C105E}" destId="{6A8667AC-55D0-4E37-BEC1-9A92660C64D9}" srcOrd="2" destOrd="0" parTransId="{9C77043E-B7AC-459A-AD73-B845ED489BBA}" sibTransId="{4FFA15A5-EBC0-4B97-924D-4EADC7BE0613}"/>
    <dgm:cxn modelId="{CED3E5D9-E0C9-4032-91E5-DE65A89432CB}" type="presOf" srcId="{10296C7D-8A7E-4E0C-B694-8B1F1B046A07}" destId="{F3A38BD2-8C65-454D-A11A-71551E041C4C}" srcOrd="0" destOrd="0" presId="urn:microsoft.com/office/officeart/2009/3/layout/RandomtoResultProcess"/>
    <dgm:cxn modelId="{70EB8BDF-C826-4267-BE74-0887A974E6B6}" srcId="{52F78C34-1660-4B42-A172-0C561D40E3D3}" destId="{2ABF134D-FD16-4D4F-8A90-82ED5E2B46F5}" srcOrd="2" destOrd="0" parTransId="{19D4E6AD-914B-4CFD-85E4-B7CBC95448B8}" sibTransId="{AE187048-5FD4-4C3C-A962-DEC405C1E204}"/>
    <dgm:cxn modelId="{B2EC49E3-86D1-45D3-9B29-B30E838D6E76}" type="presOf" srcId="{2CA48A8A-0EBC-48C4-AB11-C0EF679A6FED}" destId="{62BF22C8-FF14-4EF5-81C6-EB93288F69EE}" srcOrd="0" destOrd="0" presId="urn:microsoft.com/office/officeart/2009/3/layout/RandomtoResultProcess"/>
    <dgm:cxn modelId="{5B57ACEF-8BEB-4E8B-AA03-575B6DB5DE99}" type="presParOf" srcId="{62F5B00F-584C-4EDC-9361-CECE2A914BF3}" destId="{75BC517E-895E-4130-9E1D-A0CC8344F4F8}" srcOrd="0" destOrd="0" presId="urn:microsoft.com/office/officeart/2009/3/layout/RandomtoResultProcess"/>
    <dgm:cxn modelId="{747C0955-6437-4609-9DAA-4DA078DD83DF}" type="presParOf" srcId="{75BC517E-895E-4130-9E1D-A0CC8344F4F8}" destId="{F3A38BD2-8C65-454D-A11A-71551E041C4C}" srcOrd="0" destOrd="0" presId="urn:microsoft.com/office/officeart/2009/3/layout/RandomtoResultProcess"/>
    <dgm:cxn modelId="{33F77234-3D5F-4DAA-BC05-C32C7575BEF6}" type="presParOf" srcId="{75BC517E-895E-4130-9E1D-A0CC8344F4F8}" destId="{62BF22C8-FF14-4EF5-81C6-EB93288F69EE}" srcOrd="1" destOrd="0" presId="urn:microsoft.com/office/officeart/2009/3/layout/RandomtoResultProcess"/>
    <dgm:cxn modelId="{961BFF85-6FB3-44C3-8CDD-E0D4051B35C1}" type="presParOf" srcId="{75BC517E-895E-4130-9E1D-A0CC8344F4F8}" destId="{55520E39-3FC0-4D2F-A671-1000F98BC370}" srcOrd="2" destOrd="0" presId="urn:microsoft.com/office/officeart/2009/3/layout/RandomtoResultProcess"/>
    <dgm:cxn modelId="{562846EE-4FE7-4A2E-9900-E20B8C5F56A4}" type="presParOf" srcId="{75BC517E-895E-4130-9E1D-A0CC8344F4F8}" destId="{9F61D62B-8FA1-4843-A391-30D1BB62450D}" srcOrd="3" destOrd="0" presId="urn:microsoft.com/office/officeart/2009/3/layout/RandomtoResultProcess"/>
    <dgm:cxn modelId="{DC8A1FAC-0FF1-4BAF-B094-CF9A78CB8C5C}" type="presParOf" srcId="{75BC517E-895E-4130-9E1D-A0CC8344F4F8}" destId="{5DCB0D59-97FE-4352-8DD2-70C12A24FA38}" srcOrd="4" destOrd="0" presId="urn:microsoft.com/office/officeart/2009/3/layout/RandomtoResultProcess"/>
    <dgm:cxn modelId="{131B272B-EAC0-4912-AE69-44B867CD343C}" type="presParOf" srcId="{75BC517E-895E-4130-9E1D-A0CC8344F4F8}" destId="{3564F98B-9CCD-4968-84E7-60FC4203BCA7}" srcOrd="5" destOrd="0" presId="urn:microsoft.com/office/officeart/2009/3/layout/RandomtoResultProcess"/>
    <dgm:cxn modelId="{59DE6C4F-4ECA-4257-ABF6-A6E4B37F15E7}" type="presParOf" srcId="{75BC517E-895E-4130-9E1D-A0CC8344F4F8}" destId="{9B455827-50A4-4013-8D0C-FD269DC92DBA}" srcOrd="6" destOrd="0" presId="urn:microsoft.com/office/officeart/2009/3/layout/RandomtoResultProcess"/>
    <dgm:cxn modelId="{BE9DE22D-1322-476D-9C71-D833167F75F2}" type="presParOf" srcId="{75BC517E-895E-4130-9E1D-A0CC8344F4F8}" destId="{281EC421-2B02-40B6-99AB-B2A2979587CA}" srcOrd="7" destOrd="0" presId="urn:microsoft.com/office/officeart/2009/3/layout/RandomtoResultProcess"/>
    <dgm:cxn modelId="{09FAF380-4E9B-401D-BBB2-25752E06F331}" type="presParOf" srcId="{75BC517E-895E-4130-9E1D-A0CC8344F4F8}" destId="{FDD61FE5-0639-441F-8716-7E8AE6543503}" srcOrd="8" destOrd="0" presId="urn:microsoft.com/office/officeart/2009/3/layout/RandomtoResultProcess"/>
    <dgm:cxn modelId="{3EE983BF-AAC4-4178-B17B-1F0B809515D6}" type="presParOf" srcId="{75BC517E-895E-4130-9E1D-A0CC8344F4F8}" destId="{B71D11A3-D882-43CA-AE78-2CCBEAD66245}" srcOrd="9" destOrd="0" presId="urn:microsoft.com/office/officeart/2009/3/layout/RandomtoResultProcess"/>
    <dgm:cxn modelId="{F9046480-3301-43F9-BBF1-39E794CBE455}" type="presParOf" srcId="{75BC517E-895E-4130-9E1D-A0CC8344F4F8}" destId="{BBA0C796-A02C-4583-847C-6BCF03194E70}" srcOrd="10" destOrd="0" presId="urn:microsoft.com/office/officeart/2009/3/layout/RandomtoResultProcess"/>
    <dgm:cxn modelId="{D43D4599-838F-4AC6-8017-8B422D5C9422}" type="presParOf" srcId="{75BC517E-895E-4130-9E1D-A0CC8344F4F8}" destId="{C78A756F-A676-48F5-BDA0-3E44BB3E865B}" srcOrd="11" destOrd="0" presId="urn:microsoft.com/office/officeart/2009/3/layout/RandomtoResultProcess"/>
    <dgm:cxn modelId="{FD88F704-7450-4B93-873B-A1F0DC863B8D}" type="presParOf" srcId="{75BC517E-895E-4130-9E1D-A0CC8344F4F8}" destId="{4A83A528-074F-40B8-84AE-60CEC98931C3}" srcOrd="12" destOrd="0" presId="urn:microsoft.com/office/officeart/2009/3/layout/RandomtoResultProcess"/>
    <dgm:cxn modelId="{B783027A-AEB8-4ECC-9A17-3EFBC74BF0AB}" type="presParOf" srcId="{75BC517E-895E-4130-9E1D-A0CC8344F4F8}" destId="{05668E29-933F-4F6A-8757-29E35F62CE67}" srcOrd="13" destOrd="0" presId="urn:microsoft.com/office/officeart/2009/3/layout/RandomtoResultProcess"/>
    <dgm:cxn modelId="{D3511086-3EBC-44B2-B27C-B2C4C1612E35}" type="presParOf" srcId="{75BC517E-895E-4130-9E1D-A0CC8344F4F8}" destId="{88C0CFE8-FDEB-4505-AD88-D4392762CCE8}" srcOrd="14" destOrd="0" presId="urn:microsoft.com/office/officeart/2009/3/layout/RandomtoResultProcess"/>
    <dgm:cxn modelId="{5056BBE6-82BD-42B7-ACB5-2A42E21FEC73}" type="presParOf" srcId="{75BC517E-895E-4130-9E1D-A0CC8344F4F8}" destId="{7C48CFE2-9E50-4C8C-8F61-BC17D9760FE7}" srcOrd="15" destOrd="0" presId="urn:microsoft.com/office/officeart/2009/3/layout/RandomtoResultProcess"/>
    <dgm:cxn modelId="{ACFC498C-4292-43F8-AF18-A6AFC2CF9FE0}" type="presParOf" srcId="{75BC517E-895E-4130-9E1D-A0CC8344F4F8}" destId="{BE63DE20-25F6-4923-9F49-9E97AF0109A8}" srcOrd="16" destOrd="0" presId="urn:microsoft.com/office/officeart/2009/3/layout/RandomtoResultProcess"/>
    <dgm:cxn modelId="{26B728AB-A3A7-4D4A-84D1-B72E891F38C1}" type="presParOf" srcId="{75BC517E-895E-4130-9E1D-A0CC8344F4F8}" destId="{0AF5AE12-D95C-4ACF-B064-61DDBC83F0CA}" srcOrd="17" destOrd="0" presId="urn:microsoft.com/office/officeart/2009/3/layout/RandomtoResultProcess"/>
    <dgm:cxn modelId="{98C0875D-A3EF-4C4C-BFCB-56D6AE99198F}" type="presParOf" srcId="{75BC517E-895E-4130-9E1D-A0CC8344F4F8}" destId="{47993A68-7B15-416A-BFB7-FA8832B9675A}" srcOrd="18" destOrd="0" presId="urn:microsoft.com/office/officeart/2009/3/layout/RandomtoResultProcess"/>
    <dgm:cxn modelId="{6D92E5E1-206A-45E4-9C81-00D9B096F7FD}" type="presParOf" srcId="{75BC517E-895E-4130-9E1D-A0CC8344F4F8}" destId="{E1FE277E-3B66-44B7-BE6D-BBD886DA9E51}" srcOrd="19" destOrd="0" presId="urn:microsoft.com/office/officeart/2009/3/layout/RandomtoResultProcess"/>
    <dgm:cxn modelId="{4872543D-BD28-4D02-A13A-BFF85ADBF21B}" type="presParOf" srcId="{62F5B00F-584C-4EDC-9361-CECE2A914BF3}" destId="{260610C7-8DB2-41F7-80FD-94A8BA94E1F2}" srcOrd="1" destOrd="0" presId="urn:microsoft.com/office/officeart/2009/3/layout/RandomtoResultProcess"/>
    <dgm:cxn modelId="{6690AF7B-3B87-44E1-827B-CFBFD4A04139}" type="presParOf" srcId="{260610C7-8DB2-41F7-80FD-94A8BA94E1F2}" destId="{9B53E561-1B7E-47A4-8509-585130650F21}" srcOrd="0" destOrd="0" presId="urn:microsoft.com/office/officeart/2009/3/layout/RandomtoResultProcess"/>
    <dgm:cxn modelId="{7E52E521-9354-47DF-A416-D8681C8CAEC4}" type="presParOf" srcId="{260610C7-8DB2-41F7-80FD-94A8BA94E1F2}" destId="{853D071A-0200-4F66-8FB7-2B079531580C}" srcOrd="1" destOrd="0" presId="urn:microsoft.com/office/officeart/2009/3/layout/RandomtoResultProcess"/>
    <dgm:cxn modelId="{C1410E39-6CDC-4165-885C-584B511C8A8B}" type="presParOf" srcId="{62F5B00F-584C-4EDC-9361-CECE2A914BF3}" destId="{3D25944C-EE05-4912-B68C-24041999777C}" srcOrd="2" destOrd="0" presId="urn:microsoft.com/office/officeart/2009/3/layout/RandomtoResultProcess"/>
    <dgm:cxn modelId="{5B745C9B-C116-475B-8ECA-9355DFE0B7DB}" type="presParOf" srcId="{3D25944C-EE05-4912-B68C-24041999777C}" destId="{7F6B3450-4315-4B68-8C8B-028586CF7A3F}" srcOrd="0" destOrd="0" presId="urn:microsoft.com/office/officeart/2009/3/layout/RandomtoResultProcess"/>
    <dgm:cxn modelId="{9E5658DA-3056-4EF6-8AA6-78908E1827C7}" type="presParOf" srcId="{3D25944C-EE05-4912-B68C-24041999777C}" destId="{242584D9-8BF2-4499-ACAD-9B22C40C63D8}" srcOrd="1" destOrd="0" presId="urn:microsoft.com/office/officeart/2009/3/layout/RandomtoResultProcess"/>
    <dgm:cxn modelId="{9882E91D-D72D-4AEE-93D7-AE20F7FCC633}" type="presParOf" srcId="{3D25944C-EE05-4912-B68C-24041999777C}" destId="{ED0E81E5-AD25-449E-A9D3-325EC453110A}" srcOrd="2" destOrd="0" presId="urn:microsoft.com/office/officeart/2009/3/layout/RandomtoResultProcess"/>
    <dgm:cxn modelId="{522590D9-7CD7-48BF-8B2A-686E9C3ED9F7}" type="presParOf" srcId="{62F5B00F-584C-4EDC-9361-CECE2A914BF3}" destId="{B6E4DD8B-23FA-48CB-98DA-54393ADEC42A}" srcOrd="3" destOrd="0" presId="urn:microsoft.com/office/officeart/2009/3/layout/RandomtoResultProcess"/>
    <dgm:cxn modelId="{46999DE8-92FE-4444-A34B-A191785A1149}" type="presParOf" srcId="{B6E4DD8B-23FA-48CB-98DA-54393ADEC42A}" destId="{0C759216-405C-44C6-8D6B-AC579916225B}" srcOrd="0" destOrd="0" presId="urn:microsoft.com/office/officeart/2009/3/layout/RandomtoResultProcess"/>
    <dgm:cxn modelId="{C41ADA10-14A5-44DD-A52C-D4A3F387672B}" type="presParOf" srcId="{B6E4DD8B-23FA-48CB-98DA-54393ADEC42A}" destId="{7D7A6255-4354-43C9-AC2A-1295E3103055}" srcOrd="1" destOrd="0" presId="urn:microsoft.com/office/officeart/2009/3/layout/RandomtoResultProcess"/>
    <dgm:cxn modelId="{17D09B3F-A198-4360-A2D1-839D372DD7CF}" type="presParOf" srcId="{62F5B00F-584C-4EDC-9361-CECE2A914BF3}" destId="{73408B61-DB17-430B-8C58-191372159321}" srcOrd="4" destOrd="0" presId="urn:microsoft.com/office/officeart/2009/3/layout/RandomtoResultProcess"/>
    <dgm:cxn modelId="{14A44047-87D8-479F-A7E5-1F218ABA6A9F}" type="presParOf" srcId="{73408B61-DB17-430B-8C58-191372159321}" destId="{F16CD17B-0815-47A1-9150-6CB8D53939DE}" srcOrd="0" destOrd="0" presId="urn:microsoft.com/office/officeart/2009/3/layout/RandomtoResultProcess"/>
    <dgm:cxn modelId="{304074E9-9D0A-4DCE-BE89-8CA376294787}" type="presParOf" srcId="{73408B61-DB17-430B-8C58-191372159321}" destId="{BDC86763-7970-48E5-8A36-CF8A23EFCC3A}" srcOrd="1" destOrd="0" presId="urn:microsoft.com/office/officeart/2009/3/layout/RandomtoResultProcess"/>
    <dgm:cxn modelId="{90954A60-6320-4604-B337-D3DBA76DCC3E}" type="presParOf" srcId="{73408B61-DB17-430B-8C58-191372159321}" destId="{DAB5A507-7615-4240-B3DB-E51F4AC5DA55}" srcOrd="2" destOrd="0" presId="urn:microsoft.com/office/officeart/2009/3/layout/RandomtoResult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95AA39-39B9-48BA-9C7E-5480CD2AD1F5}">
      <dsp:nvSpPr>
        <dsp:cNvPr id="0" name=""/>
        <dsp:cNvSpPr/>
      </dsp:nvSpPr>
      <dsp:spPr>
        <a:xfrm>
          <a:off x="669674" y="0"/>
          <a:ext cx="7589643" cy="4525963"/>
        </a:xfrm>
        <a:prstGeom prst="rightArrow">
          <a:avLst/>
        </a:prstGeom>
        <a:solidFill>
          <a:schemeClr val="accent5">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6DD0C17-1FD4-4ADC-B58B-112A272863AD}">
      <dsp:nvSpPr>
        <dsp:cNvPr id="0" name=""/>
        <dsp:cNvSpPr/>
      </dsp:nvSpPr>
      <dsp:spPr>
        <a:xfrm>
          <a:off x="6080457" y="1324749"/>
          <a:ext cx="2694393" cy="1810385"/>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GB" sz="1800" kern="1200" dirty="0">
              <a:latin typeface="+mn-lt"/>
            </a:rPr>
            <a:t>Yr. 12 &amp; 13</a:t>
          </a:r>
        </a:p>
        <a:p>
          <a:pPr marL="0" lvl="0" indent="0" algn="l" defTabSz="800100">
            <a:lnSpc>
              <a:spcPct val="90000"/>
            </a:lnSpc>
            <a:spcBef>
              <a:spcPct val="0"/>
            </a:spcBef>
            <a:spcAft>
              <a:spcPct val="35000"/>
            </a:spcAft>
            <a:buNone/>
          </a:pPr>
          <a:r>
            <a:rPr lang="en-GB" sz="1800" kern="1200" dirty="0">
              <a:latin typeface="+mn-lt"/>
            </a:rPr>
            <a:t>A-Levels or equivalent </a:t>
          </a:r>
        </a:p>
        <a:p>
          <a:pPr marL="114300" lvl="1" indent="-114300" algn="l" defTabSz="533400">
            <a:lnSpc>
              <a:spcPct val="90000"/>
            </a:lnSpc>
            <a:spcBef>
              <a:spcPct val="0"/>
            </a:spcBef>
            <a:spcAft>
              <a:spcPct val="15000"/>
            </a:spcAft>
            <a:buChar char="•"/>
          </a:pPr>
          <a:r>
            <a:rPr lang="en-GB" sz="1200" kern="1200" dirty="0">
              <a:latin typeface="+mn-lt"/>
            </a:rPr>
            <a:t>Finding out about different subjects</a:t>
          </a:r>
        </a:p>
        <a:p>
          <a:pPr marL="114300" lvl="1" indent="-114300" algn="l" defTabSz="533400">
            <a:lnSpc>
              <a:spcPct val="90000"/>
            </a:lnSpc>
            <a:spcBef>
              <a:spcPct val="0"/>
            </a:spcBef>
            <a:spcAft>
              <a:spcPct val="15000"/>
            </a:spcAft>
            <a:buChar char="•"/>
          </a:pPr>
          <a:r>
            <a:rPr lang="en-GB" sz="1200" kern="1200" dirty="0">
              <a:latin typeface="+mn-lt"/>
            </a:rPr>
            <a:t>Visiting different universities and looking at prospectuses</a:t>
          </a:r>
        </a:p>
        <a:p>
          <a:pPr marL="114300" lvl="1" indent="-114300" algn="l" defTabSz="533400">
            <a:lnSpc>
              <a:spcPct val="90000"/>
            </a:lnSpc>
            <a:spcBef>
              <a:spcPct val="0"/>
            </a:spcBef>
            <a:spcAft>
              <a:spcPct val="15000"/>
            </a:spcAft>
            <a:buChar char="•"/>
          </a:pPr>
          <a:r>
            <a:rPr lang="en-GB" sz="1200" kern="1200" dirty="0">
              <a:latin typeface="+mn-lt"/>
            </a:rPr>
            <a:t>Applying to up to 5 universities</a:t>
          </a:r>
        </a:p>
      </dsp:txBody>
      <dsp:txXfrm>
        <a:off x="6168833" y="1413125"/>
        <a:ext cx="2517641" cy="1633633"/>
      </dsp:txXfrm>
    </dsp:sp>
    <dsp:sp modelId="{7D04E580-78A1-4A9E-BB23-0FF01074998A}">
      <dsp:nvSpPr>
        <dsp:cNvPr id="0" name=""/>
        <dsp:cNvSpPr/>
      </dsp:nvSpPr>
      <dsp:spPr>
        <a:xfrm>
          <a:off x="3117299" y="1252732"/>
          <a:ext cx="2694393" cy="2020498"/>
        </a:xfrm>
        <a:prstGeom prst="roundRect">
          <a:avLst/>
        </a:prstGeom>
        <a:gradFill rotWithShape="0">
          <a:gsLst>
            <a:gs pos="0">
              <a:schemeClr val="accent5">
                <a:hueOff val="2571418"/>
                <a:satOff val="5874"/>
                <a:lumOff val="-16274"/>
                <a:alphaOff val="0"/>
                <a:shade val="51000"/>
                <a:satMod val="130000"/>
              </a:schemeClr>
            </a:gs>
            <a:gs pos="80000">
              <a:schemeClr val="accent5">
                <a:hueOff val="2571418"/>
                <a:satOff val="5874"/>
                <a:lumOff val="-16274"/>
                <a:alphaOff val="0"/>
                <a:shade val="93000"/>
                <a:satMod val="130000"/>
              </a:schemeClr>
            </a:gs>
            <a:gs pos="100000">
              <a:schemeClr val="accent5">
                <a:hueOff val="2571418"/>
                <a:satOff val="5874"/>
                <a:lumOff val="-1627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GB" sz="1800" kern="1200" dirty="0">
              <a:latin typeface="+mn-lt"/>
            </a:rPr>
            <a:t>Yr. 10 &amp; 11</a:t>
          </a:r>
        </a:p>
        <a:p>
          <a:pPr marL="0" lvl="0" indent="0" algn="l" defTabSz="800100">
            <a:lnSpc>
              <a:spcPct val="90000"/>
            </a:lnSpc>
            <a:spcBef>
              <a:spcPct val="0"/>
            </a:spcBef>
            <a:spcAft>
              <a:spcPct val="35000"/>
            </a:spcAft>
            <a:buNone/>
          </a:pPr>
          <a:r>
            <a:rPr lang="en-GB" sz="1800" kern="1200" dirty="0">
              <a:latin typeface="+mn-lt"/>
            </a:rPr>
            <a:t>GCSE – Maths &amp; English (9-4)</a:t>
          </a:r>
        </a:p>
        <a:p>
          <a:pPr marL="114300" lvl="1" indent="-114300" algn="l" defTabSz="533400">
            <a:lnSpc>
              <a:spcPct val="90000"/>
            </a:lnSpc>
            <a:spcBef>
              <a:spcPct val="0"/>
            </a:spcBef>
            <a:spcAft>
              <a:spcPct val="15000"/>
            </a:spcAft>
            <a:buChar char="•"/>
          </a:pPr>
          <a:r>
            <a:rPr lang="en-GB" sz="1200" kern="1200">
              <a:latin typeface="+mn-lt"/>
            </a:rPr>
            <a:t>Work experience</a:t>
          </a:r>
          <a:endParaRPr lang="en-GB" sz="1200" kern="1200" dirty="0">
            <a:latin typeface="+mn-lt"/>
          </a:endParaRPr>
        </a:p>
        <a:p>
          <a:pPr marL="114300" lvl="1" indent="-114300" algn="l" defTabSz="533400">
            <a:lnSpc>
              <a:spcPct val="90000"/>
            </a:lnSpc>
            <a:spcBef>
              <a:spcPct val="0"/>
            </a:spcBef>
            <a:spcAft>
              <a:spcPct val="15000"/>
            </a:spcAft>
            <a:buChar char="•"/>
          </a:pPr>
          <a:r>
            <a:rPr lang="en-GB" sz="1200" kern="1200" dirty="0">
              <a:latin typeface="+mn-lt"/>
            </a:rPr>
            <a:t>Hobbies &amp; interests</a:t>
          </a:r>
        </a:p>
        <a:p>
          <a:pPr marL="114300" lvl="1" indent="-114300" algn="l" defTabSz="533400">
            <a:lnSpc>
              <a:spcPct val="90000"/>
            </a:lnSpc>
            <a:spcBef>
              <a:spcPct val="0"/>
            </a:spcBef>
            <a:spcAft>
              <a:spcPct val="15000"/>
            </a:spcAft>
            <a:buChar char="•"/>
          </a:pPr>
          <a:r>
            <a:rPr lang="en-GB" sz="1200" kern="1200" dirty="0">
              <a:latin typeface="+mn-lt"/>
            </a:rPr>
            <a:t>Researching post-16 education/training</a:t>
          </a:r>
        </a:p>
      </dsp:txBody>
      <dsp:txXfrm>
        <a:off x="3215932" y="1351365"/>
        <a:ext cx="2497127" cy="1823232"/>
      </dsp:txXfrm>
    </dsp:sp>
    <dsp:sp modelId="{6871FA01-62FA-4D6D-B01A-0AEBBEE90451}">
      <dsp:nvSpPr>
        <dsp:cNvPr id="0" name=""/>
        <dsp:cNvSpPr/>
      </dsp:nvSpPr>
      <dsp:spPr>
        <a:xfrm>
          <a:off x="72635" y="1252741"/>
          <a:ext cx="2694393" cy="2098399"/>
        </a:xfrm>
        <a:prstGeom prst="roundRect">
          <a:avLst/>
        </a:prstGeom>
        <a:gradFill rotWithShape="0">
          <a:gsLst>
            <a:gs pos="0">
              <a:schemeClr val="accent5">
                <a:hueOff val="5142836"/>
                <a:satOff val="11748"/>
                <a:lumOff val="-32549"/>
                <a:alphaOff val="0"/>
                <a:shade val="51000"/>
                <a:satMod val="130000"/>
              </a:schemeClr>
            </a:gs>
            <a:gs pos="80000">
              <a:schemeClr val="accent5">
                <a:hueOff val="5142836"/>
                <a:satOff val="11748"/>
                <a:lumOff val="-32549"/>
                <a:alphaOff val="0"/>
                <a:shade val="93000"/>
                <a:satMod val="130000"/>
              </a:schemeClr>
            </a:gs>
            <a:gs pos="100000">
              <a:schemeClr val="accent5">
                <a:hueOff val="5142836"/>
                <a:satOff val="11748"/>
                <a:lumOff val="-3254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GB" sz="1800" kern="1200" dirty="0">
              <a:latin typeface="+mn-lt"/>
            </a:rPr>
            <a:t>Yr. 7 -9</a:t>
          </a:r>
        </a:p>
        <a:p>
          <a:pPr marL="0" lvl="0" indent="0" algn="l" defTabSz="800100">
            <a:lnSpc>
              <a:spcPct val="90000"/>
            </a:lnSpc>
            <a:spcBef>
              <a:spcPct val="0"/>
            </a:spcBef>
            <a:spcAft>
              <a:spcPct val="35000"/>
            </a:spcAft>
            <a:buNone/>
          </a:pPr>
          <a:r>
            <a:rPr lang="en-GB" sz="1800" kern="1200" dirty="0">
              <a:latin typeface="+mn-lt"/>
            </a:rPr>
            <a:t>GCSE options choice	</a:t>
          </a:r>
        </a:p>
        <a:p>
          <a:pPr marL="114300" lvl="1" indent="-114300" algn="l" defTabSz="533400">
            <a:lnSpc>
              <a:spcPct val="90000"/>
            </a:lnSpc>
            <a:spcBef>
              <a:spcPct val="0"/>
            </a:spcBef>
            <a:spcAft>
              <a:spcPct val="15000"/>
            </a:spcAft>
            <a:buChar char="•"/>
          </a:pPr>
          <a:r>
            <a:rPr lang="en-GB" sz="1200" kern="1200">
              <a:latin typeface="+mn-lt"/>
            </a:rPr>
            <a:t>What subjects do you enjoy?</a:t>
          </a:r>
          <a:endParaRPr lang="en-GB" sz="1200" kern="1200" dirty="0">
            <a:latin typeface="+mn-lt"/>
          </a:endParaRPr>
        </a:p>
        <a:p>
          <a:pPr marL="114300" lvl="1" indent="-114300" algn="l" defTabSz="533400">
            <a:lnSpc>
              <a:spcPct val="90000"/>
            </a:lnSpc>
            <a:spcBef>
              <a:spcPct val="0"/>
            </a:spcBef>
            <a:spcAft>
              <a:spcPct val="15000"/>
            </a:spcAft>
            <a:buChar char="•"/>
          </a:pPr>
          <a:r>
            <a:rPr lang="en-GB" sz="1200" kern="1200" dirty="0">
              <a:latin typeface="+mn-lt"/>
            </a:rPr>
            <a:t>Looking further ahead</a:t>
          </a:r>
        </a:p>
        <a:p>
          <a:pPr marL="114300" lvl="1" indent="-114300" algn="l" defTabSz="533400">
            <a:lnSpc>
              <a:spcPct val="90000"/>
            </a:lnSpc>
            <a:spcBef>
              <a:spcPct val="0"/>
            </a:spcBef>
            <a:spcAft>
              <a:spcPct val="15000"/>
            </a:spcAft>
            <a:buChar char="•"/>
          </a:pPr>
          <a:r>
            <a:rPr lang="en-GB" sz="1200" kern="1200" dirty="0">
              <a:latin typeface="+mn-lt"/>
            </a:rPr>
            <a:t>Subject choice</a:t>
          </a:r>
        </a:p>
      </dsp:txBody>
      <dsp:txXfrm>
        <a:off x="175070" y="1355176"/>
        <a:ext cx="2489523" cy="18935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38BD2-8C65-454D-A11A-71551E041C4C}">
      <dsp:nvSpPr>
        <dsp:cNvPr id="0" name=""/>
        <dsp:cNvSpPr/>
      </dsp:nvSpPr>
      <dsp:spPr>
        <a:xfrm>
          <a:off x="153007" y="1204129"/>
          <a:ext cx="2253648" cy="742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b="1" kern="1200" dirty="0"/>
            <a:t>Social</a:t>
          </a:r>
        </a:p>
      </dsp:txBody>
      <dsp:txXfrm>
        <a:off x="153007" y="1204129"/>
        <a:ext cx="2253648" cy="742679"/>
      </dsp:txXfrm>
    </dsp:sp>
    <dsp:sp modelId="{62BF22C8-FF14-4EF5-81C6-EB93288F69EE}">
      <dsp:nvSpPr>
        <dsp:cNvPr id="0" name=""/>
        <dsp:cNvSpPr/>
      </dsp:nvSpPr>
      <dsp:spPr>
        <a:xfrm>
          <a:off x="153007" y="2770184"/>
          <a:ext cx="2253648" cy="13914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t" anchorCtr="0">
          <a:noAutofit/>
        </a:bodyPr>
        <a:lstStyle/>
        <a:p>
          <a:pPr marL="114300" lvl="1" indent="-114300" algn="l" defTabSz="622300">
            <a:lnSpc>
              <a:spcPct val="90000"/>
            </a:lnSpc>
            <a:spcBef>
              <a:spcPct val="0"/>
            </a:spcBef>
            <a:spcAft>
              <a:spcPct val="15000"/>
            </a:spcAft>
            <a:buChar char="•"/>
          </a:pPr>
          <a:r>
            <a:rPr lang="en-GB" sz="1400" kern="1200" dirty="0"/>
            <a:t>Clubs and Societies</a:t>
          </a:r>
        </a:p>
        <a:p>
          <a:pPr marL="114300" lvl="1" indent="-114300" algn="l" defTabSz="622300">
            <a:lnSpc>
              <a:spcPct val="90000"/>
            </a:lnSpc>
            <a:spcBef>
              <a:spcPct val="0"/>
            </a:spcBef>
            <a:spcAft>
              <a:spcPct val="15000"/>
            </a:spcAft>
            <a:buChar char="•"/>
          </a:pPr>
          <a:r>
            <a:rPr lang="en-GB" sz="1400" kern="1200" dirty="0"/>
            <a:t>Sports</a:t>
          </a:r>
        </a:p>
        <a:p>
          <a:pPr marL="114300" lvl="1" indent="-114300" algn="l" defTabSz="622300">
            <a:lnSpc>
              <a:spcPct val="90000"/>
            </a:lnSpc>
            <a:spcBef>
              <a:spcPct val="0"/>
            </a:spcBef>
            <a:spcAft>
              <a:spcPct val="15000"/>
            </a:spcAft>
            <a:buChar char="•"/>
          </a:pPr>
          <a:r>
            <a:rPr lang="en-GB" sz="1400" kern="1200" dirty="0"/>
            <a:t>Chaplaincy</a:t>
          </a:r>
        </a:p>
        <a:p>
          <a:pPr marL="114300" lvl="1" indent="-114300" algn="l" defTabSz="622300">
            <a:lnSpc>
              <a:spcPct val="90000"/>
            </a:lnSpc>
            <a:spcBef>
              <a:spcPct val="0"/>
            </a:spcBef>
            <a:spcAft>
              <a:spcPct val="15000"/>
            </a:spcAft>
            <a:buChar char="•"/>
          </a:pPr>
          <a:r>
            <a:rPr lang="en-GB" sz="1400" kern="1200" dirty="0"/>
            <a:t>Working</a:t>
          </a:r>
        </a:p>
      </dsp:txBody>
      <dsp:txXfrm>
        <a:off x="153007" y="2770184"/>
        <a:ext cx="2253648" cy="1391419"/>
      </dsp:txXfrm>
    </dsp:sp>
    <dsp:sp modelId="{55520E39-3FC0-4D2F-A671-1000F98BC370}">
      <dsp:nvSpPr>
        <dsp:cNvPr id="0" name=""/>
        <dsp:cNvSpPr/>
      </dsp:nvSpPr>
      <dsp:spPr>
        <a:xfrm>
          <a:off x="150446" y="978252"/>
          <a:ext cx="179267" cy="179267"/>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F61D62B-8FA1-4843-A391-30D1BB62450D}">
      <dsp:nvSpPr>
        <dsp:cNvPr id="0" name=""/>
        <dsp:cNvSpPr/>
      </dsp:nvSpPr>
      <dsp:spPr>
        <a:xfrm>
          <a:off x="275933" y="727277"/>
          <a:ext cx="179267" cy="179267"/>
        </a:xfrm>
        <a:prstGeom prst="ellipse">
          <a:avLst/>
        </a:prstGeom>
        <a:gradFill rotWithShape="0">
          <a:gsLst>
            <a:gs pos="0">
              <a:schemeClr val="accent5">
                <a:hueOff val="285713"/>
                <a:satOff val="653"/>
                <a:lumOff val="-1808"/>
                <a:alphaOff val="0"/>
                <a:shade val="51000"/>
                <a:satMod val="130000"/>
              </a:schemeClr>
            </a:gs>
            <a:gs pos="80000">
              <a:schemeClr val="accent5">
                <a:hueOff val="285713"/>
                <a:satOff val="653"/>
                <a:lumOff val="-1808"/>
                <a:alphaOff val="0"/>
                <a:shade val="93000"/>
                <a:satMod val="130000"/>
              </a:schemeClr>
            </a:gs>
            <a:gs pos="100000">
              <a:schemeClr val="accent5">
                <a:hueOff val="285713"/>
                <a:satOff val="653"/>
                <a:lumOff val="-180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DCB0D59-97FE-4352-8DD2-70C12A24FA38}">
      <dsp:nvSpPr>
        <dsp:cNvPr id="0" name=""/>
        <dsp:cNvSpPr/>
      </dsp:nvSpPr>
      <dsp:spPr>
        <a:xfrm>
          <a:off x="577102" y="777472"/>
          <a:ext cx="281706" cy="281706"/>
        </a:xfrm>
        <a:prstGeom prst="ellipse">
          <a:avLst/>
        </a:prstGeom>
        <a:gradFill rotWithShape="0">
          <a:gsLst>
            <a:gs pos="0">
              <a:schemeClr val="accent5">
                <a:hueOff val="571426"/>
                <a:satOff val="1305"/>
                <a:lumOff val="-3617"/>
                <a:alphaOff val="0"/>
                <a:shade val="51000"/>
                <a:satMod val="130000"/>
              </a:schemeClr>
            </a:gs>
            <a:gs pos="80000">
              <a:schemeClr val="accent5">
                <a:hueOff val="571426"/>
                <a:satOff val="1305"/>
                <a:lumOff val="-3617"/>
                <a:alphaOff val="0"/>
                <a:shade val="93000"/>
                <a:satMod val="130000"/>
              </a:schemeClr>
            </a:gs>
            <a:gs pos="100000">
              <a:schemeClr val="accent5">
                <a:hueOff val="571426"/>
                <a:satOff val="1305"/>
                <a:lumOff val="-3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564F98B-9CCD-4968-84E7-60FC4203BCA7}">
      <dsp:nvSpPr>
        <dsp:cNvPr id="0" name=""/>
        <dsp:cNvSpPr/>
      </dsp:nvSpPr>
      <dsp:spPr>
        <a:xfrm>
          <a:off x="828077" y="501400"/>
          <a:ext cx="179267" cy="179267"/>
        </a:xfrm>
        <a:prstGeom prst="ellipse">
          <a:avLst/>
        </a:prstGeom>
        <a:gradFill rotWithShape="0">
          <a:gsLst>
            <a:gs pos="0">
              <a:schemeClr val="accent5">
                <a:hueOff val="857139"/>
                <a:satOff val="1958"/>
                <a:lumOff val="-5425"/>
                <a:alphaOff val="0"/>
                <a:shade val="51000"/>
                <a:satMod val="130000"/>
              </a:schemeClr>
            </a:gs>
            <a:gs pos="80000">
              <a:schemeClr val="accent5">
                <a:hueOff val="857139"/>
                <a:satOff val="1958"/>
                <a:lumOff val="-5425"/>
                <a:alphaOff val="0"/>
                <a:shade val="93000"/>
                <a:satMod val="130000"/>
              </a:schemeClr>
            </a:gs>
            <a:gs pos="100000">
              <a:schemeClr val="accent5">
                <a:hueOff val="857139"/>
                <a:satOff val="1958"/>
                <a:lumOff val="-542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B455827-50A4-4013-8D0C-FD269DC92DBA}">
      <dsp:nvSpPr>
        <dsp:cNvPr id="0" name=""/>
        <dsp:cNvSpPr/>
      </dsp:nvSpPr>
      <dsp:spPr>
        <a:xfrm>
          <a:off x="1154344" y="401011"/>
          <a:ext cx="179267" cy="179267"/>
        </a:xfrm>
        <a:prstGeom prst="ellipse">
          <a:avLst/>
        </a:prstGeom>
        <a:gradFill rotWithShape="0">
          <a:gsLst>
            <a:gs pos="0">
              <a:schemeClr val="accent5">
                <a:hueOff val="1142852"/>
                <a:satOff val="2611"/>
                <a:lumOff val="-7233"/>
                <a:alphaOff val="0"/>
                <a:shade val="51000"/>
                <a:satMod val="130000"/>
              </a:schemeClr>
            </a:gs>
            <a:gs pos="80000">
              <a:schemeClr val="accent5">
                <a:hueOff val="1142852"/>
                <a:satOff val="2611"/>
                <a:lumOff val="-7233"/>
                <a:alphaOff val="0"/>
                <a:shade val="93000"/>
                <a:satMod val="130000"/>
              </a:schemeClr>
            </a:gs>
            <a:gs pos="100000">
              <a:schemeClr val="accent5">
                <a:hueOff val="1142852"/>
                <a:satOff val="2611"/>
                <a:lumOff val="-723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81EC421-2B02-40B6-99AB-B2A2979587CA}">
      <dsp:nvSpPr>
        <dsp:cNvPr id="0" name=""/>
        <dsp:cNvSpPr/>
      </dsp:nvSpPr>
      <dsp:spPr>
        <a:xfrm>
          <a:off x="1555903" y="576693"/>
          <a:ext cx="179267" cy="179267"/>
        </a:xfrm>
        <a:prstGeom prst="ellipse">
          <a:avLst/>
        </a:prstGeom>
        <a:gradFill rotWithShape="0">
          <a:gsLst>
            <a:gs pos="0">
              <a:schemeClr val="accent5">
                <a:hueOff val="1428566"/>
                <a:satOff val="3263"/>
                <a:lumOff val="-9041"/>
                <a:alphaOff val="0"/>
                <a:shade val="51000"/>
                <a:satMod val="130000"/>
              </a:schemeClr>
            </a:gs>
            <a:gs pos="80000">
              <a:schemeClr val="accent5">
                <a:hueOff val="1428566"/>
                <a:satOff val="3263"/>
                <a:lumOff val="-9041"/>
                <a:alphaOff val="0"/>
                <a:shade val="93000"/>
                <a:satMod val="130000"/>
              </a:schemeClr>
            </a:gs>
            <a:gs pos="100000">
              <a:schemeClr val="accent5">
                <a:hueOff val="1428566"/>
                <a:satOff val="3263"/>
                <a:lumOff val="-904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DD61FE5-0639-441F-8716-7E8AE6543503}">
      <dsp:nvSpPr>
        <dsp:cNvPr id="0" name=""/>
        <dsp:cNvSpPr/>
      </dsp:nvSpPr>
      <dsp:spPr>
        <a:xfrm>
          <a:off x="1806877" y="702180"/>
          <a:ext cx="281706" cy="281706"/>
        </a:xfrm>
        <a:prstGeom prst="ellipse">
          <a:avLst/>
        </a:prstGeom>
        <a:gradFill rotWithShape="0">
          <a:gsLst>
            <a:gs pos="0">
              <a:schemeClr val="accent5">
                <a:hueOff val="1714279"/>
                <a:satOff val="3916"/>
                <a:lumOff val="-10850"/>
                <a:alphaOff val="0"/>
                <a:shade val="51000"/>
                <a:satMod val="130000"/>
              </a:schemeClr>
            </a:gs>
            <a:gs pos="80000">
              <a:schemeClr val="accent5">
                <a:hueOff val="1714279"/>
                <a:satOff val="3916"/>
                <a:lumOff val="-10850"/>
                <a:alphaOff val="0"/>
                <a:shade val="93000"/>
                <a:satMod val="130000"/>
              </a:schemeClr>
            </a:gs>
            <a:gs pos="100000">
              <a:schemeClr val="accent5">
                <a:hueOff val="1714279"/>
                <a:satOff val="3916"/>
                <a:lumOff val="-1085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71D11A3-D882-43CA-AE78-2CCBEAD66245}">
      <dsp:nvSpPr>
        <dsp:cNvPr id="0" name=""/>
        <dsp:cNvSpPr/>
      </dsp:nvSpPr>
      <dsp:spPr>
        <a:xfrm>
          <a:off x="2158241" y="978252"/>
          <a:ext cx="179267" cy="179267"/>
        </a:xfrm>
        <a:prstGeom prst="ellipse">
          <a:avLst/>
        </a:prstGeom>
        <a:gradFill rotWithShape="0">
          <a:gsLst>
            <a:gs pos="0">
              <a:schemeClr val="accent5">
                <a:hueOff val="1999992"/>
                <a:satOff val="4569"/>
                <a:lumOff val="-12658"/>
                <a:alphaOff val="0"/>
                <a:shade val="51000"/>
                <a:satMod val="130000"/>
              </a:schemeClr>
            </a:gs>
            <a:gs pos="80000">
              <a:schemeClr val="accent5">
                <a:hueOff val="1999992"/>
                <a:satOff val="4569"/>
                <a:lumOff val="-12658"/>
                <a:alphaOff val="0"/>
                <a:shade val="93000"/>
                <a:satMod val="130000"/>
              </a:schemeClr>
            </a:gs>
            <a:gs pos="100000">
              <a:schemeClr val="accent5">
                <a:hueOff val="1999992"/>
                <a:satOff val="4569"/>
                <a:lumOff val="-1265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BA0C796-A02C-4583-847C-6BCF03194E70}">
      <dsp:nvSpPr>
        <dsp:cNvPr id="0" name=""/>
        <dsp:cNvSpPr/>
      </dsp:nvSpPr>
      <dsp:spPr>
        <a:xfrm>
          <a:off x="2308826" y="1254324"/>
          <a:ext cx="179267" cy="179267"/>
        </a:xfrm>
        <a:prstGeom prst="ellipse">
          <a:avLst/>
        </a:prstGeom>
        <a:gradFill rotWithShape="0">
          <a:gsLst>
            <a:gs pos="0">
              <a:schemeClr val="accent5">
                <a:hueOff val="2285705"/>
                <a:satOff val="5221"/>
                <a:lumOff val="-14466"/>
                <a:alphaOff val="0"/>
                <a:shade val="51000"/>
                <a:satMod val="130000"/>
              </a:schemeClr>
            </a:gs>
            <a:gs pos="80000">
              <a:schemeClr val="accent5">
                <a:hueOff val="2285705"/>
                <a:satOff val="5221"/>
                <a:lumOff val="-14466"/>
                <a:alphaOff val="0"/>
                <a:shade val="93000"/>
                <a:satMod val="130000"/>
              </a:schemeClr>
            </a:gs>
            <a:gs pos="100000">
              <a:schemeClr val="accent5">
                <a:hueOff val="2285705"/>
                <a:satOff val="5221"/>
                <a:lumOff val="-1446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78A756F-A676-48F5-BDA0-3E44BB3E865B}">
      <dsp:nvSpPr>
        <dsp:cNvPr id="0" name=""/>
        <dsp:cNvSpPr/>
      </dsp:nvSpPr>
      <dsp:spPr>
        <a:xfrm>
          <a:off x="1003759" y="727277"/>
          <a:ext cx="460973" cy="460973"/>
        </a:xfrm>
        <a:prstGeom prst="ellipse">
          <a:avLst/>
        </a:prstGeom>
        <a:gradFill rotWithShape="0">
          <a:gsLst>
            <a:gs pos="0">
              <a:schemeClr val="accent5">
                <a:hueOff val="2571418"/>
                <a:satOff val="5874"/>
                <a:lumOff val="-16274"/>
                <a:alphaOff val="0"/>
                <a:shade val="51000"/>
                <a:satMod val="130000"/>
              </a:schemeClr>
            </a:gs>
            <a:gs pos="80000">
              <a:schemeClr val="accent5">
                <a:hueOff val="2571418"/>
                <a:satOff val="5874"/>
                <a:lumOff val="-16274"/>
                <a:alphaOff val="0"/>
                <a:shade val="93000"/>
                <a:satMod val="130000"/>
              </a:schemeClr>
            </a:gs>
            <a:gs pos="100000">
              <a:schemeClr val="accent5">
                <a:hueOff val="2571418"/>
                <a:satOff val="5874"/>
                <a:lumOff val="-1627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A83A528-074F-40B8-84AE-60CEC98931C3}">
      <dsp:nvSpPr>
        <dsp:cNvPr id="0" name=""/>
        <dsp:cNvSpPr/>
      </dsp:nvSpPr>
      <dsp:spPr>
        <a:xfrm>
          <a:off x="24959" y="1680980"/>
          <a:ext cx="179267" cy="179267"/>
        </a:xfrm>
        <a:prstGeom prst="ellipse">
          <a:avLst/>
        </a:prstGeom>
        <a:gradFill rotWithShape="0">
          <a:gsLst>
            <a:gs pos="0">
              <a:schemeClr val="accent5">
                <a:hueOff val="2857131"/>
                <a:satOff val="6527"/>
                <a:lumOff val="-18083"/>
                <a:alphaOff val="0"/>
                <a:shade val="51000"/>
                <a:satMod val="130000"/>
              </a:schemeClr>
            </a:gs>
            <a:gs pos="80000">
              <a:schemeClr val="accent5">
                <a:hueOff val="2857131"/>
                <a:satOff val="6527"/>
                <a:lumOff val="-18083"/>
                <a:alphaOff val="0"/>
                <a:shade val="93000"/>
                <a:satMod val="130000"/>
              </a:schemeClr>
            </a:gs>
            <a:gs pos="100000">
              <a:schemeClr val="accent5">
                <a:hueOff val="2857131"/>
                <a:satOff val="6527"/>
                <a:lumOff val="-1808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5668E29-933F-4F6A-8757-29E35F62CE67}">
      <dsp:nvSpPr>
        <dsp:cNvPr id="0" name=""/>
        <dsp:cNvSpPr/>
      </dsp:nvSpPr>
      <dsp:spPr>
        <a:xfrm>
          <a:off x="175543" y="1906857"/>
          <a:ext cx="281706" cy="281706"/>
        </a:xfrm>
        <a:prstGeom prst="ellipse">
          <a:avLst/>
        </a:prstGeom>
        <a:gradFill rotWithShape="0">
          <a:gsLst>
            <a:gs pos="0">
              <a:schemeClr val="accent5">
                <a:hueOff val="3142844"/>
                <a:satOff val="7179"/>
                <a:lumOff val="-19891"/>
                <a:alphaOff val="0"/>
                <a:shade val="51000"/>
                <a:satMod val="130000"/>
              </a:schemeClr>
            </a:gs>
            <a:gs pos="80000">
              <a:schemeClr val="accent5">
                <a:hueOff val="3142844"/>
                <a:satOff val="7179"/>
                <a:lumOff val="-19891"/>
                <a:alphaOff val="0"/>
                <a:shade val="93000"/>
                <a:satMod val="130000"/>
              </a:schemeClr>
            </a:gs>
            <a:gs pos="100000">
              <a:schemeClr val="accent5">
                <a:hueOff val="3142844"/>
                <a:satOff val="7179"/>
                <a:lumOff val="-1989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8C0CFE8-FDEB-4505-AD88-D4392762CCE8}">
      <dsp:nvSpPr>
        <dsp:cNvPr id="0" name=""/>
        <dsp:cNvSpPr/>
      </dsp:nvSpPr>
      <dsp:spPr>
        <a:xfrm>
          <a:off x="552005" y="2107637"/>
          <a:ext cx="409754" cy="409754"/>
        </a:xfrm>
        <a:prstGeom prst="ellipse">
          <a:avLst/>
        </a:prstGeom>
        <a:gradFill rotWithShape="0">
          <a:gsLst>
            <a:gs pos="0">
              <a:schemeClr val="accent5">
                <a:hueOff val="3428557"/>
                <a:satOff val="7832"/>
                <a:lumOff val="-21699"/>
                <a:alphaOff val="0"/>
                <a:shade val="51000"/>
                <a:satMod val="130000"/>
              </a:schemeClr>
            </a:gs>
            <a:gs pos="80000">
              <a:schemeClr val="accent5">
                <a:hueOff val="3428557"/>
                <a:satOff val="7832"/>
                <a:lumOff val="-21699"/>
                <a:alphaOff val="0"/>
                <a:shade val="93000"/>
                <a:satMod val="130000"/>
              </a:schemeClr>
            </a:gs>
            <a:gs pos="100000">
              <a:schemeClr val="accent5">
                <a:hueOff val="3428557"/>
                <a:satOff val="7832"/>
                <a:lumOff val="-2169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C48CFE2-9E50-4C8C-8F61-BC17D9760FE7}">
      <dsp:nvSpPr>
        <dsp:cNvPr id="0" name=""/>
        <dsp:cNvSpPr/>
      </dsp:nvSpPr>
      <dsp:spPr>
        <a:xfrm>
          <a:off x="1079051" y="2433904"/>
          <a:ext cx="179267" cy="179267"/>
        </a:xfrm>
        <a:prstGeom prst="ellipse">
          <a:avLst/>
        </a:prstGeom>
        <a:gradFill rotWithShape="0">
          <a:gsLst>
            <a:gs pos="0">
              <a:schemeClr val="accent5">
                <a:hueOff val="3714270"/>
                <a:satOff val="8485"/>
                <a:lumOff val="-23508"/>
                <a:alphaOff val="0"/>
                <a:shade val="51000"/>
                <a:satMod val="130000"/>
              </a:schemeClr>
            </a:gs>
            <a:gs pos="80000">
              <a:schemeClr val="accent5">
                <a:hueOff val="3714270"/>
                <a:satOff val="8485"/>
                <a:lumOff val="-23508"/>
                <a:alphaOff val="0"/>
                <a:shade val="93000"/>
                <a:satMod val="130000"/>
              </a:schemeClr>
            </a:gs>
            <a:gs pos="100000">
              <a:schemeClr val="accent5">
                <a:hueOff val="3714270"/>
                <a:satOff val="8485"/>
                <a:lumOff val="-2350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E63DE20-25F6-4923-9F49-9E97AF0109A8}">
      <dsp:nvSpPr>
        <dsp:cNvPr id="0" name=""/>
        <dsp:cNvSpPr/>
      </dsp:nvSpPr>
      <dsp:spPr>
        <a:xfrm>
          <a:off x="1179441" y="2107637"/>
          <a:ext cx="281706" cy="281706"/>
        </a:xfrm>
        <a:prstGeom prst="ellipse">
          <a:avLst/>
        </a:prstGeom>
        <a:gradFill rotWithShape="0">
          <a:gsLst>
            <a:gs pos="0">
              <a:schemeClr val="accent5">
                <a:hueOff val="3999983"/>
                <a:satOff val="9137"/>
                <a:lumOff val="-25316"/>
                <a:alphaOff val="0"/>
                <a:shade val="51000"/>
                <a:satMod val="130000"/>
              </a:schemeClr>
            </a:gs>
            <a:gs pos="80000">
              <a:schemeClr val="accent5">
                <a:hueOff val="3999983"/>
                <a:satOff val="9137"/>
                <a:lumOff val="-25316"/>
                <a:alphaOff val="0"/>
                <a:shade val="93000"/>
                <a:satMod val="130000"/>
              </a:schemeClr>
            </a:gs>
            <a:gs pos="100000">
              <a:schemeClr val="accent5">
                <a:hueOff val="3999983"/>
                <a:satOff val="9137"/>
                <a:lumOff val="-2531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AF5AE12-D95C-4ACF-B064-61DDBC83F0CA}">
      <dsp:nvSpPr>
        <dsp:cNvPr id="0" name=""/>
        <dsp:cNvSpPr/>
      </dsp:nvSpPr>
      <dsp:spPr>
        <a:xfrm>
          <a:off x="1430415" y="2459001"/>
          <a:ext cx="179267" cy="179267"/>
        </a:xfrm>
        <a:prstGeom prst="ellipse">
          <a:avLst/>
        </a:prstGeom>
        <a:gradFill rotWithShape="0">
          <a:gsLst>
            <a:gs pos="0">
              <a:schemeClr val="accent5">
                <a:hueOff val="4285696"/>
                <a:satOff val="9790"/>
                <a:lumOff val="-27124"/>
                <a:alphaOff val="0"/>
                <a:shade val="51000"/>
                <a:satMod val="130000"/>
              </a:schemeClr>
            </a:gs>
            <a:gs pos="80000">
              <a:schemeClr val="accent5">
                <a:hueOff val="4285696"/>
                <a:satOff val="9790"/>
                <a:lumOff val="-27124"/>
                <a:alphaOff val="0"/>
                <a:shade val="93000"/>
                <a:satMod val="130000"/>
              </a:schemeClr>
            </a:gs>
            <a:gs pos="100000">
              <a:schemeClr val="accent5">
                <a:hueOff val="4285696"/>
                <a:satOff val="9790"/>
                <a:lumOff val="-2712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7993A68-7B15-416A-BFB7-FA8832B9675A}">
      <dsp:nvSpPr>
        <dsp:cNvPr id="0" name=""/>
        <dsp:cNvSpPr/>
      </dsp:nvSpPr>
      <dsp:spPr>
        <a:xfrm>
          <a:off x="1656292" y="2057442"/>
          <a:ext cx="409754" cy="409754"/>
        </a:xfrm>
        <a:prstGeom prst="ellipse">
          <a:avLst/>
        </a:prstGeom>
        <a:gradFill rotWithShape="0">
          <a:gsLst>
            <a:gs pos="0">
              <a:schemeClr val="accent5">
                <a:hueOff val="4571410"/>
                <a:satOff val="10443"/>
                <a:lumOff val="-28932"/>
                <a:alphaOff val="0"/>
                <a:shade val="51000"/>
                <a:satMod val="130000"/>
              </a:schemeClr>
            </a:gs>
            <a:gs pos="80000">
              <a:schemeClr val="accent5">
                <a:hueOff val="4571410"/>
                <a:satOff val="10443"/>
                <a:lumOff val="-28932"/>
                <a:alphaOff val="0"/>
                <a:shade val="93000"/>
                <a:satMod val="130000"/>
              </a:schemeClr>
            </a:gs>
            <a:gs pos="100000">
              <a:schemeClr val="accent5">
                <a:hueOff val="4571410"/>
                <a:satOff val="10443"/>
                <a:lumOff val="-2893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1FE277E-3B66-44B7-BE6D-BBD886DA9E51}">
      <dsp:nvSpPr>
        <dsp:cNvPr id="0" name=""/>
        <dsp:cNvSpPr/>
      </dsp:nvSpPr>
      <dsp:spPr>
        <a:xfrm>
          <a:off x="2208436" y="1957052"/>
          <a:ext cx="281706" cy="281706"/>
        </a:xfrm>
        <a:prstGeom prst="ellipse">
          <a:avLst/>
        </a:prstGeom>
        <a:gradFill rotWithShape="0">
          <a:gsLst>
            <a:gs pos="0">
              <a:schemeClr val="accent5">
                <a:hueOff val="4857122"/>
                <a:satOff val="11095"/>
                <a:lumOff val="-30741"/>
                <a:alphaOff val="0"/>
                <a:shade val="51000"/>
                <a:satMod val="130000"/>
              </a:schemeClr>
            </a:gs>
            <a:gs pos="80000">
              <a:schemeClr val="accent5">
                <a:hueOff val="4857122"/>
                <a:satOff val="11095"/>
                <a:lumOff val="-30741"/>
                <a:alphaOff val="0"/>
                <a:shade val="93000"/>
                <a:satMod val="130000"/>
              </a:schemeClr>
            </a:gs>
            <a:gs pos="100000">
              <a:schemeClr val="accent5">
                <a:hueOff val="4857122"/>
                <a:satOff val="11095"/>
                <a:lumOff val="-3074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B53E561-1B7E-47A4-8509-585130650F21}">
      <dsp:nvSpPr>
        <dsp:cNvPr id="0" name=""/>
        <dsp:cNvSpPr/>
      </dsp:nvSpPr>
      <dsp:spPr>
        <a:xfrm>
          <a:off x="2490142" y="777055"/>
          <a:ext cx="827330" cy="1579464"/>
        </a:xfrm>
        <a:prstGeom prst="chevron">
          <a:avLst>
            <a:gd name="adj" fmla="val 6231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F6B3450-4315-4B68-8C8B-028586CF7A3F}">
      <dsp:nvSpPr>
        <dsp:cNvPr id="0" name=""/>
        <dsp:cNvSpPr/>
      </dsp:nvSpPr>
      <dsp:spPr>
        <a:xfrm>
          <a:off x="3317473" y="777822"/>
          <a:ext cx="2256355" cy="15794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b="1" kern="1200" dirty="0"/>
            <a:t>Study</a:t>
          </a:r>
        </a:p>
      </dsp:txBody>
      <dsp:txXfrm>
        <a:off x="3317473" y="777822"/>
        <a:ext cx="2256355" cy="1579448"/>
      </dsp:txXfrm>
    </dsp:sp>
    <dsp:sp modelId="{242584D9-8BF2-4499-ACAD-9B22C40C63D8}">
      <dsp:nvSpPr>
        <dsp:cNvPr id="0" name=""/>
        <dsp:cNvSpPr/>
      </dsp:nvSpPr>
      <dsp:spPr>
        <a:xfrm>
          <a:off x="3317473" y="2770184"/>
          <a:ext cx="2256355" cy="13914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t" anchorCtr="0">
          <a:noAutofit/>
        </a:bodyPr>
        <a:lstStyle/>
        <a:p>
          <a:pPr marL="114300" lvl="1" indent="-114300" algn="l" defTabSz="622300">
            <a:lnSpc>
              <a:spcPct val="90000"/>
            </a:lnSpc>
            <a:spcBef>
              <a:spcPct val="0"/>
            </a:spcBef>
            <a:spcAft>
              <a:spcPct val="15000"/>
            </a:spcAft>
            <a:buChar char="•"/>
          </a:pPr>
          <a:r>
            <a:rPr lang="en-GB" sz="1400" kern="1200" dirty="0"/>
            <a:t>Lectures</a:t>
          </a:r>
        </a:p>
        <a:p>
          <a:pPr marL="114300" lvl="1" indent="-114300" algn="l" defTabSz="622300">
            <a:lnSpc>
              <a:spcPct val="90000"/>
            </a:lnSpc>
            <a:spcBef>
              <a:spcPct val="0"/>
            </a:spcBef>
            <a:spcAft>
              <a:spcPct val="15000"/>
            </a:spcAft>
            <a:buChar char="•"/>
          </a:pPr>
          <a:r>
            <a:rPr lang="en-GB" sz="1400" kern="1200" dirty="0"/>
            <a:t>Tutorials</a:t>
          </a:r>
        </a:p>
        <a:p>
          <a:pPr marL="114300" lvl="1" indent="-114300" algn="l" defTabSz="622300">
            <a:lnSpc>
              <a:spcPct val="90000"/>
            </a:lnSpc>
            <a:spcBef>
              <a:spcPct val="0"/>
            </a:spcBef>
            <a:spcAft>
              <a:spcPct val="15000"/>
            </a:spcAft>
            <a:buChar char="•"/>
          </a:pPr>
          <a:r>
            <a:rPr lang="en-GB" sz="1400" kern="1200" dirty="0"/>
            <a:t>Independent Study</a:t>
          </a:r>
        </a:p>
        <a:p>
          <a:pPr marL="114300" lvl="1" indent="-114300" algn="l" defTabSz="622300">
            <a:lnSpc>
              <a:spcPct val="90000"/>
            </a:lnSpc>
            <a:spcBef>
              <a:spcPct val="0"/>
            </a:spcBef>
            <a:spcAft>
              <a:spcPct val="15000"/>
            </a:spcAft>
            <a:buChar char="•"/>
          </a:pPr>
          <a:r>
            <a:rPr lang="en-GB" sz="1400" kern="1200" dirty="0"/>
            <a:t>Planning your time</a:t>
          </a:r>
        </a:p>
      </dsp:txBody>
      <dsp:txXfrm>
        <a:off x="3317473" y="2770184"/>
        <a:ext cx="2256355" cy="1391419"/>
      </dsp:txXfrm>
    </dsp:sp>
    <dsp:sp modelId="{0C759216-405C-44C6-8D6B-AC579916225B}">
      <dsp:nvSpPr>
        <dsp:cNvPr id="0" name=""/>
        <dsp:cNvSpPr/>
      </dsp:nvSpPr>
      <dsp:spPr>
        <a:xfrm>
          <a:off x="5573828" y="777055"/>
          <a:ext cx="827330" cy="1579464"/>
        </a:xfrm>
        <a:prstGeom prst="chevron">
          <a:avLst>
            <a:gd name="adj" fmla="val 62310"/>
          </a:avLst>
        </a:prstGeom>
        <a:gradFill rotWithShape="0">
          <a:gsLst>
            <a:gs pos="0">
              <a:schemeClr val="accent5">
                <a:hueOff val="5142836"/>
                <a:satOff val="11748"/>
                <a:lumOff val="-32549"/>
                <a:alphaOff val="0"/>
                <a:shade val="51000"/>
                <a:satMod val="130000"/>
              </a:schemeClr>
            </a:gs>
            <a:gs pos="80000">
              <a:schemeClr val="accent5">
                <a:hueOff val="5142836"/>
                <a:satOff val="11748"/>
                <a:lumOff val="-32549"/>
                <a:alphaOff val="0"/>
                <a:shade val="93000"/>
                <a:satMod val="130000"/>
              </a:schemeClr>
            </a:gs>
            <a:gs pos="100000">
              <a:schemeClr val="accent5">
                <a:hueOff val="5142836"/>
                <a:satOff val="11748"/>
                <a:lumOff val="-3254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16CD17B-0815-47A1-9150-6CB8D53939DE}">
      <dsp:nvSpPr>
        <dsp:cNvPr id="0" name=""/>
        <dsp:cNvSpPr/>
      </dsp:nvSpPr>
      <dsp:spPr>
        <a:xfrm>
          <a:off x="6570385" y="665004"/>
          <a:ext cx="1917902" cy="1917902"/>
        </a:xfrm>
        <a:prstGeom prst="ellipse">
          <a:avLst/>
        </a:prstGeom>
        <a:gradFill rotWithShape="0">
          <a:gsLst>
            <a:gs pos="0">
              <a:schemeClr val="accent5">
                <a:hueOff val="5142836"/>
                <a:satOff val="11748"/>
                <a:lumOff val="-32549"/>
                <a:alphaOff val="0"/>
                <a:shade val="51000"/>
                <a:satMod val="130000"/>
              </a:schemeClr>
            </a:gs>
            <a:gs pos="80000">
              <a:schemeClr val="accent5">
                <a:hueOff val="5142836"/>
                <a:satOff val="11748"/>
                <a:lumOff val="-32549"/>
                <a:alphaOff val="0"/>
                <a:shade val="93000"/>
                <a:satMod val="130000"/>
              </a:schemeClr>
            </a:gs>
            <a:gs pos="100000">
              <a:schemeClr val="accent5">
                <a:hueOff val="5142836"/>
                <a:satOff val="11748"/>
                <a:lumOff val="-3254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GB" sz="1600" b="1" kern="1200" dirty="0"/>
            <a:t>Independence</a:t>
          </a:r>
        </a:p>
      </dsp:txBody>
      <dsp:txXfrm>
        <a:off x="6851255" y="945874"/>
        <a:ext cx="1356162" cy="1356162"/>
      </dsp:txXfrm>
    </dsp:sp>
    <dsp:sp modelId="{BDC86763-7970-48E5-8A36-CF8A23EFCC3A}">
      <dsp:nvSpPr>
        <dsp:cNvPr id="0" name=""/>
        <dsp:cNvSpPr/>
      </dsp:nvSpPr>
      <dsp:spPr>
        <a:xfrm>
          <a:off x="6401159" y="2770184"/>
          <a:ext cx="2256355" cy="13914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t" anchorCtr="0">
          <a:noAutofit/>
        </a:bodyPr>
        <a:lstStyle/>
        <a:p>
          <a:pPr marL="114300" lvl="1" indent="-114300" algn="l" defTabSz="622300">
            <a:lnSpc>
              <a:spcPct val="90000"/>
            </a:lnSpc>
            <a:spcBef>
              <a:spcPct val="0"/>
            </a:spcBef>
            <a:spcAft>
              <a:spcPct val="15000"/>
            </a:spcAft>
            <a:buChar char="•"/>
          </a:pPr>
          <a:r>
            <a:rPr lang="en-GB" sz="1400" kern="1200" dirty="0"/>
            <a:t>Making new friends</a:t>
          </a:r>
        </a:p>
        <a:p>
          <a:pPr marL="114300" lvl="1" indent="-114300" algn="l" defTabSz="622300">
            <a:lnSpc>
              <a:spcPct val="90000"/>
            </a:lnSpc>
            <a:spcBef>
              <a:spcPct val="0"/>
            </a:spcBef>
            <a:spcAft>
              <a:spcPct val="15000"/>
            </a:spcAft>
            <a:buChar char="•"/>
          </a:pPr>
          <a:r>
            <a:rPr lang="en-GB" sz="1400" kern="1200" dirty="0"/>
            <a:t>Experiencing new things</a:t>
          </a:r>
        </a:p>
      </dsp:txBody>
      <dsp:txXfrm>
        <a:off x="6401159" y="2770184"/>
        <a:ext cx="2256355" cy="139141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ED1D7B92-0A47-456C-9BA2-801299A6AB34}" type="datetimeFigureOut">
              <a:rPr lang="en-GB" smtClean="0"/>
              <a:t>21/07/2020</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FEF72181-5EBE-4C43-9319-E0BE4B17D0D3}" type="slidenum">
              <a:rPr lang="en-GB" smtClean="0"/>
              <a:t>‹#›</a:t>
            </a:fld>
            <a:endParaRPr lang="en-GB"/>
          </a:p>
        </p:txBody>
      </p:sp>
    </p:spTree>
    <p:extLst>
      <p:ext uri="{BB962C8B-B14F-4D97-AF65-F5344CB8AC3E}">
        <p14:creationId xmlns:p14="http://schemas.microsoft.com/office/powerpoint/2010/main" val="15296772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6D9CD9F-35EA-44E2-AFDF-8BBDFD0B6A79}" type="datetimeFigureOut">
              <a:rPr lang="en-GB" smtClean="0"/>
              <a:t>21/07/2020</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330F07F4-E287-404B-BA72-BC1EE4D1CF88}" type="slidenum">
              <a:rPr lang="en-GB" smtClean="0"/>
              <a:t>‹#›</a:t>
            </a:fld>
            <a:endParaRPr lang="en-GB"/>
          </a:p>
        </p:txBody>
      </p:sp>
    </p:spTree>
    <p:extLst>
      <p:ext uri="{BB962C8B-B14F-4D97-AF65-F5344CB8AC3E}">
        <p14:creationId xmlns:p14="http://schemas.microsoft.com/office/powerpoint/2010/main" val="29998478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0F07F4-E287-404B-BA72-BC1EE4D1CF88}" type="slidenum">
              <a:rPr lang="en-GB" smtClean="0"/>
              <a:t>1</a:t>
            </a:fld>
            <a:endParaRPr lang="en-GB"/>
          </a:p>
        </p:txBody>
      </p:sp>
    </p:spTree>
    <p:extLst>
      <p:ext uri="{BB962C8B-B14F-4D97-AF65-F5344CB8AC3E}">
        <p14:creationId xmlns:p14="http://schemas.microsoft.com/office/powerpoint/2010/main" val="3644183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sz="2400">
                <a:solidFill>
                  <a:schemeClr val="tx1"/>
                </a:solidFill>
                <a:latin typeface="Times New Roman" panose="02020603050405020304" pitchFamily="18" charset="0"/>
              </a:defRPr>
            </a:lvl1pPr>
            <a:lvl2pPr marL="742950" indent="-285750" defTabSz="931863">
              <a:defRPr sz="2400">
                <a:solidFill>
                  <a:schemeClr val="tx1"/>
                </a:solidFill>
                <a:latin typeface="Times New Roman" panose="02020603050405020304" pitchFamily="18" charset="0"/>
              </a:defRPr>
            </a:lvl2pPr>
            <a:lvl3pPr marL="1143000" indent="-228600" defTabSz="931863">
              <a:defRPr sz="2400">
                <a:solidFill>
                  <a:schemeClr val="tx1"/>
                </a:solidFill>
                <a:latin typeface="Times New Roman" panose="02020603050405020304" pitchFamily="18" charset="0"/>
              </a:defRPr>
            </a:lvl3pPr>
            <a:lvl4pPr marL="1600200" indent="-228600" defTabSz="931863">
              <a:defRPr sz="2400">
                <a:solidFill>
                  <a:schemeClr val="tx1"/>
                </a:solidFill>
                <a:latin typeface="Times New Roman" panose="02020603050405020304" pitchFamily="18" charset="0"/>
              </a:defRPr>
            </a:lvl4pPr>
            <a:lvl5pPr marL="2057400" indent="-228600" defTabSz="931863">
              <a:defRPr sz="2400">
                <a:solidFill>
                  <a:schemeClr val="tx1"/>
                </a:solidFill>
                <a:latin typeface="Times New Roman" panose="02020603050405020304" pitchFamily="18" charset="0"/>
              </a:defRPr>
            </a:lvl5pPr>
            <a:lvl6pPr marL="2514600" indent="-228600" defTabSz="931863"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31863"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31863"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31863" eaLnBrk="0" fontAlgn="base" hangingPunct="0">
              <a:spcBef>
                <a:spcPct val="0"/>
              </a:spcBef>
              <a:spcAft>
                <a:spcPct val="0"/>
              </a:spcAft>
              <a:defRPr sz="2400">
                <a:solidFill>
                  <a:schemeClr val="tx1"/>
                </a:solidFill>
                <a:latin typeface="Times New Roman" panose="02020603050405020304" pitchFamily="18" charset="0"/>
              </a:defRPr>
            </a:lvl9pPr>
          </a:lstStyle>
          <a:p>
            <a:fld id="{AEB395DF-0A86-40FC-9510-4AD6C2F69F53}" type="slidenum">
              <a:rPr lang="en-GB" altLang="en-US" sz="1200"/>
              <a:pPr/>
              <a:t>3</a:t>
            </a:fld>
            <a:endParaRPr lang="en-GB" altLang="en-US" sz="1200"/>
          </a:p>
        </p:txBody>
      </p:sp>
      <p:sp>
        <p:nvSpPr>
          <p:cNvPr id="29699"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836430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sz="2400">
                <a:solidFill>
                  <a:schemeClr val="tx1"/>
                </a:solidFill>
                <a:latin typeface="Times New Roman" panose="02020603050405020304" pitchFamily="18" charset="0"/>
              </a:defRPr>
            </a:lvl1pPr>
            <a:lvl2pPr marL="742950" indent="-285750" defTabSz="931863">
              <a:defRPr sz="2400">
                <a:solidFill>
                  <a:schemeClr val="tx1"/>
                </a:solidFill>
                <a:latin typeface="Times New Roman" panose="02020603050405020304" pitchFamily="18" charset="0"/>
              </a:defRPr>
            </a:lvl2pPr>
            <a:lvl3pPr marL="1143000" indent="-228600" defTabSz="931863">
              <a:defRPr sz="2400">
                <a:solidFill>
                  <a:schemeClr val="tx1"/>
                </a:solidFill>
                <a:latin typeface="Times New Roman" panose="02020603050405020304" pitchFamily="18" charset="0"/>
              </a:defRPr>
            </a:lvl3pPr>
            <a:lvl4pPr marL="1600200" indent="-228600" defTabSz="931863">
              <a:defRPr sz="2400">
                <a:solidFill>
                  <a:schemeClr val="tx1"/>
                </a:solidFill>
                <a:latin typeface="Times New Roman" panose="02020603050405020304" pitchFamily="18" charset="0"/>
              </a:defRPr>
            </a:lvl4pPr>
            <a:lvl5pPr marL="2057400" indent="-228600" defTabSz="931863">
              <a:defRPr sz="2400">
                <a:solidFill>
                  <a:schemeClr val="tx1"/>
                </a:solidFill>
                <a:latin typeface="Times New Roman" panose="02020603050405020304" pitchFamily="18" charset="0"/>
              </a:defRPr>
            </a:lvl5pPr>
            <a:lvl6pPr marL="2514600" indent="-228600" defTabSz="931863"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31863"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31863"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31863" eaLnBrk="0" fontAlgn="base" hangingPunct="0">
              <a:spcBef>
                <a:spcPct val="0"/>
              </a:spcBef>
              <a:spcAft>
                <a:spcPct val="0"/>
              </a:spcAft>
              <a:defRPr sz="2400">
                <a:solidFill>
                  <a:schemeClr val="tx1"/>
                </a:solidFill>
                <a:latin typeface="Times New Roman" panose="02020603050405020304" pitchFamily="18" charset="0"/>
              </a:defRPr>
            </a:lvl9pPr>
          </a:lstStyle>
          <a:p>
            <a:fld id="{EDA76406-479C-4AD2-807E-08E79EF5C9B2}" type="slidenum">
              <a:rPr lang="en-GB" altLang="en-US" sz="1200"/>
              <a:pPr/>
              <a:t>4</a:t>
            </a:fld>
            <a:endParaRPr lang="en-GB" alt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a:p>
            <a:r>
              <a:rPr lang="en-GB" altLang="en-US" sz="1400" dirty="0">
                <a:latin typeface="Arial" panose="020B0604020202020204" pitchFamily="34" charset="0"/>
              </a:rPr>
              <a:t>Read off slide really...</a:t>
            </a:r>
          </a:p>
        </p:txBody>
      </p:sp>
    </p:spTree>
    <p:extLst>
      <p:ext uri="{BB962C8B-B14F-4D97-AF65-F5344CB8AC3E}">
        <p14:creationId xmlns:p14="http://schemas.microsoft.com/office/powerpoint/2010/main" val="13248248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sz="2400">
                <a:solidFill>
                  <a:schemeClr val="tx1"/>
                </a:solidFill>
                <a:latin typeface="Times New Roman" panose="02020603050405020304" pitchFamily="18" charset="0"/>
              </a:defRPr>
            </a:lvl1pPr>
            <a:lvl2pPr marL="742950" indent="-285750" defTabSz="931863">
              <a:defRPr sz="2400">
                <a:solidFill>
                  <a:schemeClr val="tx1"/>
                </a:solidFill>
                <a:latin typeface="Times New Roman" panose="02020603050405020304" pitchFamily="18" charset="0"/>
              </a:defRPr>
            </a:lvl2pPr>
            <a:lvl3pPr marL="1143000" indent="-228600" defTabSz="931863">
              <a:defRPr sz="2400">
                <a:solidFill>
                  <a:schemeClr val="tx1"/>
                </a:solidFill>
                <a:latin typeface="Times New Roman" panose="02020603050405020304" pitchFamily="18" charset="0"/>
              </a:defRPr>
            </a:lvl3pPr>
            <a:lvl4pPr marL="1600200" indent="-228600" defTabSz="931863">
              <a:defRPr sz="2400">
                <a:solidFill>
                  <a:schemeClr val="tx1"/>
                </a:solidFill>
                <a:latin typeface="Times New Roman" panose="02020603050405020304" pitchFamily="18" charset="0"/>
              </a:defRPr>
            </a:lvl4pPr>
            <a:lvl5pPr marL="2057400" indent="-228600" defTabSz="931863">
              <a:defRPr sz="2400">
                <a:solidFill>
                  <a:schemeClr val="tx1"/>
                </a:solidFill>
                <a:latin typeface="Times New Roman" panose="02020603050405020304" pitchFamily="18" charset="0"/>
              </a:defRPr>
            </a:lvl5pPr>
            <a:lvl6pPr marL="2514600" indent="-228600" defTabSz="931863"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31863"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31863"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31863" eaLnBrk="0" fontAlgn="base" hangingPunct="0">
              <a:spcBef>
                <a:spcPct val="0"/>
              </a:spcBef>
              <a:spcAft>
                <a:spcPct val="0"/>
              </a:spcAft>
              <a:defRPr sz="2400">
                <a:solidFill>
                  <a:schemeClr val="tx1"/>
                </a:solidFill>
                <a:latin typeface="Times New Roman" panose="02020603050405020304" pitchFamily="18" charset="0"/>
              </a:defRPr>
            </a:lvl9pPr>
          </a:lstStyle>
          <a:p>
            <a:fld id="{C5EF5A34-0EF5-49EC-A2E3-B87EA9246A66}" type="slidenum">
              <a:rPr lang="en-GB" altLang="en-US" sz="1200"/>
              <a:pPr/>
              <a:t>5</a:t>
            </a:fld>
            <a:endParaRPr lang="en-GB" altLang="en-US" sz="1200"/>
          </a:p>
        </p:txBody>
      </p:sp>
      <p:sp>
        <p:nvSpPr>
          <p:cNvPr id="31747" name="Rectangle 1026"/>
          <p:cNvSpPr>
            <a:spLocks noGrp="1" noRot="1" noChangeAspect="1" noChangeArrowheads="1" noTextEdit="1"/>
          </p:cNvSpPr>
          <p:nvPr>
            <p:ph type="sldImg"/>
          </p:nvPr>
        </p:nvSpPr>
        <p:spPr>
          <a:ln/>
        </p:spPr>
      </p:sp>
      <p:sp>
        <p:nvSpPr>
          <p:cNvPr id="31748"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a:p>
            <a:r>
              <a:rPr lang="en-GB" altLang="en-US" sz="1400">
                <a:latin typeface="Arial" panose="020B0604020202020204" pitchFamily="34" charset="0"/>
              </a:rPr>
              <a:t>You can choose one or two subjects that you really enjoy – not just subjects you’re studying at school.</a:t>
            </a:r>
          </a:p>
          <a:p>
            <a:endParaRPr lang="en-GB" altLang="en-US" sz="1400">
              <a:latin typeface="Arial" panose="020B0604020202020204" pitchFamily="34" charset="0"/>
            </a:endParaRPr>
          </a:p>
          <a:p>
            <a:r>
              <a:rPr lang="en-GB" altLang="en-US" sz="1400">
                <a:latin typeface="Arial" panose="020B0604020202020204" pitchFamily="34" charset="0"/>
              </a:rPr>
              <a:t>As you go into Year 10 you’ll start to have more choice over what you study. You’ll have to keep some subjects, like Maths, English and Science but others, like History, Geography and Drama are often optional so it’s worth starting to have a think about what you really enjoy and are good at.</a:t>
            </a:r>
          </a:p>
          <a:p>
            <a:endParaRPr lang="en-GB" altLang="en-US" sz="1400">
              <a:latin typeface="Arial" panose="020B0604020202020204" pitchFamily="34" charset="0"/>
            </a:endParaRPr>
          </a:p>
          <a:p>
            <a:r>
              <a:rPr lang="en-GB" altLang="en-US" sz="1400">
                <a:latin typeface="Arial" panose="020B0604020202020204" pitchFamily="34" charset="0"/>
              </a:rPr>
              <a:t>Qualifications, career and money</a:t>
            </a:r>
          </a:p>
          <a:p>
            <a:endParaRPr lang="en-GB" altLang="en-US" sz="1400">
              <a:latin typeface="Arial" panose="020B0604020202020204" pitchFamily="34" charset="0"/>
            </a:endParaRPr>
          </a:p>
          <a:p>
            <a:r>
              <a:rPr lang="en-GB" altLang="en-US" sz="1400">
                <a:latin typeface="Arial" panose="020B0604020202020204" pitchFamily="34" charset="0"/>
              </a:rPr>
              <a:t>Are there any jobs you’d like to do? Maybe you’d like to become a teacher, or an engineer, a lawyer or a journalist. or even run your own company! </a:t>
            </a:r>
          </a:p>
          <a:p>
            <a:endParaRPr lang="en-GB" altLang="en-US" sz="1400">
              <a:latin typeface="Arial" panose="020B0604020202020204" pitchFamily="34" charset="0"/>
            </a:endParaRPr>
          </a:p>
          <a:p>
            <a:r>
              <a:rPr lang="en-GB" altLang="en-US" sz="1400">
                <a:latin typeface="Arial" panose="020B0604020202020204" pitchFamily="34" charset="0"/>
              </a:rPr>
              <a:t>You make lots of new friends, in your first few days at uni, it can seem a bit daunting but you quickly realise that </a:t>
            </a:r>
            <a:r>
              <a:rPr lang="en-GB" altLang="en-US" sz="1400" i="1">
                <a:latin typeface="Arial" panose="020B0604020202020204" pitchFamily="34" charset="0"/>
              </a:rPr>
              <a:t>nobody </a:t>
            </a:r>
            <a:r>
              <a:rPr lang="en-GB" altLang="en-US" sz="1400">
                <a:latin typeface="Arial" panose="020B0604020202020204" pitchFamily="34" charset="0"/>
              </a:rPr>
              <a:t>has any friends here and </a:t>
            </a:r>
            <a:r>
              <a:rPr lang="en-GB" altLang="en-US" sz="1400" i="1">
                <a:latin typeface="Arial" panose="020B0604020202020204" pitchFamily="34" charset="0"/>
              </a:rPr>
              <a:t>everyone </a:t>
            </a:r>
            <a:r>
              <a:rPr lang="en-GB" altLang="en-US" sz="1400">
                <a:latin typeface="Arial" panose="020B0604020202020204" pitchFamily="34" charset="0"/>
              </a:rPr>
              <a:t>is trying to make them!</a:t>
            </a:r>
          </a:p>
          <a:p>
            <a:endParaRPr lang="en-GB" altLang="en-US" sz="1400">
              <a:latin typeface="Arial" panose="020B0604020202020204" pitchFamily="34" charset="0"/>
            </a:endParaRPr>
          </a:p>
          <a:p>
            <a:r>
              <a:rPr lang="en-GB" altLang="en-US" sz="1400">
                <a:latin typeface="Arial" panose="020B0604020202020204" pitchFamily="34" charset="0"/>
              </a:rPr>
              <a:t>Some people choose to move away from home to university – this means you have to learn to look after yourself and become a lot more independent </a:t>
            </a:r>
          </a:p>
          <a:p>
            <a:endParaRPr lang="en-GB" altLang="en-US" sz="1400">
              <a:latin typeface="Arial" panose="020B0604020202020204" pitchFamily="34" charset="0"/>
            </a:endParaRPr>
          </a:p>
        </p:txBody>
      </p:sp>
    </p:spTree>
    <p:extLst>
      <p:ext uri="{BB962C8B-B14F-4D97-AF65-F5344CB8AC3E}">
        <p14:creationId xmlns:p14="http://schemas.microsoft.com/office/powerpoint/2010/main" val="17932706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sz="2400">
                <a:solidFill>
                  <a:schemeClr val="tx1"/>
                </a:solidFill>
                <a:latin typeface="Times New Roman" panose="02020603050405020304" pitchFamily="18" charset="0"/>
              </a:defRPr>
            </a:lvl1pPr>
            <a:lvl2pPr marL="742950" indent="-285750" defTabSz="931863">
              <a:defRPr sz="2400">
                <a:solidFill>
                  <a:schemeClr val="tx1"/>
                </a:solidFill>
                <a:latin typeface="Times New Roman" panose="02020603050405020304" pitchFamily="18" charset="0"/>
              </a:defRPr>
            </a:lvl2pPr>
            <a:lvl3pPr marL="1143000" indent="-228600" defTabSz="931863">
              <a:defRPr sz="2400">
                <a:solidFill>
                  <a:schemeClr val="tx1"/>
                </a:solidFill>
                <a:latin typeface="Times New Roman" panose="02020603050405020304" pitchFamily="18" charset="0"/>
              </a:defRPr>
            </a:lvl3pPr>
            <a:lvl4pPr marL="1600200" indent="-228600" defTabSz="931863">
              <a:defRPr sz="2400">
                <a:solidFill>
                  <a:schemeClr val="tx1"/>
                </a:solidFill>
                <a:latin typeface="Times New Roman" panose="02020603050405020304" pitchFamily="18" charset="0"/>
              </a:defRPr>
            </a:lvl4pPr>
            <a:lvl5pPr marL="2057400" indent="-228600" defTabSz="931863">
              <a:defRPr sz="2400">
                <a:solidFill>
                  <a:schemeClr val="tx1"/>
                </a:solidFill>
                <a:latin typeface="Times New Roman" panose="02020603050405020304" pitchFamily="18" charset="0"/>
              </a:defRPr>
            </a:lvl5pPr>
            <a:lvl6pPr marL="2514600" indent="-228600" defTabSz="931863"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31863"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31863"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31863" eaLnBrk="0" fontAlgn="base" hangingPunct="0">
              <a:spcBef>
                <a:spcPct val="0"/>
              </a:spcBef>
              <a:spcAft>
                <a:spcPct val="0"/>
              </a:spcAft>
              <a:defRPr sz="2400">
                <a:solidFill>
                  <a:schemeClr val="tx1"/>
                </a:solidFill>
                <a:latin typeface="Times New Roman" panose="02020603050405020304" pitchFamily="18" charset="0"/>
              </a:defRPr>
            </a:lvl9pPr>
          </a:lstStyle>
          <a:p>
            <a:fld id="{97300CF2-7356-4C40-8B71-50D16CBA72F9}" type="slidenum">
              <a:rPr lang="en-GB" altLang="en-US" sz="1200"/>
              <a:pPr/>
              <a:t>6</a:t>
            </a:fld>
            <a:endParaRPr lang="en-GB" alt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z="1400"/>
              <a:t>Students are often seen as being lazy!  This is because they only have about 10 hours a day when they are actually in classes.  However, the rest of the time they are actually very busy people.  </a:t>
            </a:r>
          </a:p>
          <a:p>
            <a:endParaRPr lang="en-GB" altLang="en-US" sz="1400"/>
          </a:p>
          <a:p>
            <a:r>
              <a:rPr lang="en-GB" altLang="en-US" sz="1400"/>
              <a:t>A lot of university work is done outside of classes, in their own time, like reading in the library or writing essays and reports.  As well as things like working to earn money, looking after themselves by cooking and doing laundry and taking part in social activities.</a:t>
            </a:r>
          </a:p>
        </p:txBody>
      </p:sp>
    </p:spTree>
    <p:extLst>
      <p:ext uri="{BB962C8B-B14F-4D97-AF65-F5344CB8AC3E}">
        <p14:creationId xmlns:p14="http://schemas.microsoft.com/office/powerpoint/2010/main" val="230589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sz="2400">
                <a:solidFill>
                  <a:schemeClr val="tx1"/>
                </a:solidFill>
                <a:latin typeface="Times New Roman" panose="02020603050405020304" pitchFamily="18" charset="0"/>
              </a:defRPr>
            </a:lvl1pPr>
            <a:lvl2pPr marL="742950" indent="-285750" defTabSz="931863">
              <a:defRPr sz="2400">
                <a:solidFill>
                  <a:schemeClr val="tx1"/>
                </a:solidFill>
                <a:latin typeface="Times New Roman" panose="02020603050405020304" pitchFamily="18" charset="0"/>
              </a:defRPr>
            </a:lvl2pPr>
            <a:lvl3pPr marL="1143000" indent="-228600" defTabSz="931863">
              <a:defRPr sz="2400">
                <a:solidFill>
                  <a:schemeClr val="tx1"/>
                </a:solidFill>
                <a:latin typeface="Times New Roman" panose="02020603050405020304" pitchFamily="18" charset="0"/>
              </a:defRPr>
            </a:lvl3pPr>
            <a:lvl4pPr marL="1600200" indent="-228600" defTabSz="931863">
              <a:defRPr sz="2400">
                <a:solidFill>
                  <a:schemeClr val="tx1"/>
                </a:solidFill>
                <a:latin typeface="Times New Roman" panose="02020603050405020304" pitchFamily="18" charset="0"/>
              </a:defRPr>
            </a:lvl4pPr>
            <a:lvl5pPr marL="2057400" indent="-228600" defTabSz="931863">
              <a:defRPr sz="2400">
                <a:solidFill>
                  <a:schemeClr val="tx1"/>
                </a:solidFill>
                <a:latin typeface="Times New Roman" panose="02020603050405020304" pitchFamily="18" charset="0"/>
              </a:defRPr>
            </a:lvl5pPr>
            <a:lvl6pPr marL="2514600" indent="-228600" defTabSz="931863"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31863"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31863"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31863" eaLnBrk="0" fontAlgn="base" hangingPunct="0">
              <a:spcBef>
                <a:spcPct val="0"/>
              </a:spcBef>
              <a:spcAft>
                <a:spcPct val="0"/>
              </a:spcAft>
              <a:defRPr sz="2400">
                <a:solidFill>
                  <a:schemeClr val="tx1"/>
                </a:solidFill>
                <a:latin typeface="Times New Roman" panose="02020603050405020304" pitchFamily="18" charset="0"/>
              </a:defRPr>
            </a:lvl9pPr>
          </a:lstStyle>
          <a:p>
            <a:fld id="{92951101-B119-446B-9CB6-82D1ED989AC2}" type="slidenum">
              <a:rPr lang="en-GB" altLang="en-US" sz="1200"/>
              <a:pPr/>
              <a:t>7</a:t>
            </a:fld>
            <a:endParaRPr lang="en-GB"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z="1400"/>
              <a:t>You can do almost anything you can think of through the university.  University will help you develop in a lot of ways, it’s not just about learning your subject, it’s also about learning how to look after yourself and how to live independently.</a:t>
            </a:r>
            <a:endParaRPr lang="en-GB" altLang="en-US"/>
          </a:p>
        </p:txBody>
      </p:sp>
    </p:spTree>
    <p:extLst>
      <p:ext uri="{BB962C8B-B14F-4D97-AF65-F5344CB8AC3E}">
        <p14:creationId xmlns:p14="http://schemas.microsoft.com/office/powerpoint/2010/main" val="1133849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Give them up to 10 mins on this, then ask them to feed back.</a:t>
            </a:r>
          </a:p>
        </p:txBody>
      </p:sp>
      <p:sp>
        <p:nvSpPr>
          <p:cNvPr id="4" name="Slide Number Placeholder 3"/>
          <p:cNvSpPr>
            <a:spLocks noGrp="1"/>
          </p:cNvSpPr>
          <p:nvPr>
            <p:ph type="sldNum" sz="quarter" idx="10"/>
          </p:nvPr>
        </p:nvSpPr>
        <p:spPr/>
        <p:txBody>
          <a:bodyPr/>
          <a:lstStyle/>
          <a:p>
            <a:fld id="{330F07F4-E287-404B-BA72-BC1EE4D1CF88}" type="slidenum">
              <a:rPr lang="en-GB" smtClean="0"/>
              <a:t>13</a:t>
            </a:fld>
            <a:endParaRPr lang="en-GB"/>
          </a:p>
        </p:txBody>
      </p:sp>
    </p:spTree>
    <p:extLst>
      <p:ext uri="{BB962C8B-B14F-4D97-AF65-F5344CB8AC3E}">
        <p14:creationId xmlns:p14="http://schemas.microsoft.com/office/powerpoint/2010/main" val="1754042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Give them up to 10 mins on this, then ask them to feed back.</a:t>
            </a:r>
          </a:p>
        </p:txBody>
      </p:sp>
      <p:sp>
        <p:nvSpPr>
          <p:cNvPr id="4" name="Slide Number Placeholder 3"/>
          <p:cNvSpPr>
            <a:spLocks noGrp="1"/>
          </p:cNvSpPr>
          <p:nvPr>
            <p:ph type="sldNum" sz="quarter" idx="10"/>
          </p:nvPr>
        </p:nvSpPr>
        <p:spPr/>
        <p:txBody>
          <a:bodyPr/>
          <a:lstStyle/>
          <a:p>
            <a:fld id="{330F07F4-E287-404B-BA72-BC1EE4D1CF88}" type="slidenum">
              <a:rPr lang="en-GB" smtClean="0"/>
              <a:t>14</a:t>
            </a:fld>
            <a:endParaRPr lang="en-GB"/>
          </a:p>
        </p:txBody>
      </p:sp>
    </p:spTree>
    <p:extLst>
      <p:ext uri="{BB962C8B-B14F-4D97-AF65-F5344CB8AC3E}">
        <p14:creationId xmlns:p14="http://schemas.microsoft.com/office/powerpoint/2010/main" val="41842512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Give them up to 10 mins on this, then ask them to feed back.</a:t>
            </a:r>
          </a:p>
        </p:txBody>
      </p:sp>
      <p:sp>
        <p:nvSpPr>
          <p:cNvPr id="4" name="Slide Number Placeholder 3"/>
          <p:cNvSpPr>
            <a:spLocks noGrp="1"/>
          </p:cNvSpPr>
          <p:nvPr>
            <p:ph type="sldNum" sz="quarter" idx="10"/>
          </p:nvPr>
        </p:nvSpPr>
        <p:spPr/>
        <p:txBody>
          <a:bodyPr/>
          <a:lstStyle/>
          <a:p>
            <a:fld id="{330F07F4-E287-404B-BA72-BC1EE4D1CF88}" type="slidenum">
              <a:rPr lang="en-GB" smtClean="0"/>
              <a:t>16</a:t>
            </a:fld>
            <a:endParaRPr lang="en-GB"/>
          </a:p>
        </p:txBody>
      </p:sp>
    </p:spTree>
    <p:extLst>
      <p:ext uri="{BB962C8B-B14F-4D97-AF65-F5344CB8AC3E}">
        <p14:creationId xmlns:p14="http://schemas.microsoft.com/office/powerpoint/2010/main" val="4487546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000193351"/>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1678292812"/>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1556634080"/>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791392000"/>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FA9C8C9A-95E0-4687-A855-A21A304912AA}" type="slidenum">
              <a:rPr lang="en-GB" altLang="en-US"/>
              <a:pPr/>
              <a:t>‹#›</a:t>
            </a:fld>
            <a:endParaRPr lang="en-GB" altLang="en-US"/>
          </a:p>
        </p:txBody>
      </p:sp>
    </p:spTree>
    <p:extLst>
      <p:ext uri="{BB962C8B-B14F-4D97-AF65-F5344CB8AC3E}">
        <p14:creationId xmlns:p14="http://schemas.microsoft.com/office/powerpoint/2010/main" val="18408129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endParaRPr lang="en-GB" dirty="0"/>
          </a:p>
        </p:txBody>
      </p:sp>
      <p:sp>
        <p:nvSpPr>
          <p:cNvPr id="4" name="Slide Number Placeholder 3"/>
          <p:cNvSpPr>
            <a:spLocks noGrp="1"/>
          </p:cNvSpPr>
          <p:nvPr>
            <p:ph type="sldNum" sz="quarter" idx="10"/>
          </p:nvPr>
        </p:nvSpPr>
        <p:spPr>
          <a:xfrm>
            <a:off x="6553200" y="6245225"/>
            <a:ext cx="2133600" cy="476250"/>
          </a:xfrm>
        </p:spPr>
        <p:txBody>
          <a:bodyPr/>
          <a:lstStyle>
            <a:lvl1pPr>
              <a:defRPr/>
            </a:lvl1pPr>
          </a:lstStyle>
          <a:p>
            <a:fld id="{66286FB9-1427-432A-B148-438A6481F273}" type="slidenum">
              <a:rPr lang="en-GB"/>
              <a:pPr/>
              <a:t>‹#›</a:t>
            </a:fld>
            <a:endParaRPr lang="en-GB" dirty="0"/>
          </a:p>
        </p:txBody>
      </p:sp>
    </p:spTree>
    <p:extLst>
      <p:ext uri="{BB962C8B-B14F-4D97-AF65-F5344CB8AC3E}">
        <p14:creationId xmlns:p14="http://schemas.microsoft.com/office/powerpoint/2010/main" val="1459045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51866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403733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21/07/2020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6243394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21/07/2020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2531840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21/07/2020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74801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15266044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21/07/2020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4429326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21/07/2020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9039075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21/07/2020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925545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21/07/2020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0647091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1337556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083030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endParaRPr lang="en-GB" dirty="0"/>
          </a:p>
        </p:txBody>
      </p:sp>
      <p:sp>
        <p:nvSpPr>
          <p:cNvPr id="4" name="Slide Number Placeholder 3"/>
          <p:cNvSpPr>
            <a:spLocks noGrp="1"/>
          </p:cNvSpPr>
          <p:nvPr>
            <p:ph type="sldNum" sz="quarter" idx="10"/>
          </p:nvPr>
        </p:nvSpPr>
        <p:spPr>
          <a:xfrm>
            <a:off x="6553200" y="6245225"/>
            <a:ext cx="2133600" cy="476250"/>
          </a:xfrm>
        </p:spPr>
        <p:txBody>
          <a:bodyPr/>
          <a:lstStyle>
            <a:lvl1pPr>
              <a:defRPr/>
            </a:lvl1pPr>
          </a:lstStyle>
          <a:p>
            <a:fld id="{66286FB9-1427-432A-B148-438A6481F273}" type="slidenum">
              <a:rPr lang="en-GB"/>
              <a:pPr/>
              <a:t>‹#›</a:t>
            </a:fld>
            <a:endParaRPr lang="en-GB" dirty="0"/>
          </a:p>
        </p:txBody>
      </p:sp>
    </p:spTree>
    <p:extLst>
      <p:ext uri="{BB962C8B-B14F-4D97-AF65-F5344CB8AC3E}">
        <p14:creationId xmlns:p14="http://schemas.microsoft.com/office/powerpoint/2010/main" val="37915678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FA9C8C9A-95E0-4687-A855-A21A304912AA}" type="slidenum">
              <a:rPr lang="en-GB" altLang="en-US"/>
              <a:pPr/>
              <a:t>‹#›</a:t>
            </a:fld>
            <a:endParaRPr lang="en-GB" altLang="en-US"/>
          </a:p>
        </p:txBody>
      </p:sp>
    </p:spTree>
    <p:extLst>
      <p:ext uri="{BB962C8B-B14F-4D97-AF65-F5344CB8AC3E}">
        <p14:creationId xmlns:p14="http://schemas.microsoft.com/office/powerpoint/2010/main" val="42689549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21/07/2020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35357380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21/07/2020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266322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3762721261"/>
      </p:ext>
    </p:extLst>
  </p:cSld>
  <p:clrMapOvr>
    <a:masterClrMapping/>
  </p:clrMapOvr>
  <p:transition spd="slow">
    <p:push dir="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21/07/2020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4281891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21/07/2020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40887041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21/07/2020</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22001652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21/07/2020</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12417997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21/07/2020</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18282001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21/07/2020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17356158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21/07/2020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19555309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21/07/2020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51850553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21/07/2020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16160019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MARLON\User57\e\edsnad\Documents\My Pictures\PPt\4-3_split_8-12_gold.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870"/>
            <a:ext cx="9144000" cy="5403128"/>
          </a:xfrm>
          <a:prstGeom prst="rect">
            <a:avLst/>
          </a:prstGeom>
          <a:noFill/>
          <a:extLst>
            <a:ext uri="{909E8E84-426E-40DD-AFC4-6F175D3DCCD1}">
              <a14:hiddenFill xmlns:a14="http://schemas.microsoft.com/office/drawing/2010/main">
                <a:solidFill>
                  <a:srgbClr val="FFFFFF"/>
                </a:solidFill>
              </a14:hiddenFill>
            </a:ext>
          </a:extLst>
        </p:spPr>
      </p:pic>
      <p:sp>
        <p:nvSpPr>
          <p:cNvPr id="49155" name="Rectangle 3"/>
          <p:cNvSpPr>
            <a:spLocks noGrp="1" noChangeArrowheads="1"/>
          </p:cNvSpPr>
          <p:nvPr>
            <p:ph type="ctrTitle"/>
          </p:nvPr>
        </p:nvSpPr>
        <p:spPr>
          <a:xfrm>
            <a:off x="50994" y="4221088"/>
            <a:ext cx="7056784"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50994" y="548607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670058192"/>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1482700021"/>
      </p:ext>
    </p:extLst>
  </p:cSld>
  <p:clrMapOvr>
    <a:masterClrMapping/>
  </p:clrMapOvr>
  <p:transition spd="slow">
    <p:push dir="u"/>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3861048"/>
            <a:ext cx="7056784"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5198045"/>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2" descr="\\MARLON\User57\e\edsnad\Documents\My Pictures\PPt\4-3_split_4-12_gold.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0"/>
            <a:ext cx="9144000" cy="3117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801902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2697761155"/>
      </p:ext>
    </p:extLst>
  </p:cSld>
  <p:clrMapOvr>
    <a:masterClrMapping/>
  </p:clrMapOvr>
  <p:transition spd="slow">
    <p:push dir="u"/>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098" name="Picture 2" descr="\\MARLON\User57\e\edsnad\Documents\My Pictures\PPt\4-3_split_1-12_gold.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2126" y="0"/>
            <a:ext cx="9144000" cy="138707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2182981671"/>
      </p:ext>
    </p:extLst>
  </p:cSld>
  <p:clrMapOvr>
    <a:masterClrMapping/>
  </p:clrMapOvr>
  <p:transition spd="slow">
    <p:push dir="u"/>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1924412052"/>
      </p:ext>
    </p:extLst>
  </p:cSld>
  <p:clrMapOvr>
    <a:masterClrMapping/>
  </p:clrMapOvr>
  <p:transition spd="slow">
    <p:push dir="u"/>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626822351"/>
      </p:ext>
    </p:extLst>
  </p:cSld>
  <p:clrMapOvr>
    <a:masterClrMapping/>
  </p:clrMapOvr>
  <p:transition spd="slow">
    <p:push dir="u"/>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2266791596"/>
      </p:ext>
    </p:extLst>
  </p:cSld>
  <p:clrMapOvr>
    <a:masterClrMapping/>
  </p:clrMapOvr>
  <p:transition spd="slow">
    <p:push dir="u"/>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2013419380"/>
      </p:ext>
    </p:extLst>
  </p:cSld>
  <p:clrMapOvr>
    <a:masterClrMapping/>
  </p:clrMapOvr>
  <p:transition spd="slow">
    <p:push dir="u"/>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2321195882"/>
      </p:ext>
    </p:extLst>
  </p:cSld>
  <p:clrMapOvr>
    <a:masterClrMapping/>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3626661855"/>
      </p:ext>
    </p:extLst>
  </p:cSld>
  <p:clrMapOvr>
    <a:masterClrMapping/>
  </p:clrMapOvr>
  <p:transition spd="slow">
    <p:push dir="u"/>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1180860399"/>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3332748036"/>
      </p:ext>
    </p:extLst>
  </p:cSld>
  <p:clrMapOvr>
    <a:masterClrMapping/>
  </p:clrMapOvr>
  <p:transition spd="slow">
    <p:push dir="u"/>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2580566741"/>
      </p:ext>
    </p:extLst>
  </p:cSld>
  <p:clrMapOvr>
    <a:masterClrMapping/>
  </p:clrMapOvr>
  <p:transition spd="slow">
    <p:push dir="u"/>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endParaRPr lang="en-GB" dirty="0"/>
          </a:p>
        </p:txBody>
      </p:sp>
      <p:sp>
        <p:nvSpPr>
          <p:cNvPr id="4" name="Slide Number Placeholder 3"/>
          <p:cNvSpPr>
            <a:spLocks noGrp="1"/>
          </p:cNvSpPr>
          <p:nvPr>
            <p:ph type="sldNum" sz="quarter" idx="10"/>
          </p:nvPr>
        </p:nvSpPr>
        <p:spPr>
          <a:xfrm>
            <a:off x="6553200" y="6245225"/>
            <a:ext cx="2133600" cy="476250"/>
          </a:xfrm>
        </p:spPr>
        <p:txBody>
          <a:bodyPr/>
          <a:lstStyle>
            <a:lvl1pPr>
              <a:defRPr/>
            </a:lvl1pPr>
          </a:lstStyle>
          <a:p>
            <a:fld id="{66286FB9-1427-432A-B148-438A6481F273}" type="slidenum">
              <a:rPr lang="en-GB"/>
              <a:pPr/>
              <a:t>‹#›</a:t>
            </a:fld>
            <a:endParaRPr lang="en-GB" dirty="0"/>
          </a:p>
        </p:txBody>
      </p:sp>
    </p:spTree>
    <p:extLst>
      <p:ext uri="{BB962C8B-B14F-4D97-AF65-F5344CB8AC3E}">
        <p14:creationId xmlns:p14="http://schemas.microsoft.com/office/powerpoint/2010/main" val="156392302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FA9C8C9A-95E0-4687-A855-A21A304912AA}" type="slidenum">
              <a:rPr lang="en-GB" altLang="en-US"/>
              <a:pPr/>
              <a:t>‹#›</a:t>
            </a:fld>
            <a:endParaRPr lang="en-GB" altLang="en-US"/>
          </a:p>
        </p:txBody>
      </p:sp>
    </p:spTree>
    <p:extLst>
      <p:ext uri="{BB962C8B-B14F-4D97-AF65-F5344CB8AC3E}">
        <p14:creationId xmlns:p14="http://schemas.microsoft.com/office/powerpoint/2010/main" val="16874460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58289691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8128135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21/07/2020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38746850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21/07/2020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13046153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21/07/2020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8250298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21/07/2020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31134629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21/07/2020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43837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2797072728"/>
      </p:ext>
    </p:extLst>
  </p:cSld>
  <p:clrMapOvr>
    <a:masterClrMapping/>
  </p:clrMapOvr>
  <p:transition spd="slow">
    <p:push dir="u"/>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21/07/2020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811628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21/07/2020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99099901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6678242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21/07/2020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45135889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21/07/2020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321806413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21/07/2020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24881486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descr="\\MARLON\User57\e\edsnad\Documents\My Pictures\PPt\4-3_split_1-12_gold.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2126" y="0"/>
            <a:ext cx="9144000" cy="138707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21/07/2020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40971208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21/07/2020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218881218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21/07/2020</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123005836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21/07/2020</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66119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235323675"/>
      </p:ext>
    </p:extLst>
  </p:cSld>
  <p:clrMapOvr>
    <a:masterClrMapping/>
  </p:clrMapOvr>
  <p:transition spd="slow">
    <p:push dir="u"/>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21/07/2020</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337976668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21/07/2020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1666452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21/07/2020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289825907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21/07/2020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65383767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21/07/2020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272844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2124049281"/>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77183262-268D-4D1D-BDF8-6D553EBF7E34}" type="datetimeFigureOut">
              <a:rPr lang="en-GB" smtClean="0"/>
              <a:t>21/07/2020</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3209715488"/>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6.jpe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image" Target="../media/image8.png"/><Relationship Id="rId2" Type="http://schemas.openxmlformats.org/officeDocument/2006/relationships/slideLayout" Target="../slideLayouts/slideLayout40.xml"/><Relationship Id="rId16" Type="http://schemas.openxmlformats.org/officeDocument/2006/relationships/image" Target="../media/image7.jpeg"/><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theme" Target="../theme/theme4.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image" Target="../media/image11.jpeg"/><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theme" Target="../theme/theme5.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theme" Target="../theme/theme6.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6"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77183262-268D-4D1D-BDF8-6D553EBF7E34}" type="datetimeFigureOut">
              <a:rPr lang="en-GB" smtClean="0"/>
              <a:t>21/07/2020</a:t>
            </a:fld>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366529628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transition spd="slow">
    <p:push dir="u"/>
  </p:transition>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7"/>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21/07/2020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94696811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740" r:id="rId12"/>
    <p:sldLayoutId id="214748374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21/07/2020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2141140845"/>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MARLON\User57\e\edsnad\Documents\My Pictures\PPt\4-3_W_line_gold.jpg"/>
          <p:cNvPicPr>
            <a:picLocks noChangeAspect="1" noChangeArrowheads="1"/>
          </p:cNvPicPr>
          <p:nvPr/>
        </p:nvPicPr>
        <p:blipFill rotWithShape="1">
          <a:blip r:embed="rId16" cstate="screen">
            <a:extLst>
              <a:ext uri="{28A0092B-C50C-407E-A947-70E740481C1C}">
                <a14:useLocalDpi xmlns:a14="http://schemas.microsoft.com/office/drawing/2010/main"/>
              </a:ext>
            </a:extLst>
          </a:blip>
          <a:srcRect/>
          <a:stretch/>
        </p:blipFill>
        <p:spPr bwMode="auto">
          <a:xfrm>
            <a:off x="0" y="6021288"/>
            <a:ext cx="9144000" cy="630894"/>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77183262-268D-4D1D-BDF8-6D553EBF7E34}" type="datetimeFigureOut">
              <a:rPr lang="en-GB" smtClean="0"/>
              <a:t>21/07/2020</a:t>
            </a:fld>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FE83967-948D-4A48-AFE9-6AC5729B65E4}" type="slidenum">
              <a:rPr lang="en-GB" smtClean="0"/>
              <a:t>‹#›</a:t>
            </a:fld>
            <a:endParaRPr lang="en-GB"/>
          </a:p>
        </p:txBody>
      </p:sp>
    </p:spTree>
    <p:extLst>
      <p:ext uri="{BB962C8B-B14F-4D97-AF65-F5344CB8AC3E}">
        <p14:creationId xmlns:p14="http://schemas.microsoft.com/office/powerpoint/2010/main" val="2146826549"/>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Lst>
  <p:transition spd="slow">
    <p:push dir="u"/>
  </p:transition>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7"/>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descr="\\MARLON\User57\e\edsnad\Documents\My Pictures\PPt\4-3_split_1-12_gold.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2126" y="0"/>
            <a:ext cx="9144000" cy="138707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21/07/2020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973532866"/>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21/07/2020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955263212"/>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1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12.png"/><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12.png"/><Relationship Id="rId5" Type="http://schemas.openxmlformats.org/officeDocument/2006/relationships/image" Target="../media/image26.png"/><Relationship Id="rId4" Type="http://schemas.openxmlformats.org/officeDocument/2006/relationships/hyperlink" Target="https://www.youtube.com/watch?v=iHdviZkM7S4" TargetMode="Externa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2.m4a"/><Relationship Id="rId1" Type="http://schemas.microsoft.com/office/2007/relationships/media" Target="../media/media12.m4a"/><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slideLayout" Target="../slideLayouts/slideLayout3.xml"/><Relationship Id="rId7" Type="http://schemas.openxmlformats.org/officeDocument/2006/relationships/image" Target="../media/image29.jpe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notesSlide" Target="../notesSlides/notesSlide7.xml"/><Relationship Id="rId9"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12.png"/><Relationship Id="rId4"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12.png"/><Relationship Id="rId5" Type="http://schemas.openxmlformats.org/officeDocument/2006/relationships/image" Target="../media/image31.png"/><Relationship Id="rId4" Type="http://schemas.openxmlformats.org/officeDocument/2006/relationships/hyperlink" Target="https://www.youtube.com/watch?v=_W0bSen8Qjg" TargetMode="Externa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12.png"/><Relationship Id="rId4" Type="http://schemas.openxmlformats.org/officeDocument/2006/relationships/notesSlide" Target="../notesSlides/notesSlide9.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12.png"/><Relationship Id="rId4" Type="http://schemas.openxmlformats.org/officeDocument/2006/relationships/image" Target="../media/image32.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12.png"/><Relationship Id="rId4" Type="http://schemas.openxmlformats.org/officeDocument/2006/relationships/image" Target="../media/image33.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9.m4a"/><Relationship Id="rId1" Type="http://schemas.microsoft.com/office/2007/relationships/media" Target="../media/media19.m4a"/><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slideLayout" Target="../slideLayouts/slideLayout14.xml"/><Relationship Id="rId7" Type="http://schemas.openxmlformats.org/officeDocument/2006/relationships/diagramColors" Target="../diagrams/colors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audio" Target="../media/media3.m4a"/><Relationship Id="rId7" Type="http://schemas.openxmlformats.org/officeDocument/2006/relationships/image" Target="../media/image14.jpeg"/><Relationship Id="rId2" Type="http://schemas.microsoft.com/office/2007/relationships/media" Target="../media/media3.m4a"/><Relationship Id="rId1" Type="http://schemas.openxmlformats.org/officeDocument/2006/relationships/tags" Target="../tags/tag1.xml"/><Relationship Id="rId6" Type="http://schemas.openxmlformats.org/officeDocument/2006/relationships/image" Target="../media/image13.png"/><Relationship Id="rId5" Type="http://schemas.openxmlformats.org/officeDocument/2006/relationships/notesSlide" Target="../notesSlides/notesSlide2.xml"/><Relationship Id="rId10" Type="http://schemas.openxmlformats.org/officeDocument/2006/relationships/image" Target="../media/image12.png"/><Relationship Id="rId4" Type="http://schemas.openxmlformats.org/officeDocument/2006/relationships/slideLayout" Target="../slideLayouts/slideLayout3.xml"/><Relationship Id="rId9"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12.png"/><Relationship Id="rId5" Type="http://schemas.openxmlformats.org/officeDocument/2006/relationships/image" Target="../media/image17.jpg"/><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12.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audio" Target="../media/media6.m4a"/><Relationship Id="rId7" Type="http://schemas.openxmlformats.org/officeDocument/2006/relationships/image" Target="../media/image21.jpeg"/><Relationship Id="rId2" Type="http://schemas.microsoft.com/office/2007/relationships/media" Target="../media/media6.m4a"/><Relationship Id="rId1" Type="http://schemas.openxmlformats.org/officeDocument/2006/relationships/tags" Target="../tags/tag2.xml"/><Relationship Id="rId6" Type="http://schemas.openxmlformats.org/officeDocument/2006/relationships/image" Target="../media/image20.jpeg"/><Relationship Id="rId5" Type="http://schemas.openxmlformats.org/officeDocument/2006/relationships/notesSlide" Target="../notesSlides/notesSlide5.xml"/><Relationship Id="rId4"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3.xml"/><Relationship Id="rId7" Type="http://schemas.openxmlformats.org/officeDocument/2006/relationships/diagramQuickStyle" Target="../diagrams/quickStyle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image" Target="../media/image12.png"/><Relationship Id="rId4" Type="http://schemas.openxmlformats.org/officeDocument/2006/relationships/notesSlide" Target="../notesSlides/notesSlide6.xml"/><Relationship Id="rId9" Type="http://schemas.microsoft.com/office/2007/relationships/diagramDrawing" Target="../diagrams/drawing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12.png"/><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2.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661248"/>
            <a:ext cx="7779834" cy="648072"/>
          </a:xfrm>
        </p:spPr>
        <p:txBody>
          <a:bodyPr/>
          <a:lstStyle/>
          <a:p>
            <a:r>
              <a:rPr lang="en-GB" dirty="0"/>
              <a:t>Amanda Bishop</a:t>
            </a:r>
          </a:p>
          <a:p>
            <a:r>
              <a:rPr lang="en-GB" dirty="0"/>
              <a:t>WP Faculty Coordinator</a:t>
            </a: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2433030910"/>
      </p:ext>
    </p:extLst>
  </p:cSld>
  <p:clrMapOvr>
    <a:masterClrMapping/>
  </p:clrMapOvr>
  <p:transition spd="slow" advTm="173221">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916832"/>
            <a:ext cx="7772400" cy="1066800"/>
          </a:xfrm>
        </p:spPr>
        <p:txBody>
          <a:bodyPr/>
          <a:lstStyle/>
          <a:p>
            <a:r>
              <a:rPr lang="en-GB" dirty="0"/>
              <a:t>Ready, steady, go…….</a:t>
            </a:r>
          </a:p>
        </p:txBody>
      </p:sp>
      <p:pic>
        <p:nvPicPr>
          <p:cNvPr id="3074" name="Picture 2" descr="https://d2xm0co24ybbse.cloudfront.net/wp-content/uploads/2018/06/29180203/az-300x16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104" y="3501008"/>
            <a:ext cx="2857500" cy="1609726"/>
          </a:xfrm>
          <a:prstGeom prst="rect">
            <a:avLst/>
          </a:prstGeom>
          <a:noFill/>
          <a:extLst>
            <a:ext uri="{909E8E84-426E-40DD-AFC4-6F175D3DCCD1}">
              <a14:hiddenFill xmlns:a14="http://schemas.microsoft.com/office/drawing/2010/main">
                <a:solidFill>
                  <a:srgbClr val="FFFFFF"/>
                </a:solidFill>
              </a14:hiddenFill>
            </a:ext>
          </a:ex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3992210448"/>
      </p:ext>
    </p:extLst>
  </p:cSld>
  <p:clrMapOvr>
    <a:masterClrMapping/>
  </p:clrMapOvr>
  <p:transition spd="slow" advTm="4742">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4"/>
          </p:cNvPr>
          <p:cNvPicPr>
            <a:picLocks noChangeAspect="1"/>
          </p:cNvPicPr>
          <p:nvPr/>
        </p:nvPicPr>
        <p:blipFill>
          <a:blip r:embed="rId5"/>
          <a:stretch>
            <a:fillRect/>
          </a:stretch>
        </p:blipFill>
        <p:spPr>
          <a:xfrm>
            <a:off x="899592" y="980728"/>
            <a:ext cx="7524820" cy="3585195"/>
          </a:xfrm>
          <a:prstGeom prst="rect">
            <a:avLst/>
          </a:prstGeom>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3458172033"/>
      </p:ext>
    </p:extLst>
  </p:cSld>
  <p:clrMapOvr>
    <a:masterClrMapping/>
  </p:clrMapOvr>
  <p:transition spd="slow" advTm="18351">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060848"/>
            <a:ext cx="7772400" cy="1066800"/>
          </a:xfrm>
        </p:spPr>
        <p:txBody>
          <a:bodyPr/>
          <a:lstStyle/>
          <a:p>
            <a:r>
              <a:rPr lang="en-GB" dirty="0"/>
              <a:t>What is a University?</a:t>
            </a:r>
            <a:br>
              <a:rPr lang="en-GB" dirty="0"/>
            </a:br>
            <a:br>
              <a:rPr lang="en-GB" dirty="0"/>
            </a:br>
            <a:r>
              <a:rPr lang="en-GB" dirty="0"/>
              <a:t>What is a campus?</a:t>
            </a:r>
            <a:br>
              <a:rPr lang="en-GB" dirty="0"/>
            </a:br>
            <a:br>
              <a:rPr lang="en-GB" dirty="0"/>
            </a:br>
            <a:r>
              <a:rPr lang="en-GB" dirty="0"/>
              <a:t>What do you find on a campus?</a:t>
            </a: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3897874697"/>
      </p:ext>
    </p:extLst>
  </p:cSld>
  <p:clrMapOvr>
    <a:masterClrMapping/>
  </p:clrMapOvr>
  <p:transition spd="slow" advTm="34505">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2050 – University of the Future</a:t>
            </a:r>
          </a:p>
        </p:txBody>
      </p:sp>
      <p:pic>
        <p:nvPicPr>
          <p:cNvPr id="4100" name="Picture 4" descr="Image result for universit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1787866"/>
            <a:ext cx="3602549" cy="184556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university"/>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76056" y="3933056"/>
            <a:ext cx="3841792" cy="1920896"/>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Image result for university"/>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6818" y="4005064"/>
            <a:ext cx="4395182" cy="2363001"/>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Image result for university campu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35122" y="1340769"/>
            <a:ext cx="5120288" cy="2292666"/>
          </a:xfrm>
          <a:prstGeom prst="rect">
            <a:avLst/>
          </a:prstGeom>
          <a:noFill/>
          <a:extLst>
            <a:ext uri="{909E8E84-426E-40DD-AFC4-6F175D3DCCD1}">
              <a14:hiddenFill xmlns:a14="http://schemas.microsoft.com/office/drawing/2010/main">
                <a:solidFill>
                  <a:srgbClr val="FFFFFF"/>
                </a:solidFill>
              </a14:hiddenFill>
            </a:ext>
          </a:extLst>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2291658950"/>
      </p:ext>
    </p:extLst>
  </p:cSld>
  <p:clrMapOvr>
    <a:masterClrMapping/>
  </p:clrMapOvr>
  <p:transition spd="slow" advTm="34085">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2050 – University of the Future</a:t>
            </a:r>
          </a:p>
        </p:txBody>
      </p:sp>
      <p:sp>
        <p:nvSpPr>
          <p:cNvPr id="3" name="Content Placeholder 2"/>
          <p:cNvSpPr>
            <a:spLocks noGrp="1"/>
          </p:cNvSpPr>
          <p:nvPr>
            <p:ph idx="1"/>
          </p:nvPr>
        </p:nvSpPr>
        <p:spPr>
          <a:xfrm>
            <a:off x="685800" y="1124744"/>
            <a:ext cx="7772400" cy="4114800"/>
          </a:xfrm>
        </p:spPr>
        <p:txBody>
          <a:bodyPr/>
          <a:lstStyle/>
          <a:p>
            <a:pPr marL="0" indent="0">
              <a:buNone/>
            </a:pPr>
            <a:r>
              <a:rPr lang="en-GB" sz="2800" dirty="0"/>
              <a:t>You are going to come up with what your University would look like…</a:t>
            </a:r>
          </a:p>
          <a:p>
            <a:pPr marL="0" indent="0">
              <a:buNone/>
            </a:pPr>
            <a:r>
              <a:rPr lang="en-GB" sz="2800" dirty="0"/>
              <a:t>It must include:</a:t>
            </a:r>
          </a:p>
          <a:p>
            <a:pPr>
              <a:buFont typeface="Arial" panose="020B0604020202020204" pitchFamily="34" charset="0"/>
              <a:buChar char="•"/>
            </a:pPr>
            <a:r>
              <a:rPr lang="en-GB" sz="2800" dirty="0"/>
              <a:t>Name</a:t>
            </a:r>
          </a:p>
          <a:p>
            <a:pPr>
              <a:buFont typeface="Arial" panose="020B0604020202020204" pitchFamily="34" charset="0"/>
              <a:buChar char="•"/>
            </a:pPr>
            <a:r>
              <a:rPr lang="en-GB" sz="2800" dirty="0"/>
              <a:t>Location</a:t>
            </a:r>
          </a:p>
          <a:p>
            <a:pPr>
              <a:buFont typeface="Arial" panose="020B0604020202020204" pitchFamily="34" charset="0"/>
              <a:buChar char="•"/>
            </a:pPr>
            <a:r>
              <a:rPr lang="en-GB" sz="2800" dirty="0"/>
              <a:t>Building – which ones why?</a:t>
            </a:r>
          </a:p>
          <a:p>
            <a:pPr lvl="1">
              <a:buFont typeface="Arial" panose="020B0604020202020204" pitchFamily="34" charset="0"/>
              <a:buChar char="•"/>
            </a:pPr>
            <a:r>
              <a:rPr lang="en-GB" dirty="0"/>
              <a:t>What kind of study spaces?</a:t>
            </a:r>
          </a:p>
          <a:p>
            <a:pPr>
              <a:buFont typeface="Arial" panose="020B0604020202020204" pitchFamily="34" charset="0"/>
              <a:buChar char="•"/>
            </a:pPr>
            <a:r>
              <a:rPr lang="en-GB" sz="2800" dirty="0"/>
              <a:t>Facilities</a:t>
            </a:r>
          </a:p>
          <a:p>
            <a:pPr lvl="1">
              <a:buFont typeface="Arial" panose="020B0604020202020204" pitchFamily="34" charset="0"/>
              <a:buChar char="•"/>
            </a:pPr>
            <a:r>
              <a:rPr lang="en-GB" dirty="0"/>
              <a:t>i.e. sport centre, social hub, games rooms, green space, Halls </a:t>
            </a:r>
            <a:r>
              <a:rPr lang="en-GB" dirty="0" err="1"/>
              <a:t>etc</a:t>
            </a:r>
            <a:endParaRPr lang="en-GB" dirty="0"/>
          </a:p>
          <a:p>
            <a:pPr lvl="1">
              <a:buFont typeface="Arial" panose="020B0604020202020204" pitchFamily="34" charset="0"/>
              <a:buChar char="•"/>
            </a:pPr>
            <a:endParaRPr lang="en-GB"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354366504"/>
      </p:ext>
    </p:extLst>
  </p:cSld>
  <p:clrMapOvr>
    <a:masterClrMapping/>
  </p:clrMapOvr>
  <p:transition spd="slow" advTm="39864">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4"/>
          </p:cNvPr>
          <p:cNvPicPr>
            <a:picLocks noChangeAspect="1"/>
          </p:cNvPicPr>
          <p:nvPr/>
        </p:nvPicPr>
        <p:blipFill>
          <a:blip r:embed="rId5"/>
          <a:stretch>
            <a:fillRect/>
          </a:stretch>
        </p:blipFill>
        <p:spPr>
          <a:xfrm>
            <a:off x="467544" y="1052736"/>
            <a:ext cx="8296275" cy="4057650"/>
          </a:xfrm>
          <a:prstGeom prst="rect">
            <a:avLst/>
          </a:prstGeom>
        </p:spPr>
      </p:pic>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2451071672"/>
      </p:ext>
    </p:extLst>
  </p:cSld>
  <p:clrMapOvr>
    <a:masterClrMapping/>
  </p:clrMapOvr>
  <p:transition spd="slow" advTm="41874">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2050 – University of the Future</a:t>
            </a:r>
          </a:p>
        </p:txBody>
      </p:sp>
      <p:sp>
        <p:nvSpPr>
          <p:cNvPr id="3" name="Content Placeholder 2"/>
          <p:cNvSpPr>
            <a:spLocks noGrp="1"/>
          </p:cNvSpPr>
          <p:nvPr>
            <p:ph idx="1"/>
          </p:nvPr>
        </p:nvSpPr>
        <p:spPr>
          <a:xfrm>
            <a:off x="685800" y="1124744"/>
            <a:ext cx="7772400" cy="4114800"/>
          </a:xfrm>
        </p:spPr>
        <p:txBody>
          <a:bodyPr/>
          <a:lstStyle/>
          <a:p>
            <a:pPr marL="0" indent="0" algn="ctr">
              <a:buNone/>
            </a:pPr>
            <a:endParaRPr lang="en-GB" sz="6000" dirty="0"/>
          </a:p>
          <a:p>
            <a:pPr marL="0" indent="0" algn="ctr">
              <a:buNone/>
            </a:pPr>
            <a:r>
              <a:rPr lang="en-GB" sz="6000" dirty="0"/>
              <a:t>Feedback</a:t>
            </a:r>
          </a:p>
          <a:p>
            <a:pPr lvl="1">
              <a:buFont typeface="Arial" panose="020B0604020202020204" pitchFamily="34" charset="0"/>
              <a:buChar char="•"/>
            </a:pPr>
            <a:endParaRPr lang="en-GB" dirty="0"/>
          </a:p>
        </p:txBody>
      </p:sp>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3308072846"/>
      </p:ext>
    </p:extLst>
  </p:cSld>
  <p:clrMapOvr>
    <a:masterClrMapping/>
  </p:clrMapOvr>
  <p:transition spd="slow" advTm="145624">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Our Ambassadors</a:t>
            </a:r>
          </a:p>
        </p:txBody>
      </p:sp>
      <p:pic>
        <p:nvPicPr>
          <p:cNvPr id="6146" name="Picture 2" descr="Image result for warwick ambassado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2248" y="1340768"/>
            <a:ext cx="4759503" cy="4176464"/>
          </a:xfrm>
          <a:prstGeom prst="rect">
            <a:avLst/>
          </a:prstGeom>
          <a:noFill/>
          <a:extLst>
            <a:ext uri="{909E8E84-426E-40DD-AFC4-6F175D3DCCD1}">
              <a14:hiddenFill xmlns:a14="http://schemas.microsoft.com/office/drawing/2010/main">
                <a:solidFill>
                  <a:srgbClr val="FFFFFF"/>
                </a:solidFill>
              </a14:hiddenFill>
            </a:ext>
          </a:extLst>
        </p:spPr>
      </p:pic>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1488988796"/>
      </p:ext>
    </p:extLst>
  </p:cSld>
  <p:clrMapOvr>
    <a:masterClrMapping/>
  </p:clrMapOvr>
  <p:transition spd="slow" advTm="59992">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Campus Tour</a:t>
            </a:r>
          </a:p>
        </p:txBody>
      </p:sp>
      <p:pic>
        <p:nvPicPr>
          <p:cNvPr id="7170" name="Picture 2" descr="Related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800" y="1298350"/>
            <a:ext cx="4212466" cy="280831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48760" y="4293096"/>
            <a:ext cx="7488832" cy="1846659"/>
          </a:xfrm>
          <a:prstGeom prst="rect">
            <a:avLst/>
          </a:prstGeom>
          <a:noFill/>
        </p:spPr>
        <p:txBody>
          <a:bodyPr wrap="square" rtlCol="0">
            <a:spAutoFit/>
          </a:bodyPr>
          <a:lstStyle/>
          <a:p>
            <a:pPr algn="ctr"/>
            <a:r>
              <a:rPr lang="en-GB" sz="3200" dirty="0"/>
              <a:t>You can join us for our Virtual Open Days here:</a:t>
            </a:r>
          </a:p>
          <a:p>
            <a:pPr algn="ctr"/>
            <a:r>
              <a:rPr lang="en-GB" sz="3200" dirty="0"/>
              <a:t> </a:t>
            </a:r>
            <a:r>
              <a:rPr lang="en-GB" dirty="0"/>
              <a:t>https://</a:t>
            </a:r>
            <a:r>
              <a:rPr lang="en-GB"/>
              <a:t>warwick.ac.uk/study/undergraduate/visits/opendays/</a:t>
            </a:r>
            <a:endParaRPr lang="en-GB" dirty="0"/>
          </a:p>
          <a:p>
            <a:pPr algn="ctr"/>
            <a:endParaRPr lang="en-GB"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1581148686"/>
      </p:ext>
    </p:extLst>
  </p:cSld>
  <p:clrMapOvr>
    <a:masterClrMapping/>
  </p:clrMapOvr>
  <p:transition spd="slow" advTm="2902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Questions</a:t>
            </a:r>
          </a:p>
        </p:txBody>
      </p:sp>
      <p:sp>
        <p:nvSpPr>
          <p:cNvPr id="3" name="Content Placeholder 2"/>
          <p:cNvSpPr>
            <a:spLocks noGrp="1"/>
          </p:cNvSpPr>
          <p:nvPr>
            <p:ph idx="1"/>
          </p:nvPr>
        </p:nvSpPr>
        <p:spPr/>
        <p:txBody>
          <a:bodyPr/>
          <a:lstStyle/>
          <a:p>
            <a:r>
              <a:rPr lang="en-GB" dirty="0"/>
              <a:t>If you have any questions, please email the relevant University of your choice or if you have a general question, please ask your teacher.</a:t>
            </a:r>
          </a:p>
          <a:p>
            <a:r>
              <a:rPr lang="en-GB" dirty="0"/>
              <a:t>If you want to speak to someone at Warwick, please feel free to </a:t>
            </a:r>
            <a:r>
              <a:rPr lang="en-GB"/>
              <a:t>email </a:t>
            </a:r>
            <a:r>
              <a:rPr lang="en-GB">
                <a:solidFill>
                  <a:schemeClr val="accent6">
                    <a:lumMod val="75000"/>
                  </a:schemeClr>
                </a:solidFill>
              </a:rPr>
              <a:t>schools@warwick.ac.uk</a:t>
            </a:r>
            <a:r>
              <a:rPr lang="en-GB"/>
              <a:t> </a:t>
            </a:r>
            <a:r>
              <a:rPr lang="en-GB" dirty="0"/>
              <a:t>or look at our website.</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477574121"/>
      </p:ext>
    </p:extLst>
  </p:cSld>
  <p:clrMapOvr>
    <a:masterClrMapping/>
  </p:clrMapOvr>
  <p:transition spd="slow" advTm="16466">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784976" cy="1143000"/>
          </a:xfrm>
        </p:spPr>
        <p:txBody>
          <a:bodyPr>
            <a:noAutofit/>
          </a:bodyPr>
          <a:lstStyle/>
          <a:p>
            <a:pPr algn="ctr"/>
            <a:r>
              <a:rPr lang="en-GB" dirty="0">
                <a:solidFill>
                  <a:srgbClr val="7030A0"/>
                </a:solidFill>
              </a:rPr>
              <a:t>How do you get in to university? </a:t>
            </a:r>
          </a:p>
        </p:txBody>
      </p:sp>
      <p:graphicFrame>
        <p:nvGraphicFramePr>
          <p:cNvPr id="4" name="Table Placeholder 3"/>
          <p:cNvGraphicFramePr>
            <a:graphicFrameLocks noGrp="1"/>
          </p:cNvGraphicFramePr>
          <p:nvPr>
            <p:ph type="tbl" idx="1"/>
            <p:extLst>
              <p:ext uri="{D42A27DB-BD31-4B8C-83A1-F6EECF244321}">
                <p14:modId xmlns:p14="http://schemas.microsoft.com/office/powerpoint/2010/main" val="1856681022"/>
              </p:ext>
            </p:extLst>
          </p:nvPr>
        </p:nvGraphicFramePr>
        <p:xfrm>
          <a:off x="107504" y="1396839"/>
          <a:ext cx="8928992" cy="4525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2692446469"/>
      </p:ext>
    </p:extLst>
  </p:cSld>
  <p:clrMapOvr>
    <a:masterClrMapping/>
  </p:clrMapOvr>
  <mc:AlternateContent xmlns:mc="http://schemas.openxmlformats.org/markup-compatibility/2006" xmlns:p14="http://schemas.microsoft.com/office/powerpoint/2010/main">
    <mc:Choice Requires="p14">
      <p:transition p14:dur="0" advTm="54120"/>
    </mc:Choice>
    <mc:Fallback xmlns="">
      <p:transition advTm="541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59" name="Picture 15"/>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6863556" y="3336029"/>
            <a:ext cx="1804988" cy="1255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Rectangle 1028"/>
          <p:cNvSpPr>
            <a:spLocks noGrp="1" noChangeArrowheads="1"/>
          </p:cNvSpPr>
          <p:nvPr>
            <p:ph type="title"/>
          </p:nvPr>
        </p:nvSpPr>
        <p:spPr>
          <a:xfrm>
            <a:off x="304800" y="165101"/>
            <a:ext cx="8534400" cy="762000"/>
          </a:xfrm>
        </p:spPr>
        <p:txBody>
          <a:bodyPr/>
          <a:lstStyle/>
          <a:p>
            <a:r>
              <a:rPr lang="en-GB" altLang="en-US" b="1" dirty="0">
                <a:solidFill>
                  <a:srgbClr val="7030A0"/>
                </a:solidFill>
              </a:rPr>
              <a:t>Who might go to university?</a:t>
            </a:r>
          </a:p>
        </p:txBody>
      </p:sp>
      <p:sp>
        <p:nvSpPr>
          <p:cNvPr id="91139" name="Rectangle 1027"/>
          <p:cNvSpPr>
            <a:spLocks noGrp="1" noChangeArrowheads="1"/>
          </p:cNvSpPr>
          <p:nvPr>
            <p:ph idx="1"/>
          </p:nvPr>
        </p:nvSpPr>
        <p:spPr>
          <a:xfrm>
            <a:off x="0" y="4652963"/>
            <a:ext cx="9144000" cy="1319212"/>
          </a:xfrm>
        </p:spPr>
        <p:txBody>
          <a:bodyPr>
            <a:normAutofit fontScale="40000" lnSpcReduction="20000"/>
          </a:bodyPr>
          <a:lstStyle/>
          <a:p>
            <a:pPr algn="ctr">
              <a:lnSpc>
                <a:spcPct val="120000"/>
              </a:lnSpc>
              <a:buFontTx/>
              <a:buNone/>
              <a:defRPr/>
            </a:pPr>
            <a:r>
              <a:rPr lang="en-GB" sz="9000" b="1" dirty="0">
                <a:solidFill>
                  <a:srgbClr val="FF0000"/>
                </a:solidFill>
                <a:latin typeface="Arial" panose="020B0604020202020204" pitchFamily="34" charset="0"/>
                <a:cs typeface="Arial" panose="020B0604020202020204" pitchFamily="34" charset="0"/>
              </a:rPr>
              <a:t>	</a:t>
            </a:r>
            <a:r>
              <a:rPr lang="en-GB" sz="9000" b="1" dirty="0">
                <a:solidFill>
                  <a:srgbClr val="FF0000"/>
                </a:solidFill>
                <a:latin typeface="+mj-lt"/>
                <a:cs typeface="Arial" panose="020B0604020202020204" pitchFamily="34" charset="0"/>
              </a:rPr>
              <a:t>Anybody who wants to go can	</a:t>
            </a:r>
          </a:p>
          <a:p>
            <a:pPr algn="ctr">
              <a:lnSpc>
                <a:spcPct val="120000"/>
              </a:lnSpc>
              <a:buFontTx/>
              <a:buNone/>
              <a:defRPr/>
            </a:pPr>
            <a:r>
              <a:rPr lang="en-GB" sz="7000" b="1" dirty="0">
                <a:solidFill>
                  <a:schemeClr val="tx1"/>
                </a:solidFill>
                <a:latin typeface="+mj-lt"/>
                <a:cs typeface="Arial" panose="020B0604020202020204" pitchFamily="34" charset="0"/>
              </a:rPr>
              <a:t>That includes everybody in this room</a:t>
            </a:r>
            <a:r>
              <a:rPr lang="en-GB" dirty="0">
                <a:solidFill>
                  <a:schemeClr val="tx1"/>
                </a:solidFill>
                <a:latin typeface="+mj-lt"/>
              </a:rPr>
              <a:t>	</a:t>
            </a:r>
          </a:p>
        </p:txBody>
      </p:sp>
      <p:sp>
        <p:nvSpPr>
          <p:cNvPr id="9222" name="Rectangle 1030"/>
          <p:cNvSpPr>
            <a:spLocks noChangeArrowheads="1"/>
          </p:cNvSpPr>
          <p:nvPr/>
        </p:nvSpPr>
        <p:spPr bwMode="auto">
          <a:xfrm>
            <a:off x="0" y="30670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7" name="TextBox 6"/>
          <p:cNvSpPr txBox="1">
            <a:spLocks noChangeArrowheads="1"/>
          </p:cNvSpPr>
          <p:nvPr/>
        </p:nvSpPr>
        <p:spPr bwMode="auto">
          <a:xfrm>
            <a:off x="539750" y="1196975"/>
            <a:ext cx="2663825" cy="69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80000"/>
              </a:lnSpc>
            </a:pPr>
            <a:r>
              <a:rPr lang="en-GB" altLang="en-US" b="1" dirty="0">
                <a:latin typeface="+mj-lt"/>
              </a:rPr>
              <a:t>Only the most intelligent?</a:t>
            </a:r>
          </a:p>
        </p:txBody>
      </p:sp>
      <p:sp>
        <p:nvSpPr>
          <p:cNvPr id="9" name="Rectangle 8"/>
          <p:cNvSpPr>
            <a:spLocks noChangeArrowheads="1"/>
          </p:cNvSpPr>
          <p:nvPr/>
        </p:nvSpPr>
        <p:spPr bwMode="auto">
          <a:xfrm>
            <a:off x="5867400" y="2852738"/>
            <a:ext cx="2790825" cy="69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80000"/>
              </a:lnSpc>
            </a:pPr>
            <a:r>
              <a:rPr lang="en-GB" altLang="en-US" b="1" dirty="0">
                <a:latin typeface="+mj-lt"/>
              </a:rPr>
              <a:t>Only those whose parents have been?</a:t>
            </a:r>
          </a:p>
        </p:txBody>
      </p:sp>
      <p:sp>
        <p:nvSpPr>
          <p:cNvPr id="10" name="TextBox 9"/>
          <p:cNvSpPr txBox="1">
            <a:spLocks noChangeArrowheads="1"/>
          </p:cNvSpPr>
          <p:nvPr/>
        </p:nvSpPr>
        <p:spPr bwMode="auto">
          <a:xfrm>
            <a:off x="4787900" y="1125538"/>
            <a:ext cx="266382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GB" altLang="en-US" b="1" dirty="0">
                <a:latin typeface="+mj-lt"/>
              </a:rPr>
              <a:t>Only those whose families have lots of money?</a:t>
            </a:r>
          </a:p>
          <a:p>
            <a:endParaRPr lang="en-GB" altLang="en-US" dirty="0"/>
          </a:p>
        </p:txBody>
      </p:sp>
      <p:sp>
        <p:nvSpPr>
          <p:cNvPr id="11" name="TextBox 10"/>
          <p:cNvSpPr txBox="1">
            <a:spLocks noChangeArrowheads="1"/>
          </p:cNvSpPr>
          <p:nvPr/>
        </p:nvSpPr>
        <p:spPr bwMode="auto">
          <a:xfrm>
            <a:off x="900113" y="2608263"/>
            <a:ext cx="2808287"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GB" altLang="en-US" b="1" dirty="0">
                <a:latin typeface="+mj-lt"/>
              </a:rPr>
              <a:t>Only the most boring, nerdy person?</a:t>
            </a:r>
          </a:p>
          <a:p>
            <a:endParaRPr lang="en-GB" altLang="en-US" dirty="0"/>
          </a:p>
        </p:txBody>
      </p:sp>
      <p:pic>
        <p:nvPicPr>
          <p:cNvPr id="6157" name="Picture 13"/>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2755541" y="3083795"/>
            <a:ext cx="1354906" cy="135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3"/>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7164388" y="1417588"/>
            <a:ext cx="1203325" cy="101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8" name="Picture 14"/>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2585800" y="1196922"/>
            <a:ext cx="1194112" cy="1072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Audio 2">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0"/>
          <a:stretch>
            <a:fillRect/>
          </a:stretch>
        </p:blipFill>
        <p:spPr>
          <a:xfrm>
            <a:off x="8683625" y="6397625"/>
            <a:ext cx="244475" cy="244475"/>
          </a:xfrm>
          <a:prstGeom prst="rect">
            <a:avLst/>
          </a:prstGeom>
        </p:spPr>
      </p:pic>
    </p:spTree>
    <p:custDataLst>
      <p:tags r:id="rId1"/>
    </p:custDataLst>
    <p:extLst>
      <p:ext uri="{BB962C8B-B14F-4D97-AF65-F5344CB8AC3E}">
        <p14:creationId xmlns:p14="http://schemas.microsoft.com/office/powerpoint/2010/main" val="3454456012"/>
      </p:ext>
    </p:extLst>
  </p:cSld>
  <p:clrMapOvr>
    <a:masterClrMapping/>
  </p:clrMapOvr>
  <p:transition advTm="4417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500"/>
                                        <p:tgtEl>
                                          <p:spTgt spid="10">
                                            <p:txEl>
                                              <p:pRg st="0" end="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nodeType="withEffect">
                                  <p:stCondLst>
                                    <p:cond delay="0"/>
                                  </p:stCondLst>
                                  <p:childTnLst>
                                    <p:set>
                                      <p:cBhvr>
                                        <p:cTn id="21" dur="1" fill="hold">
                                          <p:stCondLst>
                                            <p:cond delay="0"/>
                                          </p:stCondLst>
                                        </p:cTn>
                                        <p:tgtEl>
                                          <p:spTgt spid="6157"/>
                                        </p:tgtEl>
                                        <p:attrNameLst>
                                          <p:attrName>style.visibility</p:attrName>
                                        </p:attrNameLst>
                                      </p:cBhvr>
                                      <p:to>
                                        <p:strVal val="visible"/>
                                      </p:to>
                                    </p:set>
                                    <p:animEffect transition="in" filter="fade">
                                      <p:cBhvr>
                                        <p:cTn id="22" dur="500"/>
                                        <p:tgtEl>
                                          <p:spTgt spid="615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nodeType="withEffect">
                                  <p:stCondLst>
                                    <p:cond delay="0"/>
                                  </p:stCondLst>
                                  <p:childTnLst>
                                    <p:set>
                                      <p:cBhvr>
                                        <p:cTn id="29" dur="1" fill="hold">
                                          <p:stCondLst>
                                            <p:cond delay="0"/>
                                          </p:stCondLst>
                                        </p:cTn>
                                        <p:tgtEl>
                                          <p:spTgt spid="6158"/>
                                        </p:tgtEl>
                                        <p:attrNameLst>
                                          <p:attrName>style.visibility</p:attrName>
                                        </p:attrNameLst>
                                      </p:cBhvr>
                                      <p:to>
                                        <p:strVal val="visible"/>
                                      </p:to>
                                    </p:set>
                                    <p:animEffect transition="in" filter="fade">
                                      <p:cBhvr>
                                        <p:cTn id="30" dur="500"/>
                                        <p:tgtEl>
                                          <p:spTgt spid="6158"/>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nodeType="withEffect">
                                  <p:stCondLst>
                                    <p:cond delay="0"/>
                                  </p:stCondLst>
                                  <p:childTnLst>
                                    <p:set>
                                      <p:cBhvr>
                                        <p:cTn id="37" dur="1" fill="hold">
                                          <p:stCondLst>
                                            <p:cond delay="0"/>
                                          </p:stCondLst>
                                        </p:cTn>
                                        <p:tgtEl>
                                          <p:spTgt spid="6159"/>
                                        </p:tgtEl>
                                        <p:attrNameLst>
                                          <p:attrName>style.visibility</p:attrName>
                                        </p:attrNameLst>
                                      </p:cBhvr>
                                      <p:to>
                                        <p:strVal val="visible"/>
                                      </p:to>
                                    </p:set>
                                    <p:animEffect transition="in" filter="fade">
                                      <p:cBhvr>
                                        <p:cTn id="38" dur="500"/>
                                        <p:tgtEl>
                                          <p:spTgt spid="6159"/>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0" presetClass="entr" presetSubtype="0" fill="hold" nodeType="clickEffect">
                                  <p:stCondLst>
                                    <p:cond delay="0"/>
                                  </p:stCondLst>
                                  <p:childTnLst>
                                    <p:set>
                                      <p:cBhvr>
                                        <p:cTn id="42" dur="1" fill="hold">
                                          <p:stCondLst>
                                            <p:cond delay="0"/>
                                          </p:stCondLst>
                                        </p:cTn>
                                        <p:tgtEl>
                                          <p:spTgt spid="91139">
                                            <p:txEl>
                                              <p:pRg st="0" end="0"/>
                                            </p:txEl>
                                          </p:spTgt>
                                        </p:tgtEl>
                                        <p:attrNameLst>
                                          <p:attrName>style.visibility</p:attrName>
                                        </p:attrNameLst>
                                      </p:cBhvr>
                                      <p:to>
                                        <p:strVal val="visible"/>
                                      </p:to>
                                    </p:set>
                                    <p:animEffect transition="in" filter="fade">
                                      <p:cBhvr>
                                        <p:cTn id="43" dur="500"/>
                                        <p:tgtEl>
                                          <p:spTgt spid="91139">
                                            <p:txEl>
                                              <p:pRg st="0" end="0"/>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91139">
                                            <p:txEl>
                                              <p:pRg st="1" end="1"/>
                                            </p:txEl>
                                          </p:spTgt>
                                        </p:tgtEl>
                                        <p:attrNameLst>
                                          <p:attrName>style.visibility</p:attrName>
                                        </p:attrNameLst>
                                      </p:cBhvr>
                                      <p:to>
                                        <p:strVal val="visible"/>
                                      </p:to>
                                    </p:set>
                                    <p:animEffect transition="in" filter="fade">
                                      <p:cBhvr>
                                        <p:cTn id="46" dur="500"/>
                                        <p:tgtEl>
                                          <p:spTgt spid="9113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47" fill="hold" display="0">
                  <p:stCondLst>
                    <p:cond delay="indefinite"/>
                  </p:stCondLst>
                  <p:endCondLst>
                    <p:cond evt="onStopAudio" delay="0">
                      <p:tgtEl>
                        <p:sldTgt/>
                      </p:tgtEl>
                    </p:cond>
                  </p:endCondLst>
                </p:cTn>
                <p:tgtEl>
                  <p:spTgt spid="3"/>
                </p:tgtEl>
              </p:cMediaNode>
            </p:audio>
          </p:childTnLst>
        </p:cTn>
      </p:par>
    </p:tnLst>
    <p:bldLst>
      <p:bldP spid="7" grpId="0"/>
      <p:bldP spid="9"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46976" y="1844824"/>
            <a:ext cx="2992224" cy="2880320"/>
          </a:xfrm>
          <a:prstGeom prst="rect">
            <a:avLst/>
          </a:prstGeom>
        </p:spPr>
      </p:pic>
      <p:sp>
        <p:nvSpPr>
          <p:cNvPr id="10244" name="Rectangle 4"/>
          <p:cNvSpPr>
            <a:spLocks noGrp="1" noChangeArrowheads="1"/>
          </p:cNvSpPr>
          <p:nvPr>
            <p:ph type="title"/>
          </p:nvPr>
        </p:nvSpPr>
        <p:spPr>
          <a:xfrm>
            <a:off x="304800" y="304800"/>
            <a:ext cx="8534400" cy="762000"/>
          </a:xfrm>
        </p:spPr>
        <p:txBody>
          <a:bodyPr/>
          <a:lstStyle/>
          <a:p>
            <a:r>
              <a:rPr lang="en-GB" altLang="en-US" sz="4000" b="1" dirty="0">
                <a:solidFill>
                  <a:srgbClr val="7030A0"/>
                </a:solidFill>
              </a:rPr>
              <a:t>Where can you go to university?</a:t>
            </a:r>
          </a:p>
        </p:txBody>
      </p:sp>
      <p:sp>
        <p:nvSpPr>
          <p:cNvPr id="10246" name="Rectangle 3"/>
          <p:cNvSpPr>
            <a:spLocks noGrp="1" noChangeArrowheads="1"/>
          </p:cNvSpPr>
          <p:nvPr>
            <p:ph idx="1"/>
          </p:nvPr>
        </p:nvSpPr>
        <p:spPr>
          <a:xfrm>
            <a:off x="304800" y="1268760"/>
            <a:ext cx="8460555" cy="4464050"/>
          </a:xfrm>
        </p:spPr>
        <p:txBody>
          <a:bodyPr/>
          <a:lstStyle/>
          <a:p>
            <a:pPr>
              <a:lnSpc>
                <a:spcPct val="80000"/>
              </a:lnSpc>
            </a:pPr>
            <a:r>
              <a:rPr lang="en-GB" altLang="en-US" sz="2800" dirty="0">
                <a:solidFill>
                  <a:schemeClr val="tx1"/>
                </a:solidFill>
                <a:latin typeface="+mj-lt"/>
              </a:rPr>
              <a:t>Almost anywhere - in the world…</a:t>
            </a:r>
          </a:p>
          <a:p>
            <a:pPr>
              <a:lnSpc>
                <a:spcPct val="80000"/>
              </a:lnSpc>
            </a:pPr>
            <a:r>
              <a:rPr lang="en-GB" altLang="en-US" sz="2800" dirty="0">
                <a:solidFill>
                  <a:schemeClr val="tx1"/>
                </a:solidFill>
                <a:latin typeface="+mj-lt"/>
              </a:rPr>
              <a:t>Over 150 different universities in the UK </a:t>
            </a:r>
          </a:p>
          <a:p>
            <a:pPr>
              <a:lnSpc>
                <a:spcPct val="80000"/>
              </a:lnSpc>
            </a:pPr>
            <a:r>
              <a:rPr lang="en-GB" altLang="en-US" sz="2800" dirty="0">
                <a:solidFill>
                  <a:schemeClr val="tx1"/>
                </a:solidFill>
                <a:latin typeface="+mj-lt"/>
              </a:rPr>
              <a:t>c. 50,000 different courses</a:t>
            </a:r>
          </a:p>
          <a:p>
            <a:pPr>
              <a:lnSpc>
                <a:spcPct val="80000"/>
              </a:lnSpc>
            </a:pPr>
            <a:r>
              <a:rPr lang="en-GB" altLang="en-US" sz="2800" dirty="0">
                <a:solidFill>
                  <a:schemeClr val="tx1"/>
                </a:solidFill>
                <a:latin typeface="+mj-lt"/>
              </a:rPr>
              <a:t>Over 150 Higher Education colleges</a:t>
            </a:r>
          </a:p>
          <a:p>
            <a:pPr>
              <a:lnSpc>
                <a:spcPct val="80000"/>
              </a:lnSpc>
            </a:pPr>
            <a:r>
              <a:rPr lang="en-GB" altLang="en-US" sz="2800" dirty="0">
                <a:solidFill>
                  <a:schemeClr val="tx1"/>
                </a:solidFill>
                <a:latin typeface="+mj-lt"/>
              </a:rPr>
              <a:t>New universities</a:t>
            </a:r>
          </a:p>
          <a:p>
            <a:pPr>
              <a:lnSpc>
                <a:spcPct val="80000"/>
              </a:lnSpc>
            </a:pPr>
            <a:r>
              <a:rPr lang="en-GB" altLang="en-US" sz="2800" dirty="0">
                <a:solidFill>
                  <a:schemeClr val="tx1"/>
                </a:solidFill>
                <a:latin typeface="+mj-lt"/>
              </a:rPr>
              <a:t>Old universities</a:t>
            </a:r>
          </a:p>
          <a:p>
            <a:pPr>
              <a:lnSpc>
                <a:spcPct val="80000"/>
              </a:lnSpc>
            </a:pPr>
            <a:r>
              <a:rPr lang="en-GB" altLang="en-US" sz="2800" dirty="0">
                <a:solidFill>
                  <a:schemeClr val="tx1"/>
                </a:solidFill>
                <a:latin typeface="+mj-lt"/>
              </a:rPr>
              <a:t>In the city</a:t>
            </a:r>
          </a:p>
          <a:p>
            <a:pPr>
              <a:lnSpc>
                <a:spcPct val="80000"/>
              </a:lnSpc>
            </a:pPr>
            <a:r>
              <a:rPr lang="en-GB" altLang="en-US" sz="2800" dirty="0">
                <a:latin typeface="+mj-lt"/>
              </a:rPr>
              <a:t>On a campus</a:t>
            </a:r>
            <a:endParaRPr lang="en-GB" altLang="en-US" sz="2800" dirty="0">
              <a:solidFill>
                <a:schemeClr val="tx1"/>
              </a:solidFill>
              <a:latin typeface="+mj-lt"/>
            </a:endParaRPr>
          </a:p>
          <a:p>
            <a:pPr>
              <a:lnSpc>
                <a:spcPct val="80000"/>
              </a:lnSpc>
            </a:pPr>
            <a:r>
              <a:rPr lang="en-GB" altLang="en-US" sz="2800" dirty="0">
                <a:solidFill>
                  <a:schemeClr val="tx1"/>
                </a:solidFill>
                <a:latin typeface="+mj-lt"/>
              </a:rPr>
              <a:t>By the sea</a:t>
            </a:r>
          </a:p>
          <a:p>
            <a:pPr>
              <a:lnSpc>
                <a:spcPct val="80000"/>
              </a:lnSpc>
              <a:buFontTx/>
              <a:buNone/>
            </a:pPr>
            <a:endParaRPr lang="en-GB" altLang="en-US" sz="900" dirty="0">
              <a:solidFill>
                <a:schemeClr val="tx1"/>
              </a:solidFill>
              <a:latin typeface="Arial" panose="020B0604020202020204" pitchFamily="34" charset="0"/>
            </a:endParaRPr>
          </a:p>
          <a:p>
            <a:pPr algn="ctr">
              <a:lnSpc>
                <a:spcPct val="80000"/>
              </a:lnSpc>
              <a:buFontTx/>
              <a:buNone/>
            </a:pPr>
            <a:r>
              <a:rPr lang="en-GB" altLang="en-US" sz="2800" b="1" i="1" dirty="0">
                <a:solidFill>
                  <a:schemeClr val="tx1"/>
                </a:solidFill>
                <a:latin typeface="+mj-lt"/>
              </a:rPr>
              <a:t>There’s a place out there that’s suitable for everybody</a:t>
            </a:r>
            <a:endParaRPr lang="en-GB" altLang="en-US" sz="2800" i="1" dirty="0">
              <a:solidFill>
                <a:schemeClr val="tx1"/>
              </a:solidFill>
              <a:latin typeface="+mj-lt"/>
            </a:endParaRPr>
          </a:p>
        </p:txBody>
      </p:sp>
      <p:sp>
        <p:nvSpPr>
          <p:cNvPr id="10245" name="Rectangle 10"/>
          <p:cNvSpPr>
            <a:spLocks noChangeArrowheads="1"/>
          </p:cNvSpPr>
          <p:nvPr/>
        </p:nvSpPr>
        <p:spPr bwMode="auto">
          <a:xfrm>
            <a:off x="0" y="30670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3530307155"/>
      </p:ext>
    </p:extLst>
  </p:cSld>
  <p:clrMapOvr>
    <a:masterClrMapping/>
  </p:clrMapOvr>
  <p:transition advTm="9401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4"/>
          <p:cNvSpPr>
            <a:spLocks noGrp="1" noChangeArrowheads="1"/>
          </p:cNvSpPr>
          <p:nvPr>
            <p:ph type="title"/>
          </p:nvPr>
        </p:nvSpPr>
        <p:spPr>
          <a:xfrm>
            <a:off x="684213" y="260350"/>
            <a:ext cx="7772400" cy="792386"/>
          </a:xfrm>
        </p:spPr>
        <p:txBody>
          <a:bodyPr/>
          <a:lstStyle/>
          <a:p>
            <a:r>
              <a:rPr lang="en-GB" altLang="en-US" b="1" dirty="0">
                <a:solidFill>
                  <a:srgbClr val="7030A0"/>
                </a:solidFill>
              </a:rPr>
              <a:t>Why go to university?</a:t>
            </a:r>
          </a:p>
        </p:txBody>
      </p:sp>
      <p:sp>
        <p:nvSpPr>
          <p:cNvPr id="10246" name="Rectangle 3"/>
          <p:cNvSpPr>
            <a:spLocks noGrp="1" noChangeArrowheads="1"/>
          </p:cNvSpPr>
          <p:nvPr>
            <p:ph sz="half" idx="1"/>
          </p:nvPr>
        </p:nvSpPr>
        <p:spPr>
          <a:xfrm>
            <a:off x="323850" y="1196975"/>
            <a:ext cx="5256213" cy="4248249"/>
          </a:xfrm>
        </p:spPr>
        <p:txBody>
          <a:bodyPr>
            <a:normAutofit fontScale="92500" lnSpcReduction="20000"/>
          </a:bodyPr>
          <a:lstStyle/>
          <a:p>
            <a:pPr>
              <a:lnSpc>
                <a:spcPct val="120000"/>
              </a:lnSpc>
              <a:defRPr/>
            </a:pPr>
            <a:r>
              <a:rPr lang="en-GB" dirty="0">
                <a:solidFill>
                  <a:schemeClr val="tx1"/>
                </a:solidFill>
                <a:latin typeface="+mj-lt"/>
              </a:rPr>
              <a:t>To learn more about a subject you enjoy </a:t>
            </a:r>
          </a:p>
          <a:p>
            <a:pPr>
              <a:lnSpc>
                <a:spcPct val="120000"/>
              </a:lnSpc>
              <a:defRPr/>
            </a:pPr>
            <a:r>
              <a:rPr lang="en-GB" dirty="0">
                <a:solidFill>
                  <a:schemeClr val="tx1"/>
                </a:solidFill>
                <a:latin typeface="+mj-lt"/>
              </a:rPr>
              <a:t>To gain highly valued qualifications</a:t>
            </a:r>
          </a:p>
          <a:p>
            <a:pPr>
              <a:lnSpc>
                <a:spcPct val="120000"/>
              </a:lnSpc>
              <a:defRPr/>
            </a:pPr>
            <a:r>
              <a:rPr lang="en-GB" dirty="0">
                <a:solidFill>
                  <a:schemeClr val="tx1"/>
                </a:solidFill>
                <a:latin typeface="+mj-lt"/>
              </a:rPr>
              <a:t>To prepare for your career</a:t>
            </a:r>
          </a:p>
          <a:p>
            <a:pPr>
              <a:lnSpc>
                <a:spcPct val="120000"/>
              </a:lnSpc>
              <a:defRPr/>
            </a:pPr>
            <a:r>
              <a:rPr lang="en-GB" dirty="0">
                <a:solidFill>
                  <a:schemeClr val="tx1"/>
                </a:solidFill>
                <a:latin typeface="+mj-lt"/>
              </a:rPr>
              <a:t>To earn more money</a:t>
            </a:r>
          </a:p>
          <a:p>
            <a:pPr>
              <a:lnSpc>
                <a:spcPct val="120000"/>
              </a:lnSpc>
              <a:defRPr/>
            </a:pPr>
            <a:r>
              <a:rPr lang="en-GB" dirty="0">
                <a:solidFill>
                  <a:schemeClr val="tx1"/>
                </a:solidFill>
                <a:latin typeface="+mj-lt"/>
              </a:rPr>
              <a:t>To make new friends and do new things</a:t>
            </a:r>
          </a:p>
          <a:p>
            <a:pPr>
              <a:lnSpc>
                <a:spcPct val="120000"/>
              </a:lnSpc>
              <a:defRPr/>
            </a:pPr>
            <a:r>
              <a:rPr lang="en-GB" dirty="0">
                <a:solidFill>
                  <a:schemeClr val="tx1"/>
                </a:solidFill>
                <a:latin typeface="+mj-lt"/>
              </a:rPr>
              <a:t>To gain independence</a:t>
            </a:r>
          </a:p>
        </p:txBody>
      </p:sp>
      <p:sp>
        <p:nvSpPr>
          <p:cNvPr id="11269" name="Rectangle 2053"/>
          <p:cNvSpPr>
            <a:spLocks noChangeArrowheads="1"/>
          </p:cNvSpPr>
          <p:nvPr/>
        </p:nvSpPr>
        <p:spPr bwMode="auto">
          <a:xfrm>
            <a:off x="0" y="30670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79840">
            <a:off x="5580063" y="1161099"/>
            <a:ext cx="3239595" cy="216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1167033">
            <a:off x="5570781" y="3465338"/>
            <a:ext cx="3240791" cy="216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2751140481"/>
      </p:ext>
    </p:extLst>
  </p:cSld>
  <p:clrMapOvr>
    <a:masterClrMapping/>
  </p:clrMapOvr>
  <p:transition advTm="8908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4"/>
          <p:cNvSpPr>
            <a:spLocks noGrp="1" noChangeArrowheads="1"/>
          </p:cNvSpPr>
          <p:nvPr>
            <p:ph type="title"/>
          </p:nvPr>
        </p:nvSpPr>
        <p:spPr>
          <a:xfrm>
            <a:off x="685800" y="142876"/>
            <a:ext cx="7772400" cy="1123950"/>
          </a:xfrm>
        </p:spPr>
        <p:txBody>
          <a:bodyPr>
            <a:normAutofit fontScale="90000"/>
          </a:bodyPr>
          <a:lstStyle/>
          <a:p>
            <a:br>
              <a:rPr lang="en-GB" altLang="en-US" b="1" dirty="0">
                <a:solidFill>
                  <a:schemeClr val="tx1"/>
                </a:solidFill>
                <a:latin typeface="Arial" panose="020B0604020202020204" pitchFamily="34" charset="0"/>
              </a:rPr>
            </a:br>
            <a:br>
              <a:rPr lang="en-GB" altLang="en-US" b="1" dirty="0">
                <a:solidFill>
                  <a:schemeClr val="tx1"/>
                </a:solidFill>
                <a:latin typeface="Arial" panose="020B0604020202020204" pitchFamily="34" charset="0"/>
              </a:rPr>
            </a:br>
            <a:r>
              <a:rPr lang="en-GB" altLang="en-US" b="1" dirty="0">
                <a:solidFill>
                  <a:srgbClr val="7030A0"/>
                </a:solidFill>
              </a:rPr>
              <a:t>Academic work</a:t>
            </a:r>
            <a:br>
              <a:rPr lang="en-GB" altLang="en-US" b="1" dirty="0">
                <a:solidFill>
                  <a:srgbClr val="7030A0"/>
                </a:solidFill>
              </a:rPr>
            </a:br>
            <a:r>
              <a:rPr lang="en-GB" altLang="en-US" sz="3200" b="1" dirty="0">
                <a:solidFill>
                  <a:srgbClr val="7030A0"/>
                </a:solidFill>
              </a:rPr>
              <a:t>Typical Timetable</a:t>
            </a:r>
            <a:br>
              <a:rPr lang="en-GB" altLang="en-US" b="1" dirty="0">
                <a:solidFill>
                  <a:schemeClr val="tx1"/>
                </a:solidFill>
                <a:latin typeface="Arial" panose="020B0604020202020204" pitchFamily="34" charset="0"/>
              </a:rPr>
            </a:br>
            <a:br>
              <a:rPr lang="en-GB" altLang="en-US" b="1" dirty="0">
                <a:solidFill>
                  <a:schemeClr val="tx1"/>
                </a:solidFill>
                <a:latin typeface="Arial" panose="020B0604020202020204" pitchFamily="34" charset="0"/>
              </a:rPr>
            </a:br>
            <a:endParaRPr lang="en-GB" altLang="en-US" b="1" dirty="0">
              <a:solidFill>
                <a:schemeClr val="tx1"/>
              </a:solidFill>
              <a:latin typeface="Arial" panose="020B0604020202020204" pitchFamily="34" charset="0"/>
            </a:endParaRPr>
          </a:p>
        </p:txBody>
      </p:sp>
      <p:sp>
        <p:nvSpPr>
          <p:cNvPr id="74755" name="Rectangle 3"/>
          <p:cNvSpPr>
            <a:spLocks noGrp="1" noChangeArrowheads="1"/>
          </p:cNvSpPr>
          <p:nvPr>
            <p:ph type="body" sz="half" idx="1"/>
          </p:nvPr>
        </p:nvSpPr>
        <p:spPr>
          <a:xfrm>
            <a:off x="251520" y="1266827"/>
            <a:ext cx="5041205" cy="4829174"/>
          </a:xfrm>
        </p:spPr>
        <p:txBody>
          <a:bodyPr>
            <a:normAutofit/>
          </a:bodyPr>
          <a:lstStyle/>
          <a:p>
            <a:pPr>
              <a:defRPr/>
            </a:pPr>
            <a:r>
              <a:rPr lang="en-GB" sz="2400" dirty="0">
                <a:solidFill>
                  <a:schemeClr val="tx1"/>
                </a:solidFill>
                <a:latin typeface="+mj-lt"/>
              </a:rPr>
              <a:t>Q. How many hours do you think the average university student spends in class each week?</a:t>
            </a:r>
          </a:p>
          <a:p>
            <a:pPr>
              <a:defRPr/>
            </a:pPr>
            <a:r>
              <a:rPr lang="en-GB" sz="2400" dirty="0">
                <a:solidFill>
                  <a:schemeClr val="tx1"/>
                </a:solidFill>
                <a:latin typeface="+mj-lt"/>
              </a:rPr>
              <a:t>A. </a:t>
            </a:r>
            <a:r>
              <a:rPr lang="en-GB" sz="2400" b="1" dirty="0">
                <a:solidFill>
                  <a:schemeClr val="tx1"/>
                </a:solidFill>
                <a:latin typeface="+mj-lt"/>
              </a:rPr>
              <a:t>10-15 </a:t>
            </a:r>
            <a:endParaRPr lang="en-GB" sz="2400" dirty="0">
              <a:solidFill>
                <a:schemeClr val="tx1"/>
              </a:solidFill>
              <a:latin typeface="+mj-lt"/>
            </a:endParaRPr>
          </a:p>
          <a:p>
            <a:pPr>
              <a:defRPr/>
            </a:pPr>
            <a:r>
              <a:rPr lang="en-GB" sz="2400" dirty="0">
                <a:solidFill>
                  <a:schemeClr val="tx1"/>
                </a:solidFill>
                <a:latin typeface="+mj-lt"/>
              </a:rPr>
              <a:t>Students have lots of ‘spare’ time</a:t>
            </a:r>
          </a:p>
          <a:p>
            <a:pPr lvl="1">
              <a:defRPr/>
            </a:pPr>
            <a:r>
              <a:rPr lang="en-GB" sz="2000" dirty="0">
                <a:solidFill>
                  <a:schemeClr val="tx1"/>
                </a:solidFill>
                <a:latin typeface="+mj-lt"/>
              </a:rPr>
              <a:t>independent study</a:t>
            </a:r>
          </a:p>
          <a:p>
            <a:pPr lvl="1">
              <a:defRPr/>
            </a:pPr>
            <a:r>
              <a:rPr lang="en-GB" sz="2000" dirty="0">
                <a:solidFill>
                  <a:schemeClr val="tx1"/>
                </a:solidFill>
                <a:latin typeface="+mj-lt"/>
              </a:rPr>
              <a:t>laundry, cooking, shopping, sleeping</a:t>
            </a:r>
          </a:p>
          <a:p>
            <a:pPr lvl="1">
              <a:defRPr/>
            </a:pPr>
            <a:r>
              <a:rPr lang="en-GB" sz="2000" dirty="0">
                <a:solidFill>
                  <a:schemeClr val="tx1"/>
                </a:solidFill>
                <a:latin typeface="+mj-lt"/>
              </a:rPr>
              <a:t>social activities</a:t>
            </a:r>
          </a:p>
          <a:p>
            <a:pPr lvl="1">
              <a:defRPr/>
            </a:pPr>
            <a:r>
              <a:rPr lang="en-GB" sz="2000" dirty="0">
                <a:solidFill>
                  <a:schemeClr val="tx1"/>
                </a:solidFill>
                <a:latin typeface="+mj-lt"/>
              </a:rPr>
              <a:t>sports</a:t>
            </a:r>
          </a:p>
          <a:p>
            <a:pPr lvl="1">
              <a:defRPr/>
            </a:pPr>
            <a:r>
              <a:rPr lang="en-GB" sz="2000" dirty="0">
                <a:solidFill>
                  <a:schemeClr val="tx1"/>
                </a:solidFill>
                <a:latin typeface="+mj-lt"/>
              </a:rPr>
              <a:t>employment</a:t>
            </a:r>
          </a:p>
        </p:txBody>
      </p:sp>
      <p:pic>
        <p:nvPicPr>
          <p:cNvPr id="12294" name="Picture 6" descr="M:\aoz\Student Admissions &amp; Recruitment Office SARO\Recruitment\Prospectus 2013\Images\20 Images\NSP-0230.JPG"/>
          <p:cNvPicPr>
            <a:picLocks noGrp="1" noChangeAspect="1" noChangeArrowheads="1"/>
          </p:cNvPicPr>
          <p:nvPr>
            <p:ph sz="half" idx="2"/>
          </p:nvPr>
        </p:nvPicPr>
        <p:blipFill>
          <a:blip r:embed="rId6">
            <a:extLst>
              <a:ext uri="{28A0092B-C50C-407E-A947-70E740481C1C}">
                <a14:useLocalDpi xmlns:a14="http://schemas.microsoft.com/office/drawing/2010/main" val="0"/>
              </a:ext>
            </a:extLst>
          </a:blip>
          <a:srcRect/>
          <a:stretch>
            <a:fillRect/>
          </a:stretch>
        </p:blipFill>
        <p:spPr>
          <a:xfrm rot="293030">
            <a:off x="5462319" y="1266826"/>
            <a:ext cx="3240088" cy="21605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293"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92725" y="3681414"/>
            <a:ext cx="3240000" cy="216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Audio 2">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8683625" y="6397625"/>
            <a:ext cx="244475" cy="244475"/>
          </a:xfrm>
          <a:prstGeom prst="rect">
            <a:avLst/>
          </a:prstGeom>
        </p:spPr>
      </p:pic>
    </p:spTree>
    <p:custDataLst>
      <p:tags r:id="rId1"/>
    </p:custDataLst>
    <p:extLst>
      <p:ext uri="{BB962C8B-B14F-4D97-AF65-F5344CB8AC3E}">
        <p14:creationId xmlns:p14="http://schemas.microsoft.com/office/powerpoint/2010/main" val="686184783"/>
      </p:ext>
    </p:extLst>
  </p:cSld>
  <p:clrMapOvr>
    <a:masterClrMapping/>
  </p:clrMapOvr>
  <p:transition advTm="64942"/>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4755">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4755">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475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4755">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4755">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4755">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4755">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475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9" fill="hold" display="0">
                  <p:stCondLst>
                    <p:cond delay="indefinite"/>
                  </p:stCondLst>
                  <p:endCondLst>
                    <p:cond evt="onStopAudio" delay="0">
                      <p:tgtEl>
                        <p:sldTgt/>
                      </p:tgtEl>
                    </p:cond>
                  </p:endCondLst>
                </p:cTn>
                <p:tgtEl>
                  <p:spTgt spid="3"/>
                </p:tgtEl>
              </p:cMediaNode>
            </p:audio>
          </p:childTnLst>
        </p:cTn>
      </p:par>
    </p:tnLst>
    <p:bldLst>
      <p:bldP spid="74755"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6" name="Rectangle 4"/>
          <p:cNvSpPr>
            <a:spLocks noGrp="1" noChangeArrowheads="1"/>
          </p:cNvSpPr>
          <p:nvPr>
            <p:ph type="title"/>
          </p:nvPr>
        </p:nvSpPr>
        <p:spPr>
          <a:xfrm>
            <a:off x="381000" y="0"/>
            <a:ext cx="7772400" cy="1143000"/>
          </a:xfrm>
          <a:noFill/>
        </p:spPr>
        <p:txBody>
          <a:bodyPr/>
          <a:lstStyle/>
          <a:p>
            <a:r>
              <a:rPr lang="en-GB" altLang="en-US" sz="4000" b="1" dirty="0">
                <a:solidFill>
                  <a:srgbClr val="7030A0"/>
                </a:solidFill>
              </a:rPr>
              <a:t>What’s life like as a student? </a:t>
            </a:r>
          </a:p>
        </p:txBody>
      </p:sp>
      <p:sp>
        <p:nvSpPr>
          <p:cNvPr id="4" name="Content Placeholder 3"/>
          <p:cNvSpPr>
            <a:spLocks noGrp="1"/>
          </p:cNvSpPr>
          <p:nvPr>
            <p:ph idx="1"/>
          </p:nvPr>
        </p:nvSpPr>
        <p:spPr>
          <a:xfrm>
            <a:off x="685800" y="5445224"/>
            <a:ext cx="7772400" cy="544974"/>
          </a:xfrm>
        </p:spPr>
        <p:txBody>
          <a:bodyPr>
            <a:normAutofit lnSpcReduction="10000"/>
          </a:bodyPr>
          <a:lstStyle/>
          <a:p>
            <a:pPr marL="0" indent="0">
              <a:buNone/>
            </a:pPr>
            <a:r>
              <a:rPr lang="en-GB" dirty="0"/>
              <a:t>Support and advice is available 24/7</a:t>
            </a:r>
          </a:p>
          <a:p>
            <a:pPr marL="0" indent="0">
              <a:buNone/>
            </a:pPr>
            <a:endParaRPr lang="en-GB" dirty="0"/>
          </a:p>
        </p:txBody>
      </p:sp>
      <p:sp>
        <p:nvSpPr>
          <p:cNvPr id="13317"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graphicFrame>
        <p:nvGraphicFramePr>
          <p:cNvPr id="3" name="Diagram 2"/>
          <p:cNvGraphicFramePr/>
          <p:nvPr>
            <p:extLst>
              <p:ext uri="{D42A27DB-BD31-4B8C-83A1-F6EECF244321}">
                <p14:modId xmlns:p14="http://schemas.microsoft.com/office/powerpoint/2010/main" val="3063880077"/>
              </p:ext>
            </p:extLst>
          </p:nvPr>
        </p:nvGraphicFramePr>
        <p:xfrm>
          <a:off x="210006" y="954617"/>
          <a:ext cx="8682474" cy="456261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3399055286"/>
      </p:ext>
    </p:extLst>
  </p:cSld>
  <p:clrMapOvr>
    <a:masterClrMapping/>
  </p:clrMapOvr>
  <p:transition advTm="13639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300" dirty="0">
                <a:solidFill>
                  <a:srgbClr val="7030A0"/>
                </a:solidFill>
              </a:rPr>
              <a:t>Post It Notes</a:t>
            </a:r>
          </a:p>
        </p:txBody>
      </p:sp>
      <p:sp>
        <p:nvSpPr>
          <p:cNvPr id="3" name="Content Placeholder 2"/>
          <p:cNvSpPr>
            <a:spLocks noGrp="1"/>
          </p:cNvSpPr>
          <p:nvPr>
            <p:ph idx="1"/>
          </p:nvPr>
        </p:nvSpPr>
        <p:spPr/>
        <p:txBody>
          <a:bodyPr/>
          <a:lstStyle/>
          <a:p>
            <a:r>
              <a:rPr lang="en-GB" dirty="0"/>
              <a:t>One question about University you would like to know…</a:t>
            </a:r>
          </a:p>
          <a:p>
            <a:pPr lvl="1"/>
            <a:r>
              <a:rPr lang="en-GB" dirty="0"/>
              <a:t>Courses</a:t>
            </a:r>
          </a:p>
          <a:p>
            <a:pPr lvl="1"/>
            <a:r>
              <a:rPr lang="en-GB" dirty="0"/>
              <a:t>Type of uni</a:t>
            </a:r>
          </a:p>
          <a:p>
            <a:pPr lvl="1"/>
            <a:r>
              <a:rPr lang="en-GB" dirty="0"/>
              <a:t>Student life style</a:t>
            </a:r>
          </a:p>
          <a:p>
            <a:pPr lvl="1"/>
            <a:r>
              <a:rPr lang="en-GB" dirty="0"/>
              <a:t>Location</a:t>
            </a:r>
          </a:p>
          <a:p>
            <a:pPr lvl="1"/>
            <a:r>
              <a:rPr lang="en-GB" dirty="0"/>
              <a:t>Campus</a:t>
            </a:r>
          </a:p>
        </p:txBody>
      </p:sp>
      <p:pic>
        <p:nvPicPr>
          <p:cNvPr id="1026" name="Picture 2" descr="Image result for advi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2420888"/>
            <a:ext cx="38100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611226769"/>
      </p:ext>
    </p:extLst>
  </p:cSld>
  <p:clrMapOvr>
    <a:masterClrMapping/>
  </p:clrMapOvr>
  <p:transition spd="slow" advTm="45195">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Courses</a:t>
            </a:r>
          </a:p>
        </p:txBody>
      </p:sp>
      <p:sp>
        <p:nvSpPr>
          <p:cNvPr id="3" name="Content Placeholder 2"/>
          <p:cNvSpPr>
            <a:spLocks noGrp="1"/>
          </p:cNvSpPr>
          <p:nvPr>
            <p:ph idx="1"/>
          </p:nvPr>
        </p:nvSpPr>
        <p:spPr>
          <a:xfrm>
            <a:off x="685799" y="1371600"/>
            <a:ext cx="2734457" cy="3929608"/>
          </a:xfrm>
        </p:spPr>
        <p:txBody>
          <a:bodyPr/>
          <a:lstStyle/>
          <a:p>
            <a:r>
              <a:rPr lang="en-GB" sz="2400" dirty="0"/>
              <a:t>Over 50,000</a:t>
            </a:r>
          </a:p>
          <a:p>
            <a:pPr marL="0" indent="0">
              <a:buNone/>
            </a:pPr>
            <a:endParaRPr lang="en-GB" sz="2400" dirty="0"/>
          </a:p>
          <a:p>
            <a:r>
              <a:rPr lang="en-GB" sz="2400" dirty="0"/>
              <a:t>A-Z Game……</a:t>
            </a:r>
          </a:p>
          <a:p>
            <a:pPr lvl="1"/>
            <a:r>
              <a:rPr lang="en-GB" sz="2400" dirty="0"/>
              <a:t>Over to you.</a:t>
            </a:r>
          </a:p>
          <a:p>
            <a:pPr lvl="1"/>
            <a:r>
              <a:rPr lang="en-GB" sz="2400" dirty="0"/>
              <a:t>You have 3 mins to list a course from A-Z</a:t>
            </a:r>
          </a:p>
        </p:txBody>
      </p:sp>
      <p:pic>
        <p:nvPicPr>
          <p:cNvPr id="4" name="Picture 3"/>
          <p:cNvPicPr>
            <a:picLocks noChangeAspect="1"/>
          </p:cNvPicPr>
          <p:nvPr/>
        </p:nvPicPr>
        <p:blipFill>
          <a:blip r:embed="rId4"/>
          <a:stretch>
            <a:fillRect/>
          </a:stretch>
        </p:blipFill>
        <p:spPr>
          <a:xfrm>
            <a:off x="3420257" y="548680"/>
            <a:ext cx="5723743" cy="6047284"/>
          </a:xfrm>
          <a:prstGeom prst="rect">
            <a:avLst/>
          </a:prstGeom>
        </p:spPr>
      </p:pic>
      <p:pic>
        <p:nvPicPr>
          <p:cNvPr id="5" name="Picture 4"/>
          <p:cNvPicPr>
            <a:picLocks noChangeAspect="1"/>
          </p:cNvPicPr>
          <p:nvPr/>
        </p:nvPicPr>
        <p:blipFill rotWithShape="1">
          <a:blip r:embed="rId5"/>
          <a:srcRect t="8590" r="27598" b="30166"/>
          <a:stretch/>
        </p:blipFill>
        <p:spPr>
          <a:xfrm>
            <a:off x="3436348" y="44624"/>
            <a:ext cx="1351676" cy="513346"/>
          </a:xfrm>
          <a:prstGeom prst="rect">
            <a:avLst/>
          </a:prstGeom>
        </p:spPr>
      </p:pic>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683625" y="6397625"/>
            <a:ext cx="244475" cy="244475"/>
          </a:xfrm>
          <a:prstGeom prst="rect">
            <a:avLst/>
          </a:prstGeom>
        </p:spPr>
      </p:pic>
    </p:spTree>
    <p:extLst>
      <p:ext uri="{BB962C8B-B14F-4D97-AF65-F5344CB8AC3E}">
        <p14:creationId xmlns:p14="http://schemas.microsoft.com/office/powerpoint/2010/main" val="3706394136"/>
      </p:ext>
    </p:extLst>
  </p:cSld>
  <p:clrMapOvr>
    <a:masterClrMapping/>
  </p:clrMapOvr>
  <p:transition spd="slow" advTm="169435">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9|6.8|7.2|2.3|7.6"/>
</p:tagLst>
</file>

<file path=ppt/tags/tag2.xml><?xml version="1.0" encoding="utf-8"?>
<p:tagLst xmlns:a="http://schemas.openxmlformats.org/drawingml/2006/main" xmlns:r="http://schemas.openxmlformats.org/officeDocument/2006/relationships" xmlns:p="http://schemas.openxmlformats.org/presentationml/2006/main">
  <p:tag name="TIMING" val="|4.8|7.1|22.6"/>
</p:tagLst>
</file>

<file path=ppt/theme/theme1.xml><?xml version="1.0" encoding="utf-8"?>
<a:theme xmlns:a="http://schemas.openxmlformats.org/drawingml/2006/main" name="template_Uni of 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plate_warwick_gold">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NewTemplate2015</Template>
  <TotalTime>1637</TotalTime>
  <Words>923</Words>
  <Application>Microsoft Office PowerPoint</Application>
  <PresentationFormat>On-screen Show (4:3)</PresentationFormat>
  <Paragraphs>133</Paragraphs>
  <Slides>19</Slides>
  <Notes>9</Notes>
  <HiddenSlides>0</HiddenSlides>
  <MMClips>19</MMClips>
  <ScaleCrop>false</ScaleCrop>
  <HeadingPairs>
    <vt:vector size="6" baseType="variant">
      <vt:variant>
        <vt:lpstr>Fonts Used</vt:lpstr>
      </vt:variant>
      <vt:variant>
        <vt:i4>3</vt:i4>
      </vt:variant>
      <vt:variant>
        <vt:lpstr>Theme</vt:lpstr>
      </vt:variant>
      <vt:variant>
        <vt:i4>6</vt:i4>
      </vt:variant>
      <vt:variant>
        <vt:lpstr>Slide Titles</vt:lpstr>
      </vt:variant>
      <vt:variant>
        <vt:i4>19</vt:i4>
      </vt:variant>
    </vt:vector>
  </HeadingPairs>
  <TitlesOfParts>
    <vt:vector size="28" baseType="lpstr">
      <vt:lpstr>Arial</vt:lpstr>
      <vt:lpstr>Calibri</vt:lpstr>
      <vt:lpstr>Times New Roman</vt:lpstr>
      <vt:lpstr>template_Uni of Warwick</vt:lpstr>
      <vt:lpstr>1_Custom Design</vt:lpstr>
      <vt:lpstr>Custom Design</vt:lpstr>
      <vt:lpstr>template_warwick_gold</vt:lpstr>
      <vt:lpstr>2_Custom Design</vt:lpstr>
      <vt:lpstr>3_Custom Design</vt:lpstr>
      <vt:lpstr>PowerPoint Presentation</vt:lpstr>
      <vt:lpstr>How do you get in to university? </vt:lpstr>
      <vt:lpstr>Who might go to university?</vt:lpstr>
      <vt:lpstr>Where can you go to university?</vt:lpstr>
      <vt:lpstr>Why go to university?</vt:lpstr>
      <vt:lpstr>  Academic work Typical Timetable  </vt:lpstr>
      <vt:lpstr>What’s life like as a student? </vt:lpstr>
      <vt:lpstr>Post It Notes</vt:lpstr>
      <vt:lpstr>Courses</vt:lpstr>
      <vt:lpstr>Ready, steady, go…….</vt:lpstr>
      <vt:lpstr>PowerPoint Presentation</vt:lpstr>
      <vt:lpstr>What is a University?  What is a campus?  What do you find on a campus?</vt:lpstr>
      <vt:lpstr>2050 – University of the Future</vt:lpstr>
      <vt:lpstr>2050 – University of the Future</vt:lpstr>
      <vt:lpstr>PowerPoint Presentation</vt:lpstr>
      <vt:lpstr>2050 – University of the Future</vt:lpstr>
      <vt:lpstr>Our Ambassadors</vt:lpstr>
      <vt:lpstr>Campus Tour</vt:lpstr>
      <vt:lpstr>Questions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Facilitating Independence</dc:title>
  <dc:creator>Hywel Rowles</dc:creator>
  <cp:lastModifiedBy>Sarah Glassborow</cp:lastModifiedBy>
  <cp:revision>108</cp:revision>
  <cp:lastPrinted>2014-12-09T11:56:19Z</cp:lastPrinted>
  <dcterms:created xsi:type="dcterms:W3CDTF">2014-03-10T15:39:41Z</dcterms:created>
  <dcterms:modified xsi:type="dcterms:W3CDTF">2020-07-21T09:26:29Z</dcterms:modified>
</cp:coreProperties>
</file>