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3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4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5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6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</p:sldMasterIdLst>
  <p:notesMasterIdLst>
    <p:notesMasterId r:id="rId15"/>
  </p:notesMasterIdLst>
  <p:handoutMasterIdLst>
    <p:handoutMasterId r:id="rId16"/>
  </p:handoutMasterIdLst>
  <p:sldIdLst>
    <p:sldId id="262" r:id="rId11"/>
    <p:sldId id="336" r:id="rId12"/>
    <p:sldId id="323" r:id="rId13"/>
    <p:sldId id="380" r:id="rId1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avender" id="{DF27C7D5-B301-0F4B-AA0B-9F4B850547A4}">
          <p14:sldIdLst>
            <p14:sldId id="262"/>
            <p14:sldId id="336"/>
            <p14:sldId id="323"/>
            <p14:sldId id="380"/>
          </p14:sldIdLst>
        </p14:section>
        <p14:section name="Blue" id="{E71AD5FB-737A-EE40-BC96-7F117B9C97FE}">
          <p14:sldIdLst/>
        </p14:section>
        <p14:section name="Green" id="{3D352DFF-B416-D346-BAA5-C4A1A502E74F}">
          <p14:sldIdLst/>
        </p14:section>
        <p14:section name="Yellow" id="{45827EED-3254-2D48-B20C-27FF2F0542F5}">
          <p14:sldIdLst/>
        </p14:section>
        <p14:section name="Coral" id="{6F808D31-5624-5543-A22F-BFDC3869E295}">
          <p14:sldIdLst/>
        </p14:section>
        <p14:section name="Purple" id="{A3F9A47D-752D-DC41-9132-53AC10FA915F}">
          <p14:sldIdLst/>
        </p14:section>
        <p14:section name="White" id="{6DB83866-5AAC-FC4C-94F2-B98DE37EED89}">
          <p14:sldIdLst/>
        </p14:section>
        <p14:section name="Black" id="{AED667F0-7735-E04F-A613-085AB7E22BD8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FC9FCF26-F0F8-4972-3715-BDE043EC4023}" name="Lawson, Holly" initials="LH" userId="S::u2271473@live.warwick.ac.uk::0de7dddd-20ce-43a4-8d85-02704f67e7b2" providerId="AD"/>
  <p188:author id="{F73A01AF-3AAF-8A96-B34A-4ECD0F6DD2D2}" name="Bodely, Ana" initials="BA" userId="S::u2172734@live.warwick.ac.uk::08ec00ae-aea7-4bf9-9869-9b75fae083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C0C0C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4"/>
    <p:restoredTop sz="94719"/>
  </p:normalViewPr>
  <p:slideViewPr>
    <p:cSldViewPr snapToGrid="0">
      <p:cViewPr varScale="1">
        <p:scale>
          <a:sx n="59" d="100"/>
          <a:sy n="59" d="100"/>
        </p:scale>
        <p:origin x="5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/>
          <a:lstStyle/>
          <a:p>
            <a:fld id="{AD8E2137-41E1-4346-A1D3-FC14883ECB30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CC7F7-0CB9-DA6D-2028-B059ECE334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200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vox 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72F2E-3F20-0DC0-CFA3-D11D49B01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DD3D74-F972-E096-E828-44B6C11A3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657D-8E22-4681-BD7E-16E8F6F56673}" type="datetimeFigureOut">
              <a:rPr lang="en-FI" smtClean="0"/>
              <a:t>07/28/2025</a:t>
            </a:fld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087A18-8950-3A86-D6FB-14BF0F08B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9F6BC-1B26-1DC3-0C4B-4C12F07C7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D3D6-B89C-4D82-B254-B84B3D342745}" type="slidenum">
              <a:rPr lang="en-FI" smtClean="0"/>
              <a:t>‹#›</a:t>
            </a:fld>
            <a:endParaRPr lang="en-FI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ADAFE8-3608-FDE7-C3ED-12BD6811F7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798320"/>
            <a:ext cx="10515600" cy="4429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0882331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1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4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77.xml"/><Relationship Id="rId20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1.xml"/><Relationship Id="rId19" Type="http://schemas.openxmlformats.org/officeDocument/2006/relationships/slideLayout" Target="../slideLayouts/slideLayout80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1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84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97.xml"/><Relationship Id="rId20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91.xml"/><Relationship Id="rId19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04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20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19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slideLayout" Target="../slideLayouts/slideLayout134.xml"/><Relationship Id="rId18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24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33.xml"/><Relationship Id="rId17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23.xml"/><Relationship Id="rId16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31.xml"/><Relationship Id="rId19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slideLayout" Target="../slideLayouts/slideLayout1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  <p:sldLayoutId id="2147483982" r:id="rId2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0161F2-D84D-EB79-CC8F-8751015568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4000" dirty="0"/>
              <a:t>Student Survey 2025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5D1BC9-819A-F4BC-F31F-3EA2C4168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1104213"/>
          </a:xfrm>
        </p:spPr>
        <p:txBody>
          <a:bodyPr/>
          <a:lstStyle/>
          <a:p>
            <a:r>
              <a:rPr lang="en-GB" sz="4400" dirty="0"/>
              <a:t>Warwick Summer School</a:t>
            </a:r>
            <a:br>
              <a:rPr lang="en-GB" sz="4400" dirty="0"/>
            </a:br>
            <a:r>
              <a:rPr lang="en-GB" sz="4400" dirty="0"/>
              <a:t>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D411A6D-3956-0E15-DF63-74E094939C2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8168" y="0"/>
            <a:ext cx="4014099" cy="6354450"/>
          </a:xfrm>
        </p:spPr>
      </p:pic>
    </p:spTree>
    <p:extLst>
      <p:ext uri="{BB962C8B-B14F-4D97-AF65-F5344CB8AC3E}">
        <p14:creationId xmlns:p14="http://schemas.microsoft.com/office/powerpoint/2010/main" val="107953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183D9-DCB2-C6C8-7A75-B32F307A8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3167AAE-3AFA-C378-1875-9DEF3D99F05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71DF1BA-FABB-9393-8C0C-E0572061A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Please tell us what you think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573F51C-A84E-DE7A-D4FE-D356684D8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We value your feedback and want to hear what you think about the Warwick Summer Programme to help us make it event better in future years.</a:t>
            </a:r>
          </a:p>
          <a:p>
            <a:endParaRPr lang="en-US" sz="32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GB" dirty="0"/>
          </a:p>
        </p:txBody>
      </p:sp>
      <p:sp>
        <p:nvSpPr>
          <p:cNvPr id="3" name="Footer Placeholder 28">
            <a:extLst>
              <a:ext uri="{FF2B5EF4-FFF2-40B4-BE49-F238E27FC236}">
                <a16:creationId xmlns:a16="http://schemas.microsoft.com/office/drawing/2014/main" id="{EFC92417-5B02-BA7D-3FA2-917C84EE2A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Slide Number Placeholder 29">
            <a:extLst>
              <a:ext uri="{FF2B5EF4-FFF2-40B4-BE49-F238E27FC236}">
                <a16:creationId xmlns:a16="http://schemas.microsoft.com/office/drawing/2014/main" id="{A303AA94-69EE-BA03-84C1-A8DAC4DEB9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951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A person writing on paper and using a computer&#10;&#10;AI-generated content may be incorrect.">
            <a:extLst>
              <a:ext uri="{FF2B5EF4-FFF2-40B4-BE49-F238E27FC236}">
                <a16:creationId xmlns:a16="http://schemas.microsoft.com/office/drawing/2014/main" id="{4C2D5E9A-686C-D12A-5809-52598D7432C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"/>
          <a:stretch>
            <a:fillRect/>
          </a:stretch>
        </p:blipFill>
        <p:spPr>
          <a:xfrm>
            <a:off x="5981999" y="10"/>
            <a:ext cx="4554000" cy="6857990"/>
          </a:xfrm>
          <a:prstGeom prst="rect">
            <a:avLst/>
          </a:prstGeom>
          <a:noFill/>
        </p:spPr>
      </p:pic>
      <p:sp>
        <p:nvSpPr>
          <p:cNvPr id="41" name="Title 2">
            <a:extLst>
              <a:ext uri="{FF2B5EF4-FFF2-40B4-BE49-F238E27FC236}">
                <a16:creationId xmlns:a16="http://schemas.microsoft.com/office/drawing/2014/main" id="{73F4557D-BC8B-D36C-2740-E67BBDBDC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4860001" cy="383567"/>
          </a:xfrm>
        </p:spPr>
        <p:txBody>
          <a:bodyPr wrap="square" anchor="t">
            <a:normAutofit/>
          </a:bodyPr>
          <a:lstStyle/>
          <a:p>
            <a:r>
              <a:rPr lang="en-US" sz="1700"/>
              <a:t>To access the survey use the QR code provided</a:t>
            </a:r>
          </a:p>
        </p:txBody>
      </p:sp>
      <p:pic>
        <p:nvPicPr>
          <p:cNvPr id="6" name="Content Placeholder 5" descr="Qr code with pencils in a holder on a table&#10;&#10;AI-generated content may be incorrect.">
            <a:extLst>
              <a:ext uri="{FF2B5EF4-FFF2-40B4-BE49-F238E27FC236}">
                <a16:creationId xmlns:a16="http://schemas.microsoft.com/office/drawing/2014/main" id="{F1779F2B-9941-6411-889C-0C4C9591B1E0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3"/>
          <a:srcRect t="26080" b="5655"/>
          <a:stretch>
            <a:fillRect/>
          </a:stretch>
        </p:blipFill>
        <p:spPr>
          <a:xfrm>
            <a:off x="499733" y="2138376"/>
            <a:ext cx="4860001" cy="3317700"/>
          </a:xfrm>
          <a:noFill/>
        </p:spPr>
      </p:pic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C6033092-A3B8-0EA5-B177-62B4875E75F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99732" y="1408771"/>
            <a:ext cx="4860002" cy="56445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Please complete this during your final lecture taster session</a:t>
            </a:r>
            <a:endParaRPr lang="en-US"/>
          </a:p>
        </p:txBody>
      </p:sp>
      <p:sp>
        <p:nvSpPr>
          <p:cNvPr id="50" name="Footer Placeholder 5">
            <a:extLst>
              <a:ext uri="{FF2B5EF4-FFF2-40B4-BE49-F238E27FC236}">
                <a16:creationId xmlns:a16="http://schemas.microsoft.com/office/drawing/2014/main" id="{3D563B14-8793-0209-8C3B-E1E48E8B6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47EDB0-A208-4610-339B-FE3594C7E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898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E06A-3AF7-E374-9360-14B94FC6F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47AE4C1-A1E5-A340-C9D0-E18F7EC813D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6021" y="-1"/>
            <a:ext cx="4549978" cy="5368546"/>
          </a:xfrm>
        </p:spPr>
      </p:pic>
    </p:spTree>
    <p:extLst>
      <p:ext uri="{BB962C8B-B14F-4D97-AF65-F5344CB8AC3E}">
        <p14:creationId xmlns:p14="http://schemas.microsoft.com/office/powerpoint/2010/main" val="3445352705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1" width="525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444E69E-229D-49CF-8663-2B591F6753EA}">
  <we:reference id="3e0fcce7-415c-4081-926c-b4e449c650e4" version="1.1.0.2" store="EXCatalog" storeType="EXCatalog"/>
  <we:alternateReferences>
    <we:reference id="WA200004709" version="1.1.0.2" store="en-US" storeType="OMEX"/>
  </we:alternateReferences>
  <we:properties>
    <we:property name="Office.AutoShowTaskpaneWithDocument" value="true"/>
  </we:properties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B4BF58A71F8D4C9E5FF238AF288B76" ma:contentTypeVersion="22" ma:contentTypeDescription="Create a new document." ma:contentTypeScope="" ma:versionID="75dd2b2da8d72b428a99a6704988b584">
  <xsd:schema xmlns:xsd="http://www.w3.org/2001/XMLSchema" xmlns:xs="http://www.w3.org/2001/XMLSchema" xmlns:p="http://schemas.microsoft.com/office/2006/metadata/properties" xmlns:ns2="37474e49-8773-40b5-80dd-b3da054a27d9" xmlns:ns3="1b726ae5-efc6-4001-9296-3a0a1a72f713" targetNamespace="http://schemas.microsoft.com/office/2006/metadata/properties" ma:root="true" ma:fieldsID="8f4e4c93928aaae76b69a09a1cce49e1" ns2:_="" ns3:_="">
    <xsd:import namespace="37474e49-8773-40b5-80dd-b3da054a27d9"/>
    <xsd:import namespace="1b726ae5-efc6-4001-9296-3a0a1a72f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_Flow_SignoffStatus" minOccurs="0"/>
                <xsd:element ref="ns2:Attendee_x0028_s_x0029_" minOccurs="0"/>
                <xsd:element ref="ns2:Dat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474e49-8773-40b5-80dd-b3da054a27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_Flow_SignoffStatus" ma:index="17" nillable="true" ma:displayName="Sign-off status" ma:internalName="_x0024_Resources_x003a_core_x002c_Signoff_Status_x003b_">
      <xsd:simpleType>
        <xsd:restriction base="dms:Text"/>
      </xsd:simpleType>
    </xsd:element>
    <xsd:element name="Attendee_x0028_s_x0029_" ma:index="18" nillable="true" ma:displayName="Attendee(s)" ma:description="Use this field to let colleagues know who attended the conference" ma:format="Dropdown" ma:internalName="Attendee_x0028_s_x0029_">
      <xsd:simpleType>
        <xsd:restriction base="dms:Text">
          <xsd:maxLength value="255"/>
        </xsd:restriction>
      </xsd:simpleType>
    </xsd:element>
    <xsd:element name="Date" ma:index="19" nillable="true" ma:displayName="Date" ma:format="DateOnly" ma:internalName="Date">
      <xsd:simpleType>
        <xsd:restriction base="dms:DateTime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2130268e-efe1-4b92-8d0a-654ec7ae27bd}" ma:internalName="TaxCatchAll" ma:showField="CatchAllData" ma:web="1b726ae5-efc6-4001-9296-3a0a1a72f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7474e49-8773-40b5-80dd-b3da054a27d9">
      <Terms xmlns="http://schemas.microsoft.com/office/infopath/2007/PartnerControls"/>
    </lcf76f155ced4ddcb4097134ff3c332f>
    <TaxCatchAll xmlns="1b726ae5-efc6-4001-9296-3a0a1a72f713" xsi:nil="true"/>
    <Date xmlns="37474e49-8773-40b5-80dd-b3da054a27d9" xsi:nil="true"/>
    <Attendee_x0028_s_x0029_ xmlns="37474e49-8773-40b5-80dd-b3da054a27d9" xsi:nil="true"/>
    <_Flow_SignoffStatus xmlns="37474e49-8773-40b5-80dd-b3da054a27d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CA5865-2589-4273-B243-3B9FDA18A4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474e49-8773-40b5-80dd-b3da054a27d9"/>
    <ds:schemaRef ds:uri="1b726ae5-efc6-4001-9296-3a0a1a72f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299F2F-53D8-4F04-89F8-F8961CB59FBC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1b726ae5-efc6-4001-9296-3a0a1a72f713"/>
    <ds:schemaRef ds:uri="http://purl.org/dc/elements/1.1/"/>
    <ds:schemaRef ds:uri="http://schemas.microsoft.com/office/infopath/2007/PartnerControls"/>
    <ds:schemaRef ds:uri="37474e49-8773-40b5-80dd-b3da054a27d9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62</Words>
  <Application>Microsoft Office PowerPoint</Application>
  <PresentationFormat>Widescreen</PresentationFormat>
  <Paragraphs>15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Aptos</vt:lpstr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Warwick Summer School  </vt:lpstr>
      <vt:lpstr>Please tell us what you think</vt:lpstr>
      <vt:lpstr>To access the survey use the QR code provided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lastModifiedBy>Wallace, Fiona</cp:lastModifiedBy>
  <cp:revision>24</cp:revision>
  <cp:lastPrinted>2025-07-04T07:17:06Z</cp:lastPrinted>
  <dcterms:created xsi:type="dcterms:W3CDTF">2025-03-11T16:19:18Z</dcterms:created>
  <dcterms:modified xsi:type="dcterms:W3CDTF">2025-07-28T15:58:54Z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0x01010015B4BF58A71F8D4C9E5FF238AF288B76</vt:lpwstr>
  </property>
  <property fmtid="{D5CDD505-2E9C-101B-9397-08002B2CF9AE}" pid="3" name="MediaServiceImageTags">
    <vt:lpwstr/>
  </property>
</Properties>
</file>