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3.xml" ContentType="application/vnd.openxmlformats-officedocument.them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4.xml" ContentType="application/vnd.openxmlformats-officedocument.them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5.xml" ContentType="application/vnd.openxmlformats-officedocument.them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6.xml" ContentType="application/vnd.openxmlformats-officedocument.them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81" r:id="rId5"/>
    <p:sldMasterId id="2147483806" r:id="rId6"/>
    <p:sldMasterId id="2147483831" r:id="rId7"/>
    <p:sldMasterId id="2147483856" r:id="rId8"/>
    <p:sldMasterId id="2147483881" r:id="rId9"/>
  </p:sldMasterIdLst>
  <p:notesMasterIdLst>
    <p:notesMasterId r:id="rId42"/>
  </p:notesMasterIdLst>
  <p:handoutMasterIdLst>
    <p:handoutMasterId r:id="rId43"/>
  </p:handoutMasterIdLst>
  <p:sldIdLst>
    <p:sldId id="335" r:id="rId10"/>
    <p:sldId id="338" r:id="rId11"/>
    <p:sldId id="340" r:id="rId12"/>
    <p:sldId id="341" r:id="rId13"/>
    <p:sldId id="818" r:id="rId14"/>
    <p:sldId id="820" r:id="rId15"/>
    <p:sldId id="819" r:id="rId16"/>
    <p:sldId id="822" r:id="rId17"/>
    <p:sldId id="824" r:id="rId18"/>
    <p:sldId id="823" r:id="rId19"/>
    <p:sldId id="821" r:id="rId20"/>
    <p:sldId id="817" r:id="rId21"/>
    <p:sldId id="826" r:id="rId22"/>
    <p:sldId id="816" r:id="rId23"/>
    <p:sldId id="815" r:id="rId24"/>
    <p:sldId id="827" r:id="rId25"/>
    <p:sldId id="828" r:id="rId26"/>
    <p:sldId id="831" r:id="rId27"/>
    <p:sldId id="830" r:id="rId28"/>
    <p:sldId id="829" r:id="rId29"/>
    <p:sldId id="834" r:id="rId30"/>
    <p:sldId id="832" r:id="rId31"/>
    <p:sldId id="835" r:id="rId32"/>
    <p:sldId id="833" r:id="rId33"/>
    <p:sldId id="838" r:id="rId34"/>
    <p:sldId id="837" r:id="rId35"/>
    <p:sldId id="836" r:id="rId36"/>
    <p:sldId id="839" r:id="rId37"/>
    <p:sldId id="841" r:id="rId38"/>
    <p:sldId id="840" r:id="rId39"/>
    <p:sldId id="360" r:id="rId40"/>
    <p:sldId id="334" r:id="rId41"/>
  </p:sldIdLst>
  <p:sldSz cx="12192000" cy="6858000"/>
  <p:notesSz cx="6858000" cy="9144000"/>
  <p:custDataLst>
    <p:tags r:id="rId4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513FA30C-6103-448B-8BE6-B9AC89BE9187}">
          <p14:sldIdLst>
            <p14:sldId id="335"/>
            <p14:sldId id="338"/>
            <p14:sldId id="340"/>
            <p14:sldId id="341"/>
            <p14:sldId id="818"/>
            <p14:sldId id="820"/>
            <p14:sldId id="819"/>
            <p14:sldId id="822"/>
            <p14:sldId id="824"/>
            <p14:sldId id="823"/>
            <p14:sldId id="821"/>
            <p14:sldId id="817"/>
            <p14:sldId id="826"/>
            <p14:sldId id="816"/>
            <p14:sldId id="815"/>
            <p14:sldId id="827"/>
            <p14:sldId id="828"/>
            <p14:sldId id="831"/>
            <p14:sldId id="830"/>
            <p14:sldId id="829"/>
            <p14:sldId id="834"/>
            <p14:sldId id="832"/>
            <p14:sldId id="835"/>
            <p14:sldId id="833"/>
            <p14:sldId id="838"/>
            <p14:sldId id="837"/>
            <p14:sldId id="836"/>
            <p14:sldId id="839"/>
            <p14:sldId id="841"/>
            <p14:sldId id="840"/>
            <p14:sldId id="360"/>
            <p14:sldId id="33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7F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86" autoAdjust="0"/>
    <p:restoredTop sz="95917" autoAdjust="0"/>
  </p:normalViewPr>
  <p:slideViewPr>
    <p:cSldViewPr snapToGrid="0">
      <p:cViewPr varScale="1">
        <p:scale>
          <a:sx n="72" d="100"/>
          <a:sy n="72" d="100"/>
        </p:scale>
        <p:origin x="612" y="45"/>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17" d="100"/>
          <a:sy n="117" d="100"/>
        </p:scale>
        <p:origin x="4224"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microsoft.com/office/2018/10/relationships/authors" Target="author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viewProps" Target="viewProps.xml"/><Relationship Id="rId20" Type="http://schemas.openxmlformats.org/officeDocument/2006/relationships/slide" Target="slides/slide11.xml"/><Relationship Id="rId41" Type="http://schemas.openxmlformats.org/officeDocument/2006/relationships/slide" Target="slides/slide32.xml"/><Relationship Id="rId1" Type="http://schemas.openxmlformats.org/officeDocument/2006/relationships/customXml" Target="../customXml/item1.xml"/><Relationship Id="rId6"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B0FDA3-7E2D-4988-891B-AC7E9C94D796}" type="doc">
      <dgm:prSet loTypeId="urn:microsoft.com/office/officeart/2011/layout/HexagonRadial" loCatId="cycle" qsTypeId="urn:microsoft.com/office/officeart/2005/8/quickstyle/simple1" qsCatId="simple" csTypeId="urn:microsoft.com/office/officeart/2005/8/colors/accent1_2" csCatId="accent1" phldr="1"/>
      <dgm:spPr/>
      <dgm:t>
        <a:bodyPr/>
        <a:lstStyle/>
        <a:p>
          <a:endParaRPr lang="en-US"/>
        </a:p>
      </dgm:t>
    </dgm:pt>
    <dgm:pt modelId="{2B1A9B05-DBB5-49FF-8ABC-E26E4A6134D1}">
      <dgm:prSet phldrT="[Text]" custT="1"/>
      <dgm:spPr>
        <a:solidFill>
          <a:schemeClr val="tx2"/>
        </a:solidFill>
      </dgm:spPr>
      <dgm:t>
        <a:bodyPr/>
        <a:lstStyle/>
        <a:p>
          <a:r>
            <a:rPr lang="en-US" sz="2000" dirty="0"/>
            <a:t>ESG Risks</a:t>
          </a:r>
        </a:p>
      </dgm:t>
    </dgm:pt>
    <dgm:pt modelId="{34B08BBF-CFE7-4C97-803A-E630B9735E29}" type="parTrans" cxnId="{01D2312E-2E47-41D4-A893-386D05296736}">
      <dgm:prSet/>
      <dgm:spPr/>
      <dgm:t>
        <a:bodyPr/>
        <a:lstStyle/>
        <a:p>
          <a:endParaRPr lang="en-US"/>
        </a:p>
      </dgm:t>
    </dgm:pt>
    <dgm:pt modelId="{A0C49BDE-934F-42BF-B747-D95DF0BE5147}" type="sibTrans" cxnId="{01D2312E-2E47-41D4-A893-386D05296736}">
      <dgm:prSet/>
      <dgm:spPr/>
      <dgm:t>
        <a:bodyPr/>
        <a:lstStyle/>
        <a:p>
          <a:endParaRPr lang="en-US"/>
        </a:p>
      </dgm:t>
    </dgm:pt>
    <dgm:pt modelId="{C17ED263-54F1-4B6F-B321-76B1C2AF5E24}">
      <dgm:prSet phldrT="[Text]"/>
      <dgm:spPr>
        <a:solidFill>
          <a:schemeClr val="accent3"/>
        </a:solidFill>
      </dgm:spPr>
      <dgm:t>
        <a:bodyPr/>
        <a:lstStyle/>
        <a:p>
          <a:r>
            <a:rPr lang="en-US" dirty="0"/>
            <a:t>Climate Change</a:t>
          </a:r>
        </a:p>
      </dgm:t>
    </dgm:pt>
    <dgm:pt modelId="{E84B9B5B-53C0-4D24-B19C-4C4B82283594}" type="parTrans" cxnId="{ED2615D6-9F02-4235-87F0-10171DBCB5F1}">
      <dgm:prSet/>
      <dgm:spPr/>
      <dgm:t>
        <a:bodyPr/>
        <a:lstStyle/>
        <a:p>
          <a:endParaRPr lang="en-US"/>
        </a:p>
      </dgm:t>
    </dgm:pt>
    <dgm:pt modelId="{E927C067-EB04-4690-A1E8-339367D5108B}" type="sibTrans" cxnId="{ED2615D6-9F02-4235-87F0-10171DBCB5F1}">
      <dgm:prSet/>
      <dgm:spPr/>
      <dgm:t>
        <a:bodyPr/>
        <a:lstStyle/>
        <a:p>
          <a:endParaRPr lang="en-US"/>
        </a:p>
      </dgm:t>
    </dgm:pt>
    <dgm:pt modelId="{DA95BF85-229D-4E5B-BD45-F2458B90D510}">
      <dgm:prSet phldrT="[Text]"/>
      <dgm:spPr>
        <a:solidFill>
          <a:schemeClr val="accent2">
            <a:lumMod val="20000"/>
            <a:lumOff val="80000"/>
          </a:schemeClr>
        </a:solidFill>
      </dgm:spPr>
      <dgm:t>
        <a:bodyPr/>
        <a:lstStyle/>
        <a:p>
          <a:r>
            <a:rPr lang="en-US" dirty="0">
              <a:solidFill>
                <a:schemeClr val="accent1"/>
              </a:solidFill>
            </a:rPr>
            <a:t>Environmental Impacts</a:t>
          </a:r>
        </a:p>
      </dgm:t>
    </dgm:pt>
    <dgm:pt modelId="{C2203E23-8E41-412C-A467-F241FA1485B1}" type="parTrans" cxnId="{DD756A3F-F42D-4CD8-88CA-66C4908CE069}">
      <dgm:prSet/>
      <dgm:spPr/>
      <dgm:t>
        <a:bodyPr/>
        <a:lstStyle/>
        <a:p>
          <a:endParaRPr lang="en-US"/>
        </a:p>
      </dgm:t>
    </dgm:pt>
    <dgm:pt modelId="{4BBDCF9C-99F3-4683-B60E-1CD55DE6F60B}" type="sibTrans" cxnId="{DD756A3F-F42D-4CD8-88CA-66C4908CE069}">
      <dgm:prSet/>
      <dgm:spPr/>
      <dgm:t>
        <a:bodyPr/>
        <a:lstStyle/>
        <a:p>
          <a:endParaRPr lang="en-US"/>
        </a:p>
      </dgm:t>
    </dgm:pt>
    <dgm:pt modelId="{F151404D-969A-41D3-A9D1-D39996490F9D}">
      <dgm:prSet phldrT="[Text]"/>
      <dgm:spPr>
        <a:solidFill>
          <a:schemeClr val="accent3">
            <a:lumMod val="20000"/>
            <a:lumOff val="80000"/>
          </a:schemeClr>
        </a:solidFill>
      </dgm:spPr>
      <dgm:t>
        <a:bodyPr/>
        <a:lstStyle/>
        <a:p>
          <a:r>
            <a:rPr lang="en-US" dirty="0">
              <a:solidFill>
                <a:schemeClr val="accent1"/>
              </a:solidFill>
            </a:rPr>
            <a:t>Health and Safety</a:t>
          </a:r>
        </a:p>
      </dgm:t>
    </dgm:pt>
    <dgm:pt modelId="{79A51BFB-13CC-4944-8F6E-08A477DBA908}" type="parTrans" cxnId="{D363E5EF-9919-4FB7-8586-E3513CF0ABA3}">
      <dgm:prSet/>
      <dgm:spPr/>
      <dgm:t>
        <a:bodyPr/>
        <a:lstStyle/>
        <a:p>
          <a:endParaRPr lang="en-US"/>
        </a:p>
      </dgm:t>
    </dgm:pt>
    <dgm:pt modelId="{86399A65-7084-4BD5-8766-56FBEDB8B6CE}" type="sibTrans" cxnId="{D363E5EF-9919-4FB7-8586-E3513CF0ABA3}">
      <dgm:prSet/>
      <dgm:spPr/>
      <dgm:t>
        <a:bodyPr/>
        <a:lstStyle/>
        <a:p>
          <a:endParaRPr lang="en-US"/>
        </a:p>
      </dgm:t>
    </dgm:pt>
    <dgm:pt modelId="{0C7B43BA-AECD-41C5-9607-2453B29514FD}">
      <dgm:prSet phldrT="[Text]"/>
      <dgm:spPr>
        <a:solidFill>
          <a:schemeClr val="accent2">
            <a:lumMod val="60000"/>
            <a:lumOff val="40000"/>
          </a:schemeClr>
        </a:solidFill>
      </dgm:spPr>
      <dgm:t>
        <a:bodyPr/>
        <a:lstStyle/>
        <a:p>
          <a:r>
            <a:rPr lang="en-US" dirty="0"/>
            <a:t>Communities</a:t>
          </a:r>
        </a:p>
      </dgm:t>
    </dgm:pt>
    <dgm:pt modelId="{0118F1C2-A717-47D2-95CB-5EEAF1B035B0}" type="parTrans" cxnId="{7F3F86A3-547C-4982-A484-A7B300A5D40A}">
      <dgm:prSet/>
      <dgm:spPr/>
      <dgm:t>
        <a:bodyPr/>
        <a:lstStyle/>
        <a:p>
          <a:endParaRPr lang="en-US"/>
        </a:p>
      </dgm:t>
    </dgm:pt>
    <dgm:pt modelId="{400004AB-8E3E-427E-A18F-4F928942E12A}" type="sibTrans" cxnId="{7F3F86A3-547C-4982-A484-A7B300A5D40A}">
      <dgm:prSet/>
      <dgm:spPr/>
      <dgm:t>
        <a:bodyPr/>
        <a:lstStyle/>
        <a:p>
          <a:endParaRPr lang="en-US"/>
        </a:p>
      </dgm:t>
    </dgm:pt>
    <dgm:pt modelId="{3BBCFD3C-D728-4157-A90E-F82E5DED9D32}">
      <dgm:prSet phldrT="[Text]"/>
      <dgm:spPr>
        <a:solidFill>
          <a:schemeClr val="accent2"/>
        </a:solidFill>
      </dgm:spPr>
      <dgm:t>
        <a:bodyPr/>
        <a:lstStyle/>
        <a:p>
          <a:r>
            <a:rPr lang="en-US" dirty="0"/>
            <a:t>Board Quality</a:t>
          </a:r>
        </a:p>
      </dgm:t>
    </dgm:pt>
    <dgm:pt modelId="{C49790D7-DF69-4753-A3A0-6AF404AFC9B0}" type="parTrans" cxnId="{1CDAFBEF-808A-41A7-A236-02B76960640F}">
      <dgm:prSet/>
      <dgm:spPr/>
      <dgm:t>
        <a:bodyPr/>
        <a:lstStyle/>
        <a:p>
          <a:endParaRPr lang="en-US"/>
        </a:p>
      </dgm:t>
    </dgm:pt>
    <dgm:pt modelId="{F9C84651-60A4-4A43-8124-DAE89D807A12}" type="sibTrans" cxnId="{1CDAFBEF-808A-41A7-A236-02B76960640F}">
      <dgm:prSet/>
      <dgm:spPr/>
      <dgm:t>
        <a:bodyPr/>
        <a:lstStyle/>
        <a:p>
          <a:endParaRPr lang="en-US"/>
        </a:p>
      </dgm:t>
    </dgm:pt>
    <dgm:pt modelId="{2453BFAE-5E2C-43D4-82C0-57ACCB453978}">
      <dgm:prSet phldrT="[Text]"/>
      <dgm:spPr>
        <a:solidFill>
          <a:schemeClr val="accent6"/>
        </a:solidFill>
      </dgm:spPr>
      <dgm:t>
        <a:bodyPr/>
        <a:lstStyle/>
        <a:p>
          <a:r>
            <a:rPr lang="en-US" dirty="0"/>
            <a:t>Shareholder Rights</a:t>
          </a:r>
        </a:p>
      </dgm:t>
    </dgm:pt>
    <dgm:pt modelId="{A12C854F-6649-473A-A18B-5274712715A7}" type="parTrans" cxnId="{09445AE7-9E5D-4EC2-9EC5-B576FC10F95E}">
      <dgm:prSet/>
      <dgm:spPr/>
      <dgm:t>
        <a:bodyPr/>
        <a:lstStyle/>
        <a:p>
          <a:endParaRPr lang="en-US"/>
        </a:p>
      </dgm:t>
    </dgm:pt>
    <dgm:pt modelId="{BA6C1A88-46F4-49C0-8910-03D591EBD537}" type="sibTrans" cxnId="{09445AE7-9E5D-4EC2-9EC5-B576FC10F95E}">
      <dgm:prSet/>
      <dgm:spPr/>
      <dgm:t>
        <a:bodyPr/>
        <a:lstStyle/>
        <a:p>
          <a:endParaRPr lang="en-US"/>
        </a:p>
      </dgm:t>
    </dgm:pt>
    <dgm:pt modelId="{252BC679-2629-490D-9973-7B41C0F3A9C9}" type="pres">
      <dgm:prSet presAssocID="{EDB0FDA3-7E2D-4988-891B-AC7E9C94D796}" presName="Name0" presStyleCnt="0">
        <dgm:presLayoutVars>
          <dgm:chMax val="1"/>
          <dgm:chPref val="1"/>
          <dgm:dir/>
          <dgm:animOne val="branch"/>
          <dgm:animLvl val="lvl"/>
        </dgm:presLayoutVars>
      </dgm:prSet>
      <dgm:spPr/>
    </dgm:pt>
    <dgm:pt modelId="{8BF22671-3A5F-49CF-B54B-AB1514F9B079}" type="pres">
      <dgm:prSet presAssocID="{2B1A9B05-DBB5-49FF-8ABC-E26E4A6134D1}" presName="Parent" presStyleLbl="node0" presStyleIdx="0" presStyleCnt="1" custScaleX="79924" custScaleY="77360" custLinFactNeighborX="-306" custLinFactNeighborY="21935">
        <dgm:presLayoutVars>
          <dgm:chMax val="6"/>
          <dgm:chPref val="6"/>
        </dgm:presLayoutVars>
      </dgm:prSet>
      <dgm:spPr/>
    </dgm:pt>
    <dgm:pt modelId="{504A3C8C-A7CD-4413-9E58-438550060BB8}" type="pres">
      <dgm:prSet presAssocID="{C17ED263-54F1-4B6F-B321-76B1C2AF5E24}" presName="Accent1" presStyleCnt="0"/>
      <dgm:spPr/>
    </dgm:pt>
    <dgm:pt modelId="{1CA3B562-31CC-4C27-A41C-B9539D7BCCD2}" type="pres">
      <dgm:prSet presAssocID="{C17ED263-54F1-4B6F-B321-76B1C2AF5E24}" presName="Accent" presStyleLbl="bgShp" presStyleIdx="0" presStyleCnt="6"/>
      <dgm:spPr/>
    </dgm:pt>
    <dgm:pt modelId="{6300DDF3-365F-4974-9A0A-D3DE9B265212}" type="pres">
      <dgm:prSet presAssocID="{C17ED263-54F1-4B6F-B321-76B1C2AF5E24}" presName="Child1" presStyleLbl="node1" presStyleIdx="0" presStyleCnt="6" custScaleX="79924" custScaleY="77360" custLinFactNeighborX="-5430" custLinFactNeighborY="40277">
        <dgm:presLayoutVars>
          <dgm:chMax val="0"/>
          <dgm:chPref val="0"/>
          <dgm:bulletEnabled val="1"/>
        </dgm:presLayoutVars>
      </dgm:prSet>
      <dgm:spPr/>
    </dgm:pt>
    <dgm:pt modelId="{79983F0A-6F0D-443E-9E21-986CF11C43E4}" type="pres">
      <dgm:prSet presAssocID="{DA95BF85-229D-4E5B-BD45-F2458B90D510}" presName="Accent2" presStyleCnt="0"/>
      <dgm:spPr/>
    </dgm:pt>
    <dgm:pt modelId="{5F9F8B53-2C69-4B99-9875-C520404EADEF}" type="pres">
      <dgm:prSet presAssocID="{DA95BF85-229D-4E5B-BD45-F2458B90D510}" presName="Accent" presStyleLbl="bgShp" presStyleIdx="1" presStyleCnt="6" custScaleX="79923" custScaleY="77360" custLinFactNeighborX="-21901" custLinFactNeighborY="87837"/>
      <dgm:spPr/>
    </dgm:pt>
    <dgm:pt modelId="{6C4C9436-FEDF-41AD-9F3E-C7423E79E14D}" type="pres">
      <dgm:prSet presAssocID="{DA95BF85-229D-4E5B-BD45-F2458B90D510}" presName="Child2" presStyleLbl="node1" presStyleIdx="1" presStyleCnt="6" custScaleX="79924" custScaleY="77360" custLinFactNeighborX="-20540" custLinFactNeighborY="34665">
        <dgm:presLayoutVars>
          <dgm:chMax val="0"/>
          <dgm:chPref val="0"/>
          <dgm:bulletEnabled val="1"/>
        </dgm:presLayoutVars>
      </dgm:prSet>
      <dgm:spPr/>
    </dgm:pt>
    <dgm:pt modelId="{A0721D7D-071A-4199-B0CC-2C26DFDFAFEA}" type="pres">
      <dgm:prSet presAssocID="{F151404D-969A-41D3-A9D1-D39996490F9D}" presName="Accent3" presStyleCnt="0"/>
      <dgm:spPr/>
    </dgm:pt>
    <dgm:pt modelId="{1C58C144-F063-4103-879D-F8766A9C722F}" type="pres">
      <dgm:prSet presAssocID="{F151404D-969A-41D3-A9D1-D39996490F9D}" presName="Accent" presStyleLbl="bgShp" presStyleIdx="2" presStyleCnt="6" custScaleX="79923" custScaleY="77360" custLinFactNeighborX="-43802" custLinFactNeighborY="76541"/>
      <dgm:spPr/>
    </dgm:pt>
    <dgm:pt modelId="{4DD1D570-8587-4A63-BBB5-754C2819E7E5}" type="pres">
      <dgm:prSet presAssocID="{F151404D-969A-41D3-A9D1-D39996490F9D}" presName="Child3" presStyleLbl="node1" presStyleIdx="2" presStyleCnt="6" custScaleX="79924" custScaleY="77360" custLinFactNeighborX="-17926" custLinFactNeighborY="16103">
        <dgm:presLayoutVars>
          <dgm:chMax val="0"/>
          <dgm:chPref val="0"/>
          <dgm:bulletEnabled val="1"/>
        </dgm:presLayoutVars>
      </dgm:prSet>
      <dgm:spPr/>
    </dgm:pt>
    <dgm:pt modelId="{8631E15F-E986-4623-9964-336F29298DCD}" type="pres">
      <dgm:prSet presAssocID="{0C7B43BA-AECD-41C5-9607-2453B29514FD}" presName="Accent4" presStyleCnt="0"/>
      <dgm:spPr/>
    </dgm:pt>
    <dgm:pt modelId="{A7081DB6-2F7E-4733-A453-7F2372B61D1D}" type="pres">
      <dgm:prSet presAssocID="{0C7B43BA-AECD-41C5-9607-2453B29514FD}" presName="Accent" presStyleLbl="bgShp" presStyleIdx="3" presStyleCnt="6" custScaleX="79923" custScaleY="77360" custLinFactNeighborX="-37313" custLinFactNeighborY="27524"/>
      <dgm:spPr/>
    </dgm:pt>
    <dgm:pt modelId="{DADD3432-EC57-4957-9087-4590BF5BE9BD}" type="pres">
      <dgm:prSet presAssocID="{0C7B43BA-AECD-41C5-9607-2453B29514FD}" presName="Child4" presStyleLbl="node1" presStyleIdx="3" presStyleCnt="6" custScaleX="79924" custScaleY="77360" custLinFactNeighborX="-5430" custLinFactNeighborY="7511">
        <dgm:presLayoutVars>
          <dgm:chMax val="0"/>
          <dgm:chPref val="0"/>
          <dgm:bulletEnabled val="1"/>
        </dgm:presLayoutVars>
      </dgm:prSet>
      <dgm:spPr/>
    </dgm:pt>
    <dgm:pt modelId="{3A48CC51-E35F-4D12-BB4B-FEC951987CDD}" type="pres">
      <dgm:prSet presAssocID="{3BBCFD3C-D728-4157-A90E-F82E5DED9D32}" presName="Accent5" presStyleCnt="0"/>
      <dgm:spPr/>
    </dgm:pt>
    <dgm:pt modelId="{D29BB41F-48B5-4D79-903F-A131C5D3E341}" type="pres">
      <dgm:prSet presAssocID="{3BBCFD3C-D728-4157-A90E-F82E5DED9D32}" presName="Accent" presStyleLbl="bgShp" presStyleIdx="4" presStyleCnt="6" custScaleX="79923" custScaleY="77360" custLinFactNeighborX="-811" custLinFactNeighborY="27271"/>
      <dgm:spPr/>
    </dgm:pt>
    <dgm:pt modelId="{421F4B5A-9AB8-40E9-8C6C-A749928257ED}" type="pres">
      <dgm:prSet presAssocID="{3BBCFD3C-D728-4157-A90E-F82E5DED9D32}" presName="Child5" presStyleLbl="node1" presStyleIdx="4" presStyleCnt="6" custScaleX="79924" custScaleY="77360" custLinFactNeighborX="9710" custLinFactNeighborY="26463">
        <dgm:presLayoutVars>
          <dgm:chMax val="0"/>
          <dgm:chPref val="0"/>
          <dgm:bulletEnabled val="1"/>
        </dgm:presLayoutVars>
      </dgm:prSet>
      <dgm:spPr/>
    </dgm:pt>
    <dgm:pt modelId="{49EB22EA-9498-4D99-8C3A-44EE04265503}" type="pres">
      <dgm:prSet presAssocID="{2453BFAE-5E2C-43D4-82C0-57ACCB453978}" presName="Accent6" presStyleCnt="0"/>
      <dgm:spPr/>
    </dgm:pt>
    <dgm:pt modelId="{B25E36F0-F05B-4706-B4CD-8C95D741371C}" type="pres">
      <dgm:prSet presAssocID="{2453BFAE-5E2C-43D4-82C0-57ACCB453978}" presName="Accent" presStyleLbl="bgShp" presStyleIdx="5" presStyleCnt="6" custScaleX="79923" custScaleY="77360" custLinFactNeighborX="13394" custLinFactNeighborY="80019"/>
      <dgm:spPr/>
    </dgm:pt>
    <dgm:pt modelId="{B1F94427-1746-42A2-B7EE-D6E847C9E48A}" type="pres">
      <dgm:prSet presAssocID="{2453BFAE-5E2C-43D4-82C0-57ACCB453978}" presName="Child6" presStyleLbl="node1" presStyleIdx="5" presStyleCnt="6" custScaleX="79924" custScaleY="77360" custLinFactNeighborX="6784" custLinFactNeighborY="51093">
        <dgm:presLayoutVars>
          <dgm:chMax val="0"/>
          <dgm:chPref val="0"/>
          <dgm:bulletEnabled val="1"/>
        </dgm:presLayoutVars>
      </dgm:prSet>
      <dgm:spPr/>
    </dgm:pt>
  </dgm:ptLst>
  <dgm:cxnLst>
    <dgm:cxn modelId="{F087EE18-655B-418D-8AA3-F8EB1E532C50}" type="presOf" srcId="{DA95BF85-229D-4E5B-BD45-F2458B90D510}" destId="{6C4C9436-FEDF-41AD-9F3E-C7423E79E14D}" srcOrd="0" destOrd="0" presId="urn:microsoft.com/office/officeart/2011/layout/HexagonRadial"/>
    <dgm:cxn modelId="{3546FD19-486B-47F5-9D3D-7FD429BD242D}" type="presOf" srcId="{0C7B43BA-AECD-41C5-9607-2453B29514FD}" destId="{DADD3432-EC57-4957-9087-4590BF5BE9BD}" srcOrd="0" destOrd="0" presId="urn:microsoft.com/office/officeart/2011/layout/HexagonRadial"/>
    <dgm:cxn modelId="{D8C03527-0B25-4084-AB86-46AD2CD463BF}" type="presOf" srcId="{EDB0FDA3-7E2D-4988-891B-AC7E9C94D796}" destId="{252BC679-2629-490D-9973-7B41C0F3A9C9}" srcOrd="0" destOrd="0" presId="urn:microsoft.com/office/officeart/2011/layout/HexagonRadial"/>
    <dgm:cxn modelId="{01D2312E-2E47-41D4-A893-386D05296736}" srcId="{EDB0FDA3-7E2D-4988-891B-AC7E9C94D796}" destId="{2B1A9B05-DBB5-49FF-8ABC-E26E4A6134D1}" srcOrd="0" destOrd="0" parTransId="{34B08BBF-CFE7-4C97-803A-E630B9735E29}" sibTransId="{A0C49BDE-934F-42BF-B747-D95DF0BE5147}"/>
    <dgm:cxn modelId="{DD756A3F-F42D-4CD8-88CA-66C4908CE069}" srcId="{2B1A9B05-DBB5-49FF-8ABC-E26E4A6134D1}" destId="{DA95BF85-229D-4E5B-BD45-F2458B90D510}" srcOrd="1" destOrd="0" parTransId="{C2203E23-8E41-412C-A467-F241FA1485B1}" sibTransId="{4BBDCF9C-99F3-4683-B60E-1CD55DE6F60B}"/>
    <dgm:cxn modelId="{A9030E5B-A138-4E08-B1E1-F417865C0143}" type="presOf" srcId="{F151404D-969A-41D3-A9D1-D39996490F9D}" destId="{4DD1D570-8587-4A63-BBB5-754C2819E7E5}" srcOrd="0" destOrd="0" presId="urn:microsoft.com/office/officeart/2011/layout/HexagonRadial"/>
    <dgm:cxn modelId="{CEB5225D-5227-45CE-B8C7-F30C6823DD71}" type="presOf" srcId="{2453BFAE-5E2C-43D4-82C0-57ACCB453978}" destId="{B1F94427-1746-42A2-B7EE-D6E847C9E48A}" srcOrd="0" destOrd="0" presId="urn:microsoft.com/office/officeart/2011/layout/HexagonRadial"/>
    <dgm:cxn modelId="{C80F956A-5047-43C7-AEF2-B975DB81C02E}" type="presOf" srcId="{2B1A9B05-DBB5-49FF-8ABC-E26E4A6134D1}" destId="{8BF22671-3A5F-49CF-B54B-AB1514F9B079}" srcOrd="0" destOrd="0" presId="urn:microsoft.com/office/officeart/2011/layout/HexagonRadial"/>
    <dgm:cxn modelId="{DDFDE04F-6DAF-4CD5-B47D-9FF5044075D5}" type="presOf" srcId="{3BBCFD3C-D728-4157-A90E-F82E5DED9D32}" destId="{421F4B5A-9AB8-40E9-8C6C-A749928257ED}" srcOrd="0" destOrd="0" presId="urn:microsoft.com/office/officeart/2011/layout/HexagonRadial"/>
    <dgm:cxn modelId="{7F3F86A3-547C-4982-A484-A7B300A5D40A}" srcId="{2B1A9B05-DBB5-49FF-8ABC-E26E4A6134D1}" destId="{0C7B43BA-AECD-41C5-9607-2453B29514FD}" srcOrd="3" destOrd="0" parTransId="{0118F1C2-A717-47D2-95CB-5EEAF1B035B0}" sibTransId="{400004AB-8E3E-427E-A18F-4F928942E12A}"/>
    <dgm:cxn modelId="{ED2615D6-9F02-4235-87F0-10171DBCB5F1}" srcId="{2B1A9B05-DBB5-49FF-8ABC-E26E4A6134D1}" destId="{C17ED263-54F1-4B6F-B321-76B1C2AF5E24}" srcOrd="0" destOrd="0" parTransId="{E84B9B5B-53C0-4D24-B19C-4C4B82283594}" sibTransId="{E927C067-EB04-4690-A1E8-339367D5108B}"/>
    <dgm:cxn modelId="{2E1C16E7-4196-47D8-8288-5EF33F6EA5BE}" type="presOf" srcId="{C17ED263-54F1-4B6F-B321-76B1C2AF5E24}" destId="{6300DDF3-365F-4974-9A0A-D3DE9B265212}" srcOrd="0" destOrd="0" presId="urn:microsoft.com/office/officeart/2011/layout/HexagonRadial"/>
    <dgm:cxn modelId="{09445AE7-9E5D-4EC2-9EC5-B576FC10F95E}" srcId="{2B1A9B05-DBB5-49FF-8ABC-E26E4A6134D1}" destId="{2453BFAE-5E2C-43D4-82C0-57ACCB453978}" srcOrd="5" destOrd="0" parTransId="{A12C854F-6649-473A-A18B-5274712715A7}" sibTransId="{BA6C1A88-46F4-49C0-8910-03D591EBD537}"/>
    <dgm:cxn modelId="{D363E5EF-9919-4FB7-8586-E3513CF0ABA3}" srcId="{2B1A9B05-DBB5-49FF-8ABC-E26E4A6134D1}" destId="{F151404D-969A-41D3-A9D1-D39996490F9D}" srcOrd="2" destOrd="0" parTransId="{79A51BFB-13CC-4944-8F6E-08A477DBA908}" sibTransId="{86399A65-7084-4BD5-8766-56FBEDB8B6CE}"/>
    <dgm:cxn modelId="{1CDAFBEF-808A-41A7-A236-02B76960640F}" srcId="{2B1A9B05-DBB5-49FF-8ABC-E26E4A6134D1}" destId="{3BBCFD3C-D728-4157-A90E-F82E5DED9D32}" srcOrd="4" destOrd="0" parTransId="{C49790D7-DF69-4753-A3A0-6AF404AFC9B0}" sibTransId="{F9C84651-60A4-4A43-8124-DAE89D807A12}"/>
    <dgm:cxn modelId="{4ED064D7-366A-433F-AFE5-B67DD3BB7F1F}" type="presParOf" srcId="{252BC679-2629-490D-9973-7B41C0F3A9C9}" destId="{8BF22671-3A5F-49CF-B54B-AB1514F9B079}" srcOrd="0" destOrd="0" presId="urn:microsoft.com/office/officeart/2011/layout/HexagonRadial"/>
    <dgm:cxn modelId="{4F19800B-908C-4404-9C2E-120DE8AE5CA7}" type="presParOf" srcId="{252BC679-2629-490D-9973-7B41C0F3A9C9}" destId="{504A3C8C-A7CD-4413-9E58-438550060BB8}" srcOrd="1" destOrd="0" presId="urn:microsoft.com/office/officeart/2011/layout/HexagonRadial"/>
    <dgm:cxn modelId="{5610E6F4-B6D9-45ED-90E9-B3ECB1235732}" type="presParOf" srcId="{504A3C8C-A7CD-4413-9E58-438550060BB8}" destId="{1CA3B562-31CC-4C27-A41C-B9539D7BCCD2}" srcOrd="0" destOrd="0" presId="urn:microsoft.com/office/officeart/2011/layout/HexagonRadial"/>
    <dgm:cxn modelId="{8E697169-B1CF-496B-ADC7-4945C2D84921}" type="presParOf" srcId="{252BC679-2629-490D-9973-7B41C0F3A9C9}" destId="{6300DDF3-365F-4974-9A0A-D3DE9B265212}" srcOrd="2" destOrd="0" presId="urn:microsoft.com/office/officeart/2011/layout/HexagonRadial"/>
    <dgm:cxn modelId="{EB6DEEAD-6B35-41FF-AFC6-E12BA26BC0A2}" type="presParOf" srcId="{252BC679-2629-490D-9973-7B41C0F3A9C9}" destId="{79983F0A-6F0D-443E-9E21-986CF11C43E4}" srcOrd="3" destOrd="0" presId="urn:microsoft.com/office/officeart/2011/layout/HexagonRadial"/>
    <dgm:cxn modelId="{90ED4ED7-F304-40C5-A96A-E4F2C0D1049C}" type="presParOf" srcId="{79983F0A-6F0D-443E-9E21-986CF11C43E4}" destId="{5F9F8B53-2C69-4B99-9875-C520404EADEF}" srcOrd="0" destOrd="0" presId="urn:microsoft.com/office/officeart/2011/layout/HexagonRadial"/>
    <dgm:cxn modelId="{5F262121-1B53-4954-B863-FCFC7BA693F2}" type="presParOf" srcId="{252BC679-2629-490D-9973-7B41C0F3A9C9}" destId="{6C4C9436-FEDF-41AD-9F3E-C7423E79E14D}" srcOrd="4" destOrd="0" presId="urn:microsoft.com/office/officeart/2011/layout/HexagonRadial"/>
    <dgm:cxn modelId="{D0235D72-B2A2-40E1-A4FE-6845F4E0E828}" type="presParOf" srcId="{252BC679-2629-490D-9973-7B41C0F3A9C9}" destId="{A0721D7D-071A-4199-B0CC-2C26DFDFAFEA}" srcOrd="5" destOrd="0" presId="urn:microsoft.com/office/officeart/2011/layout/HexagonRadial"/>
    <dgm:cxn modelId="{AB100C13-29EC-4DED-9827-D7871C32EFD8}" type="presParOf" srcId="{A0721D7D-071A-4199-B0CC-2C26DFDFAFEA}" destId="{1C58C144-F063-4103-879D-F8766A9C722F}" srcOrd="0" destOrd="0" presId="urn:microsoft.com/office/officeart/2011/layout/HexagonRadial"/>
    <dgm:cxn modelId="{D4BED428-3686-4DB1-B460-34FB27FBB371}" type="presParOf" srcId="{252BC679-2629-490D-9973-7B41C0F3A9C9}" destId="{4DD1D570-8587-4A63-BBB5-754C2819E7E5}" srcOrd="6" destOrd="0" presId="urn:microsoft.com/office/officeart/2011/layout/HexagonRadial"/>
    <dgm:cxn modelId="{BBF89B03-1F0A-460D-B5D0-5C0D1DCD1B19}" type="presParOf" srcId="{252BC679-2629-490D-9973-7B41C0F3A9C9}" destId="{8631E15F-E986-4623-9964-336F29298DCD}" srcOrd="7" destOrd="0" presId="urn:microsoft.com/office/officeart/2011/layout/HexagonRadial"/>
    <dgm:cxn modelId="{7F7CB4A6-7E2A-42D2-A6BB-65D416D63DE3}" type="presParOf" srcId="{8631E15F-E986-4623-9964-336F29298DCD}" destId="{A7081DB6-2F7E-4733-A453-7F2372B61D1D}" srcOrd="0" destOrd="0" presId="urn:microsoft.com/office/officeart/2011/layout/HexagonRadial"/>
    <dgm:cxn modelId="{5E856016-5906-4FFA-B932-381FD6BE1DEA}" type="presParOf" srcId="{252BC679-2629-490D-9973-7B41C0F3A9C9}" destId="{DADD3432-EC57-4957-9087-4590BF5BE9BD}" srcOrd="8" destOrd="0" presId="urn:microsoft.com/office/officeart/2011/layout/HexagonRadial"/>
    <dgm:cxn modelId="{6B27C38F-F7F0-43CD-9A83-2064E7D8589D}" type="presParOf" srcId="{252BC679-2629-490D-9973-7B41C0F3A9C9}" destId="{3A48CC51-E35F-4D12-BB4B-FEC951987CDD}" srcOrd="9" destOrd="0" presId="urn:microsoft.com/office/officeart/2011/layout/HexagonRadial"/>
    <dgm:cxn modelId="{CD6F68BF-CD20-434D-B448-B52954D0E8CA}" type="presParOf" srcId="{3A48CC51-E35F-4D12-BB4B-FEC951987CDD}" destId="{D29BB41F-48B5-4D79-903F-A131C5D3E341}" srcOrd="0" destOrd="0" presId="urn:microsoft.com/office/officeart/2011/layout/HexagonRadial"/>
    <dgm:cxn modelId="{E61F3126-865A-4B2F-83FB-DC1F0287188E}" type="presParOf" srcId="{252BC679-2629-490D-9973-7B41C0F3A9C9}" destId="{421F4B5A-9AB8-40E9-8C6C-A749928257ED}" srcOrd="10" destOrd="0" presId="urn:microsoft.com/office/officeart/2011/layout/HexagonRadial"/>
    <dgm:cxn modelId="{DE44CAB3-3046-40DE-9487-48B8D5E31033}" type="presParOf" srcId="{252BC679-2629-490D-9973-7B41C0F3A9C9}" destId="{49EB22EA-9498-4D99-8C3A-44EE04265503}" srcOrd="11" destOrd="0" presId="urn:microsoft.com/office/officeart/2011/layout/HexagonRadial"/>
    <dgm:cxn modelId="{B94F3D34-A8F1-4EE1-AB78-7FE6E00163B2}" type="presParOf" srcId="{49EB22EA-9498-4D99-8C3A-44EE04265503}" destId="{B25E36F0-F05B-4706-B4CD-8C95D741371C}" srcOrd="0" destOrd="0" presId="urn:microsoft.com/office/officeart/2011/layout/HexagonRadial"/>
    <dgm:cxn modelId="{587CD1B0-ED55-42BF-9E52-222D93547C9C}" type="presParOf" srcId="{252BC679-2629-490D-9973-7B41C0F3A9C9}" destId="{B1F94427-1746-42A2-B7EE-D6E847C9E48A}"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3A604F-6EC8-46EA-94D2-8AAEF3A9F21A}"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43A393F4-BF72-413C-9500-92226B331B54}">
      <dgm:prSet phldrT="[Text]" custT="1"/>
      <dgm:spPr>
        <a:xfrm>
          <a:off x="4" y="216278"/>
          <a:ext cx="2043640" cy="762284"/>
        </a:xfrm>
        <a:prstGeom prst="roundRect">
          <a:avLst>
            <a:gd name="adj" fmla="val 10000"/>
          </a:avLst>
        </a:prstGeom>
        <a:solidFill>
          <a:srgbClr val="5B9BD5"/>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sz="2000" b="1" dirty="0">
              <a:solidFill>
                <a:sysClr val="window" lastClr="FFFFFF"/>
              </a:solidFill>
              <a:latin typeface="Calibri"/>
              <a:ea typeface="+mn-ea"/>
              <a:cs typeface="+mn-cs"/>
            </a:rPr>
            <a:t>Corporate G</a:t>
          </a:r>
          <a:r>
            <a:rPr lang="en-US" sz="2000" dirty="0">
              <a:solidFill>
                <a:sysClr val="window" lastClr="FFFFFF"/>
              </a:solidFill>
              <a:latin typeface="Calibri"/>
              <a:ea typeface="+mn-ea"/>
              <a:cs typeface="+mn-cs"/>
            </a:rPr>
            <a:t>overnance</a:t>
          </a:r>
        </a:p>
      </dgm:t>
    </dgm:pt>
    <dgm:pt modelId="{EAAA0AC1-F2A5-4733-87A2-0B55B550F541}" type="parTrans" cxnId="{3671D182-75F6-44E7-BE76-9BC6B88A8D36}">
      <dgm:prSet/>
      <dgm:spPr/>
      <dgm:t>
        <a:bodyPr/>
        <a:lstStyle/>
        <a:p>
          <a:endParaRPr lang="en-US"/>
        </a:p>
      </dgm:t>
    </dgm:pt>
    <dgm:pt modelId="{972918C2-B5B3-4E7D-A2DB-DA2C32197194}" type="sibTrans" cxnId="{3671D182-75F6-44E7-BE76-9BC6B88A8D36}">
      <dgm:prSet/>
      <dgm:spPr/>
      <dgm:t>
        <a:bodyPr/>
        <a:lstStyle/>
        <a:p>
          <a:endParaRPr lang="en-US"/>
        </a:p>
      </dgm:t>
    </dgm:pt>
    <dgm:pt modelId="{7C221B3E-FF83-4AFF-A4ED-C9C44EB65674}">
      <dgm:prSet phldrT="[Text]"/>
      <dgm:spPr>
        <a:xfrm>
          <a:off x="4901832" y="1185965"/>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None/>
          </a:pPr>
          <a:r>
            <a:rPr lang="en-US" b="1" dirty="0">
              <a:solidFill>
                <a:sysClr val="windowText" lastClr="000000">
                  <a:hueOff val="0"/>
                  <a:satOff val="0"/>
                  <a:lumOff val="0"/>
                  <a:alphaOff val="0"/>
                </a:sysClr>
              </a:solidFill>
              <a:latin typeface="Calibri"/>
              <a:ea typeface="+mn-ea"/>
              <a:cs typeface="+mn-cs"/>
            </a:rPr>
            <a:t>Workforce &amp; Human Capital</a:t>
          </a:r>
        </a:p>
      </dgm:t>
    </dgm:pt>
    <dgm:pt modelId="{968393F0-18DB-440B-A0DC-D5300D1E0A2F}" type="parTrans" cxnId="{AA06CD9B-8480-4B26-89AA-E7D5F00F220F}">
      <dgm:prSet/>
      <dgm:spPr>
        <a:xfrm>
          <a:off x="4693438" y="976992"/>
          <a:ext cx="208393" cy="590115"/>
        </a:xfrm>
        <a:custGeom>
          <a:avLst/>
          <a:gdLst/>
          <a:ahLst/>
          <a:cxnLst/>
          <a:rect l="0" t="0" r="0" b="0"/>
          <a:pathLst>
            <a:path>
              <a:moveTo>
                <a:pt x="0" y="0"/>
              </a:moveTo>
              <a:lnTo>
                <a:pt x="0" y="590115"/>
              </a:lnTo>
              <a:lnTo>
                <a:pt x="208393" y="590115"/>
              </a:lnTo>
            </a:path>
          </a:pathLst>
        </a:custGeom>
        <a:noFill/>
        <a:ln w="12700" cap="flat" cmpd="sng" algn="ctr">
          <a:solidFill>
            <a:sysClr val="window" lastClr="FFFFFF">
              <a:lumMod val="50000"/>
            </a:sysClr>
          </a:solidFill>
          <a:prstDash val="solid"/>
          <a:miter lim="800000"/>
        </a:ln>
        <a:effectLst/>
      </dgm:spPr>
      <dgm:t>
        <a:bodyPr/>
        <a:lstStyle/>
        <a:p>
          <a:endParaRPr lang="en-US"/>
        </a:p>
      </dgm:t>
    </dgm:pt>
    <dgm:pt modelId="{FD5A3B8D-4F65-4CEE-925C-65FFCAE38150}" type="sibTrans" cxnId="{AA06CD9B-8480-4B26-89AA-E7D5F00F220F}">
      <dgm:prSet/>
      <dgm:spPr/>
      <dgm:t>
        <a:bodyPr/>
        <a:lstStyle/>
        <a:p>
          <a:endParaRPr lang="en-US"/>
        </a:p>
      </dgm:t>
    </dgm:pt>
    <dgm:pt modelId="{C1022B59-3786-4295-837D-C3445D9B7BE0}">
      <dgm:prSet phldrT="[Text]"/>
      <dgm:spPr>
        <a:xfrm>
          <a:off x="4901832" y="2138821"/>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None/>
          </a:pPr>
          <a:r>
            <a:rPr lang="en-US" b="1" dirty="0">
              <a:solidFill>
                <a:sysClr val="windowText" lastClr="000000">
                  <a:hueOff val="0"/>
                  <a:satOff val="0"/>
                  <a:lumOff val="0"/>
                  <a:alphaOff val="0"/>
                </a:sysClr>
              </a:solidFill>
              <a:latin typeface="Calibri"/>
              <a:ea typeface="+mn-ea"/>
              <a:cs typeface="+mn-cs"/>
            </a:rPr>
            <a:t>Value Chain (Suppliers and Customers)</a:t>
          </a:r>
        </a:p>
      </dgm:t>
    </dgm:pt>
    <dgm:pt modelId="{65899B2B-C2EB-411E-A762-FA747742AD16}" type="parTrans" cxnId="{F90AC137-E801-4EF6-89BF-87D516C45D0F}">
      <dgm:prSet/>
      <dgm:spPr>
        <a:xfrm>
          <a:off x="4693438" y="976992"/>
          <a:ext cx="208393" cy="1542971"/>
        </a:xfrm>
        <a:custGeom>
          <a:avLst/>
          <a:gdLst/>
          <a:ahLst/>
          <a:cxnLst/>
          <a:rect l="0" t="0" r="0" b="0"/>
          <a:pathLst>
            <a:path>
              <a:moveTo>
                <a:pt x="0" y="0"/>
              </a:moveTo>
              <a:lnTo>
                <a:pt x="0" y="1542971"/>
              </a:lnTo>
              <a:lnTo>
                <a:pt x="208393" y="1542971"/>
              </a:lnTo>
            </a:path>
          </a:pathLst>
        </a:custGeom>
        <a:noFill/>
        <a:ln w="12700" cap="flat" cmpd="sng" algn="ctr">
          <a:solidFill>
            <a:sysClr val="window" lastClr="FFFFFF">
              <a:lumMod val="50000"/>
            </a:sysClr>
          </a:solidFill>
          <a:prstDash val="solid"/>
          <a:miter lim="800000"/>
        </a:ln>
        <a:effectLst/>
      </dgm:spPr>
      <dgm:t>
        <a:bodyPr/>
        <a:lstStyle/>
        <a:p>
          <a:endParaRPr lang="en-US"/>
        </a:p>
      </dgm:t>
    </dgm:pt>
    <dgm:pt modelId="{C2D42A2F-AE6F-48D3-B9F9-D69DE43AAD13}" type="sibTrans" cxnId="{F90AC137-E801-4EF6-89BF-87D516C45D0F}">
      <dgm:prSet/>
      <dgm:spPr/>
      <dgm:t>
        <a:bodyPr/>
        <a:lstStyle/>
        <a:p>
          <a:endParaRPr lang="en-US"/>
        </a:p>
      </dgm:t>
    </dgm:pt>
    <dgm:pt modelId="{8CC39EF6-D37C-40CB-9119-A1F95A8505B2}">
      <dgm:prSet phldrT="[Text]" custT="1"/>
      <dgm:spPr>
        <a:xfrm>
          <a:off x="4540981" y="214707"/>
          <a:ext cx="1524569" cy="762284"/>
        </a:xfrm>
        <a:prstGeom prst="roundRect">
          <a:avLst>
            <a:gd name="adj" fmla="val 10000"/>
          </a:avLst>
        </a:prstGeom>
        <a:solidFill>
          <a:srgbClr val="A5A5A5"/>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sz="2000" b="1" dirty="0">
              <a:solidFill>
                <a:sysClr val="window" lastClr="FFFFFF"/>
              </a:solidFill>
              <a:latin typeface="Calibri"/>
              <a:ea typeface="+mn-ea"/>
              <a:cs typeface="+mn-cs"/>
            </a:rPr>
            <a:t>S</a:t>
          </a:r>
          <a:r>
            <a:rPr lang="en-US" sz="2000" dirty="0">
              <a:solidFill>
                <a:sysClr val="window" lastClr="FFFFFF"/>
              </a:solidFill>
              <a:latin typeface="Calibri"/>
              <a:ea typeface="+mn-ea"/>
              <a:cs typeface="+mn-cs"/>
            </a:rPr>
            <a:t>ocial</a:t>
          </a:r>
        </a:p>
      </dgm:t>
    </dgm:pt>
    <dgm:pt modelId="{20D790EA-5B73-4C8B-B7A2-1134BCDEEB5F}" type="parTrans" cxnId="{A43CD4D0-8BC5-42ED-A472-466B6C03A49A}">
      <dgm:prSet/>
      <dgm:spPr/>
      <dgm:t>
        <a:bodyPr/>
        <a:lstStyle/>
        <a:p>
          <a:endParaRPr lang="en-US"/>
        </a:p>
      </dgm:t>
    </dgm:pt>
    <dgm:pt modelId="{EF9B1672-D831-48BA-8962-FF0AD8322C74}" type="sibTrans" cxnId="{A43CD4D0-8BC5-42ED-A472-466B6C03A49A}">
      <dgm:prSet/>
      <dgm:spPr/>
      <dgm:t>
        <a:bodyPr/>
        <a:lstStyle/>
        <a:p>
          <a:endParaRPr lang="en-US"/>
        </a:p>
      </dgm:t>
    </dgm:pt>
    <dgm:pt modelId="{3CA8C494-229D-4B01-BD29-88858D7D97A3}">
      <dgm:prSet phldrT="[Text]"/>
      <dgm:spPr>
        <a:xfrm>
          <a:off x="2783546" y="1185965"/>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None/>
          </a:pPr>
          <a:r>
            <a:rPr lang="en-US" b="1" dirty="0">
              <a:solidFill>
                <a:sysClr val="windowText" lastClr="000000">
                  <a:hueOff val="0"/>
                  <a:satOff val="0"/>
                  <a:lumOff val="0"/>
                  <a:alphaOff val="0"/>
                </a:sysClr>
              </a:solidFill>
              <a:latin typeface="Calibri"/>
              <a:ea typeface="+mn-ea"/>
              <a:cs typeface="+mn-cs"/>
            </a:rPr>
            <a:t>Climate Change</a:t>
          </a:r>
        </a:p>
      </dgm:t>
    </dgm:pt>
    <dgm:pt modelId="{25561CAE-B297-4A00-A44C-CB64C725B09F}" type="parTrans" cxnId="{7A5C8E45-F323-40A1-B763-8C08A687CF0C}">
      <dgm:prSet/>
      <dgm:spPr>
        <a:xfrm>
          <a:off x="2603816" y="978563"/>
          <a:ext cx="179730" cy="588544"/>
        </a:xfrm>
        <a:custGeom>
          <a:avLst/>
          <a:gdLst/>
          <a:ahLst/>
          <a:cxnLst/>
          <a:rect l="0" t="0" r="0" b="0"/>
          <a:pathLst>
            <a:path>
              <a:moveTo>
                <a:pt x="0" y="0"/>
              </a:moveTo>
              <a:lnTo>
                <a:pt x="0" y="588544"/>
              </a:lnTo>
              <a:lnTo>
                <a:pt x="179730" y="588544"/>
              </a:lnTo>
            </a:path>
          </a:pathLst>
        </a:custGeom>
        <a:noFill/>
        <a:ln w="12700" cap="flat" cmpd="sng" algn="ctr">
          <a:solidFill>
            <a:sysClr val="window" lastClr="FFFFFF">
              <a:lumMod val="50000"/>
            </a:sysClr>
          </a:solidFill>
          <a:prstDash val="solid"/>
          <a:miter lim="800000"/>
        </a:ln>
        <a:effectLst/>
      </dgm:spPr>
      <dgm:t>
        <a:bodyPr/>
        <a:lstStyle/>
        <a:p>
          <a:endParaRPr lang="en-US"/>
        </a:p>
      </dgm:t>
    </dgm:pt>
    <dgm:pt modelId="{EAEE2DF5-1654-4F3B-965F-E0C303751796}" type="sibTrans" cxnId="{7A5C8E45-F323-40A1-B763-8C08A687CF0C}">
      <dgm:prSet/>
      <dgm:spPr/>
      <dgm:t>
        <a:bodyPr/>
        <a:lstStyle/>
        <a:p>
          <a:endParaRPr lang="en-US"/>
        </a:p>
      </dgm:t>
    </dgm:pt>
    <dgm:pt modelId="{E69BB957-6AED-4191-9CCF-4D7F71CC3326}">
      <dgm:prSet phldrT="[Text]"/>
      <dgm:spPr>
        <a:xfrm>
          <a:off x="2783546" y="2138821"/>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None/>
          </a:pPr>
          <a:r>
            <a:rPr lang="en-US" b="1" dirty="0">
              <a:solidFill>
                <a:sysClr val="windowText" lastClr="000000">
                  <a:hueOff val="0"/>
                  <a:satOff val="0"/>
                  <a:lumOff val="0"/>
                  <a:alphaOff val="0"/>
                </a:sysClr>
              </a:solidFill>
              <a:latin typeface="Calibri"/>
              <a:ea typeface="+mn-ea"/>
              <a:cs typeface="+mn-cs"/>
            </a:rPr>
            <a:t>Resource Management</a:t>
          </a:r>
        </a:p>
      </dgm:t>
    </dgm:pt>
    <dgm:pt modelId="{F8F555AD-13F6-40D6-A868-A9B7AF713A88}" type="parTrans" cxnId="{1B6509F0-2A42-4B69-9173-BC37C34F531E}">
      <dgm:prSet/>
      <dgm:spPr>
        <a:xfrm>
          <a:off x="2603816" y="978563"/>
          <a:ext cx="179730" cy="1541401"/>
        </a:xfrm>
        <a:custGeom>
          <a:avLst/>
          <a:gdLst/>
          <a:ahLst/>
          <a:cxnLst/>
          <a:rect l="0" t="0" r="0" b="0"/>
          <a:pathLst>
            <a:path>
              <a:moveTo>
                <a:pt x="0" y="0"/>
              </a:moveTo>
              <a:lnTo>
                <a:pt x="0" y="1541401"/>
              </a:lnTo>
              <a:lnTo>
                <a:pt x="179730" y="1541401"/>
              </a:lnTo>
            </a:path>
          </a:pathLst>
        </a:custGeom>
        <a:noFill/>
        <a:ln w="12700" cap="flat" cmpd="sng" algn="ctr">
          <a:solidFill>
            <a:sysClr val="window" lastClr="FFFFFF">
              <a:lumMod val="50000"/>
            </a:sysClr>
          </a:solidFill>
          <a:prstDash val="solid"/>
          <a:miter lim="800000"/>
        </a:ln>
        <a:effectLst/>
      </dgm:spPr>
      <dgm:t>
        <a:bodyPr/>
        <a:lstStyle/>
        <a:p>
          <a:endParaRPr lang="en-US"/>
        </a:p>
      </dgm:t>
    </dgm:pt>
    <dgm:pt modelId="{70DCA8A8-7AC3-46ED-BAE6-C8C4C950C4A4}" type="sibTrans" cxnId="{1B6509F0-2A42-4B69-9173-BC37C34F531E}">
      <dgm:prSet/>
      <dgm:spPr/>
      <dgm:t>
        <a:bodyPr/>
        <a:lstStyle/>
        <a:p>
          <a:endParaRPr lang="en-US"/>
        </a:p>
      </dgm:t>
    </dgm:pt>
    <dgm:pt modelId="{1077BC50-3678-4755-A58A-49BC50153EA6}">
      <dgm:prSet phldrT="[Text]"/>
      <dgm:spPr>
        <a:xfrm>
          <a:off x="2783546" y="3091677"/>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None/>
          </a:pPr>
          <a:r>
            <a:rPr lang="en-US" b="1" dirty="0">
              <a:solidFill>
                <a:sysClr val="windowText" lastClr="000000">
                  <a:hueOff val="0"/>
                  <a:satOff val="0"/>
                  <a:lumOff val="0"/>
                  <a:alphaOff val="0"/>
                </a:sysClr>
              </a:solidFill>
              <a:latin typeface="Calibri"/>
              <a:ea typeface="+mn-ea"/>
              <a:cs typeface="+mn-cs"/>
            </a:rPr>
            <a:t>Environmental Impact</a:t>
          </a:r>
        </a:p>
      </dgm:t>
    </dgm:pt>
    <dgm:pt modelId="{020256D9-8016-4F2B-B157-399B98FD4AC0}" type="parTrans" cxnId="{2F7512A8-2893-4691-AA96-8C2F1203D1B3}">
      <dgm:prSet/>
      <dgm:spPr>
        <a:xfrm>
          <a:off x="2603816" y="978563"/>
          <a:ext cx="179730" cy="2494257"/>
        </a:xfrm>
        <a:custGeom>
          <a:avLst/>
          <a:gdLst/>
          <a:ahLst/>
          <a:cxnLst/>
          <a:rect l="0" t="0" r="0" b="0"/>
          <a:pathLst>
            <a:path>
              <a:moveTo>
                <a:pt x="0" y="0"/>
              </a:moveTo>
              <a:lnTo>
                <a:pt x="0" y="2494257"/>
              </a:lnTo>
              <a:lnTo>
                <a:pt x="179730" y="2494257"/>
              </a:lnTo>
            </a:path>
          </a:pathLst>
        </a:custGeom>
        <a:noFill/>
        <a:ln w="12700" cap="flat" cmpd="sng" algn="ctr">
          <a:solidFill>
            <a:sysClr val="window" lastClr="FFFFFF">
              <a:lumMod val="50000"/>
            </a:sysClr>
          </a:solidFill>
          <a:prstDash val="solid"/>
          <a:miter lim="800000"/>
        </a:ln>
        <a:effectLst/>
      </dgm:spPr>
      <dgm:t>
        <a:bodyPr/>
        <a:lstStyle/>
        <a:p>
          <a:endParaRPr lang="en-US"/>
        </a:p>
      </dgm:t>
    </dgm:pt>
    <dgm:pt modelId="{31DB4301-DB00-4A5F-90CE-FF48113386F2}" type="sibTrans" cxnId="{2F7512A8-2893-4691-AA96-8C2F1203D1B3}">
      <dgm:prSet/>
      <dgm:spPr/>
      <dgm:t>
        <a:bodyPr/>
        <a:lstStyle/>
        <a:p>
          <a:endParaRPr lang="en-US"/>
        </a:p>
      </dgm:t>
    </dgm:pt>
    <dgm:pt modelId="{A06DE576-1787-4385-88CC-9D491638051C}">
      <dgm:prSet phldrT="[Text]"/>
      <dgm:spPr>
        <a:xfrm>
          <a:off x="4901832" y="3091677"/>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None/>
          </a:pPr>
          <a:r>
            <a:rPr lang="en-US" b="1" dirty="0">
              <a:solidFill>
                <a:sysClr val="windowText" lastClr="000000">
                  <a:hueOff val="0"/>
                  <a:satOff val="0"/>
                  <a:lumOff val="0"/>
                  <a:alphaOff val="0"/>
                </a:sysClr>
              </a:solidFill>
              <a:latin typeface="Calibri"/>
              <a:ea typeface="+mn-ea"/>
              <a:cs typeface="+mn-cs"/>
            </a:rPr>
            <a:t>Society and Communities</a:t>
          </a:r>
        </a:p>
      </dgm:t>
    </dgm:pt>
    <dgm:pt modelId="{BF415114-21F4-4EE6-8EE7-26FC75C0A8B8}" type="parTrans" cxnId="{8C35D3D3-650D-49C8-8102-FF9155392EDF}">
      <dgm:prSet/>
      <dgm:spPr>
        <a:xfrm>
          <a:off x="4693438" y="976992"/>
          <a:ext cx="208393" cy="2495827"/>
        </a:xfrm>
        <a:custGeom>
          <a:avLst/>
          <a:gdLst/>
          <a:ahLst/>
          <a:cxnLst/>
          <a:rect l="0" t="0" r="0" b="0"/>
          <a:pathLst>
            <a:path>
              <a:moveTo>
                <a:pt x="0" y="0"/>
              </a:moveTo>
              <a:lnTo>
                <a:pt x="0" y="2495827"/>
              </a:lnTo>
              <a:lnTo>
                <a:pt x="208393" y="2495827"/>
              </a:lnTo>
            </a:path>
          </a:pathLst>
        </a:custGeom>
        <a:noFill/>
        <a:ln w="12700" cap="flat" cmpd="sng" algn="ctr">
          <a:solidFill>
            <a:sysClr val="window" lastClr="FFFFFF">
              <a:lumMod val="50000"/>
            </a:sysClr>
          </a:solidFill>
          <a:prstDash val="solid"/>
          <a:miter lim="800000"/>
        </a:ln>
        <a:effectLst/>
      </dgm:spPr>
      <dgm:t>
        <a:bodyPr/>
        <a:lstStyle/>
        <a:p>
          <a:endParaRPr lang="en-US"/>
        </a:p>
      </dgm:t>
    </dgm:pt>
    <dgm:pt modelId="{7BD78D54-1EE5-4BC7-8232-2849D65CF665}" type="sibTrans" cxnId="{8C35D3D3-650D-49C8-8102-FF9155392EDF}">
      <dgm:prSet/>
      <dgm:spPr/>
      <dgm:t>
        <a:bodyPr/>
        <a:lstStyle/>
        <a:p>
          <a:endParaRPr lang="en-US"/>
        </a:p>
      </dgm:t>
    </dgm:pt>
    <dgm:pt modelId="{DBB03595-2A45-474D-8649-E9B7C0B60F8F}">
      <dgm:prSet phldrT="[Text]"/>
      <dgm:spPr>
        <a:xfrm>
          <a:off x="2783546" y="1185965"/>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Carbon Emissions</a:t>
          </a:r>
        </a:p>
      </dgm:t>
    </dgm:pt>
    <dgm:pt modelId="{ADA59DE8-6B5A-42EF-BFB5-77F6E970214E}" type="parTrans" cxnId="{028DA084-6BD2-4303-BE04-C0B147CF6FE8}">
      <dgm:prSet/>
      <dgm:spPr/>
      <dgm:t>
        <a:bodyPr/>
        <a:lstStyle/>
        <a:p>
          <a:endParaRPr lang="en-US"/>
        </a:p>
      </dgm:t>
    </dgm:pt>
    <dgm:pt modelId="{BA601E21-9501-49B8-B85C-5F4658294F05}" type="sibTrans" cxnId="{028DA084-6BD2-4303-BE04-C0B147CF6FE8}">
      <dgm:prSet/>
      <dgm:spPr/>
      <dgm:t>
        <a:bodyPr/>
        <a:lstStyle/>
        <a:p>
          <a:endParaRPr lang="en-US"/>
        </a:p>
      </dgm:t>
    </dgm:pt>
    <dgm:pt modelId="{5A1E572F-5F7C-46BD-AFD2-F65676DE9D6D}">
      <dgm:prSet phldrT="[Text]"/>
      <dgm:spPr>
        <a:xfrm>
          <a:off x="2783546" y="1185965"/>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2-Degree Alignment</a:t>
          </a:r>
        </a:p>
      </dgm:t>
    </dgm:pt>
    <dgm:pt modelId="{76043A3E-ED02-4C63-97BC-7C429C810EF1}" type="parTrans" cxnId="{C544839B-1F3D-40C0-9F81-CD3974A01DA0}">
      <dgm:prSet/>
      <dgm:spPr/>
      <dgm:t>
        <a:bodyPr/>
        <a:lstStyle/>
        <a:p>
          <a:endParaRPr lang="en-US"/>
        </a:p>
      </dgm:t>
    </dgm:pt>
    <dgm:pt modelId="{92D7DDBA-02A4-478C-914D-090D0A5283AE}" type="sibTrans" cxnId="{C544839B-1F3D-40C0-9F81-CD3974A01DA0}">
      <dgm:prSet/>
      <dgm:spPr/>
      <dgm:t>
        <a:bodyPr/>
        <a:lstStyle/>
        <a:p>
          <a:endParaRPr lang="en-US"/>
        </a:p>
      </dgm:t>
    </dgm:pt>
    <dgm:pt modelId="{F02D704D-0AA7-41E4-BD31-EFE4C2509938}">
      <dgm:prSet phldrT="[Text]"/>
      <dgm:spPr>
        <a:xfrm>
          <a:off x="2783546" y="1185965"/>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Fossil Fuel Reserves</a:t>
          </a:r>
        </a:p>
      </dgm:t>
    </dgm:pt>
    <dgm:pt modelId="{21A0FAAD-AD2E-41D2-96BE-F65FF232107F}" type="parTrans" cxnId="{075A6CE4-AA97-43B3-93E7-A038720C27F5}">
      <dgm:prSet/>
      <dgm:spPr/>
      <dgm:t>
        <a:bodyPr/>
        <a:lstStyle/>
        <a:p>
          <a:endParaRPr lang="en-US"/>
        </a:p>
      </dgm:t>
    </dgm:pt>
    <dgm:pt modelId="{6E8B9C18-F667-424F-A66F-45E3D753F661}" type="sibTrans" cxnId="{075A6CE4-AA97-43B3-93E7-A038720C27F5}">
      <dgm:prSet/>
      <dgm:spPr/>
      <dgm:t>
        <a:bodyPr/>
        <a:lstStyle/>
        <a:p>
          <a:endParaRPr lang="en-US"/>
        </a:p>
      </dgm:t>
    </dgm:pt>
    <dgm:pt modelId="{B2EEE5C6-057C-4886-B865-21F0D8A63814}">
      <dgm:prSet phldrT="[Text]"/>
      <dgm:spPr>
        <a:xfrm>
          <a:off x="2783546" y="1185965"/>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Renewable Energy</a:t>
          </a:r>
        </a:p>
      </dgm:t>
    </dgm:pt>
    <dgm:pt modelId="{A39035CF-EDDB-4D4F-91F3-52D9A8162007}" type="parTrans" cxnId="{F3E84EB0-4245-410A-8472-BF85DC7349F6}">
      <dgm:prSet/>
      <dgm:spPr/>
      <dgm:t>
        <a:bodyPr/>
        <a:lstStyle/>
        <a:p>
          <a:endParaRPr lang="en-US"/>
        </a:p>
      </dgm:t>
    </dgm:pt>
    <dgm:pt modelId="{1D741CB8-3C2B-4D26-98FA-A793041CA05D}" type="sibTrans" cxnId="{F3E84EB0-4245-410A-8472-BF85DC7349F6}">
      <dgm:prSet/>
      <dgm:spPr/>
      <dgm:t>
        <a:bodyPr/>
        <a:lstStyle/>
        <a:p>
          <a:endParaRPr lang="en-US"/>
        </a:p>
      </dgm:t>
    </dgm:pt>
    <dgm:pt modelId="{F52CEC44-78C8-4659-8163-871125271EE6}">
      <dgm:prSet phldrT="[Text]"/>
      <dgm:spPr>
        <a:xfrm>
          <a:off x="2783546" y="2138821"/>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Water Management</a:t>
          </a:r>
        </a:p>
      </dgm:t>
    </dgm:pt>
    <dgm:pt modelId="{41E569AD-6B66-4D57-93B8-6203B03ECEC6}" type="parTrans" cxnId="{4F89A4FC-E28B-4065-A20E-90010FA7529B}">
      <dgm:prSet/>
      <dgm:spPr/>
      <dgm:t>
        <a:bodyPr/>
        <a:lstStyle/>
        <a:p>
          <a:endParaRPr lang="en-US"/>
        </a:p>
      </dgm:t>
    </dgm:pt>
    <dgm:pt modelId="{39CFACDF-8363-4CDB-B04A-FC389C807330}" type="sibTrans" cxnId="{4F89A4FC-E28B-4065-A20E-90010FA7529B}">
      <dgm:prSet/>
      <dgm:spPr/>
      <dgm:t>
        <a:bodyPr/>
        <a:lstStyle/>
        <a:p>
          <a:endParaRPr lang="en-US"/>
        </a:p>
      </dgm:t>
    </dgm:pt>
    <dgm:pt modelId="{B0ABB06E-A781-438C-8D66-3747A30B1851}">
      <dgm:prSet phldrT="[Text]"/>
      <dgm:spPr>
        <a:xfrm>
          <a:off x="2783546" y="2138821"/>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Raw Materials</a:t>
          </a:r>
        </a:p>
      </dgm:t>
    </dgm:pt>
    <dgm:pt modelId="{E141F32C-A8E3-437F-AE59-EDEBC3EC893E}" type="parTrans" cxnId="{560A4504-6079-4CF8-A0C2-7BFBF3767DB3}">
      <dgm:prSet/>
      <dgm:spPr/>
      <dgm:t>
        <a:bodyPr/>
        <a:lstStyle/>
        <a:p>
          <a:endParaRPr lang="en-US"/>
        </a:p>
      </dgm:t>
    </dgm:pt>
    <dgm:pt modelId="{DC1A251D-BAD0-4DF6-9253-6F1C9A966BD8}" type="sibTrans" cxnId="{560A4504-6079-4CF8-A0C2-7BFBF3767DB3}">
      <dgm:prSet/>
      <dgm:spPr/>
      <dgm:t>
        <a:bodyPr/>
        <a:lstStyle/>
        <a:p>
          <a:endParaRPr lang="en-US"/>
        </a:p>
      </dgm:t>
    </dgm:pt>
    <dgm:pt modelId="{2D23EF4A-32EA-4C8B-B65F-512E2D8054C6}">
      <dgm:prSet phldrT="[Text]"/>
      <dgm:spPr>
        <a:xfrm>
          <a:off x="2783546" y="3091677"/>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Air Quality</a:t>
          </a:r>
        </a:p>
      </dgm:t>
    </dgm:pt>
    <dgm:pt modelId="{D8039246-C88B-4E2F-8203-C01A5D1781FA}" type="parTrans" cxnId="{E7A883EA-FF9A-47F8-8AA3-F00EF8FD07FF}">
      <dgm:prSet/>
      <dgm:spPr/>
      <dgm:t>
        <a:bodyPr/>
        <a:lstStyle/>
        <a:p>
          <a:endParaRPr lang="en-US"/>
        </a:p>
      </dgm:t>
    </dgm:pt>
    <dgm:pt modelId="{7B7F9C79-F2DF-46F9-9E77-37299749313B}" type="sibTrans" cxnId="{E7A883EA-FF9A-47F8-8AA3-F00EF8FD07FF}">
      <dgm:prSet/>
      <dgm:spPr/>
      <dgm:t>
        <a:bodyPr/>
        <a:lstStyle/>
        <a:p>
          <a:endParaRPr lang="en-US"/>
        </a:p>
      </dgm:t>
    </dgm:pt>
    <dgm:pt modelId="{0D9A7D0F-B84C-4A73-914F-4BFFF083BFA1}">
      <dgm:prSet phldrT="[Text]"/>
      <dgm:spPr>
        <a:xfrm>
          <a:off x="2783546" y="3091677"/>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Ecological impacts</a:t>
          </a:r>
        </a:p>
      </dgm:t>
    </dgm:pt>
    <dgm:pt modelId="{D9E89109-E061-4AF8-948F-9D564FEF1B8F}" type="parTrans" cxnId="{A417160E-8F9C-4B0A-A651-839BB2D59EC7}">
      <dgm:prSet/>
      <dgm:spPr/>
      <dgm:t>
        <a:bodyPr/>
        <a:lstStyle/>
        <a:p>
          <a:endParaRPr lang="en-US"/>
        </a:p>
      </dgm:t>
    </dgm:pt>
    <dgm:pt modelId="{0D237C15-FA65-4DCE-A70B-DB2E02839893}" type="sibTrans" cxnId="{A417160E-8F9C-4B0A-A651-839BB2D59EC7}">
      <dgm:prSet/>
      <dgm:spPr/>
      <dgm:t>
        <a:bodyPr/>
        <a:lstStyle/>
        <a:p>
          <a:endParaRPr lang="en-US"/>
        </a:p>
      </dgm:t>
    </dgm:pt>
    <dgm:pt modelId="{7BF41F19-531C-4996-B768-7CB7AAA71032}">
      <dgm:prSet phldrT="[Text]"/>
      <dgm:spPr>
        <a:xfrm>
          <a:off x="2783546" y="3091677"/>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Critical Incidents (accidents)</a:t>
          </a:r>
        </a:p>
      </dgm:t>
    </dgm:pt>
    <dgm:pt modelId="{8B615973-D68D-4B32-895C-35E3805DCA15}" type="parTrans" cxnId="{250B871B-AF57-4552-91F4-EE6A8A01CB5F}">
      <dgm:prSet/>
      <dgm:spPr/>
      <dgm:t>
        <a:bodyPr/>
        <a:lstStyle/>
        <a:p>
          <a:endParaRPr lang="en-US"/>
        </a:p>
      </dgm:t>
    </dgm:pt>
    <dgm:pt modelId="{403EB4EC-677B-4F9C-9F7C-EEB9111DCC7C}" type="sibTrans" cxnId="{250B871B-AF57-4552-91F4-EE6A8A01CB5F}">
      <dgm:prSet/>
      <dgm:spPr/>
      <dgm:t>
        <a:bodyPr/>
        <a:lstStyle/>
        <a:p>
          <a:endParaRPr lang="en-US"/>
        </a:p>
      </dgm:t>
    </dgm:pt>
    <dgm:pt modelId="{8D962183-7758-4C39-93F8-19F49A156861}">
      <dgm:prSet phldrT="[Text]"/>
      <dgm:spPr>
        <a:xfrm>
          <a:off x="2783546" y="3091677"/>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Waste Management</a:t>
          </a:r>
        </a:p>
      </dgm:t>
    </dgm:pt>
    <dgm:pt modelId="{6BE39AB8-BA7C-4FEC-9886-2CC72AB0DC7D}" type="parTrans" cxnId="{A4DC3C99-7E4E-4A00-86D4-B26B43713329}">
      <dgm:prSet/>
      <dgm:spPr/>
      <dgm:t>
        <a:bodyPr/>
        <a:lstStyle/>
        <a:p>
          <a:endParaRPr lang="en-US"/>
        </a:p>
      </dgm:t>
    </dgm:pt>
    <dgm:pt modelId="{8A15DDB8-9485-4458-88F8-C1CBFAABA1AB}" type="sibTrans" cxnId="{A4DC3C99-7E4E-4A00-86D4-B26B43713329}">
      <dgm:prSet/>
      <dgm:spPr/>
      <dgm:t>
        <a:bodyPr/>
        <a:lstStyle/>
        <a:p>
          <a:endParaRPr lang="en-US"/>
        </a:p>
      </dgm:t>
    </dgm:pt>
    <dgm:pt modelId="{0A36E75E-A31D-41CA-B025-1CDA610F2702}">
      <dgm:prSet phldrT="[Text]"/>
      <dgm:spPr>
        <a:xfrm>
          <a:off x="4901832" y="1185965"/>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Inclusion and Diversity</a:t>
          </a:r>
        </a:p>
      </dgm:t>
    </dgm:pt>
    <dgm:pt modelId="{C1A0CDC1-8111-4ADC-AF4B-EFE0A0F5045A}" type="parTrans" cxnId="{92B5CD4A-CBB0-4DE9-AC43-4EFBBBB4FD01}">
      <dgm:prSet/>
      <dgm:spPr/>
      <dgm:t>
        <a:bodyPr/>
        <a:lstStyle/>
        <a:p>
          <a:endParaRPr lang="en-US"/>
        </a:p>
      </dgm:t>
    </dgm:pt>
    <dgm:pt modelId="{53A7DD44-3BB5-49C2-85AF-95E673A10814}" type="sibTrans" cxnId="{92B5CD4A-CBB0-4DE9-AC43-4EFBBBB4FD01}">
      <dgm:prSet/>
      <dgm:spPr/>
      <dgm:t>
        <a:bodyPr/>
        <a:lstStyle/>
        <a:p>
          <a:endParaRPr lang="en-US"/>
        </a:p>
      </dgm:t>
    </dgm:pt>
    <dgm:pt modelId="{5AEC3436-827C-43E8-A2D7-9C3DFB827A34}">
      <dgm:prSet phldrT="[Text]"/>
      <dgm:spPr>
        <a:xfrm>
          <a:off x="4901832" y="1185965"/>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Workplace Health and Safety</a:t>
          </a:r>
        </a:p>
      </dgm:t>
    </dgm:pt>
    <dgm:pt modelId="{856AFA11-4BA7-4AE1-A924-783554273846}" type="parTrans" cxnId="{51BE606B-1789-4A5C-8764-5DA92FC594CB}">
      <dgm:prSet/>
      <dgm:spPr/>
      <dgm:t>
        <a:bodyPr/>
        <a:lstStyle/>
        <a:p>
          <a:endParaRPr lang="en-US"/>
        </a:p>
      </dgm:t>
    </dgm:pt>
    <dgm:pt modelId="{134EA148-C8F6-48CE-87FD-0589EA2CC95D}" type="sibTrans" cxnId="{51BE606B-1789-4A5C-8764-5DA92FC594CB}">
      <dgm:prSet/>
      <dgm:spPr/>
      <dgm:t>
        <a:bodyPr/>
        <a:lstStyle/>
        <a:p>
          <a:endParaRPr lang="en-US"/>
        </a:p>
      </dgm:t>
    </dgm:pt>
    <dgm:pt modelId="{0C00B283-B410-484C-B7CD-27C11458D8A7}">
      <dgm:prSet phldrT="[Text]"/>
      <dgm:spPr>
        <a:xfrm>
          <a:off x="4901832" y="1185965"/>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Gender Pay Gap</a:t>
          </a:r>
        </a:p>
      </dgm:t>
    </dgm:pt>
    <dgm:pt modelId="{BC85CEAB-E82A-4DEB-8223-F118EF8E4BDB}" type="parTrans" cxnId="{F1472359-48BC-4168-AA44-AF943CCF65B3}">
      <dgm:prSet/>
      <dgm:spPr/>
      <dgm:t>
        <a:bodyPr/>
        <a:lstStyle/>
        <a:p>
          <a:endParaRPr lang="en-US"/>
        </a:p>
      </dgm:t>
    </dgm:pt>
    <dgm:pt modelId="{9A50E145-8C91-4362-8824-01D818EC674F}" type="sibTrans" cxnId="{F1472359-48BC-4168-AA44-AF943CCF65B3}">
      <dgm:prSet/>
      <dgm:spPr/>
      <dgm:t>
        <a:bodyPr/>
        <a:lstStyle/>
        <a:p>
          <a:endParaRPr lang="en-US"/>
        </a:p>
      </dgm:t>
    </dgm:pt>
    <dgm:pt modelId="{387AAE6D-BC8D-4662-8310-4E4618825288}">
      <dgm:prSet phldrT="[Text]"/>
      <dgm:spPr>
        <a:xfrm>
          <a:off x="4901832" y="2138821"/>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Product Health and Safety</a:t>
          </a:r>
        </a:p>
      </dgm:t>
    </dgm:pt>
    <dgm:pt modelId="{AC90EDF2-D2CF-47B7-973A-BD98CC9D161A}" type="parTrans" cxnId="{854BC3A6-CBD1-4366-B832-394DD6E0C484}">
      <dgm:prSet/>
      <dgm:spPr/>
      <dgm:t>
        <a:bodyPr/>
        <a:lstStyle/>
        <a:p>
          <a:endParaRPr lang="en-US"/>
        </a:p>
      </dgm:t>
    </dgm:pt>
    <dgm:pt modelId="{220AB64E-059C-4D66-91AB-9DC9CCB97070}" type="sibTrans" cxnId="{854BC3A6-CBD1-4366-B832-394DD6E0C484}">
      <dgm:prSet/>
      <dgm:spPr/>
      <dgm:t>
        <a:bodyPr/>
        <a:lstStyle/>
        <a:p>
          <a:endParaRPr lang="en-US"/>
        </a:p>
      </dgm:t>
    </dgm:pt>
    <dgm:pt modelId="{A22E1663-2342-41C3-A569-85335BE88A05}">
      <dgm:prSet phldrT="[Text]"/>
      <dgm:spPr>
        <a:xfrm>
          <a:off x="4901832" y="2138821"/>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Data Privacy</a:t>
          </a:r>
        </a:p>
      </dgm:t>
    </dgm:pt>
    <dgm:pt modelId="{20594244-C037-4453-9951-D5E6D4B86D65}" type="parTrans" cxnId="{E2C80F0D-EC50-4488-8DCD-16542F0AFBF6}">
      <dgm:prSet/>
      <dgm:spPr/>
      <dgm:t>
        <a:bodyPr/>
        <a:lstStyle/>
        <a:p>
          <a:endParaRPr lang="en-US"/>
        </a:p>
      </dgm:t>
    </dgm:pt>
    <dgm:pt modelId="{EBE32033-0157-4523-AF8B-E7174213796A}" type="sibTrans" cxnId="{E2C80F0D-EC50-4488-8DCD-16542F0AFBF6}">
      <dgm:prSet/>
      <dgm:spPr/>
      <dgm:t>
        <a:bodyPr/>
        <a:lstStyle/>
        <a:p>
          <a:endParaRPr lang="en-US"/>
        </a:p>
      </dgm:t>
    </dgm:pt>
    <dgm:pt modelId="{4E958E50-CE73-419B-80F5-221965319B52}">
      <dgm:prSet phldrT="[Text]"/>
      <dgm:spPr>
        <a:xfrm>
          <a:off x="4901832" y="2138821"/>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Data Security</a:t>
          </a:r>
        </a:p>
      </dgm:t>
    </dgm:pt>
    <dgm:pt modelId="{4CD92F71-2C3F-408D-8C90-E98E3A57396D}" type="parTrans" cxnId="{3850FA60-2073-42B4-ABA5-A5EF200BE422}">
      <dgm:prSet/>
      <dgm:spPr/>
      <dgm:t>
        <a:bodyPr/>
        <a:lstStyle/>
        <a:p>
          <a:endParaRPr lang="en-US"/>
        </a:p>
      </dgm:t>
    </dgm:pt>
    <dgm:pt modelId="{7477D0DA-17B8-483A-825C-720892DA0FF7}" type="sibTrans" cxnId="{3850FA60-2073-42B4-ABA5-A5EF200BE422}">
      <dgm:prSet/>
      <dgm:spPr/>
      <dgm:t>
        <a:bodyPr/>
        <a:lstStyle/>
        <a:p>
          <a:endParaRPr lang="en-US"/>
        </a:p>
      </dgm:t>
    </dgm:pt>
    <dgm:pt modelId="{653AD6E4-EF8E-4C67-9952-CF16977808CB}">
      <dgm:prSet phldrT="[Text]"/>
      <dgm:spPr>
        <a:xfrm>
          <a:off x="4901832" y="1185965"/>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Supply Chain Labor</a:t>
          </a:r>
        </a:p>
      </dgm:t>
    </dgm:pt>
    <dgm:pt modelId="{1E22FE4F-2923-429C-95CD-29E47E320218}" type="parTrans" cxnId="{173F77D7-0660-45B7-9C8A-ACE5A33C85BE}">
      <dgm:prSet/>
      <dgm:spPr/>
      <dgm:t>
        <a:bodyPr/>
        <a:lstStyle/>
        <a:p>
          <a:endParaRPr lang="en-US"/>
        </a:p>
      </dgm:t>
    </dgm:pt>
    <dgm:pt modelId="{70FBA54C-84B1-46A2-8DE7-4863A030B4FE}" type="sibTrans" cxnId="{173F77D7-0660-45B7-9C8A-ACE5A33C85BE}">
      <dgm:prSet/>
      <dgm:spPr/>
      <dgm:t>
        <a:bodyPr/>
        <a:lstStyle/>
        <a:p>
          <a:endParaRPr lang="en-US"/>
        </a:p>
      </dgm:t>
    </dgm:pt>
    <dgm:pt modelId="{9C4D9D7A-999A-47B1-993E-64F725A74495}">
      <dgm:prSet phldrT="[Text]"/>
      <dgm:spPr>
        <a:xfrm>
          <a:off x="4901832" y="2138821"/>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Predatory Sales / Pricing</a:t>
          </a:r>
        </a:p>
      </dgm:t>
    </dgm:pt>
    <dgm:pt modelId="{943F77AF-C351-4B26-B91D-3969C9B5A2C1}" type="parTrans" cxnId="{681C4783-F93C-45B2-B432-6619D19F3CE9}">
      <dgm:prSet/>
      <dgm:spPr/>
      <dgm:t>
        <a:bodyPr/>
        <a:lstStyle/>
        <a:p>
          <a:endParaRPr lang="en-US"/>
        </a:p>
      </dgm:t>
    </dgm:pt>
    <dgm:pt modelId="{8D3D3A11-EB40-44B4-9168-E55638805FBD}" type="sibTrans" cxnId="{681C4783-F93C-45B2-B432-6619D19F3CE9}">
      <dgm:prSet/>
      <dgm:spPr/>
      <dgm:t>
        <a:bodyPr/>
        <a:lstStyle/>
        <a:p>
          <a:endParaRPr lang="en-US"/>
        </a:p>
      </dgm:t>
    </dgm:pt>
    <dgm:pt modelId="{C817FB93-EA52-40D3-94D7-9C601473E08B}">
      <dgm:prSet phldrT="[Text]"/>
      <dgm:spPr>
        <a:xfrm>
          <a:off x="4901832" y="3091677"/>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Community Relations</a:t>
          </a:r>
        </a:p>
      </dgm:t>
    </dgm:pt>
    <dgm:pt modelId="{949BC9D4-E921-4BBB-A3DD-7592858CC962}" type="parTrans" cxnId="{3EB1D6B8-5D6E-437C-AE80-3E14E62FF8D0}">
      <dgm:prSet/>
      <dgm:spPr/>
      <dgm:t>
        <a:bodyPr/>
        <a:lstStyle/>
        <a:p>
          <a:endParaRPr lang="en-US"/>
        </a:p>
      </dgm:t>
    </dgm:pt>
    <dgm:pt modelId="{FC31D4F9-71C6-4FBD-BDA3-FCB894634090}" type="sibTrans" cxnId="{3EB1D6B8-5D6E-437C-AE80-3E14E62FF8D0}">
      <dgm:prSet/>
      <dgm:spPr/>
      <dgm:t>
        <a:bodyPr/>
        <a:lstStyle/>
        <a:p>
          <a:endParaRPr lang="en-US"/>
        </a:p>
      </dgm:t>
    </dgm:pt>
    <dgm:pt modelId="{322DF4C2-E944-4A03-8DCE-3203A471A184}">
      <dgm:prSet phldrT="[Text]"/>
      <dgm:spPr>
        <a:xfrm>
          <a:off x="4901832" y="3091677"/>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Economic Impacts</a:t>
          </a:r>
        </a:p>
      </dgm:t>
    </dgm:pt>
    <dgm:pt modelId="{798BA39F-863C-4BE9-9C13-5FB6BE7F7E10}" type="parTrans" cxnId="{C8990BF1-D6B6-49DD-9126-85C488C5D238}">
      <dgm:prSet/>
      <dgm:spPr/>
      <dgm:t>
        <a:bodyPr/>
        <a:lstStyle/>
        <a:p>
          <a:endParaRPr lang="en-US"/>
        </a:p>
      </dgm:t>
    </dgm:pt>
    <dgm:pt modelId="{9115FC91-8309-4EF4-9149-DDD5D8AFCC55}" type="sibTrans" cxnId="{C8990BF1-D6B6-49DD-9126-85C488C5D238}">
      <dgm:prSet/>
      <dgm:spPr/>
      <dgm:t>
        <a:bodyPr/>
        <a:lstStyle/>
        <a:p>
          <a:endParaRPr lang="en-US"/>
        </a:p>
      </dgm:t>
    </dgm:pt>
    <dgm:pt modelId="{5975DCFA-21AF-4FE3-B58C-11E6027ABBDF}">
      <dgm:prSet phldrT="[Text]"/>
      <dgm:spPr>
        <a:xfrm>
          <a:off x="4901832" y="3091677"/>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Human Rights</a:t>
          </a:r>
        </a:p>
      </dgm:t>
    </dgm:pt>
    <dgm:pt modelId="{61D90BB2-0791-4939-BCD8-42C64704DFE6}" type="parTrans" cxnId="{FAEFF617-FC9E-49C4-9FCE-0C9EBFD0BCC8}">
      <dgm:prSet/>
      <dgm:spPr/>
      <dgm:t>
        <a:bodyPr/>
        <a:lstStyle/>
        <a:p>
          <a:endParaRPr lang="en-US"/>
        </a:p>
      </dgm:t>
    </dgm:pt>
    <dgm:pt modelId="{761D4865-615C-48FA-A22C-A26DE44984FF}" type="sibTrans" cxnId="{FAEFF617-FC9E-49C4-9FCE-0C9EBFD0BCC8}">
      <dgm:prSet/>
      <dgm:spPr/>
      <dgm:t>
        <a:bodyPr/>
        <a:lstStyle/>
        <a:p>
          <a:endParaRPr lang="en-US"/>
        </a:p>
      </dgm:t>
    </dgm:pt>
    <dgm:pt modelId="{37E1AF1D-D764-476B-8855-04D119859006}">
      <dgm:prSet phldrT="[Text]"/>
      <dgm:spPr>
        <a:xfrm>
          <a:off x="4901832" y="3091677"/>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Corruption</a:t>
          </a:r>
        </a:p>
      </dgm:t>
    </dgm:pt>
    <dgm:pt modelId="{25C1E2D1-BBFA-443E-A097-37BB13463C5A}" type="parTrans" cxnId="{9F337467-F5FC-466C-885B-A4135BF292D9}">
      <dgm:prSet/>
      <dgm:spPr/>
      <dgm:t>
        <a:bodyPr/>
        <a:lstStyle/>
        <a:p>
          <a:endParaRPr lang="en-US"/>
        </a:p>
      </dgm:t>
    </dgm:pt>
    <dgm:pt modelId="{D72B9A31-CDD8-4042-945F-39B9570A65BC}" type="sibTrans" cxnId="{9F337467-F5FC-466C-885B-A4135BF292D9}">
      <dgm:prSet/>
      <dgm:spPr/>
      <dgm:t>
        <a:bodyPr/>
        <a:lstStyle/>
        <a:p>
          <a:endParaRPr lang="en-US"/>
        </a:p>
      </dgm:t>
    </dgm:pt>
    <dgm:pt modelId="{830B56A0-C677-4E3B-A5EB-F19EFE27A3C6}">
      <dgm:prSet phldrT="[Text]"/>
      <dgm:spPr>
        <a:xfrm>
          <a:off x="4901832" y="3091677"/>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Political Activities</a:t>
          </a:r>
        </a:p>
      </dgm:t>
    </dgm:pt>
    <dgm:pt modelId="{E2CCD2AA-B20B-46C1-9445-B54E40EDFA21}" type="parTrans" cxnId="{EA4B4317-1B10-4427-9F6B-E67E042A51EE}">
      <dgm:prSet/>
      <dgm:spPr/>
      <dgm:t>
        <a:bodyPr/>
        <a:lstStyle/>
        <a:p>
          <a:endParaRPr lang="en-US"/>
        </a:p>
      </dgm:t>
    </dgm:pt>
    <dgm:pt modelId="{9300E161-E04C-443E-A335-E4AAB4F8B26B}" type="sibTrans" cxnId="{EA4B4317-1B10-4427-9F6B-E67E042A51EE}">
      <dgm:prSet/>
      <dgm:spPr/>
      <dgm:t>
        <a:bodyPr/>
        <a:lstStyle/>
        <a:p>
          <a:endParaRPr lang="en-US"/>
        </a:p>
      </dgm:t>
    </dgm:pt>
    <dgm:pt modelId="{BEEC53F2-1E06-4967-86C7-FDBB55D48A6D}">
      <dgm:prSet phldrT="[Text]"/>
      <dgm:spPr>
        <a:xfrm>
          <a:off x="2783546" y="2138821"/>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Energy Sources</a:t>
          </a:r>
        </a:p>
      </dgm:t>
    </dgm:pt>
    <dgm:pt modelId="{DB634442-39FE-4C34-AE07-796C50EE8291}" type="parTrans" cxnId="{ABC07932-A3F6-4E54-973E-B48BA5F10D38}">
      <dgm:prSet/>
      <dgm:spPr/>
      <dgm:t>
        <a:bodyPr/>
        <a:lstStyle/>
        <a:p>
          <a:endParaRPr lang="en-US"/>
        </a:p>
      </dgm:t>
    </dgm:pt>
    <dgm:pt modelId="{B1735773-D2DC-43F0-97E5-4C5CCEE329B3}" type="sibTrans" cxnId="{ABC07932-A3F6-4E54-973E-B48BA5F10D38}">
      <dgm:prSet/>
      <dgm:spPr/>
      <dgm:t>
        <a:bodyPr/>
        <a:lstStyle/>
        <a:p>
          <a:endParaRPr lang="en-US"/>
        </a:p>
      </dgm:t>
    </dgm:pt>
    <dgm:pt modelId="{E7CED1F4-2122-43DF-8A78-E8CDAFCC6327}">
      <dgm:prSet phldrT="[Text]"/>
      <dgm:spPr>
        <a:xfrm>
          <a:off x="2783546" y="1185965"/>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Energy Efficiency</a:t>
          </a:r>
        </a:p>
      </dgm:t>
    </dgm:pt>
    <dgm:pt modelId="{B1DDC56D-1405-4188-BE1F-34A591485E7F}" type="parTrans" cxnId="{1F476C7D-5E02-4871-806A-740207416712}">
      <dgm:prSet/>
      <dgm:spPr/>
      <dgm:t>
        <a:bodyPr/>
        <a:lstStyle/>
        <a:p>
          <a:endParaRPr lang="en-US"/>
        </a:p>
      </dgm:t>
    </dgm:pt>
    <dgm:pt modelId="{6FF302D9-1AC2-49ED-AA54-431D7222B1A4}" type="sibTrans" cxnId="{1F476C7D-5E02-4871-806A-740207416712}">
      <dgm:prSet/>
      <dgm:spPr/>
      <dgm:t>
        <a:bodyPr/>
        <a:lstStyle/>
        <a:p>
          <a:endParaRPr lang="en-US"/>
        </a:p>
      </dgm:t>
    </dgm:pt>
    <dgm:pt modelId="{89B960C5-A8D1-440B-82BA-13BA30830C4C}">
      <dgm:prSet phldrT="[Text]"/>
      <dgm:spPr>
        <a:xfrm>
          <a:off x="2783546" y="3091677"/>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Plastics</a:t>
          </a:r>
        </a:p>
      </dgm:t>
    </dgm:pt>
    <dgm:pt modelId="{A19EE5DF-39FB-4EE5-B7F3-63C8F46D2716}" type="parTrans" cxnId="{9E689E87-A962-45B6-BC2B-7F02A54983E1}">
      <dgm:prSet/>
      <dgm:spPr/>
      <dgm:t>
        <a:bodyPr/>
        <a:lstStyle/>
        <a:p>
          <a:endParaRPr lang="en-US"/>
        </a:p>
      </dgm:t>
    </dgm:pt>
    <dgm:pt modelId="{2368E9DF-B101-4358-A3B8-5B7EE1F31392}" type="sibTrans" cxnId="{9E689E87-A962-45B6-BC2B-7F02A54983E1}">
      <dgm:prSet/>
      <dgm:spPr/>
      <dgm:t>
        <a:bodyPr/>
        <a:lstStyle/>
        <a:p>
          <a:endParaRPr lang="en-US"/>
        </a:p>
      </dgm:t>
    </dgm:pt>
    <dgm:pt modelId="{8DF35B57-3208-4BFB-91CE-C10D0FBAA10A}">
      <dgm:prSet phldrT="[Text]" custT="1"/>
      <dgm:spPr>
        <a:xfrm>
          <a:off x="409434" y="1185965"/>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None/>
          </a:pPr>
          <a:r>
            <a:rPr lang="en-US" sz="800" b="1" dirty="0">
              <a:solidFill>
                <a:sysClr val="windowText" lastClr="000000">
                  <a:hueOff val="0"/>
                  <a:satOff val="0"/>
                  <a:lumOff val="0"/>
                  <a:alphaOff val="0"/>
                </a:sysClr>
              </a:solidFill>
              <a:latin typeface="Calibri"/>
              <a:ea typeface="+mn-ea"/>
              <a:cs typeface="+mn-cs"/>
            </a:rPr>
            <a:t>Board Quality</a:t>
          </a:r>
        </a:p>
      </dgm:t>
    </dgm:pt>
    <dgm:pt modelId="{9B617319-626A-4E4C-9ADD-FE9F30D5E65B}" type="parTrans" cxnId="{A735CB9B-9D56-4EE1-AC13-D33DFDEE2179}">
      <dgm:prSet/>
      <dgm:spPr>
        <a:xfrm>
          <a:off x="204368" y="978563"/>
          <a:ext cx="205065" cy="588544"/>
        </a:xfrm>
        <a:custGeom>
          <a:avLst/>
          <a:gdLst/>
          <a:ahLst/>
          <a:cxnLst/>
          <a:rect l="0" t="0" r="0" b="0"/>
          <a:pathLst>
            <a:path>
              <a:moveTo>
                <a:pt x="0" y="0"/>
              </a:moveTo>
              <a:lnTo>
                <a:pt x="0" y="588544"/>
              </a:lnTo>
              <a:lnTo>
                <a:pt x="205065" y="588544"/>
              </a:lnTo>
            </a:path>
          </a:pathLst>
        </a:custGeom>
        <a:noFill/>
        <a:ln w="12700" cap="flat" cmpd="sng" algn="ctr">
          <a:solidFill>
            <a:srgbClr val="5B9BD5">
              <a:shade val="60000"/>
              <a:hueOff val="0"/>
              <a:satOff val="0"/>
              <a:lumOff val="0"/>
              <a:alphaOff val="0"/>
            </a:srgbClr>
          </a:solidFill>
          <a:prstDash val="solid"/>
          <a:miter lim="800000"/>
        </a:ln>
        <a:effectLst/>
      </dgm:spPr>
      <dgm:t>
        <a:bodyPr/>
        <a:lstStyle/>
        <a:p>
          <a:endParaRPr lang="en-US"/>
        </a:p>
      </dgm:t>
    </dgm:pt>
    <dgm:pt modelId="{80713F91-9BCD-4CCF-8A0D-C0940953B648}" type="sibTrans" cxnId="{A735CB9B-9D56-4EE1-AC13-D33DFDEE2179}">
      <dgm:prSet/>
      <dgm:spPr/>
      <dgm:t>
        <a:bodyPr/>
        <a:lstStyle/>
        <a:p>
          <a:endParaRPr lang="en-US"/>
        </a:p>
      </dgm:t>
    </dgm:pt>
    <dgm:pt modelId="{F1D6D4A2-5CF4-4A3F-AF0D-67AF87228A6C}">
      <dgm:prSet phldrT="[Text]" custT="1"/>
      <dgm:spPr>
        <a:xfrm>
          <a:off x="409434" y="1185965"/>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Independence</a:t>
          </a:r>
        </a:p>
      </dgm:t>
    </dgm:pt>
    <dgm:pt modelId="{0D91DE76-9BEC-48A3-83C9-32AAB8872BFA}" type="parTrans" cxnId="{A39CD455-B593-4D3A-8C5C-743DB85CF298}">
      <dgm:prSet/>
      <dgm:spPr/>
      <dgm:t>
        <a:bodyPr/>
        <a:lstStyle/>
        <a:p>
          <a:endParaRPr lang="en-US"/>
        </a:p>
      </dgm:t>
    </dgm:pt>
    <dgm:pt modelId="{C7902027-7EE4-4736-B9FC-9ED4B08B511F}" type="sibTrans" cxnId="{A39CD455-B593-4D3A-8C5C-743DB85CF298}">
      <dgm:prSet/>
      <dgm:spPr/>
      <dgm:t>
        <a:bodyPr/>
        <a:lstStyle/>
        <a:p>
          <a:endParaRPr lang="en-US"/>
        </a:p>
      </dgm:t>
    </dgm:pt>
    <dgm:pt modelId="{65776CC9-7A63-45C8-A127-0E64C7D392E9}">
      <dgm:prSet phldrT="[Text]" custT="1"/>
      <dgm:spPr>
        <a:xfrm>
          <a:off x="409434" y="1185965"/>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Skills and Qualifications</a:t>
          </a:r>
        </a:p>
      </dgm:t>
    </dgm:pt>
    <dgm:pt modelId="{2940504A-D645-454D-B9F3-6B903BD79124}" type="parTrans" cxnId="{08536304-3573-4A3E-8C17-8166D2543E26}">
      <dgm:prSet/>
      <dgm:spPr/>
      <dgm:t>
        <a:bodyPr/>
        <a:lstStyle/>
        <a:p>
          <a:endParaRPr lang="en-US"/>
        </a:p>
      </dgm:t>
    </dgm:pt>
    <dgm:pt modelId="{A374B1E4-C59E-4160-BF82-70666B6E32E1}" type="sibTrans" cxnId="{08536304-3573-4A3E-8C17-8166D2543E26}">
      <dgm:prSet/>
      <dgm:spPr/>
      <dgm:t>
        <a:bodyPr/>
        <a:lstStyle/>
        <a:p>
          <a:endParaRPr lang="en-US"/>
        </a:p>
      </dgm:t>
    </dgm:pt>
    <dgm:pt modelId="{86398222-8295-40D4-840F-37E39BF440B4}">
      <dgm:prSet phldrT="[Text]" custT="1"/>
      <dgm:spPr>
        <a:xfrm>
          <a:off x="409434" y="1185965"/>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Diversity</a:t>
          </a:r>
        </a:p>
      </dgm:t>
    </dgm:pt>
    <dgm:pt modelId="{FCDFFC67-38E4-458D-8BF2-177814E7BCFD}" type="parTrans" cxnId="{9A2DB61F-1CCC-4FDE-812E-784F386EC4E3}">
      <dgm:prSet/>
      <dgm:spPr/>
      <dgm:t>
        <a:bodyPr/>
        <a:lstStyle/>
        <a:p>
          <a:endParaRPr lang="en-US"/>
        </a:p>
      </dgm:t>
    </dgm:pt>
    <dgm:pt modelId="{977C86DC-D13D-424D-80FA-951F0205621D}" type="sibTrans" cxnId="{9A2DB61F-1CCC-4FDE-812E-784F386EC4E3}">
      <dgm:prSet/>
      <dgm:spPr/>
      <dgm:t>
        <a:bodyPr/>
        <a:lstStyle/>
        <a:p>
          <a:endParaRPr lang="en-US"/>
        </a:p>
      </dgm:t>
    </dgm:pt>
    <dgm:pt modelId="{120800E4-B1F9-4F96-BEA3-D2FB299EF18A}">
      <dgm:prSet phldrT="[Text]" custT="1"/>
      <dgm:spPr>
        <a:xfrm>
          <a:off x="409434" y="1185965"/>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Refreshment</a:t>
          </a:r>
        </a:p>
      </dgm:t>
    </dgm:pt>
    <dgm:pt modelId="{4B99F6DB-B60D-4B0F-9F9A-50E1D0505AC2}" type="parTrans" cxnId="{0333BC68-9D3A-4FF3-8037-F79E5E6D4C34}">
      <dgm:prSet/>
      <dgm:spPr/>
      <dgm:t>
        <a:bodyPr/>
        <a:lstStyle/>
        <a:p>
          <a:endParaRPr lang="en-US"/>
        </a:p>
      </dgm:t>
    </dgm:pt>
    <dgm:pt modelId="{93A5DBED-F503-44E8-B051-046ED557BE56}" type="sibTrans" cxnId="{0333BC68-9D3A-4FF3-8037-F79E5E6D4C34}">
      <dgm:prSet/>
      <dgm:spPr/>
      <dgm:t>
        <a:bodyPr/>
        <a:lstStyle/>
        <a:p>
          <a:endParaRPr lang="en-US"/>
        </a:p>
      </dgm:t>
    </dgm:pt>
    <dgm:pt modelId="{2638452C-837E-43FA-B9AA-0B0E33C94DAA}">
      <dgm:prSet phldrT="[Text]" custT="1"/>
      <dgm:spPr>
        <a:xfrm>
          <a:off x="409434" y="1185965"/>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Board Leadership</a:t>
          </a:r>
        </a:p>
      </dgm:t>
    </dgm:pt>
    <dgm:pt modelId="{599C0E41-2E16-4069-991D-591291A5270E}" type="parTrans" cxnId="{ECA32D6B-7806-4E49-97E4-80A78AD6A9BE}">
      <dgm:prSet/>
      <dgm:spPr/>
      <dgm:t>
        <a:bodyPr/>
        <a:lstStyle/>
        <a:p>
          <a:endParaRPr lang="en-US"/>
        </a:p>
      </dgm:t>
    </dgm:pt>
    <dgm:pt modelId="{35253107-E1E6-4DB1-AE88-7ED6715D8F58}" type="sibTrans" cxnId="{ECA32D6B-7806-4E49-97E4-80A78AD6A9BE}">
      <dgm:prSet/>
      <dgm:spPr/>
      <dgm:t>
        <a:bodyPr/>
        <a:lstStyle/>
        <a:p>
          <a:endParaRPr lang="en-US"/>
        </a:p>
      </dgm:t>
    </dgm:pt>
    <dgm:pt modelId="{5420522E-50B0-4531-AADB-211EAC0830B7}">
      <dgm:prSet phldrT="[Text]" custT="1"/>
      <dgm:spPr>
        <a:xfrm>
          <a:off x="409434" y="2138821"/>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None/>
          </a:pPr>
          <a:r>
            <a:rPr lang="en-US" sz="800" b="1" dirty="0">
              <a:solidFill>
                <a:sysClr val="windowText" lastClr="000000">
                  <a:hueOff val="0"/>
                  <a:satOff val="0"/>
                  <a:lumOff val="0"/>
                  <a:alphaOff val="0"/>
                </a:sysClr>
              </a:solidFill>
              <a:latin typeface="Calibri"/>
              <a:ea typeface="+mn-ea"/>
              <a:cs typeface="+mn-cs"/>
            </a:rPr>
            <a:t>Management Incentives</a:t>
          </a:r>
        </a:p>
      </dgm:t>
    </dgm:pt>
    <dgm:pt modelId="{F37EEE8A-0658-4F55-B5BD-52149DCDA5FB}" type="parTrans" cxnId="{4599400A-E07A-4284-98AE-9C27C21FE48A}">
      <dgm:prSet/>
      <dgm:spPr>
        <a:xfrm>
          <a:off x="204368" y="978563"/>
          <a:ext cx="205065" cy="1541401"/>
        </a:xfrm>
        <a:custGeom>
          <a:avLst/>
          <a:gdLst/>
          <a:ahLst/>
          <a:cxnLst/>
          <a:rect l="0" t="0" r="0" b="0"/>
          <a:pathLst>
            <a:path>
              <a:moveTo>
                <a:pt x="0" y="0"/>
              </a:moveTo>
              <a:lnTo>
                <a:pt x="0" y="1541401"/>
              </a:lnTo>
              <a:lnTo>
                <a:pt x="205065" y="1541401"/>
              </a:lnTo>
            </a:path>
          </a:pathLst>
        </a:custGeom>
        <a:noFill/>
        <a:ln w="12700" cap="flat" cmpd="sng" algn="ctr">
          <a:solidFill>
            <a:srgbClr val="5B9BD5">
              <a:shade val="60000"/>
              <a:hueOff val="0"/>
              <a:satOff val="0"/>
              <a:lumOff val="0"/>
              <a:alphaOff val="0"/>
            </a:srgbClr>
          </a:solidFill>
          <a:prstDash val="solid"/>
          <a:miter lim="800000"/>
        </a:ln>
        <a:effectLst/>
      </dgm:spPr>
      <dgm:t>
        <a:bodyPr/>
        <a:lstStyle/>
        <a:p>
          <a:endParaRPr lang="en-US"/>
        </a:p>
      </dgm:t>
    </dgm:pt>
    <dgm:pt modelId="{C453CBFF-3EF0-4802-900F-73D045A921D3}" type="sibTrans" cxnId="{4599400A-E07A-4284-98AE-9C27C21FE48A}">
      <dgm:prSet/>
      <dgm:spPr/>
      <dgm:t>
        <a:bodyPr/>
        <a:lstStyle/>
        <a:p>
          <a:endParaRPr lang="en-US"/>
        </a:p>
      </dgm:t>
    </dgm:pt>
    <dgm:pt modelId="{99440648-0AEC-425F-B054-2EDC03073F7E}">
      <dgm:prSet phldrT="[Text]" custT="1"/>
      <dgm:spPr>
        <a:xfrm>
          <a:off x="409434" y="2138821"/>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Pay-for-Performance Alignment</a:t>
          </a:r>
        </a:p>
      </dgm:t>
    </dgm:pt>
    <dgm:pt modelId="{DE66140E-A502-462E-A48F-5D8B1E2F746A}" type="parTrans" cxnId="{1729ABB4-3979-4428-88DF-85D48F7343D2}">
      <dgm:prSet/>
      <dgm:spPr/>
      <dgm:t>
        <a:bodyPr/>
        <a:lstStyle/>
        <a:p>
          <a:endParaRPr lang="en-US"/>
        </a:p>
      </dgm:t>
    </dgm:pt>
    <dgm:pt modelId="{FC6B574E-E78E-4D9D-8FBB-4FB32B8FBC75}" type="sibTrans" cxnId="{1729ABB4-3979-4428-88DF-85D48F7343D2}">
      <dgm:prSet/>
      <dgm:spPr/>
      <dgm:t>
        <a:bodyPr/>
        <a:lstStyle/>
        <a:p>
          <a:endParaRPr lang="en-US"/>
        </a:p>
      </dgm:t>
    </dgm:pt>
    <dgm:pt modelId="{0B81D978-5DB7-4178-9323-877E96582819}">
      <dgm:prSet phldrT="[Text]" custT="1"/>
      <dgm:spPr>
        <a:xfrm>
          <a:off x="409434" y="2138821"/>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Ownership Requirements</a:t>
          </a:r>
        </a:p>
      </dgm:t>
    </dgm:pt>
    <dgm:pt modelId="{893D75EB-A4D5-4047-B7F1-2805E3B9E8C5}" type="parTrans" cxnId="{5F7CDC65-D1BC-4AB9-AAC1-3E4C789E44A8}">
      <dgm:prSet/>
      <dgm:spPr/>
      <dgm:t>
        <a:bodyPr/>
        <a:lstStyle/>
        <a:p>
          <a:endParaRPr lang="en-US"/>
        </a:p>
      </dgm:t>
    </dgm:pt>
    <dgm:pt modelId="{FB18E4D2-3F4A-4080-904D-5D365DACB5B4}" type="sibTrans" cxnId="{5F7CDC65-D1BC-4AB9-AAC1-3E4C789E44A8}">
      <dgm:prSet/>
      <dgm:spPr/>
      <dgm:t>
        <a:bodyPr/>
        <a:lstStyle/>
        <a:p>
          <a:endParaRPr lang="en-US"/>
        </a:p>
      </dgm:t>
    </dgm:pt>
    <dgm:pt modelId="{FFB0FF9C-0041-45E2-8BEC-A2070A519015}">
      <dgm:prSet phldrT="[Text]" custT="1"/>
      <dgm:spPr>
        <a:xfrm>
          <a:off x="409434" y="2138821"/>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Metrics and Goals</a:t>
          </a:r>
        </a:p>
      </dgm:t>
    </dgm:pt>
    <dgm:pt modelId="{C3520936-06BA-46A4-8E1A-C3B0DFE3B3D5}" type="parTrans" cxnId="{C4E59255-2991-439A-AD86-B6A496181FE9}">
      <dgm:prSet/>
      <dgm:spPr/>
      <dgm:t>
        <a:bodyPr/>
        <a:lstStyle/>
        <a:p>
          <a:endParaRPr lang="en-US"/>
        </a:p>
      </dgm:t>
    </dgm:pt>
    <dgm:pt modelId="{FA602D85-8FFA-4A39-8C2E-5B9EA0DCD473}" type="sibTrans" cxnId="{C4E59255-2991-439A-AD86-B6A496181FE9}">
      <dgm:prSet/>
      <dgm:spPr/>
      <dgm:t>
        <a:bodyPr/>
        <a:lstStyle/>
        <a:p>
          <a:endParaRPr lang="en-US"/>
        </a:p>
      </dgm:t>
    </dgm:pt>
    <dgm:pt modelId="{7D8D07B2-3CEE-478F-A53C-8E8C4255A6B2}">
      <dgm:prSet phldrT="[Text]" custT="1"/>
      <dgm:spPr>
        <a:xfrm>
          <a:off x="409434" y="2138821"/>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Severance / CIC Payouts</a:t>
          </a:r>
        </a:p>
      </dgm:t>
    </dgm:pt>
    <dgm:pt modelId="{8D1DBF35-2989-426C-A4A9-1CE02C0B8CA1}" type="parTrans" cxnId="{4C40BB72-2B18-4208-AD20-C2AD03297B90}">
      <dgm:prSet/>
      <dgm:spPr/>
      <dgm:t>
        <a:bodyPr/>
        <a:lstStyle/>
        <a:p>
          <a:endParaRPr lang="en-US"/>
        </a:p>
      </dgm:t>
    </dgm:pt>
    <dgm:pt modelId="{34A8AA02-FE24-4345-9928-54A084A7113A}" type="sibTrans" cxnId="{4C40BB72-2B18-4208-AD20-C2AD03297B90}">
      <dgm:prSet/>
      <dgm:spPr/>
      <dgm:t>
        <a:bodyPr/>
        <a:lstStyle/>
        <a:p>
          <a:endParaRPr lang="en-US"/>
        </a:p>
      </dgm:t>
    </dgm:pt>
    <dgm:pt modelId="{F8BA8DA6-C1DC-4B4A-9446-BBE66F263BD7}">
      <dgm:prSet phldrT="[Text]" custT="1"/>
      <dgm:spPr>
        <a:xfrm>
          <a:off x="409434" y="2138821"/>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Claw-back Provisions</a:t>
          </a:r>
        </a:p>
      </dgm:t>
    </dgm:pt>
    <dgm:pt modelId="{323C0F33-1070-42F0-ABD8-F2F26043AF37}" type="parTrans" cxnId="{5892BF18-077E-497C-8450-955170DC4187}">
      <dgm:prSet/>
      <dgm:spPr/>
      <dgm:t>
        <a:bodyPr/>
        <a:lstStyle/>
        <a:p>
          <a:endParaRPr lang="en-US"/>
        </a:p>
      </dgm:t>
    </dgm:pt>
    <dgm:pt modelId="{930B4B3D-7D3F-4502-A26B-0AD342DB68BB}" type="sibTrans" cxnId="{5892BF18-077E-497C-8450-955170DC4187}">
      <dgm:prSet/>
      <dgm:spPr/>
      <dgm:t>
        <a:bodyPr/>
        <a:lstStyle/>
        <a:p>
          <a:endParaRPr lang="en-US"/>
        </a:p>
      </dgm:t>
    </dgm:pt>
    <dgm:pt modelId="{2977D61E-A9D9-493C-BA7D-10DAF32F0ECF}">
      <dgm:prSet phldrT="[Text]" custT="1"/>
      <dgm:spPr>
        <a:xfrm>
          <a:off x="409434" y="3091677"/>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None/>
          </a:pPr>
          <a:r>
            <a:rPr lang="en-US" sz="800" b="1" dirty="0">
              <a:solidFill>
                <a:sysClr val="windowText" lastClr="000000">
                  <a:hueOff val="0"/>
                  <a:satOff val="0"/>
                  <a:lumOff val="0"/>
                  <a:alphaOff val="0"/>
                </a:sysClr>
              </a:solidFill>
              <a:latin typeface="Calibri"/>
              <a:ea typeface="+mn-ea"/>
              <a:cs typeface="+mn-cs"/>
            </a:rPr>
            <a:t>Shareholder Rights</a:t>
          </a:r>
        </a:p>
      </dgm:t>
    </dgm:pt>
    <dgm:pt modelId="{34BFB43A-8170-4E13-A3DE-A831609A0940}" type="parTrans" cxnId="{330351E8-6928-4397-B8A6-174884B280BE}">
      <dgm:prSet/>
      <dgm:spPr>
        <a:xfrm>
          <a:off x="204368" y="978563"/>
          <a:ext cx="205065" cy="2494257"/>
        </a:xfrm>
        <a:custGeom>
          <a:avLst/>
          <a:gdLst/>
          <a:ahLst/>
          <a:cxnLst/>
          <a:rect l="0" t="0" r="0" b="0"/>
          <a:pathLst>
            <a:path>
              <a:moveTo>
                <a:pt x="0" y="0"/>
              </a:moveTo>
              <a:lnTo>
                <a:pt x="0" y="2494257"/>
              </a:lnTo>
              <a:lnTo>
                <a:pt x="205065" y="2494257"/>
              </a:lnTo>
            </a:path>
          </a:pathLst>
        </a:custGeom>
        <a:noFill/>
        <a:ln w="12700" cap="flat" cmpd="sng" algn="ctr">
          <a:solidFill>
            <a:srgbClr val="5B9BD5">
              <a:shade val="60000"/>
              <a:hueOff val="0"/>
              <a:satOff val="0"/>
              <a:lumOff val="0"/>
              <a:alphaOff val="0"/>
            </a:srgbClr>
          </a:solidFill>
          <a:prstDash val="solid"/>
          <a:miter lim="800000"/>
        </a:ln>
        <a:effectLst/>
      </dgm:spPr>
      <dgm:t>
        <a:bodyPr/>
        <a:lstStyle/>
        <a:p>
          <a:endParaRPr lang="en-US"/>
        </a:p>
      </dgm:t>
    </dgm:pt>
    <dgm:pt modelId="{6BEC015A-9BB4-4359-8EC2-5C8485D98FBD}" type="sibTrans" cxnId="{330351E8-6928-4397-B8A6-174884B280BE}">
      <dgm:prSet/>
      <dgm:spPr/>
      <dgm:t>
        <a:bodyPr/>
        <a:lstStyle/>
        <a:p>
          <a:endParaRPr lang="en-US"/>
        </a:p>
      </dgm:t>
    </dgm:pt>
    <dgm:pt modelId="{287FAFF1-610A-460B-8BBC-B5B58C7B7FBA}">
      <dgm:prSet phldrT="[Text]" custT="1"/>
      <dgm:spPr>
        <a:xfrm>
          <a:off x="409434" y="3091677"/>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Board Accountability to Shareholders</a:t>
          </a:r>
        </a:p>
      </dgm:t>
    </dgm:pt>
    <dgm:pt modelId="{760CCF04-C309-486B-B166-9FA3BC1C7F5A}" type="parTrans" cxnId="{75FF7184-23CC-4077-AAEC-0C49C4F87E2E}">
      <dgm:prSet/>
      <dgm:spPr/>
      <dgm:t>
        <a:bodyPr/>
        <a:lstStyle/>
        <a:p>
          <a:endParaRPr lang="en-US"/>
        </a:p>
      </dgm:t>
    </dgm:pt>
    <dgm:pt modelId="{A7445DFF-F3EE-417E-9578-3DF7756C771D}" type="sibTrans" cxnId="{75FF7184-23CC-4077-AAEC-0C49C4F87E2E}">
      <dgm:prSet/>
      <dgm:spPr/>
      <dgm:t>
        <a:bodyPr/>
        <a:lstStyle/>
        <a:p>
          <a:endParaRPr lang="en-US"/>
        </a:p>
      </dgm:t>
    </dgm:pt>
    <dgm:pt modelId="{6A0D7DB7-08FF-4E74-8974-6C9F8C4C0C2A}">
      <dgm:prSet phldrT="[Text]" custT="1"/>
      <dgm:spPr>
        <a:xfrm>
          <a:off x="409434" y="3091677"/>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Shareholders’ ability to act</a:t>
          </a:r>
        </a:p>
      </dgm:t>
    </dgm:pt>
    <dgm:pt modelId="{01F63FCB-E809-44F9-8E23-6D9EB140C5CC}" type="parTrans" cxnId="{AE25438C-36A7-480A-B891-2D581E09851B}">
      <dgm:prSet/>
      <dgm:spPr/>
      <dgm:t>
        <a:bodyPr/>
        <a:lstStyle/>
        <a:p>
          <a:endParaRPr lang="en-US"/>
        </a:p>
      </dgm:t>
    </dgm:pt>
    <dgm:pt modelId="{72F8E358-CD64-4EDF-9D8D-6AA1A5699AF2}" type="sibTrans" cxnId="{AE25438C-36A7-480A-B891-2D581E09851B}">
      <dgm:prSet/>
      <dgm:spPr/>
      <dgm:t>
        <a:bodyPr/>
        <a:lstStyle/>
        <a:p>
          <a:endParaRPr lang="en-US"/>
        </a:p>
      </dgm:t>
    </dgm:pt>
    <dgm:pt modelId="{09DF870A-3A57-4DFA-9815-52C77E26CA75}">
      <dgm:prSet phldrT="[Text]" custT="1"/>
      <dgm:spPr>
        <a:xfrm>
          <a:off x="409434" y="3091677"/>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Voting Rights</a:t>
          </a:r>
        </a:p>
      </dgm:t>
    </dgm:pt>
    <dgm:pt modelId="{0FB839C9-0B56-4A78-A7CA-726E4CA6F3EB}" type="parTrans" cxnId="{FA0534A0-8A3B-4AE5-8A65-92E9BB71C2BD}">
      <dgm:prSet/>
      <dgm:spPr/>
      <dgm:t>
        <a:bodyPr/>
        <a:lstStyle/>
        <a:p>
          <a:endParaRPr lang="en-US"/>
        </a:p>
      </dgm:t>
    </dgm:pt>
    <dgm:pt modelId="{CD09F43C-E7DC-4DDE-A7C1-9293AA8EC14D}" type="sibTrans" cxnId="{FA0534A0-8A3B-4AE5-8A65-92E9BB71C2BD}">
      <dgm:prSet/>
      <dgm:spPr/>
      <dgm:t>
        <a:bodyPr/>
        <a:lstStyle/>
        <a:p>
          <a:endParaRPr lang="en-US"/>
        </a:p>
      </dgm:t>
    </dgm:pt>
    <dgm:pt modelId="{7922A924-9945-45D4-89C6-D8987E6A8598}">
      <dgm:prSet phldrT="[Text]" custT="1"/>
      <dgm:spPr>
        <a:xfrm>
          <a:off x="2424787" y="216278"/>
          <a:ext cx="1790287" cy="762284"/>
        </a:xfrm>
        <a:prstGeom prst="roundRect">
          <a:avLst>
            <a:gd name="adj" fmla="val 10000"/>
          </a:avLst>
        </a:prstGeom>
        <a:solidFill>
          <a:srgbClr val="ED7D31"/>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sz="2000" b="1" dirty="0">
              <a:solidFill>
                <a:sysClr val="window" lastClr="FFFFFF"/>
              </a:solidFill>
              <a:latin typeface="Calibri"/>
              <a:ea typeface="+mn-ea"/>
              <a:cs typeface="+mn-cs"/>
            </a:rPr>
            <a:t>E</a:t>
          </a:r>
          <a:r>
            <a:rPr lang="en-US" sz="2000" dirty="0">
              <a:solidFill>
                <a:sysClr val="window" lastClr="FFFFFF"/>
              </a:solidFill>
              <a:latin typeface="Calibri"/>
              <a:ea typeface="+mn-ea"/>
              <a:cs typeface="+mn-cs"/>
            </a:rPr>
            <a:t>nvironmental</a:t>
          </a:r>
        </a:p>
      </dgm:t>
    </dgm:pt>
    <dgm:pt modelId="{C5160ECB-547A-42E0-BE34-A2F2956CB356}" type="parTrans" cxnId="{78868C8A-196E-4E41-BC15-8EFD4DF0E674}">
      <dgm:prSet/>
      <dgm:spPr/>
      <dgm:t>
        <a:bodyPr/>
        <a:lstStyle/>
        <a:p>
          <a:endParaRPr lang="en-US"/>
        </a:p>
      </dgm:t>
    </dgm:pt>
    <dgm:pt modelId="{5EA53C83-0575-4348-AD94-F0E640563023}" type="sibTrans" cxnId="{78868C8A-196E-4E41-BC15-8EFD4DF0E674}">
      <dgm:prSet/>
      <dgm:spPr/>
      <dgm:t>
        <a:bodyPr/>
        <a:lstStyle/>
        <a:p>
          <a:endParaRPr lang="en-US"/>
        </a:p>
      </dgm:t>
    </dgm:pt>
    <dgm:pt modelId="{BEE6E511-ECB1-4D55-BABA-372DF58CA6EE}" type="pres">
      <dgm:prSet presAssocID="{EA3A604F-6EC8-46EA-94D2-8AAEF3A9F21A}" presName="diagram" presStyleCnt="0">
        <dgm:presLayoutVars>
          <dgm:chPref val="1"/>
          <dgm:dir/>
          <dgm:animOne val="branch"/>
          <dgm:animLvl val="lvl"/>
          <dgm:resizeHandles/>
        </dgm:presLayoutVars>
      </dgm:prSet>
      <dgm:spPr/>
    </dgm:pt>
    <dgm:pt modelId="{349037B3-96A4-4D68-9C06-63B20089D394}" type="pres">
      <dgm:prSet presAssocID="{43A393F4-BF72-413C-9500-92226B331B54}" presName="root" presStyleCnt="0"/>
      <dgm:spPr/>
    </dgm:pt>
    <dgm:pt modelId="{071301E8-5571-4756-BF24-68A2B14BBFC2}" type="pres">
      <dgm:prSet presAssocID="{43A393F4-BF72-413C-9500-92226B331B54}" presName="rootComposite" presStyleCnt="0"/>
      <dgm:spPr/>
    </dgm:pt>
    <dgm:pt modelId="{D30AABE2-4A30-4AD8-8744-C54FE09430E9}" type="pres">
      <dgm:prSet presAssocID="{43A393F4-BF72-413C-9500-92226B331B54}" presName="rootText" presStyleLbl="node1" presStyleIdx="0" presStyleCnt="3" custScaleX="134047" custLinFactNeighborX="-46" custLinFactNeighborY="-2208"/>
      <dgm:spPr/>
    </dgm:pt>
    <dgm:pt modelId="{3B123CE8-7B62-4B81-9D1A-2646CB9AFD8C}" type="pres">
      <dgm:prSet presAssocID="{43A393F4-BF72-413C-9500-92226B331B54}" presName="rootConnector" presStyleLbl="node1" presStyleIdx="0" presStyleCnt="3"/>
      <dgm:spPr/>
    </dgm:pt>
    <dgm:pt modelId="{86D0F655-5A71-46E4-8987-437AC67EEADC}" type="pres">
      <dgm:prSet presAssocID="{43A393F4-BF72-413C-9500-92226B331B54}" presName="childShape" presStyleCnt="0"/>
      <dgm:spPr/>
    </dgm:pt>
    <dgm:pt modelId="{F6BD7D5F-188D-413D-AF7D-823E3E3B42D1}" type="pres">
      <dgm:prSet presAssocID="{9B617319-626A-4E4C-9ADD-FE9F30D5E65B}" presName="Name13" presStyleLbl="parChTrans1D2" presStyleIdx="0" presStyleCnt="9"/>
      <dgm:spPr/>
    </dgm:pt>
    <dgm:pt modelId="{62D5A4C2-EA25-43CA-9C16-045E8C0B3CF0}" type="pres">
      <dgm:prSet presAssocID="{8DF35B57-3208-4BFB-91CE-C10D0FBAA10A}" presName="childText" presStyleLbl="bgAcc1" presStyleIdx="0" presStyleCnt="9">
        <dgm:presLayoutVars>
          <dgm:bulletEnabled val="1"/>
        </dgm:presLayoutVars>
      </dgm:prSet>
      <dgm:spPr/>
    </dgm:pt>
    <dgm:pt modelId="{A4359CA6-B4B8-4615-A35E-6BF6A076D2FB}" type="pres">
      <dgm:prSet presAssocID="{F37EEE8A-0658-4F55-B5BD-52149DCDA5FB}" presName="Name13" presStyleLbl="parChTrans1D2" presStyleIdx="1" presStyleCnt="9"/>
      <dgm:spPr/>
    </dgm:pt>
    <dgm:pt modelId="{3AE9E954-98EB-4B2B-AEA5-7D974CE0693C}" type="pres">
      <dgm:prSet presAssocID="{5420522E-50B0-4531-AADB-211EAC0830B7}" presName="childText" presStyleLbl="bgAcc1" presStyleIdx="1" presStyleCnt="9">
        <dgm:presLayoutVars>
          <dgm:bulletEnabled val="1"/>
        </dgm:presLayoutVars>
      </dgm:prSet>
      <dgm:spPr/>
    </dgm:pt>
    <dgm:pt modelId="{00A411FD-A689-4063-ADA0-96A830812542}" type="pres">
      <dgm:prSet presAssocID="{34BFB43A-8170-4E13-A3DE-A831609A0940}" presName="Name13" presStyleLbl="parChTrans1D2" presStyleIdx="2" presStyleCnt="9"/>
      <dgm:spPr/>
    </dgm:pt>
    <dgm:pt modelId="{1EE36B46-9788-43E6-8507-77043B7FAD9D}" type="pres">
      <dgm:prSet presAssocID="{2977D61E-A9D9-493C-BA7D-10DAF32F0ECF}" presName="childText" presStyleLbl="bgAcc1" presStyleIdx="2" presStyleCnt="9">
        <dgm:presLayoutVars>
          <dgm:bulletEnabled val="1"/>
        </dgm:presLayoutVars>
      </dgm:prSet>
      <dgm:spPr/>
    </dgm:pt>
    <dgm:pt modelId="{B4CCDD8B-CD20-42F4-99F0-24933282E71B}" type="pres">
      <dgm:prSet presAssocID="{7922A924-9945-45D4-89C6-D8987E6A8598}" presName="root" presStyleCnt="0"/>
      <dgm:spPr/>
    </dgm:pt>
    <dgm:pt modelId="{4AFDCEE3-5D4D-4D5C-AC3E-A6500264FB02}" type="pres">
      <dgm:prSet presAssocID="{7922A924-9945-45D4-89C6-D8987E6A8598}" presName="rootComposite" presStyleCnt="0"/>
      <dgm:spPr/>
    </dgm:pt>
    <dgm:pt modelId="{E358BF80-D667-405C-A905-98D150935A34}" type="pres">
      <dgm:prSet presAssocID="{7922A924-9945-45D4-89C6-D8987E6A8598}" presName="rootText" presStyleLbl="node1" presStyleIdx="1" presStyleCnt="3" custScaleX="117429" custLinFactNeighborX="-46" custLinFactNeighborY="-2208"/>
      <dgm:spPr/>
    </dgm:pt>
    <dgm:pt modelId="{48B07A69-A4D1-4D4D-9B8C-195971D341F4}" type="pres">
      <dgm:prSet presAssocID="{7922A924-9945-45D4-89C6-D8987E6A8598}" presName="rootConnector" presStyleLbl="node1" presStyleIdx="1" presStyleCnt="3"/>
      <dgm:spPr/>
    </dgm:pt>
    <dgm:pt modelId="{0F76C2AF-8041-40A6-A7D2-619623EB7AAA}" type="pres">
      <dgm:prSet presAssocID="{7922A924-9945-45D4-89C6-D8987E6A8598}" presName="childShape" presStyleCnt="0"/>
      <dgm:spPr/>
    </dgm:pt>
    <dgm:pt modelId="{9A50F389-E26F-4AB2-ACF0-A0D409142E3A}" type="pres">
      <dgm:prSet presAssocID="{25561CAE-B297-4A00-A44C-CB64C725B09F}" presName="Name13" presStyleLbl="parChTrans1D2" presStyleIdx="3" presStyleCnt="9"/>
      <dgm:spPr/>
    </dgm:pt>
    <dgm:pt modelId="{ED7D75A6-19D9-4DA2-A8C5-563698F204C7}" type="pres">
      <dgm:prSet presAssocID="{3CA8C494-229D-4B01-BD29-88858D7D97A3}" presName="childText" presStyleLbl="bgAcc1" presStyleIdx="3" presStyleCnt="9">
        <dgm:presLayoutVars>
          <dgm:bulletEnabled val="1"/>
        </dgm:presLayoutVars>
      </dgm:prSet>
      <dgm:spPr/>
    </dgm:pt>
    <dgm:pt modelId="{0E3A8CD3-E2A5-4734-9DCB-0AA8D404037E}" type="pres">
      <dgm:prSet presAssocID="{F8F555AD-13F6-40D6-A868-A9B7AF713A88}" presName="Name13" presStyleLbl="parChTrans1D2" presStyleIdx="4" presStyleCnt="9"/>
      <dgm:spPr/>
    </dgm:pt>
    <dgm:pt modelId="{964AAF8B-8244-4316-8250-76B6F2051B54}" type="pres">
      <dgm:prSet presAssocID="{E69BB957-6AED-4191-9CCF-4D7F71CC3326}" presName="childText" presStyleLbl="bgAcc1" presStyleIdx="4" presStyleCnt="9">
        <dgm:presLayoutVars>
          <dgm:bulletEnabled val="1"/>
        </dgm:presLayoutVars>
      </dgm:prSet>
      <dgm:spPr/>
    </dgm:pt>
    <dgm:pt modelId="{BE2BA5BD-CCD9-43BF-BF6E-21A47AF3711D}" type="pres">
      <dgm:prSet presAssocID="{020256D9-8016-4F2B-B157-399B98FD4AC0}" presName="Name13" presStyleLbl="parChTrans1D2" presStyleIdx="5" presStyleCnt="9"/>
      <dgm:spPr/>
    </dgm:pt>
    <dgm:pt modelId="{C0385194-59C5-4F60-866F-9640B04C1E14}" type="pres">
      <dgm:prSet presAssocID="{1077BC50-3678-4755-A58A-49BC50153EA6}" presName="childText" presStyleLbl="bgAcc1" presStyleIdx="5" presStyleCnt="9">
        <dgm:presLayoutVars>
          <dgm:bulletEnabled val="1"/>
        </dgm:presLayoutVars>
      </dgm:prSet>
      <dgm:spPr/>
    </dgm:pt>
    <dgm:pt modelId="{CDCD8E0D-521E-44FA-9003-1C68C619EB66}" type="pres">
      <dgm:prSet presAssocID="{8CC39EF6-D37C-40CB-9119-A1F95A8505B2}" presName="root" presStyleCnt="0"/>
      <dgm:spPr/>
    </dgm:pt>
    <dgm:pt modelId="{5D1345FB-E871-4FFF-8843-51D6358BA7B5}" type="pres">
      <dgm:prSet presAssocID="{8CC39EF6-D37C-40CB-9119-A1F95A8505B2}" presName="rootComposite" presStyleCnt="0"/>
      <dgm:spPr/>
    </dgm:pt>
    <dgm:pt modelId="{8C7CAF18-C070-43E6-A5BF-A895C9D6D41D}" type="pres">
      <dgm:prSet presAssocID="{8CC39EF6-D37C-40CB-9119-A1F95A8505B2}" presName="rootText" presStyleLbl="node1" presStyleIdx="2" presStyleCnt="3" custLinFactNeighborX="-3669" custLinFactNeighborY="-2414"/>
      <dgm:spPr/>
    </dgm:pt>
    <dgm:pt modelId="{26A275C8-FD29-4B89-B9BB-130AB83F412E}" type="pres">
      <dgm:prSet presAssocID="{8CC39EF6-D37C-40CB-9119-A1F95A8505B2}" presName="rootConnector" presStyleLbl="node1" presStyleIdx="2" presStyleCnt="3"/>
      <dgm:spPr/>
    </dgm:pt>
    <dgm:pt modelId="{728B9858-C92A-4C81-A376-BD86C3643764}" type="pres">
      <dgm:prSet presAssocID="{8CC39EF6-D37C-40CB-9119-A1F95A8505B2}" presName="childShape" presStyleCnt="0"/>
      <dgm:spPr/>
    </dgm:pt>
    <dgm:pt modelId="{4C9AAE03-7E92-4EEA-8EBF-5536B9D11DE0}" type="pres">
      <dgm:prSet presAssocID="{968393F0-18DB-440B-A0DC-D5300D1E0A2F}" presName="Name13" presStyleLbl="parChTrans1D2" presStyleIdx="6" presStyleCnt="9"/>
      <dgm:spPr/>
    </dgm:pt>
    <dgm:pt modelId="{29CA5C32-678B-4C66-9249-E42036CF4213}" type="pres">
      <dgm:prSet presAssocID="{7C221B3E-FF83-4AFF-A4ED-C9C44EB65674}" presName="childText" presStyleLbl="bgAcc1" presStyleIdx="6" presStyleCnt="9">
        <dgm:presLayoutVars>
          <dgm:bulletEnabled val="1"/>
        </dgm:presLayoutVars>
      </dgm:prSet>
      <dgm:spPr/>
    </dgm:pt>
    <dgm:pt modelId="{A91DDD97-C9FC-4607-81C7-052274178CCF}" type="pres">
      <dgm:prSet presAssocID="{65899B2B-C2EB-411E-A762-FA747742AD16}" presName="Name13" presStyleLbl="parChTrans1D2" presStyleIdx="7" presStyleCnt="9"/>
      <dgm:spPr/>
    </dgm:pt>
    <dgm:pt modelId="{FA25AC7D-F3DF-4536-93F9-3A4B283B532A}" type="pres">
      <dgm:prSet presAssocID="{C1022B59-3786-4295-837D-C3445D9B7BE0}" presName="childText" presStyleLbl="bgAcc1" presStyleIdx="7" presStyleCnt="9">
        <dgm:presLayoutVars>
          <dgm:bulletEnabled val="1"/>
        </dgm:presLayoutVars>
      </dgm:prSet>
      <dgm:spPr/>
    </dgm:pt>
    <dgm:pt modelId="{52CF265C-A9A6-4BB6-AE8F-754F66CB8762}" type="pres">
      <dgm:prSet presAssocID="{BF415114-21F4-4EE6-8EE7-26FC75C0A8B8}" presName="Name13" presStyleLbl="parChTrans1D2" presStyleIdx="8" presStyleCnt="9"/>
      <dgm:spPr/>
    </dgm:pt>
    <dgm:pt modelId="{00F3772A-9D8C-4D87-8A8B-4A88797F7212}" type="pres">
      <dgm:prSet presAssocID="{A06DE576-1787-4385-88CC-9D491638051C}" presName="childText" presStyleLbl="bgAcc1" presStyleIdx="8" presStyleCnt="9">
        <dgm:presLayoutVars>
          <dgm:bulletEnabled val="1"/>
        </dgm:presLayoutVars>
      </dgm:prSet>
      <dgm:spPr/>
    </dgm:pt>
  </dgm:ptLst>
  <dgm:cxnLst>
    <dgm:cxn modelId="{08536304-3573-4A3E-8C17-8166D2543E26}" srcId="{8DF35B57-3208-4BFB-91CE-C10D0FBAA10A}" destId="{65776CC9-7A63-45C8-A127-0E64C7D392E9}" srcOrd="1" destOrd="0" parTransId="{2940504A-D645-454D-B9F3-6B903BD79124}" sibTransId="{A374B1E4-C59E-4160-BF82-70666B6E32E1}"/>
    <dgm:cxn modelId="{560A4504-6079-4CF8-A0C2-7BFBF3767DB3}" srcId="{E69BB957-6AED-4191-9CCF-4D7F71CC3326}" destId="{B0ABB06E-A781-438C-8D66-3747A30B1851}" srcOrd="1" destOrd="0" parTransId="{E141F32C-A8E3-437F-AE59-EDEBC3EC893E}" sibTransId="{DC1A251D-BAD0-4DF6-9253-6F1C9A966BD8}"/>
    <dgm:cxn modelId="{335E4C07-2A7D-4C96-998F-5C297CCB3829}" type="presOf" srcId="{7922A924-9945-45D4-89C6-D8987E6A8598}" destId="{48B07A69-A4D1-4D4D-9B8C-195971D341F4}" srcOrd="1" destOrd="0" presId="urn:microsoft.com/office/officeart/2005/8/layout/hierarchy3"/>
    <dgm:cxn modelId="{FF9C8C07-F99A-4EA1-98F6-603D66CEDF55}" type="presOf" srcId="{F37EEE8A-0658-4F55-B5BD-52149DCDA5FB}" destId="{A4359CA6-B4B8-4615-A35E-6BF6A076D2FB}" srcOrd="0" destOrd="0" presId="urn:microsoft.com/office/officeart/2005/8/layout/hierarchy3"/>
    <dgm:cxn modelId="{4599400A-E07A-4284-98AE-9C27C21FE48A}" srcId="{43A393F4-BF72-413C-9500-92226B331B54}" destId="{5420522E-50B0-4531-AADB-211EAC0830B7}" srcOrd="1" destOrd="0" parTransId="{F37EEE8A-0658-4F55-B5BD-52149DCDA5FB}" sibTransId="{C453CBFF-3EF0-4802-900F-73D045A921D3}"/>
    <dgm:cxn modelId="{E2C80F0D-EC50-4488-8DCD-16542F0AFBF6}" srcId="{C1022B59-3786-4295-837D-C3445D9B7BE0}" destId="{A22E1663-2342-41C3-A569-85335BE88A05}" srcOrd="1" destOrd="0" parTransId="{20594244-C037-4453-9951-D5E6D4B86D65}" sibTransId="{EBE32033-0157-4523-AF8B-E7174213796A}"/>
    <dgm:cxn modelId="{A417160E-8F9C-4B0A-A651-839BB2D59EC7}" srcId="{1077BC50-3678-4755-A58A-49BC50153EA6}" destId="{0D9A7D0F-B84C-4A73-914F-4BFFF083BFA1}" srcOrd="1" destOrd="0" parTransId="{D9E89109-E061-4AF8-948F-9D564FEF1B8F}" sibTransId="{0D237C15-FA65-4DCE-A70B-DB2E02839893}"/>
    <dgm:cxn modelId="{71AF0D15-6B16-4255-B789-DF7545C86A20}" type="presOf" srcId="{B0ABB06E-A781-438C-8D66-3747A30B1851}" destId="{964AAF8B-8244-4316-8250-76B6F2051B54}" srcOrd="0" destOrd="2" presId="urn:microsoft.com/office/officeart/2005/8/layout/hierarchy3"/>
    <dgm:cxn modelId="{EA4B4317-1B10-4427-9F6B-E67E042A51EE}" srcId="{A06DE576-1787-4385-88CC-9D491638051C}" destId="{830B56A0-C677-4E3B-A5EB-F19EFE27A3C6}" srcOrd="4" destOrd="0" parTransId="{E2CCD2AA-B20B-46C1-9445-B54E40EDFA21}" sibTransId="{9300E161-E04C-443E-A335-E4AAB4F8B26B}"/>
    <dgm:cxn modelId="{FAEFF617-FC9E-49C4-9FCE-0C9EBFD0BCC8}" srcId="{A06DE576-1787-4385-88CC-9D491638051C}" destId="{5975DCFA-21AF-4FE3-B58C-11E6027ABBDF}" srcOrd="2" destOrd="0" parTransId="{61D90BB2-0791-4939-BCD8-42C64704DFE6}" sibTransId="{761D4865-615C-48FA-A22C-A26DE44984FF}"/>
    <dgm:cxn modelId="{5892BF18-077E-497C-8450-955170DC4187}" srcId="{5420522E-50B0-4531-AADB-211EAC0830B7}" destId="{F8BA8DA6-C1DC-4B4A-9446-BBE66F263BD7}" srcOrd="4" destOrd="0" parTransId="{323C0F33-1070-42F0-ABD8-F2F26043AF37}" sibTransId="{930B4B3D-7D3F-4502-A26B-0AD342DB68BB}"/>
    <dgm:cxn modelId="{7DF3641A-DFEE-47B6-8458-62E0B9BDF731}" type="presOf" srcId="{8CC39EF6-D37C-40CB-9119-A1F95A8505B2}" destId="{26A275C8-FD29-4B89-B9BB-130AB83F412E}" srcOrd="1" destOrd="0" presId="urn:microsoft.com/office/officeart/2005/8/layout/hierarchy3"/>
    <dgm:cxn modelId="{250B871B-AF57-4552-91F4-EE6A8A01CB5F}" srcId="{1077BC50-3678-4755-A58A-49BC50153EA6}" destId="{7BF41F19-531C-4996-B768-7CB7AAA71032}" srcOrd="2" destOrd="0" parTransId="{8B615973-D68D-4B32-895C-35E3805DCA15}" sibTransId="{403EB4EC-677B-4F9C-9F7C-EEB9111DCC7C}"/>
    <dgm:cxn modelId="{E047291C-85E8-40DB-88C6-1FD25920D62A}" type="presOf" srcId="{322DF4C2-E944-4A03-8DCE-3203A471A184}" destId="{00F3772A-9D8C-4D87-8A8B-4A88797F7212}" srcOrd="0" destOrd="2" presId="urn:microsoft.com/office/officeart/2005/8/layout/hierarchy3"/>
    <dgm:cxn modelId="{9A2DB61F-1CCC-4FDE-812E-784F386EC4E3}" srcId="{8DF35B57-3208-4BFB-91CE-C10D0FBAA10A}" destId="{86398222-8295-40D4-840F-37E39BF440B4}" srcOrd="2" destOrd="0" parTransId="{FCDFFC67-38E4-458D-8BF2-177814E7BCFD}" sibTransId="{977C86DC-D13D-424D-80FA-951F0205621D}"/>
    <dgm:cxn modelId="{3FF8FC1F-C80C-423F-B3DD-B8782789DD9A}" type="presOf" srcId="{FFB0FF9C-0041-45E2-8BEC-A2070A519015}" destId="{3AE9E954-98EB-4B2B-AEA5-7D974CE0693C}" srcOrd="0" destOrd="3" presId="urn:microsoft.com/office/officeart/2005/8/layout/hierarchy3"/>
    <dgm:cxn modelId="{2DB90227-E20E-4284-922B-CB98F8BC2C3A}" type="presOf" srcId="{F8BA8DA6-C1DC-4B4A-9446-BBE66F263BD7}" destId="{3AE9E954-98EB-4B2B-AEA5-7D974CE0693C}" srcOrd="0" destOrd="5" presId="urn:microsoft.com/office/officeart/2005/8/layout/hierarchy3"/>
    <dgm:cxn modelId="{6632E428-5951-4F09-B40B-14B34FB096F5}" type="presOf" srcId="{F02D704D-0AA7-41E4-BD31-EFE4C2509938}" destId="{ED7D75A6-19D9-4DA2-A8C5-563698F204C7}" srcOrd="0" destOrd="3" presId="urn:microsoft.com/office/officeart/2005/8/layout/hierarchy3"/>
    <dgm:cxn modelId="{ABC07932-A3F6-4E54-973E-B48BA5F10D38}" srcId="{E69BB957-6AED-4191-9CCF-4D7F71CC3326}" destId="{BEEC53F2-1E06-4967-86C7-FDBB55D48A6D}" srcOrd="2" destOrd="0" parTransId="{DB634442-39FE-4C34-AE07-796C50EE8291}" sibTransId="{B1735773-D2DC-43F0-97E5-4C5CCEE329B3}"/>
    <dgm:cxn modelId="{33670A35-4F5A-42ED-89C6-473AB737A384}" type="presOf" srcId="{EA3A604F-6EC8-46EA-94D2-8AAEF3A9F21A}" destId="{BEE6E511-ECB1-4D55-BABA-372DF58CA6EE}" srcOrd="0" destOrd="0" presId="urn:microsoft.com/office/officeart/2005/8/layout/hierarchy3"/>
    <dgm:cxn modelId="{F90AC137-E801-4EF6-89BF-87D516C45D0F}" srcId="{8CC39EF6-D37C-40CB-9119-A1F95A8505B2}" destId="{C1022B59-3786-4295-837D-C3445D9B7BE0}" srcOrd="1" destOrd="0" parTransId="{65899B2B-C2EB-411E-A762-FA747742AD16}" sibTransId="{C2D42A2F-AE6F-48D3-B9F9-D69DE43AAD13}"/>
    <dgm:cxn modelId="{8C254640-7806-4B2D-A602-C67103C27450}" type="presOf" srcId="{020256D9-8016-4F2B-B157-399B98FD4AC0}" destId="{BE2BA5BD-CCD9-43BF-BF6E-21A47AF3711D}" srcOrd="0" destOrd="0" presId="urn:microsoft.com/office/officeart/2005/8/layout/hierarchy3"/>
    <dgm:cxn modelId="{A5C2655B-57F6-4A86-BEF6-452607D08429}" type="presOf" srcId="{BF415114-21F4-4EE6-8EE7-26FC75C0A8B8}" destId="{52CF265C-A9A6-4BB6-AE8F-754F66CB8762}" srcOrd="0" destOrd="0" presId="urn:microsoft.com/office/officeart/2005/8/layout/hierarchy3"/>
    <dgm:cxn modelId="{3850FA60-2073-42B4-ABA5-A5EF200BE422}" srcId="{C1022B59-3786-4295-837D-C3445D9B7BE0}" destId="{4E958E50-CE73-419B-80F5-221965319B52}" srcOrd="2" destOrd="0" parTransId="{4CD92F71-2C3F-408D-8C90-E98E3A57396D}" sibTransId="{7477D0DA-17B8-483A-825C-720892DA0FF7}"/>
    <dgm:cxn modelId="{7A5C8E45-F323-40A1-B763-8C08A687CF0C}" srcId="{7922A924-9945-45D4-89C6-D8987E6A8598}" destId="{3CA8C494-229D-4B01-BD29-88858D7D97A3}" srcOrd="0" destOrd="0" parTransId="{25561CAE-B297-4A00-A44C-CB64C725B09F}" sibTransId="{EAEE2DF5-1654-4F3B-965F-E0C303751796}"/>
    <dgm:cxn modelId="{5F7CDC65-D1BC-4AB9-AAC1-3E4C789E44A8}" srcId="{5420522E-50B0-4531-AADB-211EAC0830B7}" destId="{0B81D978-5DB7-4178-9323-877E96582819}" srcOrd="1" destOrd="0" parTransId="{893D75EB-A4D5-4047-B7F1-2805E3B9E8C5}" sibTransId="{FB18E4D2-3F4A-4080-904D-5D365DACB5B4}"/>
    <dgm:cxn modelId="{9F337467-F5FC-466C-885B-A4135BF292D9}" srcId="{A06DE576-1787-4385-88CC-9D491638051C}" destId="{37E1AF1D-D764-476B-8855-04D119859006}" srcOrd="3" destOrd="0" parTransId="{25C1E2D1-BBFA-443E-A097-37BB13463C5A}" sibTransId="{D72B9A31-CDD8-4042-945F-39B9570A65BC}"/>
    <dgm:cxn modelId="{282BA247-031A-4596-B2D8-F54BB1780B86}" type="presOf" srcId="{5A1E572F-5F7C-46BD-AFD2-F65676DE9D6D}" destId="{ED7D75A6-19D9-4DA2-A8C5-563698F204C7}" srcOrd="0" destOrd="2" presId="urn:microsoft.com/office/officeart/2005/8/layout/hierarchy3"/>
    <dgm:cxn modelId="{0333BC68-9D3A-4FF3-8037-F79E5E6D4C34}" srcId="{8DF35B57-3208-4BFB-91CE-C10D0FBAA10A}" destId="{120800E4-B1F9-4F96-BEA3-D2FB299EF18A}" srcOrd="3" destOrd="0" parTransId="{4B99F6DB-B60D-4B0F-9F9A-50E1D0505AC2}" sibTransId="{93A5DBED-F503-44E8-B051-046ED557BE56}"/>
    <dgm:cxn modelId="{92B5CD4A-CBB0-4DE9-AC43-4EFBBBB4FD01}" srcId="{7C221B3E-FF83-4AFF-A4ED-C9C44EB65674}" destId="{0A36E75E-A31D-41CA-B025-1CDA610F2702}" srcOrd="0" destOrd="0" parTransId="{C1A0CDC1-8111-4ADC-AF4B-EFE0A0F5045A}" sibTransId="{53A7DD44-3BB5-49C2-85AF-95E673A10814}"/>
    <dgm:cxn modelId="{ECA32D6B-7806-4E49-97E4-80A78AD6A9BE}" srcId="{8DF35B57-3208-4BFB-91CE-C10D0FBAA10A}" destId="{2638452C-837E-43FA-B9AA-0B0E33C94DAA}" srcOrd="4" destOrd="0" parTransId="{599C0E41-2E16-4069-991D-591291A5270E}" sibTransId="{35253107-E1E6-4DB1-AE88-7ED6715D8F58}"/>
    <dgm:cxn modelId="{51BE606B-1789-4A5C-8764-5DA92FC594CB}" srcId="{7C221B3E-FF83-4AFF-A4ED-C9C44EB65674}" destId="{5AEC3436-827C-43E8-A2D7-9C3DFB827A34}" srcOrd="2" destOrd="0" parTransId="{856AFA11-4BA7-4AE1-A924-783554273846}" sibTransId="{134EA148-C8F6-48CE-87FD-0589EA2CC95D}"/>
    <dgm:cxn modelId="{03BD844D-0572-4623-A52F-F15A2AB7A607}" type="presOf" srcId="{65899B2B-C2EB-411E-A762-FA747742AD16}" destId="{A91DDD97-C9FC-4607-81C7-052274178CCF}" srcOrd="0" destOrd="0" presId="urn:microsoft.com/office/officeart/2005/8/layout/hierarchy3"/>
    <dgm:cxn modelId="{8DD8E051-2D3B-4466-8A45-634541690F26}" type="presOf" srcId="{0A36E75E-A31D-41CA-B025-1CDA610F2702}" destId="{29CA5C32-678B-4C66-9249-E42036CF4213}" srcOrd="0" destOrd="1" presId="urn:microsoft.com/office/officeart/2005/8/layout/hierarchy3"/>
    <dgm:cxn modelId="{4C40BB72-2B18-4208-AD20-C2AD03297B90}" srcId="{5420522E-50B0-4531-AADB-211EAC0830B7}" destId="{7D8D07B2-3CEE-478F-A53C-8E8C4255A6B2}" srcOrd="3" destOrd="0" parTransId="{8D1DBF35-2989-426C-A4A9-1CE02C0B8CA1}" sibTransId="{34A8AA02-FE24-4345-9928-54A084A7113A}"/>
    <dgm:cxn modelId="{53BD0D74-93B3-44C8-96E4-788A58AA29FC}" type="presOf" srcId="{0D9A7D0F-B84C-4A73-914F-4BFFF083BFA1}" destId="{C0385194-59C5-4F60-866F-9640B04C1E14}" srcOrd="0" destOrd="2" presId="urn:microsoft.com/office/officeart/2005/8/layout/hierarchy3"/>
    <dgm:cxn modelId="{54A68C74-0C06-4F77-B9D6-76DAEBBBE7D8}" type="presOf" srcId="{968393F0-18DB-440B-A0DC-D5300D1E0A2F}" destId="{4C9AAE03-7E92-4EEA-8EBF-5536B9D11DE0}" srcOrd="0" destOrd="0" presId="urn:microsoft.com/office/officeart/2005/8/layout/hierarchy3"/>
    <dgm:cxn modelId="{F3C6FC74-CF62-431B-BAAA-84C95FAEC470}" type="presOf" srcId="{2977D61E-A9D9-493C-BA7D-10DAF32F0ECF}" destId="{1EE36B46-9788-43E6-8507-77043B7FAD9D}" srcOrd="0" destOrd="0" presId="urn:microsoft.com/office/officeart/2005/8/layout/hierarchy3"/>
    <dgm:cxn modelId="{C4E59255-2991-439A-AD86-B6A496181FE9}" srcId="{5420522E-50B0-4531-AADB-211EAC0830B7}" destId="{FFB0FF9C-0041-45E2-8BEC-A2070A519015}" srcOrd="2" destOrd="0" parTransId="{C3520936-06BA-46A4-8E1A-C3B0DFE3B3D5}" sibTransId="{FA602D85-8FFA-4A39-8C2E-5B9EA0DCD473}"/>
    <dgm:cxn modelId="{A39CD455-B593-4D3A-8C5C-743DB85CF298}" srcId="{8DF35B57-3208-4BFB-91CE-C10D0FBAA10A}" destId="{F1D6D4A2-5CF4-4A3F-AF0D-67AF87228A6C}" srcOrd="0" destOrd="0" parTransId="{0D91DE76-9BEC-48A3-83C9-32AAB8872BFA}" sibTransId="{C7902027-7EE4-4736-B9FC-9ED4B08B511F}"/>
    <dgm:cxn modelId="{AB08DA75-FA42-4FBE-B2D4-5726480DEC8F}" type="presOf" srcId="{F1D6D4A2-5CF4-4A3F-AF0D-67AF87228A6C}" destId="{62D5A4C2-EA25-43CA-9C16-045E8C0B3CF0}" srcOrd="0" destOrd="1" presId="urn:microsoft.com/office/officeart/2005/8/layout/hierarchy3"/>
    <dgm:cxn modelId="{66228976-B8AA-4F77-A763-A624CF819425}" type="presOf" srcId="{8D962183-7758-4C39-93F8-19F49A156861}" destId="{C0385194-59C5-4F60-866F-9640B04C1E14}" srcOrd="0" destOrd="4" presId="urn:microsoft.com/office/officeart/2005/8/layout/hierarchy3"/>
    <dgm:cxn modelId="{F1472359-48BC-4168-AA44-AF943CCF65B3}" srcId="{7C221B3E-FF83-4AFF-A4ED-C9C44EB65674}" destId="{0C00B283-B410-484C-B7CD-27C11458D8A7}" srcOrd="3" destOrd="0" parTransId="{BC85CEAB-E82A-4DEB-8223-F118EF8E4BDB}" sibTransId="{9A50E145-8C91-4362-8824-01D818EC674F}"/>
    <dgm:cxn modelId="{BC0B3F7D-1685-4BB9-9209-7F7C823C2AA7}" type="presOf" srcId="{830B56A0-C677-4E3B-A5EB-F19EFE27A3C6}" destId="{00F3772A-9D8C-4D87-8A8B-4A88797F7212}" srcOrd="0" destOrd="5" presId="urn:microsoft.com/office/officeart/2005/8/layout/hierarchy3"/>
    <dgm:cxn modelId="{1F476C7D-5E02-4871-806A-740207416712}" srcId="{3CA8C494-229D-4B01-BD29-88858D7D97A3}" destId="{E7CED1F4-2122-43DF-8A78-E8CDAFCC6327}" srcOrd="3" destOrd="0" parTransId="{B1DDC56D-1405-4188-BE1F-34A591485E7F}" sibTransId="{6FF302D9-1AC2-49ED-AA54-431D7222B1A4}"/>
    <dgm:cxn modelId="{A49F537D-D17A-46F0-B31C-63763CD2EAE1}" type="presOf" srcId="{653AD6E4-EF8E-4C67-9952-CF16977808CB}" destId="{29CA5C32-678B-4C66-9249-E42036CF4213}" srcOrd="0" destOrd="2" presId="urn:microsoft.com/office/officeart/2005/8/layout/hierarchy3"/>
    <dgm:cxn modelId="{7873AF7D-2DA3-40AB-A0D0-8B5A10A1C74E}" type="presOf" srcId="{89B960C5-A8D1-440B-82BA-13BA30830C4C}" destId="{C0385194-59C5-4F60-866F-9640B04C1E14}" srcOrd="0" destOrd="5" presId="urn:microsoft.com/office/officeart/2005/8/layout/hierarchy3"/>
    <dgm:cxn modelId="{1AD85381-EC56-424C-9E83-C635C6B53D48}" type="presOf" srcId="{09DF870A-3A57-4DFA-9815-52C77E26CA75}" destId="{1EE36B46-9788-43E6-8507-77043B7FAD9D}" srcOrd="0" destOrd="3" presId="urn:microsoft.com/office/officeart/2005/8/layout/hierarchy3"/>
    <dgm:cxn modelId="{3671D182-75F6-44E7-BE76-9BC6B88A8D36}" srcId="{EA3A604F-6EC8-46EA-94D2-8AAEF3A9F21A}" destId="{43A393F4-BF72-413C-9500-92226B331B54}" srcOrd="0" destOrd="0" parTransId="{EAAA0AC1-F2A5-4733-87A2-0B55B550F541}" sibTransId="{972918C2-B5B3-4E7D-A2DB-DA2C32197194}"/>
    <dgm:cxn modelId="{681C4783-F93C-45B2-B432-6619D19F3CE9}" srcId="{C1022B59-3786-4295-837D-C3445D9B7BE0}" destId="{9C4D9D7A-999A-47B1-993E-64F725A74495}" srcOrd="3" destOrd="0" parTransId="{943F77AF-C351-4B26-B91D-3969C9B5A2C1}" sibTransId="{8D3D3A11-EB40-44B4-9168-E55638805FBD}"/>
    <dgm:cxn modelId="{75FF7184-23CC-4077-AAEC-0C49C4F87E2E}" srcId="{2977D61E-A9D9-493C-BA7D-10DAF32F0ECF}" destId="{287FAFF1-610A-460B-8BBC-B5B58C7B7FBA}" srcOrd="0" destOrd="0" parTransId="{760CCF04-C309-486B-B166-9FA3BC1C7F5A}" sibTransId="{A7445DFF-F3EE-417E-9578-3DF7756C771D}"/>
    <dgm:cxn modelId="{028DA084-6BD2-4303-BE04-C0B147CF6FE8}" srcId="{3CA8C494-229D-4B01-BD29-88858D7D97A3}" destId="{DBB03595-2A45-474D-8649-E9B7C0B60F8F}" srcOrd="0" destOrd="0" parTransId="{ADA59DE8-6B5A-42EF-BFB5-77F6E970214E}" sibTransId="{BA601E21-9501-49B8-B85C-5F4658294F05}"/>
    <dgm:cxn modelId="{F9DCF986-2E2A-4335-895B-B4A8FBE9FBE2}" type="presOf" srcId="{5420522E-50B0-4531-AADB-211EAC0830B7}" destId="{3AE9E954-98EB-4B2B-AEA5-7D974CE0693C}" srcOrd="0" destOrd="0" presId="urn:microsoft.com/office/officeart/2005/8/layout/hierarchy3"/>
    <dgm:cxn modelId="{9E689E87-A962-45B6-BC2B-7F02A54983E1}" srcId="{1077BC50-3678-4755-A58A-49BC50153EA6}" destId="{89B960C5-A8D1-440B-82BA-13BA30830C4C}" srcOrd="4" destOrd="0" parTransId="{A19EE5DF-39FB-4EE5-B7F3-63C8F46D2716}" sibTransId="{2368E9DF-B101-4358-A3B8-5B7EE1F31392}"/>
    <dgm:cxn modelId="{78868C8A-196E-4E41-BC15-8EFD4DF0E674}" srcId="{EA3A604F-6EC8-46EA-94D2-8AAEF3A9F21A}" destId="{7922A924-9945-45D4-89C6-D8987E6A8598}" srcOrd="1" destOrd="0" parTransId="{C5160ECB-547A-42E0-BE34-A2F2956CB356}" sibTransId="{5EA53C83-0575-4348-AD94-F0E640563023}"/>
    <dgm:cxn modelId="{EF04718B-C9EE-405B-93D4-EB4FB05B3136}" type="presOf" srcId="{A06DE576-1787-4385-88CC-9D491638051C}" destId="{00F3772A-9D8C-4D87-8A8B-4A88797F7212}" srcOrd="0" destOrd="0" presId="urn:microsoft.com/office/officeart/2005/8/layout/hierarchy3"/>
    <dgm:cxn modelId="{AE25438C-36A7-480A-B891-2D581E09851B}" srcId="{2977D61E-A9D9-493C-BA7D-10DAF32F0ECF}" destId="{6A0D7DB7-08FF-4E74-8974-6C9F8C4C0C2A}" srcOrd="1" destOrd="0" parTransId="{01F63FCB-E809-44F9-8E23-6D9EB140C5CC}" sibTransId="{72F8E358-CD64-4EDF-9D8D-6AA1A5699AF2}"/>
    <dgm:cxn modelId="{2B637A8C-147A-41D6-8F30-4A0553C52A18}" type="presOf" srcId="{8DF35B57-3208-4BFB-91CE-C10D0FBAA10A}" destId="{62D5A4C2-EA25-43CA-9C16-045E8C0B3CF0}" srcOrd="0" destOrd="0" presId="urn:microsoft.com/office/officeart/2005/8/layout/hierarchy3"/>
    <dgm:cxn modelId="{1CBF9B8D-40DD-4A0F-AC50-5C57E20CE2A4}" type="presOf" srcId="{387AAE6D-BC8D-4662-8310-4E4618825288}" destId="{FA25AC7D-F3DF-4536-93F9-3A4B283B532A}" srcOrd="0" destOrd="1" presId="urn:microsoft.com/office/officeart/2005/8/layout/hierarchy3"/>
    <dgm:cxn modelId="{43CC0F91-7191-4BC9-91E8-1C272CA5E6D4}" type="presOf" srcId="{F8F555AD-13F6-40D6-A868-A9B7AF713A88}" destId="{0E3A8CD3-E2A5-4734-9DCB-0AA8D404037E}" srcOrd="0" destOrd="0" presId="urn:microsoft.com/office/officeart/2005/8/layout/hierarchy3"/>
    <dgm:cxn modelId="{55874C92-A7C9-4B82-9A9A-D7E13B9224B7}" type="presOf" srcId="{86398222-8295-40D4-840F-37E39BF440B4}" destId="{62D5A4C2-EA25-43CA-9C16-045E8C0B3CF0}" srcOrd="0" destOrd="3" presId="urn:microsoft.com/office/officeart/2005/8/layout/hierarchy3"/>
    <dgm:cxn modelId="{B35BDD94-6BB5-4192-9067-443C0684143A}" type="presOf" srcId="{6A0D7DB7-08FF-4E74-8974-6C9F8C4C0C2A}" destId="{1EE36B46-9788-43E6-8507-77043B7FAD9D}" srcOrd="0" destOrd="2" presId="urn:microsoft.com/office/officeart/2005/8/layout/hierarchy3"/>
    <dgm:cxn modelId="{CDF0E598-0C96-4EBA-AEE3-01F4B95DBA6F}" type="presOf" srcId="{0B81D978-5DB7-4178-9323-877E96582819}" destId="{3AE9E954-98EB-4B2B-AEA5-7D974CE0693C}" srcOrd="0" destOrd="2" presId="urn:microsoft.com/office/officeart/2005/8/layout/hierarchy3"/>
    <dgm:cxn modelId="{A4DC3C99-7E4E-4A00-86D4-B26B43713329}" srcId="{1077BC50-3678-4755-A58A-49BC50153EA6}" destId="{8D962183-7758-4C39-93F8-19F49A156861}" srcOrd="3" destOrd="0" parTransId="{6BE39AB8-BA7C-4FEC-9886-2CC72AB0DC7D}" sibTransId="{8A15DDB8-9485-4458-88F8-C1CBFAABA1AB}"/>
    <dgm:cxn modelId="{B8E4369A-0291-48E3-B1C9-E7C9C5D2248C}" type="presOf" srcId="{7922A924-9945-45D4-89C6-D8987E6A8598}" destId="{E358BF80-D667-405C-A905-98D150935A34}" srcOrd="0" destOrd="0" presId="urn:microsoft.com/office/officeart/2005/8/layout/hierarchy3"/>
    <dgm:cxn modelId="{C544839B-1F3D-40C0-9F81-CD3974A01DA0}" srcId="{3CA8C494-229D-4B01-BD29-88858D7D97A3}" destId="{5A1E572F-5F7C-46BD-AFD2-F65676DE9D6D}" srcOrd="1" destOrd="0" parTransId="{76043A3E-ED02-4C63-97BC-7C429C810EF1}" sibTransId="{92D7DDBA-02A4-478C-914D-090D0A5283AE}"/>
    <dgm:cxn modelId="{A735CB9B-9D56-4EE1-AC13-D33DFDEE2179}" srcId="{43A393F4-BF72-413C-9500-92226B331B54}" destId="{8DF35B57-3208-4BFB-91CE-C10D0FBAA10A}" srcOrd="0" destOrd="0" parTransId="{9B617319-626A-4E4C-9ADD-FE9F30D5E65B}" sibTransId="{80713F91-9BCD-4CCF-8A0D-C0940953B648}"/>
    <dgm:cxn modelId="{AA06CD9B-8480-4B26-89AA-E7D5F00F220F}" srcId="{8CC39EF6-D37C-40CB-9119-A1F95A8505B2}" destId="{7C221B3E-FF83-4AFF-A4ED-C9C44EB65674}" srcOrd="0" destOrd="0" parTransId="{968393F0-18DB-440B-A0DC-D5300D1E0A2F}" sibTransId="{FD5A3B8D-4F65-4CEE-925C-65FFCAE38150}"/>
    <dgm:cxn modelId="{FA0534A0-8A3B-4AE5-8A65-92E9BB71C2BD}" srcId="{2977D61E-A9D9-493C-BA7D-10DAF32F0ECF}" destId="{09DF870A-3A57-4DFA-9815-52C77E26CA75}" srcOrd="2" destOrd="0" parTransId="{0FB839C9-0B56-4A78-A7CA-726E4CA6F3EB}" sibTransId="{CD09F43C-E7DC-4DDE-A7C1-9293AA8EC14D}"/>
    <dgm:cxn modelId="{C6EB21A2-D69D-4CD4-9665-5092272114D4}" type="presOf" srcId="{65776CC9-7A63-45C8-A127-0E64C7D392E9}" destId="{62D5A4C2-EA25-43CA-9C16-045E8C0B3CF0}" srcOrd="0" destOrd="2" presId="urn:microsoft.com/office/officeart/2005/8/layout/hierarchy3"/>
    <dgm:cxn modelId="{18A5A9A5-A595-4C8E-902A-320FDFA2D63D}" type="presOf" srcId="{C817FB93-EA52-40D3-94D7-9C601473E08B}" destId="{00F3772A-9D8C-4D87-8A8B-4A88797F7212}" srcOrd="0" destOrd="1" presId="urn:microsoft.com/office/officeart/2005/8/layout/hierarchy3"/>
    <dgm:cxn modelId="{854BC3A6-CBD1-4366-B832-394DD6E0C484}" srcId="{C1022B59-3786-4295-837D-C3445D9B7BE0}" destId="{387AAE6D-BC8D-4662-8310-4E4618825288}" srcOrd="0" destOrd="0" parTransId="{AC90EDF2-D2CF-47B7-973A-BD98CC9D161A}" sibTransId="{220AB64E-059C-4D66-91AB-9DC9CCB97070}"/>
    <dgm:cxn modelId="{C1BF9AA7-AFBF-4778-A0F2-1A20E2D62F55}" type="presOf" srcId="{7D8D07B2-3CEE-478F-A53C-8E8C4255A6B2}" destId="{3AE9E954-98EB-4B2B-AEA5-7D974CE0693C}" srcOrd="0" destOrd="4" presId="urn:microsoft.com/office/officeart/2005/8/layout/hierarchy3"/>
    <dgm:cxn modelId="{2F7512A8-2893-4691-AA96-8C2F1203D1B3}" srcId="{7922A924-9945-45D4-89C6-D8987E6A8598}" destId="{1077BC50-3678-4755-A58A-49BC50153EA6}" srcOrd="2" destOrd="0" parTransId="{020256D9-8016-4F2B-B157-399B98FD4AC0}" sibTransId="{31DB4301-DB00-4A5F-90CE-FF48113386F2}"/>
    <dgm:cxn modelId="{8D9525A8-6E23-4F5F-B9E4-6CAE44783260}" type="presOf" srcId="{9C4D9D7A-999A-47B1-993E-64F725A74495}" destId="{FA25AC7D-F3DF-4536-93F9-3A4B283B532A}" srcOrd="0" destOrd="4" presId="urn:microsoft.com/office/officeart/2005/8/layout/hierarchy3"/>
    <dgm:cxn modelId="{01E96CAA-39CC-4956-99D0-A2EABBBEC31D}" type="presOf" srcId="{C1022B59-3786-4295-837D-C3445D9B7BE0}" destId="{FA25AC7D-F3DF-4536-93F9-3A4B283B532A}" srcOrd="0" destOrd="0" presId="urn:microsoft.com/office/officeart/2005/8/layout/hierarchy3"/>
    <dgm:cxn modelId="{D62AC0AB-D96D-4C7D-BB2F-EFFEF38CC38C}" type="presOf" srcId="{99440648-0AEC-425F-B054-2EDC03073F7E}" destId="{3AE9E954-98EB-4B2B-AEA5-7D974CE0693C}" srcOrd="0" destOrd="1" presId="urn:microsoft.com/office/officeart/2005/8/layout/hierarchy3"/>
    <dgm:cxn modelId="{BA49D9AC-4AE0-4C3B-BAD4-A6564C404FBA}" type="presOf" srcId="{A22E1663-2342-41C3-A569-85335BE88A05}" destId="{FA25AC7D-F3DF-4536-93F9-3A4B283B532A}" srcOrd="0" destOrd="2" presId="urn:microsoft.com/office/officeart/2005/8/layout/hierarchy3"/>
    <dgm:cxn modelId="{C28117B0-78FA-47BF-91F6-59CEDB90DC26}" type="presOf" srcId="{43A393F4-BF72-413C-9500-92226B331B54}" destId="{D30AABE2-4A30-4AD8-8744-C54FE09430E9}" srcOrd="0" destOrd="0" presId="urn:microsoft.com/office/officeart/2005/8/layout/hierarchy3"/>
    <dgm:cxn modelId="{F3E84EB0-4245-410A-8472-BF85DC7349F6}" srcId="{3CA8C494-229D-4B01-BD29-88858D7D97A3}" destId="{B2EEE5C6-057C-4886-B865-21F0D8A63814}" srcOrd="4" destOrd="0" parTransId="{A39035CF-EDDB-4D4F-91F3-52D9A8162007}" sibTransId="{1D741CB8-3C2B-4D26-98FA-A793041CA05D}"/>
    <dgm:cxn modelId="{1729ABB4-3979-4428-88DF-85D48F7343D2}" srcId="{5420522E-50B0-4531-AADB-211EAC0830B7}" destId="{99440648-0AEC-425F-B054-2EDC03073F7E}" srcOrd="0" destOrd="0" parTransId="{DE66140E-A502-462E-A48F-5D8B1E2F746A}" sibTransId="{FC6B574E-E78E-4D9D-8FBB-4FB32B8FBC75}"/>
    <dgm:cxn modelId="{3EB1D6B8-5D6E-437C-AE80-3E14E62FF8D0}" srcId="{A06DE576-1787-4385-88CC-9D491638051C}" destId="{C817FB93-EA52-40D3-94D7-9C601473E08B}" srcOrd="0" destOrd="0" parTransId="{949BC9D4-E921-4BBB-A3DD-7592858CC962}" sibTransId="{FC31D4F9-71C6-4FBD-BDA3-FCB894634090}"/>
    <dgm:cxn modelId="{07B7B5B9-604F-4BAE-91CC-6B76976127B5}" type="presOf" srcId="{DBB03595-2A45-474D-8649-E9B7C0B60F8F}" destId="{ED7D75A6-19D9-4DA2-A8C5-563698F204C7}" srcOrd="0" destOrd="1" presId="urn:microsoft.com/office/officeart/2005/8/layout/hierarchy3"/>
    <dgm:cxn modelId="{BD6A0DC6-3F77-4769-B752-8F1D92088C75}" type="presOf" srcId="{34BFB43A-8170-4E13-A3DE-A831609A0940}" destId="{00A411FD-A689-4063-ADA0-96A830812542}" srcOrd="0" destOrd="0" presId="urn:microsoft.com/office/officeart/2005/8/layout/hierarchy3"/>
    <dgm:cxn modelId="{073899C6-F83E-4FB6-809F-418C79C782C8}" type="presOf" srcId="{287FAFF1-610A-460B-8BBC-B5B58C7B7FBA}" destId="{1EE36B46-9788-43E6-8507-77043B7FAD9D}" srcOrd="0" destOrd="1" presId="urn:microsoft.com/office/officeart/2005/8/layout/hierarchy3"/>
    <dgm:cxn modelId="{A27987CB-CC5A-4E88-836E-303147AF29D4}" type="presOf" srcId="{F52CEC44-78C8-4659-8163-871125271EE6}" destId="{964AAF8B-8244-4316-8250-76B6F2051B54}" srcOrd="0" destOrd="1" presId="urn:microsoft.com/office/officeart/2005/8/layout/hierarchy3"/>
    <dgm:cxn modelId="{41F7FECC-4B76-4992-B675-B126660548EB}" type="presOf" srcId="{1077BC50-3678-4755-A58A-49BC50153EA6}" destId="{C0385194-59C5-4F60-866F-9640B04C1E14}" srcOrd="0" destOrd="0" presId="urn:microsoft.com/office/officeart/2005/8/layout/hierarchy3"/>
    <dgm:cxn modelId="{421D31CE-F7BC-4C58-A0A1-C85115A87D2C}" type="presOf" srcId="{25561CAE-B297-4A00-A44C-CB64C725B09F}" destId="{9A50F389-E26F-4AB2-ACF0-A0D409142E3A}" srcOrd="0" destOrd="0" presId="urn:microsoft.com/office/officeart/2005/8/layout/hierarchy3"/>
    <dgm:cxn modelId="{F4DD58CE-A55F-4A10-A14D-F25967A8689C}" type="presOf" srcId="{0C00B283-B410-484C-B7CD-27C11458D8A7}" destId="{29CA5C32-678B-4C66-9249-E42036CF4213}" srcOrd="0" destOrd="4" presId="urn:microsoft.com/office/officeart/2005/8/layout/hierarchy3"/>
    <dgm:cxn modelId="{67030BCF-A746-4E3C-AFBB-67D8FF1A2223}" type="presOf" srcId="{37E1AF1D-D764-476B-8855-04D119859006}" destId="{00F3772A-9D8C-4D87-8A8B-4A88797F7212}" srcOrd="0" destOrd="4" presId="urn:microsoft.com/office/officeart/2005/8/layout/hierarchy3"/>
    <dgm:cxn modelId="{5FB14BCF-07A4-4F76-BF22-00F8AB1F47D5}" type="presOf" srcId="{7C221B3E-FF83-4AFF-A4ED-C9C44EB65674}" destId="{29CA5C32-678B-4C66-9249-E42036CF4213}" srcOrd="0" destOrd="0" presId="urn:microsoft.com/office/officeart/2005/8/layout/hierarchy3"/>
    <dgm:cxn modelId="{A43CD4D0-8BC5-42ED-A472-466B6C03A49A}" srcId="{EA3A604F-6EC8-46EA-94D2-8AAEF3A9F21A}" destId="{8CC39EF6-D37C-40CB-9119-A1F95A8505B2}" srcOrd="2" destOrd="0" parTransId="{20D790EA-5B73-4C8B-B7A2-1134BCDEEB5F}" sibTransId="{EF9B1672-D831-48BA-8962-FF0AD8322C74}"/>
    <dgm:cxn modelId="{8C35D3D3-650D-49C8-8102-FF9155392EDF}" srcId="{8CC39EF6-D37C-40CB-9119-A1F95A8505B2}" destId="{A06DE576-1787-4385-88CC-9D491638051C}" srcOrd="2" destOrd="0" parTransId="{BF415114-21F4-4EE6-8EE7-26FC75C0A8B8}" sibTransId="{7BD78D54-1EE5-4BC7-8232-2849D65CF665}"/>
    <dgm:cxn modelId="{173F77D7-0660-45B7-9C8A-ACE5A33C85BE}" srcId="{7C221B3E-FF83-4AFF-A4ED-C9C44EB65674}" destId="{653AD6E4-EF8E-4C67-9952-CF16977808CB}" srcOrd="1" destOrd="0" parTransId="{1E22FE4F-2923-429C-95CD-29E47E320218}" sibTransId="{70FBA54C-84B1-46A2-8DE7-4863A030B4FE}"/>
    <dgm:cxn modelId="{0A1FFADA-C094-469E-A863-EB7D6907E482}" type="presOf" srcId="{E7CED1F4-2122-43DF-8A78-E8CDAFCC6327}" destId="{ED7D75A6-19D9-4DA2-A8C5-563698F204C7}" srcOrd="0" destOrd="4" presId="urn:microsoft.com/office/officeart/2005/8/layout/hierarchy3"/>
    <dgm:cxn modelId="{995B32DE-5876-481D-BF85-129F1E4084F3}" type="presOf" srcId="{B2EEE5C6-057C-4886-B865-21F0D8A63814}" destId="{ED7D75A6-19D9-4DA2-A8C5-563698F204C7}" srcOrd="0" destOrd="5" presId="urn:microsoft.com/office/officeart/2005/8/layout/hierarchy3"/>
    <dgm:cxn modelId="{532D17E2-8227-46F2-9A48-8CDD447AFB8F}" type="presOf" srcId="{120800E4-B1F9-4F96-BEA3-D2FB299EF18A}" destId="{62D5A4C2-EA25-43CA-9C16-045E8C0B3CF0}" srcOrd="0" destOrd="4" presId="urn:microsoft.com/office/officeart/2005/8/layout/hierarchy3"/>
    <dgm:cxn modelId="{5A3136E2-BF1D-44AA-9D6C-EF444A2C1BE1}" type="presOf" srcId="{2638452C-837E-43FA-B9AA-0B0E33C94DAA}" destId="{62D5A4C2-EA25-43CA-9C16-045E8C0B3CF0}" srcOrd="0" destOrd="5" presId="urn:microsoft.com/office/officeart/2005/8/layout/hierarchy3"/>
    <dgm:cxn modelId="{075A6CE4-AA97-43B3-93E7-A038720C27F5}" srcId="{3CA8C494-229D-4B01-BD29-88858D7D97A3}" destId="{F02D704D-0AA7-41E4-BD31-EFE4C2509938}" srcOrd="2" destOrd="0" parTransId="{21A0FAAD-AD2E-41D2-96BE-F65FF232107F}" sibTransId="{6E8B9C18-F667-424F-A66F-45E3D753F661}"/>
    <dgm:cxn modelId="{A31A86E7-A3C5-4E61-AE20-7050DCEA0019}" type="presOf" srcId="{9B617319-626A-4E4C-9ADD-FE9F30D5E65B}" destId="{F6BD7D5F-188D-413D-AF7D-823E3E3B42D1}" srcOrd="0" destOrd="0" presId="urn:microsoft.com/office/officeart/2005/8/layout/hierarchy3"/>
    <dgm:cxn modelId="{330351E8-6928-4397-B8A6-174884B280BE}" srcId="{43A393F4-BF72-413C-9500-92226B331B54}" destId="{2977D61E-A9D9-493C-BA7D-10DAF32F0ECF}" srcOrd="2" destOrd="0" parTransId="{34BFB43A-8170-4E13-A3DE-A831609A0940}" sibTransId="{6BEC015A-9BB4-4359-8EC2-5C8485D98FBD}"/>
    <dgm:cxn modelId="{1B33D7E8-E613-4F1D-B819-33F52F688AEE}" type="presOf" srcId="{2D23EF4A-32EA-4C8B-B65F-512E2D8054C6}" destId="{C0385194-59C5-4F60-866F-9640B04C1E14}" srcOrd="0" destOrd="1" presId="urn:microsoft.com/office/officeart/2005/8/layout/hierarchy3"/>
    <dgm:cxn modelId="{A03D12E9-ABA9-4C2B-8F23-845245F85733}" type="presOf" srcId="{E69BB957-6AED-4191-9CCF-4D7F71CC3326}" destId="{964AAF8B-8244-4316-8250-76B6F2051B54}" srcOrd="0" destOrd="0" presId="urn:microsoft.com/office/officeart/2005/8/layout/hierarchy3"/>
    <dgm:cxn modelId="{343B4BE9-F827-447D-99E4-9F5165771F68}" type="presOf" srcId="{BEEC53F2-1E06-4967-86C7-FDBB55D48A6D}" destId="{964AAF8B-8244-4316-8250-76B6F2051B54}" srcOrd="0" destOrd="3" presId="urn:microsoft.com/office/officeart/2005/8/layout/hierarchy3"/>
    <dgm:cxn modelId="{E7A883EA-FF9A-47F8-8AA3-F00EF8FD07FF}" srcId="{1077BC50-3678-4755-A58A-49BC50153EA6}" destId="{2D23EF4A-32EA-4C8B-B65F-512E2D8054C6}" srcOrd="0" destOrd="0" parTransId="{D8039246-C88B-4E2F-8203-C01A5D1781FA}" sibTransId="{7B7F9C79-F2DF-46F9-9E77-37299749313B}"/>
    <dgm:cxn modelId="{44A6F5EA-B442-482E-BF15-B6438DCF0A54}" type="presOf" srcId="{3CA8C494-229D-4B01-BD29-88858D7D97A3}" destId="{ED7D75A6-19D9-4DA2-A8C5-563698F204C7}" srcOrd="0" destOrd="0" presId="urn:microsoft.com/office/officeart/2005/8/layout/hierarchy3"/>
    <dgm:cxn modelId="{C05761EB-BAA1-41A2-BC86-59B2CC578EA4}" type="presOf" srcId="{5975DCFA-21AF-4FE3-B58C-11E6027ABBDF}" destId="{00F3772A-9D8C-4D87-8A8B-4A88797F7212}" srcOrd="0" destOrd="3" presId="urn:microsoft.com/office/officeart/2005/8/layout/hierarchy3"/>
    <dgm:cxn modelId="{1B6509F0-2A42-4B69-9173-BC37C34F531E}" srcId="{7922A924-9945-45D4-89C6-D8987E6A8598}" destId="{E69BB957-6AED-4191-9CCF-4D7F71CC3326}" srcOrd="1" destOrd="0" parTransId="{F8F555AD-13F6-40D6-A868-A9B7AF713A88}" sibTransId="{70DCA8A8-7AC3-46ED-BAE6-C8C4C950C4A4}"/>
    <dgm:cxn modelId="{C8990BF1-D6B6-49DD-9126-85C488C5D238}" srcId="{A06DE576-1787-4385-88CC-9D491638051C}" destId="{322DF4C2-E944-4A03-8DCE-3203A471A184}" srcOrd="1" destOrd="0" parTransId="{798BA39F-863C-4BE9-9C13-5FB6BE7F7E10}" sibTransId="{9115FC91-8309-4EF4-9149-DDD5D8AFCC55}"/>
    <dgm:cxn modelId="{6DB9D2F3-F581-4EFB-B160-CE440FA547B9}" type="presOf" srcId="{4E958E50-CE73-419B-80F5-221965319B52}" destId="{FA25AC7D-F3DF-4536-93F9-3A4B283B532A}" srcOrd="0" destOrd="3" presId="urn:microsoft.com/office/officeart/2005/8/layout/hierarchy3"/>
    <dgm:cxn modelId="{9BD25CF7-B16B-4274-BEC4-EC0454187558}" type="presOf" srcId="{43A393F4-BF72-413C-9500-92226B331B54}" destId="{3B123CE8-7B62-4B81-9D1A-2646CB9AFD8C}" srcOrd="1" destOrd="0" presId="urn:microsoft.com/office/officeart/2005/8/layout/hierarchy3"/>
    <dgm:cxn modelId="{9CAD0EFA-56FC-476B-8B82-3FB4D75ACC36}" type="presOf" srcId="{8CC39EF6-D37C-40CB-9119-A1F95A8505B2}" destId="{8C7CAF18-C070-43E6-A5BF-A895C9D6D41D}" srcOrd="0" destOrd="0" presId="urn:microsoft.com/office/officeart/2005/8/layout/hierarchy3"/>
    <dgm:cxn modelId="{B3FA9BFA-03CF-4A80-876D-B2979733A5E9}" type="presOf" srcId="{7BF41F19-531C-4996-B768-7CB7AAA71032}" destId="{C0385194-59C5-4F60-866F-9640B04C1E14}" srcOrd="0" destOrd="3" presId="urn:microsoft.com/office/officeart/2005/8/layout/hierarchy3"/>
    <dgm:cxn modelId="{FFA501FB-BC5F-48CA-BD96-31EED621FDDC}" type="presOf" srcId="{5AEC3436-827C-43E8-A2D7-9C3DFB827A34}" destId="{29CA5C32-678B-4C66-9249-E42036CF4213}" srcOrd="0" destOrd="3" presId="urn:microsoft.com/office/officeart/2005/8/layout/hierarchy3"/>
    <dgm:cxn modelId="{4F89A4FC-E28B-4065-A20E-90010FA7529B}" srcId="{E69BB957-6AED-4191-9CCF-4D7F71CC3326}" destId="{F52CEC44-78C8-4659-8163-871125271EE6}" srcOrd="0" destOrd="0" parTransId="{41E569AD-6B66-4D57-93B8-6203B03ECEC6}" sibTransId="{39CFACDF-8363-4CDB-B04A-FC389C807330}"/>
    <dgm:cxn modelId="{31FD5357-D85C-4948-9BE2-EAFE25EBC16D}" type="presParOf" srcId="{BEE6E511-ECB1-4D55-BABA-372DF58CA6EE}" destId="{349037B3-96A4-4D68-9C06-63B20089D394}" srcOrd="0" destOrd="0" presId="urn:microsoft.com/office/officeart/2005/8/layout/hierarchy3"/>
    <dgm:cxn modelId="{5B67E120-31EB-4D21-B0CE-8E0D1F3FEE3F}" type="presParOf" srcId="{349037B3-96A4-4D68-9C06-63B20089D394}" destId="{071301E8-5571-4756-BF24-68A2B14BBFC2}" srcOrd="0" destOrd="0" presId="urn:microsoft.com/office/officeart/2005/8/layout/hierarchy3"/>
    <dgm:cxn modelId="{7F07E039-8E6D-44AA-B185-C01669408135}" type="presParOf" srcId="{071301E8-5571-4756-BF24-68A2B14BBFC2}" destId="{D30AABE2-4A30-4AD8-8744-C54FE09430E9}" srcOrd="0" destOrd="0" presId="urn:microsoft.com/office/officeart/2005/8/layout/hierarchy3"/>
    <dgm:cxn modelId="{549A0C02-5962-4D52-96F2-03FA29FB098A}" type="presParOf" srcId="{071301E8-5571-4756-BF24-68A2B14BBFC2}" destId="{3B123CE8-7B62-4B81-9D1A-2646CB9AFD8C}" srcOrd="1" destOrd="0" presId="urn:microsoft.com/office/officeart/2005/8/layout/hierarchy3"/>
    <dgm:cxn modelId="{F91C0699-2DA7-4999-B2D5-C4F7F1E8DF17}" type="presParOf" srcId="{349037B3-96A4-4D68-9C06-63B20089D394}" destId="{86D0F655-5A71-46E4-8987-437AC67EEADC}" srcOrd="1" destOrd="0" presId="urn:microsoft.com/office/officeart/2005/8/layout/hierarchy3"/>
    <dgm:cxn modelId="{22A279C6-152E-4927-A72A-433299FE2E17}" type="presParOf" srcId="{86D0F655-5A71-46E4-8987-437AC67EEADC}" destId="{F6BD7D5F-188D-413D-AF7D-823E3E3B42D1}" srcOrd="0" destOrd="0" presId="urn:microsoft.com/office/officeart/2005/8/layout/hierarchy3"/>
    <dgm:cxn modelId="{0101059B-7046-46A5-8C2A-06C6A994C1E8}" type="presParOf" srcId="{86D0F655-5A71-46E4-8987-437AC67EEADC}" destId="{62D5A4C2-EA25-43CA-9C16-045E8C0B3CF0}" srcOrd="1" destOrd="0" presId="urn:microsoft.com/office/officeart/2005/8/layout/hierarchy3"/>
    <dgm:cxn modelId="{99724859-A810-492D-95A4-6AF5D49E448F}" type="presParOf" srcId="{86D0F655-5A71-46E4-8987-437AC67EEADC}" destId="{A4359CA6-B4B8-4615-A35E-6BF6A076D2FB}" srcOrd="2" destOrd="0" presId="urn:microsoft.com/office/officeart/2005/8/layout/hierarchy3"/>
    <dgm:cxn modelId="{E2F46B23-B820-474C-B0D1-324AD9B65C09}" type="presParOf" srcId="{86D0F655-5A71-46E4-8987-437AC67EEADC}" destId="{3AE9E954-98EB-4B2B-AEA5-7D974CE0693C}" srcOrd="3" destOrd="0" presId="urn:microsoft.com/office/officeart/2005/8/layout/hierarchy3"/>
    <dgm:cxn modelId="{718B08CF-F73B-4D89-9D63-6BF768687190}" type="presParOf" srcId="{86D0F655-5A71-46E4-8987-437AC67EEADC}" destId="{00A411FD-A689-4063-ADA0-96A830812542}" srcOrd="4" destOrd="0" presId="urn:microsoft.com/office/officeart/2005/8/layout/hierarchy3"/>
    <dgm:cxn modelId="{3179D051-8D89-4840-B6BA-1E78B2AAD1E5}" type="presParOf" srcId="{86D0F655-5A71-46E4-8987-437AC67EEADC}" destId="{1EE36B46-9788-43E6-8507-77043B7FAD9D}" srcOrd="5" destOrd="0" presId="urn:microsoft.com/office/officeart/2005/8/layout/hierarchy3"/>
    <dgm:cxn modelId="{6A7478B5-4624-42FD-AA2C-EE28F240EAF8}" type="presParOf" srcId="{BEE6E511-ECB1-4D55-BABA-372DF58CA6EE}" destId="{B4CCDD8B-CD20-42F4-99F0-24933282E71B}" srcOrd="1" destOrd="0" presId="urn:microsoft.com/office/officeart/2005/8/layout/hierarchy3"/>
    <dgm:cxn modelId="{EEFFC54C-9ED4-4D76-9B16-2225CADDF811}" type="presParOf" srcId="{B4CCDD8B-CD20-42F4-99F0-24933282E71B}" destId="{4AFDCEE3-5D4D-4D5C-AC3E-A6500264FB02}" srcOrd="0" destOrd="0" presId="urn:microsoft.com/office/officeart/2005/8/layout/hierarchy3"/>
    <dgm:cxn modelId="{14939477-2C9B-436E-A943-A111F027274C}" type="presParOf" srcId="{4AFDCEE3-5D4D-4D5C-AC3E-A6500264FB02}" destId="{E358BF80-D667-405C-A905-98D150935A34}" srcOrd="0" destOrd="0" presId="urn:microsoft.com/office/officeart/2005/8/layout/hierarchy3"/>
    <dgm:cxn modelId="{11B22D66-C3C1-47D9-9DE7-83055F818587}" type="presParOf" srcId="{4AFDCEE3-5D4D-4D5C-AC3E-A6500264FB02}" destId="{48B07A69-A4D1-4D4D-9B8C-195971D341F4}" srcOrd="1" destOrd="0" presId="urn:microsoft.com/office/officeart/2005/8/layout/hierarchy3"/>
    <dgm:cxn modelId="{31B2632D-D3C0-4621-BF91-6F5A5549BED4}" type="presParOf" srcId="{B4CCDD8B-CD20-42F4-99F0-24933282E71B}" destId="{0F76C2AF-8041-40A6-A7D2-619623EB7AAA}" srcOrd="1" destOrd="0" presId="urn:microsoft.com/office/officeart/2005/8/layout/hierarchy3"/>
    <dgm:cxn modelId="{7F9CA72D-EF2A-487E-BB16-549A62FF90BB}" type="presParOf" srcId="{0F76C2AF-8041-40A6-A7D2-619623EB7AAA}" destId="{9A50F389-E26F-4AB2-ACF0-A0D409142E3A}" srcOrd="0" destOrd="0" presId="urn:microsoft.com/office/officeart/2005/8/layout/hierarchy3"/>
    <dgm:cxn modelId="{46BC3072-7383-41F8-B60F-EC88E3AAD986}" type="presParOf" srcId="{0F76C2AF-8041-40A6-A7D2-619623EB7AAA}" destId="{ED7D75A6-19D9-4DA2-A8C5-563698F204C7}" srcOrd="1" destOrd="0" presId="urn:microsoft.com/office/officeart/2005/8/layout/hierarchy3"/>
    <dgm:cxn modelId="{A601490A-2C38-4C0D-BBAE-E2C716E32451}" type="presParOf" srcId="{0F76C2AF-8041-40A6-A7D2-619623EB7AAA}" destId="{0E3A8CD3-E2A5-4734-9DCB-0AA8D404037E}" srcOrd="2" destOrd="0" presId="urn:microsoft.com/office/officeart/2005/8/layout/hierarchy3"/>
    <dgm:cxn modelId="{6AEAE9F8-96E6-4D04-968F-AAC3AEDF07FB}" type="presParOf" srcId="{0F76C2AF-8041-40A6-A7D2-619623EB7AAA}" destId="{964AAF8B-8244-4316-8250-76B6F2051B54}" srcOrd="3" destOrd="0" presId="urn:microsoft.com/office/officeart/2005/8/layout/hierarchy3"/>
    <dgm:cxn modelId="{BCFB3B4F-AD1A-44F4-874B-0CEFC6D3CA86}" type="presParOf" srcId="{0F76C2AF-8041-40A6-A7D2-619623EB7AAA}" destId="{BE2BA5BD-CCD9-43BF-BF6E-21A47AF3711D}" srcOrd="4" destOrd="0" presId="urn:microsoft.com/office/officeart/2005/8/layout/hierarchy3"/>
    <dgm:cxn modelId="{33F6A6D5-F659-4E6E-9A3B-0C0CDC5FE865}" type="presParOf" srcId="{0F76C2AF-8041-40A6-A7D2-619623EB7AAA}" destId="{C0385194-59C5-4F60-866F-9640B04C1E14}" srcOrd="5" destOrd="0" presId="urn:microsoft.com/office/officeart/2005/8/layout/hierarchy3"/>
    <dgm:cxn modelId="{12B58D1B-8AFE-4907-A88E-48121E259C52}" type="presParOf" srcId="{BEE6E511-ECB1-4D55-BABA-372DF58CA6EE}" destId="{CDCD8E0D-521E-44FA-9003-1C68C619EB66}" srcOrd="2" destOrd="0" presId="urn:microsoft.com/office/officeart/2005/8/layout/hierarchy3"/>
    <dgm:cxn modelId="{169198CB-5ED1-4B12-A2A8-8D0338922ACE}" type="presParOf" srcId="{CDCD8E0D-521E-44FA-9003-1C68C619EB66}" destId="{5D1345FB-E871-4FFF-8843-51D6358BA7B5}" srcOrd="0" destOrd="0" presId="urn:microsoft.com/office/officeart/2005/8/layout/hierarchy3"/>
    <dgm:cxn modelId="{66A4FECA-AF19-41E7-AFF3-C8ACC07053BA}" type="presParOf" srcId="{5D1345FB-E871-4FFF-8843-51D6358BA7B5}" destId="{8C7CAF18-C070-43E6-A5BF-A895C9D6D41D}" srcOrd="0" destOrd="0" presId="urn:microsoft.com/office/officeart/2005/8/layout/hierarchy3"/>
    <dgm:cxn modelId="{8AAD8B9C-1E36-4300-8423-5748A256AABB}" type="presParOf" srcId="{5D1345FB-E871-4FFF-8843-51D6358BA7B5}" destId="{26A275C8-FD29-4B89-B9BB-130AB83F412E}" srcOrd="1" destOrd="0" presId="urn:microsoft.com/office/officeart/2005/8/layout/hierarchy3"/>
    <dgm:cxn modelId="{0088239F-4141-4BFB-9FEA-1E6CA3352E13}" type="presParOf" srcId="{CDCD8E0D-521E-44FA-9003-1C68C619EB66}" destId="{728B9858-C92A-4C81-A376-BD86C3643764}" srcOrd="1" destOrd="0" presId="urn:microsoft.com/office/officeart/2005/8/layout/hierarchy3"/>
    <dgm:cxn modelId="{5FD1D6F0-7CB7-4887-8288-2111770E37AA}" type="presParOf" srcId="{728B9858-C92A-4C81-A376-BD86C3643764}" destId="{4C9AAE03-7E92-4EEA-8EBF-5536B9D11DE0}" srcOrd="0" destOrd="0" presId="urn:microsoft.com/office/officeart/2005/8/layout/hierarchy3"/>
    <dgm:cxn modelId="{4EE19607-F0DF-4002-8EAC-A91C88A56393}" type="presParOf" srcId="{728B9858-C92A-4C81-A376-BD86C3643764}" destId="{29CA5C32-678B-4C66-9249-E42036CF4213}" srcOrd="1" destOrd="0" presId="urn:microsoft.com/office/officeart/2005/8/layout/hierarchy3"/>
    <dgm:cxn modelId="{BC6BE372-0E9F-4CB4-BFCE-B2B49FE17171}" type="presParOf" srcId="{728B9858-C92A-4C81-A376-BD86C3643764}" destId="{A91DDD97-C9FC-4607-81C7-052274178CCF}" srcOrd="2" destOrd="0" presId="urn:microsoft.com/office/officeart/2005/8/layout/hierarchy3"/>
    <dgm:cxn modelId="{9775BB8D-14D9-4DA5-9069-4B3AF80CEA2A}" type="presParOf" srcId="{728B9858-C92A-4C81-A376-BD86C3643764}" destId="{FA25AC7D-F3DF-4536-93F9-3A4B283B532A}" srcOrd="3" destOrd="0" presId="urn:microsoft.com/office/officeart/2005/8/layout/hierarchy3"/>
    <dgm:cxn modelId="{ABF28501-DB32-45CA-9CEF-77E3ED649AB7}" type="presParOf" srcId="{728B9858-C92A-4C81-A376-BD86C3643764}" destId="{52CF265C-A9A6-4BB6-AE8F-754F66CB8762}" srcOrd="4" destOrd="0" presId="urn:microsoft.com/office/officeart/2005/8/layout/hierarchy3"/>
    <dgm:cxn modelId="{B0A871DA-0CDF-4D82-9A0D-6DEF1C37475E}" type="presParOf" srcId="{728B9858-C92A-4C81-A376-BD86C3643764}" destId="{00F3772A-9D8C-4D87-8A8B-4A88797F7212}"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F22671-3A5F-49CF-B54B-AB1514F9B079}">
      <dsp:nvSpPr>
        <dsp:cNvPr id="0" name=""/>
        <dsp:cNvSpPr/>
      </dsp:nvSpPr>
      <dsp:spPr>
        <a:xfrm>
          <a:off x="2837222" y="2146549"/>
          <a:ext cx="1596769" cy="1336958"/>
        </a:xfrm>
        <a:prstGeom prst="hexagon">
          <a:avLst>
            <a:gd name="adj" fmla="val 28570"/>
            <a:gd name="vf" fmla="val 11547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ESG Risks</a:t>
          </a:r>
        </a:p>
      </dsp:txBody>
      <dsp:txXfrm>
        <a:off x="3097609" y="2364568"/>
        <a:ext cx="1075995" cy="900920"/>
      </dsp:txXfrm>
    </dsp:sp>
    <dsp:sp modelId="{5F9F8B53-2C69-4B99-9875-C520404EADEF}">
      <dsp:nvSpPr>
        <dsp:cNvPr id="0" name=""/>
        <dsp:cNvSpPr/>
      </dsp:nvSpPr>
      <dsp:spPr>
        <a:xfrm>
          <a:off x="3804416" y="1388997"/>
          <a:ext cx="602448" cy="5024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00DDF3-365F-4974-9A0A-D3DE9B265212}">
      <dsp:nvSpPr>
        <dsp:cNvPr id="0" name=""/>
        <dsp:cNvSpPr/>
      </dsp:nvSpPr>
      <dsp:spPr>
        <a:xfrm>
          <a:off x="2902266" y="730818"/>
          <a:ext cx="1308541" cy="1095725"/>
        </a:xfrm>
        <a:prstGeom prst="hexagon">
          <a:avLst>
            <a:gd name="adj" fmla="val 28570"/>
            <a:gd name="vf" fmla="val 115470"/>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Climate Change</a:t>
          </a:r>
        </a:p>
      </dsp:txBody>
      <dsp:txXfrm>
        <a:off x="3115661" y="909507"/>
        <a:ext cx="881751" cy="738347"/>
      </dsp:txXfrm>
    </dsp:sp>
    <dsp:sp modelId="{1C58C144-F063-4103-879D-F8766A9C722F}">
      <dsp:nvSpPr>
        <dsp:cNvPr id="0" name=""/>
        <dsp:cNvSpPr/>
      </dsp:nvSpPr>
      <dsp:spPr>
        <a:xfrm>
          <a:off x="4519057" y="2529825"/>
          <a:ext cx="602448" cy="5024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4C9436-FEDF-41AD-9F3E-C7423E79E14D}">
      <dsp:nvSpPr>
        <dsp:cNvPr id="0" name=""/>
        <dsp:cNvSpPr/>
      </dsp:nvSpPr>
      <dsp:spPr>
        <a:xfrm>
          <a:off x="4156412" y="1522510"/>
          <a:ext cx="1308541" cy="1095725"/>
        </a:xfrm>
        <a:prstGeom prst="hexagon">
          <a:avLst>
            <a:gd name="adj" fmla="val 28570"/>
            <a:gd name="vf" fmla="val 115470"/>
          </a:avLst>
        </a:prstGeom>
        <a:solidFill>
          <a:schemeClr val="accent2">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accent1"/>
              </a:solidFill>
            </a:rPr>
            <a:t>Environmental Impacts</a:t>
          </a:r>
        </a:p>
      </dsp:txBody>
      <dsp:txXfrm>
        <a:off x="4369807" y="1701199"/>
        <a:ext cx="881751" cy="738347"/>
      </dsp:txXfrm>
    </dsp:sp>
    <dsp:sp modelId="{A7081DB6-2F7E-4733-A453-7F2372B61D1D}">
      <dsp:nvSpPr>
        <dsp:cNvPr id="0" name=""/>
        <dsp:cNvSpPr/>
      </dsp:nvSpPr>
      <dsp:spPr>
        <a:xfrm>
          <a:off x="3956855" y="3582064"/>
          <a:ext cx="602448" cy="5024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D1D570-8587-4A63-BBB5-754C2819E7E5}">
      <dsp:nvSpPr>
        <dsp:cNvPr id="0" name=""/>
        <dsp:cNvSpPr/>
      </dsp:nvSpPr>
      <dsp:spPr>
        <a:xfrm>
          <a:off x="4199209" y="2972236"/>
          <a:ext cx="1308541" cy="1095725"/>
        </a:xfrm>
        <a:prstGeom prst="hexagon">
          <a:avLst>
            <a:gd name="adj" fmla="val 28570"/>
            <a:gd name="vf" fmla="val 115470"/>
          </a:avLst>
        </a:prstGeom>
        <a:solidFill>
          <a:schemeClr val="accent3">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accent1"/>
              </a:solidFill>
            </a:rPr>
            <a:t>Health and Safety</a:t>
          </a:r>
        </a:p>
      </dsp:txBody>
      <dsp:txXfrm>
        <a:off x="4412604" y="3150925"/>
        <a:ext cx="881751" cy="738347"/>
      </dsp:txXfrm>
    </dsp:sp>
    <dsp:sp modelId="{D29BB41F-48B5-4D79-903F-A131C5D3E341}">
      <dsp:nvSpPr>
        <dsp:cNvPr id="0" name=""/>
        <dsp:cNvSpPr/>
      </dsp:nvSpPr>
      <dsp:spPr>
        <a:xfrm>
          <a:off x="2716064" y="3722694"/>
          <a:ext cx="602448" cy="5024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DD3432-EC57-4957-9087-4590BF5BE9BD}">
      <dsp:nvSpPr>
        <dsp:cNvPr id="0" name=""/>
        <dsp:cNvSpPr/>
      </dsp:nvSpPr>
      <dsp:spPr>
        <a:xfrm>
          <a:off x="2902266" y="3722693"/>
          <a:ext cx="1308541" cy="1095725"/>
        </a:xfrm>
        <a:prstGeom prst="hexagon">
          <a:avLst>
            <a:gd name="adj" fmla="val 28570"/>
            <a:gd name="vf" fmla="val 115470"/>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Communities</a:t>
          </a:r>
        </a:p>
      </dsp:txBody>
      <dsp:txXfrm>
        <a:off x="3115661" y="3901382"/>
        <a:ext cx="881751" cy="738347"/>
      </dsp:txXfrm>
    </dsp:sp>
    <dsp:sp modelId="{B25E36F0-F05B-4706-B4CD-8C95D741371C}">
      <dsp:nvSpPr>
        <dsp:cNvPr id="0" name=""/>
        <dsp:cNvSpPr/>
      </dsp:nvSpPr>
      <dsp:spPr>
        <a:xfrm>
          <a:off x="1929005" y="2851578"/>
          <a:ext cx="602448" cy="5024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21F4B5A-9AB8-40E9-8C6C-A749928257ED}">
      <dsp:nvSpPr>
        <dsp:cNvPr id="0" name=""/>
        <dsp:cNvSpPr/>
      </dsp:nvSpPr>
      <dsp:spPr>
        <a:xfrm>
          <a:off x="1641640" y="3119949"/>
          <a:ext cx="1308541" cy="1095725"/>
        </a:xfrm>
        <a:prstGeom prst="hexagon">
          <a:avLst>
            <a:gd name="adj" fmla="val 28570"/>
            <a:gd name="vf" fmla="val 11547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Board Quality</a:t>
          </a:r>
        </a:p>
      </dsp:txBody>
      <dsp:txXfrm>
        <a:off x="1855035" y="3298638"/>
        <a:ext cx="881751" cy="738347"/>
      </dsp:txXfrm>
    </dsp:sp>
    <dsp:sp modelId="{B1F94427-1746-42A2-B7EE-D6E847C9E48A}">
      <dsp:nvSpPr>
        <dsp:cNvPr id="0" name=""/>
        <dsp:cNvSpPr/>
      </dsp:nvSpPr>
      <dsp:spPr>
        <a:xfrm>
          <a:off x="1593734" y="1753247"/>
          <a:ext cx="1308541" cy="1095725"/>
        </a:xfrm>
        <a:prstGeom prst="hexagon">
          <a:avLst>
            <a:gd name="adj" fmla="val 28570"/>
            <a:gd name="vf" fmla="val 115470"/>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Shareholder Rights</a:t>
          </a:r>
        </a:p>
      </dsp:txBody>
      <dsp:txXfrm>
        <a:off x="1807129" y="1931936"/>
        <a:ext cx="881751" cy="7383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0AABE2-4A30-4AD8-8744-C54FE09430E9}">
      <dsp:nvSpPr>
        <dsp:cNvPr id="0" name=""/>
        <dsp:cNvSpPr/>
      </dsp:nvSpPr>
      <dsp:spPr>
        <a:xfrm>
          <a:off x="5" y="194097"/>
          <a:ext cx="2526855" cy="942526"/>
        </a:xfrm>
        <a:prstGeom prst="roundRect">
          <a:avLst>
            <a:gd name="adj" fmla="val 10000"/>
          </a:avLst>
        </a:prstGeom>
        <a:solidFill>
          <a:srgbClr val="5B9BD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ysClr val="window" lastClr="FFFFFF"/>
              </a:solidFill>
              <a:latin typeface="Calibri"/>
              <a:ea typeface="+mn-ea"/>
              <a:cs typeface="+mn-cs"/>
            </a:rPr>
            <a:t>Corporate G</a:t>
          </a:r>
          <a:r>
            <a:rPr lang="en-US" sz="2000" kern="1200" dirty="0">
              <a:solidFill>
                <a:sysClr val="window" lastClr="FFFFFF"/>
              </a:solidFill>
              <a:latin typeface="Calibri"/>
              <a:ea typeface="+mn-ea"/>
              <a:cs typeface="+mn-cs"/>
            </a:rPr>
            <a:t>overnance</a:t>
          </a:r>
        </a:p>
      </dsp:txBody>
      <dsp:txXfrm>
        <a:off x="27611" y="221703"/>
        <a:ext cx="2471643" cy="887314"/>
      </dsp:txXfrm>
    </dsp:sp>
    <dsp:sp modelId="{F6BD7D5F-188D-413D-AF7D-823E3E3B42D1}">
      <dsp:nvSpPr>
        <dsp:cNvPr id="0" name=""/>
        <dsp:cNvSpPr/>
      </dsp:nvSpPr>
      <dsp:spPr>
        <a:xfrm>
          <a:off x="252691" y="1136623"/>
          <a:ext cx="253552" cy="727705"/>
        </a:xfrm>
        <a:custGeom>
          <a:avLst/>
          <a:gdLst/>
          <a:ahLst/>
          <a:cxnLst/>
          <a:rect l="0" t="0" r="0" b="0"/>
          <a:pathLst>
            <a:path>
              <a:moveTo>
                <a:pt x="0" y="0"/>
              </a:moveTo>
              <a:lnTo>
                <a:pt x="0" y="588544"/>
              </a:lnTo>
              <a:lnTo>
                <a:pt x="205065" y="588544"/>
              </a:lnTo>
            </a:path>
          </a:pathLst>
        </a:cu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62D5A4C2-EA25-43CA-9C16-045E8C0B3CF0}">
      <dsp:nvSpPr>
        <dsp:cNvPr id="0" name=""/>
        <dsp:cNvSpPr/>
      </dsp:nvSpPr>
      <dsp:spPr>
        <a:xfrm>
          <a:off x="506244" y="1393065"/>
          <a:ext cx="1508041" cy="942526"/>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t" anchorCtr="0">
          <a:noAutofit/>
        </a:bodyPr>
        <a:lstStyle/>
        <a:p>
          <a:pPr marL="0" lvl="0" indent="0" algn="l" defTabSz="355600">
            <a:lnSpc>
              <a:spcPct val="90000"/>
            </a:lnSpc>
            <a:spcBef>
              <a:spcPct val="0"/>
            </a:spcBef>
            <a:spcAft>
              <a:spcPct val="35000"/>
            </a:spcAft>
            <a:buNone/>
          </a:pPr>
          <a:r>
            <a:rPr lang="en-US" sz="800" b="1" kern="1200" dirty="0">
              <a:solidFill>
                <a:sysClr val="windowText" lastClr="000000">
                  <a:hueOff val="0"/>
                  <a:satOff val="0"/>
                  <a:lumOff val="0"/>
                  <a:alphaOff val="0"/>
                </a:sysClr>
              </a:solidFill>
              <a:latin typeface="Calibri"/>
              <a:ea typeface="+mn-ea"/>
              <a:cs typeface="+mn-cs"/>
            </a:rPr>
            <a:t>Board Quality</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Independence</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Skills and Qualifications</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Diversity</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Refreshment</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Board Leadership</a:t>
          </a:r>
        </a:p>
      </dsp:txBody>
      <dsp:txXfrm>
        <a:off x="533850" y="1420671"/>
        <a:ext cx="1452829" cy="887314"/>
      </dsp:txXfrm>
    </dsp:sp>
    <dsp:sp modelId="{A4359CA6-B4B8-4615-A35E-6BF6A076D2FB}">
      <dsp:nvSpPr>
        <dsp:cNvPr id="0" name=""/>
        <dsp:cNvSpPr/>
      </dsp:nvSpPr>
      <dsp:spPr>
        <a:xfrm>
          <a:off x="252691" y="1136623"/>
          <a:ext cx="253552" cy="1905863"/>
        </a:xfrm>
        <a:custGeom>
          <a:avLst/>
          <a:gdLst/>
          <a:ahLst/>
          <a:cxnLst/>
          <a:rect l="0" t="0" r="0" b="0"/>
          <a:pathLst>
            <a:path>
              <a:moveTo>
                <a:pt x="0" y="0"/>
              </a:moveTo>
              <a:lnTo>
                <a:pt x="0" y="1541401"/>
              </a:lnTo>
              <a:lnTo>
                <a:pt x="205065" y="1541401"/>
              </a:lnTo>
            </a:path>
          </a:pathLst>
        </a:cu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AE9E954-98EB-4B2B-AEA5-7D974CE0693C}">
      <dsp:nvSpPr>
        <dsp:cNvPr id="0" name=""/>
        <dsp:cNvSpPr/>
      </dsp:nvSpPr>
      <dsp:spPr>
        <a:xfrm>
          <a:off x="506244" y="2571223"/>
          <a:ext cx="1508041" cy="942526"/>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t" anchorCtr="0">
          <a:noAutofit/>
        </a:bodyPr>
        <a:lstStyle/>
        <a:p>
          <a:pPr marL="0" lvl="0" indent="0" algn="l" defTabSz="355600">
            <a:lnSpc>
              <a:spcPct val="90000"/>
            </a:lnSpc>
            <a:spcBef>
              <a:spcPct val="0"/>
            </a:spcBef>
            <a:spcAft>
              <a:spcPct val="35000"/>
            </a:spcAft>
            <a:buNone/>
          </a:pPr>
          <a:r>
            <a:rPr lang="en-US" sz="800" b="1" kern="1200" dirty="0">
              <a:solidFill>
                <a:sysClr val="windowText" lastClr="000000">
                  <a:hueOff val="0"/>
                  <a:satOff val="0"/>
                  <a:lumOff val="0"/>
                  <a:alphaOff val="0"/>
                </a:sysClr>
              </a:solidFill>
              <a:latin typeface="Calibri"/>
              <a:ea typeface="+mn-ea"/>
              <a:cs typeface="+mn-cs"/>
            </a:rPr>
            <a:t>Management Incentives</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Pay-for-Performance Alignment</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Ownership Requirements</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Metrics and Goals</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Severance / CIC Payouts</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Claw-back Provisions</a:t>
          </a:r>
        </a:p>
      </dsp:txBody>
      <dsp:txXfrm>
        <a:off x="533850" y="2598829"/>
        <a:ext cx="1452829" cy="887314"/>
      </dsp:txXfrm>
    </dsp:sp>
    <dsp:sp modelId="{00A411FD-A689-4063-ADA0-96A830812542}">
      <dsp:nvSpPr>
        <dsp:cNvPr id="0" name=""/>
        <dsp:cNvSpPr/>
      </dsp:nvSpPr>
      <dsp:spPr>
        <a:xfrm>
          <a:off x="252691" y="1136623"/>
          <a:ext cx="253552" cy="3084020"/>
        </a:xfrm>
        <a:custGeom>
          <a:avLst/>
          <a:gdLst/>
          <a:ahLst/>
          <a:cxnLst/>
          <a:rect l="0" t="0" r="0" b="0"/>
          <a:pathLst>
            <a:path>
              <a:moveTo>
                <a:pt x="0" y="0"/>
              </a:moveTo>
              <a:lnTo>
                <a:pt x="0" y="2494257"/>
              </a:lnTo>
              <a:lnTo>
                <a:pt x="205065" y="2494257"/>
              </a:lnTo>
            </a:path>
          </a:pathLst>
        </a:cu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EE36B46-9788-43E6-8507-77043B7FAD9D}">
      <dsp:nvSpPr>
        <dsp:cNvPr id="0" name=""/>
        <dsp:cNvSpPr/>
      </dsp:nvSpPr>
      <dsp:spPr>
        <a:xfrm>
          <a:off x="506244" y="3749380"/>
          <a:ext cx="1508041" cy="942526"/>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t" anchorCtr="0">
          <a:noAutofit/>
        </a:bodyPr>
        <a:lstStyle/>
        <a:p>
          <a:pPr marL="0" lvl="0" indent="0" algn="l" defTabSz="355600">
            <a:lnSpc>
              <a:spcPct val="90000"/>
            </a:lnSpc>
            <a:spcBef>
              <a:spcPct val="0"/>
            </a:spcBef>
            <a:spcAft>
              <a:spcPct val="35000"/>
            </a:spcAft>
            <a:buNone/>
          </a:pPr>
          <a:r>
            <a:rPr lang="en-US" sz="800" b="1" kern="1200" dirty="0">
              <a:solidFill>
                <a:sysClr val="windowText" lastClr="000000">
                  <a:hueOff val="0"/>
                  <a:satOff val="0"/>
                  <a:lumOff val="0"/>
                  <a:alphaOff val="0"/>
                </a:sysClr>
              </a:solidFill>
              <a:latin typeface="Calibri"/>
              <a:ea typeface="+mn-ea"/>
              <a:cs typeface="+mn-cs"/>
            </a:rPr>
            <a:t>Shareholder Rights</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Board Accountability to Shareholders</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Shareholders’ ability to act</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Voting Rights</a:t>
          </a:r>
        </a:p>
      </dsp:txBody>
      <dsp:txXfrm>
        <a:off x="533850" y="3776986"/>
        <a:ext cx="1452829" cy="887314"/>
      </dsp:txXfrm>
    </dsp:sp>
    <dsp:sp modelId="{E358BF80-D667-405C-A905-98D150935A34}">
      <dsp:nvSpPr>
        <dsp:cNvPr id="0" name=""/>
        <dsp:cNvSpPr/>
      </dsp:nvSpPr>
      <dsp:spPr>
        <a:xfrm>
          <a:off x="2998124" y="194097"/>
          <a:ext cx="2213597" cy="942526"/>
        </a:xfrm>
        <a:prstGeom prst="roundRect">
          <a:avLst>
            <a:gd name="adj" fmla="val 10000"/>
          </a:avLst>
        </a:prstGeom>
        <a:solidFill>
          <a:srgbClr val="ED7D3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ysClr val="window" lastClr="FFFFFF"/>
              </a:solidFill>
              <a:latin typeface="Calibri"/>
              <a:ea typeface="+mn-ea"/>
              <a:cs typeface="+mn-cs"/>
            </a:rPr>
            <a:t>E</a:t>
          </a:r>
          <a:r>
            <a:rPr lang="en-US" sz="2000" kern="1200" dirty="0">
              <a:solidFill>
                <a:sysClr val="window" lastClr="FFFFFF"/>
              </a:solidFill>
              <a:latin typeface="Calibri"/>
              <a:ea typeface="+mn-ea"/>
              <a:cs typeface="+mn-cs"/>
            </a:rPr>
            <a:t>nvironmental</a:t>
          </a:r>
        </a:p>
      </dsp:txBody>
      <dsp:txXfrm>
        <a:off x="3025730" y="221703"/>
        <a:ext cx="2158385" cy="887314"/>
      </dsp:txXfrm>
    </dsp:sp>
    <dsp:sp modelId="{9A50F389-E26F-4AB2-ACF0-A0D409142E3A}">
      <dsp:nvSpPr>
        <dsp:cNvPr id="0" name=""/>
        <dsp:cNvSpPr/>
      </dsp:nvSpPr>
      <dsp:spPr>
        <a:xfrm>
          <a:off x="3219484" y="1136623"/>
          <a:ext cx="222226" cy="727705"/>
        </a:xfrm>
        <a:custGeom>
          <a:avLst/>
          <a:gdLst/>
          <a:ahLst/>
          <a:cxnLst/>
          <a:rect l="0" t="0" r="0" b="0"/>
          <a:pathLst>
            <a:path>
              <a:moveTo>
                <a:pt x="0" y="0"/>
              </a:moveTo>
              <a:lnTo>
                <a:pt x="0" y="588544"/>
              </a:lnTo>
              <a:lnTo>
                <a:pt x="179730" y="588544"/>
              </a:lnTo>
            </a:path>
          </a:pathLst>
        </a:custGeom>
        <a:noFill/>
        <a:ln w="12700" cap="flat" cmpd="sng" algn="ctr">
          <a:solidFill>
            <a:sysClr val="window" lastClr="FFFFFF">
              <a:lumMod val="50000"/>
            </a:sysClr>
          </a:solidFill>
          <a:prstDash val="solid"/>
          <a:miter lim="800000"/>
        </a:ln>
        <a:effectLst/>
      </dsp:spPr>
      <dsp:style>
        <a:lnRef idx="2">
          <a:scrgbClr r="0" g="0" b="0"/>
        </a:lnRef>
        <a:fillRef idx="0">
          <a:scrgbClr r="0" g="0" b="0"/>
        </a:fillRef>
        <a:effectRef idx="0">
          <a:scrgbClr r="0" g="0" b="0"/>
        </a:effectRef>
        <a:fontRef idx="minor"/>
      </dsp:style>
    </dsp:sp>
    <dsp:sp modelId="{ED7D75A6-19D9-4DA2-A8C5-563698F204C7}">
      <dsp:nvSpPr>
        <dsp:cNvPr id="0" name=""/>
        <dsp:cNvSpPr/>
      </dsp:nvSpPr>
      <dsp:spPr>
        <a:xfrm>
          <a:off x="3441711" y="1393065"/>
          <a:ext cx="1508041" cy="942526"/>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t" anchorCtr="0">
          <a:noAutofit/>
        </a:bodyPr>
        <a:lstStyle/>
        <a:p>
          <a:pPr marL="0" lvl="0" indent="0" algn="l" defTabSz="444500">
            <a:lnSpc>
              <a:spcPct val="90000"/>
            </a:lnSpc>
            <a:spcBef>
              <a:spcPct val="0"/>
            </a:spcBef>
            <a:spcAft>
              <a:spcPct val="35000"/>
            </a:spcAft>
            <a:buNone/>
          </a:pPr>
          <a:r>
            <a:rPr lang="en-US" sz="1000" b="1" kern="1200" dirty="0">
              <a:solidFill>
                <a:sysClr val="windowText" lastClr="000000">
                  <a:hueOff val="0"/>
                  <a:satOff val="0"/>
                  <a:lumOff val="0"/>
                  <a:alphaOff val="0"/>
                </a:sysClr>
              </a:solidFill>
              <a:latin typeface="Calibri"/>
              <a:ea typeface="+mn-ea"/>
              <a:cs typeface="+mn-cs"/>
            </a:rPr>
            <a:t>Climate Change</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Carbon Emissions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2-Degree Alignment</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Fossil Fuel Reserves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Energy Efficiency</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Renewable Energy</a:t>
          </a:r>
        </a:p>
      </dsp:txBody>
      <dsp:txXfrm>
        <a:off x="3469317" y="1420671"/>
        <a:ext cx="1452829" cy="887314"/>
      </dsp:txXfrm>
    </dsp:sp>
    <dsp:sp modelId="{0E3A8CD3-E2A5-4734-9DCB-0AA8D404037E}">
      <dsp:nvSpPr>
        <dsp:cNvPr id="0" name=""/>
        <dsp:cNvSpPr/>
      </dsp:nvSpPr>
      <dsp:spPr>
        <a:xfrm>
          <a:off x="3219484" y="1136623"/>
          <a:ext cx="222226" cy="1905863"/>
        </a:xfrm>
        <a:custGeom>
          <a:avLst/>
          <a:gdLst/>
          <a:ahLst/>
          <a:cxnLst/>
          <a:rect l="0" t="0" r="0" b="0"/>
          <a:pathLst>
            <a:path>
              <a:moveTo>
                <a:pt x="0" y="0"/>
              </a:moveTo>
              <a:lnTo>
                <a:pt x="0" y="1541401"/>
              </a:lnTo>
              <a:lnTo>
                <a:pt x="179730" y="1541401"/>
              </a:lnTo>
            </a:path>
          </a:pathLst>
        </a:custGeom>
        <a:noFill/>
        <a:ln w="12700" cap="flat" cmpd="sng" algn="ctr">
          <a:solidFill>
            <a:sysClr val="window" lastClr="FFFFFF">
              <a:lumMod val="50000"/>
            </a:sysClr>
          </a:solidFill>
          <a:prstDash val="solid"/>
          <a:miter lim="800000"/>
        </a:ln>
        <a:effectLst/>
      </dsp:spPr>
      <dsp:style>
        <a:lnRef idx="2">
          <a:scrgbClr r="0" g="0" b="0"/>
        </a:lnRef>
        <a:fillRef idx="0">
          <a:scrgbClr r="0" g="0" b="0"/>
        </a:fillRef>
        <a:effectRef idx="0">
          <a:scrgbClr r="0" g="0" b="0"/>
        </a:effectRef>
        <a:fontRef idx="minor"/>
      </dsp:style>
    </dsp:sp>
    <dsp:sp modelId="{964AAF8B-8244-4316-8250-76B6F2051B54}">
      <dsp:nvSpPr>
        <dsp:cNvPr id="0" name=""/>
        <dsp:cNvSpPr/>
      </dsp:nvSpPr>
      <dsp:spPr>
        <a:xfrm>
          <a:off x="3441711" y="2571223"/>
          <a:ext cx="1508041" cy="942526"/>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t" anchorCtr="0">
          <a:noAutofit/>
        </a:bodyPr>
        <a:lstStyle/>
        <a:p>
          <a:pPr marL="0" lvl="0" indent="0" algn="l" defTabSz="444500">
            <a:lnSpc>
              <a:spcPct val="90000"/>
            </a:lnSpc>
            <a:spcBef>
              <a:spcPct val="0"/>
            </a:spcBef>
            <a:spcAft>
              <a:spcPct val="35000"/>
            </a:spcAft>
            <a:buNone/>
          </a:pPr>
          <a:r>
            <a:rPr lang="en-US" sz="1000" b="1" kern="1200" dirty="0">
              <a:solidFill>
                <a:sysClr val="windowText" lastClr="000000">
                  <a:hueOff val="0"/>
                  <a:satOff val="0"/>
                  <a:lumOff val="0"/>
                  <a:alphaOff val="0"/>
                </a:sysClr>
              </a:solidFill>
              <a:latin typeface="Calibri"/>
              <a:ea typeface="+mn-ea"/>
              <a:cs typeface="+mn-cs"/>
            </a:rPr>
            <a:t>Resource Management</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Water Management</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Raw Materials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Energy Sources</a:t>
          </a:r>
        </a:p>
      </dsp:txBody>
      <dsp:txXfrm>
        <a:off x="3469317" y="2598829"/>
        <a:ext cx="1452829" cy="887314"/>
      </dsp:txXfrm>
    </dsp:sp>
    <dsp:sp modelId="{BE2BA5BD-CCD9-43BF-BF6E-21A47AF3711D}">
      <dsp:nvSpPr>
        <dsp:cNvPr id="0" name=""/>
        <dsp:cNvSpPr/>
      </dsp:nvSpPr>
      <dsp:spPr>
        <a:xfrm>
          <a:off x="3219484" y="1136623"/>
          <a:ext cx="222226" cy="3084020"/>
        </a:xfrm>
        <a:custGeom>
          <a:avLst/>
          <a:gdLst/>
          <a:ahLst/>
          <a:cxnLst/>
          <a:rect l="0" t="0" r="0" b="0"/>
          <a:pathLst>
            <a:path>
              <a:moveTo>
                <a:pt x="0" y="0"/>
              </a:moveTo>
              <a:lnTo>
                <a:pt x="0" y="2494257"/>
              </a:lnTo>
              <a:lnTo>
                <a:pt x="179730" y="2494257"/>
              </a:lnTo>
            </a:path>
          </a:pathLst>
        </a:custGeom>
        <a:noFill/>
        <a:ln w="12700" cap="flat" cmpd="sng" algn="ctr">
          <a:solidFill>
            <a:sysClr val="window" lastClr="FFFFFF">
              <a:lumMod val="50000"/>
            </a:sysClr>
          </a:solidFill>
          <a:prstDash val="solid"/>
          <a:miter lim="800000"/>
        </a:ln>
        <a:effectLst/>
      </dsp:spPr>
      <dsp:style>
        <a:lnRef idx="2">
          <a:scrgbClr r="0" g="0" b="0"/>
        </a:lnRef>
        <a:fillRef idx="0">
          <a:scrgbClr r="0" g="0" b="0"/>
        </a:fillRef>
        <a:effectRef idx="0">
          <a:scrgbClr r="0" g="0" b="0"/>
        </a:effectRef>
        <a:fontRef idx="minor"/>
      </dsp:style>
    </dsp:sp>
    <dsp:sp modelId="{C0385194-59C5-4F60-866F-9640B04C1E14}">
      <dsp:nvSpPr>
        <dsp:cNvPr id="0" name=""/>
        <dsp:cNvSpPr/>
      </dsp:nvSpPr>
      <dsp:spPr>
        <a:xfrm>
          <a:off x="3441711" y="3749380"/>
          <a:ext cx="1508041" cy="942526"/>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t" anchorCtr="0">
          <a:noAutofit/>
        </a:bodyPr>
        <a:lstStyle/>
        <a:p>
          <a:pPr marL="0" lvl="0" indent="0" algn="l" defTabSz="444500">
            <a:lnSpc>
              <a:spcPct val="90000"/>
            </a:lnSpc>
            <a:spcBef>
              <a:spcPct val="0"/>
            </a:spcBef>
            <a:spcAft>
              <a:spcPct val="35000"/>
            </a:spcAft>
            <a:buNone/>
          </a:pPr>
          <a:r>
            <a:rPr lang="en-US" sz="1000" b="1" kern="1200" dirty="0">
              <a:solidFill>
                <a:sysClr val="windowText" lastClr="000000">
                  <a:hueOff val="0"/>
                  <a:satOff val="0"/>
                  <a:lumOff val="0"/>
                  <a:alphaOff val="0"/>
                </a:sysClr>
              </a:solidFill>
              <a:latin typeface="Calibri"/>
              <a:ea typeface="+mn-ea"/>
              <a:cs typeface="+mn-cs"/>
            </a:rPr>
            <a:t>Environmental Impact</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Air Quality</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Ecological impacts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Critical Incidents (accidents)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Waste Management</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Plastics</a:t>
          </a:r>
        </a:p>
      </dsp:txBody>
      <dsp:txXfrm>
        <a:off x="3469317" y="3776986"/>
        <a:ext cx="1452829" cy="887314"/>
      </dsp:txXfrm>
    </dsp:sp>
    <dsp:sp modelId="{8C7CAF18-C070-43E6-A5BF-A895C9D6D41D}">
      <dsp:nvSpPr>
        <dsp:cNvPr id="0" name=""/>
        <dsp:cNvSpPr/>
      </dsp:nvSpPr>
      <dsp:spPr>
        <a:xfrm>
          <a:off x="5614690" y="192155"/>
          <a:ext cx="1885052" cy="942526"/>
        </a:xfrm>
        <a:prstGeom prst="roundRect">
          <a:avLst>
            <a:gd name="adj" fmla="val 10000"/>
          </a:avLst>
        </a:prstGeom>
        <a:solidFill>
          <a:srgbClr val="A5A5A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ysClr val="window" lastClr="FFFFFF"/>
              </a:solidFill>
              <a:latin typeface="Calibri"/>
              <a:ea typeface="+mn-ea"/>
              <a:cs typeface="+mn-cs"/>
            </a:rPr>
            <a:t>S</a:t>
          </a:r>
          <a:r>
            <a:rPr lang="en-US" sz="2000" kern="1200" dirty="0">
              <a:solidFill>
                <a:sysClr val="window" lastClr="FFFFFF"/>
              </a:solidFill>
              <a:latin typeface="Calibri"/>
              <a:ea typeface="+mn-ea"/>
              <a:cs typeface="+mn-cs"/>
            </a:rPr>
            <a:t>ocial</a:t>
          </a:r>
        </a:p>
      </dsp:txBody>
      <dsp:txXfrm>
        <a:off x="5642296" y="219761"/>
        <a:ext cx="1829840" cy="887314"/>
      </dsp:txXfrm>
    </dsp:sp>
    <dsp:sp modelId="{4C9AAE03-7E92-4EEA-8EBF-5536B9D11DE0}">
      <dsp:nvSpPr>
        <dsp:cNvPr id="0" name=""/>
        <dsp:cNvSpPr/>
      </dsp:nvSpPr>
      <dsp:spPr>
        <a:xfrm>
          <a:off x="5803195" y="1134681"/>
          <a:ext cx="257667" cy="729647"/>
        </a:xfrm>
        <a:custGeom>
          <a:avLst/>
          <a:gdLst/>
          <a:ahLst/>
          <a:cxnLst/>
          <a:rect l="0" t="0" r="0" b="0"/>
          <a:pathLst>
            <a:path>
              <a:moveTo>
                <a:pt x="0" y="0"/>
              </a:moveTo>
              <a:lnTo>
                <a:pt x="0" y="590115"/>
              </a:lnTo>
              <a:lnTo>
                <a:pt x="208393" y="590115"/>
              </a:lnTo>
            </a:path>
          </a:pathLst>
        </a:custGeom>
        <a:noFill/>
        <a:ln w="12700" cap="flat" cmpd="sng" algn="ctr">
          <a:solidFill>
            <a:sysClr val="window" lastClr="FFFFFF">
              <a:lumMod val="50000"/>
            </a:sysClr>
          </a:solidFill>
          <a:prstDash val="solid"/>
          <a:miter lim="800000"/>
        </a:ln>
        <a:effectLst/>
      </dsp:spPr>
      <dsp:style>
        <a:lnRef idx="2">
          <a:scrgbClr r="0" g="0" b="0"/>
        </a:lnRef>
        <a:fillRef idx="0">
          <a:scrgbClr r="0" g="0" b="0"/>
        </a:fillRef>
        <a:effectRef idx="0">
          <a:scrgbClr r="0" g="0" b="0"/>
        </a:effectRef>
        <a:fontRef idx="minor"/>
      </dsp:style>
    </dsp:sp>
    <dsp:sp modelId="{29CA5C32-678B-4C66-9249-E42036CF4213}">
      <dsp:nvSpPr>
        <dsp:cNvPr id="0" name=""/>
        <dsp:cNvSpPr/>
      </dsp:nvSpPr>
      <dsp:spPr>
        <a:xfrm>
          <a:off x="6060863" y="1393065"/>
          <a:ext cx="1508041" cy="942526"/>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t" anchorCtr="0">
          <a:noAutofit/>
        </a:bodyPr>
        <a:lstStyle/>
        <a:p>
          <a:pPr marL="0" lvl="0" indent="0" algn="l" defTabSz="444500">
            <a:lnSpc>
              <a:spcPct val="90000"/>
            </a:lnSpc>
            <a:spcBef>
              <a:spcPct val="0"/>
            </a:spcBef>
            <a:spcAft>
              <a:spcPct val="35000"/>
            </a:spcAft>
            <a:buNone/>
          </a:pPr>
          <a:r>
            <a:rPr lang="en-US" sz="1000" b="1" kern="1200" dirty="0">
              <a:solidFill>
                <a:sysClr val="windowText" lastClr="000000">
                  <a:hueOff val="0"/>
                  <a:satOff val="0"/>
                  <a:lumOff val="0"/>
                  <a:alphaOff val="0"/>
                </a:sysClr>
              </a:solidFill>
              <a:latin typeface="Calibri"/>
              <a:ea typeface="+mn-ea"/>
              <a:cs typeface="+mn-cs"/>
            </a:rPr>
            <a:t>Workforce &amp; Human Capital</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Inclusion and Diversity</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Supply Chain Labor</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Workplace Health and Safety</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Gender Pay Gap</a:t>
          </a:r>
        </a:p>
      </dsp:txBody>
      <dsp:txXfrm>
        <a:off x="6088469" y="1420671"/>
        <a:ext cx="1452829" cy="887314"/>
      </dsp:txXfrm>
    </dsp:sp>
    <dsp:sp modelId="{A91DDD97-C9FC-4607-81C7-052274178CCF}">
      <dsp:nvSpPr>
        <dsp:cNvPr id="0" name=""/>
        <dsp:cNvSpPr/>
      </dsp:nvSpPr>
      <dsp:spPr>
        <a:xfrm>
          <a:off x="5803195" y="1134681"/>
          <a:ext cx="257667" cy="1907804"/>
        </a:xfrm>
        <a:custGeom>
          <a:avLst/>
          <a:gdLst/>
          <a:ahLst/>
          <a:cxnLst/>
          <a:rect l="0" t="0" r="0" b="0"/>
          <a:pathLst>
            <a:path>
              <a:moveTo>
                <a:pt x="0" y="0"/>
              </a:moveTo>
              <a:lnTo>
                <a:pt x="0" y="1542971"/>
              </a:lnTo>
              <a:lnTo>
                <a:pt x="208393" y="1542971"/>
              </a:lnTo>
            </a:path>
          </a:pathLst>
        </a:custGeom>
        <a:noFill/>
        <a:ln w="12700" cap="flat" cmpd="sng" algn="ctr">
          <a:solidFill>
            <a:sysClr val="window" lastClr="FFFFFF">
              <a:lumMod val="50000"/>
            </a:sysClr>
          </a:solidFill>
          <a:prstDash val="solid"/>
          <a:miter lim="800000"/>
        </a:ln>
        <a:effectLst/>
      </dsp:spPr>
      <dsp:style>
        <a:lnRef idx="2">
          <a:scrgbClr r="0" g="0" b="0"/>
        </a:lnRef>
        <a:fillRef idx="0">
          <a:scrgbClr r="0" g="0" b="0"/>
        </a:fillRef>
        <a:effectRef idx="0">
          <a:scrgbClr r="0" g="0" b="0"/>
        </a:effectRef>
        <a:fontRef idx="minor"/>
      </dsp:style>
    </dsp:sp>
    <dsp:sp modelId="{FA25AC7D-F3DF-4536-93F9-3A4B283B532A}">
      <dsp:nvSpPr>
        <dsp:cNvPr id="0" name=""/>
        <dsp:cNvSpPr/>
      </dsp:nvSpPr>
      <dsp:spPr>
        <a:xfrm>
          <a:off x="6060863" y="2571223"/>
          <a:ext cx="1508041" cy="942526"/>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t" anchorCtr="0">
          <a:noAutofit/>
        </a:bodyPr>
        <a:lstStyle/>
        <a:p>
          <a:pPr marL="0" lvl="0" indent="0" algn="l" defTabSz="444500">
            <a:lnSpc>
              <a:spcPct val="90000"/>
            </a:lnSpc>
            <a:spcBef>
              <a:spcPct val="0"/>
            </a:spcBef>
            <a:spcAft>
              <a:spcPct val="35000"/>
            </a:spcAft>
            <a:buNone/>
          </a:pPr>
          <a:r>
            <a:rPr lang="en-US" sz="1000" b="1" kern="1200" dirty="0">
              <a:solidFill>
                <a:sysClr val="windowText" lastClr="000000">
                  <a:hueOff val="0"/>
                  <a:satOff val="0"/>
                  <a:lumOff val="0"/>
                  <a:alphaOff val="0"/>
                </a:sysClr>
              </a:solidFill>
              <a:latin typeface="Calibri"/>
              <a:ea typeface="+mn-ea"/>
              <a:cs typeface="+mn-cs"/>
            </a:rPr>
            <a:t>Value Chain (Suppliers and Customers)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Product Health and Safety</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Data Privacy</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Data Security</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Predatory Sales / Pricing</a:t>
          </a:r>
        </a:p>
      </dsp:txBody>
      <dsp:txXfrm>
        <a:off x="6088469" y="2598829"/>
        <a:ext cx="1452829" cy="887314"/>
      </dsp:txXfrm>
    </dsp:sp>
    <dsp:sp modelId="{52CF265C-A9A6-4BB6-AE8F-754F66CB8762}">
      <dsp:nvSpPr>
        <dsp:cNvPr id="0" name=""/>
        <dsp:cNvSpPr/>
      </dsp:nvSpPr>
      <dsp:spPr>
        <a:xfrm>
          <a:off x="5803195" y="1134681"/>
          <a:ext cx="257667" cy="3085962"/>
        </a:xfrm>
        <a:custGeom>
          <a:avLst/>
          <a:gdLst/>
          <a:ahLst/>
          <a:cxnLst/>
          <a:rect l="0" t="0" r="0" b="0"/>
          <a:pathLst>
            <a:path>
              <a:moveTo>
                <a:pt x="0" y="0"/>
              </a:moveTo>
              <a:lnTo>
                <a:pt x="0" y="2495827"/>
              </a:lnTo>
              <a:lnTo>
                <a:pt x="208393" y="2495827"/>
              </a:lnTo>
            </a:path>
          </a:pathLst>
        </a:custGeom>
        <a:noFill/>
        <a:ln w="12700" cap="flat" cmpd="sng" algn="ctr">
          <a:solidFill>
            <a:sysClr val="window" lastClr="FFFFFF">
              <a:lumMod val="50000"/>
            </a:sysClr>
          </a:solidFill>
          <a:prstDash val="solid"/>
          <a:miter lim="800000"/>
        </a:ln>
        <a:effectLst/>
      </dsp:spPr>
      <dsp:style>
        <a:lnRef idx="2">
          <a:scrgbClr r="0" g="0" b="0"/>
        </a:lnRef>
        <a:fillRef idx="0">
          <a:scrgbClr r="0" g="0" b="0"/>
        </a:fillRef>
        <a:effectRef idx="0">
          <a:scrgbClr r="0" g="0" b="0"/>
        </a:effectRef>
        <a:fontRef idx="minor"/>
      </dsp:style>
    </dsp:sp>
    <dsp:sp modelId="{00F3772A-9D8C-4D87-8A8B-4A88797F7212}">
      <dsp:nvSpPr>
        <dsp:cNvPr id="0" name=""/>
        <dsp:cNvSpPr/>
      </dsp:nvSpPr>
      <dsp:spPr>
        <a:xfrm>
          <a:off x="6060863" y="3749380"/>
          <a:ext cx="1508041" cy="942526"/>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t" anchorCtr="0">
          <a:noAutofit/>
        </a:bodyPr>
        <a:lstStyle/>
        <a:p>
          <a:pPr marL="0" lvl="0" indent="0" algn="l" defTabSz="444500">
            <a:lnSpc>
              <a:spcPct val="90000"/>
            </a:lnSpc>
            <a:spcBef>
              <a:spcPct val="0"/>
            </a:spcBef>
            <a:spcAft>
              <a:spcPct val="35000"/>
            </a:spcAft>
            <a:buNone/>
          </a:pPr>
          <a:r>
            <a:rPr lang="en-US" sz="1000" b="1" kern="1200" dirty="0">
              <a:solidFill>
                <a:sysClr val="windowText" lastClr="000000">
                  <a:hueOff val="0"/>
                  <a:satOff val="0"/>
                  <a:lumOff val="0"/>
                  <a:alphaOff val="0"/>
                </a:sysClr>
              </a:solidFill>
              <a:latin typeface="Calibri"/>
              <a:ea typeface="+mn-ea"/>
              <a:cs typeface="+mn-cs"/>
            </a:rPr>
            <a:t>Society and Communities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Community Relations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Economic Impacts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Human Rights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Corruption</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Political Activities</a:t>
          </a:r>
        </a:p>
      </dsp:txBody>
      <dsp:txXfrm>
        <a:off x="6088469" y="3776986"/>
        <a:ext cx="1452829" cy="887314"/>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B36A93E-21D6-7260-B4CA-702624F8E3A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1E1B07E-215B-B252-5460-C51F4696354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3F8B5B-D173-4426-BBAF-D7AE8121D62E}" type="datetimeFigureOut">
              <a:rPr lang="en-GB" smtClean="0"/>
              <a:t>21/07/2025</a:t>
            </a:fld>
            <a:endParaRPr lang="en-GB"/>
          </a:p>
        </p:txBody>
      </p:sp>
      <p:sp>
        <p:nvSpPr>
          <p:cNvPr id="4" name="Footer Placeholder 3">
            <a:extLst>
              <a:ext uri="{FF2B5EF4-FFF2-40B4-BE49-F238E27FC236}">
                <a16:creationId xmlns:a16="http://schemas.microsoft.com/office/drawing/2014/main" id="{9B2D4238-B7BE-7475-11C6-32646A93982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DF4D755-64E4-2DA6-A761-A7E77CBDBBB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1A844C1-B26F-4131-9395-099589957D58}" type="slidenum">
              <a:rPr lang="en-GB" smtClean="0"/>
              <a:t>‹#›</a:t>
            </a:fld>
            <a:endParaRPr lang="en-GB"/>
          </a:p>
        </p:txBody>
      </p:sp>
    </p:spTree>
    <p:extLst>
      <p:ext uri="{BB962C8B-B14F-4D97-AF65-F5344CB8AC3E}">
        <p14:creationId xmlns:p14="http://schemas.microsoft.com/office/powerpoint/2010/main" val="1597687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EC553F-3012-4BB0-8A17-A95503C494F8}" type="datetimeFigureOut">
              <a:rPr lang="en-GB" smtClean="0"/>
              <a:t>21/07/2025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935119-E922-49E8-9185-26F250BE64A2}" type="slidenum">
              <a:rPr lang="en-GB" smtClean="0"/>
              <a:t>‹#›</a:t>
            </a:fld>
            <a:endParaRPr lang="en-GB"/>
          </a:p>
        </p:txBody>
      </p:sp>
    </p:spTree>
    <p:extLst>
      <p:ext uri="{BB962C8B-B14F-4D97-AF65-F5344CB8AC3E}">
        <p14:creationId xmlns:p14="http://schemas.microsoft.com/office/powerpoint/2010/main" val="3683507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05.xml"/><Relationship Id="rId4" Type="http://schemas.microsoft.com/office/2007/relationships/hdphoto" Target="../media/hdphoto1.wdp"/></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7.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08.xml"/><Relationship Id="rId4" Type="http://schemas.microsoft.com/office/2007/relationships/hdphoto" Target="../media/hdphoto1.wdp"/></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9.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0.xml"/><Relationship Id="rId4" Type="http://schemas.openxmlformats.org/officeDocument/2006/relationships/image" Target="../media/image1.png"/></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1.xml"/><Relationship Id="rId5" Type="http://schemas.microsoft.com/office/2007/relationships/hdphoto" Target="../media/hdphoto1.wdp"/><Relationship Id="rId4" Type="http://schemas.openxmlformats.org/officeDocument/2006/relationships/image" Target="../media/image8.png"/></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2.xml"/><Relationship Id="rId4" Type="http://schemas.microsoft.com/office/2007/relationships/hdphoto" Target="../media/hdphoto1.wdp"/></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3.xml"/><Relationship Id="rId4" Type="http://schemas.microsoft.com/office/2007/relationships/hdphoto" Target="../media/hdphoto1.wdp"/></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4.xml"/><Relationship Id="rId4" Type="http://schemas.microsoft.com/office/2007/relationships/hdphoto" Target="../media/hdphoto1.wdp"/></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5.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7.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8.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9.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0.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1.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2.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3.xml"/><Relationship Id="rId4" Type="http://schemas.microsoft.com/office/2007/relationships/hdphoto" Target="../media/hdphoto1.wdp"/></Relationships>
</file>

<file path=ppt/slideLayouts/_rels/slideLayout11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4.xml"/></Relationships>
</file>

<file path=ppt/slideLayouts/_rels/slideLayout11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5.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2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6.xml"/></Relationships>
</file>

<file path=ppt/slideLayouts/_rels/slideLayout12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7.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8.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9.xml"/><Relationship Id="rId4" Type="http://schemas.microsoft.com/office/2007/relationships/hdphoto" Target="../media/hdphoto1.wdp"/></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30.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31.xml"/><Relationship Id="rId4" Type="http://schemas.microsoft.com/office/2007/relationships/hdphoto" Target="../media/hdphoto1.wdp"/></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3.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4.xml"/><Relationship Id="rId4" Type="http://schemas.microsoft.com/office/2007/relationships/hdphoto" Target="../media/hdphoto1.wdp"/></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5.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6.xml"/><Relationship Id="rId4"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7.xml"/><Relationship Id="rId5" Type="http://schemas.microsoft.com/office/2007/relationships/hdphoto" Target="../media/hdphoto1.wdp"/><Relationship Id="rId4" Type="http://schemas.openxmlformats.org/officeDocument/2006/relationships/image" Target="../media/image9.png"/></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8.xml"/><Relationship Id="rId4" Type="http://schemas.microsoft.com/office/2007/relationships/hdphoto" Target="../media/hdphoto1.wdp"/></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9.xml"/><Relationship Id="rId4" Type="http://schemas.microsoft.com/office/2007/relationships/hdphoto" Target="../media/hdphoto1.wdp"/></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40.xml"/><Relationship Id="rId4" Type="http://schemas.microsoft.com/office/2007/relationships/hdphoto" Target="../media/hdphoto1.wdp"/></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1.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2.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3.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4.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5.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6.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8.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49.xml"/><Relationship Id="rId4" Type="http://schemas.microsoft.com/office/2007/relationships/hdphoto" Target="../media/hdphoto1.wdp"/></Relationships>
</file>

<file path=ppt/slideLayouts/_rels/slideLayout143.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0.xml"/></Relationships>
</file>

<file path=ppt/slideLayouts/_rels/slideLayout144.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1.xml"/></Relationships>
</file>

<file path=ppt/slideLayouts/_rels/slideLayout145.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2.xml"/></Relationships>
</file>

<file path=ppt/slideLayouts/_rels/slideLayout14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3.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4.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55.xml"/><Relationship Id="rId4" Type="http://schemas.microsoft.com/office/2007/relationships/hdphoto" Target="../media/hdphoto1.wdp"/></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6.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57.xml"/><Relationship Id="rId4" Type="http://schemas.microsoft.com/office/2007/relationships/hdphoto" Target="../media/hdphoto1.wdp"/></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7.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5.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9.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2.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3.xml"/><Relationship Id="rId4"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0.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5.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56.xml"/><Relationship Id="rId4" Type="http://schemas.microsoft.com/office/2007/relationships/hdphoto" Target="../media/hdphoto1.wdp"/></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8.xml"/><Relationship Id="rId4" Type="http://schemas.openxmlformats.org/officeDocument/2006/relationships/image" Target="../media/image1.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9.xml"/><Relationship Id="rId5" Type="http://schemas.microsoft.com/office/2007/relationships/hdphoto" Target="../media/hdphoto1.wdp"/><Relationship Id="rId4" Type="http://schemas.openxmlformats.org/officeDocument/2006/relationships/image" Target="../media/image9.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0.xml"/><Relationship Id="rId4" Type="http://schemas.microsoft.com/office/2007/relationships/hdphoto" Target="../media/hdphoto1.wdp"/></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1.xml"/><Relationship Id="rId4" Type="http://schemas.microsoft.com/office/2007/relationships/hdphoto" Target="../media/hdphoto1.wdp"/></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2.xml"/><Relationship Id="rId4" Type="http://schemas.microsoft.com/office/2007/relationships/hdphoto" Target="../media/hdphoto1.wdp"/></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6.sv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6.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7.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8.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9.xml"/><Relationship Id="rId5" Type="http://schemas.microsoft.com/office/2007/relationships/hdphoto" Target="../media/hdphoto1.wdp"/><Relationship Id="rId4" Type="http://schemas.openxmlformats.org/officeDocument/2006/relationships/image" Target="../media/image9.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0.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1.xml"/><Relationship Id="rId4" Type="http://schemas.microsoft.com/office/2007/relationships/hdphoto" Target="../media/hdphoto1.wdp"/></Relationships>
</file>

<file path=ppt/slideLayouts/_rels/slideLayout6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2.xml"/></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6.svg"/></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4.xml"/></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5.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6.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7.xml"/><Relationship Id="rId4" Type="http://schemas.microsoft.com/office/2007/relationships/hdphoto" Target="../media/hdphoto1.wdp"/></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8.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9.xml"/><Relationship Id="rId4" Type="http://schemas.microsoft.com/office/2007/relationships/hdphoto" Target="../media/hdphoto1.wdp"/></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2.xml"/><Relationship Id="rId4" Type="http://schemas.microsoft.com/office/2007/relationships/hdphoto" Target="../media/hdphoto1.wdp"/></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4.xml"/><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6.sv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5.xml"/><Relationship Id="rId5" Type="http://schemas.microsoft.com/office/2007/relationships/hdphoto" Target="../media/hdphoto1.wdp"/><Relationship Id="rId4" Type="http://schemas.openxmlformats.org/officeDocument/2006/relationships/image" Target="../media/image9.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6.xml"/><Relationship Id="rId4" Type="http://schemas.microsoft.com/office/2007/relationships/hdphoto" Target="../media/hdphoto1.wdp"/></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7.xml"/><Relationship Id="rId4" Type="http://schemas.microsoft.com/office/2007/relationships/hdphoto" Target="../media/hdphoto1.wdp"/></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8.xml"/><Relationship Id="rId4" Type="http://schemas.microsoft.com/office/2007/relationships/hdphoto" Target="../media/hdphoto1.wdp"/></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2.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5.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6.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97.xml"/><Relationship Id="rId4" Type="http://schemas.microsoft.com/office/2007/relationships/hdphoto" Target="../media/hdphoto1.wdp"/></Relationships>
</file>

<file path=ppt/slideLayouts/_rels/slideLayout9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8.xml"/></Relationships>
</file>

<file path=ppt/slideLayouts/_rels/slideLayout9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9.xml"/></Relationships>
</file>

<file path=ppt/slideLayouts/_rels/slideLayout9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0.xml"/></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1.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03.xml"/><Relationship Id="rId4" Type="http://schemas.microsoft.com/office/2007/relationships/hdphoto" Target="../media/hdphoto1.wdp"/></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0435677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4372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5"/>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601218779"/>
      </p:ext>
    </p:extLst>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050989E2-1353-0DE7-37C6-2D5D421EF74F}"/>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8266451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5E1F7D06-6BB8-E45F-D16F-E86D01E52D34}"/>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86199642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815535C1-7CA2-4B53-2453-2624F0AF3701}"/>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51337761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12755544"/>
      </p:ext>
    </p:extLst>
  </p:cSld>
  <p:clrMapOvr>
    <a:overrideClrMapping bg1="lt1" tx1="dk1" bg2="lt2" tx2="dk2" accent1="accent1" accent2="accent2" accent3="accent3" accent4="accent4" accent5="accent5" accent6="accent6" hlink="hlink" folHlink="folHlink"/>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3"/>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36690654"/>
      </p:ext>
    </p:extLst>
  </p:cSld>
  <p:clrMapOvr>
    <a:overrideClrMapping bg1="dk1" tx1="lt1" bg2="dk2" tx2="lt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89657397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56611392-9887-6F0A-F534-BA299185E6C2}"/>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A3E85899-B818-E9E3-1704-68DD0EB1F976}"/>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92B59ADE-8C21-2FC6-7372-648A2D33CA2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4672393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ECF90906-584B-2D5F-FAB4-6695D586E9D9}"/>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4CCED74E-1CD9-6E1C-650F-F6FA36BEF854}"/>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42CB962B-4F60-3B09-1414-02BC4C0A95A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7600416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45496" cy="37819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14716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5002700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9717975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1615820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5905807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defRPr lang="en-US" smtClean="0">
                <a:solidFill>
                  <a:schemeClr val="bg2"/>
                </a:solidFill>
              </a:defRPr>
            </a:lvl2pPr>
            <a:lvl3pPr>
              <a:defRPr lang="en-US" smtClean="0">
                <a:solidFill>
                  <a:schemeClr val="bg2"/>
                </a:solidFill>
              </a:defRPr>
            </a:lvl3pPr>
            <a:lvl4pPr>
              <a:defRPr lang="en-US" smtClean="0">
                <a:solidFill>
                  <a:schemeClr val="bg2"/>
                </a:solidFill>
              </a:defRPr>
            </a:lvl4pPr>
            <a:lvl5pP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E5C1FA72-45A4-73AE-89FE-5220D139A213}"/>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C8CEEC13-52E5-F083-3396-72211E222F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59254A9A-3015-15E7-6C74-B33A070F815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B8949B4D-A009-348D-4A96-0819BB3086C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B362E8D3-E436-724C-74D3-69552698146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53328045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7926852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1446318755"/>
      </p:ext>
    </p:extLst>
  </p:cSld>
  <p:clrMapOvr>
    <a:overrideClrMapping bg1="dk1" tx1="lt1" bg2="dk2" tx2="lt2" accent1="accent1" accent2="accent2" accent3="accent3" accent4="accent4" accent5="accent5" accent6="accent6" hlink="hlink" folHlink="folHlink"/>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1519781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7941278"/>
      </p:ext>
    </p:extLst>
  </p:cSld>
  <p:clrMapOvr>
    <a:overrideClrMapping bg1="dk1" tx1="lt1" bg2="dk2" tx2="lt2" accent1="accent1" accent2="accent2" accent3="accent3" accent4="accent4" accent5="accent5" accent6="accent6" hlink="hlink" folHlink="folHlink"/>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66792747"/>
      </p:ext>
    </p:extLst>
  </p:cSld>
  <p:clrMapOvr>
    <a:overrideClrMapping bg1="lt1" tx1="dk1" bg2="lt2" tx2="dk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84090389"/>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1448384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998900471"/>
      </p:ext>
    </p:extLst>
  </p:cSld>
  <p:clrMapOvr>
    <a:overrideClrMapping bg1="lt1" tx1="dk1" bg2="lt2" tx2="dk2" accent1="accent1" accent2="accent2" accent3="accent3" accent4="accent4" accent5="accent5" accent6="accent6" hlink="hlink" folHlink="folHlink"/>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614636798"/>
      </p:ext>
    </p:extLst>
  </p:cSld>
  <p:clrMapOvr>
    <a:overrideClrMapping bg1="lt1" tx1="dk1" bg2="lt2" tx2="dk2" accent1="accent1" accent2="accent2" accent3="accent3" accent4="accent4" accent5="accent5" accent6="accent6" hlink="hlink" folHlink="folHlink"/>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659637000"/>
      </p:ext>
    </p:extLst>
  </p:cSld>
  <p:clrMapOvr>
    <a:overrideClrMapping bg1="lt1" tx1="dk1" bg2="lt2" tx2="dk2" accent1="accent1" accent2="accent2" accent3="accent3" accent4="accent4" accent5="accent5" accent6="accent6" hlink="hlink" folHlink="folHlink"/>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664511191"/>
      </p:ext>
    </p:extLst>
  </p:cSld>
  <p:clrMapOvr>
    <a:overrideClrMapping bg1="dk1" tx1="lt1" bg2="dk2" tx2="lt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15086913"/>
      </p:ext>
    </p:extLst>
  </p:cSld>
  <p:clrMapOvr>
    <a:overrideClrMapping bg1="lt1" tx1="dk1" bg2="lt2" tx2="dk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3"/>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4139619841"/>
      </p:ext>
    </p:extLst>
  </p:cSld>
  <p:clrMapOvr>
    <a:overrideClrMapping bg1="dk1" tx1="lt1" bg2="dk2" tx2="lt2" accent1="accent1" accent2="accent2" accent3="accent3" accent4="accent4" accent5="accent5" accent6="accent6" hlink="hlink" folHlink="folHlink"/>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EEA5B55A-F056-77FE-860F-CD35DAC313EE}"/>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0257463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ADB5ABCE-32D3-4D7C-4032-83590C3BAA96}"/>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67027644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FFCF4B08-D8E3-3D4F-78E1-3003B5910B9F}"/>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967927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77628048"/>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7620181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4"/>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90285582"/>
      </p:ext>
    </p:extLst>
  </p:cSld>
  <p:clrMapOvr>
    <a:overrideClrMapping bg1="lt1" tx1="dk1" bg2="lt2" tx2="dk2" accent1="accent1" accent2="accent2" accent3="accent3" accent4="accent4" accent5="accent5" accent6="accent6" hlink="hlink" folHlink="folHlink"/>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09088975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C34D64F-39FB-8253-59F3-52A6B0CAF7B8}"/>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803AB2DE-C646-1F51-5EF9-E5CDF0B38C14}"/>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64510EE8-9FA2-9237-3A47-6FB922F07F3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10875779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929A55E-0516-AA22-5CAE-B3B32D9995FE}"/>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61088543-7380-3DC5-E61F-CF4564B00135}"/>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86C40597-2EAD-F31C-C9DF-9762F32C83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0189110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8890885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9577377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4165618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7555184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4" name="Group 13">
            <a:extLst>
              <a:ext uri="{FF2B5EF4-FFF2-40B4-BE49-F238E27FC236}">
                <a16:creationId xmlns:a16="http://schemas.microsoft.com/office/drawing/2014/main" id="{5F7A086D-BA2D-3387-1F71-EC1954DCE146}"/>
              </a:ext>
            </a:extLst>
          </p:cNvPr>
          <p:cNvGrpSpPr/>
          <p:nvPr userDrawn="1"/>
        </p:nvGrpSpPr>
        <p:grpSpPr>
          <a:xfrm>
            <a:off x="-3626001" y="0"/>
            <a:ext cx="3513653" cy="4531360"/>
            <a:chOff x="-3626001" y="0"/>
            <a:chExt cx="3513653" cy="4531360"/>
          </a:xfrm>
        </p:grpSpPr>
        <p:sp>
          <p:nvSpPr>
            <p:cNvPr id="15" name="Rectangle 14">
              <a:extLst>
                <a:ext uri="{FF2B5EF4-FFF2-40B4-BE49-F238E27FC236}">
                  <a16:creationId xmlns:a16="http://schemas.microsoft.com/office/drawing/2014/main" id="{6CA15479-1A5F-0895-AF7C-44754A5CE21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1379D7A3-EB98-64C5-042E-B6445B7DD82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AE7210DE-51A9-013C-BAE5-37BBA79DF86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2" name="TextBox 21">
              <a:extLst>
                <a:ext uri="{FF2B5EF4-FFF2-40B4-BE49-F238E27FC236}">
                  <a16:creationId xmlns:a16="http://schemas.microsoft.com/office/drawing/2014/main" id="{17C2960B-004B-DEC9-BE9E-82C6AC0E271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507901668"/>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87883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36291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2745054692"/>
      </p:ext>
    </p:extLst>
  </p:cSld>
  <p:clrMapOvr>
    <a:overrideClrMapping bg1="dk1" tx1="lt1" bg2="dk2" tx2="lt2" accent1="accent1" accent2="accent2" accent3="accent3" accent4="accent4" accent5="accent5" accent6="accent6" hlink="hlink" folHlink="folHlink"/>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6319715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4847355"/>
      </p:ext>
    </p:extLst>
  </p:cSld>
  <p:clrMapOvr>
    <a:overrideClrMapping bg1="lt1" tx1="dk1" bg2="lt2" tx2="dk2" accent1="accent1" accent2="accent2" accent3="accent3" accent4="accent4" accent5="accent5" accent6="accent6" hlink="hlink" folHlink="folHlink"/>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10831495"/>
      </p:ext>
    </p:extLst>
  </p:cSld>
  <p:clrMapOvr>
    <a:overrideClrMapping bg1="lt1" tx1="dk1" bg2="lt2" tx2="dk2" accent1="accent1" accent2="accent2" accent3="accent3" accent4="accent4" accent5="accent5" accent6="accent6" hlink="hlink" folHlink="folHlink"/>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71610648"/>
      </p:ext>
    </p:extLst>
  </p:cSld>
  <p:clrMapOvr>
    <a:overrideClrMapping bg1="lt1" tx1="dk1" bg2="lt2" tx2="dk2" accent1="accent1" accent2="accent2" accent3="accent3" accent4="accent4" accent5="accent5" accent6="accent6" hlink="hlink" folHlink="folHlink"/>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22065829"/>
      </p:ext>
    </p:extLst>
  </p:cSld>
  <p:clrMapOvr>
    <a:overrideClrMapping bg1="lt1" tx1="dk1" bg2="lt2" tx2="dk2" accent1="accent1" accent2="accent2" accent3="accent3" accent4="accent4" accent5="accent5" accent6="accent6" hlink="hlink" folHlink="folHlink"/>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546425544"/>
      </p:ext>
    </p:extLst>
  </p:cSld>
  <p:clrMapOvr>
    <a:overrideClrMapping bg1="lt1" tx1="dk1" bg2="lt2" tx2="dk2" accent1="accent1" accent2="accent2" accent3="accent3" accent4="accent4" accent5="accent5" accent6="accent6" hlink="hlink" folHlink="folHlink"/>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644392519"/>
      </p:ext>
    </p:extLst>
  </p:cSld>
  <p:clrMapOvr>
    <a:overrideClrMapping bg1="lt1" tx1="dk1" bg2="lt2" tx2="dk2" accent1="accent1" accent2="accent2" accent3="accent3" accent4="accent4" accent5="accent5" accent6="accent6" hlink="hlink" folHlink="folHlink"/>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462319"/>
      </p:ext>
    </p:extLst>
  </p:cSld>
  <p:clrMapOvr>
    <a:overrideClrMapping bg1="lt1" tx1="dk1" bg2="lt2" tx2="dk2" accent1="accent1" accent2="accent2" accent3="accent3" accent4="accent4" accent5="accent5" accent6="accent6" hlink="hlink" folHlink="folHlink"/>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420656140"/>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4115258563"/>
      </p:ext>
    </p:extLst>
  </p:cSld>
  <p:clrMapOvr>
    <a:overrideClrMapping bg1="dk1" tx1="lt1" bg2="dk2" tx2="lt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4"/>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44444034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86633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93435715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0222714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76760045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35247726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041276008"/>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373350170"/>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789400502"/>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dirty="0"/>
              <a:t>add thank you</a:t>
            </a:r>
            <a:endParaRPr lang="en-GB" dirty="0"/>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0581955"/>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532810430"/>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812405316"/>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5A84D9F-0121-34AB-8997-C34013DC93D8}"/>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4480026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accent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E039F4A9-D8CA-40EE-7AAC-FCDDA72850A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7187631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D0758348-F182-4750-124C-AA98CD81E576}"/>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15546239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8301941"/>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40040374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2"/>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77950118"/>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9012977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4" name="Group 13">
            <a:extLst>
              <a:ext uri="{FF2B5EF4-FFF2-40B4-BE49-F238E27FC236}">
                <a16:creationId xmlns:a16="http://schemas.microsoft.com/office/drawing/2014/main" id="{01F2BB5C-5546-4D1C-C205-D55ED6A0643B}"/>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8F36E84-4A38-613C-18F7-22FADC8FBE6B}"/>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black and purple triangle&#10;&#10;Description automatically generated">
              <a:extLst>
                <a:ext uri="{FF2B5EF4-FFF2-40B4-BE49-F238E27FC236}">
                  <a16:creationId xmlns:a16="http://schemas.microsoft.com/office/drawing/2014/main" id="{3DF83B20-A248-43C2-B605-4829186D09F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7376097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8" name="Group 17">
            <a:extLst>
              <a:ext uri="{FF2B5EF4-FFF2-40B4-BE49-F238E27FC236}">
                <a16:creationId xmlns:a16="http://schemas.microsoft.com/office/drawing/2014/main" id="{B8AA8F44-B006-5391-A3E1-18C6CECF36A1}"/>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CB94AC52-4964-D4D9-959F-72B5668CF896}"/>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0" name="Picture 19" descr="A black and purple triangle&#10;&#10;Description automatically generated">
              <a:extLst>
                <a:ext uri="{FF2B5EF4-FFF2-40B4-BE49-F238E27FC236}">
                  <a16:creationId xmlns:a16="http://schemas.microsoft.com/office/drawing/2014/main" id="{0836C59B-AAFE-D7A4-02FE-F6A3EE920D4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2900899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45497"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677795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417036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01004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34501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FD6AA1-5B65-4199-97DF-E2FFAAB77048}"/>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9E385304-1526-3B82-7D4A-5A8964E1C4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1BB6F85B-ED4D-CEFA-F032-BE496D297AE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42200E60-2E3C-45D6-C83C-23DD581280E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5B67B417-70CB-682A-5B31-9AE9653F34C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062975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2"/>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08592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10977870"/>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2"/>
          </a:solidFill>
        </p:spPr>
        <p:txBody>
          <a:bodyPr wrap="square">
            <a:noAutofit/>
          </a:bodyPr>
          <a:lstStyle>
            <a:lvl1pPr>
              <a:defRPr/>
            </a:lvl1pPr>
          </a:lstStyle>
          <a:p>
            <a:pPr lvl="0"/>
            <a:r>
              <a:rPr lang="en-US" dirty="0"/>
              <a:t>  </a:t>
            </a:r>
            <a:endParaRPr lang="en-GB" dirty="0"/>
          </a:p>
        </p:txBody>
      </p:sp>
      <p:pic>
        <p:nvPicPr>
          <p:cNvPr id="12" name="Picture 11" descr="A black and purple triangle&#10;&#10;Description automatically generated">
            <a:extLst>
              <a:ext uri="{FF2B5EF4-FFF2-40B4-BE49-F238E27FC236}">
                <a16:creationId xmlns:a16="http://schemas.microsoft.com/office/drawing/2014/main" id="{534DF519-E848-7AD3-580A-7CDD1837616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644371" y="426284"/>
            <a:ext cx="1223964" cy="814388"/>
          </a:xfrm>
          <a:prstGeom prst="rect">
            <a:avLst/>
          </a:prstGeom>
        </p:spPr>
      </p:pic>
    </p:spTree>
    <p:custDataLst>
      <p:tags r:id="rId1"/>
    </p:custDataLst>
    <p:extLst>
      <p:ext uri="{BB962C8B-B14F-4D97-AF65-F5344CB8AC3E}">
        <p14:creationId xmlns:p14="http://schemas.microsoft.com/office/powerpoint/2010/main" val="3832808394"/>
      </p:ext>
    </p:extLst>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484764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14036958"/>
      </p:ext>
    </p:extLst>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185984736"/>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620013461"/>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581015449"/>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805212451"/>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053697707"/>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913243173"/>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86798909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2"/>
                  </a:solidFill>
                  <a:latin typeface="+mn-lt"/>
                  <a:ea typeface="Inter Semi Bold" panose="02000703000000020004" pitchFamily="50" charset="0"/>
                  <a:cs typeface="Inter Semi Bold" panose="02000703000000020004" pitchFamily="50" charset="0"/>
                </a:rPr>
                <a:t>How to insert </a:t>
              </a:r>
              <a:br>
                <a:rPr lang="en-GB" sz="2400" dirty="0">
                  <a:solidFill>
                    <a:schemeClr val="tx2"/>
                  </a:solidFill>
                  <a:latin typeface="+mn-lt"/>
                  <a:ea typeface="Inter Semi Bold" panose="02000703000000020004" pitchFamily="50" charset="0"/>
                  <a:cs typeface="Inter Semi Bold" panose="02000703000000020004" pitchFamily="50" charset="0"/>
                </a:rPr>
              </a:br>
              <a:r>
                <a:rPr lang="en-GB" sz="2400" dirty="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972151795"/>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2"/>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1986793"/>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12A8F45-77B9-F5D0-BB2C-FE2A970B6BC1}"/>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82835772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E1FDFD6-ECEC-B4B9-A7BC-C972F1406CB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0364" y="677920"/>
            <a:ext cx="1588784" cy="1057128"/>
          </a:xfrm>
          <a:prstGeom prst="rect">
            <a:avLst/>
          </a:prstGeom>
        </p:spPr>
      </p:pic>
      <p:sp>
        <p:nvSpPr>
          <p:cNvPr id="4" name="Picture Placeholder 8">
            <a:extLst>
              <a:ext uri="{FF2B5EF4-FFF2-40B4-BE49-F238E27FC236}">
                <a16:creationId xmlns:a16="http://schemas.microsoft.com/office/drawing/2014/main" id="{33B0431F-B431-0950-04D3-52DC1949312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75489596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33871360-CA7B-3A94-1D37-1882152DCD2D}"/>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953083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477029107"/>
      </p:ext>
    </p:extLst>
  </p:cSld>
  <p:clrMapOvr>
    <a:overrideClrMapping bg1="lt1" tx1="dk1" bg2="lt2" tx2="dk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6" name="Picture 5" descr="A black and purple triangle&#10;&#10;Description automatically generated">
            <a:extLst>
              <a:ext uri="{FF2B5EF4-FFF2-40B4-BE49-F238E27FC236}">
                <a16:creationId xmlns:a16="http://schemas.microsoft.com/office/drawing/2014/main" id="{779329D7-AF7F-2B1A-2662-68ADF615AD9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76791360"/>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8" name="Picture 7" descr="A black and purple triangle&#10;&#10;Description automatically generated">
            <a:extLst>
              <a:ext uri="{FF2B5EF4-FFF2-40B4-BE49-F238E27FC236}">
                <a16:creationId xmlns:a16="http://schemas.microsoft.com/office/drawing/2014/main" id="{F3D50928-5D16-FF6A-AF6E-F5891ADCEC8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865260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448C5033-6EB2-BF8E-6B91-12853985213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4" name="Picture 13" descr="A black and purple triangle&#10;&#10;Description automatically generated">
            <a:extLst>
              <a:ext uri="{FF2B5EF4-FFF2-40B4-BE49-F238E27FC236}">
                <a16:creationId xmlns:a16="http://schemas.microsoft.com/office/drawing/2014/main" id="{DE6D62F9-4CA3-DB7F-839F-C2F7BB59323C}"/>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0207264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A0FE8A72-855C-4810-AF74-6DDCC81A194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8" name="Picture 17" descr="A black and purple triangle&#10;&#10;Description automatically generated">
            <a:extLst>
              <a:ext uri="{FF2B5EF4-FFF2-40B4-BE49-F238E27FC236}">
                <a16:creationId xmlns:a16="http://schemas.microsoft.com/office/drawing/2014/main" id="{02686373-1102-B275-25AC-6FC32E341B37}"/>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38194618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50"/>
            <a:ext cx="4424232" cy="346298"/>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1103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86288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30207125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8646606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4741161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5B722F-9A3E-DA79-61FE-AAB93CC14404}"/>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7A99F97D-3F91-EADE-21B2-6FF4435B69C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3A5B2ED1-51F0-1B23-85C1-E25EBB550CE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1D06F239-1BA4-4E31-9A41-356203A6AD3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D7C207A0-935B-C8DD-9762-F6E3A4251CCF}"/>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2665552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&gt; Right Click &gt; Send to Back</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3102725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dirty="0"/>
              <a:t>  </a:t>
            </a:r>
            <a:endParaRPr lang="en-GB" dirty="0"/>
          </a:p>
        </p:txBody>
      </p:sp>
      <p:pic>
        <p:nvPicPr>
          <p:cNvPr id="6" name="Picture 5" descr="A black and purple triangle&#10;&#10;Description automatically generated">
            <a:extLst>
              <a:ext uri="{FF2B5EF4-FFF2-40B4-BE49-F238E27FC236}">
                <a16:creationId xmlns:a16="http://schemas.microsoft.com/office/drawing/2014/main" id="{F094A313-A495-3F7A-8B34-C12E7A1371B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718800" y="543242"/>
            <a:ext cx="1223964" cy="814388"/>
          </a:xfrm>
          <a:prstGeom prst="rect">
            <a:avLst/>
          </a:prstGeom>
        </p:spPr>
      </p:pic>
    </p:spTree>
    <p:custDataLst>
      <p:tags r:id="rId1"/>
    </p:custDataLst>
    <p:extLst>
      <p:ext uri="{BB962C8B-B14F-4D97-AF65-F5344CB8AC3E}">
        <p14:creationId xmlns:p14="http://schemas.microsoft.com/office/powerpoint/2010/main" val="3029483279"/>
      </p:ext>
    </p:extLst>
  </p:cSld>
  <p:clrMapOvr>
    <a:overrideClrMapping bg1="dk1" tx1="lt1" bg2="dk2" tx2="lt2" accent1="accent1" accent2="accent2" accent3="accent3" accent4="accent4" accent5="accent5" accent6="accent6" hlink="hlink" folHlink="folHlink"/>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600187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54FA8906-BA4E-F42E-D9C0-EECAE4602F3A}"/>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47188001"/>
      </p:ext>
    </p:extLst>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589956368"/>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62688651"/>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0449081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4067001284"/>
      </p:ext>
    </p:extLst>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292336827"/>
      </p:ext>
    </p:extLst>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4148392566"/>
      </p:ext>
    </p:extLst>
  </p:cSld>
  <p:clrMapOvr>
    <a:overrideClrMapping bg1="lt1" tx1="dk1" bg2="lt2" tx2="dk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18CBD6A1-DCAD-135A-0146-35DB2E4CCAF1}"/>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7870391"/>
      </p:ext>
    </p:extLst>
  </p:cSld>
  <p:clrMapOvr>
    <a:overrideClrMapping bg1="lt1" tx1="dk1" bg2="lt2" tx2="dk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864071041"/>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6"/>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67DC8EC8-07EB-27D4-C418-3BDBF3428C45}"/>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Tree>
    <p:custDataLst>
      <p:tags r:id="rId1"/>
    </p:custDataLst>
    <p:extLst>
      <p:ext uri="{BB962C8B-B14F-4D97-AF65-F5344CB8AC3E}">
        <p14:creationId xmlns:p14="http://schemas.microsoft.com/office/powerpoint/2010/main" val="939210252"/>
      </p:ext>
    </p:extLst>
  </p:cSld>
  <p:clrMapOvr>
    <a:overrideClrMapping bg1="lt1" tx1="dk1" bg2="lt2" tx2="dk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C96D1B8D-880F-0224-C11A-A32E0444EB40}"/>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8029900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FDED245D-130D-6B8C-CFF9-549B8476E5BD}"/>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88049935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F837BD50-2EEA-E5CC-6BFE-F8C21426AAEB}"/>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30960404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83451757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2073920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5"/>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75587631"/>
      </p:ext>
    </p:extLst>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50291125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4" name="Group 13">
            <a:extLst>
              <a:ext uri="{FF2B5EF4-FFF2-40B4-BE49-F238E27FC236}">
                <a16:creationId xmlns:a16="http://schemas.microsoft.com/office/drawing/2014/main" id="{69ED4337-6F2C-651D-D973-C5C1EA941E6A}"/>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6A8F1D9-A544-47C8-0A2C-C80F74A46B49}"/>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black and purple triangle&#10;&#10;Description automatically generated">
              <a:extLst>
                <a:ext uri="{FF2B5EF4-FFF2-40B4-BE49-F238E27FC236}">
                  <a16:creationId xmlns:a16="http://schemas.microsoft.com/office/drawing/2014/main" id="{D3530EFC-44B7-2610-7232-860BA72EAA5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4787378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8" name="Group 17">
            <a:extLst>
              <a:ext uri="{FF2B5EF4-FFF2-40B4-BE49-F238E27FC236}">
                <a16:creationId xmlns:a16="http://schemas.microsoft.com/office/drawing/2014/main" id="{8A1ADF51-ED23-7D9A-18A1-D7BA4F0F1C63}"/>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B980D404-E9D4-FACF-7F32-045EE60D1582}"/>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0" name="Picture 19" descr="A black and purple triangle&#10;&#10;Description automatically generated">
              <a:extLst>
                <a:ext uri="{FF2B5EF4-FFF2-40B4-BE49-F238E27FC236}">
                  <a16:creationId xmlns:a16="http://schemas.microsoft.com/office/drawing/2014/main" id="{BF000745-DFD9-BA7A-0371-79CE308CC65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6780515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13599"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0525882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449144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2719677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13599" cy="346298"/>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3740478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FF385467-AA31-8D0A-486A-97D6EC9359F3}"/>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4865D3FD-14AC-075C-24AC-1141E722266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BE5755B2-1293-8BF8-4569-0131D0FBE4D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5F8A1459-E057-E1AE-E1F8-D801F8C280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C2DEFB2C-1BD9-56E2-B91B-757ED6687B3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96035551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49597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9386852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1893083069"/>
      </p:ext>
    </p:extLst>
  </p:cSld>
  <p:clrMapOvr>
    <a:overrideClrMapping bg1="dk1" tx1="lt1" bg2="dk2" tx2="lt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3309296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04035172"/>
      </p:ext>
    </p:extLst>
  </p:cSld>
  <p:clrMapOvr>
    <a:overrideClrMapping bg1="lt1" tx1="dk1" bg2="lt2" tx2="dk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005566840"/>
      </p:ext>
    </p:extLst>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13709408"/>
      </p:ext>
    </p:extLst>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797413484"/>
      </p:ext>
    </p:extLst>
  </p:cSld>
  <p:clrMapOvr>
    <a:overrideClrMapping bg1="lt1" tx1="dk1" bg2="lt2" tx2="dk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720057678"/>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802154219"/>
      </p:ext>
    </p:extLst>
  </p:cSld>
  <p:clrMapOvr>
    <a:overrideClrMapping bg1="lt1" tx1="dk1" bg2="lt2" tx2="dk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7636842"/>
      </p:ext>
    </p:extLst>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753321823"/>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26" Type="http://schemas.openxmlformats.org/officeDocument/2006/relationships/theme" Target="../theme/theme2.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slideLayout" Target="../slideLayouts/slideLayout50.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slideLayout" Target="../slideLayouts/slideLayout49.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 Id="rId27" Type="http://schemas.openxmlformats.org/officeDocument/2006/relationships/tags" Target="../tags/tag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slideLayout" Target="../slideLayouts/slideLayout68.xml"/><Relationship Id="rId26" Type="http://schemas.openxmlformats.org/officeDocument/2006/relationships/theme" Target="../theme/theme3.xml"/><Relationship Id="rId3" Type="http://schemas.openxmlformats.org/officeDocument/2006/relationships/slideLayout" Target="../slideLayouts/slideLayout53.xml"/><Relationship Id="rId21" Type="http://schemas.openxmlformats.org/officeDocument/2006/relationships/slideLayout" Target="../slideLayouts/slideLayout71.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5" Type="http://schemas.openxmlformats.org/officeDocument/2006/relationships/slideLayout" Target="../slideLayouts/slideLayout75.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slideLayout" Target="../slideLayouts/slideLayout70.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24" Type="http://schemas.openxmlformats.org/officeDocument/2006/relationships/slideLayout" Target="../slideLayouts/slideLayout74.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23" Type="http://schemas.openxmlformats.org/officeDocument/2006/relationships/slideLayout" Target="../slideLayouts/slideLayout73.xml"/><Relationship Id="rId10" Type="http://schemas.openxmlformats.org/officeDocument/2006/relationships/slideLayout" Target="../slideLayouts/slideLayout60.xml"/><Relationship Id="rId19" Type="http://schemas.openxmlformats.org/officeDocument/2006/relationships/slideLayout" Target="../slideLayouts/slideLayout69.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 Id="rId22" Type="http://schemas.openxmlformats.org/officeDocument/2006/relationships/slideLayout" Target="../slideLayouts/slideLayout72.xml"/><Relationship Id="rId27" Type="http://schemas.openxmlformats.org/officeDocument/2006/relationships/tags" Target="../tags/tag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slideLayout" Target="../slideLayouts/slideLayout88.xml"/><Relationship Id="rId18" Type="http://schemas.openxmlformats.org/officeDocument/2006/relationships/slideLayout" Target="../slideLayouts/slideLayout93.xml"/><Relationship Id="rId26" Type="http://schemas.openxmlformats.org/officeDocument/2006/relationships/theme" Target="../theme/theme4.xml"/><Relationship Id="rId3" Type="http://schemas.openxmlformats.org/officeDocument/2006/relationships/slideLayout" Target="../slideLayouts/slideLayout78.xml"/><Relationship Id="rId21" Type="http://schemas.openxmlformats.org/officeDocument/2006/relationships/slideLayout" Target="../slideLayouts/slideLayout96.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17" Type="http://schemas.openxmlformats.org/officeDocument/2006/relationships/slideLayout" Target="../slideLayouts/slideLayout92.xml"/><Relationship Id="rId25" Type="http://schemas.openxmlformats.org/officeDocument/2006/relationships/slideLayout" Target="../slideLayouts/slideLayout100.xml"/><Relationship Id="rId2" Type="http://schemas.openxmlformats.org/officeDocument/2006/relationships/slideLayout" Target="../slideLayouts/slideLayout77.xml"/><Relationship Id="rId16" Type="http://schemas.openxmlformats.org/officeDocument/2006/relationships/slideLayout" Target="../slideLayouts/slideLayout91.xml"/><Relationship Id="rId20" Type="http://schemas.openxmlformats.org/officeDocument/2006/relationships/slideLayout" Target="../slideLayouts/slideLayout95.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24" Type="http://schemas.openxmlformats.org/officeDocument/2006/relationships/slideLayout" Target="../slideLayouts/slideLayout99.xml"/><Relationship Id="rId5" Type="http://schemas.openxmlformats.org/officeDocument/2006/relationships/slideLayout" Target="../slideLayouts/slideLayout80.xml"/><Relationship Id="rId15" Type="http://schemas.openxmlformats.org/officeDocument/2006/relationships/slideLayout" Target="../slideLayouts/slideLayout90.xml"/><Relationship Id="rId23" Type="http://schemas.openxmlformats.org/officeDocument/2006/relationships/slideLayout" Target="../slideLayouts/slideLayout98.xml"/><Relationship Id="rId10" Type="http://schemas.openxmlformats.org/officeDocument/2006/relationships/slideLayout" Target="../slideLayouts/slideLayout85.xml"/><Relationship Id="rId19" Type="http://schemas.openxmlformats.org/officeDocument/2006/relationships/slideLayout" Target="../slideLayouts/slideLayout94.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slideLayout" Target="../slideLayouts/slideLayout89.xml"/><Relationship Id="rId22" Type="http://schemas.openxmlformats.org/officeDocument/2006/relationships/slideLayout" Target="../slideLayouts/slideLayout97.xml"/><Relationship Id="rId27" Type="http://schemas.openxmlformats.org/officeDocument/2006/relationships/tags" Target="../tags/tag8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26" Type="http://schemas.openxmlformats.org/officeDocument/2006/relationships/theme" Target="../theme/theme5.xml"/><Relationship Id="rId3" Type="http://schemas.openxmlformats.org/officeDocument/2006/relationships/slideLayout" Target="../slideLayouts/slideLayout103.xml"/><Relationship Id="rId21" Type="http://schemas.openxmlformats.org/officeDocument/2006/relationships/slideLayout" Target="../slideLayouts/slideLayout121.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5" Type="http://schemas.openxmlformats.org/officeDocument/2006/relationships/slideLayout" Target="../slideLayouts/slideLayout125.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24" Type="http://schemas.openxmlformats.org/officeDocument/2006/relationships/slideLayout" Target="../slideLayouts/slideLayout124.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23" Type="http://schemas.openxmlformats.org/officeDocument/2006/relationships/slideLayout" Target="../slideLayouts/slideLayout123.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 Id="rId22" Type="http://schemas.openxmlformats.org/officeDocument/2006/relationships/slideLayout" Target="../slideLayouts/slideLayout122.xml"/><Relationship Id="rId27" Type="http://schemas.openxmlformats.org/officeDocument/2006/relationships/tags" Target="../tags/tag10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slideLayout" Target="../slideLayouts/slideLayout138.xml"/><Relationship Id="rId18" Type="http://schemas.openxmlformats.org/officeDocument/2006/relationships/slideLayout" Target="../slideLayouts/slideLayout143.xml"/><Relationship Id="rId26" Type="http://schemas.openxmlformats.org/officeDocument/2006/relationships/theme" Target="../theme/theme6.xml"/><Relationship Id="rId3" Type="http://schemas.openxmlformats.org/officeDocument/2006/relationships/slideLayout" Target="../slideLayouts/slideLayout128.xml"/><Relationship Id="rId21" Type="http://schemas.openxmlformats.org/officeDocument/2006/relationships/slideLayout" Target="../slideLayouts/slideLayout146.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17" Type="http://schemas.openxmlformats.org/officeDocument/2006/relationships/slideLayout" Target="../slideLayouts/slideLayout142.xml"/><Relationship Id="rId25" Type="http://schemas.openxmlformats.org/officeDocument/2006/relationships/slideLayout" Target="../slideLayouts/slideLayout150.xml"/><Relationship Id="rId2" Type="http://schemas.openxmlformats.org/officeDocument/2006/relationships/slideLayout" Target="../slideLayouts/slideLayout127.xml"/><Relationship Id="rId16" Type="http://schemas.openxmlformats.org/officeDocument/2006/relationships/slideLayout" Target="../slideLayouts/slideLayout141.xml"/><Relationship Id="rId20" Type="http://schemas.openxmlformats.org/officeDocument/2006/relationships/slideLayout" Target="../slideLayouts/slideLayout145.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24" Type="http://schemas.openxmlformats.org/officeDocument/2006/relationships/slideLayout" Target="../slideLayouts/slideLayout149.xml"/><Relationship Id="rId5" Type="http://schemas.openxmlformats.org/officeDocument/2006/relationships/slideLayout" Target="../slideLayouts/slideLayout130.xml"/><Relationship Id="rId15" Type="http://schemas.openxmlformats.org/officeDocument/2006/relationships/slideLayout" Target="../slideLayouts/slideLayout140.xml"/><Relationship Id="rId23" Type="http://schemas.openxmlformats.org/officeDocument/2006/relationships/slideLayout" Target="../slideLayouts/slideLayout148.xml"/><Relationship Id="rId10" Type="http://schemas.openxmlformats.org/officeDocument/2006/relationships/slideLayout" Target="../slideLayouts/slideLayout135.xml"/><Relationship Id="rId19" Type="http://schemas.openxmlformats.org/officeDocument/2006/relationships/slideLayout" Target="../slideLayouts/slideLayout144.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slideLayout" Target="../slideLayouts/slideLayout139.xml"/><Relationship Id="rId22" Type="http://schemas.openxmlformats.org/officeDocument/2006/relationships/slideLayout" Target="../slideLayouts/slideLayout147.xml"/><Relationship Id="rId27" Type="http://schemas.openxmlformats.org/officeDocument/2006/relationships/tags" Target="../tags/tag1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217860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6" r:id="rId4"/>
    <p:sldLayoutId id="2147483665" r:id="rId5"/>
    <p:sldLayoutId id="2147483654" r:id="rId6"/>
    <p:sldLayoutId id="2147483669" r:id="rId7"/>
    <p:sldLayoutId id="2147483663" r:id="rId8"/>
    <p:sldLayoutId id="2147483657" r:id="rId9"/>
    <p:sldLayoutId id="2147483655" r:id="rId10"/>
    <p:sldLayoutId id="2147483662" r:id="rId11"/>
    <p:sldLayoutId id="2147483659" r:id="rId12"/>
    <p:sldLayoutId id="2147483656" r:id="rId13"/>
    <p:sldLayoutId id="2147483668" r:id="rId14"/>
    <p:sldLayoutId id="2147483671" r:id="rId15"/>
    <p:sldLayoutId id="2147483780" r:id="rId16"/>
    <p:sldLayoutId id="2147483670" r:id="rId17"/>
    <p:sldLayoutId id="2147483760" r:id="rId18"/>
    <p:sldLayoutId id="2147483906" r:id="rId19"/>
    <p:sldLayoutId id="2147483761" r:id="rId20"/>
    <p:sldLayoutId id="2147483907" r:id="rId21"/>
    <p:sldLayoutId id="2147483667" r:id="rId22"/>
    <p:sldLayoutId id="2147483771" r:id="rId23"/>
    <p:sldLayoutId id="2147483770" r:id="rId24"/>
    <p:sldLayoutId id="214748366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3402449339"/>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8" r:id="rId16"/>
    <p:sldLayoutId id="2147483799" r:id="rId17"/>
    <p:sldLayoutId id="2147483800" r:id="rId18"/>
    <p:sldLayoutId id="2147483908" r:id="rId19"/>
    <p:sldLayoutId id="2147483801" r:id="rId20"/>
    <p:sldLayoutId id="2147483909" r:id="rId21"/>
    <p:sldLayoutId id="2147483802" r:id="rId22"/>
    <p:sldLayoutId id="2147483803" r:id="rId23"/>
    <p:sldLayoutId id="2147483804" r:id="rId24"/>
    <p:sldLayoutId id="21474838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1537537829"/>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3" r:id="rId16"/>
    <p:sldLayoutId id="2147483824" r:id="rId17"/>
    <p:sldLayoutId id="2147483825" r:id="rId18"/>
    <p:sldLayoutId id="2147483910" r:id="rId19"/>
    <p:sldLayoutId id="2147483826" r:id="rId20"/>
    <p:sldLayoutId id="2147483911" r:id="rId21"/>
    <p:sldLayoutId id="2147483827" r:id="rId22"/>
    <p:sldLayoutId id="2147483828" r:id="rId23"/>
    <p:sldLayoutId id="2147483829" r:id="rId24"/>
    <p:sldLayoutId id="214748383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1901971054"/>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 id="2147483844" r:id="rId13"/>
    <p:sldLayoutId id="2147483845" r:id="rId14"/>
    <p:sldLayoutId id="2147483846" r:id="rId15"/>
    <p:sldLayoutId id="2147483848" r:id="rId16"/>
    <p:sldLayoutId id="2147483849" r:id="rId17"/>
    <p:sldLayoutId id="2147483850" r:id="rId18"/>
    <p:sldLayoutId id="2147483912" r:id="rId19"/>
    <p:sldLayoutId id="2147483851" r:id="rId20"/>
    <p:sldLayoutId id="2147483913" r:id="rId21"/>
    <p:sldLayoutId id="2147483852" r:id="rId22"/>
    <p:sldLayoutId id="2147483853" r:id="rId23"/>
    <p:sldLayoutId id="2147483854" r:id="rId24"/>
    <p:sldLayoutId id="214748385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2675682169"/>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 id="2147483870" r:id="rId14"/>
    <p:sldLayoutId id="2147483871" r:id="rId15"/>
    <p:sldLayoutId id="2147483873" r:id="rId16"/>
    <p:sldLayoutId id="2147483874" r:id="rId17"/>
    <p:sldLayoutId id="2147483875" r:id="rId18"/>
    <p:sldLayoutId id="2147483914" r:id="rId19"/>
    <p:sldLayoutId id="2147483876" r:id="rId20"/>
    <p:sldLayoutId id="2147483915" r:id="rId21"/>
    <p:sldLayoutId id="2147483877" r:id="rId22"/>
    <p:sldLayoutId id="2147483878" r:id="rId23"/>
    <p:sldLayoutId id="2147483879" r:id="rId24"/>
    <p:sldLayoutId id="214748388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3319380951"/>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8" r:id="rId16"/>
    <p:sldLayoutId id="2147483899" r:id="rId17"/>
    <p:sldLayoutId id="2147483900" r:id="rId18"/>
    <p:sldLayoutId id="2147483916" r:id="rId19"/>
    <p:sldLayoutId id="2147483901" r:id="rId20"/>
    <p:sldLayoutId id="2147483917" r:id="rId21"/>
    <p:sldLayoutId id="2147483902" r:id="rId22"/>
    <p:sldLayoutId id="2147483903" r:id="rId23"/>
    <p:sldLayoutId id="2147483904" r:id="rId24"/>
    <p:sldLayoutId id="21474839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youtube.com/watch?v=bfNamRmje-s" TargetMode="External"/><Relationship Id="rId1" Type="http://schemas.openxmlformats.org/officeDocument/2006/relationships/slideLayout" Target="../slideLayouts/slideLayout10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eu.patagonia.com/gb/en/home/" TargetMode="External"/><Relationship Id="rId1" Type="http://schemas.openxmlformats.org/officeDocument/2006/relationships/slideLayout" Target="../slideLayouts/slideLayout10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hyperlink" Target="https://recyclecoach.com/blog/6-examples-of-sustainability-in-the-workplace-and-their-impact/"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youtube.com/watch?v=QNv9PRDIhes" TargetMode="External"/><Relationship Id="rId1" Type="http://schemas.openxmlformats.org/officeDocument/2006/relationships/slideLayout" Target="../slideLayouts/slideLayout107.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thedrum.com/opinion/2023/09/14/what-mother-nature-would-really-make-apple-and-the-iphone-15" TargetMode="External"/><Relationship Id="rId1" Type="http://schemas.openxmlformats.org/officeDocument/2006/relationships/slideLayout" Target="../slideLayouts/slideLayout107.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researchgate.net/figure/The-interconnection-of-the-elements-of-the-Triple-Bottom-Line-concept_fig1_329185478" TargetMode="External"/><Relationship Id="rId1" Type="http://schemas.openxmlformats.org/officeDocument/2006/relationships/slideLayout" Target="../slideLayouts/slideLayout10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www.plasticsoupfoundation.org/en/2022/02/is-coca-colas-latest-promise-really-a-step-forward/" TargetMode="External"/><Relationship Id="rId1" Type="http://schemas.openxmlformats.org/officeDocument/2006/relationships/slideLayout" Target="../slideLayouts/slideLayout107.xml"/><Relationship Id="rId5" Type="http://schemas.openxmlformats.org/officeDocument/2006/relationships/image" Target="../media/image21.png"/><Relationship Id="rId4" Type="http://schemas.openxmlformats.org/officeDocument/2006/relationships/hyperlink" Target="https://interbrand.com/best-brands/" TargetMode="External"/></Relationships>
</file>

<file path=ppt/slides/_rels/slide2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jpeg"/><Relationship Id="rId2" Type="http://schemas.openxmlformats.org/officeDocument/2006/relationships/hyperlink" Target="https://www.businessinsider.com/blackrock-larry-fink-investors-esg-metrics-2018-11?r=US&amp;IR=T" TargetMode="External"/><Relationship Id="rId1" Type="http://schemas.openxmlformats.org/officeDocument/2006/relationships/slideLayout" Target="../slideLayouts/slideLayout10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0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s://home.kpmg/xx/en/home/insights/2020/11/towards-net-zero.html" TargetMode="External"/><Relationship Id="rId1" Type="http://schemas.openxmlformats.org/officeDocument/2006/relationships/slideLayout" Target="../slideLayouts/slideLayout10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www.ft.com/content/61dead66-65cb-4e07-a12a-c079ff406aa1" TargetMode="External"/><Relationship Id="rId1" Type="http://schemas.openxmlformats.org/officeDocument/2006/relationships/slideLayout" Target="../slideLayouts/slideLayout10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32.xml.rels><?xml version="1.0" encoding="UTF-8" standalone="yes"?>
<Relationships xmlns="http://schemas.openxmlformats.org/package/2006/relationships"><Relationship Id="rId3" Type="http://schemas.openxmlformats.org/officeDocument/2006/relationships/hyperlink" Target="http://www.jstor.org/stable/255331" TargetMode="External"/><Relationship Id="rId2" Type="http://schemas.openxmlformats.org/officeDocument/2006/relationships/hyperlink" Target="http://ebookcentral.proquest.com/lib/warw/detail.action?docID=5050346" TargetMode="External"/><Relationship Id="rId1" Type="http://schemas.openxmlformats.org/officeDocument/2006/relationships/slideLayout" Target="../slideLayouts/slideLayout1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theguardian.com/cities/2019/dec/08/bhopals-tragedy-has-not-stopped-the-urban-disaster-still-claiming-lives-35-years-on" TargetMode="External"/><Relationship Id="rId1" Type="http://schemas.openxmlformats.org/officeDocument/2006/relationships/slideLayout" Target="../slideLayouts/slideLayout10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newidea.com.au/nike-sweatshops-the-truth-about-the-nike-factory-scandal" TargetMode="External"/><Relationship Id="rId1" Type="http://schemas.openxmlformats.org/officeDocument/2006/relationships/slideLayout" Target="../slideLayouts/slideLayout10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A9ACE-5F23-11FD-2464-DA126C23E357}"/>
              </a:ext>
            </a:extLst>
          </p:cNvPr>
          <p:cNvSpPr>
            <a:spLocks noGrp="1"/>
          </p:cNvSpPr>
          <p:nvPr>
            <p:ph type="title"/>
          </p:nvPr>
        </p:nvSpPr>
        <p:spPr/>
        <p:txBody>
          <a:bodyPr/>
          <a:lstStyle/>
          <a:p>
            <a:r>
              <a:rPr lang="en-GB" dirty="0"/>
              <a:t>Strategic Management</a:t>
            </a:r>
          </a:p>
        </p:txBody>
      </p:sp>
      <p:sp>
        <p:nvSpPr>
          <p:cNvPr id="3" name="Text Placeholder 2">
            <a:extLst>
              <a:ext uri="{FF2B5EF4-FFF2-40B4-BE49-F238E27FC236}">
                <a16:creationId xmlns:a16="http://schemas.microsoft.com/office/drawing/2014/main" id="{DD49662F-3DA6-DD79-6C46-32E31997A8C9}"/>
              </a:ext>
            </a:extLst>
          </p:cNvPr>
          <p:cNvSpPr>
            <a:spLocks noGrp="1"/>
          </p:cNvSpPr>
          <p:nvPr>
            <p:ph type="body" sz="quarter" idx="13"/>
          </p:nvPr>
        </p:nvSpPr>
        <p:spPr>
          <a:xfrm>
            <a:off x="413266" y="4211955"/>
            <a:ext cx="4366697" cy="990600"/>
          </a:xfrm>
        </p:spPr>
        <p:txBody>
          <a:bodyPr/>
          <a:lstStyle/>
          <a:p>
            <a:r>
              <a:rPr lang="en-GB" dirty="0"/>
              <a:t>Sustainability</a:t>
            </a:r>
          </a:p>
          <a:p>
            <a:r>
              <a:rPr lang="en-GB" sz="1800" dirty="0"/>
              <a:t>Corporate Social Responsibility (CSR) &amp; Environmental, Social and Corporate Governance (ESG) </a:t>
            </a:r>
          </a:p>
          <a:p>
            <a:r>
              <a:rPr lang="en-GB" sz="1800" dirty="0"/>
              <a:t>Dr Patrick Reid </a:t>
            </a:r>
          </a:p>
        </p:txBody>
      </p:sp>
      <p:sp>
        <p:nvSpPr>
          <p:cNvPr id="4" name="Text Placeholder 3">
            <a:extLst>
              <a:ext uri="{FF2B5EF4-FFF2-40B4-BE49-F238E27FC236}">
                <a16:creationId xmlns:a16="http://schemas.microsoft.com/office/drawing/2014/main" id="{5E526BEC-548A-75AA-DCC6-AEB74F41E0F9}"/>
              </a:ext>
            </a:extLst>
          </p:cNvPr>
          <p:cNvSpPr>
            <a:spLocks noGrp="1"/>
          </p:cNvSpPr>
          <p:nvPr>
            <p:ph type="body" sz="quarter" idx="14"/>
          </p:nvPr>
        </p:nvSpPr>
        <p:spPr/>
        <p:txBody>
          <a:bodyPr/>
          <a:lstStyle/>
          <a:p>
            <a:r>
              <a:rPr lang="en-GB" dirty="0"/>
              <a:t>22nd July 2025</a:t>
            </a:r>
          </a:p>
        </p:txBody>
      </p:sp>
      <p:pic>
        <p:nvPicPr>
          <p:cNvPr id="13" name="Picture Placeholder 12" descr="People with tablet">
            <a:extLst>
              <a:ext uri="{FF2B5EF4-FFF2-40B4-BE49-F238E27FC236}">
                <a16:creationId xmlns:a16="http://schemas.microsoft.com/office/drawing/2014/main" id="{C1FA5ECF-3771-8E55-0945-9E17F268D26F}"/>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0255" r="10255"/>
          <a:stretch>
            <a:fillRect/>
          </a:stretch>
        </p:blipFill>
        <p:spPr/>
      </p:pic>
    </p:spTree>
    <p:extLst>
      <p:ext uri="{BB962C8B-B14F-4D97-AF65-F5344CB8AC3E}">
        <p14:creationId xmlns:p14="http://schemas.microsoft.com/office/powerpoint/2010/main" val="710049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B6A8F-3CBD-6C40-308F-DE4D25ED50E0}"/>
              </a:ext>
            </a:extLst>
          </p:cNvPr>
          <p:cNvSpPr>
            <a:spLocks noGrp="1"/>
          </p:cNvSpPr>
          <p:nvPr>
            <p:ph type="title"/>
          </p:nvPr>
        </p:nvSpPr>
        <p:spPr/>
        <p:txBody>
          <a:bodyPr/>
          <a:lstStyle/>
          <a:p>
            <a:r>
              <a:rPr lang="en-GB" sz="2800" dirty="0"/>
              <a:t>The Iron Law of Social Responsibility</a:t>
            </a:r>
          </a:p>
        </p:txBody>
      </p:sp>
      <p:sp>
        <p:nvSpPr>
          <p:cNvPr id="3" name="Footer Placeholder 2">
            <a:extLst>
              <a:ext uri="{FF2B5EF4-FFF2-40B4-BE49-F238E27FC236}">
                <a16:creationId xmlns:a16="http://schemas.microsoft.com/office/drawing/2014/main" id="{DE1FB6C5-4497-2761-6897-B6BB5EA18106}"/>
              </a:ext>
            </a:extLst>
          </p:cNvPr>
          <p:cNvSpPr>
            <a:spLocks noGrp="1"/>
          </p:cNvSpPr>
          <p:nvPr>
            <p:ph type="ftr" sz="quarter" idx="10"/>
          </p:nvPr>
        </p:nvSpPr>
        <p:spPr>
          <a:xfrm>
            <a:off x="413582" y="6330950"/>
            <a:ext cx="9030456" cy="216996"/>
          </a:xfrm>
        </p:spPr>
        <p:txBody>
          <a:bodyPr/>
          <a:lstStyle/>
          <a:p>
            <a:r>
              <a:rPr lang="en-GB" dirty="0"/>
              <a:t>Ref:  Davis, K., &amp; </a:t>
            </a:r>
            <a:r>
              <a:rPr lang="en-GB" dirty="0" err="1"/>
              <a:t>Blomstrom</a:t>
            </a:r>
            <a:r>
              <a:rPr lang="en-GB" dirty="0"/>
              <a:t>, R. L. (1971). Business, society, and environment: Social power and social response (2d ed.). New York: McGraw-Hill. Davis, K. (1973). The Case for and against Business Assumption of Social Responsibilities. The Academy of Management Journal, 16(2), 312-322. Retrieved from http://www.jstor.org/stable/255331   The Good, the Bad, and Their Corporate Codes of Ethics: Enron, Sarbanes-Oxley, and the Problems with Legislating Good </a:t>
            </a:r>
            <a:r>
              <a:rPr lang="en-GB" dirty="0" err="1"/>
              <a:t>Behavior</a:t>
            </a:r>
            <a:r>
              <a:rPr lang="en-GB" dirty="0"/>
              <a:t>. (2003). Harvard Law Review, 116(7), 2123-2141. doi:10.2307/1342755</a:t>
            </a:r>
          </a:p>
          <a:p>
            <a:endParaRPr lang="en-GB" dirty="0"/>
          </a:p>
        </p:txBody>
      </p:sp>
      <p:sp>
        <p:nvSpPr>
          <p:cNvPr id="4" name="Slide Number Placeholder 3">
            <a:extLst>
              <a:ext uri="{FF2B5EF4-FFF2-40B4-BE49-F238E27FC236}">
                <a16:creationId xmlns:a16="http://schemas.microsoft.com/office/drawing/2014/main" id="{49060668-2001-FDB3-8DC8-18A2949C625C}"/>
              </a:ext>
            </a:extLst>
          </p:cNvPr>
          <p:cNvSpPr>
            <a:spLocks noGrp="1"/>
          </p:cNvSpPr>
          <p:nvPr>
            <p:ph type="sldNum" sz="quarter" idx="11"/>
          </p:nvPr>
        </p:nvSpPr>
        <p:spPr/>
        <p:txBody>
          <a:bodyPr/>
          <a:lstStyle/>
          <a:p>
            <a:fld id="{E8F1A65C-595C-4736-BF40-F7D31E789466}" type="slidenum">
              <a:rPr lang="en-GB" smtClean="0"/>
              <a:pPr/>
              <a:t>10</a:t>
            </a:fld>
            <a:endParaRPr lang="en-GB" dirty="0"/>
          </a:p>
        </p:txBody>
      </p:sp>
      <p:sp>
        <p:nvSpPr>
          <p:cNvPr id="5" name="Text Placeholder 4">
            <a:extLst>
              <a:ext uri="{FF2B5EF4-FFF2-40B4-BE49-F238E27FC236}">
                <a16:creationId xmlns:a16="http://schemas.microsoft.com/office/drawing/2014/main" id="{83137FE9-FED9-18F4-7669-655B89B40881}"/>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805F33FB-3080-E4F5-255D-853D7EE44F43}"/>
              </a:ext>
            </a:extLst>
          </p:cNvPr>
          <p:cNvSpPr>
            <a:spLocks noGrp="1"/>
          </p:cNvSpPr>
          <p:nvPr>
            <p:ph sz="quarter" idx="17"/>
          </p:nvPr>
        </p:nvSpPr>
        <p:spPr/>
        <p:txBody>
          <a:bodyPr/>
          <a:lstStyle/>
          <a:p>
            <a:endParaRPr lang="en-US" sz="2400" dirty="0"/>
          </a:p>
          <a:p>
            <a:r>
              <a:rPr lang="en-US" sz="2400" dirty="0"/>
              <a:t>In the long run, those who do not use power in ways society considers responsible will lose it.</a:t>
            </a:r>
          </a:p>
          <a:p>
            <a:endParaRPr lang="en-US" sz="2400" dirty="0"/>
          </a:p>
          <a:p>
            <a:r>
              <a:rPr lang="en-US" sz="2400" dirty="0"/>
              <a:t>With power comes responsibility. Corporate power must always be checked by social responsibility in order for it to be maintained. History shows abuse of power often leads to regulation and control. For example, Enron and WorldCom scandals led to the introduction of the Sarbanes-Oxley Act 2002.</a:t>
            </a:r>
          </a:p>
          <a:p>
            <a:endParaRPr lang="en-GB" dirty="0"/>
          </a:p>
        </p:txBody>
      </p:sp>
    </p:spTree>
    <p:extLst>
      <p:ext uri="{BB962C8B-B14F-4D97-AF65-F5344CB8AC3E}">
        <p14:creationId xmlns:p14="http://schemas.microsoft.com/office/powerpoint/2010/main" val="2253802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8E86A-F67E-5ECF-1050-33A507541756}"/>
              </a:ext>
            </a:extLst>
          </p:cNvPr>
          <p:cNvSpPr>
            <a:spLocks noGrp="1"/>
          </p:cNvSpPr>
          <p:nvPr>
            <p:ph type="title"/>
          </p:nvPr>
        </p:nvSpPr>
        <p:spPr/>
        <p:txBody>
          <a:bodyPr/>
          <a:lstStyle/>
          <a:p>
            <a:r>
              <a:rPr lang="en-GB" sz="2800" dirty="0"/>
              <a:t>HSBC, Does Climate Change Matter</a:t>
            </a:r>
          </a:p>
        </p:txBody>
      </p:sp>
      <p:sp>
        <p:nvSpPr>
          <p:cNvPr id="3" name="Footer Placeholder 2">
            <a:extLst>
              <a:ext uri="{FF2B5EF4-FFF2-40B4-BE49-F238E27FC236}">
                <a16:creationId xmlns:a16="http://schemas.microsoft.com/office/drawing/2014/main" id="{94DF4B47-E10E-3114-5C18-37D0368BDF09}"/>
              </a:ext>
            </a:extLst>
          </p:cNvPr>
          <p:cNvSpPr>
            <a:spLocks noGrp="1"/>
          </p:cNvSpPr>
          <p:nvPr>
            <p:ph type="ftr" sz="quarter" idx="10"/>
          </p:nvPr>
        </p:nvSpPr>
        <p:spPr>
          <a:xfrm>
            <a:off x="413582" y="6330949"/>
            <a:ext cx="6734641" cy="365125"/>
          </a:xfrm>
        </p:spPr>
        <p:txBody>
          <a:bodyPr/>
          <a:lstStyle/>
          <a:p>
            <a:r>
              <a:rPr lang="en-US" sz="900" dirty="0"/>
              <a:t>Ref:  </a:t>
            </a:r>
            <a:r>
              <a:rPr lang="en-US" sz="900" dirty="0">
                <a:hlinkClick r:id="rId2"/>
              </a:rPr>
              <a:t>(442) HSBC's Stuart Kirk tells FT investors need not worry about climate risk – YouTube</a:t>
            </a:r>
            <a:r>
              <a:rPr lang="en-US" sz="900" dirty="0"/>
              <a:t>  Accessed  Date: 8</a:t>
            </a:r>
            <a:r>
              <a:rPr lang="en-US" sz="900" baseline="30000" dirty="0"/>
              <a:t>th</a:t>
            </a:r>
            <a:r>
              <a:rPr lang="en-US" sz="900" dirty="0"/>
              <a:t> July 2022</a:t>
            </a:r>
            <a:endParaRPr lang="en-GB" sz="900" dirty="0"/>
          </a:p>
          <a:p>
            <a:endParaRPr lang="en-GB" dirty="0"/>
          </a:p>
        </p:txBody>
      </p:sp>
      <p:sp>
        <p:nvSpPr>
          <p:cNvPr id="4" name="Slide Number Placeholder 3">
            <a:extLst>
              <a:ext uri="{FF2B5EF4-FFF2-40B4-BE49-F238E27FC236}">
                <a16:creationId xmlns:a16="http://schemas.microsoft.com/office/drawing/2014/main" id="{699A125D-7920-997C-1042-A5F6F9473061}"/>
              </a:ext>
            </a:extLst>
          </p:cNvPr>
          <p:cNvSpPr>
            <a:spLocks noGrp="1"/>
          </p:cNvSpPr>
          <p:nvPr>
            <p:ph type="sldNum" sz="quarter" idx="11"/>
          </p:nvPr>
        </p:nvSpPr>
        <p:spPr/>
        <p:txBody>
          <a:bodyPr/>
          <a:lstStyle/>
          <a:p>
            <a:fld id="{E8F1A65C-595C-4736-BF40-F7D31E789466}" type="slidenum">
              <a:rPr lang="en-GB" smtClean="0"/>
              <a:pPr/>
              <a:t>11</a:t>
            </a:fld>
            <a:endParaRPr lang="en-GB" dirty="0"/>
          </a:p>
        </p:txBody>
      </p:sp>
      <p:sp>
        <p:nvSpPr>
          <p:cNvPr id="5" name="Text Placeholder 4">
            <a:extLst>
              <a:ext uri="{FF2B5EF4-FFF2-40B4-BE49-F238E27FC236}">
                <a16:creationId xmlns:a16="http://schemas.microsoft.com/office/drawing/2014/main" id="{19E18873-BC08-6F3B-0960-52D8958E8BF3}"/>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A00F1DE1-E026-812E-D0D2-AD97D55713F9}"/>
              </a:ext>
            </a:extLst>
          </p:cNvPr>
          <p:cNvSpPr>
            <a:spLocks noGrp="1"/>
          </p:cNvSpPr>
          <p:nvPr>
            <p:ph sz="quarter" idx="17"/>
          </p:nvPr>
        </p:nvSpPr>
        <p:spPr/>
        <p:txBody>
          <a:bodyPr/>
          <a:lstStyle/>
          <a:p>
            <a:endParaRPr lang="en-GB"/>
          </a:p>
        </p:txBody>
      </p:sp>
      <p:pic>
        <p:nvPicPr>
          <p:cNvPr id="7" name="Picture 6">
            <a:hlinkClick r:id="rId2"/>
            <a:extLst>
              <a:ext uri="{FF2B5EF4-FFF2-40B4-BE49-F238E27FC236}">
                <a16:creationId xmlns:a16="http://schemas.microsoft.com/office/drawing/2014/main" id="{13950E57-9EB0-7742-D354-A5453C329EFF}"/>
              </a:ext>
            </a:extLst>
          </p:cNvPr>
          <p:cNvPicPr>
            <a:picLocks noChangeAspect="1"/>
          </p:cNvPicPr>
          <p:nvPr/>
        </p:nvPicPr>
        <p:blipFill rotWithShape="1">
          <a:blip r:embed="rId3"/>
          <a:srcRect l="1950" t="16594" r="36573" b="25925"/>
          <a:stretch/>
        </p:blipFill>
        <p:spPr>
          <a:xfrm>
            <a:off x="413582" y="2108609"/>
            <a:ext cx="5059282" cy="2956560"/>
          </a:xfrm>
          <a:prstGeom prst="rect">
            <a:avLst/>
          </a:prstGeom>
        </p:spPr>
      </p:pic>
    </p:spTree>
    <p:extLst>
      <p:ext uri="{BB962C8B-B14F-4D97-AF65-F5344CB8AC3E}">
        <p14:creationId xmlns:p14="http://schemas.microsoft.com/office/powerpoint/2010/main" val="11258962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40481-E563-FCCB-9B91-D38837E662CD}"/>
              </a:ext>
            </a:extLst>
          </p:cNvPr>
          <p:cNvSpPr>
            <a:spLocks noGrp="1"/>
          </p:cNvSpPr>
          <p:nvPr>
            <p:ph type="title"/>
          </p:nvPr>
        </p:nvSpPr>
        <p:spPr/>
        <p:txBody>
          <a:bodyPr/>
          <a:lstStyle/>
          <a:p>
            <a:r>
              <a:rPr lang="en-GB" sz="2800" dirty="0"/>
              <a:t>Climate Change Debate:  Class Question</a:t>
            </a:r>
            <a:br>
              <a:rPr lang="en-GB" dirty="0"/>
            </a:br>
            <a:endParaRPr lang="en-GB" dirty="0"/>
          </a:p>
        </p:txBody>
      </p:sp>
      <p:sp>
        <p:nvSpPr>
          <p:cNvPr id="3" name="Footer Placeholder 2">
            <a:extLst>
              <a:ext uri="{FF2B5EF4-FFF2-40B4-BE49-F238E27FC236}">
                <a16:creationId xmlns:a16="http://schemas.microsoft.com/office/drawing/2014/main" id="{3EE80F12-39EE-7D91-BCA0-A2A83EBCE330}"/>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0DC4453-E20E-D600-8F87-8F55E44CDFB2}"/>
              </a:ext>
            </a:extLst>
          </p:cNvPr>
          <p:cNvSpPr>
            <a:spLocks noGrp="1"/>
          </p:cNvSpPr>
          <p:nvPr>
            <p:ph type="sldNum" sz="quarter" idx="11"/>
          </p:nvPr>
        </p:nvSpPr>
        <p:spPr/>
        <p:txBody>
          <a:bodyPr/>
          <a:lstStyle/>
          <a:p>
            <a:fld id="{E8F1A65C-595C-4736-BF40-F7D31E789466}" type="slidenum">
              <a:rPr lang="en-GB" smtClean="0"/>
              <a:pPr/>
              <a:t>12</a:t>
            </a:fld>
            <a:endParaRPr lang="en-GB" dirty="0"/>
          </a:p>
        </p:txBody>
      </p:sp>
      <p:sp>
        <p:nvSpPr>
          <p:cNvPr id="5" name="Text Placeholder 4">
            <a:extLst>
              <a:ext uri="{FF2B5EF4-FFF2-40B4-BE49-F238E27FC236}">
                <a16:creationId xmlns:a16="http://schemas.microsoft.com/office/drawing/2014/main" id="{D626350A-C401-76CF-3304-A0A146823C9B}"/>
              </a:ext>
            </a:extLst>
          </p:cNvPr>
          <p:cNvSpPr>
            <a:spLocks noGrp="1"/>
          </p:cNvSpPr>
          <p:nvPr>
            <p:ph type="body" sz="quarter" idx="12"/>
          </p:nvPr>
        </p:nvSpPr>
        <p:spPr/>
        <p:txBody>
          <a:bodyPr/>
          <a:lstStyle/>
          <a:p>
            <a:endParaRPr lang="en-GB"/>
          </a:p>
        </p:txBody>
      </p:sp>
      <p:sp>
        <p:nvSpPr>
          <p:cNvPr id="7" name="Content Placeholder 6">
            <a:extLst>
              <a:ext uri="{FF2B5EF4-FFF2-40B4-BE49-F238E27FC236}">
                <a16:creationId xmlns:a16="http://schemas.microsoft.com/office/drawing/2014/main" id="{F6911C1F-D31C-CECB-A4D5-872863C54CFF}"/>
              </a:ext>
            </a:extLst>
          </p:cNvPr>
          <p:cNvSpPr txBox="1">
            <a:spLocks/>
          </p:cNvSpPr>
          <p:nvPr/>
        </p:nvSpPr>
        <p:spPr>
          <a:xfrm>
            <a:off x="413582" y="2142407"/>
            <a:ext cx="9029700" cy="2693045"/>
          </a:xfrm>
          <a:prstGeom prst="rect">
            <a:avLst/>
          </a:prstGeom>
          <a:noFill/>
        </p:spPr>
        <p:txBody>
          <a:bodyPr vert="horz" wrap="square" lIns="0" tIns="45720" rIns="91440" bIns="45720" rtlCol="0">
            <a:sp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342900" fontAlgn="base">
              <a:spcBef>
                <a:spcPct val="0"/>
              </a:spcBef>
              <a:spcAft>
                <a:spcPts val="600"/>
              </a:spcAft>
              <a:buClr>
                <a:srgbClr val="B20632"/>
              </a:buClr>
              <a:buFont typeface="Wingdings" panose="05000000000000000000" pitchFamily="2" charset="2"/>
              <a:buChar char="§"/>
              <a:defRPr/>
            </a:pPr>
            <a:r>
              <a:rPr lang="en-GB" sz="2400" dirty="0">
                <a:solidFill>
                  <a:schemeClr val="tx1">
                    <a:lumMod val="75000"/>
                    <a:lumOff val="25000"/>
                  </a:schemeClr>
                </a:solidFill>
                <a:cs typeface="Arial" charset="0"/>
              </a:rPr>
              <a:t>What is your view ?</a:t>
            </a:r>
          </a:p>
          <a:p>
            <a:pPr marL="342900" lvl="1" indent="-342900" fontAlgn="base">
              <a:spcBef>
                <a:spcPct val="0"/>
              </a:spcBef>
              <a:spcAft>
                <a:spcPts val="600"/>
              </a:spcAft>
              <a:buClr>
                <a:srgbClr val="B20632"/>
              </a:buClr>
              <a:buFont typeface="Wingdings" panose="05000000000000000000" pitchFamily="2" charset="2"/>
              <a:buChar char="§"/>
              <a:defRPr/>
            </a:pPr>
            <a:endParaRPr lang="en-GB" sz="2400" dirty="0">
              <a:solidFill>
                <a:schemeClr val="tx1">
                  <a:lumMod val="75000"/>
                  <a:lumOff val="25000"/>
                </a:schemeClr>
              </a:solidFill>
              <a:cs typeface="Arial" charset="0"/>
            </a:endParaRPr>
          </a:p>
          <a:p>
            <a:pPr marL="342900" lvl="1" indent="-342900" fontAlgn="base">
              <a:spcBef>
                <a:spcPct val="0"/>
              </a:spcBef>
              <a:spcAft>
                <a:spcPts val="600"/>
              </a:spcAft>
              <a:buClr>
                <a:srgbClr val="B20632"/>
              </a:buClr>
              <a:buFont typeface="Wingdings" panose="05000000000000000000" pitchFamily="2" charset="2"/>
              <a:buChar char="§"/>
              <a:defRPr/>
            </a:pPr>
            <a:r>
              <a:rPr lang="en-GB" sz="2400" dirty="0">
                <a:solidFill>
                  <a:schemeClr val="tx1">
                    <a:lumMod val="75000"/>
                    <a:lumOff val="25000"/>
                  </a:schemeClr>
                </a:solidFill>
                <a:cs typeface="Arial" charset="0"/>
              </a:rPr>
              <a:t>Would you do business with HSBC ?</a:t>
            </a:r>
          </a:p>
          <a:p>
            <a:pPr fontAlgn="base">
              <a:spcBef>
                <a:spcPct val="0"/>
              </a:spcBef>
              <a:spcAft>
                <a:spcPts val="600"/>
              </a:spcAft>
              <a:buClr>
                <a:srgbClr val="B20632"/>
              </a:buClr>
            </a:pPr>
            <a:r>
              <a:rPr lang="en-GB" sz="2400" dirty="0">
                <a:solidFill>
                  <a:schemeClr val="tx1">
                    <a:lumMod val="75000"/>
                    <a:lumOff val="25000"/>
                  </a:schemeClr>
                </a:solidFill>
                <a:cs typeface="Arial" charset="0"/>
              </a:rPr>
              <a:t> </a:t>
            </a: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p:txBody>
      </p:sp>
    </p:spTree>
    <p:extLst>
      <p:ext uri="{BB962C8B-B14F-4D97-AF65-F5344CB8AC3E}">
        <p14:creationId xmlns:p14="http://schemas.microsoft.com/office/powerpoint/2010/main" val="4081147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40481-E563-FCCB-9B91-D38837E662CD}"/>
              </a:ext>
            </a:extLst>
          </p:cNvPr>
          <p:cNvSpPr>
            <a:spLocks noGrp="1"/>
          </p:cNvSpPr>
          <p:nvPr>
            <p:ph type="title"/>
          </p:nvPr>
        </p:nvSpPr>
        <p:spPr/>
        <p:txBody>
          <a:bodyPr/>
          <a:lstStyle/>
          <a:p>
            <a:r>
              <a:rPr lang="en-GB" sz="2800" dirty="0"/>
              <a:t>What do you do everyday ?</a:t>
            </a:r>
            <a:br>
              <a:rPr lang="en-GB" sz="2800" dirty="0"/>
            </a:br>
            <a:endParaRPr lang="en-GB" sz="2800" dirty="0"/>
          </a:p>
        </p:txBody>
      </p:sp>
      <p:sp>
        <p:nvSpPr>
          <p:cNvPr id="3" name="Footer Placeholder 2">
            <a:extLst>
              <a:ext uri="{FF2B5EF4-FFF2-40B4-BE49-F238E27FC236}">
                <a16:creationId xmlns:a16="http://schemas.microsoft.com/office/drawing/2014/main" id="{3EE80F12-39EE-7D91-BCA0-A2A83EBCE330}"/>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0DC4453-E20E-D600-8F87-8F55E44CDFB2}"/>
              </a:ext>
            </a:extLst>
          </p:cNvPr>
          <p:cNvSpPr>
            <a:spLocks noGrp="1"/>
          </p:cNvSpPr>
          <p:nvPr>
            <p:ph type="sldNum" sz="quarter" idx="11"/>
          </p:nvPr>
        </p:nvSpPr>
        <p:spPr/>
        <p:txBody>
          <a:bodyPr/>
          <a:lstStyle/>
          <a:p>
            <a:fld id="{E8F1A65C-595C-4736-BF40-F7D31E789466}" type="slidenum">
              <a:rPr lang="en-GB" smtClean="0"/>
              <a:pPr/>
              <a:t>13</a:t>
            </a:fld>
            <a:endParaRPr lang="en-GB" dirty="0"/>
          </a:p>
        </p:txBody>
      </p:sp>
      <p:sp>
        <p:nvSpPr>
          <p:cNvPr id="5" name="Text Placeholder 4">
            <a:extLst>
              <a:ext uri="{FF2B5EF4-FFF2-40B4-BE49-F238E27FC236}">
                <a16:creationId xmlns:a16="http://schemas.microsoft.com/office/drawing/2014/main" id="{D626350A-C401-76CF-3304-A0A146823C9B}"/>
              </a:ext>
            </a:extLst>
          </p:cNvPr>
          <p:cNvSpPr>
            <a:spLocks noGrp="1"/>
          </p:cNvSpPr>
          <p:nvPr>
            <p:ph type="body" sz="quarter" idx="12"/>
          </p:nvPr>
        </p:nvSpPr>
        <p:spPr/>
        <p:txBody>
          <a:bodyPr/>
          <a:lstStyle/>
          <a:p>
            <a:endParaRPr lang="en-GB"/>
          </a:p>
        </p:txBody>
      </p:sp>
      <p:sp>
        <p:nvSpPr>
          <p:cNvPr id="7" name="Content Placeholder 6">
            <a:extLst>
              <a:ext uri="{FF2B5EF4-FFF2-40B4-BE49-F238E27FC236}">
                <a16:creationId xmlns:a16="http://schemas.microsoft.com/office/drawing/2014/main" id="{F6911C1F-D31C-CECB-A4D5-872863C54CFF}"/>
              </a:ext>
            </a:extLst>
          </p:cNvPr>
          <p:cNvSpPr txBox="1">
            <a:spLocks/>
          </p:cNvSpPr>
          <p:nvPr/>
        </p:nvSpPr>
        <p:spPr>
          <a:xfrm>
            <a:off x="413582" y="2142407"/>
            <a:ext cx="9029700" cy="2693045"/>
          </a:xfrm>
          <a:prstGeom prst="rect">
            <a:avLst/>
          </a:prstGeom>
          <a:noFill/>
        </p:spPr>
        <p:txBody>
          <a:bodyPr vert="horz" wrap="square" lIns="0" tIns="45720" rIns="91440" bIns="45720" rtlCol="0">
            <a:sp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342900" fontAlgn="base">
              <a:spcBef>
                <a:spcPct val="0"/>
              </a:spcBef>
              <a:spcAft>
                <a:spcPts val="600"/>
              </a:spcAft>
              <a:buClr>
                <a:srgbClr val="B20632"/>
              </a:buClr>
              <a:buFont typeface="Wingdings" panose="05000000000000000000" pitchFamily="2" charset="2"/>
              <a:buChar char="§"/>
              <a:defRPr/>
            </a:pPr>
            <a:r>
              <a:rPr lang="en-GB" sz="2400" dirty="0">
                <a:solidFill>
                  <a:schemeClr val="tx1">
                    <a:lumMod val="75000"/>
                    <a:lumOff val="25000"/>
                  </a:schemeClr>
                </a:solidFill>
                <a:cs typeface="Arial" charset="0"/>
              </a:rPr>
              <a:t>What you purchase</a:t>
            </a:r>
          </a:p>
          <a:p>
            <a:pPr marL="342900" lvl="1" indent="-342900" fontAlgn="base">
              <a:spcBef>
                <a:spcPct val="0"/>
              </a:spcBef>
              <a:spcAft>
                <a:spcPts val="600"/>
              </a:spcAft>
              <a:buClr>
                <a:srgbClr val="B20632"/>
              </a:buClr>
              <a:buFont typeface="Wingdings" panose="05000000000000000000" pitchFamily="2" charset="2"/>
              <a:buChar char="§"/>
              <a:defRPr/>
            </a:pPr>
            <a:endParaRPr lang="en-GB" sz="2400" dirty="0">
              <a:solidFill>
                <a:schemeClr val="tx1">
                  <a:lumMod val="75000"/>
                  <a:lumOff val="25000"/>
                </a:schemeClr>
              </a:solidFill>
              <a:cs typeface="Arial" charset="0"/>
            </a:endParaRPr>
          </a:p>
          <a:p>
            <a:pPr marL="342900" lvl="1" indent="-342900" fontAlgn="base">
              <a:spcBef>
                <a:spcPct val="0"/>
              </a:spcBef>
              <a:spcAft>
                <a:spcPts val="600"/>
              </a:spcAft>
              <a:buClr>
                <a:srgbClr val="B20632"/>
              </a:buClr>
              <a:buFont typeface="Wingdings" panose="05000000000000000000" pitchFamily="2" charset="2"/>
              <a:buChar char="§"/>
              <a:defRPr/>
            </a:pPr>
            <a:r>
              <a:rPr lang="en-GB" sz="2400" dirty="0">
                <a:solidFill>
                  <a:schemeClr val="tx1">
                    <a:lumMod val="75000"/>
                    <a:lumOff val="25000"/>
                  </a:schemeClr>
                </a:solidFill>
                <a:cs typeface="Arial" charset="0"/>
              </a:rPr>
              <a:t>What you choose to put in the bin or recycle</a:t>
            </a:r>
          </a:p>
          <a:p>
            <a:pPr fontAlgn="base">
              <a:spcBef>
                <a:spcPct val="0"/>
              </a:spcBef>
              <a:spcAft>
                <a:spcPts val="600"/>
              </a:spcAft>
              <a:buClr>
                <a:srgbClr val="B20632"/>
              </a:buClr>
            </a:pPr>
            <a:r>
              <a:rPr lang="en-GB" sz="2400" dirty="0">
                <a:solidFill>
                  <a:schemeClr val="tx1">
                    <a:lumMod val="75000"/>
                    <a:lumOff val="25000"/>
                  </a:schemeClr>
                </a:solidFill>
                <a:cs typeface="Arial" charset="0"/>
              </a:rPr>
              <a:t> </a:t>
            </a: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p:txBody>
      </p:sp>
    </p:spTree>
    <p:extLst>
      <p:ext uri="{BB962C8B-B14F-4D97-AF65-F5344CB8AC3E}">
        <p14:creationId xmlns:p14="http://schemas.microsoft.com/office/powerpoint/2010/main" val="1279087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5EDEB-3F37-FA48-B09D-556DECCA3BC6}"/>
              </a:ext>
            </a:extLst>
          </p:cNvPr>
          <p:cNvSpPr>
            <a:spLocks noGrp="1"/>
          </p:cNvSpPr>
          <p:nvPr>
            <p:ph type="title"/>
          </p:nvPr>
        </p:nvSpPr>
        <p:spPr/>
        <p:txBody>
          <a:bodyPr/>
          <a:lstStyle/>
          <a:p>
            <a:r>
              <a:rPr lang="en-GB" sz="2800" dirty="0"/>
              <a:t>Sustainability  Defined</a:t>
            </a:r>
          </a:p>
        </p:txBody>
      </p:sp>
      <p:sp>
        <p:nvSpPr>
          <p:cNvPr id="3" name="Footer Placeholder 2">
            <a:extLst>
              <a:ext uri="{FF2B5EF4-FFF2-40B4-BE49-F238E27FC236}">
                <a16:creationId xmlns:a16="http://schemas.microsoft.com/office/drawing/2014/main" id="{E69BE076-07AB-C07A-3BDC-6D0593607EDF}"/>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8D00BDE4-A2BD-B9B8-2A6B-ECF51E7DC0F8}"/>
              </a:ext>
            </a:extLst>
          </p:cNvPr>
          <p:cNvSpPr>
            <a:spLocks noGrp="1"/>
          </p:cNvSpPr>
          <p:nvPr>
            <p:ph type="sldNum" sz="quarter" idx="11"/>
          </p:nvPr>
        </p:nvSpPr>
        <p:spPr/>
        <p:txBody>
          <a:bodyPr/>
          <a:lstStyle/>
          <a:p>
            <a:fld id="{E8F1A65C-595C-4736-BF40-F7D31E789466}" type="slidenum">
              <a:rPr lang="en-GB" smtClean="0"/>
              <a:pPr/>
              <a:t>14</a:t>
            </a:fld>
            <a:endParaRPr lang="en-GB" dirty="0"/>
          </a:p>
        </p:txBody>
      </p:sp>
      <p:sp>
        <p:nvSpPr>
          <p:cNvPr id="5" name="Text Placeholder 4">
            <a:extLst>
              <a:ext uri="{FF2B5EF4-FFF2-40B4-BE49-F238E27FC236}">
                <a16:creationId xmlns:a16="http://schemas.microsoft.com/office/drawing/2014/main" id="{2B1A4150-1C7F-504C-83FC-6B561A5693E4}"/>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F2CFAEF2-E63A-0CB0-7881-02A75DDD0967}"/>
              </a:ext>
            </a:extLst>
          </p:cNvPr>
          <p:cNvSpPr>
            <a:spLocks noGrp="1"/>
          </p:cNvSpPr>
          <p:nvPr>
            <p:ph sz="quarter" idx="17"/>
          </p:nvPr>
        </p:nvSpPr>
        <p:spPr/>
        <p:txBody>
          <a:bodyPr/>
          <a:lstStyle/>
          <a:p>
            <a:endParaRPr lang="en-US" sz="2400" dirty="0"/>
          </a:p>
          <a:p>
            <a:endParaRPr lang="en-US" sz="2400" dirty="0"/>
          </a:p>
          <a:p>
            <a:r>
              <a:rPr lang="en-US" sz="2400" dirty="0"/>
              <a:t>“In the broadest sense, sustainability refers to the ability to maintain or support a process continuously over time. In business and policy contexts, sustainability seeks to prevent the depletion of natural or physical resources, so that they will remain available for the long term.”</a:t>
            </a:r>
            <a:endParaRPr lang="en-GB" sz="2400" dirty="0"/>
          </a:p>
          <a:p>
            <a:endParaRPr lang="en-GB" dirty="0"/>
          </a:p>
        </p:txBody>
      </p:sp>
    </p:spTree>
    <p:extLst>
      <p:ext uri="{BB962C8B-B14F-4D97-AF65-F5344CB8AC3E}">
        <p14:creationId xmlns:p14="http://schemas.microsoft.com/office/powerpoint/2010/main" val="882954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D5446-FE74-41F7-A388-3781CBAA3691}"/>
              </a:ext>
            </a:extLst>
          </p:cNvPr>
          <p:cNvSpPr>
            <a:spLocks noGrp="1"/>
          </p:cNvSpPr>
          <p:nvPr>
            <p:ph type="title"/>
          </p:nvPr>
        </p:nvSpPr>
        <p:spPr/>
        <p:txBody>
          <a:bodyPr/>
          <a:lstStyle/>
          <a:p>
            <a:r>
              <a:rPr lang="en-GB" sz="2800" dirty="0"/>
              <a:t>Sustainability</a:t>
            </a:r>
          </a:p>
        </p:txBody>
      </p:sp>
      <p:sp>
        <p:nvSpPr>
          <p:cNvPr id="3" name="Footer Placeholder 2">
            <a:extLst>
              <a:ext uri="{FF2B5EF4-FFF2-40B4-BE49-F238E27FC236}">
                <a16:creationId xmlns:a16="http://schemas.microsoft.com/office/drawing/2014/main" id="{9BB1DB73-392D-9625-FFF6-CBF2D2CFB888}"/>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C9E151D8-D637-9B7C-969B-7B4EE8B43286}"/>
              </a:ext>
            </a:extLst>
          </p:cNvPr>
          <p:cNvSpPr>
            <a:spLocks noGrp="1"/>
          </p:cNvSpPr>
          <p:nvPr>
            <p:ph type="sldNum" sz="quarter" idx="11"/>
          </p:nvPr>
        </p:nvSpPr>
        <p:spPr/>
        <p:txBody>
          <a:bodyPr/>
          <a:lstStyle/>
          <a:p>
            <a:fld id="{E8F1A65C-595C-4736-BF40-F7D31E789466}" type="slidenum">
              <a:rPr lang="en-GB" smtClean="0"/>
              <a:pPr/>
              <a:t>15</a:t>
            </a:fld>
            <a:endParaRPr lang="en-GB" dirty="0"/>
          </a:p>
        </p:txBody>
      </p:sp>
      <p:sp>
        <p:nvSpPr>
          <p:cNvPr id="5" name="Text Placeholder 4">
            <a:extLst>
              <a:ext uri="{FF2B5EF4-FFF2-40B4-BE49-F238E27FC236}">
                <a16:creationId xmlns:a16="http://schemas.microsoft.com/office/drawing/2014/main" id="{21FC3313-5041-92EF-2311-6F0BAF0F1E52}"/>
              </a:ext>
            </a:extLst>
          </p:cNvPr>
          <p:cNvSpPr>
            <a:spLocks noGrp="1"/>
          </p:cNvSpPr>
          <p:nvPr>
            <p:ph type="body" sz="quarter" idx="12"/>
          </p:nvPr>
        </p:nvSpPr>
        <p:spPr/>
        <p:txBody>
          <a:bodyPr/>
          <a:lstStyle/>
          <a:p>
            <a:endParaRPr lang="en-GB"/>
          </a:p>
        </p:txBody>
      </p:sp>
      <p:pic>
        <p:nvPicPr>
          <p:cNvPr id="8" name="Content Placeholder 7">
            <a:hlinkClick r:id="rId2"/>
            <a:extLst>
              <a:ext uri="{FF2B5EF4-FFF2-40B4-BE49-F238E27FC236}">
                <a16:creationId xmlns:a16="http://schemas.microsoft.com/office/drawing/2014/main" id="{C72807E2-B150-723F-2568-2CB1ACBAD065}"/>
              </a:ext>
            </a:extLst>
          </p:cNvPr>
          <p:cNvPicPr>
            <a:picLocks noGrp="1" noChangeAspect="1"/>
          </p:cNvPicPr>
          <p:nvPr>
            <p:ph sz="quarter" idx="17"/>
          </p:nvPr>
        </p:nvPicPr>
        <p:blipFill>
          <a:blip r:embed="rId3"/>
          <a:stretch>
            <a:fillRect/>
          </a:stretch>
        </p:blipFill>
        <p:spPr>
          <a:xfrm>
            <a:off x="413582" y="1769548"/>
            <a:ext cx="4370136" cy="2124816"/>
          </a:xfrm>
        </p:spPr>
      </p:pic>
      <p:pic>
        <p:nvPicPr>
          <p:cNvPr id="9" name="Picture 8">
            <a:hlinkClick r:id="rId4"/>
            <a:extLst>
              <a:ext uri="{FF2B5EF4-FFF2-40B4-BE49-F238E27FC236}">
                <a16:creationId xmlns:a16="http://schemas.microsoft.com/office/drawing/2014/main" id="{796C3094-2FFE-25BB-53FD-B15A1FFC98E3}"/>
              </a:ext>
            </a:extLst>
          </p:cNvPr>
          <p:cNvPicPr>
            <a:picLocks noChangeAspect="1"/>
          </p:cNvPicPr>
          <p:nvPr/>
        </p:nvPicPr>
        <p:blipFill>
          <a:blip r:embed="rId5"/>
          <a:stretch>
            <a:fillRect/>
          </a:stretch>
        </p:blipFill>
        <p:spPr>
          <a:xfrm>
            <a:off x="4309109" y="3997994"/>
            <a:ext cx="2746693" cy="2239388"/>
          </a:xfrm>
          <a:prstGeom prst="rect">
            <a:avLst/>
          </a:prstGeom>
        </p:spPr>
      </p:pic>
      <p:pic>
        <p:nvPicPr>
          <p:cNvPr id="10" name="Picture 9">
            <a:hlinkClick r:id="rId4"/>
            <a:extLst>
              <a:ext uri="{FF2B5EF4-FFF2-40B4-BE49-F238E27FC236}">
                <a16:creationId xmlns:a16="http://schemas.microsoft.com/office/drawing/2014/main" id="{BFB714E1-4B5C-34C0-45B4-D93E464483B0}"/>
              </a:ext>
            </a:extLst>
          </p:cNvPr>
          <p:cNvPicPr>
            <a:picLocks noChangeAspect="1"/>
          </p:cNvPicPr>
          <p:nvPr/>
        </p:nvPicPr>
        <p:blipFill>
          <a:blip r:embed="rId6"/>
          <a:stretch>
            <a:fillRect/>
          </a:stretch>
        </p:blipFill>
        <p:spPr>
          <a:xfrm>
            <a:off x="7231925" y="1769547"/>
            <a:ext cx="2663190" cy="2375470"/>
          </a:xfrm>
          <a:prstGeom prst="rect">
            <a:avLst/>
          </a:prstGeom>
        </p:spPr>
      </p:pic>
    </p:spTree>
    <p:extLst>
      <p:ext uri="{BB962C8B-B14F-4D97-AF65-F5344CB8AC3E}">
        <p14:creationId xmlns:p14="http://schemas.microsoft.com/office/powerpoint/2010/main" val="2418907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D6382-4644-687F-86A9-47C0EF433E93}"/>
              </a:ext>
            </a:extLst>
          </p:cNvPr>
          <p:cNvSpPr>
            <a:spLocks noGrp="1"/>
          </p:cNvSpPr>
          <p:nvPr>
            <p:ph type="title"/>
          </p:nvPr>
        </p:nvSpPr>
        <p:spPr>
          <a:xfrm>
            <a:off x="413583" y="472593"/>
            <a:ext cx="8551741" cy="512927"/>
          </a:xfrm>
        </p:spPr>
        <p:txBody>
          <a:bodyPr/>
          <a:lstStyle/>
          <a:p>
            <a:r>
              <a:rPr lang="en-GB" sz="2800" dirty="0"/>
              <a:t>Apple Mother Nature – Sustainability or Greenwashing ?</a:t>
            </a:r>
          </a:p>
        </p:txBody>
      </p:sp>
      <p:sp>
        <p:nvSpPr>
          <p:cNvPr id="3" name="Footer Placeholder 2">
            <a:extLst>
              <a:ext uri="{FF2B5EF4-FFF2-40B4-BE49-F238E27FC236}">
                <a16:creationId xmlns:a16="http://schemas.microsoft.com/office/drawing/2014/main" id="{7F8A73B4-EBF7-FD32-65BA-E591B6033104}"/>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298AE996-9F9D-57AC-D6C2-7DC879FE71B8}"/>
              </a:ext>
            </a:extLst>
          </p:cNvPr>
          <p:cNvSpPr>
            <a:spLocks noGrp="1"/>
          </p:cNvSpPr>
          <p:nvPr>
            <p:ph type="sldNum" sz="quarter" idx="11"/>
          </p:nvPr>
        </p:nvSpPr>
        <p:spPr/>
        <p:txBody>
          <a:bodyPr/>
          <a:lstStyle/>
          <a:p>
            <a:fld id="{E8F1A65C-595C-4736-BF40-F7D31E789466}" type="slidenum">
              <a:rPr lang="en-GB" smtClean="0"/>
              <a:pPr/>
              <a:t>16</a:t>
            </a:fld>
            <a:endParaRPr lang="en-GB" dirty="0"/>
          </a:p>
        </p:txBody>
      </p:sp>
      <p:sp>
        <p:nvSpPr>
          <p:cNvPr id="5" name="Text Placeholder 4">
            <a:extLst>
              <a:ext uri="{FF2B5EF4-FFF2-40B4-BE49-F238E27FC236}">
                <a16:creationId xmlns:a16="http://schemas.microsoft.com/office/drawing/2014/main" id="{E088218D-E05B-E801-31D1-A66CDAEBFC1E}"/>
              </a:ext>
            </a:extLst>
          </p:cNvPr>
          <p:cNvSpPr>
            <a:spLocks noGrp="1"/>
          </p:cNvSpPr>
          <p:nvPr>
            <p:ph type="body" sz="quarter" idx="12"/>
          </p:nvPr>
        </p:nvSpPr>
        <p:spPr/>
        <p:txBody>
          <a:bodyPr/>
          <a:lstStyle/>
          <a:p>
            <a:endParaRPr lang="en-GB"/>
          </a:p>
        </p:txBody>
      </p:sp>
      <p:pic>
        <p:nvPicPr>
          <p:cNvPr id="8" name="Picture 7">
            <a:hlinkClick r:id="rId2"/>
            <a:extLst>
              <a:ext uri="{FF2B5EF4-FFF2-40B4-BE49-F238E27FC236}">
                <a16:creationId xmlns:a16="http://schemas.microsoft.com/office/drawing/2014/main" id="{58B3D517-50FB-B8CC-5C4A-371C0533E313}"/>
              </a:ext>
            </a:extLst>
          </p:cNvPr>
          <p:cNvPicPr>
            <a:picLocks noChangeAspect="1"/>
          </p:cNvPicPr>
          <p:nvPr/>
        </p:nvPicPr>
        <p:blipFill>
          <a:blip r:embed="rId3"/>
          <a:stretch>
            <a:fillRect/>
          </a:stretch>
        </p:blipFill>
        <p:spPr>
          <a:xfrm>
            <a:off x="413581" y="1522046"/>
            <a:ext cx="6583211" cy="4534417"/>
          </a:xfrm>
          <a:prstGeom prst="rect">
            <a:avLst/>
          </a:prstGeom>
        </p:spPr>
      </p:pic>
    </p:spTree>
    <p:extLst>
      <p:ext uri="{BB962C8B-B14F-4D97-AF65-F5344CB8AC3E}">
        <p14:creationId xmlns:p14="http://schemas.microsoft.com/office/powerpoint/2010/main" val="2115289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94AAC-A270-6030-85FC-CA4EABE6FCE8}"/>
              </a:ext>
            </a:extLst>
          </p:cNvPr>
          <p:cNvSpPr>
            <a:spLocks noGrp="1"/>
          </p:cNvSpPr>
          <p:nvPr>
            <p:ph type="title"/>
          </p:nvPr>
        </p:nvSpPr>
        <p:spPr/>
        <p:txBody>
          <a:bodyPr/>
          <a:lstStyle/>
          <a:p>
            <a:r>
              <a:rPr lang="en-GB" sz="2800" dirty="0"/>
              <a:t>The Reality…</a:t>
            </a:r>
          </a:p>
        </p:txBody>
      </p:sp>
      <p:sp>
        <p:nvSpPr>
          <p:cNvPr id="3" name="Footer Placeholder 2">
            <a:extLst>
              <a:ext uri="{FF2B5EF4-FFF2-40B4-BE49-F238E27FC236}">
                <a16:creationId xmlns:a16="http://schemas.microsoft.com/office/drawing/2014/main" id="{4FB52785-4E18-5365-CE65-F23FB8ACB8F1}"/>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3BFB467-0507-C1DA-98D3-B581A807C48D}"/>
              </a:ext>
            </a:extLst>
          </p:cNvPr>
          <p:cNvSpPr>
            <a:spLocks noGrp="1"/>
          </p:cNvSpPr>
          <p:nvPr>
            <p:ph type="sldNum" sz="quarter" idx="11"/>
          </p:nvPr>
        </p:nvSpPr>
        <p:spPr/>
        <p:txBody>
          <a:bodyPr/>
          <a:lstStyle/>
          <a:p>
            <a:fld id="{E8F1A65C-595C-4736-BF40-F7D31E789466}" type="slidenum">
              <a:rPr lang="en-GB" smtClean="0"/>
              <a:pPr/>
              <a:t>17</a:t>
            </a:fld>
            <a:endParaRPr lang="en-GB" dirty="0"/>
          </a:p>
        </p:txBody>
      </p:sp>
      <p:sp>
        <p:nvSpPr>
          <p:cNvPr id="5" name="Text Placeholder 4">
            <a:extLst>
              <a:ext uri="{FF2B5EF4-FFF2-40B4-BE49-F238E27FC236}">
                <a16:creationId xmlns:a16="http://schemas.microsoft.com/office/drawing/2014/main" id="{728B8F82-5886-8163-4C5B-61614D9E4E83}"/>
              </a:ext>
            </a:extLst>
          </p:cNvPr>
          <p:cNvSpPr>
            <a:spLocks noGrp="1"/>
          </p:cNvSpPr>
          <p:nvPr>
            <p:ph type="body" sz="quarter" idx="12"/>
          </p:nvPr>
        </p:nvSpPr>
        <p:spPr/>
        <p:txBody>
          <a:bodyPr/>
          <a:lstStyle/>
          <a:p>
            <a:endParaRPr lang="en-GB" dirty="0"/>
          </a:p>
        </p:txBody>
      </p:sp>
      <p:pic>
        <p:nvPicPr>
          <p:cNvPr id="8" name="Content Placeholder 7">
            <a:hlinkClick r:id="rId2"/>
            <a:extLst>
              <a:ext uri="{FF2B5EF4-FFF2-40B4-BE49-F238E27FC236}">
                <a16:creationId xmlns:a16="http://schemas.microsoft.com/office/drawing/2014/main" id="{0A6C0CDC-381A-87AE-4BBC-DD4494CB1682}"/>
              </a:ext>
            </a:extLst>
          </p:cNvPr>
          <p:cNvPicPr>
            <a:picLocks noGrp="1" noChangeAspect="1"/>
          </p:cNvPicPr>
          <p:nvPr>
            <p:ph sz="quarter" idx="17"/>
          </p:nvPr>
        </p:nvPicPr>
        <p:blipFill>
          <a:blip r:embed="rId3"/>
          <a:stretch>
            <a:fillRect/>
          </a:stretch>
        </p:blipFill>
        <p:spPr>
          <a:xfrm>
            <a:off x="1890645" y="1641475"/>
            <a:ext cx="6077086" cy="4527550"/>
          </a:xfrm>
        </p:spPr>
      </p:pic>
    </p:spTree>
    <p:extLst>
      <p:ext uri="{BB962C8B-B14F-4D97-AF65-F5344CB8AC3E}">
        <p14:creationId xmlns:p14="http://schemas.microsoft.com/office/powerpoint/2010/main" val="2692997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Content Placeholder 17">
            <a:hlinkClick r:id="rId2"/>
            <a:extLst>
              <a:ext uri="{FF2B5EF4-FFF2-40B4-BE49-F238E27FC236}">
                <a16:creationId xmlns:a16="http://schemas.microsoft.com/office/drawing/2014/main" id="{7FBF2F7D-836D-6793-8C48-A41900C5251C}"/>
              </a:ext>
            </a:extLst>
          </p:cNvPr>
          <p:cNvPicPr>
            <a:picLocks noGrp="1" noChangeAspect="1"/>
          </p:cNvPicPr>
          <p:nvPr>
            <p:ph sz="quarter" idx="17"/>
          </p:nvPr>
        </p:nvPicPr>
        <p:blipFill>
          <a:blip r:embed="rId3"/>
          <a:stretch>
            <a:fillRect/>
          </a:stretch>
        </p:blipFill>
        <p:spPr>
          <a:xfrm>
            <a:off x="2785241" y="1018846"/>
            <a:ext cx="5312103" cy="5312103"/>
          </a:xfrm>
          <a:prstGeom prst="rect">
            <a:avLst/>
          </a:prstGeom>
        </p:spPr>
      </p:pic>
      <p:sp>
        <p:nvSpPr>
          <p:cNvPr id="2" name="Title 1">
            <a:extLst>
              <a:ext uri="{FF2B5EF4-FFF2-40B4-BE49-F238E27FC236}">
                <a16:creationId xmlns:a16="http://schemas.microsoft.com/office/drawing/2014/main" id="{5582F4F7-71E3-74A9-8FE0-034DECA5128A}"/>
              </a:ext>
            </a:extLst>
          </p:cNvPr>
          <p:cNvSpPr>
            <a:spLocks noGrp="1"/>
          </p:cNvSpPr>
          <p:nvPr>
            <p:ph type="title"/>
          </p:nvPr>
        </p:nvSpPr>
        <p:spPr/>
        <p:txBody>
          <a:bodyPr/>
          <a:lstStyle/>
          <a:p>
            <a:r>
              <a:rPr lang="en-GB" sz="2800" dirty="0"/>
              <a:t>Triple Bottom Line</a:t>
            </a:r>
          </a:p>
        </p:txBody>
      </p:sp>
      <p:sp>
        <p:nvSpPr>
          <p:cNvPr id="3" name="Footer Placeholder 2">
            <a:extLst>
              <a:ext uri="{FF2B5EF4-FFF2-40B4-BE49-F238E27FC236}">
                <a16:creationId xmlns:a16="http://schemas.microsoft.com/office/drawing/2014/main" id="{EE514B05-5A2A-0211-2396-5432E1917634}"/>
              </a:ext>
            </a:extLst>
          </p:cNvPr>
          <p:cNvSpPr>
            <a:spLocks noGrp="1"/>
          </p:cNvSpPr>
          <p:nvPr>
            <p:ph type="ftr" sz="quarter" idx="10"/>
          </p:nvPr>
        </p:nvSpPr>
        <p:spPr>
          <a:xfrm>
            <a:off x="413582" y="6330949"/>
            <a:ext cx="8616118" cy="365125"/>
          </a:xfrm>
        </p:spPr>
        <p:txBody>
          <a:bodyPr/>
          <a:lstStyle/>
          <a:p>
            <a:r>
              <a:rPr lang="en-GB" dirty="0"/>
              <a:t>Ref:  John Elkington.  The Triple Bottom Line   https://www.youtube.com/watch?v=l5MPOuhmpmk    Accessed  June 2018,    Elkington, J. (1998), Partnerships from cannibals with forks: The triple bottom line of 21st‐century business. Environ. Qual. Manage., 8: 37-51. doi:10.1002/tqem.3310080106        </a:t>
            </a:r>
            <a:r>
              <a:rPr lang="en-GB" dirty="0" err="1"/>
              <a:t>Slaper</a:t>
            </a:r>
            <a:r>
              <a:rPr lang="en-GB" dirty="0"/>
              <a:t>, T.F., Hall, T. J.  (2011)  The Triple Bottom Line: What is it and How Does it Work  http://www.ibrc.indiana.edu/ibr/2011/spring/pdfs/article2.pdf  Accessed 7th July 2024</a:t>
            </a:r>
          </a:p>
          <a:p>
            <a:endParaRPr lang="en-GB" dirty="0"/>
          </a:p>
        </p:txBody>
      </p:sp>
      <p:sp>
        <p:nvSpPr>
          <p:cNvPr id="4" name="Slide Number Placeholder 3">
            <a:extLst>
              <a:ext uri="{FF2B5EF4-FFF2-40B4-BE49-F238E27FC236}">
                <a16:creationId xmlns:a16="http://schemas.microsoft.com/office/drawing/2014/main" id="{1AAE3C3B-2238-E365-A6E3-8FD31E969BDB}"/>
              </a:ext>
            </a:extLst>
          </p:cNvPr>
          <p:cNvSpPr>
            <a:spLocks noGrp="1"/>
          </p:cNvSpPr>
          <p:nvPr>
            <p:ph type="sldNum" sz="quarter" idx="11"/>
          </p:nvPr>
        </p:nvSpPr>
        <p:spPr/>
        <p:txBody>
          <a:bodyPr/>
          <a:lstStyle/>
          <a:p>
            <a:fld id="{E8F1A65C-595C-4736-BF40-F7D31E789466}" type="slidenum">
              <a:rPr lang="en-GB" smtClean="0"/>
              <a:pPr/>
              <a:t>18</a:t>
            </a:fld>
            <a:endParaRPr lang="en-GB" dirty="0"/>
          </a:p>
        </p:txBody>
      </p:sp>
      <p:sp>
        <p:nvSpPr>
          <p:cNvPr id="5" name="Text Placeholder 4">
            <a:extLst>
              <a:ext uri="{FF2B5EF4-FFF2-40B4-BE49-F238E27FC236}">
                <a16:creationId xmlns:a16="http://schemas.microsoft.com/office/drawing/2014/main" id="{D6686CBA-23B7-A1AE-E7B4-B3E6BE9E0632}"/>
              </a:ext>
            </a:extLst>
          </p:cNvPr>
          <p:cNvSpPr>
            <a:spLocks noGrp="1"/>
          </p:cNvSpPr>
          <p:nvPr>
            <p:ph type="body" sz="quarter" idx="12"/>
          </p:nvPr>
        </p:nvSpPr>
        <p:spPr/>
        <p:txBody>
          <a:bodyPr/>
          <a:lstStyle/>
          <a:p>
            <a:endParaRPr lang="en-GB"/>
          </a:p>
        </p:txBody>
      </p:sp>
    </p:spTree>
    <p:extLst>
      <p:ext uri="{BB962C8B-B14F-4D97-AF65-F5344CB8AC3E}">
        <p14:creationId xmlns:p14="http://schemas.microsoft.com/office/powerpoint/2010/main" val="19443298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DC369-9574-9887-82A1-5A731A090CD9}"/>
              </a:ext>
            </a:extLst>
          </p:cNvPr>
          <p:cNvSpPr>
            <a:spLocks noGrp="1"/>
          </p:cNvSpPr>
          <p:nvPr>
            <p:ph type="title"/>
          </p:nvPr>
        </p:nvSpPr>
        <p:spPr/>
        <p:txBody>
          <a:bodyPr/>
          <a:lstStyle/>
          <a:p>
            <a:r>
              <a:rPr lang="en-GB" sz="2800" dirty="0"/>
              <a:t>Exercise in Pairs</a:t>
            </a:r>
          </a:p>
        </p:txBody>
      </p:sp>
      <p:sp>
        <p:nvSpPr>
          <p:cNvPr id="3" name="Footer Placeholder 2">
            <a:extLst>
              <a:ext uri="{FF2B5EF4-FFF2-40B4-BE49-F238E27FC236}">
                <a16:creationId xmlns:a16="http://schemas.microsoft.com/office/drawing/2014/main" id="{A46DFEBA-54CE-4E4D-ECE1-D03A1658CEBE}"/>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19DEE9A8-A5E0-037E-2277-9121B50F32BC}"/>
              </a:ext>
            </a:extLst>
          </p:cNvPr>
          <p:cNvSpPr>
            <a:spLocks noGrp="1"/>
          </p:cNvSpPr>
          <p:nvPr>
            <p:ph type="sldNum" sz="quarter" idx="11"/>
          </p:nvPr>
        </p:nvSpPr>
        <p:spPr/>
        <p:txBody>
          <a:bodyPr/>
          <a:lstStyle/>
          <a:p>
            <a:fld id="{E8F1A65C-595C-4736-BF40-F7D31E789466}" type="slidenum">
              <a:rPr lang="en-GB" smtClean="0"/>
              <a:pPr/>
              <a:t>19</a:t>
            </a:fld>
            <a:endParaRPr lang="en-GB" dirty="0"/>
          </a:p>
        </p:txBody>
      </p:sp>
      <p:sp>
        <p:nvSpPr>
          <p:cNvPr id="5" name="Text Placeholder 4">
            <a:extLst>
              <a:ext uri="{FF2B5EF4-FFF2-40B4-BE49-F238E27FC236}">
                <a16:creationId xmlns:a16="http://schemas.microsoft.com/office/drawing/2014/main" id="{109F1FB9-A344-8A1B-2DEE-D81280271983}"/>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A4977D75-CC06-5E1F-C1D8-F559D2F04A11}"/>
              </a:ext>
            </a:extLst>
          </p:cNvPr>
          <p:cNvSpPr>
            <a:spLocks noGrp="1"/>
          </p:cNvSpPr>
          <p:nvPr>
            <p:ph sz="quarter" idx="17"/>
          </p:nvPr>
        </p:nvSpPr>
        <p:spPr/>
        <p:txBody>
          <a:bodyPr/>
          <a:lstStyle/>
          <a:p>
            <a:pPr marL="0" indent="0">
              <a:buNone/>
            </a:pPr>
            <a:r>
              <a:rPr lang="en-GB" sz="2400" dirty="0"/>
              <a:t>Take 10 minutes to consider the following:</a:t>
            </a:r>
          </a:p>
          <a:p>
            <a:pPr lvl="1"/>
            <a:endParaRPr lang="en-GB" sz="2400" dirty="0"/>
          </a:p>
          <a:p>
            <a:pPr lvl="1"/>
            <a:r>
              <a:rPr lang="en-GB" sz="2400" b="0" dirty="0"/>
              <a:t>Select an organisation you both are familiar with.</a:t>
            </a:r>
          </a:p>
          <a:p>
            <a:pPr lvl="1"/>
            <a:endParaRPr lang="en-GB" sz="2400" b="0" dirty="0"/>
          </a:p>
          <a:p>
            <a:pPr lvl="1"/>
            <a:r>
              <a:rPr lang="en-GB" sz="2400" b="0" dirty="0"/>
              <a:t>Assess the organisation against the Triple Bottom Line (3Ps) ?</a:t>
            </a:r>
          </a:p>
          <a:p>
            <a:endParaRPr lang="en-GB" dirty="0"/>
          </a:p>
        </p:txBody>
      </p:sp>
    </p:spTree>
    <p:extLst>
      <p:ext uri="{BB962C8B-B14F-4D97-AF65-F5344CB8AC3E}">
        <p14:creationId xmlns:p14="http://schemas.microsoft.com/office/powerpoint/2010/main" val="2491574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91F5F-1523-954F-5B45-51E5A6B9615A}"/>
              </a:ext>
            </a:extLst>
          </p:cNvPr>
          <p:cNvSpPr>
            <a:spLocks noGrp="1"/>
          </p:cNvSpPr>
          <p:nvPr>
            <p:ph type="title"/>
          </p:nvPr>
        </p:nvSpPr>
        <p:spPr>
          <a:xfrm>
            <a:off x="413582" y="719336"/>
            <a:ext cx="7841417" cy="512927"/>
          </a:xfrm>
        </p:spPr>
        <p:txBody>
          <a:bodyPr/>
          <a:lstStyle/>
          <a:p>
            <a:r>
              <a:rPr lang="en-GB" sz="2800" dirty="0">
                <a:solidFill>
                  <a:srgbClr val="C00000"/>
                </a:solidFill>
              </a:rPr>
              <a:t>What we learned yesterday:</a:t>
            </a:r>
          </a:p>
        </p:txBody>
      </p:sp>
      <p:sp>
        <p:nvSpPr>
          <p:cNvPr id="3" name="Footer Placeholder 2">
            <a:extLst>
              <a:ext uri="{FF2B5EF4-FFF2-40B4-BE49-F238E27FC236}">
                <a16:creationId xmlns:a16="http://schemas.microsoft.com/office/drawing/2014/main" id="{0943563F-CD50-FDE1-C1B9-A0F2869EE9B6}"/>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C7A4537A-BFD7-B6AC-817B-AC9655C77379}"/>
              </a:ext>
            </a:extLst>
          </p:cNvPr>
          <p:cNvSpPr>
            <a:spLocks noGrp="1"/>
          </p:cNvSpPr>
          <p:nvPr>
            <p:ph type="sldNum" sz="quarter" idx="11"/>
          </p:nvPr>
        </p:nvSpPr>
        <p:spPr/>
        <p:txBody>
          <a:bodyPr/>
          <a:lstStyle/>
          <a:p>
            <a:fld id="{E8F1A65C-595C-4736-BF40-F7D31E789466}" type="slidenum">
              <a:rPr lang="en-GB" smtClean="0"/>
              <a:pPr/>
              <a:t>2</a:t>
            </a:fld>
            <a:endParaRPr lang="en-GB" dirty="0"/>
          </a:p>
        </p:txBody>
      </p:sp>
      <p:sp>
        <p:nvSpPr>
          <p:cNvPr id="7" name="Content Placeholder 6">
            <a:extLst>
              <a:ext uri="{FF2B5EF4-FFF2-40B4-BE49-F238E27FC236}">
                <a16:creationId xmlns:a16="http://schemas.microsoft.com/office/drawing/2014/main" id="{1314D89C-F1FA-42A6-7512-A46161A4053C}"/>
              </a:ext>
            </a:extLst>
          </p:cNvPr>
          <p:cNvSpPr txBox="1">
            <a:spLocks noGrp="1"/>
          </p:cNvSpPr>
          <p:nvPr>
            <p:ph sz="quarter" idx="17"/>
          </p:nvPr>
        </p:nvSpPr>
        <p:spPr>
          <a:xfrm>
            <a:off x="413582" y="1536174"/>
            <a:ext cx="9029700" cy="5124480"/>
          </a:xfrm>
          <a:prstGeom prst="rect">
            <a:avLst/>
          </a:prstGeom>
          <a:noFill/>
        </p:spPr>
        <p:txBody>
          <a:bodyPr wrap="square" lIns="0" rtlCol="0">
            <a:spAutoFit/>
          </a:bodyPr>
          <a:lstStyle/>
          <a:p>
            <a:pPr marL="342900" indent="-342900" fontAlgn="base">
              <a:spcBef>
                <a:spcPct val="0"/>
              </a:spcBef>
              <a:spcAft>
                <a:spcPts val="600"/>
              </a:spcAft>
              <a:buClr>
                <a:srgbClr val="B20632"/>
              </a:buClr>
              <a:buFont typeface="Wingdings" panose="05000000000000000000" pitchFamily="2" charset="2"/>
              <a:buChar char="§"/>
            </a:pPr>
            <a:r>
              <a:rPr lang="en-GB" sz="2400" dirty="0">
                <a:solidFill>
                  <a:schemeClr val="tx1">
                    <a:lumMod val="75000"/>
                    <a:lumOff val="25000"/>
                  </a:schemeClr>
                </a:solidFill>
                <a:cs typeface="Arial" charset="0"/>
              </a:rPr>
              <a:t>Culture, both corporate and international</a:t>
            </a: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r>
              <a:rPr lang="en-GB" sz="2400" dirty="0">
                <a:solidFill>
                  <a:schemeClr val="tx1">
                    <a:lumMod val="75000"/>
                    <a:lumOff val="25000"/>
                  </a:schemeClr>
                </a:solidFill>
                <a:cs typeface="Arial" charset="0"/>
              </a:rPr>
              <a:t>ANSOFF Matrix</a:t>
            </a: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r>
              <a:rPr lang="en-GB" sz="2400" dirty="0">
                <a:solidFill>
                  <a:schemeClr val="tx1">
                    <a:lumMod val="75000"/>
                    <a:lumOff val="25000"/>
                  </a:schemeClr>
                </a:solidFill>
                <a:cs typeface="Arial" charset="0"/>
              </a:rPr>
              <a:t>Market Entry</a:t>
            </a: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r>
              <a:rPr lang="en-GB" sz="2400" dirty="0">
                <a:solidFill>
                  <a:schemeClr val="tx1">
                    <a:lumMod val="75000"/>
                    <a:lumOff val="25000"/>
                  </a:schemeClr>
                </a:solidFill>
                <a:cs typeface="Arial" charset="0"/>
              </a:rPr>
              <a:t>M&amp;A and impact of culture</a:t>
            </a: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endParaRPr lang="en-GB" sz="20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endParaRPr lang="en-GB" sz="20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endParaRPr lang="en-GB" sz="20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endParaRPr lang="en-GB" sz="2000" dirty="0">
              <a:solidFill>
                <a:schemeClr val="tx1">
                  <a:lumMod val="75000"/>
                  <a:lumOff val="25000"/>
                </a:schemeClr>
              </a:solidFill>
              <a:cs typeface="Arial" charset="0"/>
            </a:endParaRPr>
          </a:p>
        </p:txBody>
      </p:sp>
    </p:spTree>
    <p:extLst>
      <p:ext uri="{BB962C8B-B14F-4D97-AF65-F5344CB8AC3E}">
        <p14:creationId xmlns:p14="http://schemas.microsoft.com/office/powerpoint/2010/main" val="19594470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83E2B-8D31-0902-CF7D-7EFD6D4872F6}"/>
              </a:ext>
            </a:extLst>
          </p:cNvPr>
          <p:cNvSpPr>
            <a:spLocks noGrp="1"/>
          </p:cNvSpPr>
          <p:nvPr>
            <p:ph type="title"/>
          </p:nvPr>
        </p:nvSpPr>
        <p:spPr/>
        <p:txBody>
          <a:bodyPr/>
          <a:lstStyle/>
          <a:p>
            <a:r>
              <a:rPr lang="en-GB" sz="2800" dirty="0"/>
              <a:t>What is your View ?</a:t>
            </a:r>
          </a:p>
        </p:txBody>
      </p:sp>
      <p:sp>
        <p:nvSpPr>
          <p:cNvPr id="3" name="Footer Placeholder 2">
            <a:extLst>
              <a:ext uri="{FF2B5EF4-FFF2-40B4-BE49-F238E27FC236}">
                <a16:creationId xmlns:a16="http://schemas.microsoft.com/office/drawing/2014/main" id="{EFBE6794-971B-454C-D553-EC9DF5A5F6CB}"/>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203A33C2-A0A3-55ED-EC3D-E03136D961AA}"/>
              </a:ext>
            </a:extLst>
          </p:cNvPr>
          <p:cNvSpPr>
            <a:spLocks noGrp="1"/>
          </p:cNvSpPr>
          <p:nvPr>
            <p:ph type="sldNum" sz="quarter" idx="11"/>
          </p:nvPr>
        </p:nvSpPr>
        <p:spPr/>
        <p:txBody>
          <a:bodyPr/>
          <a:lstStyle/>
          <a:p>
            <a:fld id="{E8F1A65C-595C-4736-BF40-F7D31E789466}" type="slidenum">
              <a:rPr lang="en-GB" smtClean="0"/>
              <a:pPr/>
              <a:t>20</a:t>
            </a:fld>
            <a:endParaRPr lang="en-GB" dirty="0"/>
          </a:p>
        </p:txBody>
      </p:sp>
      <p:sp>
        <p:nvSpPr>
          <p:cNvPr id="5" name="Text Placeholder 4">
            <a:extLst>
              <a:ext uri="{FF2B5EF4-FFF2-40B4-BE49-F238E27FC236}">
                <a16:creationId xmlns:a16="http://schemas.microsoft.com/office/drawing/2014/main" id="{9AC2ED8B-DB88-C5D4-94A8-FA06E6568082}"/>
              </a:ext>
            </a:extLst>
          </p:cNvPr>
          <p:cNvSpPr>
            <a:spLocks noGrp="1"/>
          </p:cNvSpPr>
          <p:nvPr>
            <p:ph type="body" sz="quarter" idx="12"/>
          </p:nvPr>
        </p:nvSpPr>
        <p:spPr/>
        <p:txBody>
          <a:bodyPr/>
          <a:lstStyle/>
          <a:p>
            <a:endParaRPr lang="en-GB"/>
          </a:p>
        </p:txBody>
      </p:sp>
      <p:pic>
        <p:nvPicPr>
          <p:cNvPr id="7" name="Picture 6">
            <a:hlinkClick r:id="rId2"/>
            <a:extLst>
              <a:ext uri="{FF2B5EF4-FFF2-40B4-BE49-F238E27FC236}">
                <a16:creationId xmlns:a16="http://schemas.microsoft.com/office/drawing/2014/main" id="{B651ED12-A98D-0DA0-D06D-042005E92FF0}"/>
              </a:ext>
            </a:extLst>
          </p:cNvPr>
          <p:cNvPicPr>
            <a:picLocks noChangeAspect="1"/>
          </p:cNvPicPr>
          <p:nvPr/>
        </p:nvPicPr>
        <p:blipFill rotWithShape="1">
          <a:blip r:embed="rId3"/>
          <a:srcRect t="9489" r="1398" b="6925"/>
          <a:stretch/>
        </p:blipFill>
        <p:spPr>
          <a:xfrm>
            <a:off x="413582" y="2246100"/>
            <a:ext cx="5267053" cy="2790580"/>
          </a:xfrm>
          <a:prstGeom prst="rect">
            <a:avLst/>
          </a:prstGeom>
        </p:spPr>
      </p:pic>
      <p:pic>
        <p:nvPicPr>
          <p:cNvPr id="8" name="Picture 7">
            <a:hlinkClick r:id="rId4"/>
            <a:extLst>
              <a:ext uri="{FF2B5EF4-FFF2-40B4-BE49-F238E27FC236}">
                <a16:creationId xmlns:a16="http://schemas.microsoft.com/office/drawing/2014/main" id="{E0F33580-312B-DC16-3E31-77080807833B}"/>
              </a:ext>
            </a:extLst>
          </p:cNvPr>
          <p:cNvPicPr>
            <a:picLocks noChangeAspect="1"/>
          </p:cNvPicPr>
          <p:nvPr/>
        </p:nvPicPr>
        <p:blipFill rotWithShape="1">
          <a:blip r:embed="rId5"/>
          <a:srcRect l="12849" t="10580" r="12577" b="6925"/>
          <a:stretch/>
        </p:blipFill>
        <p:spPr>
          <a:xfrm>
            <a:off x="6367141" y="2351314"/>
            <a:ext cx="3884002" cy="2685365"/>
          </a:xfrm>
          <a:prstGeom prst="rect">
            <a:avLst/>
          </a:prstGeom>
        </p:spPr>
      </p:pic>
    </p:spTree>
    <p:extLst>
      <p:ext uri="{BB962C8B-B14F-4D97-AF65-F5344CB8AC3E}">
        <p14:creationId xmlns:p14="http://schemas.microsoft.com/office/powerpoint/2010/main" val="35005148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D116C-D56D-6675-C86D-9D7A067DFB9C}"/>
              </a:ext>
            </a:extLst>
          </p:cNvPr>
          <p:cNvSpPr>
            <a:spLocks noGrp="1"/>
          </p:cNvSpPr>
          <p:nvPr>
            <p:ph type="title"/>
          </p:nvPr>
        </p:nvSpPr>
        <p:spPr/>
        <p:txBody>
          <a:bodyPr/>
          <a:lstStyle/>
          <a:p>
            <a:r>
              <a:rPr lang="en-GB" sz="2800" dirty="0"/>
              <a:t>An Evolving Situation</a:t>
            </a:r>
          </a:p>
        </p:txBody>
      </p:sp>
      <p:sp>
        <p:nvSpPr>
          <p:cNvPr id="3" name="Footer Placeholder 2">
            <a:extLst>
              <a:ext uri="{FF2B5EF4-FFF2-40B4-BE49-F238E27FC236}">
                <a16:creationId xmlns:a16="http://schemas.microsoft.com/office/drawing/2014/main" id="{3466DBF8-C36C-86BA-EDC0-FDDEE40D3340}"/>
              </a:ext>
            </a:extLst>
          </p:cNvPr>
          <p:cNvSpPr>
            <a:spLocks noGrp="1"/>
          </p:cNvSpPr>
          <p:nvPr>
            <p:ph type="ftr" sz="quarter" idx="10"/>
          </p:nvPr>
        </p:nvSpPr>
        <p:spPr>
          <a:xfrm>
            <a:off x="413582" y="6330949"/>
            <a:ext cx="7391475" cy="365125"/>
          </a:xfr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a:ea typeface="+mn-ea"/>
                <a:cs typeface="+mn-cs"/>
              </a:rPr>
              <a:t>Ref: </a:t>
            </a:r>
            <a:r>
              <a:rPr kumimoji="0" lang="en-US" sz="1000" b="0" i="0" u="none" strike="noStrike" kern="1200" cap="none" spc="0" normalizeH="0" baseline="0" noProof="0" dirty="0">
                <a:ln>
                  <a:noFill/>
                </a:ln>
                <a:solidFill>
                  <a:prstClr val="black"/>
                </a:solidFill>
                <a:effectLst/>
                <a:uLnTx/>
                <a:uFillTx/>
                <a:latin typeface="Calibri"/>
                <a:ea typeface="+mn-ea"/>
                <a:cs typeface="+mn-cs"/>
                <a:hlinkClick r:id="rId2"/>
              </a:rPr>
              <a:t>BlackRock CEO Larry Fink Says All Investors Will Soon Use ESG Metrics (businessinsider.com)</a:t>
            </a:r>
            <a:r>
              <a:rPr kumimoji="0" lang="en-US" sz="1000" b="0" i="0" u="none" strike="noStrike" kern="1200" cap="none" spc="0" normalizeH="0" baseline="0" noProof="0" dirty="0">
                <a:ln>
                  <a:noFill/>
                </a:ln>
                <a:solidFill>
                  <a:prstClr val="black"/>
                </a:solidFill>
                <a:effectLst/>
                <a:uLnTx/>
                <a:uFillTx/>
                <a:latin typeface="Calibri"/>
                <a:ea typeface="+mn-ea"/>
                <a:cs typeface="+mn-cs"/>
              </a:rPr>
              <a:t>    Accessed Date 27</a:t>
            </a:r>
            <a:r>
              <a:rPr kumimoji="0" lang="en-US" sz="1000" b="0" i="0" u="none" strike="noStrike" kern="1200" cap="none" spc="0" normalizeH="0" baseline="30000" noProof="0" dirty="0">
                <a:ln>
                  <a:noFill/>
                </a:ln>
                <a:solidFill>
                  <a:prstClr val="black"/>
                </a:solidFill>
                <a:effectLst/>
                <a:uLnTx/>
                <a:uFillTx/>
                <a:latin typeface="Calibri"/>
                <a:ea typeface="+mn-ea"/>
                <a:cs typeface="+mn-cs"/>
              </a:rPr>
              <a:t>th</a:t>
            </a:r>
            <a:r>
              <a:rPr kumimoji="0" lang="en-US" sz="1000" b="0" i="0" u="none" strike="noStrike" kern="1200" cap="none" spc="0" normalizeH="0" baseline="0" noProof="0" dirty="0">
                <a:ln>
                  <a:noFill/>
                </a:ln>
                <a:solidFill>
                  <a:prstClr val="black"/>
                </a:solidFill>
                <a:effectLst/>
                <a:uLnTx/>
                <a:uFillTx/>
                <a:latin typeface="Calibri"/>
                <a:ea typeface="+mn-ea"/>
                <a:cs typeface="+mn-cs"/>
              </a:rPr>
              <a:t> June 2022</a:t>
            </a:r>
            <a:endParaRPr kumimoji="0" lang="en-GB" sz="1000" b="0" i="0" u="none" strike="noStrike" kern="1200" cap="none" spc="0" normalizeH="0" baseline="0" noProof="0" dirty="0">
              <a:ln>
                <a:noFill/>
              </a:ln>
              <a:solidFill>
                <a:prstClr val="black"/>
              </a:solidFill>
              <a:effectLst/>
              <a:uLnTx/>
              <a:uFillTx/>
              <a:latin typeface="Calibri"/>
              <a:ea typeface="+mn-ea"/>
              <a:cs typeface="+mn-cs"/>
            </a:endParaRPr>
          </a:p>
          <a:p>
            <a:endParaRPr lang="en-GB" dirty="0"/>
          </a:p>
        </p:txBody>
      </p:sp>
      <p:sp>
        <p:nvSpPr>
          <p:cNvPr id="4" name="Slide Number Placeholder 3">
            <a:extLst>
              <a:ext uri="{FF2B5EF4-FFF2-40B4-BE49-F238E27FC236}">
                <a16:creationId xmlns:a16="http://schemas.microsoft.com/office/drawing/2014/main" id="{9204EE5C-A973-403C-332D-46BEBC7F0749}"/>
              </a:ext>
            </a:extLst>
          </p:cNvPr>
          <p:cNvSpPr>
            <a:spLocks noGrp="1"/>
          </p:cNvSpPr>
          <p:nvPr>
            <p:ph type="sldNum" sz="quarter" idx="11"/>
          </p:nvPr>
        </p:nvSpPr>
        <p:spPr/>
        <p:txBody>
          <a:bodyPr/>
          <a:lstStyle/>
          <a:p>
            <a:fld id="{E8F1A65C-595C-4736-BF40-F7D31E789466}" type="slidenum">
              <a:rPr lang="en-GB" smtClean="0"/>
              <a:pPr/>
              <a:t>21</a:t>
            </a:fld>
            <a:endParaRPr lang="en-GB" dirty="0"/>
          </a:p>
        </p:txBody>
      </p:sp>
      <p:sp>
        <p:nvSpPr>
          <p:cNvPr id="5" name="Text Placeholder 4">
            <a:extLst>
              <a:ext uri="{FF2B5EF4-FFF2-40B4-BE49-F238E27FC236}">
                <a16:creationId xmlns:a16="http://schemas.microsoft.com/office/drawing/2014/main" id="{B990EA6B-1469-03EB-DA4E-65FF5A50D677}"/>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C849191D-AA7D-DEB5-E3B6-77200AF2D011}"/>
              </a:ext>
            </a:extLst>
          </p:cNvPr>
          <p:cNvSpPr>
            <a:spLocks noGrp="1"/>
          </p:cNvSpPr>
          <p:nvPr>
            <p:ph sz="quarter" idx="17"/>
          </p:nvPr>
        </p:nvSpPr>
        <p:spPr/>
        <p:txBody>
          <a:bodyPr/>
          <a:lstStyle/>
          <a:p>
            <a:pPr marL="0" marR="0" lvl="0" indent="0" algn="l" defTabSz="685800" rtl="0" eaLnBrk="1" fontAlgn="auto" latinLnBrk="0" hangingPunct="1">
              <a:lnSpc>
                <a:spcPct val="100000"/>
              </a:lnSpc>
              <a:spcBef>
                <a:spcPts val="0"/>
              </a:spcBef>
              <a:spcAft>
                <a:spcPts val="600"/>
              </a:spcAft>
              <a:buClrTx/>
              <a:buSzTx/>
              <a:buFontTx/>
              <a:buNone/>
              <a:tabLst/>
              <a:defRPr/>
            </a:pPr>
            <a:r>
              <a:rPr kumimoji="0" lang="en-GB" sz="2800" b="1" i="0" u="none" strike="noStrike" kern="1200" cap="none" spc="0" normalizeH="0" baseline="0" noProof="0" dirty="0">
                <a:ln>
                  <a:noFill/>
                </a:ln>
                <a:solidFill>
                  <a:srgbClr val="58595B"/>
                </a:solidFill>
                <a:effectLst/>
                <a:uLnTx/>
                <a:uFillTx/>
                <a:latin typeface="Calibri"/>
                <a:ea typeface="+mn-ea"/>
                <a:cs typeface="+mn-cs"/>
              </a:rPr>
              <a:t>“Within the next 5 years all investors will measure a company's impact on society, government, and the environment to determine its worth”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000" b="0" i="1" u="none" strike="noStrike" kern="1200" cap="none" spc="0" normalizeH="0" baseline="0" noProof="0" dirty="0">
                <a:ln>
                  <a:noFill/>
                </a:ln>
                <a:solidFill>
                  <a:srgbClr val="58595B">
                    <a:alpha val="60000"/>
                  </a:srgbClr>
                </a:solidFill>
                <a:effectLst/>
                <a:uLnTx/>
                <a:uFillTx/>
                <a:latin typeface="Calibri"/>
                <a:ea typeface="+mn-ea"/>
                <a:cs typeface="+mn-cs"/>
              </a:rPr>
              <a:t>-</a:t>
            </a:r>
            <a:r>
              <a:rPr kumimoji="0" lang="en-GB" sz="2000" b="1" i="1" u="none" strike="noStrike" kern="1200" cap="none" spc="0" normalizeH="0" baseline="0" noProof="0" dirty="0">
                <a:ln>
                  <a:noFill/>
                </a:ln>
                <a:solidFill>
                  <a:srgbClr val="58595B">
                    <a:alpha val="60000"/>
                  </a:srgbClr>
                </a:solidFill>
                <a:effectLst/>
                <a:uLnTx/>
                <a:uFillTx/>
                <a:latin typeface="Calibri"/>
                <a:ea typeface="+mn-ea"/>
                <a:cs typeface="+mn-cs"/>
              </a:rPr>
              <a:t> </a:t>
            </a:r>
            <a:r>
              <a:rPr kumimoji="0" lang="en-GB" sz="2000" b="0" i="1" u="none" strike="noStrike" kern="1200" cap="none" spc="0" normalizeH="0" baseline="0" noProof="0" dirty="0">
                <a:ln>
                  <a:noFill/>
                </a:ln>
                <a:solidFill>
                  <a:srgbClr val="58595B">
                    <a:alpha val="60000"/>
                  </a:srgbClr>
                </a:solidFill>
                <a:effectLst/>
                <a:uLnTx/>
                <a:uFillTx/>
                <a:latin typeface="Calibri"/>
                <a:ea typeface="+mn-ea"/>
                <a:cs typeface="+mn-cs"/>
              </a:rPr>
              <a:t>Larry Fink, BlackRock CEO </a:t>
            </a:r>
            <a:endParaRPr kumimoji="0" lang="en-GB" sz="1600" b="0" i="1" u="none" strike="noStrike" kern="1200" cap="none" spc="0" normalizeH="0" baseline="0" noProof="0" dirty="0">
              <a:ln>
                <a:noFill/>
              </a:ln>
              <a:solidFill>
                <a:srgbClr val="58595B">
                  <a:alpha val="60000"/>
                </a:srgbClr>
              </a:solidFill>
              <a:effectLst/>
              <a:uLnTx/>
              <a:uFillTx/>
              <a:latin typeface="Arial" panose="020B0604020202020204" pitchFamily="34" charset="0"/>
              <a:ea typeface="+mn-ea"/>
              <a:cs typeface="+mn-cs"/>
            </a:endParaRPr>
          </a:p>
          <a:p>
            <a:endParaRPr lang="en-GB" dirty="0"/>
          </a:p>
        </p:txBody>
      </p:sp>
      <p:pic>
        <p:nvPicPr>
          <p:cNvPr id="7" name="Picture 2" descr="Communications materials – United Nations Sustainable Development">
            <a:extLst>
              <a:ext uri="{FF2B5EF4-FFF2-40B4-BE49-F238E27FC236}">
                <a16:creationId xmlns:a16="http://schemas.microsoft.com/office/drawing/2014/main" id="{F45AF9DC-1CF2-E287-ADFC-C8A1B4EC815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5964" y="3780180"/>
            <a:ext cx="1056582" cy="90690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A9316DA8-87AC-3758-B38A-A7F725DF9B4B}"/>
              </a:ext>
            </a:extLst>
          </p:cNvPr>
          <p:cNvSpPr txBox="1"/>
          <p:nvPr/>
        </p:nvSpPr>
        <p:spPr>
          <a:xfrm>
            <a:off x="413582" y="5050544"/>
            <a:ext cx="217582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b="1" dirty="0">
                <a:solidFill>
                  <a:schemeClr val="accent2"/>
                </a:solidFill>
                <a:cs typeface="Calibri"/>
              </a:rPr>
              <a:t>UN SDGs are driving a global commitment to sustainability </a:t>
            </a:r>
            <a:endParaRPr lang="en-US" sz="1200" dirty="0">
              <a:solidFill>
                <a:schemeClr val="accent2"/>
              </a:solidFill>
            </a:endParaRPr>
          </a:p>
        </p:txBody>
      </p:sp>
      <p:sp>
        <p:nvSpPr>
          <p:cNvPr id="9" name="TextBox 8">
            <a:extLst>
              <a:ext uri="{FF2B5EF4-FFF2-40B4-BE49-F238E27FC236}">
                <a16:creationId xmlns:a16="http://schemas.microsoft.com/office/drawing/2014/main" id="{F96CC369-E9BD-B0A7-899D-36702D8F7EA6}"/>
              </a:ext>
            </a:extLst>
          </p:cNvPr>
          <p:cNvSpPr txBox="1"/>
          <p:nvPr/>
        </p:nvSpPr>
        <p:spPr>
          <a:xfrm>
            <a:off x="2875291" y="5019969"/>
            <a:ext cx="209428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b="1" dirty="0">
                <a:solidFill>
                  <a:schemeClr val="accent2"/>
                </a:solidFill>
                <a:cs typeface="Calibri"/>
              </a:rPr>
              <a:t>COVID-19 has spurred economic upheaval and The Great Reset </a:t>
            </a:r>
            <a:endParaRPr lang="en-US" sz="1200" dirty="0">
              <a:solidFill>
                <a:schemeClr val="accent2"/>
              </a:solidFill>
            </a:endParaRPr>
          </a:p>
        </p:txBody>
      </p:sp>
      <p:sp>
        <p:nvSpPr>
          <p:cNvPr id="10" name="TextBox 9">
            <a:extLst>
              <a:ext uri="{FF2B5EF4-FFF2-40B4-BE49-F238E27FC236}">
                <a16:creationId xmlns:a16="http://schemas.microsoft.com/office/drawing/2014/main" id="{1C2A9678-E582-093B-8DBA-082F866988F5}"/>
              </a:ext>
            </a:extLst>
          </p:cNvPr>
          <p:cNvSpPr txBox="1"/>
          <p:nvPr/>
        </p:nvSpPr>
        <p:spPr>
          <a:xfrm>
            <a:off x="8285495" y="5050544"/>
            <a:ext cx="1840348" cy="4247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90000"/>
              </a:lnSpc>
            </a:pPr>
            <a:r>
              <a:rPr lang="en-US" sz="1200" b="1" dirty="0">
                <a:solidFill>
                  <a:schemeClr val="accent2"/>
                </a:solidFill>
              </a:rPr>
              <a:t>Climate change is driving corporate strategy </a:t>
            </a:r>
            <a:endParaRPr lang="en-US" sz="1200" b="1" dirty="0">
              <a:solidFill>
                <a:schemeClr val="accent2"/>
              </a:solidFill>
              <a:cs typeface="Calibri"/>
            </a:endParaRPr>
          </a:p>
        </p:txBody>
      </p:sp>
      <p:sp>
        <p:nvSpPr>
          <p:cNvPr id="11" name="TextBox 10">
            <a:extLst>
              <a:ext uri="{FF2B5EF4-FFF2-40B4-BE49-F238E27FC236}">
                <a16:creationId xmlns:a16="http://schemas.microsoft.com/office/drawing/2014/main" id="{44A6D9B3-AC04-397C-0575-A7F689DE1463}"/>
              </a:ext>
            </a:extLst>
          </p:cNvPr>
          <p:cNvSpPr txBox="1"/>
          <p:nvPr/>
        </p:nvSpPr>
        <p:spPr>
          <a:xfrm>
            <a:off x="5847296" y="5049323"/>
            <a:ext cx="1359512" cy="4247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90000"/>
              </a:lnSpc>
            </a:pPr>
            <a:r>
              <a:rPr lang="en-US" sz="1200" b="1" dirty="0">
                <a:solidFill>
                  <a:schemeClr val="accent2"/>
                </a:solidFill>
                <a:cs typeface="Calibri"/>
              </a:rPr>
              <a:t>Inequality is driving activism </a:t>
            </a:r>
          </a:p>
        </p:txBody>
      </p:sp>
      <p:grpSp>
        <p:nvGrpSpPr>
          <p:cNvPr id="12" name="Group 11">
            <a:extLst>
              <a:ext uri="{FF2B5EF4-FFF2-40B4-BE49-F238E27FC236}">
                <a16:creationId xmlns:a16="http://schemas.microsoft.com/office/drawing/2014/main" id="{40F00CE2-CFDD-4126-2C5F-5C9EBAD1B35B}"/>
              </a:ext>
            </a:extLst>
          </p:cNvPr>
          <p:cNvGrpSpPr/>
          <p:nvPr/>
        </p:nvGrpSpPr>
        <p:grpSpPr>
          <a:xfrm>
            <a:off x="8686256" y="3921678"/>
            <a:ext cx="1249660" cy="623904"/>
            <a:chOff x="4273119" y="4875982"/>
            <a:chExt cx="1653631" cy="1017253"/>
          </a:xfrm>
        </p:grpSpPr>
        <p:pic>
          <p:nvPicPr>
            <p:cNvPr id="13" name="Picture 14" descr="Logo&#10;&#10;Description automatically generated">
              <a:extLst>
                <a:ext uri="{FF2B5EF4-FFF2-40B4-BE49-F238E27FC236}">
                  <a16:creationId xmlns:a16="http://schemas.microsoft.com/office/drawing/2014/main" id="{5D8FFE74-C5E2-73BA-EBF3-295CFAB961E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273119" y="5293587"/>
              <a:ext cx="1653631" cy="599648"/>
            </a:xfrm>
            <a:prstGeom prst="rect">
              <a:avLst/>
            </a:prstGeom>
          </p:spPr>
        </p:pic>
        <p:pic>
          <p:nvPicPr>
            <p:cNvPr id="14" name="Picture 18" descr="Logo&#10;&#10;Description automatically generated">
              <a:extLst>
                <a:ext uri="{FF2B5EF4-FFF2-40B4-BE49-F238E27FC236}">
                  <a16:creationId xmlns:a16="http://schemas.microsoft.com/office/drawing/2014/main" id="{94FE05C7-8992-ACAC-FBA5-B13C5143E93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442923" y="4875982"/>
              <a:ext cx="1244573" cy="492191"/>
            </a:xfrm>
            <a:prstGeom prst="rect">
              <a:avLst/>
            </a:prstGeom>
          </p:spPr>
        </p:pic>
      </p:grpSp>
      <p:grpSp>
        <p:nvGrpSpPr>
          <p:cNvPr id="15" name="Group 14">
            <a:extLst>
              <a:ext uri="{FF2B5EF4-FFF2-40B4-BE49-F238E27FC236}">
                <a16:creationId xmlns:a16="http://schemas.microsoft.com/office/drawing/2014/main" id="{320A7575-307E-F174-CBBB-D1AABB97E4E6}"/>
              </a:ext>
            </a:extLst>
          </p:cNvPr>
          <p:cNvGrpSpPr/>
          <p:nvPr/>
        </p:nvGrpSpPr>
        <p:grpSpPr>
          <a:xfrm>
            <a:off x="5924859" y="3905260"/>
            <a:ext cx="1208047" cy="609041"/>
            <a:chOff x="1047015" y="4108206"/>
            <a:chExt cx="2026471" cy="1258832"/>
          </a:xfrm>
        </p:grpSpPr>
        <p:pic>
          <p:nvPicPr>
            <p:cNvPr id="16" name="Picture 4" descr="Black Lives Matter | San Diego Mesa College">
              <a:extLst>
                <a:ext uri="{FF2B5EF4-FFF2-40B4-BE49-F238E27FC236}">
                  <a16:creationId xmlns:a16="http://schemas.microsoft.com/office/drawing/2014/main" id="{15465CB6-689B-929F-6C39-B514AFE92252}"/>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1944795" y="4187195"/>
              <a:ext cx="1110564" cy="63981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Home - ShareAction">
              <a:extLst>
                <a:ext uri="{FF2B5EF4-FFF2-40B4-BE49-F238E27FC236}">
                  <a16:creationId xmlns:a16="http://schemas.microsoft.com/office/drawing/2014/main" id="{4C7D9B23-B6A0-A267-E48F-D1B1D3BAD2D4}"/>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047015" y="5095523"/>
              <a:ext cx="2026471" cy="27151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8" descr="MeToo's Twitter gatekeepers power a people's campaign in India | News India  Times">
              <a:extLst>
                <a:ext uri="{FF2B5EF4-FFF2-40B4-BE49-F238E27FC236}">
                  <a16:creationId xmlns:a16="http://schemas.microsoft.com/office/drawing/2014/main" id="{A1BEAD5C-3B19-97A8-772D-BDD8480B55F5}"/>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047016" y="4108206"/>
              <a:ext cx="767376" cy="767376"/>
            </a:xfrm>
            <a:prstGeom prst="rect">
              <a:avLst/>
            </a:prstGeom>
            <a:noFill/>
            <a:extLst>
              <a:ext uri="{909E8E84-426E-40DD-AFC4-6F175D3DCCD1}">
                <a14:hiddenFill xmlns:a14="http://schemas.microsoft.com/office/drawing/2010/main">
                  <a:solidFill>
                    <a:srgbClr val="FFFFFF"/>
                  </a:solidFill>
                </a14:hiddenFill>
              </a:ext>
            </a:extLst>
          </p:spPr>
        </p:pic>
      </p:grpSp>
      <p:pic>
        <p:nvPicPr>
          <p:cNvPr id="19" name="Picture 18" descr="A picture containing plant&#10;&#10;Description automatically generated">
            <a:extLst>
              <a:ext uri="{FF2B5EF4-FFF2-40B4-BE49-F238E27FC236}">
                <a16:creationId xmlns:a16="http://schemas.microsoft.com/office/drawing/2014/main" id="{16EF0929-AFEB-472A-95EC-8EE6B8CFFB79}"/>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3288572" y="3732473"/>
            <a:ext cx="954616" cy="954616"/>
          </a:xfrm>
          <a:prstGeom prst="rect">
            <a:avLst/>
          </a:prstGeom>
        </p:spPr>
      </p:pic>
    </p:spTree>
    <p:extLst>
      <p:ext uri="{BB962C8B-B14F-4D97-AF65-F5344CB8AC3E}">
        <p14:creationId xmlns:p14="http://schemas.microsoft.com/office/powerpoint/2010/main" val="39254826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1CF04-A79B-9218-149A-276F286FEA90}"/>
              </a:ext>
            </a:extLst>
          </p:cNvPr>
          <p:cNvSpPr>
            <a:spLocks noGrp="1"/>
          </p:cNvSpPr>
          <p:nvPr>
            <p:ph type="title"/>
          </p:nvPr>
        </p:nvSpPr>
        <p:spPr/>
        <p:txBody>
          <a:bodyPr/>
          <a:lstStyle/>
          <a:p>
            <a:r>
              <a:rPr lang="en-GB" sz="2800" dirty="0"/>
              <a:t>Exercise in Pairs</a:t>
            </a:r>
          </a:p>
        </p:txBody>
      </p:sp>
      <p:sp>
        <p:nvSpPr>
          <p:cNvPr id="3" name="Footer Placeholder 2">
            <a:extLst>
              <a:ext uri="{FF2B5EF4-FFF2-40B4-BE49-F238E27FC236}">
                <a16:creationId xmlns:a16="http://schemas.microsoft.com/office/drawing/2014/main" id="{18339028-8FB7-1894-5F2F-5922A2AF4C3C}"/>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36F73ED4-ABCC-297D-EBE0-CC0BFE00AF24}"/>
              </a:ext>
            </a:extLst>
          </p:cNvPr>
          <p:cNvSpPr>
            <a:spLocks noGrp="1"/>
          </p:cNvSpPr>
          <p:nvPr>
            <p:ph type="sldNum" sz="quarter" idx="11"/>
          </p:nvPr>
        </p:nvSpPr>
        <p:spPr/>
        <p:txBody>
          <a:bodyPr/>
          <a:lstStyle/>
          <a:p>
            <a:fld id="{E8F1A65C-595C-4736-BF40-F7D31E789466}" type="slidenum">
              <a:rPr lang="en-GB" smtClean="0"/>
              <a:pPr/>
              <a:t>22</a:t>
            </a:fld>
            <a:endParaRPr lang="en-GB" dirty="0"/>
          </a:p>
        </p:txBody>
      </p:sp>
      <p:sp>
        <p:nvSpPr>
          <p:cNvPr id="5" name="Text Placeholder 4">
            <a:extLst>
              <a:ext uri="{FF2B5EF4-FFF2-40B4-BE49-F238E27FC236}">
                <a16:creationId xmlns:a16="http://schemas.microsoft.com/office/drawing/2014/main" id="{967B04C0-9317-FB5B-4FB8-C7A584314134}"/>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0AB8C2A3-96E0-0D78-0596-A847DCABA2C6}"/>
              </a:ext>
            </a:extLst>
          </p:cNvPr>
          <p:cNvSpPr>
            <a:spLocks noGrp="1"/>
          </p:cNvSpPr>
          <p:nvPr>
            <p:ph sz="quarter" idx="17"/>
          </p:nvPr>
        </p:nvSpPr>
        <p:spPr/>
        <p:txBody>
          <a:bodyPr/>
          <a:lstStyle/>
          <a:p>
            <a:pPr marL="0" indent="0">
              <a:buNone/>
            </a:pPr>
            <a:r>
              <a:rPr lang="en-GB" sz="2400" dirty="0"/>
              <a:t>Take 10 minutes to consider the following:</a:t>
            </a:r>
          </a:p>
          <a:p>
            <a:pPr lvl="1"/>
            <a:endParaRPr lang="en-GB" sz="2400" dirty="0"/>
          </a:p>
          <a:p>
            <a:pPr lvl="1"/>
            <a:r>
              <a:rPr lang="en-GB" sz="2400" b="0" dirty="0"/>
              <a:t>When did you become aware of CSR and ESG ?</a:t>
            </a:r>
          </a:p>
          <a:p>
            <a:pPr lvl="1"/>
            <a:endParaRPr lang="en-GB" sz="2400" b="0" dirty="0"/>
          </a:p>
          <a:p>
            <a:pPr lvl="1"/>
            <a:r>
              <a:rPr lang="en-GB" sz="2400" b="0" dirty="0"/>
              <a:t>What has raised that awareness in recent year ?</a:t>
            </a:r>
          </a:p>
          <a:p>
            <a:endParaRPr lang="en-GB" dirty="0"/>
          </a:p>
        </p:txBody>
      </p:sp>
    </p:spTree>
    <p:extLst>
      <p:ext uri="{BB962C8B-B14F-4D97-AF65-F5344CB8AC3E}">
        <p14:creationId xmlns:p14="http://schemas.microsoft.com/office/powerpoint/2010/main" val="26204171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01EB1-E546-D7A5-0097-28AD6470F408}"/>
              </a:ext>
            </a:extLst>
          </p:cNvPr>
          <p:cNvSpPr>
            <a:spLocks noGrp="1"/>
          </p:cNvSpPr>
          <p:nvPr>
            <p:ph type="title"/>
          </p:nvPr>
        </p:nvSpPr>
        <p:spPr/>
        <p:txBody>
          <a:bodyPr/>
          <a:lstStyle/>
          <a:p>
            <a:r>
              <a:rPr lang="en-GB" sz="2800" dirty="0"/>
              <a:t>Environmental, Social and Governance  (ESG)</a:t>
            </a:r>
          </a:p>
        </p:txBody>
      </p:sp>
      <p:sp>
        <p:nvSpPr>
          <p:cNvPr id="3" name="Footer Placeholder 2">
            <a:extLst>
              <a:ext uri="{FF2B5EF4-FFF2-40B4-BE49-F238E27FC236}">
                <a16:creationId xmlns:a16="http://schemas.microsoft.com/office/drawing/2014/main" id="{F80F7358-BC83-7E7A-2A36-4F841A4C7987}"/>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9E3A7B58-9555-B086-A284-E6517034A765}"/>
              </a:ext>
            </a:extLst>
          </p:cNvPr>
          <p:cNvSpPr>
            <a:spLocks noGrp="1"/>
          </p:cNvSpPr>
          <p:nvPr>
            <p:ph type="sldNum" sz="quarter" idx="11"/>
          </p:nvPr>
        </p:nvSpPr>
        <p:spPr/>
        <p:txBody>
          <a:bodyPr/>
          <a:lstStyle/>
          <a:p>
            <a:fld id="{E8F1A65C-595C-4736-BF40-F7D31E789466}" type="slidenum">
              <a:rPr lang="en-GB" smtClean="0"/>
              <a:pPr/>
              <a:t>23</a:t>
            </a:fld>
            <a:endParaRPr lang="en-GB" dirty="0"/>
          </a:p>
        </p:txBody>
      </p:sp>
      <p:sp>
        <p:nvSpPr>
          <p:cNvPr id="5" name="Text Placeholder 4">
            <a:extLst>
              <a:ext uri="{FF2B5EF4-FFF2-40B4-BE49-F238E27FC236}">
                <a16:creationId xmlns:a16="http://schemas.microsoft.com/office/drawing/2014/main" id="{090A812F-CFC6-C75C-BE86-4B0298A23693}"/>
              </a:ext>
            </a:extLst>
          </p:cNvPr>
          <p:cNvSpPr>
            <a:spLocks noGrp="1"/>
          </p:cNvSpPr>
          <p:nvPr>
            <p:ph type="body" sz="quarter" idx="12"/>
          </p:nvPr>
        </p:nvSpPr>
        <p:spPr/>
        <p:txBody>
          <a:bodyPr/>
          <a:lstStyle/>
          <a:p>
            <a:endParaRPr lang="en-GB"/>
          </a:p>
        </p:txBody>
      </p:sp>
      <p:graphicFrame>
        <p:nvGraphicFramePr>
          <p:cNvPr id="7" name="Diagram 6">
            <a:extLst>
              <a:ext uri="{FF2B5EF4-FFF2-40B4-BE49-F238E27FC236}">
                <a16:creationId xmlns:a16="http://schemas.microsoft.com/office/drawing/2014/main" id="{0E28BF09-233F-3A44-946C-0866B5D954D2}"/>
              </a:ext>
            </a:extLst>
          </p:cNvPr>
          <p:cNvGraphicFramePr/>
          <p:nvPr>
            <p:extLst>
              <p:ext uri="{D42A27DB-BD31-4B8C-83A1-F6EECF244321}">
                <p14:modId xmlns:p14="http://schemas.microsoft.com/office/powerpoint/2010/main" val="3073489596"/>
              </p:ext>
            </p:extLst>
          </p:nvPr>
        </p:nvGraphicFramePr>
        <p:xfrm>
          <a:off x="2865664" y="1327049"/>
          <a:ext cx="7283906" cy="48723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a:extLst>
              <a:ext uri="{FF2B5EF4-FFF2-40B4-BE49-F238E27FC236}">
                <a16:creationId xmlns:a16="http://schemas.microsoft.com/office/drawing/2014/main" id="{1E689AAC-269E-181D-DA2F-E54C5C87EE48}"/>
              </a:ext>
            </a:extLst>
          </p:cNvPr>
          <p:cNvSpPr txBox="1"/>
          <p:nvPr/>
        </p:nvSpPr>
        <p:spPr>
          <a:xfrm>
            <a:off x="289560" y="1584093"/>
            <a:ext cx="3947704" cy="5211683"/>
          </a:xfrm>
          <a:prstGeom prst="rect">
            <a:avLst/>
          </a:prstGeom>
          <a:noFill/>
        </p:spPr>
        <p:txBody>
          <a:bodyPr wrap="square">
            <a:spAutoFit/>
          </a:bodyPr>
          <a:lstStyle/>
          <a:p>
            <a:pPr marL="180975" lvl="1" indent="-180975">
              <a:spcAft>
                <a:spcPts val="800"/>
              </a:spcAft>
              <a:buClr>
                <a:schemeClr val="accent1"/>
              </a:buClr>
              <a:buFont typeface="Arial" panose="020B0604020202020204" pitchFamily="34" charset="0"/>
              <a:buChar char="•"/>
            </a:pPr>
            <a:r>
              <a:rPr lang="en-US" dirty="0"/>
              <a:t>ESG addresses many topics and stakeholders.</a:t>
            </a:r>
          </a:p>
          <a:p>
            <a:pPr marL="180975" lvl="1" indent="-180975">
              <a:spcAft>
                <a:spcPts val="800"/>
              </a:spcAft>
              <a:buClr>
                <a:schemeClr val="accent1"/>
              </a:buClr>
              <a:buFont typeface="Arial" panose="020B0604020202020204" pitchFamily="34" charset="0"/>
              <a:buChar char="•"/>
            </a:pPr>
            <a:endParaRPr lang="en-US" dirty="0"/>
          </a:p>
          <a:p>
            <a:pPr marL="180975" lvl="1" indent="-180975">
              <a:spcAft>
                <a:spcPts val="800"/>
              </a:spcAft>
              <a:buClr>
                <a:schemeClr val="accent1"/>
              </a:buClr>
              <a:buFont typeface="Arial" panose="020B0604020202020204" pitchFamily="34" charset="0"/>
              <a:buChar char="•"/>
            </a:pPr>
            <a:r>
              <a:rPr lang="en-US" dirty="0"/>
              <a:t>ESG represents the company’s efforts to systematically assess, manage, and monitor risks of material potential impact to the strategic and financial decisions of the company.   </a:t>
            </a:r>
          </a:p>
          <a:p>
            <a:pPr marL="180975" lvl="1" indent="-180975">
              <a:spcAft>
                <a:spcPts val="800"/>
              </a:spcAft>
              <a:buClr>
                <a:schemeClr val="accent1"/>
              </a:buClr>
              <a:buFont typeface="Arial" panose="020B0604020202020204" pitchFamily="34" charset="0"/>
              <a:buChar char="•"/>
            </a:pPr>
            <a:endParaRPr lang="en-US" dirty="0"/>
          </a:p>
          <a:p>
            <a:pPr marL="180975" lvl="1" indent="-180975">
              <a:spcAft>
                <a:spcPts val="800"/>
              </a:spcAft>
              <a:buClr>
                <a:schemeClr val="accent1"/>
              </a:buClr>
              <a:buFont typeface="Arial" panose="020B0604020202020204" pitchFamily="34" charset="0"/>
              <a:buChar char="•"/>
            </a:pPr>
            <a:r>
              <a:rPr lang="en-US" dirty="0"/>
              <a:t>The term ESG is often used as a synonym for sustainability, CSR, public relations, social investment, or environmental compliance. While some of these elements may factor into an ESG program, at the center of ESG is the management of risk and the preservation of shareholder value.</a:t>
            </a:r>
          </a:p>
        </p:txBody>
      </p:sp>
    </p:spTree>
    <p:extLst>
      <p:ext uri="{BB962C8B-B14F-4D97-AF65-F5344CB8AC3E}">
        <p14:creationId xmlns:p14="http://schemas.microsoft.com/office/powerpoint/2010/main" val="5903182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57CDA-4876-4F05-A505-FA8705BA3924}"/>
              </a:ext>
            </a:extLst>
          </p:cNvPr>
          <p:cNvSpPr>
            <a:spLocks noGrp="1"/>
          </p:cNvSpPr>
          <p:nvPr>
            <p:ph type="title"/>
          </p:nvPr>
        </p:nvSpPr>
        <p:spPr/>
        <p:txBody>
          <a:bodyPr/>
          <a:lstStyle/>
          <a:p>
            <a:r>
              <a:rPr lang="en-GB" sz="2800" dirty="0"/>
              <a:t>What is ESG ?</a:t>
            </a:r>
          </a:p>
        </p:txBody>
      </p:sp>
      <p:sp>
        <p:nvSpPr>
          <p:cNvPr id="3" name="Footer Placeholder 2">
            <a:extLst>
              <a:ext uri="{FF2B5EF4-FFF2-40B4-BE49-F238E27FC236}">
                <a16:creationId xmlns:a16="http://schemas.microsoft.com/office/drawing/2014/main" id="{41FE7BD4-6A45-A32C-4927-57A27FFB2494}"/>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BD17FAC3-1E8A-308C-3A9A-2722B6BBC928}"/>
              </a:ext>
            </a:extLst>
          </p:cNvPr>
          <p:cNvSpPr>
            <a:spLocks noGrp="1"/>
          </p:cNvSpPr>
          <p:nvPr>
            <p:ph type="sldNum" sz="quarter" idx="11"/>
          </p:nvPr>
        </p:nvSpPr>
        <p:spPr/>
        <p:txBody>
          <a:bodyPr/>
          <a:lstStyle/>
          <a:p>
            <a:fld id="{E8F1A65C-595C-4736-BF40-F7D31E789466}" type="slidenum">
              <a:rPr lang="en-GB" smtClean="0"/>
              <a:pPr/>
              <a:t>24</a:t>
            </a:fld>
            <a:endParaRPr lang="en-GB" dirty="0"/>
          </a:p>
        </p:txBody>
      </p:sp>
      <p:sp>
        <p:nvSpPr>
          <p:cNvPr id="5" name="Text Placeholder 4">
            <a:extLst>
              <a:ext uri="{FF2B5EF4-FFF2-40B4-BE49-F238E27FC236}">
                <a16:creationId xmlns:a16="http://schemas.microsoft.com/office/drawing/2014/main" id="{1D1C8C6E-5967-A721-D38A-DC7CD9F91F25}"/>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EA6A53E1-A894-F192-0936-71DE17EC04BD}"/>
              </a:ext>
            </a:extLst>
          </p:cNvPr>
          <p:cNvSpPr>
            <a:spLocks noGrp="1"/>
          </p:cNvSpPr>
          <p:nvPr>
            <p:ph sz="quarter" idx="17"/>
          </p:nvPr>
        </p:nvSpPr>
        <p:spPr/>
        <p:txBody>
          <a:bodyPr/>
          <a:lstStyle/>
          <a:p>
            <a:endParaRPr lang="en-GB"/>
          </a:p>
        </p:txBody>
      </p:sp>
      <p:graphicFrame>
        <p:nvGraphicFramePr>
          <p:cNvPr id="7" name="Diagram 6">
            <a:extLst>
              <a:ext uri="{FF2B5EF4-FFF2-40B4-BE49-F238E27FC236}">
                <a16:creationId xmlns:a16="http://schemas.microsoft.com/office/drawing/2014/main" id="{638E98E2-C94B-2700-A9C8-F7C9FA5D5403}"/>
              </a:ext>
            </a:extLst>
          </p:cNvPr>
          <p:cNvGraphicFramePr/>
          <p:nvPr>
            <p:extLst>
              <p:ext uri="{D42A27DB-BD31-4B8C-83A1-F6EECF244321}">
                <p14:modId xmlns:p14="http://schemas.microsoft.com/office/powerpoint/2010/main" val="1708233466"/>
              </p:ext>
            </p:extLst>
          </p:nvPr>
        </p:nvGraphicFramePr>
        <p:xfrm>
          <a:off x="144815" y="1262208"/>
          <a:ext cx="7569778" cy="49068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id="{BF2768EF-362D-DC88-54EE-83FA445AEF67}"/>
              </a:ext>
            </a:extLst>
          </p:cNvPr>
          <p:cNvSpPr txBox="1"/>
          <p:nvPr/>
        </p:nvSpPr>
        <p:spPr>
          <a:xfrm>
            <a:off x="7713367" y="1936996"/>
            <a:ext cx="2576786" cy="4801314"/>
          </a:xfrm>
          <a:prstGeom prst="rect">
            <a:avLst/>
          </a:prstGeom>
          <a:noFill/>
        </p:spPr>
        <p:txBody>
          <a:bodyPr wrap="square" rtlCol="0">
            <a:spAutoFit/>
          </a:bodyPr>
          <a:lstStyle/>
          <a:p>
            <a:pPr marL="214313" indent="-214313">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Corporate governance issues apply universally across all industries.</a:t>
            </a:r>
          </a:p>
          <a:p>
            <a:pPr marL="214313" indent="-214313">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Good governance of corporate, environmental, and social issues creates sustainable companies </a:t>
            </a:r>
          </a:p>
          <a:p>
            <a:pPr marL="214313" indent="-214313">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Material environmental and social issues vary significantly by industry and may even be company-specific, depending on the level of materiality of each factor. </a:t>
            </a:r>
            <a:endParaRPr lang="en-US" b="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686770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79B23-F4D0-814A-4FEE-154BD1996A93}"/>
              </a:ext>
            </a:extLst>
          </p:cNvPr>
          <p:cNvSpPr>
            <a:spLocks noGrp="1"/>
          </p:cNvSpPr>
          <p:nvPr>
            <p:ph type="title"/>
          </p:nvPr>
        </p:nvSpPr>
        <p:spPr/>
        <p:txBody>
          <a:bodyPr/>
          <a:lstStyle/>
          <a:p>
            <a:r>
              <a:rPr lang="en-GB" sz="2800" dirty="0"/>
              <a:t>Why this matters ?</a:t>
            </a:r>
          </a:p>
        </p:txBody>
      </p:sp>
      <p:sp>
        <p:nvSpPr>
          <p:cNvPr id="3" name="Footer Placeholder 2">
            <a:extLst>
              <a:ext uri="{FF2B5EF4-FFF2-40B4-BE49-F238E27FC236}">
                <a16:creationId xmlns:a16="http://schemas.microsoft.com/office/drawing/2014/main" id="{ED920A5A-7795-6B61-A88D-B2FBA2331D90}"/>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BB08B5FF-F464-95E1-0C9B-7704DF789669}"/>
              </a:ext>
            </a:extLst>
          </p:cNvPr>
          <p:cNvSpPr>
            <a:spLocks noGrp="1"/>
          </p:cNvSpPr>
          <p:nvPr>
            <p:ph type="sldNum" sz="quarter" idx="11"/>
          </p:nvPr>
        </p:nvSpPr>
        <p:spPr/>
        <p:txBody>
          <a:bodyPr/>
          <a:lstStyle/>
          <a:p>
            <a:fld id="{E8F1A65C-595C-4736-BF40-F7D31E789466}" type="slidenum">
              <a:rPr lang="en-GB" smtClean="0"/>
              <a:pPr/>
              <a:t>25</a:t>
            </a:fld>
            <a:endParaRPr lang="en-GB" dirty="0"/>
          </a:p>
        </p:txBody>
      </p:sp>
      <p:sp>
        <p:nvSpPr>
          <p:cNvPr id="5" name="Text Placeholder 4">
            <a:extLst>
              <a:ext uri="{FF2B5EF4-FFF2-40B4-BE49-F238E27FC236}">
                <a16:creationId xmlns:a16="http://schemas.microsoft.com/office/drawing/2014/main" id="{4DA89BFB-22E5-2258-CB49-3E8742ECBAA0}"/>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51A58F04-A80C-9ACE-2A4E-8AB3A475662F}"/>
              </a:ext>
            </a:extLst>
          </p:cNvPr>
          <p:cNvSpPr>
            <a:spLocks noGrp="1"/>
          </p:cNvSpPr>
          <p:nvPr>
            <p:ph sz="quarter" idx="17"/>
          </p:nvPr>
        </p:nvSpPr>
        <p:spPr/>
        <p:txBody>
          <a:bodyPr/>
          <a:lstStyle/>
          <a:p>
            <a:r>
              <a:rPr lang="en-GB" sz="2400" dirty="0"/>
              <a:t>Investors thinking long term</a:t>
            </a:r>
          </a:p>
          <a:p>
            <a:endParaRPr lang="en-GB" sz="2400" dirty="0"/>
          </a:p>
          <a:p>
            <a:r>
              <a:rPr lang="en-GB" sz="2400" dirty="0"/>
              <a:t>Transparency leads to fewer disasters</a:t>
            </a:r>
          </a:p>
          <a:p>
            <a:endParaRPr lang="en-GB" sz="2400" dirty="0"/>
          </a:p>
          <a:p>
            <a:r>
              <a:rPr lang="en-GB" sz="2400" dirty="0"/>
              <a:t>People realising the long term impacts of bad behaviour</a:t>
            </a:r>
          </a:p>
          <a:p>
            <a:endParaRPr lang="en-GB" dirty="0"/>
          </a:p>
        </p:txBody>
      </p:sp>
    </p:spTree>
    <p:extLst>
      <p:ext uri="{BB962C8B-B14F-4D97-AF65-F5344CB8AC3E}">
        <p14:creationId xmlns:p14="http://schemas.microsoft.com/office/powerpoint/2010/main" val="17352109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0643A-02D3-6D66-F3EA-570ADF2DC8E1}"/>
              </a:ext>
            </a:extLst>
          </p:cNvPr>
          <p:cNvSpPr>
            <a:spLocks noGrp="1"/>
          </p:cNvSpPr>
          <p:nvPr>
            <p:ph type="title"/>
          </p:nvPr>
        </p:nvSpPr>
        <p:spPr/>
        <p:txBody>
          <a:bodyPr/>
          <a:lstStyle/>
          <a:p>
            <a:r>
              <a:rPr lang="en-GB" sz="2800" dirty="0"/>
              <a:t>Towards Net Zero…</a:t>
            </a:r>
          </a:p>
        </p:txBody>
      </p:sp>
      <p:sp>
        <p:nvSpPr>
          <p:cNvPr id="3" name="Footer Placeholder 2">
            <a:extLst>
              <a:ext uri="{FF2B5EF4-FFF2-40B4-BE49-F238E27FC236}">
                <a16:creationId xmlns:a16="http://schemas.microsoft.com/office/drawing/2014/main" id="{55F34248-7245-5593-2565-F626FA44B23A}"/>
              </a:ext>
            </a:extLst>
          </p:cNvPr>
          <p:cNvSpPr>
            <a:spLocks noGrp="1"/>
          </p:cNvSpPr>
          <p:nvPr>
            <p:ph type="ftr" sz="quarter"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a:ea typeface="+mn-ea"/>
                <a:cs typeface="+mn-cs"/>
              </a:rPr>
              <a:t>Ref:  </a:t>
            </a:r>
            <a:r>
              <a:rPr kumimoji="0" lang="en-GB" sz="1000" b="0" i="0" u="none" strike="noStrike" kern="1200" cap="none" spc="0" normalizeH="0" baseline="0" noProof="0" dirty="0">
                <a:ln>
                  <a:noFill/>
                </a:ln>
                <a:solidFill>
                  <a:prstClr val="black"/>
                </a:solidFill>
                <a:effectLst/>
                <a:uLnTx/>
                <a:uFillTx/>
                <a:latin typeface="Calibri"/>
                <a:ea typeface="+mn-ea"/>
                <a:cs typeface="+mn-cs"/>
                <a:hlinkClick r:id="rId2"/>
              </a:rPr>
              <a:t>Towards net zero - KPMG Global (</a:t>
            </a:r>
            <a:r>
              <a:rPr kumimoji="0" lang="en-GB" sz="1000" b="0" i="0" u="none" strike="noStrike" kern="1200" cap="none" spc="0" normalizeH="0" baseline="0" noProof="0" dirty="0" err="1">
                <a:ln>
                  <a:noFill/>
                </a:ln>
                <a:solidFill>
                  <a:prstClr val="black"/>
                </a:solidFill>
                <a:effectLst/>
                <a:uLnTx/>
                <a:uFillTx/>
                <a:latin typeface="Calibri"/>
                <a:ea typeface="+mn-ea"/>
                <a:cs typeface="+mn-cs"/>
                <a:hlinkClick r:id="rId2"/>
              </a:rPr>
              <a:t>home.kpmg</a:t>
            </a:r>
            <a:r>
              <a:rPr kumimoji="0" lang="en-GB" sz="1000" b="0" i="0" u="none" strike="noStrike" kern="1200" cap="none" spc="0" normalizeH="0" baseline="0" noProof="0" dirty="0">
                <a:ln>
                  <a:noFill/>
                </a:ln>
                <a:solidFill>
                  <a:prstClr val="black"/>
                </a:solidFill>
                <a:effectLst/>
                <a:uLnTx/>
                <a:uFillTx/>
                <a:latin typeface="Calibri"/>
                <a:ea typeface="+mn-ea"/>
                <a:cs typeface="+mn-cs"/>
                <a:hlinkClick r:id="rId2"/>
              </a:rPr>
              <a:t>)</a:t>
            </a:r>
            <a:r>
              <a:rPr kumimoji="0" lang="en-GB" sz="1000" b="0" i="0" u="none" strike="noStrike" kern="1200" cap="none" spc="0" normalizeH="0" baseline="0" noProof="0" dirty="0">
                <a:ln>
                  <a:noFill/>
                </a:ln>
                <a:solidFill>
                  <a:prstClr val="black"/>
                </a:solidFill>
                <a:effectLst/>
                <a:uLnTx/>
                <a:uFillTx/>
                <a:latin typeface="Calibri"/>
                <a:ea typeface="+mn-ea"/>
                <a:cs typeface="+mn-cs"/>
              </a:rPr>
              <a:t> Accessed Date:  28</a:t>
            </a:r>
            <a:r>
              <a:rPr kumimoji="0" lang="en-GB" sz="1000" b="0" i="0" u="none" strike="noStrike" kern="1200" cap="none" spc="0" normalizeH="0" baseline="30000" noProof="0" dirty="0">
                <a:ln>
                  <a:noFill/>
                </a:ln>
                <a:solidFill>
                  <a:prstClr val="black"/>
                </a:solidFill>
                <a:effectLst/>
                <a:uLnTx/>
                <a:uFillTx/>
                <a:latin typeface="Calibri"/>
                <a:ea typeface="+mn-ea"/>
                <a:cs typeface="+mn-cs"/>
              </a:rPr>
              <a:t>th</a:t>
            </a:r>
            <a:r>
              <a:rPr kumimoji="0" lang="en-GB" sz="1000" b="0" i="0" u="none" strike="noStrike" kern="1200" cap="none" spc="0" normalizeH="0" baseline="0" noProof="0" dirty="0">
                <a:ln>
                  <a:noFill/>
                </a:ln>
                <a:solidFill>
                  <a:prstClr val="black"/>
                </a:solidFill>
                <a:effectLst/>
                <a:uLnTx/>
                <a:uFillTx/>
                <a:latin typeface="Calibri"/>
                <a:ea typeface="+mn-ea"/>
                <a:cs typeface="+mn-cs"/>
              </a:rPr>
              <a:t> June 2022</a:t>
            </a:r>
          </a:p>
          <a:p>
            <a:endParaRPr lang="en-GB" dirty="0"/>
          </a:p>
        </p:txBody>
      </p:sp>
      <p:sp>
        <p:nvSpPr>
          <p:cNvPr id="4" name="Slide Number Placeholder 3">
            <a:extLst>
              <a:ext uri="{FF2B5EF4-FFF2-40B4-BE49-F238E27FC236}">
                <a16:creationId xmlns:a16="http://schemas.microsoft.com/office/drawing/2014/main" id="{A3864FC8-B377-F345-BC76-71C2C11F09C5}"/>
              </a:ext>
            </a:extLst>
          </p:cNvPr>
          <p:cNvSpPr>
            <a:spLocks noGrp="1"/>
          </p:cNvSpPr>
          <p:nvPr>
            <p:ph type="sldNum" sz="quarter" idx="11"/>
          </p:nvPr>
        </p:nvSpPr>
        <p:spPr/>
        <p:txBody>
          <a:bodyPr/>
          <a:lstStyle/>
          <a:p>
            <a:fld id="{E8F1A65C-595C-4736-BF40-F7D31E789466}" type="slidenum">
              <a:rPr lang="en-GB" smtClean="0"/>
              <a:pPr/>
              <a:t>26</a:t>
            </a:fld>
            <a:endParaRPr lang="en-GB" dirty="0"/>
          </a:p>
        </p:txBody>
      </p:sp>
      <p:sp>
        <p:nvSpPr>
          <p:cNvPr id="5" name="Text Placeholder 4">
            <a:extLst>
              <a:ext uri="{FF2B5EF4-FFF2-40B4-BE49-F238E27FC236}">
                <a16:creationId xmlns:a16="http://schemas.microsoft.com/office/drawing/2014/main" id="{BBF8F3E9-07F0-90D7-5B5B-C30C272056D3}"/>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EB79852A-3414-8DBA-AE5B-BE29B5DA29F0}"/>
              </a:ext>
            </a:extLst>
          </p:cNvPr>
          <p:cNvSpPr>
            <a:spLocks noGrp="1"/>
          </p:cNvSpPr>
          <p:nvPr>
            <p:ph sz="quarter" idx="17"/>
          </p:nvPr>
        </p:nvSpPr>
        <p:spPr/>
        <p:txBody>
          <a:bodyPr/>
          <a:lstStyle/>
          <a:p>
            <a:endParaRPr lang="en-GB"/>
          </a:p>
        </p:txBody>
      </p:sp>
      <p:pic>
        <p:nvPicPr>
          <p:cNvPr id="7" name="Picture 6">
            <a:hlinkClick r:id="rId2"/>
            <a:extLst>
              <a:ext uri="{FF2B5EF4-FFF2-40B4-BE49-F238E27FC236}">
                <a16:creationId xmlns:a16="http://schemas.microsoft.com/office/drawing/2014/main" id="{214FB7B7-69E4-6537-93AA-9DC200BCC2F4}"/>
              </a:ext>
            </a:extLst>
          </p:cNvPr>
          <p:cNvPicPr>
            <a:picLocks noChangeAspect="1"/>
          </p:cNvPicPr>
          <p:nvPr/>
        </p:nvPicPr>
        <p:blipFill rotWithShape="1">
          <a:blip r:embed="rId3"/>
          <a:srcRect l="2778" t="9175" r="2778" b="8387"/>
          <a:stretch/>
        </p:blipFill>
        <p:spPr>
          <a:xfrm>
            <a:off x="522370" y="1452563"/>
            <a:ext cx="8653161" cy="4720653"/>
          </a:xfrm>
          <a:prstGeom prst="rect">
            <a:avLst/>
          </a:prstGeom>
        </p:spPr>
      </p:pic>
    </p:spTree>
    <p:extLst>
      <p:ext uri="{BB962C8B-B14F-4D97-AF65-F5344CB8AC3E}">
        <p14:creationId xmlns:p14="http://schemas.microsoft.com/office/powerpoint/2010/main" val="36925411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7FB9B-6793-BD8F-739C-6408A10BE174}"/>
              </a:ext>
            </a:extLst>
          </p:cNvPr>
          <p:cNvSpPr>
            <a:spLocks noGrp="1"/>
          </p:cNvSpPr>
          <p:nvPr>
            <p:ph type="title"/>
          </p:nvPr>
        </p:nvSpPr>
        <p:spPr/>
        <p:txBody>
          <a:bodyPr/>
          <a:lstStyle/>
          <a:p>
            <a:r>
              <a:rPr lang="en-GB" sz="2800" dirty="0"/>
              <a:t>Exercise some ground rules</a:t>
            </a:r>
          </a:p>
        </p:txBody>
      </p:sp>
      <p:sp>
        <p:nvSpPr>
          <p:cNvPr id="3" name="Footer Placeholder 2">
            <a:extLst>
              <a:ext uri="{FF2B5EF4-FFF2-40B4-BE49-F238E27FC236}">
                <a16:creationId xmlns:a16="http://schemas.microsoft.com/office/drawing/2014/main" id="{5C5D5DE2-CE5C-51B7-2BB6-E21459D63EE2}"/>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CEDB95B4-1B81-3EC1-1C94-BF29D6FECAD6}"/>
              </a:ext>
            </a:extLst>
          </p:cNvPr>
          <p:cNvSpPr>
            <a:spLocks noGrp="1"/>
          </p:cNvSpPr>
          <p:nvPr>
            <p:ph type="sldNum" sz="quarter" idx="11"/>
          </p:nvPr>
        </p:nvSpPr>
        <p:spPr/>
        <p:txBody>
          <a:bodyPr/>
          <a:lstStyle/>
          <a:p>
            <a:fld id="{E8F1A65C-595C-4736-BF40-F7D31E789466}" type="slidenum">
              <a:rPr lang="en-GB" smtClean="0"/>
              <a:pPr/>
              <a:t>27</a:t>
            </a:fld>
            <a:endParaRPr lang="en-GB" dirty="0"/>
          </a:p>
        </p:txBody>
      </p:sp>
      <p:sp>
        <p:nvSpPr>
          <p:cNvPr id="5" name="Text Placeholder 4">
            <a:extLst>
              <a:ext uri="{FF2B5EF4-FFF2-40B4-BE49-F238E27FC236}">
                <a16:creationId xmlns:a16="http://schemas.microsoft.com/office/drawing/2014/main" id="{72775C92-8611-F5C8-A536-CDFF220B26B8}"/>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E440442C-BE89-B137-655B-AFF1B05FC44B}"/>
              </a:ext>
            </a:extLst>
          </p:cNvPr>
          <p:cNvSpPr>
            <a:spLocks noGrp="1"/>
          </p:cNvSpPr>
          <p:nvPr>
            <p:ph sz="quarter" idx="17"/>
          </p:nvPr>
        </p:nvSpPr>
        <p:spPr/>
        <p:txBody>
          <a:bodyPr/>
          <a:lstStyle/>
          <a:p>
            <a:pPr marL="0" indent="0">
              <a:buNone/>
            </a:pPr>
            <a:r>
              <a:rPr lang="en-GB" sz="2400" dirty="0"/>
              <a:t>Not assessed in this Session</a:t>
            </a:r>
          </a:p>
          <a:p>
            <a:pPr marL="0" indent="0">
              <a:buNone/>
            </a:pPr>
            <a:endParaRPr lang="en-GB" sz="2400" dirty="0"/>
          </a:p>
          <a:p>
            <a:pPr marL="0" indent="0">
              <a:buNone/>
            </a:pPr>
            <a:r>
              <a:rPr lang="en-GB" sz="2400" dirty="0"/>
              <a:t>Opportunity to practice</a:t>
            </a:r>
          </a:p>
          <a:p>
            <a:pPr marL="0" indent="0">
              <a:buNone/>
            </a:pPr>
            <a:endParaRPr lang="en-GB" sz="2400" dirty="0"/>
          </a:p>
          <a:p>
            <a:pPr marL="0" indent="0">
              <a:buNone/>
            </a:pPr>
            <a:r>
              <a:rPr lang="en-GB" sz="2400" dirty="0"/>
              <a:t>Be confident !</a:t>
            </a:r>
          </a:p>
          <a:p>
            <a:pPr marL="0" indent="0">
              <a:buNone/>
            </a:pPr>
            <a:endParaRPr lang="en-GB" sz="2400" dirty="0"/>
          </a:p>
          <a:p>
            <a:pPr marL="0" indent="0">
              <a:buNone/>
            </a:pPr>
            <a:r>
              <a:rPr lang="en-GB" sz="2400" dirty="0"/>
              <a:t>Observe others, what they did well, what they could do better</a:t>
            </a:r>
          </a:p>
          <a:p>
            <a:pPr marL="0" indent="0">
              <a:buNone/>
            </a:pPr>
            <a:endParaRPr lang="en-GB" sz="2400" dirty="0"/>
          </a:p>
          <a:p>
            <a:pPr marL="0" indent="0">
              <a:buNone/>
            </a:pPr>
            <a:r>
              <a:rPr lang="en-GB" sz="2400" dirty="0"/>
              <a:t>Be prepared to ask questions of others</a:t>
            </a:r>
          </a:p>
          <a:p>
            <a:endParaRPr lang="en-GB" dirty="0"/>
          </a:p>
        </p:txBody>
      </p:sp>
    </p:spTree>
    <p:extLst>
      <p:ext uri="{BB962C8B-B14F-4D97-AF65-F5344CB8AC3E}">
        <p14:creationId xmlns:p14="http://schemas.microsoft.com/office/powerpoint/2010/main" val="39025808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25E10-D0D9-600B-9319-1082A3124DFE}"/>
              </a:ext>
            </a:extLst>
          </p:cNvPr>
          <p:cNvSpPr>
            <a:spLocks noGrp="1"/>
          </p:cNvSpPr>
          <p:nvPr>
            <p:ph type="title"/>
          </p:nvPr>
        </p:nvSpPr>
        <p:spPr/>
        <p:txBody>
          <a:bodyPr/>
          <a:lstStyle/>
          <a:p>
            <a:r>
              <a:rPr lang="en-GB" sz="2800" dirty="0"/>
              <a:t>Exercise in Groups</a:t>
            </a:r>
          </a:p>
        </p:txBody>
      </p:sp>
      <p:sp>
        <p:nvSpPr>
          <p:cNvPr id="3" name="Footer Placeholder 2">
            <a:extLst>
              <a:ext uri="{FF2B5EF4-FFF2-40B4-BE49-F238E27FC236}">
                <a16:creationId xmlns:a16="http://schemas.microsoft.com/office/drawing/2014/main" id="{6477AEFA-2240-CE0E-094D-E3707DB3009B}"/>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FF82CBE2-CCA4-E320-A58A-D563174A8B68}"/>
              </a:ext>
            </a:extLst>
          </p:cNvPr>
          <p:cNvSpPr>
            <a:spLocks noGrp="1"/>
          </p:cNvSpPr>
          <p:nvPr>
            <p:ph type="sldNum" sz="quarter" idx="11"/>
          </p:nvPr>
        </p:nvSpPr>
        <p:spPr/>
        <p:txBody>
          <a:bodyPr/>
          <a:lstStyle/>
          <a:p>
            <a:fld id="{E8F1A65C-595C-4736-BF40-F7D31E789466}" type="slidenum">
              <a:rPr lang="en-GB" smtClean="0"/>
              <a:pPr/>
              <a:t>28</a:t>
            </a:fld>
            <a:endParaRPr lang="en-GB" dirty="0"/>
          </a:p>
        </p:txBody>
      </p:sp>
      <p:sp>
        <p:nvSpPr>
          <p:cNvPr id="5" name="Text Placeholder 4">
            <a:extLst>
              <a:ext uri="{FF2B5EF4-FFF2-40B4-BE49-F238E27FC236}">
                <a16:creationId xmlns:a16="http://schemas.microsoft.com/office/drawing/2014/main" id="{1B799A15-C402-A5BF-2D98-3AA20FC867D8}"/>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6930EBC8-A78B-EA5F-A333-FBC04F8BCB18}"/>
              </a:ext>
            </a:extLst>
          </p:cNvPr>
          <p:cNvSpPr>
            <a:spLocks noGrp="1"/>
          </p:cNvSpPr>
          <p:nvPr>
            <p:ph sz="quarter" idx="17"/>
          </p:nvPr>
        </p:nvSpPr>
        <p:spPr/>
        <p:txBody>
          <a:bodyPr/>
          <a:lstStyle/>
          <a:p>
            <a:r>
              <a:rPr lang="en-GB" sz="2400" dirty="0"/>
              <a:t>Select an organisation of your choice</a:t>
            </a:r>
          </a:p>
          <a:p>
            <a:endParaRPr lang="en-GB" sz="2400" dirty="0"/>
          </a:p>
          <a:p>
            <a:endParaRPr lang="en-GB" sz="2400" dirty="0"/>
          </a:p>
          <a:p>
            <a:pPr marL="0" marR="0" lvl="0" indent="0" algn="l" defTabSz="685800" rtl="0" eaLnBrk="1" fontAlgn="auto" latinLnBrk="0" hangingPunct="1">
              <a:lnSpc>
                <a:spcPct val="100000"/>
              </a:lnSpc>
              <a:spcBef>
                <a:spcPts val="0"/>
              </a:spcBef>
              <a:spcAft>
                <a:spcPts val="1200"/>
              </a:spcAft>
              <a:buClr>
                <a:srgbClr val="511C6C"/>
              </a:buClr>
              <a:buSzPct val="120000"/>
              <a:buFont typeface="Arial" charset="0"/>
              <a:buNone/>
              <a:tabLst/>
              <a:defRPr/>
            </a:pPr>
            <a:r>
              <a:rPr kumimoji="0" lang="en-GB" sz="2400" b="0" i="0" u="none" strike="noStrike" kern="1200" cap="none" spc="0" normalizeH="0" baseline="0" noProof="0" dirty="0">
                <a:ln>
                  <a:noFill/>
                </a:ln>
                <a:solidFill>
                  <a:prstClr val="black"/>
                </a:solidFill>
                <a:effectLst/>
                <a:uLnTx/>
                <a:uFillTx/>
                <a:latin typeface="Calibri"/>
              </a:rPr>
              <a:t>Consider the CSR activities of the organisation (and in to its supply chain). </a:t>
            </a:r>
          </a:p>
          <a:p>
            <a:pPr marL="0" marR="0" lvl="0" indent="0" algn="l" defTabSz="685800" rtl="0" eaLnBrk="1" fontAlgn="auto" latinLnBrk="0" hangingPunct="1">
              <a:lnSpc>
                <a:spcPct val="100000"/>
              </a:lnSpc>
              <a:spcBef>
                <a:spcPts val="0"/>
              </a:spcBef>
              <a:spcAft>
                <a:spcPts val="1200"/>
              </a:spcAft>
              <a:buClr>
                <a:srgbClr val="511C6C"/>
              </a:buClr>
              <a:buSzPct val="120000"/>
              <a:buFont typeface="Arial" charset="0"/>
              <a:buNone/>
              <a:tabLst/>
              <a:defRPr/>
            </a:pPr>
            <a:endParaRPr lang="en-GB" sz="2400" dirty="0">
              <a:solidFill>
                <a:prstClr val="black"/>
              </a:solidFill>
              <a:latin typeface="Calibri"/>
            </a:endParaRPr>
          </a:p>
          <a:p>
            <a:pPr marL="0" marR="0" lvl="0" indent="0" algn="l" defTabSz="685800" rtl="0" eaLnBrk="1" fontAlgn="auto" latinLnBrk="0" hangingPunct="1">
              <a:lnSpc>
                <a:spcPct val="100000"/>
              </a:lnSpc>
              <a:spcBef>
                <a:spcPts val="0"/>
              </a:spcBef>
              <a:spcAft>
                <a:spcPts val="1200"/>
              </a:spcAft>
              <a:buClr>
                <a:srgbClr val="511C6C"/>
              </a:buClr>
              <a:buSzPct val="120000"/>
              <a:buFont typeface="Arial" charset="0"/>
              <a:buNone/>
              <a:tabLst/>
              <a:defRPr/>
            </a:pPr>
            <a:r>
              <a:rPr kumimoji="0" lang="en-GB" sz="2400" b="0" i="0" u="none" strike="noStrike" kern="1200" cap="none" spc="0" normalizeH="0" baseline="0" noProof="0" dirty="0">
                <a:ln>
                  <a:noFill/>
                </a:ln>
                <a:solidFill>
                  <a:prstClr val="black"/>
                </a:solidFill>
                <a:effectLst/>
                <a:uLnTx/>
                <a:uFillTx/>
                <a:latin typeface="Calibri"/>
              </a:rPr>
              <a:t>Offer a 5 minute presentation, maximum 5 slides.</a:t>
            </a:r>
          </a:p>
          <a:p>
            <a:pPr marL="0" marR="0" lvl="0" indent="0" algn="l" defTabSz="685800" rtl="0" eaLnBrk="1" fontAlgn="auto" latinLnBrk="0" hangingPunct="1">
              <a:lnSpc>
                <a:spcPct val="100000"/>
              </a:lnSpc>
              <a:spcBef>
                <a:spcPts val="0"/>
              </a:spcBef>
              <a:spcAft>
                <a:spcPts val="1200"/>
              </a:spcAft>
              <a:buClr>
                <a:srgbClr val="511C6C"/>
              </a:buClr>
              <a:buSzPct val="120000"/>
              <a:buFont typeface="Arial" charset="0"/>
              <a:buNone/>
              <a:tabLst/>
              <a:defRPr/>
            </a:pPr>
            <a:endParaRPr lang="en-GB" sz="2400" dirty="0">
              <a:solidFill>
                <a:prstClr val="black"/>
              </a:solidFill>
              <a:latin typeface="Calibri"/>
            </a:endParaRPr>
          </a:p>
          <a:p>
            <a:pPr marL="0" marR="0" lvl="0" indent="0" algn="l" defTabSz="685800" rtl="0" eaLnBrk="1" fontAlgn="auto" latinLnBrk="0" hangingPunct="1">
              <a:lnSpc>
                <a:spcPct val="100000"/>
              </a:lnSpc>
              <a:spcBef>
                <a:spcPts val="0"/>
              </a:spcBef>
              <a:spcAft>
                <a:spcPts val="1200"/>
              </a:spcAft>
              <a:buClr>
                <a:srgbClr val="511C6C"/>
              </a:buClr>
              <a:buSzPct val="120000"/>
              <a:buFont typeface="Arial" charset="0"/>
              <a:buNone/>
              <a:tabLst/>
              <a:defRPr/>
            </a:pPr>
            <a:r>
              <a:rPr kumimoji="0" lang="en-GB" sz="2400" b="0" i="0" u="none" strike="noStrike" kern="1200" cap="none" spc="0" normalizeH="0" baseline="0" noProof="0" dirty="0">
                <a:ln>
                  <a:noFill/>
                </a:ln>
                <a:solidFill>
                  <a:prstClr val="black"/>
                </a:solidFill>
                <a:effectLst/>
                <a:uLnTx/>
                <a:uFillTx/>
                <a:latin typeface="Calibri"/>
              </a:rPr>
              <a:t>Can you make any Recommendation based on </a:t>
            </a:r>
            <a:r>
              <a:rPr kumimoji="0" lang="en-GB" sz="2400" b="0" i="0" u="none" strike="noStrike" kern="1200" cap="none" spc="0" normalizeH="0" baseline="0" noProof="0">
                <a:ln>
                  <a:noFill/>
                </a:ln>
                <a:solidFill>
                  <a:prstClr val="black"/>
                </a:solidFill>
                <a:effectLst/>
                <a:uLnTx/>
                <a:uFillTx/>
                <a:latin typeface="Calibri"/>
              </a:rPr>
              <a:t>your insight ?</a:t>
            </a:r>
            <a:endParaRPr kumimoji="0" lang="en-GB" sz="2400" b="0" i="0" u="none" strike="noStrike" kern="1200" cap="none" spc="0" normalizeH="0" baseline="0" noProof="0" dirty="0">
              <a:ln>
                <a:noFill/>
              </a:ln>
              <a:solidFill>
                <a:prstClr val="black"/>
              </a:solidFill>
              <a:effectLst/>
              <a:uLnTx/>
              <a:uFillTx/>
              <a:latin typeface="Calibri"/>
            </a:endParaRPr>
          </a:p>
          <a:p>
            <a:endParaRPr lang="en-GB" dirty="0"/>
          </a:p>
        </p:txBody>
      </p:sp>
    </p:spTree>
    <p:extLst>
      <p:ext uri="{BB962C8B-B14F-4D97-AF65-F5344CB8AC3E}">
        <p14:creationId xmlns:p14="http://schemas.microsoft.com/office/powerpoint/2010/main" val="17371050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16A24-5FF8-CB51-047F-EAD05D89F08B}"/>
              </a:ext>
            </a:extLst>
          </p:cNvPr>
          <p:cNvSpPr>
            <a:spLocks noGrp="1"/>
          </p:cNvSpPr>
          <p:nvPr>
            <p:ph type="title"/>
          </p:nvPr>
        </p:nvSpPr>
        <p:spPr/>
        <p:txBody>
          <a:bodyPr/>
          <a:lstStyle/>
          <a:p>
            <a:r>
              <a:rPr lang="en-GB" sz="2800" dirty="0"/>
              <a:t>Activist Shareholders</a:t>
            </a:r>
          </a:p>
        </p:txBody>
      </p:sp>
      <p:sp>
        <p:nvSpPr>
          <p:cNvPr id="3" name="Footer Placeholder 2">
            <a:extLst>
              <a:ext uri="{FF2B5EF4-FFF2-40B4-BE49-F238E27FC236}">
                <a16:creationId xmlns:a16="http://schemas.microsoft.com/office/drawing/2014/main" id="{291036AC-07DB-3577-F19C-29034E657AC6}"/>
              </a:ext>
            </a:extLst>
          </p:cNvPr>
          <p:cNvSpPr>
            <a:spLocks noGrp="1"/>
          </p:cNvSpPr>
          <p:nvPr>
            <p:ph type="ftr" sz="quarter" idx="10"/>
          </p:nvPr>
        </p:nvSpPr>
        <p:spPr>
          <a:xfrm>
            <a:off x="413582" y="6330949"/>
            <a:ext cx="8236432" cy="467043"/>
          </a:xfr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a:ea typeface="+mn-ea"/>
                <a:cs typeface="+mn-cs"/>
              </a:rPr>
              <a:t>Ref: </a:t>
            </a:r>
            <a:r>
              <a:rPr kumimoji="0" lang="en-GB" sz="1200" b="0" i="0" u="none" strike="noStrike" kern="1200" cap="none" spc="0" normalizeH="0" baseline="0" noProof="0" dirty="0">
                <a:ln>
                  <a:noFill/>
                </a:ln>
                <a:solidFill>
                  <a:prstClr val="black"/>
                </a:solidFill>
                <a:effectLst/>
                <a:uLnTx/>
                <a:uFillTx/>
                <a:latin typeface="Calibri"/>
                <a:ea typeface="+mn-ea"/>
                <a:cs typeface="+mn-cs"/>
                <a:hlinkClick r:id="rId2"/>
              </a:rPr>
              <a:t>Investors challenge concealment clauses at large tech groups | Financial Times (ft.com)</a:t>
            </a:r>
            <a:r>
              <a:rPr kumimoji="0" lang="en-GB" sz="1200" b="0" i="0" u="none" strike="noStrike" kern="1200" cap="none" spc="0" normalizeH="0" baseline="0" noProof="0" dirty="0">
                <a:ln>
                  <a:noFill/>
                </a:ln>
                <a:solidFill>
                  <a:prstClr val="black"/>
                </a:solidFill>
                <a:effectLst/>
                <a:uLnTx/>
                <a:uFillTx/>
                <a:latin typeface="Calibri"/>
                <a:ea typeface="+mn-ea"/>
                <a:cs typeface="+mn-cs"/>
              </a:rPr>
              <a:t> Accessed Date:  13</a:t>
            </a:r>
            <a:r>
              <a:rPr kumimoji="0" lang="en-GB" sz="1200" b="0" i="0" u="none" strike="noStrike" kern="1200" cap="none" spc="0" normalizeH="0" baseline="30000" noProof="0" dirty="0">
                <a:ln>
                  <a:noFill/>
                </a:ln>
                <a:solidFill>
                  <a:prstClr val="black"/>
                </a:solidFill>
                <a:effectLst/>
                <a:uLnTx/>
                <a:uFillTx/>
                <a:latin typeface="Calibri"/>
                <a:ea typeface="+mn-ea"/>
                <a:cs typeface="+mn-cs"/>
              </a:rPr>
              <a:t>th</a:t>
            </a:r>
            <a:r>
              <a:rPr kumimoji="0" lang="en-GB" sz="1200" b="0" i="0" u="none" strike="noStrike" kern="1200" cap="none" spc="0" normalizeH="0" baseline="0" noProof="0" dirty="0">
                <a:ln>
                  <a:noFill/>
                </a:ln>
                <a:solidFill>
                  <a:prstClr val="black"/>
                </a:solidFill>
                <a:effectLst/>
                <a:uLnTx/>
                <a:uFillTx/>
                <a:latin typeface="Calibri"/>
                <a:ea typeface="+mn-ea"/>
                <a:cs typeface="+mn-cs"/>
              </a:rPr>
              <a:t> July 2022</a:t>
            </a:r>
          </a:p>
          <a:p>
            <a:endParaRPr lang="en-GB" dirty="0"/>
          </a:p>
        </p:txBody>
      </p:sp>
      <p:sp>
        <p:nvSpPr>
          <p:cNvPr id="4" name="Slide Number Placeholder 3">
            <a:extLst>
              <a:ext uri="{FF2B5EF4-FFF2-40B4-BE49-F238E27FC236}">
                <a16:creationId xmlns:a16="http://schemas.microsoft.com/office/drawing/2014/main" id="{51164966-042C-6FD9-275A-E350E6D6437E}"/>
              </a:ext>
            </a:extLst>
          </p:cNvPr>
          <p:cNvSpPr>
            <a:spLocks noGrp="1"/>
          </p:cNvSpPr>
          <p:nvPr>
            <p:ph type="sldNum" sz="quarter" idx="11"/>
          </p:nvPr>
        </p:nvSpPr>
        <p:spPr/>
        <p:txBody>
          <a:bodyPr/>
          <a:lstStyle/>
          <a:p>
            <a:fld id="{E8F1A65C-595C-4736-BF40-F7D31E789466}" type="slidenum">
              <a:rPr lang="en-GB" smtClean="0"/>
              <a:pPr/>
              <a:t>29</a:t>
            </a:fld>
            <a:endParaRPr lang="en-GB" dirty="0"/>
          </a:p>
        </p:txBody>
      </p:sp>
      <p:sp>
        <p:nvSpPr>
          <p:cNvPr id="5" name="Text Placeholder 4">
            <a:extLst>
              <a:ext uri="{FF2B5EF4-FFF2-40B4-BE49-F238E27FC236}">
                <a16:creationId xmlns:a16="http://schemas.microsoft.com/office/drawing/2014/main" id="{AA829FF5-97B8-6FC8-6891-C2E5F9C88B6C}"/>
              </a:ext>
            </a:extLst>
          </p:cNvPr>
          <p:cNvSpPr>
            <a:spLocks noGrp="1"/>
          </p:cNvSpPr>
          <p:nvPr>
            <p:ph type="body" sz="quarter" idx="12"/>
          </p:nvPr>
        </p:nvSpPr>
        <p:spPr/>
        <p:txBody>
          <a:bodyPr/>
          <a:lstStyle/>
          <a:p>
            <a:endParaRPr lang="en-GB"/>
          </a:p>
        </p:txBody>
      </p:sp>
      <p:pic>
        <p:nvPicPr>
          <p:cNvPr id="7" name="Content Placeholder 6">
            <a:extLst>
              <a:ext uri="{FF2B5EF4-FFF2-40B4-BE49-F238E27FC236}">
                <a16:creationId xmlns:a16="http://schemas.microsoft.com/office/drawing/2014/main" id="{7A5A122F-BD9B-E8E4-95DA-5541B8E29284}"/>
              </a:ext>
            </a:extLst>
          </p:cNvPr>
          <p:cNvPicPr>
            <a:picLocks noGrp="1" noChangeAspect="1"/>
          </p:cNvPicPr>
          <p:nvPr>
            <p:ph sz="quarter" idx="17"/>
          </p:nvPr>
        </p:nvPicPr>
        <p:blipFill>
          <a:blip r:embed="rId3"/>
          <a:stretch>
            <a:fillRect/>
          </a:stretch>
        </p:blipFill>
        <p:spPr>
          <a:xfrm>
            <a:off x="413582" y="1627981"/>
            <a:ext cx="5110471" cy="4527550"/>
          </a:xfrm>
          <a:prstGeom prst="rect">
            <a:avLst/>
          </a:prstGeom>
        </p:spPr>
      </p:pic>
    </p:spTree>
    <p:extLst>
      <p:ext uri="{BB962C8B-B14F-4D97-AF65-F5344CB8AC3E}">
        <p14:creationId xmlns:p14="http://schemas.microsoft.com/office/powerpoint/2010/main" val="3647454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D62F4-529D-C41B-96CE-943D5A5D147F}"/>
              </a:ext>
            </a:extLst>
          </p:cNvPr>
          <p:cNvSpPr>
            <a:spLocks noGrp="1"/>
          </p:cNvSpPr>
          <p:nvPr>
            <p:ph type="title"/>
          </p:nvPr>
        </p:nvSpPr>
        <p:spPr/>
        <p:txBody>
          <a:bodyPr/>
          <a:lstStyle/>
          <a:p>
            <a:r>
              <a:rPr lang="en-GB" dirty="0">
                <a:solidFill>
                  <a:srgbClr val="FF0000"/>
                </a:solidFill>
              </a:rPr>
              <a:t>Sustainability</a:t>
            </a:r>
          </a:p>
        </p:txBody>
      </p:sp>
      <p:sp>
        <p:nvSpPr>
          <p:cNvPr id="3" name="Footer Placeholder 2">
            <a:extLst>
              <a:ext uri="{FF2B5EF4-FFF2-40B4-BE49-F238E27FC236}">
                <a16:creationId xmlns:a16="http://schemas.microsoft.com/office/drawing/2014/main" id="{FFFB7417-6988-C2FD-F3EB-A796616B0439}"/>
              </a:ext>
            </a:extLst>
          </p:cNvPr>
          <p:cNvSpPr>
            <a:spLocks noGrp="1"/>
          </p:cNvSpPr>
          <p:nvPr>
            <p:ph type="ftr" sz="quarter" idx="10"/>
          </p:nvPr>
        </p:nvSpPr>
        <p:spPr/>
        <p:txBody>
          <a:bodyPr/>
          <a:lstStyle/>
          <a:p>
            <a:endParaRPr lang="en-GB" dirty="0"/>
          </a:p>
        </p:txBody>
      </p:sp>
      <p:sp>
        <p:nvSpPr>
          <p:cNvPr id="4" name="Text Placeholder 3">
            <a:extLst>
              <a:ext uri="{FF2B5EF4-FFF2-40B4-BE49-F238E27FC236}">
                <a16:creationId xmlns:a16="http://schemas.microsoft.com/office/drawing/2014/main" id="{C3863B30-ACED-2EB9-C6A7-21ED8F5BC66F}"/>
              </a:ext>
            </a:extLst>
          </p:cNvPr>
          <p:cNvSpPr>
            <a:spLocks noGrp="1"/>
          </p:cNvSpPr>
          <p:nvPr>
            <p:ph type="body" sz="quarter" idx="12"/>
          </p:nvPr>
        </p:nvSpPr>
        <p:spPr/>
        <p:txBody>
          <a:bodyPr/>
          <a:lstStyle/>
          <a:p>
            <a:r>
              <a:rPr lang="en-GB" dirty="0"/>
              <a:t>1</a:t>
            </a:r>
          </a:p>
        </p:txBody>
      </p:sp>
      <p:sp>
        <p:nvSpPr>
          <p:cNvPr id="5" name="Text Placeholder 4">
            <a:extLst>
              <a:ext uri="{FF2B5EF4-FFF2-40B4-BE49-F238E27FC236}">
                <a16:creationId xmlns:a16="http://schemas.microsoft.com/office/drawing/2014/main" id="{504F85B7-3306-F559-DB4A-F58E3F71A1FB}"/>
              </a:ext>
            </a:extLst>
          </p:cNvPr>
          <p:cNvSpPr>
            <a:spLocks noGrp="1"/>
          </p:cNvSpPr>
          <p:nvPr>
            <p:ph type="body" sz="quarter" idx="13"/>
          </p:nvPr>
        </p:nvSpPr>
        <p:spPr/>
        <p:txBody>
          <a:bodyPr/>
          <a:lstStyle/>
          <a:p>
            <a:r>
              <a:rPr lang="en-GB" dirty="0"/>
              <a:t>Corporate Social Responsibility</a:t>
            </a:r>
          </a:p>
        </p:txBody>
      </p:sp>
      <p:sp>
        <p:nvSpPr>
          <p:cNvPr id="6" name="Text Placeholder 5">
            <a:extLst>
              <a:ext uri="{FF2B5EF4-FFF2-40B4-BE49-F238E27FC236}">
                <a16:creationId xmlns:a16="http://schemas.microsoft.com/office/drawing/2014/main" id="{80A0D762-6B8D-5B59-3685-6779512D144E}"/>
              </a:ext>
            </a:extLst>
          </p:cNvPr>
          <p:cNvSpPr>
            <a:spLocks noGrp="1"/>
          </p:cNvSpPr>
          <p:nvPr>
            <p:ph type="body" sz="quarter" idx="14"/>
          </p:nvPr>
        </p:nvSpPr>
        <p:spPr/>
        <p:txBody>
          <a:bodyPr/>
          <a:lstStyle/>
          <a:p>
            <a:r>
              <a:rPr lang="en-GB" dirty="0"/>
              <a:t>2</a:t>
            </a:r>
          </a:p>
        </p:txBody>
      </p:sp>
      <p:sp>
        <p:nvSpPr>
          <p:cNvPr id="7" name="Text Placeholder 6">
            <a:extLst>
              <a:ext uri="{FF2B5EF4-FFF2-40B4-BE49-F238E27FC236}">
                <a16:creationId xmlns:a16="http://schemas.microsoft.com/office/drawing/2014/main" id="{B18DC8CE-0ABD-34EE-AAF9-023FCCDE372A}"/>
              </a:ext>
            </a:extLst>
          </p:cNvPr>
          <p:cNvSpPr>
            <a:spLocks noGrp="1"/>
          </p:cNvSpPr>
          <p:nvPr>
            <p:ph type="body" sz="quarter" idx="15"/>
          </p:nvPr>
        </p:nvSpPr>
        <p:spPr/>
        <p:txBody>
          <a:bodyPr/>
          <a:lstStyle/>
          <a:p>
            <a:r>
              <a:rPr lang="en-GB" dirty="0"/>
              <a:t>Greenwashing</a:t>
            </a:r>
          </a:p>
        </p:txBody>
      </p:sp>
      <p:sp>
        <p:nvSpPr>
          <p:cNvPr id="8" name="Text Placeholder 7">
            <a:extLst>
              <a:ext uri="{FF2B5EF4-FFF2-40B4-BE49-F238E27FC236}">
                <a16:creationId xmlns:a16="http://schemas.microsoft.com/office/drawing/2014/main" id="{D95BE1BA-6C1B-13C3-F976-D349D684D2ED}"/>
              </a:ext>
            </a:extLst>
          </p:cNvPr>
          <p:cNvSpPr>
            <a:spLocks noGrp="1"/>
          </p:cNvSpPr>
          <p:nvPr>
            <p:ph type="body" sz="quarter" idx="16"/>
          </p:nvPr>
        </p:nvSpPr>
        <p:spPr/>
        <p:txBody>
          <a:bodyPr/>
          <a:lstStyle/>
          <a:p>
            <a:r>
              <a:rPr lang="en-GB" dirty="0"/>
              <a:t>3</a:t>
            </a:r>
          </a:p>
        </p:txBody>
      </p:sp>
      <p:sp>
        <p:nvSpPr>
          <p:cNvPr id="9" name="Text Placeholder 8">
            <a:extLst>
              <a:ext uri="{FF2B5EF4-FFF2-40B4-BE49-F238E27FC236}">
                <a16:creationId xmlns:a16="http://schemas.microsoft.com/office/drawing/2014/main" id="{618C16FF-CE6E-4FBA-98BA-FE0AB58E1381}"/>
              </a:ext>
            </a:extLst>
          </p:cNvPr>
          <p:cNvSpPr>
            <a:spLocks noGrp="1"/>
          </p:cNvSpPr>
          <p:nvPr>
            <p:ph type="body" sz="quarter" idx="17"/>
          </p:nvPr>
        </p:nvSpPr>
        <p:spPr/>
        <p:txBody>
          <a:bodyPr/>
          <a:lstStyle/>
          <a:p>
            <a:r>
              <a:rPr lang="en-GB" dirty="0"/>
              <a:t>Triple Bottom Line</a:t>
            </a:r>
          </a:p>
        </p:txBody>
      </p:sp>
      <p:sp>
        <p:nvSpPr>
          <p:cNvPr id="10" name="Text Placeholder 9">
            <a:extLst>
              <a:ext uri="{FF2B5EF4-FFF2-40B4-BE49-F238E27FC236}">
                <a16:creationId xmlns:a16="http://schemas.microsoft.com/office/drawing/2014/main" id="{BA48881F-66D5-3B95-8B5A-BF155E7640CB}"/>
              </a:ext>
            </a:extLst>
          </p:cNvPr>
          <p:cNvSpPr>
            <a:spLocks noGrp="1"/>
          </p:cNvSpPr>
          <p:nvPr>
            <p:ph type="body" sz="quarter" idx="18"/>
          </p:nvPr>
        </p:nvSpPr>
        <p:spPr/>
        <p:txBody>
          <a:bodyPr/>
          <a:lstStyle/>
          <a:p>
            <a:r>
              <a:rPr lang="en-GB" dirty="0"/>
              <a:t>4</a:t>
            </a:r>
          </a:p>
        </p:txBody>
      </p:sp>
      <p:sp>
        <p:nvSpPr>
          <p:cNvPr id="11" name="Text Placeholder 10">
            <a:extLst>
              <a:ext uri="{FF2B5EF4-FFF2-40B4-BE49-F238E27FC236}">
                <a16:creationId xmlns:a16="http://schemas.microsoft.com/office/drawing/2014/main" id="{6706BCC0-0543-CE06-3D5E-7A9A54156330}"/>
              </a:ext>
            </a:extLst>
          </p:cNvPr>
          <p:cNvSpPr>
            <a:spLocks noGrp="1"/>
          </p:cNvSpPr>
          <p:nvPr>
            <p:ph type="body" sz="quarter" idx="19"/>
          </p:nvPr>
        </p:nvSpPr>
        <p:spPr/>
        <p:txBody>
          <a:bodyPr/>
          <a:lstStyle/>
          <a:p>
            <a:r>
              <a:rPr lang="en-GB" dirty="0"/>
              <a:t>Environment </a:t>
            </a:r>
          </a:p>
        </p:txBody>
      </p:sp>
      <p:sp>
        <p:nvSpPr>
          <p:cNvPr id="12" name="Text Placeholder 11">
            <a:extLst>
              <a:ext uri="{FF2B5EF4-FFF2-40B4-BE49-F238E27FC236}">
                <a16:creationId xmlns:a16="http://schemas.microsoft.com/office/drawing/2014/main" id="{CC2E6CEE-8BED-927A-8A60-D8C2508006D2}"/>
              </a:ext>
            </a:extLst>
          </p:cNvPr>
          <p:cNvSpPr>
            <a:spLocks noGrp="1"/>
          </p:cNvSpPr>
          <p:nvPr>
            <p:ph type="body" sz="quarter" idx="20"/>
          </p:nvPr>
        </p:nvSpPr>
        <p:spPr/>
        <p:txBody>
          <a:bodyPr/>
          <a:lstStyle/>
          <a:p>
            <a:r>
              <a:rPr lang="en-GB" dirty="0"/>
              <a:t>5</a:t>
            </a:r>
          </a:p>
        </p:txBody>
      </p:sp>
      <p:sp>
        <p:nvSpPr>
          <p:cNvPr id="13" name="Text Placeholder 12">
            <a:extLst>
              <a:ext uri="{FF2B5EF4-FFF2-40B4-BE49-F238E27FC236}">
                <a16:creationId xmlns:a16="http://schemas.microsoft.com/office/drawing/2014/main" id="{DF309390-499A-6217-EF25-AB8B40208336}"/>
              </a:ext>
            </a:extLst>
          </p:cNvPr>
          <p:cNvSpPr>
            <a:spLocks noGrp="1"/>
          </p:cNvSpPr>
          <p:nvPr>
            <p:ph type="body" sz="quarter" idx="21"/>
          </p:nvPr>
        </p:nvSpPr>
        <p:spPr/>
        <p:txBody>
          <a:bodyPr/>
          <a:lstStyle/>
          <a:p>
            <a:r>
              <a:rPr lang="en-GB" dirty="0"/>
              <a:t>Recap</a:t>
            </a:r>
          </a:p>
        </p:txBody>
      </p:sp>
      <p:sp>
        <p:nvSpPr>
          <p:cNvPr id="16" name="Slide Number Placeholder 15">
            <a:extLst>
              <a:ext uri="{FF2B5EF4-FFF2-40B4-BE49-F238E27FC236}">
                <a16:creationId xmlns:a16="http://schemas.microsoft.com/office/drawing/2014/main" id="{E5AA48F3-7233-F45C-7432-921C0DEF80A2}"/>
              </a:ext>
            </a:extLst>
          </p:cNvPr>
          <p:cNvSpPr>
            <a:spLocks noGrp="1"/>
          </p:cNvSpPr>
          <p:nvPr>
            <p:ph type="sldNum" sz="quarter" idx="11"/>
          </p:nvPr>
        </p:nvSpPr>
        <p:spPr/>
        <p:txBody>
          <a:bodyPr/>
          <a:lstStyle/>
          <a:p>
            <a:fld id="{E8F1A65C-595C-4736-BF40-F7D31E789466}" type="slidenum">
              <a:rPr lang="en-GB" smtClean="0"/>
              <a:pPr/>
              <a:t>3</a:t>
            </a:fld>
            <a:endParaRPr lang="en-GB" dirty="0"/>
          </a:p>
        </p:txBody>
      </p:sp>
    </p:spTree>
    <p:extLst>
      <p:ext uri="{BB962C8B-B14F-4D97-AF65-F5344CB8AC3E}">
        <p14:creationId xmlns:p14="http://schemas.microsoft.com/office/powerpoint/2010/main" val="24256125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0D455-62C7-98C9-1EE5-8C14BC479EDB}"/>
              </a:ext>
            </a:extLst>
          </p:cNvPr>
          <p:cNvSpPr>
            <a:spLocks noGrp="1"/>
          </p:cNvSpPr>
          <p:nvPr>
            <p:ph type="title"/>
          </p:nvPr>
        </p:nvSpPr>
        <p:spPr/>
        <p:txBody>
          <a:bodyPr/>
          <a:lstStyle/>
          <a:p>
            <a:r>
              <a:rPr lang="en-GB" sz="2800" dirty="0"/>
              <a:t>What we have learned today</a:t>
            </a:r>
          </a:p>
        </p:txBody>
      </p:sp>
      <p:sp>
        <p:nvSpPr>
          <p:cNvPr id="3" name="Footer Placeholder 2">
            <a:extLst>
              <a:ext uri="{FF2B5EF4-FFF2-40B4-BE49-F238E27FC236}">
                <a16:creationId xmlns:a16="http://schemas.microsoft.com/office/drawing/2014/main" id="{274E47F2-A3FF-2B86-4D65-DD00AEF2927E}"/>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1FD8EE06-EA9F-BE24-AC68-6F930FB0B1D6}"/>
              </a:ext>
            </a:extLst>
          </p:cNvPr>
          <p:cNvSpPr>
            <a:spLocks noGrp="1"/>
          </p:cNvSpPr>
          <p:nvPr>
            <p:ph type="sldNum" sz="quarter" idx="11"/>
          </p:nvPr>
        </p:nvSpPr>
        <p:spPr/>
        <p:txBody>
          <a:bodyPr/>
          <a:lstStyle/>
          <a:p>
            <a:fld id="{E8F1A65C-595C-4736-BF40-F7D31E789466}" type="slidenum">
              <a:rPr lang="en-GB" smtClean="0"/>
              <a:pPr/>
              <a:t>30</a:t>
            </a:fld>
            <a:endParaRPr lang="en-GB" dirty="0"/>
          </a:p>
        </p:txBody>
      </p:sp>
      <p:sp>
        <p:nvSpPr>
          <p:cNvPr id="5" name="Text Placeholder 4">
            <a:extLst>
              <a:ext uri="{FF2B5EF4-FFF2-40B4-BE49-F238E27FC236}">
                <a16:creationId xmlns:a16="http://schemas.microsoft.com/office/drawing/2014/main" id="{DE0B4D12-9130-E7D5-1B50-0DCD7B06A6BE}"/>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E6C32915-238E-3B82-111A-C2F4C59A373B}"/>
              </a:ext>
            </a:extLst>
          </p:cNvPr>
          <p:cNvSpPr>
            <a:spLocks noGrp="1"/>
          </p:cNvSpPr>
          <p:nvPr>
            <p:ph sz="quarter" idx="17"/>
          </p:nvPr>
        </p:nvSpPr>
        <p:spPr/>
        <p:txBody>
          <a:bodyPr/>
          <a:lstStyle/>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r>
              <a:rPr kumimoji="0" lang="en-GB" sz="2000" b="0" i="0" u="none" strike="noStrike" kern="1200" cap="none" spc="0" normalizeH="0" baseline="0" noProof="0" dirty="0">
                <a:ln>
                  <a:noFill/>
                </a:ln>
                <a:solidFill>
                  <a:prstClr val="black"/>
                </a:solidFill>
                <a:effectLst/>
                <a:uLnTx/>
                <a:uFillTx/>
                <a:latin typeface="Calibri"/>
              </a:rPr>
              <a:t>Defined CSR / ESG </a:t>
            </a:r>
            <a:endParaRPr lang="en-GB" sz="2000" dirty="0">
              <a:solidFill>
                <a:prstClr val="black"/>
              </a:solidFill>
              <a:latin typeface="Calibri"/>
            </a:endParaRP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endParaRPr kumimoji="0" lang="en-GB" sz="2000" b="0" i="0" u="none" strike="noStrike" kern="1200" cap="none" spc="0" normalizeH="0" baseline="0" noProof="0" dirty="0">
              <a:ln>
                <a:noFill/>
              </a:ln>
              <a:solidFill>
                <a:prstClr val="black"/>
              </a:solidFill>
              <a:effectLst/>
              <a:uLnTx/>
              <a:uFillTx/>
              <a:latin typeface="Calibri"/>
            </a:endParaRP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r>
              <a:rPr kumimoji="0" lang="en-GB" sz="2000" b="0" i="0" u="none" strike="noStrike" kern="1200" cap="none" spc="0" normalizeH="0" baseline="0" noProof="0" dirty="0">
                <a:ln>
                  <a:noFill/>
                </a:ln>
                <a:solidFill>
                  <a:prstClr val="black"/>
                </a:solidFill>
                <a:effectLst/>
                <a:uLnTx/>
                <a:uFillTx/>
                <a:latin typeface="Calibri"/>
              </a:rPr>
              <a:t>Defined the CSR Pyramid </a:t>
            </a:r>
            <a:r>
              <a:rPr kumimoji="0" lang="en-GB" sz="2000" b="0" i="0" u="none" strike="noStrike" kern="1200" cap="none" spc="0" normalizeH="0" baseline="0" noProof="0">
                <a:ln>
                  <a:noFill/>
                </a:ln>
                <a:solidFill>
                  <a:prstClr val="black"/>
                </a:solidFill>
                <a:effectLst/>
                <a:uLnTx/>
                <a:uFillTx/>
                <a:latin typeface="Calibri"/>
              </a:rPr>
              <a:t>and the Iron Law of </a:t>
            </a:r>
            <a:endParaRPr kumimoji="0" lang="en-GB" sz="2000" b="0" i="0" u="none" strike="noStrike" kern="1200" cap="none" spc="0" normalizeH="0" baseline="0" noProof="0" dirty="0">
              <a:ln>
                <a:noFill/>
              </a:ln>
              <a:solidFill>
                <a:prstClr val="black"/>
              </a:solidFill>
              <a:effectLst/>
              <a:uLnTx/>
              <a:uFillTx/>
              <a:latin typeface="Calibri"/>
            </a:endParaRP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endParaRPr lang="en-GB" sz="2000" dirty="0">
              <a:solidFill>
                <a:prstClr val="black"/>
              </a:solidFill>
              <a:latin typeface="Calibri"/>
            </a:endParaRP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r>
              <a:rPr kumimoji="0" lang="en-GB" sz="2000" b="0" i="0" u="none" strike="noStrike" kern="1200" cap="none" spc="0" normalizeH="0" baseline="0" noProof="0" dirty="0">
                <a:ln>
                  <a:noFill/>
                </a:ln>
                <a:solidFill>
                  <a:prstClr val="black"/>
                </a:solidFill>
                <a:effectLst/>
                <a:uLnTx/>
                <a:uFillTx/>
                <a:latin typeface="Calibri"/>
              </a:rPr>
              <a:t>Considered corporate </a:t>
            </a:r>
            <a:r>
              <a:rPr kumimoji="0" lang="en-GB" sz="2000" b="0" i="0" u="none" strike="noStrike" kern="1200" cap="none" spc="0" normalizeH="0" baseline="0" noProof="0" dirty="0" err="1">
                <a:ln>
                  <a:noFill/>
                </a:ln>
                <a:solidFill>
                  <a:prstClr val="black"/>
                </a:solidFill>
                <a:effectLst/>
                <a:uLnTx/>
                <a:uFillTx/>
                <a:latin typeface="Calibri"/>
              </a:rPr>
              <a:t>GreenWashing</a:t>
            </a:r>
            <a:endParaRPr kumimoji="0" lang="en-GB" sz="2000" b="0" i="0" u="none" strike="noStrike" kern="1200" cap="none" spc="0" normalizeH="0" baseline="0" noProof="0" dirty="0">
              <a:ln>
                <a:noFill/>
              </a:ln>
              <a:solidFill>
                <a:prstClr val="black"/>
              </a:solidFill>
              <a:effectLst/>
              <a:uLnTx/>
              <a:uFillTx/>
              <a:latin typeface="Calibri"/>
            </a:endParaRP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endParaRPr kumimoji="0" lang="en-GB" sz="2000" b="0" i="0" u="none" strike="noStrike" kern="1200" cap="none" spc="0" normalizeH="0" baseline="0" noProof="0" dirty="0">
              <a:ln>
                <a:noFill/>
              </a:ln>
              <a:solidFill>
                <a:prstClr val="black"/>
              </a:solidFill>
              <a:effectLst/>
              <a:uLnTx/>
              <a:uFillTx/>
              <a:latin typeface="Calibri"/>
            </a:endParaRP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r>
              <a:rPr kumimoji="0" lang="en-GB" sz="2000" b="0" i="0" u="none" strike="noStrike" kern="1200" cap="none" spc="0" normalizeH="0" baseline="0" noProof="0" dirty="0">
                <a:ln>
                  <a:noFill/>
                </a:ln>
                <a:solidFill>
                  <a:prstClr val="black"/>
                </a:solidFill>
                <a:effectLst/>
                <a:uLnTx/>
                <a:uFillTx/>
                <a:latin typeface="Calibri"/>
              </a:rPr>
              <a:t>Considered the challenges of measuring CSR / ESG effectively</a:t>
            </a:r>
          </a:p>
          <a:p>
            <a:endParaRPr lang="en-GB" dirty="0"/>
          </a:p>
        </p:txBody>
      </p:sp>
    </p:spTree>
    <p:extLst>
      <p:ext uri="{BB962C8B-B14F-4D97-AF65-F5344CB8AC3E}">
        <p14:creationId xmlns:p14="http://schemas.microsoft.com/office/powerpoint/2010/main" val="27944451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9D8F7-9614-3CF2-DEF7-0A68F8633B65}"/>
              </a:ext>
            </a:extLst>
          </p:cNvPr>
          <p:cNvSpPr>
            <a:spLocks noGrp="1"/>
          </p:cNvSpPr>
          <p:nvPr>
            <p:ph type="title"/>
          </p:nvPr>
        </p:nvSpPr>
        <p:spPr/>
        <p:txBody>
          <a:bodyPr/>
          <a:lstStyle/>
          <a:p>
            <a:r>
              <a:rPr lang="en-GB" sz="2800" dirty="0"/>
              <a:t>Any Questions  ?</a:t>
            </a:r>
          </a:p>
        </p:txBody>
      </p:sp>
      <p:sp>
        <p:nvSpPr>
          <p:cNvPr id="3" name="Footer Placeholder 2">
            <a:extLst>
              <a:ext uri="{FF2B5EF4-FFF2-40B4-BE49-F238E27FC236}">
                <a16:creationId xmlns:a16="http://schemas.microsoft.com/office/drawing/2014/main" id="{108064B3-1998-73F1-845E-24C5E3B506D2}"/>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780E3880-4DA8-DC45-EF5C-AAA8E817B37B}"/>
              </a:ext>
            </a:extLst>
          </p:cNvPr>
          <p:cNvSpPr>
            <a:spLocks noGrp="1"/>
          </p:cNvSpPr>
          <p:nvPr>
            <p:ph type="sldNum" sz="quarter" idx="11"/>
          </p:nvPr>
        </p:nvSpPr>
        <p:spPr/>
        <p:txBody>
          <a:bodyPr/>
          <a:lstStyle/>
          <a:p>
            <a:fld id="{E8F1A65C-595C-4736-BF40-F7D31E789466}" type="slidenum">
              <a:rPr lang="en-GB" smtClean="0"/>
              <a:pPr/>
              <a:t>31</a:t>
            </a:fld>
            <a:endParaRPr lang="en-GB" dirty="0"/>
          </a:p>
        </p:txBody>
      </p:sp>
      <p:sp>
        <p:nvSpPr>
          <p:cNvPr id="5" name="Text Placeholder 4">
            <a:extLst>
              <a:ext uri="{FF2B5EF4-FFF2-40B4-BE49-F238E27FC236}">
                <a16:creationId xmlns:a16="http://schemas.microsoft.com/office/drawing/2014/main" id="{7636D574-B953-4C14-3BAA-DE5700585380}"/>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03B5228F-9F51-DAC4-C5E1-62460CA1AD7A}"/>
              </a:ext>
            </a:extLst>
          </p:cNvPr>
          <p:cNvSpPr>
            <a:spLocks noGrp="1"/>
          </p:cNvSpPr>
          <p:nvPr>
            <p:ph sz="quarter" idx="17"/>
          </p:nvPr>
        </p:nvSpPr>
        <p:spPr/>
        <p:txBody>
          <a:bodyPr/>
          <a:lstStyle/>
          <a:p>
            <a:endParaRPr lang="en-GB"/>
          </a:p>
        </p:txBody>
      </p:sp>
    </p:spTree>
    <p:extLst>
      <p:ext uri="{BB962C8B-B14F-4D97-AF65-F5344CB8AC3E}">
        <p14:creationId xmlns:p14="http://schemas.microsoft.com/office/powerpoint/2010/main" val="4946348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E4DD7-9721-D397-A5C5-B3ED0C89B7C4}"/>
              </a:ext>
            </a:extLst>
          </p:cNvPr>
          <p:cNvSpPr>
            <a:spLocks noGrp="1"/>
          </p:cNvSpPr>
          <p:nvPr>
            <p:ph type="title"/>
          </p:nvPr>
        </p:nvSpPr>
        <p:spPr>
          <a:xfrm>
            <a:off x="413582" y="604038"/>
            <a:ext cx="7841417" cy="512927"/>
          </a:xfrm>
        </p:spPr>
        <p:txBody>
          <a:bodyPr/>
          <a:lstStyle/>
          <a:p>
            <a:r>
              <a:rPr lang="en-GB" sz="2400" dirty="0"/>
              <a:t>Further Readings</a:t>
            </a:r>
          </a:p>
        </p:txBody>
      </p:sp>
      <p:sp>
        <p:nvSpPr>
          <p:cNvPr id="3" name="Footer Placeholder 2">
            <a:extLst>
              <a:ext uri="{FF2B5EF4-FFF2-40B4-BE49-F238E27FC236}">
                <a16:creationId xmlns:a16="http://schemas.microsoft.com/office/drawing/2014/main" id="{70E0F168-227E-5727-5AD2-2395CA8790BE}"/>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D88A0480-677C-DBC4-B213-380459BCF7F8}"/>
              </a:ext>
            </a:extLst>
          </p:cNvPr>
          <p:cNvSpPr>
            <a:spLocks noGrp="1"/>
          </p:cNvSpPr>
          <p:nvPr>
            <p:ph type="sldNum" sz="quarter" idx="11"/>
          </p:nvPr>
        </p:nvSpPr>
        <p:spPr/>
        <p:txBody>
          <a:bodyPr/>
          <a:lstStyle/>
          <a:p>
            <a:fld id="{E8F1A65C-595C-4736-BF40-F7D31E789466}" type="slidenum">
              <a:rPr lang="en-GB" smtClean="0"/>
              <a:pPr/>
              <a:t>32</a:t>
            </a:fld>
            <a:endParaRPr lang="en-GB" dirty="0"/>
          </a:p>
        </p:txBody>
      </p:sp>
      <p:sp>
        <p:nvSpPr>
          <p:cNvPr id="6" name="TextBox 5">
            <a:extLst>
              <a:ext uri="{FF2B5EF4-FFF2-40B4-BE49-F238E27FC236}">
                <a16:creationId xmlns:a16="http://schemas.microsoft.com/office/drawing/2014/main" id="{34D82E54-F989-FB52-D6EE-E667128A04AD}"/>
              </a:ext>
            </a:extLst>
          </p:cNvPr>
          <p:cNvSpPr txBox="1"/>
          <p:nvPr/>
        </p:nvSpPr>
        <p:spPr>
          <a:xfrm>
            <a:off x="441959" y="1463040"/>
            <a:ext cx="11308081" cy="3931920"/>
          </a:xfrm>
          <a:prstGeom prst="rect">
            <a:avLst/>
          </a:prstGeom>
          <a:noFill/>
        </p:spPr>
        <p:txBody>
          <a:bodyPr wrap="square" rtlCol="0">
            <a:noAutofit/>
          </a:bodyPr>
          <a:lstStyle/>
          <a:p>
            <a:pPr>
              <a:spcAft>
                <a:spcPts val="800"/>
              </a:spcAft>
            </a:pPr>
            <a:r>
              <a:rPr lang="en-GB" dirty="0"/>
              <a:t>Carroll, A. B. (1991). The pyramid of corporate social responsibility: toward the moral management of organizational stakeholders. Business Horizons, 34(4), 39–48.</a:t>
            </a:r>
          </a:p>
          <a:p>
            <a:pPr>
              <a:spcAft>
                <a:spcPts val="800"/>
              </a:spcAft>
            </a:pPr>
            <a:r>
              <a:rPr lang="en-GB" dirty="0"/>
              <a:t>Chandler, David. (2017). Strategic corporate social responsibility: Sustainable value creation (4th ed.).  Thousand Oaks, CA: SAGE</a:t>
            </a:r>
          </a:p>
          <a:p>
            <a:pPr>
              <a:spcAft>
                <a:spcPts val="800"/>
              </a:spcAft>
            </a:pPr>
            <a:r>
              <a:rPr lang="en-GB" dirty="0"/>
              <a:t>Cummings, Stephen, and Duncan Angwin. The Strategy Pathfinder : Core Concepts and Live Cases, John Wiley &amp; Sons, Incorporated, 2017. ProQuest </a:t>
            </a:r>
            <a:r>
              <a:rPr lang="en-GB" dirty="0" err="1"/>
              <a:t>Ebook</a:t>
            </a:r>
            <a:r>
              <a:rPr lang="en-GB" dirty="0"/>
              <a:t> Central  </a:t>
            </a:r>
            <a:r>
              <a:rPr lang="en-GB" dirty="0">
                <a:hlinkClick r:id="rId2"/>
              </a:rPr>
              <a:t>http://ebookcentral.proquest.com/lib/warw/detail.action?docID=5050346</a:t>
            </a:r>
            <a:endParaRPr lang="en-GB" dirty="0"/>
          </a:p>
          <a:p>
            <a:pPr>
              <a:spcAft>
                <a:spcPts val="800"/>
              </a:spcAft>
            </a:pPr>
            <a:r>
              <a:rPr lang="en-GB" dirty="0"/>
              <a:t>Davis, K. (1973). The Case for and against Business Assumption of Social Responsibilities. The Academy of Management Journal, 16(2), 312-322. Retrieved from </a:t>
            </a:r>
            <a:r>
              <a:rPr lang="en-GB" dirty="0">
                <a:hlinkClick r:id="rId3"/>
              </a:rPr>
              <a:t>http://www.jstor.org/stable/255331</a:t>
            </a:r>
            <a:r>
              <a:rPr lang="en-GB" dirty="0"/>
              <a:t> </a:t>
            </a:r>
          </a:p>
          <a:p>
            <a:pPr>
              <a:spcAft>
                <a:spcPts val="800"/>
              </a:spcAft>
            </a:pPr>
            <a:r>
              <a:rPr lang="en-GB" dirty="0"/>
              <a:t>Davis, K., &amp; </a:t>
            </a:r>
            <a:r>
              <a:rPr lang="en-GB" dirty="0" err="1"/>
              <a:t>Blomstrom</a:t>
            </a:r>
            <a:r>
              <a:rPr lang="en-GB" dirty="0"/>
              <a:t>, R. L. (1971). Business, society, and environment: Social power and social response (2d ed.). New York: McGraw-Hill.</a:t>
            </a:r>
          </a:p>
          <a:p>
            <a:pPr>
              <a:spcAft>
                <a:spcPts val="800"/>
              </a:spcAft>
            </a:pPr>
            <a:r>
              <a:rPr lang="en-GB" dirty="0" err="1"/>
              <a:t>Slaper</a:t>
            </a:r>
            <a:r>
              <a:rPr lang="en-GB" dirty="0"/>
              <a:t>, T.F., Hall, T. J.  (2011)  The Triple Bottom Line: What is it and How Does it Work  http://www.ibrc.indiana.edu/ibr/2011/spring/pdfs/article2.pdf  Accessed 7th July 2024  </a:t>
            </a:r>
          </a:p>
          <a:p>
            <a:pPr>
              <a:spcAft>
                <a:spcPts val="800"/>
              </a:spcAft>
            </a:pPr>
            <a:endParaRPr lang="en-GB" dirty="0"/>
          </a:p>
          <a:p>
            <a:pPr>
              <a:spcAft>
                <a:spcPts val="800"/>
              </a:spcAft>
            </a:pPr>
            <a:endParaRPr lang="en-GB" dirty="0"/>
          </a:p>
          <a:p>
            <a:pPr>
              <a:spcAft>
                <a:spcPts val="800"/>
              </a:spcAft>
            </a:pPr>
            <a:endParaRPr lang="en-GB" dirty="0"/>
          </a:p>
          <a:p>
            <a:pPr>
              <a:spcAft>
                <a:spcPts val="800"/>
              </a:spcAft>
            </a:pPr>
            <a:endParaRPr lang="en-GB" dirty="0"/>
          </a:p>
          <a:p>
            <a:pPr>
              <a:spcAft>
                <a:spcPts val="800"/>
              </a:spcAft>
            </a:pPr>
            <a:endParaRPr lang="en-GB" sz="2400" dirty="0"/>
          </a:p>
          <a:p>
            <a:pPr>
              <a:spcAft>
                <a:spcPts val="800"/>
              </a:spcAft>
            </a:pPr>
            <a:endParaRPr lang="en-GB" sz="2000" dirty="0"/>
          </a:p>
          <a:p>
            <a:pPr>
              <a:spcAft>
                <a:spcPts val="800"/>
              </a:spcAft>
            </a:pPr>
            <a:endParaRPr lang="en-GB" sz="2000" dirty="0"/>
          </a:p>
          <a:p>
            <a:pPr>
              <a:spcAft>
                <a:spcPts val="800"/>
              </a:spcAft>
            </a:pPr>
            <a:endParaRPr lang="en-GB" sz="2000" dirty="0"/>
          </a:p>
        </p:txBody>
      </p:sp>
    </p:spTree>
    <p:extLst>
      <p:ext uri="{BB962C8B-B14F-4D97-AF65-F5344CB8AC3E}">
        <p14:creationId xmlns:p14="http://schemas.microsoft.com/office/powerpoint/2010/main" val="1381492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91F5F-1523-954F-5B45-51E5A6B9615A}"/>
              </a:ext>
            </a:extLst>
          </p:cNvPr>
          <p:cNvSpPr>
            <a:spLocks noGrp="1"/>
          </p:cNvSpPr>
          <p:nvPr>
            <p:ph type="title"/>
          </p:nvPr>
        </p:nvSpPr>
        <p:spPr>
          <a:xfrm>
            <a:off x="413582" y="719336"/>
            <a:ext cx="7841417" cy="512927"/>
          </a:xfrm>
        </p:spPr>
        <p:txBody>
          <a:bodyPr/>
          <a:lstStyle/>
          <a:p>
            <a:r>
              <a:rPr lang="en-GB" sz="2800" dirty="0">
                <a:solidFill>
                  <a:srgbClr val="C00000"/>
                </a:solidFill>
              </a:rPr>
              <a:t>Exercise in Pairs</a:t>
            </a:r>
          </a:p>
        </p:txBody>
      </p:sp>
      <p:sp>
        <p:nvSpPr>
          <p:cNvPr id="3" name="Footer Placeholder 2">
            <a:extLst>
              <a:ext uri="{FF2B5EF4-FFF2-40B4-BE49-F238E27FC236}">
                <a16:creationId xmlns:a16="http://schemas.microsoft.com/office/drawing/2014/main" id="{0943563F-CD50-FDE1-C1B9-A0F2869EE9B6}"/>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C7A4537A-BFD7-B6AC-817B-AC9655C77379}"/>
              </a:ext>
            </a:extLst>
          </p:cNvPr>
          <p:cNvSpPr>
            <a:spLocks noGrp="1"/>
          </p:cNvSpPr>
          <p:nvPr>
            <p:ph type="sldNum" sz="quarter" idx="11"/>
          </p:nvPr>
        </p:nvSpPr>
        <p:spPr/>
        <p:txBody>
          <a:bodyPr/>
          <a:lstStyle/>
          <a:p>
            <a:fld id="{E8F1A65C-595C-4736-BF40-F7D31E789466}" type="slidenum">
              <a:rPr lang="en-GB" smtClean="0"/>
              <a:pPr/>
              <a:t>4</a:t>
            </a:fld>
            <a:endParaRPr lang="en-GB" dirty="0"/>
          </a:p>
        </p:txBody>
      </p:sp>
      <p:sp>
        <p:nvSpPr>
          <p:cNvPr id="7" name="Content Placeholder 6">
            <a:extLst>
              <a:ext uri="{FF2B5EF4-FFF2-40B4-BE49-F238E27FC236}">
                <a16:creationId xmlns:a16="http://schemas.microsoft.com/office/drawing/2014/main" id="{1314D89C-F1FA-42A6-7512-A46161A4053C}"/>
              </a:ext>
            </a:extLst>
          </p:cNvPr>
          <p:cNvSpPr txBox="1">
            <a:spLocks noGrp="1"/>
          </p:cNvSpPr>
          <p:nvPr>
            <p:ph sz="quarter" idx="17"/>
          </p:nvPr>
        </p:nvSpPr>
        <p:spPr>
          <a:xfrm>
            <a:off x="414338" y="1641475"/>
            <a:ext cx="9029700" cy="3662541"/>
          </a:xfrm>
          <a:prstGeom prst="rect">
            <a:avLst/>
          </a:prstGeom>
          <a:noFill/>
        </p:spPr>
        <p:txBody>
          <a:bodyPr wrap="square" lIns="0" rtlCol="0">
            <a:spAutoFit/>
          </a:bodyPr>
          <a:lstStyle/>
          <a:p>
            <a:pPr marL="0" marR="0" lvl="0" indent="0" algn="l" defTabSz="685800" rtl="0" eaLnBrk="1" fontAlgn="auto" latinLnBrk="0" hangingPunct="1">
              <a:lnSpc>
                <a:spcPct val="100000"/>
              </a:lnSpc>
              <a:spcBef>
                <a:spcPts val="0"/>
              </a:spcBef>
              <a:spcAft>
                <a:spcPts val="1200"/>
              </a:spcAft>
              <a:buClr>
                <a:srgbClr val="511C6C"/>
              </a:buClr>
              <a:buSzPct val="120000"/>
              <a:buFont typeface="Arial" charset="0"/>
              <a:buNone/>
              <a:tabLst/>
              <a:defRPr/>
            </a:pPr>
            <a:r>
              <a:rPr kumimoji="0" lang="en-GB" sz="2400" b="0" i="0" u="none" strike="noStrike" kern="1200" cap="none" spc="0" normalizeH="0" baseline="0" noProof="0" dirty="0">
                <a:ln>
                  <a:noFill/>
                </a:ln>
                <a:solidFill>
                  <a:prstClr val="black"/>
                </a:solidFill>
                <a:effectLst/>
                <a:uLnTx/>
                <a:uFillTx/>
                <a:latin typeface="Calibri"/>
              </a:rPr>
              <a:t>Take 10 minutes to consider the following:</a:t>
            </a:r>
          </a:p>
          <a:p>
            <a:pPr marL="342900" marR="0" lvl="1" indent="-342900" fontAlgn="base">
              <a:spcBef>
                <a:spcPct val="0"/>
              </a:spcBef>
              <a:spcAft>
                <a:spcPts val="600"/>
              </a:spcAft>
              <a:buClr>
                <a:srgbClr val="B20632"/>
              </a:buClr>
              <a:buSzTx/>
              <a:buFont typeface="Wingdings" panose="05000000000000000000" pitchFamily="2" charset="2"/>
              <a:buChar char="§"/>
              <a:tabLst/>
              <a:defRPr/>
            </a:pPr>
            <a:endParaRPr lang="en-GB" sz="2400" dirty="0">
              <a:solidFill>
                <a:schemeClr val="tx1">
                  <a:lumMod val="75000"/>
                  <a:lumOff val="25000"/>
                </a:schemeClr>
              </a:solidFill>
              <a:cs typeface="Arial" charset="0"/>
            </a:endParaRPr>
          </a:p>
          <a:p>
            <a:pPr marL="342900" marR="0" lvl="1" indent="-342900" fontAlgn="base">
              <a:spcBef>
                <a:spcPct val="0"/>
              </a:spcBef>
              <a:spcAft>
                <a:spcPts val="600"/>
              </a:spcAft>
              <a:buClr>
                <a:srgbClr val="B20632"/>
              </a:buClr>
              <a:buSzTx/>
              <a:buFont typeface="Wingdings" panose="05000000000000000000" pitchFamily="2" charset="2"/>
              <a:buChar char="§"/>
              <a:tabLst/>
              <a:defRPr/>
            </a:pPr>
            <a:r>
              <a:rPr lang="en-GB" sz="2400" dirty="0">
                <a:solidFill>
                  <a:schemeClr val="tx1">
                    <a:lumMod val="75000"/>
                    <a:lumOff val="25000"/>
                  </a:schemeClr>
                </a:solidFill>
                <a:cs typeface="Arial" charset="0"/>
              </a:rPr>
              <a:t>What does CSR mean to you ?</a:t>
            </a:r>
          </a:p>
          <a:p>
            <a:pPr marL="342900" marR="0" lvl="1" indent="-342900" fontAlgn="base">
              <a:spcBef>
                <a:spcPct val="0"/>
              </a:spcBef>
              <a:spcAft>
                <a:spcPts val="600"/>
              </a:spcAft>
              <a:buClr>
                <a:srgbClr val="B20632"/>
              </a:buClr>
              <a:buSzTx/>
              <a:buFont typeface="Wingdings" panose="05000000000000000000" pitchFamily="2" charset="2"/>
              <a:buChar char="§"/>
              <a:tabLst/>
              <a:defRPr/>
            </a:pPr>
            <a:endParaRPr lang="en-GB" sz="2400" dirty="0">
              <a:solidFill>
                <a:schemeClr val="tx1">
                  <a:lumMod val="75000"/>
                  <a:lumOff val="25000"/>
                </a:schemeClr>
              </a:solidFill>
              <a:cs typeface="Arial" charset="0"/>
            </a:endParaRPr>
          </a:p>
          <a:p>
            <a:pPr marL="342900" marR="0" lvl="1" indent="-342900" fontAlgn="base">
              <a:spcBef>
                <a:spcPct val="0"/>
              </a:spcBef>
              <a:spcAft>
                <a:spcPts val="600"/>
              </a:spcAft>
              <a:buClr>
                <a:srgbClr val="B20632"/>
              </a:buClr>
              <a:buSzTx/>
              <a:buFont typeface="Wingdings" panose="05000000000000000000" pitchFamily="2" charset="2"/>
              <a:buChar char="§"/>
              <a:tabLst/>
              <a:defRPr/>
            </a:pPr>
            <a:r>
              <a:rPr lang="en-GB" sz="2400" dirty="0">
                <a:solidFill>
                  <a:schemeClr val="tx1">
                    <a:lumMod val="75000"/>
                    <a:lumOff val="25000"/>
                  </a:schemeClr>
                </a:solidFill>
                <a:cs typeface="Arial" charset="0"/>
              </a:rPr>
              <a:t>Can you identify one organisation you believe has good CSR ?</a:t>
            </a:r>
          </a:p>
          <a:p>
            <a:pPr fontAlgn="base">
              <a:spcBef>
                <a:spcPct val="0"/>
              </a:spcBef>
              <a:spcAft>
                <a:spcPts val="600"/>
              </a:spcAft>
              <a:buClr>
                <a:srgbClr val="B20632"/>
              </a:buClr>
            </a:pPr>
            <a:r>
              <a:rPr lang="en-GB" sz="2400" dirty="0">
                <a:solidFill>
                  <a:schemeClr val="tx1">
                    <a:lumMod val="75000"/>
                    <a:lumOff val="25000"/>
                  </a:schemeClr>
                </a:solidFill>
                <a:cs typeface="Arial" charset="0"/>
              </a:rPr>
              <a:t> </a:t>
            </a: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p:txBody>
      </p:sp>
    </p:spTree>
    <p:extLst>
      <p:ext uri="{BB962C8B-B14F-4D97-AF65-F5344CB8AC3E}">
        <p14:creationId xmlns:p14="http://schemas.microsoft.com/office/powerpoint/2010/main" val="329610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34C97-2FBF-4F0E-3BA1-735B0CDAC05D}"/>
              </a:ext>
            </a:extLst>
          </p:cNvPr>
          <p:cNvSpPr>
            <a:spLocks noGrp="1"/>
          </p:cNvSpPr>
          <p:nvPr>
            <p:ph type="title"/>
          </p:nvPr>
        </p:nvSpPr>
        <p:spPr/>
        <p:txBody>
          <a:bodyPr/>
          <a:lstStyle/>
          <a:p>
            <a:r>
              <a:rPr lang="en-GB" sz="2800" dirty="0"/>
              <a:t>Definition</a:t>
            </a:r>
          </a:p>
        </p:txBody>
      </p:sp>
      <p:sp>
        <p:nvSpPr>
          <p:cNvPr id="3" name="Footer Placeholder 2">
            <a:extLst>
              <a:ext uri="{FF2B5EF4-FFF2-40B4-BE49-F238E27FC236}">
                <a16:creationId xmlns:a16="http://schemas.microsoft.com/office/drawing/2014/main" id="{836BB913-04F7-2A64-C0BB-D74A6B9FD39E}"/>
              </a:ext>
            </a:extLst>
          </p:cNvPr>
          <p:cNvSpPr>
            <a:spLocks noGrp="1"/>
          </p:cNvSpPr>
          <p:nvPr>
            <p:ph type="ftr" sz="quarter" idx="10"/>
          </p:nvPr>
        </p:nvSpPr>
        <p:spPr/>
        <p:txBody>
          <a:bodyPr/>
          <a:lstStyle/>
          <a:p>
            <a:r>
              <a:rPr lang="en-GB" dirty="0"/>
              <a:t>Ref:  Chandler, David. (2017). Strategic corporate social responsibility: Sustainable value creation (4th ed.).  Thousand Oaks, CA: SAGE</a:t>
            </a:r>
          </a:p>
        </p:txBody>
      </p:sp>
      <p:sp>
        <p:nvSpPr>
          <p:cNvPr id="4" name="Slide Number Placeholder 3">
            <a:extLst>
              <a:ext uri="{FF2B5EF4-FFF2-40B4-BE49-F238E27FC236}">
                <a16:creationId xmlns:a16="http://schemas.microsoft.com/office/drawing/2014/main" id="{B3C51F41-C71A-B191-65B7-BF45D449E0A6}"/>
              </a:ext>
            </a:extLst>
          </p:cNvPr>
          <p:cNvSpPr>
            <a:spLocks noGrp="1"/>
          </p:cNvSpPr>
          <p:nvPr>
            <p:ph type="sldNum" sz="quarter" idx="11"/>
          </p:nvPr>
        </p:nvSpPr>
        <p:spPr/>
        <p:txBody>
          <a:bodyPr/>
          <a:lstStyle/>
          <a:p>
            <a:fld id="{E8F1A65C-595C-4736-BF40-F7D31E789466}" type="slidenum">
              <a:rPr lang="en-GB" smtClean="0"/>
              <a:pPr/>
              <a:t>5</a:t>
            </a:fld>
            <a:endParaRPr lang="en-GB" dirty="0"/>
          </a:p>
        </p:txBody>
      </p:sp>
      <p:sp>
        <p:nvSpPr>
          <p:cNvPr id="5" name="Text Placeholder 4">
            <a:extLst>
              <a:ext uri="{FF2B5EF4-FFF2-40B4-BE49-F238E27FC236}">
                <a16:creationId xmlns:a16="http://schemas.microsoft.com/office/drawing/2014/main" id="{774C19F7-DDB3-6720-EC42-EC26C3ACD3F8}"/>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C6C28BCD-3A0B-FA35-A4E9-DF2A37F35383}"/>
              </a:ext>
            </a:extLst>
          </p:cNvPr>
          <p:cNvSpPr>
            <a:spLocks noGrp="1"/>
          </p:cNvSpPr>
          <p:nvPr>
            <p:ph sz="quarter" idx="17"/>
          </p:nvPr>
        </p:nvSpPr>
        <p:spPr/>
        <p:txBody>
          <a:bodyPr/>
          <a:lstStyle/>
          <a:p>
            <a:endParaRPr lang="en-GB" sz="3200" dirty="0"/>
          </a:p>
          <a:p>
            <a:endParaRPr lang="en-GB" sz="3200" dirty="0"/>
          </a:p>
          <a:p>
            <a:r>
              <a:rPr lang="en-GB" sz="3200" dirty="0"/>
              <a:t>A responsibility among firms to meet the needs of their stakeholders and a responsibility among stakeholders to hold firms to account for their actions.</a:t>
            </a:r>
          </a:p>
          <a:p>
            <a:endParaRPr lang="en-GB" dirty="0"/>
          </a:p>
        </p:txBody>
      </p:sp>
    </p:spTree>
    <p:extLst>
      <p:ext uri="{BB962C8B-B14F-4D97-AF65-F5344CB8AC3E}">
        <p14:creationId xmlns:p14="http://schemas.microsoft.com/office/powerpoint/2010/main" val="1747563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3F6AD-5FAD-67F6-DB66-79AEFBE4399C}"/>
              </a:ext>
            </a:extLst>
          </p:cNvPr>
          <p:cNvSpPr>
            <a:spLocks noGrp="1"/>
          </p:cNvSpPr>
          <p:nvPr>
            <p:ph type="title"/>
          </p:nvPr>
        </p:nvSpPr>
        <p:spPr/>
        <p:txBody>
          <a:bodyPr/>
          <a:lstStyle/>
          <a:p>
            <a:r>
              <a:rPr lang="en-GB" sz="2800" dirty="0"/>
              <a:t>The CSR Pyramid</a:t>
            </a:r>
          </a:p>
        </p:txBody>
      </p:sp>
      <p:sp>
        <p:nvSpPr>
          <p:cNvPr id="3" name="Footer Placeholder 2">
            <a:extLst>
              <a:ext uri="{FF2B5EF4-FFF2-40B4-BE49-F238E27FC236}">
                <a16:creationId xmlns:a16="http://schemas.microsoft.com/office/drawing/2014/main" id="{9185A3EB-F9A8-1AD6-5CCE-CC7A72CB87A3}"/>
              </a:ext>
            </a:extLst>
          </p:cNvPr>
          <p:cNvSpPr>
            <a:spLocks noGrp="1"/>
          </p:cNvSpPr>
          <p:nvPr>
            <p:ph type="ftr" sz="quarter" idx="10"/>
          </p:nvPr>
        </p:nvSpPr>
        <p:spPr>
          <a:xfrm>
            <a:off x="413582" y="6330950"/>
            <a:ext cx="8257452" cy="355886"/>
          </a:xfrm>
        </p:spPr>
        <p:txBody>
          <a:bodyPr/>
          <a:lstStyle/>
          <a:p>
            <a:r>
              <a:rPr lang="en-GB" dirty="0"/>
              <a:t>Ref:  Carroll, A. B. (1991). The pyramid of corporate social responsibility: toward the moral management of organizational stakeholders. Business Horizons, 34(4), 39–48.</a:t>
            </a:r>
          </a:p>
        </p:txBody>
      </p:sp>
      <p:sp>
        <p:nvSpPr>
          <p:cNvPr id="4" name="Slide Number Placeholder 3">
            <a:extLst>
              <a:ext uri="{FF2B5EF4-FFF2-40B4-BE49-F238E27FC236}">
                <a16:creationId xmlns:a16="http://schemas.microsoft.com/office/drawing/2014/main" id="{56CD9C22-F9ED-7B44-D6E3-ACFB48FAB015}"/>
              </a:ext>
            </a:extLst>
          </p:cNvPr>
          <p:cNvSpPr>
            <a:spLocks noGrp="1"/>
          </p:cNvSpPr>
          <p:nvPr>
            <p:ph type="sldNum" sz="quarter" idx="11"/>
          </p:nvPr>
        </p:nvSpPr>
        <p:spPr/>
        <p:txBody>
          <a:bodyPr/>
          <a:lstStyle/>
          <a:p>
            <a:fld id="{E8F1A65C-595C-4736-BF40-F7D31E789466}" type="slidenum">
              <a:rPr lang="en-GB" smtClean="0"/>
              <a:pPr/>
              <a:t>6</a:t>
            </a:fld>
            <a:endParaRPr lang="en-GB" dirty="0"/>
          </a:p>
        </p:txBody>
      </p:sp>
      <p:sp>
        <p:nvSpPr>
          <p:cNvPr id="5" name="Text Placeholder 4">
            <a:extLst>
              <a:ext uri="{FF2B5EF4-FFF2-40B4-BE49-F238E27FC236}">
                <a16:creationId xmlns:a16="http://schemas.microsoft.com/office/drawing/2014/main" id="{2EB85BC7-C58D-433D-75DE-AB9A8279F697}"/>
              </a:ext>
            </a:extLst>
          </p:cNvPr>
          <p:cNvSpPr>
            <a:spLocks noGrp="1"/>
          </p:cNvSpPr>
          <p:nvPr>
            <p:ph type="body" sz="quarter" idx="12"/>
          </p:nvPr>
        </p:nvSpPr>
        <p:spPr/>
        <p:txBody>
          <a:bodyPr/>
          <a:lstStyle/>
          <a:p>
            <a:endParaRPr lang="en-GB" dirty="0"/>
          </a:p>
        </p:txBody>
      </p:sp>
      <p:sp>
        <p:nvSpPr>
          <p:cNvPr id="7" name="Content Placeholder 2">
            <a:extLst>
              <a:ext uri="{FF2B5EF4-FFF2-40B4-BE49-F238E27FC236}">
                <a16:creationId xmlns:a16="http://schemas.microsoft.com/office/drawing/2014/main" id="{C349884F-6FFD-8098-B073-6639A1AA5372}"/>
              </a:ext>
            </a:extLst>
          </p:cNvPr>
          <p:cNvSpPr txBox="1">
            <a:spLocks/>
          </p:cNvSpPr>
          <p:nvPr/>
        </p:nvSpPr>
        <p:spPr>
          <a:xfrm>
            <a:off x="6062171" y="2755944"/>
            <a:ext cx="3233243" cy="1048023"/>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Archie Carroll outlined 4 responsibilities of a firm, outlined in the pyramid.</a:t>
            </a:r>
          </a:p>
          <a:p>
            <a:endParaRPr lang="en-GB" dirty="0"/>
          </a:p>
        </p:txBody>
      </p:sp>
      <p:sp>
        <p:nvSpPr>
          <p:cNvPr id="8" name="Text Placeholder 3">
            <a:extLst>
              <a:ext uri="{FF2B5EF4-FFF2-40B4-BE49-F238E27FC236}">
                <a16:creationId xmlns:a16="http://schemas.microsoft.com/office/drawing/2014/main" id="{8D814915-C266-26E9-CD60-93FD8E8BC16E}"/>
              </a:ext>
            </a:extLst>
          </p:cNvPr>
          <p:cNvSpPr txBox="1">
            <a:spLocks/>
          </p:cNvSpPr>
          <p:nvPr/>
        </p:nvSpPr>
        <p:spPr>
          <a:xfrm>
            <a:off x="884242" y="1203064"/>
            <a:ext cx="5030784" cy="380867"/>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p:sp>
        <p:nvSpPr>
          <p:cNvPr id="9" name="Isosceles Triangle 8">
            <a:extLst>
              <a:ext uri="{FF2B5EF4-FFF2-40B4-BE49-F238E27FC236}">
                <a16:creationId xmlns:a16="http://schemas.microsoft.com/office/drawing/2014/main" id="{DDAF0235-FFD1-FCE3-99DD-E771833D61AC}"/>
              </a:ext>
            </a:extLst>
          </p:cNvPr>
          <p:cNvSpPr/>
          <p:nvPr/>
        </p:nvSpPr>
        <p:spPr>
          <a:xfrm>
            <a:off x="126049" y="1695156"/>
            <a:ext cx="6321146" cy="4371241"/>
          </a:xfrm>
          <a:prstGeom prst="triangle">
            <a:avLst>
              <a:gd name="adj" fmla="val 48536"/>
            </a:avLst>
          </a:prstGeom>
          <a:ln w="73025"/>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sz="1013"/>
          </a:p>
        </p:txBody>
      </p:sp>
      <p:cxnSp>
        <p:nvCxnSpPr>
          <p:cNvPr id="10" name="Straight Connector 9">
            <a:extLst>
              <a:ext uri="{FF2B5EF4-FFF2-40B4-BE49-F238E27FC236}">
                <a16:creationId xmlns:a16="http://schemas.microsoft.com/office/drawing/2014/main" id="{BC0FC735-1C0A-42AC-CC70-FBEFC1A17A00}"/>
              </a:ext>
            </a:extLst>
          </p:cNvPr>
          <p:cNvCxnSpPr>
            <a:cxnSpLocks/>
          </p:cNvCxnSpPr>
          <p:nvPr/>
        </p:nvCxnSpPr>
        <p:spPr>
          <a:xfrm>
            <a:off x="750514" y="5331889"/>
            <a:ext cx="507221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E7F5EAD-BFAC-A12C-E2E3-7EAC26D9576C}"/>
              </a:ext>
            </a:extLst>
          </p:cNvPr>
          <p:cNvCxnSpPr>
            <a:cxnSpLocks/>
          </p:cNvCxnSpPr>
          <p:nvPr/>
        </p:nvCxnSpPr>
        <p:spPr>
          <a:xfrm>
            <a:off x="1615499" y="4018947"/>
            <a:ext cx="331331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C58FEA8C-BC03-0C66-EAB4-81EDFB974F50}"/>
              </a:ext>
            </a:extLst>
          </p:cNvPr>
          <p:cNvCxnSpPr>
            <a:cxnSpLocks/>
          </p:cNvCxnSpPr>
          <p:nvPr/>
        </p:nvCxnSpPr>
        <p:spPr>
          <a:xfrm>
            <a:off x="1208690" y="4584970"/>
            <a:ext cx="4141076" cy="0"/>
          </a:xfrm>
          <a:prstGeom prst="line">
            <a:avLst/>
          </a:prstGeom>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97CC3CFF-8715-7E77-344A-AF5EE3A4A272}"/>
              </a:ext>
            </a:extLst>
          </p:cNvPr>
          <p:cNvSpPr txBox="1"/>
          <p:nvPr/>
        </p:nvSpPr>
        <p:spPr>
          <a:xfrm>
            <a:off x="995389" y="5600260"/>
            <a:ext cx="4701218" cy="400110"/>
          </a:xfrm>
          <a:prstGeom prst="rect">
            <a:avLst/>
          </a:prstGeom>
          <a:noFill/>
        </p:spPr>
        <p:txBody>
          <a:bodyPr wrap="square" rtlCol="0">
            <a:spAutoFit/>
          </a:bodyPr>
          <a:lstStyle/>
          <a:p>
            <a:r>
              <a:rPr lang="en-GB" sz="2000" b="1" dirty="0"/>
              <a:t>Economic Responsibilities, Be Profitable</a:t>
            </a:r>
          </a:p>
        </p:txBody>
      </p:sp>
      <p:sp>
        <p:nvSpPr>
          <p:cNvPr id="15" name="TextBox 14">
            <a:extLst>
              <a:ext uri="{FF2B5EF4-FFF2-40B4-BE49-F238E27FC236}">
                <a16:creationId xmlns:a16="http://schemas.microsoft.com/office/drawing/2014/main" id="{D34F6E0C-650B-AF10-6124-64207075AFE1}"/>
              </a:ext>
            </a:extLst>
          </p:cNvPr>
          <p:cNvSpPr txBox="1"/>
          <p:nvPr/>
        </p:nvSpPr>
        <p:spPr>
          <a:xfrm>
            <a:off x="1208690" y="4812232"/>
            <a:ext cx="4351282" cy="400110"/>
          </a:xfrm>
          <a:prstGeom prst="rect">
            <a:avLst/>
          </a:prstGeom>
          <a:noFill/>
        </p:spPr>
        <p:txBody>
          <a:bodyPr wrap="square" rtlCol="0">
            <a:spAutoFit/>
          </a:bodyPr>
          <a:lstStyle/>
          <a:p>
            <a:r>
              <a:rPr lang="en-GB" sz="2000" b="1" dirty="0"/>
              <a:t>Legal Responsibilities, Obey the law</a:t>
            </a:r>
          </a:p>
        </p:txBody>
      </p:sp>
      <p:sp>
        <p:nvSpPr>
          <p:cNvPr id="16" name="TextBox 15">
            <a:extLst>
              <a:ext uri="{FF2B5EF4-FFF2-40B4-BE49-F238E27FC236}">
                <a16:creationId xmlns:a16="http://schemas.microsoft.com/office/drawing/2014/main" id="{1E9342BF-B335-CC48-B60D-46721EAB4687}"/>
              </a:ext>
            </a:extLst>
          </p:cNvPr>
          <p:cNvSpPr txBox="1"/>
          <p:nvPr/>
        </p:nvSpPr>
        <p:spPr>
          <a:xfrm>
            <a:off x="2343223" y="2758844"/>
            <a:ext cx="3071190" cy="1200329"/>
          </a:xfrm>
          <a:prstGeom prst="rect">
            <a:avLst/>
          </a:prstGeom>
          <a:noFill/>
        </p:spPr>
        <p:txBody>
          <a:bodyPr wrap="square" rtlCol="0">
            <a:spAutoFit/>
          </a:bodyPr>
          <a:lstStyle/>
          <a:p>
            <a:r>
              <a:rPr lang="en-GB" b="1" dirty="0" err="1"/>
              <a:t>Philanthrophic</a:t>
            </a:r>
            <a:r>
              <a:rPr lang="en-GB" b="1" dirty="0"/>
              <a:t> </a:t>
            </a:r>
          </a:p>
          <a:p>
            <a:r>
              <a:rPr lang="en-GB" b="1" dirty="0"/>
              <a:t>Responsibilities</a:t>
            </a:r>
          </a:p>
          <a:p>
            <a:r>
              <a:rPr lang="en-GB" b="1" dirty="0"/>
              <a:t>Be a Good Corporate </a:t>
            </a:r>
          </a:p>
          <a:p>
            <a:r>
              <a:rPr lang="en-GB" b="1" dirty="0"/>
              <a:t>Citizen</a:t>
            </a:r>
          </a:p>
        </p:txBody>
      </p:sp>
      <p:sp>
        <p:nvSpPr>
          <p:cNvPr id="17" name="TextBox 16">
            <a:extLst>
              <a:ext uri="{FF2B5EF4-FFF2-40B4-BE49-F238E27FC236}">
                <a16:creationId xmlns:a16="http://schemas.microsoft.com/office/drawing/2014/main" id="{1BA7850F-CADB-33B5-F317-C9CBDE1B7AF9}"/>
              </a:ext>
            </a:extLst>
          </p:cNvPr>
          <p:cNvSpPr txBox="1"/>
          <p:nvPr/>
        </p:nvSpPr>
        <p:spPr>
          <a:xfrm>
            <a:off x="1434727" y="4116545"/>
            <a:ext cx="3954909" cy="400110"/>
          </a:xfrm>
          <a:prstGeom prst="rect">
            <a:avLst/>
          </a:prstGeom>
          <a:noFill/>
        </p:spPr>
        <p:txBody>
          <a:bodyPr wrap="square" rtlCol="0">
            <a:spAutoFit/>
          </a:bodyPr>
          <a:lstStyle/>
          <a:p>
            <a:r>
              <a:rPr lang="en-GB" sz="2000" b="1" dirty="0"/>
              <a:t>Ethical Responsibilities,  Be Ethical</a:t>
            </a:r>
          </a:p>
        </p:txBody>
      </p:sp>
    </p:spTree>
    <p:extLst>
      <p:ext uri="{BB962C8B-B14F-4D97-AF65-F5344CB8AC3E}">
        <p14:creationId xmlns:p14="http://schemas.microsoft.com/office/powerpoint/2010/main" val="2676774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16FE2-E7A0-ECFC-F338-C3EA49ED4BE9}"/>
              </a:ext>
            </a:extLst>
          </p:cNvPr>
          <p:cNvSpPr>
            <a:spLocks noGrp="1"/>
          </p:cNvSpPr>
          <p:nvPr>
            <p:ph type="title"/>
          </p:nvPr>
        </p:nvSpPr>
        <p:spPr/>
        <p:txBody>
          <a:bodyPr/>
          <a:lstStyle/>
          <a:p>
            <a:r>
              <a:rPr lang="en-GB" sz="2800" dirty="0"/>
              <a:t>Class Question</a:t>
            </a:r>
          </a:p>
        </p:txBody>
      </p:sp>
      <p:sp>
        <p:nvSpPr>
          <p:cNvPr id="3" name="Footer Placeholder 2">
            <a:extLst>
              <a:ext uri="{FF2B5EF4-FFF2-40B4-BE49-F238E27FC236}">
                <a16:creationId xmlns:a16="http://schemas.microsoft.com/office/drawing/2014/main" id="{36DEB5C0-BEE0-18A6-7B70-2724C340C5AA}"/>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74187C14-88D3-5D05-D4A6-ED75FDCB41E0}"/>
              </a:ext>
            </a:extLst>
          </p:cNvPr>
          <p:cNvSpPr>
            <a:spLocks noGrp="1"/>
          </p:cNvSpPr>
          <p:nvPr>
            <p:ph type="sldNum" sz="quarter" idx="11"/>
          </p:nvPr>
        </p:nvSpPr>
        <p:spPr/>
        <p:txBody>
          <a:bodyPr/>
          <a:lstStyle/>
          <a:p>
            <a:fld id="{E8F1A65C-595C-4736-BF40-F7D31E789466}" type="slidenum">
              <a:rPr lang="en-GB" smtClean="0"/>
              <a:pPr/>
              <a:t>7</a:t>
            </a:fld>
            <a:endParaRPr lang="en-GB" dirty="0"/>
          </a:p>
        </p:txBody>
      </p:sp>
      <p:sp>
        <p:nvSpPr>
          <p:cNvPr id="5" name="Text Placeholder 4">
            <a:extLst>
              <a:ext uri="{FF2B5EF4-FFF2-40B4-BE49-F238E27FC236}">
                <a16:creationId xmlns:a16="http://schemas.microsoft.com/office/drawing/2014/main" id="{73FBE305-CC49-AC5B-94C5-D4F90C386EE2}"/>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A5E65A40-43C4-ADFA-3F0E-3316638E89B9}"/>
              </a:ext>
            </a:extLst>
          </p:cNvPr>
          <p:cNvSpPr>
            <a:spLocks noGrp="1"/>
          </p:cNvSpPr>
          <p:nvPr>
            <p:ph sz="quarter" idx="17"/>
          </p:nvPr>
        </p:nvSpPr>
        <p:spPr/>
        <p:txBody>
          <a:bodyPr/>
          <a:lstStyle/>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r>
              <a:rPr lang="en-GB" sz="2400" dirty="0">
                <a:solidFill>
                  <a:schemeClr val="tx1">
                    <a:lumMod val="75000"/>
                    <a:lumOff val="25000"/>
                  </a:schemeClr>
                </a:solidFill>
                <a:cs typeface="Arial" charset="0"/>
              </a:rPr>
              <a:t>Is CSR a corporate responsibility ?</a:t>
            </a: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r>
              <a:rPr lang="en-GB" sz="2400" dirty="0">
                <a:solidFill>
                  <a:schemeClr val="tx1">
                    <a:lumMod val="75000"/>
                    <a:lumOff val="25000"/>
                  </a:schemeClr>
                </a:solidFill>
                <a:cs typeface="Arial" charset="0"/>
              </a:rPr>
              <a:t>What about stakeholders ?</a:t>
            </a:r>
          </a:p>
          <a:p>
            <a:endParaRPr lang="en-GB" dirty="0"/>
          </a:p>
        </p:txBody>
      </p:sp>
    </p:spTree>
    <p:extLst>
      <p:ext uri="{BB962C8B-B14F-4D97-AF65-F5344CB8AC3E}">
        <p14:creationId xmlns:p14="http://schemas.microsoft.com/office/powerpoint/2010/main" val="3737320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50AEF-0C86-39CD-8372-F77529B8DB15}"/>
              </a:ext>
            </a:extLst>
          </p:cNvPr>
          <p:cNvSpPr>
            <a:spLocks noGrp="1"/>
          </p:cNvSpPr>
          <p:nvPr>
            <p:ph type="title"/>
          </p:nvPr>
        </p:nvSpPr>
        <p:spPr/>
        <p:txBody>
          <a:bodyPr/>
          <a:lstStyle/>
          <a:p>
            <a:r>
              <a:rPr lang="en-GB" sz="2800" dirty="0"/>
              <a:t>Disasters Force Action</a:t>
            </a:r>
          </a:p>
        </p:txBody>
      </p:sp>
      <p:sp>
        <p:nvSpPr>
          <p:cNvPr id="3" name="Footer Placeholder 2">
            <a:extLst>
              <a:ext uri="{FF2B5EF4-FFF2-40B4-BE49-F238E27FC236}">
                <a16:creationId xmlns:a16="http://schemas.microsoft.com/office/drawing/2014/main" id="{549849C7-5B9E-C521-08EE-2E11F7B1E651}"/>
              </a:ext>
            </a:extLst>
          </p:cNvPr>
          <p:cNvSpPr>
            <a:spLocks noGrp="1"/>
          </p:cNvSpPr>
          <p:nvPr>
            <p:ph type="ftr" sz="quarter" idx="10"/>
          </p:nvPr>
        </p:nvSpPr>
        <p:spPr>
          <a:xfrm>
            <a:off x="413582" y="6330949"/>
            <a:ext cx="7931632" cy="365125"/>
          </a:xfrm>
        </p:spPr>
        <p:txBody>
          <a:bodyPr/>
          <a:lstStyle/>
          <a:p>
            <a:r>
              <a:rPr lang="en-GB" dirty="0"/>
              <a:t>Ref: </a:t>
            </a:r>
            <a:r>
              <a:rPr kumimoji="0" lang="en-US" sz="1000" b="0" i="0" u="none" strike="noStrike" kern="1200" cap="none" spc="0" normalizeH="0" baseline="0" noProof="0" dirty="0">
                <a:ln>
                  <a:noFill/>
                </a:ln>
                <a:solidFill>
                  <a:prstClr val="black"/>
                </a:solidFill>
                <a:effectLst/>
                <a:uLnTx/>
                <a:uFillTx/>
                <a:latin typeface="Calibri"/>
                <a:ea typeface="+mn-ea"/>
                <a:cs typeface="+mn-cs"/>
                <a:hlinkClick r:id="rId2"/>
              </a:rPr>
              <a:t>'Bhopal’s tragedy has not stopped': the urban disaster still claiming lives 35 years on | Cities | The Guardian</a:t>
            </a:r>
            <a:r>
              <a:rPr kumimoji="0" lang="en-US" sz="1000" b="0" i="0" u="none" strike="noStrike" kern="1200" cap="none" spc="0" normalizeH="0" baseline="0" noProof="0" dirty="0">
                <a:ln>
                  <a:noFill/>
                </a:ln>
                <a:solidFill>
                  <a:prstClr val="black"/>
                </a:solidFill>
                <a:effectLst/>
                <a:uLnTx/>
                <a:uFillTx/>
                <a:latin typeface="Calibri"/>
                <a:ea typeface="+mn-ea"/>
                <a:cs typeface="+mn-cs"/>
              </a:rPr>
              <a:t>   Accessed Date:  8</a:t>
            </a:r>
            <a:r>
              <a:rPr kumimoji="0" lang="en-US" sz="1000" b="0" i="0" u="none" strike="noStrike" kern="1200" cap="none" spc="0" normalizeH="0" baseline="30000" noProof="0" dirty="0">
                <a:ln>
                  <a:noFill/>
                </a:ln>
                <a:solidFill>
                  <a:prstClr val="black"/>
                </a:solidFill>
                <a:effectLst/>
                <a:uLnTx/>
                <a:uFillTx/>
                <a:latin typeface="Calibri"/>
                <a:ea typeface="+mn-ea"/>
                <a:cs typeface="+mn-cs"/>
              </a:rPr>
              <a:t>th</a:t>
            </a:r>
            <a:r>
              <a:rPr kumimoji="0" lang="en-US" sz="1000" b="0" i="0" u="none" strike="noStrike" kern="1200" cap="none" spc="0" normalizeH="0" baseline="0" noProof="0" dirty="0">
                <a:ln>
                  <a:noFill/>
                </a:ln>
                <a:solidFill>
                  <a:prstClr val="black"/>
                </a:solidFill>
                <a:effectLst/>
                <a:uLnTx/>
                <a:uFillTx/>
                <a:latin typeface="Calibri"/>
                <a:ea typeface="+mn-ea"/>
                <a:cs typeface="+mn-cs"/>
              </a:rPr>
              <a:t> July 2022</a:t>
            </a:r>
            <a:endParaRPr lang="en-GB" dirty="0"/>
          </a:p>
        </p:txBody>
      </p:sp>
      <p:sp>
        <p:nvSpPr>
          <p:cNvPr id="4" name="Slide Number Placeholder 3">
            <a:extLst>
              <a:ext uri="{FF2B5EF4-FFF2-40B4-BE49-F238E27FC236}">
                <a16:creationId xmlns:a16="http://schemas.microsoft.com/office/drawing/2014/main" id="{3E6CCF77-48C2-90EF-32BD-3B57752C8367}"/>
              </a:ext>
            </a:extLst>
          </p:cNvPr>
          <p:cNvSpPr>
            <a:spLocks noGrp="1"/>
          </p:cNvSpPr>
          <p:nvPr>
            <p:ph type="sldNum" sz="quarter" idx="11"/>
          </p:nvPr>
        </p:nvSpPr>
        <p:spPr/>
        <p:txBody>
          <a:bodyPr/>
          <a:lstStyle/>
          <a:p>
            <a:fld id="{E8F1A65C-595C-4736-BF40-F7D31E789466}" type="slidenum">
              <a:rPr lang="en-GB" smtClean="0"/>
              <a:pPr/>
              <a:t>8</a:t>
            </a:fld>
            <a:endParaRPr lang="en-GB" dirty="0"/>
          </a:p>
        </p:txBody>
      </p:sp>
      <p:sp>
        <p:nvSpPr>
          <p:cNvPr id="5" name="Text Placeholder 4">
            <a:extLst>
              <a:ext uri="{FF2B5EF4-FFF2-40B4-BE49-F238E27FC236}">
                <a16:creationId xmlns:a16="http://schemas.microsoft.com/office/drawing/2014/main" id="{945EFBB1-93FF-C816-CEC8-3243105688DD}"/>
              </a:ext>
            </a:extLst>
          </p:cNvPr>
          <p:cNvSpPr>
            <a:spLocks noGrp="1"/>
          </p:cNvSpPr>
          <p:nvPr>
            <p:ph type="body" sz="quarter" idx="12"/>
          </p:nvPr>
        </p:nvSpPr>
        <p:spPr/>
        <p:txBody>
          <a:bodyPr/>
          <a:lstStyle/>
          <a:p>
            <a:endParaRPr lang="en-GB"/>
          </a:p>
        </p:txBody>
      </p:sp>
      <p:pic>
        <p:nvPicPr>
          <p:cNvPr id="7" name="Content Placeholder 6">
            <a:extLst>
              <a:ext uri="{FF2B5EF4-FFF2-40B4-BE49-F238E27FC236}">
                <a16:creationId xmlns:a16="http://schemas.microsoft.com/office/drawing/2014/main" id="{A7B1407E-0B56-A2AA-5E94-83F740E58CEB}"/>
              </a:ext>
            </a:extLst>
          </p:cNvPr>
          <p:cNvPicPr>
            <a:picLocks noGrp="1" noChangeAspect="1"/>
          </p:cNvPicPr>
          <p:nvPr>
            <p:ph sz="quarter" idx="17"/>
          </p:nvPr>
        </p:nvPicPr>
        <p:blipFill>
          <a:blip r:embed="rId3"/>
          <a:stretch>
            <a:fillRect/>
          </a:stretch>
        </p:blipFill>
        <p:spPr>
          <a:xfrm>
            <a:off x="508200" y="2621419"/>
            <a:ext cx="2914141" cy="2231329"/>
          </a:xfrm>
          <a:prstGeom prst="rect">
            <a:avLst/>
          </a:prstGeom>
        </p:spPr>
      </p:pic>
      <p:sp>
        <p:nvSpPr>
          <p:cNvPr id="9" name="TextBox 8">
            <a:extLst>
              <a:ext uri="{FF2B5EF4-FFF2-40B4-BE49-F238E27FC236}">
                <a16:creationId xmlns:a16="http://schemas.microsoft.com/office/drawing/2014/main" id="{112AB274-52D8-D2F1-FCE2-C8820A3D8CD4}"/>
              </a:ext>
            </a:extLst>
          </p:cNvPr>
          <p:cNvSpPr txBox="1"/>
          <p:nvPr/>
        </p:nvSpPr>
        <p:spPr>
          <a:xfrm>
            <a:off x="4445875" y="1887414"/>
            <a:ext cx="5307725" cy="4093428"/>
          </a:xfrm>
          <a:prstGeom prst="rect">
            <a:avLst/>
          </a:prstGeom>
          <a:noFill/>
        </p:spPr>
        <p:txBody>
          <a:bodyPr wrap="square">
            <a:spAutoFit/>
          </a:bodyPr>
          <a:lstStyle/>
          <a:p>
            <a:pPr marL="342900" marR="0" lvl="0" indent="-342900" fontAlgn="base">
              <a:spcBef>
                <a:spcPct val="0"/>
              </a:spcBef>
              <a:spcAft>
                <a:spcPts val="600"/>
              </a:spcAft>
              <a:buClr>
                <a:srgbClr val="B20632"/>
              </a:buClr>
              <a:buSzPct val="120000"/>
              <a:buFont typeface="Wingdings" panose="05000000000000000000" pitchFamily="2" charset="2"/>
              <a:buChar char="§"/>
              <a:tabLst/>
              <a:defRPr/>
            </a:pPr>
            <a:r>
              <a:rPr lang="en-GB" sz="2400" dirty="0">
                <a:solidFill>
                  <a:schemeClr val="tx1">
                    <a:lumMod val="75000"/>
                    <a:lumOff val="25000"/>
                  </a:schemeClr>
                </a:solidFill>
                <a:cs typeface="Arial" charset="0"/>
              </a:rPr>
              <a:t>Bhopal, biggest industrial accident to occur so far…</a:t>
            </a:r>
          </a:p>
          <a:p>
            <a:pPr marL="342900" marR="0" lvl="0" indent="-342900" fontAlgn="base">
              <a:spcBef>
                <a:spcPct val="0"/>
              </a:spcBef>
              <a:spcAft>
                <a:spcPts val="600"/>
              </a:spcAft>
              <a:buClr>
                <a:srgbClr val="B20632"/>
              </a:buClr>
              <a:buSzPct val="120000"/>
              <a:buFont typeface="Wingdings" panose="05000000000000000000" pitchFamily="2" charset="2"/>
              <a:buChar char="§"/>
              <a:tabLst/>
              <a:defRPr/>
            </a:pPr>
            <a:endParaRPr lang="en-GB" sz="2400" dirty="0">
              <a:solidFill>
                <a:schemeClr val="tx1">
                  <a:lumMod val="75000"/>
                  <a:lumOff val="25000"/>
                </a:schemeClr>
              </a:solidFill>
              <a:cs typeface="Arial" charset="0"/>
            </a:endParaRPr>
          </a:p>
          <a:p>
            <a:pPr marL="342900" marR="0" lvl="0" indent="-342900" fontAlgn="base">
              <a:spcBef>
                <a:spcPct val="0"/>
              </a:spcBef>
              <a:spcAft>
                <a:spcPts val="600"/>
              </a:spcAft>
              <a:buClr>
                <a:srgbClr val="B20632"/>
              </a:buClr>
              <a:buSzPct val="120000"/>
              <a:buFont typeface="Wingdings" panose="05000000000000000000" pitchFamily="2" charset="2"/>
              <a:buChar char="§"/>
              <a:tabLst/>
              <a:defRPr/>
            </a:pPr>
            <a:r>
              <a:rPr lang="en-GB" sz="2400" dirty="0">
                <a:solidFill>
                  <a:schemeClr val="tx1">
                    <a:lumMod val="75000"/>
                    <a:lumOff val="25000"/>
                  </a:schemeClr>
                </a:solidFill>
                <a:cs typeface="Arial" charset="0"/>
              </a:rPr>
              <a:t>&gt;3700 died, 500 000 people exposed with long term health issues</a:t>
            </a:r>
          </a:p>
          <a:p>
            <a:pPr marL="342900" marR="0" lvl="0" indent="-342900" fontAlgn="base">
              <a:spcBef>
                <a:spcPct val="0"/>
              </a:spcBef>
              <a:spcAft>
                <a:spcPts val="600"/>
              </a:spcAft>
              <a:buClr>
                <a:srgbClr val="B20632"/>
              </a:buClr>
              <a:buSzPct val="120000"/>
              <a:buFont typeface="Wingdings" panose="05000000000000000000" pitchFamily="2" charset="2"/>
              <a:buChar char="§"/>
              <a:tabLst/>
              <a:defRPr/>
            </a:pPr>
            <a:endParaRPr lang="en-GB" sz="2400" dirty="0">
              <a:solidFill>
                <a:schemeClr val="tx1">
                  <a:lumMod val="75000"/>
                  <a:lumOff val="25000"/>
                </a:schemeClr>
              </a:solidFill>
              <a:cs typeface="Arial" charset="0"/>
            </a:endParaRPr>
          </a:p>
          <a:p>
            <a:pPr marL="342900" marR="0" lvl="0" indent="-342900" fontAlgn="base">
              <a:spcBef>
                <a:spcPct val="0"/>
              </a:spcBef>
              <a:spcAft>
                <a:spcPts val="600"/>
              </a:spcAft>
              <a:buClr>
                <a:srgbClr val="B20632"/>
              </a:buClr>
              <a:buSzPct val="120000"/>
              <a:buFont typeface="Wingdings" panose="05000000000000000000" pitchFamily="2" charset="2"/>
              <a:buChar char="§"/>
              <a:tabLst/>
              <a:defRPr/>
            </a:pPr>
            <a:r>
              <a:rPr lang="en-US" sz="2400" dirty="0">
                <a:solidFill>
                  <a:schemeClr val="tx1">
                    <a:lumMod val="75000"/>
                    <a:lumOff val="25000"/>
                  </a:schemeClr>
                </a:solidFill>
                <a:cs typeface="Arial" charset="0"/>
              </a:rPr>
              <a:t>In settlement, agreed to pay $470 million to the Indian government to be distributed, less than 2500 USD per family.</a:t>
            </a:r>
            <a:endParaRPr lang="en-GB" sz="2400" dirty="0">
              <a:solidFill>
                <a:schemeClr val="tx1">
                  <a:lumMod val="75000"/>
                  <a:lumOff val="25000"/>
                </a:schemeClr>
              </a:solidFill>
              <a:cs typeface="Arial" charset="0"/>
            </a:endParaRPr>
          </a:p>
        </p:txBody>
      </p:sp>
    </p:spTree>
    <p:extLst>
      <p:ext uri="{BB962C8B-B14F-4D97-AF65-F5344CB8AC3E}">
        <p14:creationId xmlns:p14="http://schemas.microsoft.com/office/powerpoint/2010/main" val="1263716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92A30-911B-EB0C-1A27-1D1D202CFDEE}"/>
              </a:ext>
            </a:extLst>
          </p:cNvPr>
          <p:cNvSpPr>
            <a:spLocks noGrp="1"/>
          </p:cNvSpPr>
          <p:nvPr>
            <p:ph type="title"/>
          </p:nvPr>
        </p:nvSpPr>
        <p:spPr/>
        <p:txBody>
          <a:bodyPr/>
          <a:lstStyle/>
          <a:p>
            <a:r>
              <a:rPr lang="en-GB" sz="2800" dirty="0"/>
              <a:t>Nike</a:t>
            </a:r>
          </a:p>
        </p:txBody>
      </p:sp>
      <p:sp>
        <p:nvSpPr>
          <p:cNvPr id="3" name="Footer Placeholder 2">
            <a:extLst>
              <a:ext uri="{FF2B5EF4-FFF2-40B4-BE49-F238E27FC236}">
                <a16:creationId xmlns:a16="http://schemas.microsoft.com/office/drawing/2014/main" id="{AE2B9839-0C58-506E-B966-C03440CB172E}"/>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22E9D3B5-192D-B454-897A-8652DEBF451B}"/>
              </a:ext>
            </a:extLst>
          </p:cNvPr>
          <p:cNvSpPr>
            <a:spLocks noGrp="1"/>
          </p:cNvSpPr>
          <p:nvPr>
            <p:ph type="sldNum" sz="quarter" idx="11"/>
          </p:nvPr>
        </p:nvSpPr>
        <p:spPr/>
        <p:txBody>
          <a:bodyPr/>
          <a:lstStyle/>
          <a:p>
            <a:fld id="{E8F1A65C-595C-4736-BF40-F7D31E789466}" type="slidenum">
              <a:rPr lang="en-GB" smtClean="0"/>
              <a:pPr/>
              <a:t>9</a:t>
            </a:fld>
            <a:endParaRPr lang="en-GB" dirty="0"/>
          </a:p>
        </p:txBody>
      </p:sp>
      <p:sp>
        <p:nvSpPr>
          <p:cNvPr id="5" name="Text Placeholder 4">
            <a:extLst>
              <a:ext uri="{FF2B5EF4-FFF2-40B4-BE49-F238E27FC236}">
                <a16:creationId xmlns:a16="http://schemas.microsoft.com/office/drawing/2014/main" id="{85259C1B-E053-4CD1-ED00-D1D03E0EB393}"/>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C2655CAB-6EC2-F2E4-177A-CC218B9130F9}"/>
              </a:ext>
            </a:extLst>
          </p:cNvPr>
          <p:cNvSpPr>
            <a:spLocks noGrp="1"/>
          </p:cNvSpPr>
          <p:nvPr>
            <p:ph sz="quarter" idx="17"/>
          </p:nvPr>
        </p:nvSpPr>
        <p:spPr>
          <a:xfrm>
            <a:off x="5055476" y="1642515"/>
            <a:ext cx="4351284" cy="4527458"/>
          </a:xfrm>
        </p:spPr>
        <p:txBody>
          <a:bodyPr/>
          <a:lstStyle/>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r>
              <a:rPr kumimoji="0" lang="en-GB" sz="2000" b="0" i="0" u="none" strike="noStrike" kern="1200" cap="none" spc="0" normalizeH="0" baseline="0" noProof="0" dirty="0">
                <a:ln>
                  <a:noFill/>
                </a:ln>
                <a:solidFill>
                  <a:prstClr val="black"/>
                </a:solidFill>
                <a:effectLst/>
                <a:uLnTx/>
                <a:uFillTx/>
                <a:latin typeface="Calibri"/>
              </a:rPr>
              <a:t>1996 Life Magazine ran an article on child labour, where a 12 year old was working in a factory for Nike</a:t>
            </a: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endParaRPr kumimoji="0" lang="en-GB" sz="2000" b="0" i="0" u="none" strike="noStrike" kern="1200" cap="none" spc="0" normalizeH="0" baseline="0" noProof="0" dirty="0">
              <a:ln>
                <a:noFill/>
              </a:ln>
              <a:solidFill>
                <a:prstClr val="black"/>
              </a:solidFill>
              <a:effectLst/>
              <a:uLnTx/>
              <a:uFillTx/>
              <a:latin typeface="Calibri"/>
            </a:endParaRP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r>
              <a:rPr kumimoji="0" lang="en-GB" sz="2000" b="0" i="0" u="none" strike="noStrike" kern="1200" cap="none" spc="0" normalizeH="0" baseline="0" noProof="0" dirty="0">
                <a:ln>
                  <a:noFill/>
                </a:ln>
                <a:solidFill>
                  <a:prstClr val="black"/>
                </a:solidFill>
                <a:effectLst/>
                <a:uLnTx/>
                <a:uFillTx/>
                <a:latin typeface="Calibri"/>
              </a:rPr>
              <a:t>Company initially blamed sub contractors</a:t>
            </a: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endParaRPr kumimoji="0" lang="en-GB" sz="2000" b="0" i="0" u="none" strike="noStrike" kern="1200" cap="none" spc="0" normalizeH="0" baseline="0" noProof="0" dirty="0">
              <a:ln>
                <a:noFill/>
              </a:ln>
              <a:solidFill>
                <a:prstClr val="black"/>
              </a:solidFill>
              <a:effectLst/>
              <a:uLnTx/>
              <a:uFillTx/>
              <a:latin typeface="Calibri"/>
            </a:endParaRP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r>
              <a:rPr kumimoji="0" lang="en-GB" sz="2000" b="0" i="0" u="none" strike="noStrike" kern="1200" cap="none" spc="0" normalizeH="0" baseline="0" noProof="0" dirty="0">
                <a:ln>
                  <a:noFill/>
                </a:ln>
                <a:solidFill>
                  <a:prstClr val="black"/>
                </a:solidFill>
                <a:effectLst/>
                <a:uLnTx/>
                <a:uFillTx/>
                <a:latin typeface="Calibri"/>
              </a:rPr>
              <a:t>Then had to take more direct action</a:t>
            </a:r>
          </a:p>
          <a:p>
            <a:endParaRPr lang="en-GB" dirty="0"/>
          </a:p>
        </p:txBody>
      </p:sp>
      <p:pic>
        <p:nvPicPr>
          <p:cNvPr id="7" name="Picture 2" descr="A Nike factory in Thailand.">
            <a:hlinkClick r:id="rId2"/>
            <a:extLst>
              <a:ext uri="{FF2B5EF4-FFF2-40B4-BE49-F238E27FC236}">
                <a16:creationId xmlns:a16="http://schemas.microsoft.com/office/drawing/2014/main" id="{E7C19BF2-4A96-1A00-7C65-0D96884376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967" y="1773770"/>
            <a:ext cx="4351284" cy="2864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659061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UNIVERSITY OF WARWICK TEMPLATE" val="o3vyYe39"/>
  <p:tag name="ARTICULATE_DESIGN_ID_1_PURPLE" val="AduQcjRa"/>
  <p:tag name="ARTICULATE_DESIGN_ID_PURPLE" val="H2tNWEnT"/>
  <p:tag name="ARTICULATE_DESIGN_ID_1_GREEN" val="A9jtIQJD"/>
  <p:tag name="ARTICULATE_DESIGN_ID_1_ORANGE" val="DYW5gw80"/>
  <p:tag name="ARTICULATE_DESIGN_ID_1_RED" val="4zeqPENU"/>
  <p:tag name="ARTICULATE_DESIGN_ID_BLUE" val="sVk99ODY"/>
  <p:tag name="ARTICULATE_DESIGN_ID_GREEN" val="GS3ERbu0"/>
  <p:tag name="ARTICULATE_DESIGN_ID_ORANGE" val="lGEOL85f"/>
  <p:tag name="ARTICULATE_DESIGN_ID_RED" val="HToPVZQA"/>
  <p:tag name="PRESGUID" val="0c4b2974-b076-4de0-abb9-2a1dba2ff14f"/>
  <p:tag name="ARTICULATE_DESIGN_ID_5_UNIVERSITY OF WARWICK" val="Rm1u8kJp"/>
  <p:tag name="ARTICULATE_DESIGN_ID_UNIVERSITY OF WARWICK" val="76Q5vuZC"/>
  <p:tag name="ARTICULATE_PROJECT_OPEN" val="0"/>
  <p:tag name="ARTICULATE_DESIGN_ID_1_UNIVERSITY OF WARWICK" val="8P3AOuwW"/>
  <p:tag name="ARTICULATE_DESIGN_ID_BRIGHT TEAL" val="9kJ2EVKG"/>
  <p:tag name="ARTICULATE_DESIGN_ID_1_BRIGHT TEAL" val="DsamqdXS"/>
  <p:tag name="ARTICULATE_DESIGN_ID_BRIGHT BLUE" val="uV00Dvu6"/>
  <p:tag name="ARTICULATE_DESIGN_ID_1_BRIGHT BLUE" val="uZ3judsJ"/>
  <p:tag name="ARTICULATE_DESIGN_ID_BRIGHT ORANGE" val="WLP2QPCx"/>
  <p:tag name="ARTICULATE_DESIGN_ID_1_BRIGHT ORANGE" val="pOoiGpez"/>
  <p:tag name="ARTICULATE_DESIGN_ID_BRIGHT RUBY" val="TYXO80EN"/>
  <p:tag name="ARTICULATE_DESIGN_ID_BRIGHT GOLD" val="ml7Vg9xM"/>
  <p:tag name="ARTICULATE_SLIDE_COUNT" val="4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2.xml><?xml version="1.0" encoding="utf-8"?>
<a:theme xmlns:a="http://schemas.openxmlformats.org/drawingml/2006/main" name="Bright Teal">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354E357C-859A-4614-8A2D-C90D06BDD0E7}"/>
    </a:ext>
  </a:extLst>
</a:theme>
</file>

<file path=ppt/theme/theme3.xml><?xml version="1.0" encoding="utf-8"?>
<a:theme xmlns:a="http://schemas.openxmlformats.org/drawingml/2006/main" name="Bright 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32FAF07-4AEC-49C5-80C8-9A7AB155F0B7}"/>
    </a:ext>
  </a:extLst>
</a:theme>
</file>

<file path=ppt/theme/theme4.xml><?xml version="1.0" encoding="utf-8"?>
<a:theme xmlns:a="http://schemas.openxmlformats.org/drawingml/2006/main" name="Bright Orang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1026240F-7360-42FC-A9DA-A44170D985CB}"/>
    </a:ext>
  </a:extLst>
</a:theme>
</file>

<file path=ppt/theme/theme5.xml><?xml version="1.0" encoding="utf-8"?>
<a:theme xmlns:a="http://schemas.openxmlformats.org/drawingml/2006/main" name="Dark Ruby">
  <a:themeElements>
    <a:clrScheme name="Uni Of Warwick">
      <a:dk1>
        <a:sysClr val="windowText" lastClr="000000"/>
      </a:dk1>
      <a:lt1>
        <a:sysClr val="window" lastClr="FFFFFF"/>
      </a:lt1>
      <a:dk2>
        <a:srgbClr val="3F4246"/>
      </a:dk2>
      <a:lt2>
        <a:srgbClr val="FFFFFF"/>
      </a:lt2>
      <a:accent1>
        <a:srgbClr val="3C1053"/>
      </a:accent1>
      <a:accent2>
        <a:srgbClr val="6DCDB8"/>
      </a:accent2>
      <a:accent3>
        <a:srgbClr val="9D2235"/>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2A9E9CC-1D69-4533-9D26-0FE921900D47}"/>
    </a:ext>
  </a:extLst>
</a:theme>
</file>

<file path=ppt/theme/theme6.xml><?xml version="1.0" encoding="utf-8"?>
<a:theme xmlns:a="http://schemas.openxmlformats.org/drawingml/2006/main" name="Bright Gol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C207D76F-168D-4246-91B2-54AF695E71CF}"/>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B27FA9E0A3CF74AABA2AD219AC619CA" ma:contentTypeVersion="14" ma:contentTypeDescription="Create a new document." ma:contentTypeScope="" ma:versionID="ba765ea98c67bf2392949526ef94ba9a">
  <xsd:schema xmlns:xsd="http://www.w3.org/2001/XMLSchema" xmlns:xs="http://www.w3.org/2001/XMLSchema" xmlns:p="http://schemas.microsoft.com/office/2006/metadata/properties" xmlns:ns2="729382d1-7c50-4c8e-8a9a-2ddbb867d1f5" xmlns:ns3="1b726ae5-efc6-4001-9296-3a0a1a72f713" targetNamespace="http://schemas.microsoft.com/office/2006/metadata/properties" ma:root="true" ma:fieldsID="5af84ff8eba21dad30f18d68224748f1" ns2:_="" ns3:_="">
    <xsd:import namespace="729382d1-7c50-4c8e-8a9a-2ddbb867d1f5"/>
    <xsd:import namespace="1b726ae5-efc6-4001-9296-3a0a1a72f713"/>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9382d1-7c50-4c8e-8a9a-2ddbb867d1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b726ae5-efc6-4001-9296-3a0a1a72f713"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330555f4-7f02-4335-96e4-be1d328c28f2}" ma:internalName="TaxCatchAll" ma:showField="CatchAllData" ma:web="1b726ae5-efc6-4001-9296-3a0a1a72f713">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29382d1-7c50-4c8e-8a9a-2ddbb867d1f5">
      <Terms xmlns="http://schemas.microsoft.com/office/infopath/2007/PartnerControls"/>
    </lcf76f155ced4ddcb4097134ff3c332f>
    <TaxCatchAll xmlns="1b726ae5-efc6-4001-9296-3a0a1a72f713" xsi:nil="true"/>
    <SharedWithUsers xmlns="1b726ae5-efc6-4001-9296-3a0a1a72f713">
      <UserInfo>
        <DisplayName>Barrett, Suzi</DisplayName>
        <AccountId>222</AccountId>
        <AccountType/>
      </UserInfo>
    </SharedWithUsers>
  </documentManagement>
</p:properties>
</file>

<file path=customXml/itemProps1.xml><?xml version="1.0" encoding="utf-8"?>
<ds:datastoreItem xmlns:ds="http://schemas.openxmlformats.org/officeDocument/2006/customXml" ds:itemID="{428EA098-8E7A-4857-9D7E-1516FC821E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29382d1-7c50-4c8e-8a9a-2ddbb867d1f5"/>
    <ds:schemaRef ds:uri="1b726ae5-efc6-4001-9296-3a0a1a72f71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E2AFD8-3145-41DE-8362-16D6D49C5464}">
  <ds:schemaRefs>
    <ds:schemaRef ds:uri="http://schemas.microsoft.com/sharepoint/v3/contenttype/forms"/>
  </ds:schemaRefs>
</ds:datastoreItem>
</file>

<file path=customXml/itemProps3.xml><?xml version="1.0" encoding="utf-8"?>
<ds:datastoreItem xmlns:ds="http://schemas.openxmlformats.org/officeDocument/2006/customXml" ds:itemID="{F47B2B5C-C8BA-47D5-A3AD-06638A6377F0}">
  <ds:schemaRefs>
    <ds:schemaRef ds:uri="729382d1-7c50-4c8e-8a9a-2ddbb867d1f5"/>
    <ds:schemaRef ds:uri="http://purl.org/dc/elements/1.1/"/>
    <ds:schemaRef ds:uri="http://schemas.microsoft.com/office/2006/documentManagement/types"/>
    <ds:schemaRef ds:uri="http://www.w3.org/XML/1998/namespace"/>
    <ds:schemaRef ds:uri="http://schemas.microsoft.com/office/2006/metadata/properties"/>
    <ds:schemaRef ds:uri="http://schemas.microsoft.com/office/infopath/2007/PartnerControls"/>
    <ds:schemaRef ds:uri="http://schemas.openxmlformats.org/package/2006/metadata/core-properties"/>
    <ds:schemaRef ds:uri="1b726ae5-efc6-4001-9296-3a0a1a72f713"/>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University_of_Warwick_Template_v9</Template>
  <TotalTime>14554</TotalTime>
  <Words>1685</Words>
  <Application>Microsoft Office PowerPoint</Application>
  <PresentationFormat>Widescreen</PresentationFormat>
  <Paragraphs>266</Paragraphs>
  <Slides>32</Slides>
  <Notes>0</Notes>
  <HiddenSlides>0</HiddenSlides>
  <MMClips>0</MMClips>
  <ScaleCrop>false</ScaleCrop>
  <HeadingPairs>
    <vt:vector size="6" baseType="variant">
      <vt:variant>
        <vt:lpstr>Fonts Used</vt:lpstr>
      </vt:variant>
      <vt:variant>
        <vt:i4>3</vt:i4>
      </vt:variant>
      <vt:variant>
        <vt:lpstr>Theme</vt:lpstr>
      </vt:variant>
      <vt:variant>
        <vt:i4>6</vt:i4>
      </vt:variant>
      <vt:variant>
        <vt:lpstr>Slide Titles</vt:lpstr>
      </vt:variant>
      <vt:variant>
        <vt:i4>32</vt:i4>
      </vt:variant>
    </vt:vector>
  </HeadingPairs>
  <TitlesOfParts>
    <vt:vector size="41" baseType="lpstr">
      <vt:lpstr>Arial</vt:lpstr>
      <vt:lpstr>Calibri</vt:lpstr>
      <vt:lpstr>Wingdings</vt:lpstr>
      <vt:lpstr>University of Warwick</vt:lpstr>
      <vt:lpstr>Bright Teal</vt:lpstr>
      <vt:lpstr>Bright Blue</vt:lpstr>
      <vt:lpstr>Bright Orange</vt:lpstr>
      <vt:lpstr>Dark Ruby</vt:lpstr>
      <vt:lpstr>Bright Gold</vt:lpstr>
      <vt:lpstr>Strategic Management</vt:lpstr>
      <vt:lpstr>What we learned yesterday:</vt:lpstr>
      <vt:lpstr>Sustainability</vt:lpstr>
      <vt:lpstr>Exercise in Pairs</vt:lpstr>
      <vt:lpstr>Definition</vt:lpstr>
      <vt:lpstr>The CSR Pyramid</vt:lpstr>
      <vt:lpstr>Class Question</vt:lpstr>
      <vt:lpstr>Disasters Force Action</vt:lpstr>
      <vt:lpstr>Nike</vt:lpstr>
      <vt:lpstr>The Iron Law of Social Responsibility</vt:lpstr>
      <vt:lpstr>HSBC, Does Climate Change Matter</vt:lpstr>
      <vt:lpstr>Climate Change Debate:  Class Question </vt:lpstr>
      <vt:lpstr>What do you do everyday ? </vt:lpstr>
      <vt:lpstr>Sustainability  Defined</vt:lpstr>
      <vt:lpstr>Sustainability</vt:lpstr>
      <vt:lpstr>Apple Mother Nature – Sustainability or Greenwashing ?</vt:lpstr>
      <vt:lpstr>The Reality…</vt:lpstr>
      <vt:lpstr>Triple Bottom Line</vt:lpstr>
      <vt:lpstr>Exercise in Pairs</vt:lpstr>
      <vt:lpstr>What is your View ?</vt:lpstr>
      <vt:lpstr>An Evolving Situation</vt:lpstr>
      <vt:lpstr>Exercise in Pairs</vt:lpstr>
      <vt:lpstr>Environmental, Social and Governance  (ESG)</vt:lpstr>
      <vt:lpstr>What is ESG ?</vt:lpstr>
      <vt:lpstr>Why this matters ?</vt:lpstr>
      <vt:lpstr>Towards Net Zero…</vt:lpstr>
      <vt:lpstr>Exercise some ground rules</vt:lpstr>
      <vt:lpstr>Exercise in Groups</vt:lpstr>
      <vt:lpstr>Activist Shareholders</vt:lpstr>
      <vt:lpstr>What we have learned today</vt:lpstr>
      <vt:lpstr>Any Questions  ?</vt:lpstr>
      <vt:lpstr>Further Readings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your template</dc:title>
  <dc:creator>Kelleher, Lucy</dc:creator>
  <cp:lastModifiedBy>Reid, Patrick</cp:lastModifiedBy>
  <cp:revision>43</cp:revision>
  <dcterms:created xsi:type="dcterms:W3CDTF">2023-11-28T11:44:59Z</dcterms:created>
  <dcterms:modified xsi:type="dcterms:W3CDTF">2025-07-21T16:07:18Z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53154194-7411-4916-863E-B7DFE5A19319</vt:lpwstr>
  </property>
  <property fmtid="{D5CDD505-2E9C-101B-9397-08002B2CF9AE}" pid="3" name="ArticulatePath">
    <vt:lpwstr>Presentation1</vt:lpwstr>
  </property>
  <property fmtid="{D5CDD505-2E9C-101B-9397-08002B2CF9AE}" pid="4" name="ContentTypeId">
    <vt:lpwstr>0x0101009B27FA9E0A3CF74AABA2AD219AC619CA</vt:lpwstr>
  </property>
  <property fmtid="{D5CDD505-2E9C-101B-9397-08002B2CF9AE}" pid="5" name="MediaServiceImageTags">
    <vt:lpwstr/>
  </property>
</Properties>
</file>