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888" r:id="rId5"/>
  </p:sldMasterIdLst>
  <p:notesMasterIdLst>
    <p:notesMasterId r:id="rId29"/>
  </p:notesMasterIdLst>
  <p:sldIdLst>
    <p:sldId id="345" r:id="rId6"/>
    <p:sldId id="326" r:id="rId7"/>
    <p:sldId id="346" r:id="rId8"/>
    <p:sldId id="275" r:id="rId9"/>
    <p:sldId id="327" r:id="rId10"/>
    <p:sldId id="349" r:id="rId11"/>
    <p:sldId id="350" r:id="rId12"/>
    <p:sldId id="351" r:id="rId13"/>
    <p:sldId id="353" r:id="rId14"/>
    <p:sldId id="333" r:id="rId15"/>
    <p:sldId id="354" r:id="rId16"/>
    <p:sldId id="355" r:id="rId17"/>
    <p:sldId id="361" r:id="rId18"/>
    <p:sldId id="329" r:id="rId19"/>
    <p:sldId id="357" r:id="rId20"/>
    <p:sldId id="406" r:id="rId21"/>
    <p:sldId id="358" r:id="rId22"/>
    <p:sldId id="332" r:id="rId23"/>
    <p:sldId id="359" r:id="rId24"/>
    <p:sldId id="338" r:id="rId25"/>
    <p:sldId id="356" r:id="rId26"/>
    <p:sldId id="407" r:id="rId27"/>
    <p:sldId id="360" r:id="rId2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219A82-E33B-4EC7-B8CA-C13DF869F3D7}" v="194" dt="2026-06-22T18:21:31.8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616" autoAdjust="0"/>
  </p:normalViewPr>
  <p:slideViewPr>
    <p:cSldViewPr snapToGrid="0">
      <p:cViewPr varScale="1">
        <p:scale>
          <a:sx n="51" d="100"/>
          <a:sy n="51" d="100"/>
        </p:scale>
        <p:origin x="123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s, Becca" userId="4d0efa30-ff66-40e1-b903-1f55f3bfed3d" providerId="ADAL" clId="{87F9687B-9828-4A56-A6A3-1EFA6A2DC26B}"/>
    <pc:docChg chg="undo custSel addSld delSld modSld sldOrd">
      <pc:chgData name="Williams, Becca" userId="4d0efa30-ff66-40e1-b903-1f55f3bfed3d" providerId="ADAL" clId="{87F9687B-9828-4A56-A6A3-1EFA6A2DC26B}" dt="2026-06-22T18:24:26.074" v="1506" actId="20577"/>
      <pc:docMkLst>
        <pc:docMk/>
      </pc:docMkLst>
      <pc:sldChg chg="addSp delSp modSp add mod chgLayout">
        <pc:chgData name="Williams, Becca" userId="4d0efa30-ff66-40e1-b903-1f55f3bfed3d" providerId="ADAL" clId="{87F9687B-9828-4A56-A6A3-1EFA6A2DC26B}" dt="2026-06-12T12:38:11.955" v="237" actId="18131"/>
        <pc:sldMkLst>
          <pc:docMk/>
          <pc:sldMk cId="4125413804" sldId="275"/>
        </pc:sldMkLst>
        <pc:spChg chg="mod ord">
          <ac:chgData name="Williams, Becca" userId="4d0efa30-ff66-40e1-b903-1f55f3bfed3d" providerId="ADAL" clId="{87F9687B-9828-4A56-A6A3-1EFA6A2DC26B}" dt="2026-06-12T12:37:54.977" v="236"/>
          <ac:spMkLst>
            <pc:docMk/>
            <pc:sldMk cId="4125413804" sldId="275"/>
            <ac:spMk id="5" creationId="{DBE17E10-0F03-BAFB-C8D8-75C2B7859548}"/>
          </ac:spMkLst>
        </pc:spChg>
        <pc:picChg chg="mod ord modCrop">
          <ac:chgData name="Williams, Becca" userId="4d0efa30-ff66-40e1-b903-1f55f3bfed3d" providerId="ADAL" clId="{87F9687B-9828-4A56-A6A3-1EFA6A2DC26B}" dt="2026-06-12T12:38:11.955" v="237" actId="18131"/>
          <ac:picMkLst>
            <pc:docMk/>
            <pc:sldMk cId="4125413804" sldId="275"/>
            <ac:picMk id="10" creationId="{D22E216A-B94F-F064-3540-BE5372473397}"/>
          </ac:picMkLst>
        </pc:picChg>
      </pc:sldChg>
      <pc:sldChg chg="modSp mod">
        <pc:chgData name="Williams, Becca" userId="4d0efa30-ff66-40e1-b903-1f55f3bfed3d" providerId="ADAL" clId="{87F9687B-9828-4A56-A6A3-1EFA6A2DC26B}" dt="2026-06-12T11:25:51.066" v="0" actId="255"/>
        <pc:sldMkLst>
          <pc:docMk/>
          <pc:sldMk cId="2449747299" sldId="326"/>
        </pc:sldMkLst>
        <pc:spChg chg="mod">
          <ac:chgData name="Williams, Becca" userId="4d0efa30-ff66-40e1-b903-1f55f3bfed3d" providerId="ADAL" clId="{87F9687B-9828-4A56-A6A3-1EFA6A2DC26B}" dt="2026-06-12T11:25:51.066" v="0" actId="255"/>
          <ac:spMkLst>
            <pc:docMk/>
            <pc:sldMk cId="2449747299" sldId="326"/>
            <ac:spMk id="2" creationId="{67BED540-A90B-5230-BEE1-D3A33E1D67CE}"/>
          </ac:spMkLst>
        </pc:spChg>
      </pc:sldChg>
      <pc:sldChg chg="delSp modSp mod">
        <pc:chgData name="Williams, Becca" userId="4d0efa30-ff66-40e1-b903-1f55f3bfed3d" providerId="ADAL" clId="{87F9687B-9828-4A56-A6A3-1EFA6A2DC26B}" dt="2026-06-12T15:15:41.239" v="1146" actId="255"/>
        <pc:sldMkLst>
          <pc:docMk/>
          <pc:sldMk cId="1658754103" sldId="327"/>
        </pc:sldMkLst>
        <pc:spChg chg="mod">
          <ac:chgData name="Williams, Becca" userId="4d0efa30-ff66-40e1-b903-1f55f3bfed3d" providerId="ADAL" clId="{87F9687B-9828-4A56-A6A3-1EFA6A2DC26B}" dt="2026-06-12T15:15:41.239" v="1146" actId="255"/>
          <ac:spMkLst>
            <pc:docMk/>
            <pc:sldMk cId="1658754103" sldId="327"/>
            <ac:spMk id="2" creationId="{3A691F5F-1523-954F-5B45-51E5A6B9615A}"/>
          </ac:spMkLst>
        </pc:spChg>
      </pc:sldChg>
      <pc:sldChg chg="addSp delSp modSp mod modClrScheme chgLayout">
        <pc:chgData name="Williams, Becca" userId="4d0efa30-ff66-40e1-b903-1f55f3bfed3d" providerId="ADAL" clId="{87F9687B-9828-4A56-A6A3-1EFA6A2DC26B}" dt="2026-06-12T15:18:51.541" v="1176" actId="255"/>
        <pc:sldMkLst>
          <pc:docMk/>
          <pc:sldMk cId="146506533" sldId="329"/>
        </pc:sldMkLst>
        <pc:spChg chg="mod ord">
          <ac:chgData name="Williams, Becca" userId="4d0efa30-ff66-40e1-b903-1f55f3bfed3d" providerId="ADAL" clId="{87F9687B-9828-4A56-A6A3-1EFA6A2DC26B}" dt="2026-06-12T12:16:22.133" v="188" actId="2711"/>
          <ac:spMkLst>
            <pc:docMk/>
            <pc:sldMk cId="146506533" sldId="329"/>
            <ac:spMk id="2" creationId="{D8EE07D1-714A-35E1-2B1C-56DD0F4A81FD}"/>
          </ac:spMkLst>
        </pc:spChg>
        <pc:spChg chg="mod ord">
          <ac:chgData name="Williams, Becca" userId="4d0efa30-ff66-40e1-b903-1f55f3bfed3d" providerId="ADAL" clId="{87F9687B-9828-4A56-A6A3-1EFA6A2DC26B}" dt="2026-06-12T15:18:51.541" v="1176" actId="255"/>
          <ac:spMkLst>
            <pc:docMk/>
            <pc:sldMk cId="146506533" sldId="329"/>
            <ac:spMk id="3" creationId="{1FA67FE0-2DBE-1E16-E81E-CF0B3ED36985}"/>
          </ac:spMkLst>
        </pc:spChg>
        <pc:spChg chg="add mod">
          <ac:chgData name="Williams, Becca" userId="4d0efa30-ff66-40e1-b903-1f55f3bfed3d" providerId="ADAL" clId="{87F9687B-9828-4A56-A6A3-1EFA6A2DC26B}" dt="2026-06-12T12:17:06.780" v="193" actId="1076"/>
          <ac:spMkLst>
            <pc:docMk/>
            <pc:sldMk cId="146506533" sldId="329"/>
            <ac:spMk id="4" creationId="{986D4F6E-1B66-C3A4-5F0E-AC6BF8BA540F}"/>
          </ac:spMkLst>
        </pc:spChg>
        <pc:spChg chg="mod ord">
          <ac:chgData name="Williams, Becca" userId="4d0efa30-ff66-40e1-b903-1f55f3bfed3d" providerId="ADAL" clId="{87F9687B-9828-4A56-A6A3-1EFA6A2DC26B}" dt="2026-06-12T12:00:55.234" v="158" actId="700"/>
          <ac:spMkLst>
            <pc:docMk/>
            <pc:sldMk cId="146506533" sldId="329"/>
            <ac:spMk id="5" creationId="{A6E3DCE6-1142-C24F-0126-38D9F975CEDF}"/>
          </ac:spMkLst>
        </pc:spChg>
        <pc:spChg chg="add mod">
          <ac:chgData name="Williams, Becca" userId="4d0efa30-ff66-40e1-b903-1f55f3bfed3d" providerId="ADAL" clId="{87F9687B-9828-4A56-A6A3-1EFA6A2DC26B}" dt="2026-06-12T12:17:20.894" v="196" actId="2711"/>
          <ac:spMkLst>
            <pc:docMk/>
            <pc:sldMk cId="146506533" sldId="329"/>
            <ac:spMk id="6" creationId="{A767F9F2-8D64-B867-C03C-57FB6DB1DF4E}"/>
          </ac:spMkLst>
        </pc:spChg>
        <pc:grpChg chg="mod">
          <ac:chgData name="Williams, Becca" userId="4d0efa30-ff66-40e1-b903-1f55f3bfed3d" providerId="ADAL" clId="{87F9687B-9828-4A56-A6A3-1EFA6A2DC26B}" dt="2026-06-12T12:17:56.014" v="197" actId="1076"/>
          <ac:grpSpMkLst>
            <pc:docMk/>
            <pc:sldMk cId="146506533" sldId="329"/>
            <ac:grpSpMk id="20" creationId="{A1BEF916-C873-6E82-E914-4AFD79CCAC46}"/>
          </ac:grpSpMkLst>
        </pc:grpChg>
        <pc:grpChg chg="mod">
          <ac:chgData name="Williams, Becca" userId="4d0efa30-ff66-40e1-b903-1f55f3bfed3d" providerId="ADAL" clId="{87F9687B-9828-4A56-A6A3-1EFA6A2DC26B}" dt="2026-06-12T12:18:02.998" v="198" actId="1076"/>
          <ac:grpSpMkLst>
            <pc:docMk/>
            <pc:sldMk cId="146506533" sldId="329"/>
            <ac:grpSpMk id="23" creationId="{FFAC98A7-4967-02D7-4BD8-07F6EBC00D40}"/>
          </ac:grpSpMkLst>
        </pc:grpChg>
      </pc:sldChg>
      <pc:sldChg chg="addSp delSp modSp mod modClrScheme chgLayout">
        <pc:chgData name="Williams, Becca" userId="4d0efa30-ff66-40e1-b903-1f55f3bfed3d" providerId="ADAL" clId="{87F9687B-9828-4A56-A6A3-1EFA6A2DC26B}" dt="2026-06-12T15:19:33.531" v="1180" actId="12"/>
        <pc:sldMkLst>
          <pc:docMk/>
          <pc:sldMk cId="159026584" sldId="332"/>
        </pc:sldMkLst>
        <pc:spChg chg="mod ord">
          <ac:chgData name="Williams, Becca" userId="4d0efa30-ff66-40e1-b903-1f55f3bfed3d" providerId="ADAL" clId="{87F9687B-9828-4A56-A6A3-1EFA6A2DC26B}" dt="2026-06-12T15:19:28.604" v="1178" actId="255"/>
          <ac:spMkLst>
            <pc:docMk/>
            <pc:sldMk cId="159026584" sldId="332"/>
            <ac:spMk id="2" creationId="{B45254FF-276E-5A1B-1137-F58252A41621}"/>
          </ac:spMkLst>
        </pc:spChg>
        <pc:spChg chg="mod ord">
          <ac:chgData name="Williams, Becca" userId="4d0efa30-ff66-40e1-b903-1f55f3bfed3d" providerId="ADAL" clId="{87F9687B-9828-4A56-A6A3-1EFA6A2DC26B}" dt="2026-06-12T15:19:33.531" v="1180" actId="12"/>
          <ac:spMkLst>
            <pc:docMk/>
            <pc:sldMk cId="159026584" sldId="332"/>
            <ac:spMk id="5" creationId="{9263E530-64A3-FDDA-BA34-5E4547EE36EC}"/>
          </ac:spMkLst>
        </pc:spChg>
        <pc:spChg chg="mod ord">
          <ac:chgData name="Williams, Becca" userId="4d0efa30-ff66-40e1-b903-1f55f3bfed3d" providerId="ADAL" clId="{87F9687B-9828-4A56-A6A3-1EFA6A2DC26B}" dt="2026-06-12T13:04:59.787" v="950" actId="207"/>
          <ac:spMkLst>
            <pc:docMk/>
            <pc:sldMk cId="159026584" sldId="332"/>
            <ac:spMk id="8" creationId="{9F00A490-FE9A-770D-997B-B35D4CF96B85}"/>
          </ac:spMkLst>
        </pc:spChg>
        <pc:picChg chg="mod ord">
          <ac:chgData name="Williams, Becca" userId="4d0efa30-ff66-40e1-b903-1f55f3bfed3d" providerId="ADAL" clId="{87F9687B-9828-4A56-A6A3-1EFA6A2DC26B}" dt="2026-06-12T13:04:44.808" v="945" actId="700"/>
          <ac:picMkLst>
            <pc:docMk/>
            <pc:sldMk cId="159026584" sldId="332"/>
            <ac:picMk id="14" creationId="{FD6634D6-E227-861B-5290-65EF25C1F48E}"/>
          </ac:picMkLst>
        </pc:picChg>
      </pc:sldChg>
      <pc:sldChg chg="addSp delSp modSp mod modClrScheme chgLayout modNotesTx">
        <pc:chgData name="Williams, Becca" userId="4d0efa30-ff66-40e1-b903-1f55f3bfed3d" providerId="ADAL" clId="{87F9687B-9828-4A56-A6A3-1EFA6A2DC26B}" dt="2026-06-12T15:18:05.995" v="1169" actId="1076"/>
        <pc:sldMkLst>
          <pc:docMk/>
          <pc:sldMk cId="1892700396" sldId="333"/>
        </pc:sldMkLst>
        <pc:spChg chg="mod ord">
          <ac:chgData name="Williams, Becca" userId="4d0efa30-ff66-40e1-b903-1f55f3bfed3d" providerId="ADAL" clId="{87F9687B-9828-4A56-A6A3-1EFA6A2DC26B}" dt="2026-06-12T15:17:01.853" v="1157" actId="255"/>
          <ac:spMkLst>
            <pc:docMk/>
            <pc:sldMk cId="1892700396" sldId="333"/>
            <ac:spMk id="2" creationId="{EE6BC587-FE5D-1FC9-E023-1929A934F770}"/>
          </ac:spMkLst>
        </pc:spChg>
        <pc:spChg chg="mod ord">
          <ac:chgData name="Williams, Becca" userId="4d0efa30-ff66-40e1-b903-1f55f3bfed3d" providerId="ADAL" clId="{87F9687B-9828-4A56-A6A3-1EFA6A2DC26B}" dt="2026-06-12T15:17:12.241" v="1160" actId="6549"/>
          <ac:spMkLst>
            <pc:docMk/>
            <pc:sldMk cId="1892700396" sldId="333"/>
            <ac:spMk id="5" creationId="{8A4CD95E-D53B-5BF1-ADF0-A747CEB53B6D}"/>
          </ac:spMkLst>
        </pc:spChg>
        <pc:spChg chg="add mod ord">
          <ac:chgData name="Williams, Becca" userId="4d0efa30-ff66-40e1-b903-1f55f3bfed3d" providerId="ADAL" clId="{87F9687B-9828-4A56-A6A3-1EFA6A2DC26B}" dt="2026-06-12T15:16:55.489" v="1156" actId="700"/>
          <ac:spMkLst>
            <pc:docMk/>
            <pc:sldMk cId="1892700396" sldId="333"/>
            <ac:spMk id="6" creationId="{D62FCD1A-FCD7-342E-D1EB-146377AFD36E}"/>
          </ac:spMkLst>
        </pc:spChg>
        <pc:spChg chg="mod ord">
          <ac:chgData name="Williams, Becca" userId="4d0efa30-ff66-40e1-b903-1f55f3bfed3d" providerId="ADAL" clId="{87F9687B-9828-4A56-A6A3-1EFA6A2DC26B}" dt="2026-06-12T15:16:55.489" v="1156" actId="700"/>
          <ac:spMkLst>
            <pc:docMk/>
            <pc:sldMk cId="1892700396" sldId="333"/>
            <ac:spMk id="8" creationId="{0D0EC82B-330D-75BC-3964-C7A6C360E964}"/>
          </ac:spMkLst>
        </pc:spChg>
        <pc:picChg chg="add mod">
          <ac:chgData name="Williams, Becca" userId="4d0efa30-ff66-40e1-b903-1f55f3bfed3d" providerId="ADAL" clId="{87F9687B-9828-4A56-A6A3-1EFA6A2DC26B}" dt="2026-06-12T15:18:03.590" v="1168" actId="1076"/>
          <ac:picMkLst>
            <pc:docMk/>
            <pc:sldMk cId="1892700396" sldId="333"/>
            <ac:picMk id="7" creationId="{CCDC16F4-CADB-AE61-0865-1A5C7EAF5BFE}"/>
          </ac:picMkLst>
        </pc:picChg>
        <pc:picChg chg="mod ord">
          <ac:chgData name="Williams, Becca" userId="4d0efa30-ff66-40e1-b903-1f55f3bfed3d" providerId="ADAL" clId="{87F9687B-9828-4A56-A6A3-1EFA6A2DC26B}" dt="2026-06-12T15:18:05.995" v="1169" actId="1076"/>
          <ac:picMkLst>
            <pc:docMk/>
            <pc:sldMk cId="1892700396" sldId="333"/>
            <ac:picMk id="12" creationId="{8D70AD59-18CF-589A-26B2-1C1644B67B37}"/>
          </ac:picMkLst>
        </pc:picChg>
      </pc:sldChg>
      <pc:sldChg chg="delSp modSp mod chgLayout">
        <pc:chgData name="Williams, Becca" userId="4d0efa30-ff66-40e1-b903-1f55f3bfed3d" providerId="ADAL" clId="{87F9687B-9828-4A56-A6A3-1EFA6A2DC26B}" dt="2026-06-12T13:05:51.662" v="955" actId="478"/>
        <pc:sldMkLst>
          <pc:docMk/>
          <pc:sldMk cId="3671165779" sldId="338"/>
        </pc:sldMkLst>
        <pc:spChg chg="mod ord">
          <ac:chgData name="Williams, Becca" userId="4d0efa30-ff66-40e1-b903-1f55f3bfed3d" providerId="ADAL" clId="{87F9687B-9828-4A56-A6A3-1EFA6A2DC26B}" dt="2026-06-12T13:05:44.906" v="954" actId="700"/>
          <ac:spMkLst>
            <pc:docMk/>
            <pc:sldMk cId="3671165779" sldId="338"/>
            <ac:spMk id="14" creationId="{6A5E9DFD-85D8-980A-9627-9BEA98F28EAD}"/>
          </ac:spMkLst>
        </pc:spChg>
        <pc:picChg chg="mod ord">
          <ac:chgData name="Williams, Becca" userId="4d0efa30-ff66-40e1-b903-1f55f3bfed3d" providerId="ADAL" clId="{87F9687B-9828-4A56-A6A3-1EFA6A2DC26B}" dt="2026-06-12T13:05:44.906" v="954" actId="700"/>
          <ac:picMkLst>
            <pc:docMk/>
            <pc:sldMk cId="3671165779" sldId="338"/>
            <ac:picMk id="13" creationId="{C404CB37-D8FD-89AD-6843-28EE54101364}"/>
          </ac:picMkLst>
        </pc:picChg>
      </pc:sldChg>
      <pc:sldChg chg="delSp modSp mod modNotesTx">
        <pc:chgData name="Williams, Becca" userId="4d0efa30-ff66-40e1-b903-1f55f3bfed3d" providerId="ADAL" clId="{87F9687B-9828-4A56-A6A3-1EFA6A2DC26B}" dt="2026-06-18T08:53:38.508" v="1454" actId="20577"/>
        <pc:sldMkLst>
          <pc:docMk/>
          <pc:sldMk cId="612884207" sldId="346"/>
        </pc:sldMkLst>
        <pc:spChg chg="mod">
          <ac:chgData name="Williams, Becca" userId="4d0efa30-ff66-40e1-b903-1f55f3bfed3d" providerId="ADAL" clId="{87F9687B-9828-4A56-A6A3-1EFA6A2DC26B}" dt="2026-06-12T13:23:21.479" v="1099" actId="1076"/>
          <ac:spMkLst>
            <pc:docMk/>
            <pc:sldMk cId="612884207" sldId="346"/>
            <ac:spMk id="2" creationId="{33D0AE2E-9033-8A3A-A78E-BCF6B0B74390}"/>
          </ac:spMkLst>
        </pc:spChg>
        <pc:spChg chg="mod">
          <ac:chgData name="Williams, Becca" userId="4d0efa30-ff66-40e1-b903-1f55f3bfed3d" providerId="ADAL" clId="{87F9687B-9828-4A56-A6A3-1EFA6A2DC26B}" dt="2026-06-12T15:15:25.100" v="1145" actId="255"/>
          <ac:spMkLst>
            <pc:docMk/>
            <pc:sldMk cId="612884207" sldId="346"/>
            <ac:spMk id="3" creationId="{2743CD3E-705D-B669-95E1-6ACE8F393C56}"/>
          </ac:spMkLst>
        </pc:spChg>
        <pc:spChg chg="mod">
          <ac:chgData name="Williams, Becca" userId="4d0efa30-ff66-40e1-b903-1f55f3bfed3d" providerId="ADAL" clId="{87F9687B-9828-4A56-A6A3-1EFA6A2DC26B}" dt="2026-06-12T13:23:31.735" v="1100" actId="1076"/>
          <ac:spMkLst>
            <pc:docMk/>
            <pc:sldMk cId="612884207" sldId="346"/>
            <ac:spMk id="4" creationId="{18744911-3382-9163-B22B-F08EBFBFD1BD}"/>
          </ac:spMkLst>
        </pc:spChg>
        <pc:spChg chg="mod">
          <ac:chgData name="Williams, Becca" userId="4d0efa30-ff66-40e1-b903-1f55f3bfed3d" providerId="ADAL" clId="{87F9687B-9828-4A56-A6A3-1EFA6A2DC26B}" dt="2026-06-12T13:23:21.479" v="1099" actId="1076"/>
          <ac:spMkLst>
            <pc:docMk/>
            <pc:sldMk cId="612884207" sldId="346"/>
            <ac:spMk id="9" creationId="{BE88D65E-6363-89CC-7013-2337A6BDDC0E}"/>
          </ac:spMkLst>
        </pc:spChg>
        <pc:spChg chg="mod">
          <ac:chgData name="Williams, Becca" userId="4d0efa30-ff66-40e1-b903-1f55f3bfed3d" providerId="ADAL" clId="{87F9687B-9828-4A56-A6A3-1EFA6A2DC26B}" dt="2026-06-12T13:23:21.479" v="1099" actId="1076"/>
          <ac:spMkLst>
            <pc:docMk/>
            <pc:sldMk cId="612884207" sldId="346"/>
            <ac:spMk id="12" creationId="{945C457E-3257-07DB-4A67-12BC7C806C10}"/>
          </ac:spMkLst>
        </pc:spChg>
        <pc:picChg chg="mod">
          <ac:chgData name="Williams, Becca" userId="4d0efa30-ff66-40e1-b903-1f55f3bfed3d" providerId="ADAL" clId="{87F9687B-9828-4A56-A6A3-1EFA6A2DC26B}" dt="2026-06-12T13:23:49.311" v="1102" actId="1076"/>
          <ac:picMkLst>
            <pc:docMk/>
            <pc:sldMk cId="612884207" sldId="346"/>
            <ac:picMk id="16" creationId="{0862BE9D-201B-931F-EB8F-61733B0F2B6E}"/>
          </ac:picMkLst>
        </pc:picChg>
        <pc:picChg chg="mod">
          <ac:chgData name="Williams, Becca" userId="4d0efa30-ff66-40e1-b903-1f55f3bfed3d" providerId="ADAL" clId="{87F9687B-9828-4A56-A6A3-1EFA6A2DC26B}" dt="2026-06-12T13:23:21.479" v="1099" actId="1076"/>
          <ac:picMkLst>
            <pc:docMk/>
            <pc:sldMk cId="612884207" sldId="346"/>
            <ac:picMk id="18" creationId="{35C9A7C7-9CD5-F671-DF99-CECD2F913D6C}"/>
          </ac:picMkLst>
        </pc:picChg>
        <pc:picChg chg="mod">
          <ac:chgData name="Williams, Becca" userId="4d0efa30-ff66-40e1-b903-1f55f3bfed3d" providerId="ADAL" clId="{87F9687B-9828-4A56-A6A3-1EFA6A2DC26B}" dt="2026-06-12T13:23:42.882" v="1101" actId="1076"/>
          <ac:picMkLst>
            <pc:docMk/>
            <pc:sldMk cId="612884207" sldId="346"/>
            <ac:picMk id="20" creationId="{6B793D03-C4F2-C677-D781-5C52FE4E4817}"/>
          </ac:picMkLst>
        </pc:picChg>
      </pc:sldChg>
      <pc:sldChg chg="modSp mod">
        <pc:chgData name="Williams, Becca" userId="4d0efa30-ff66-40e1-b903-1f55f3bfed3d" providerId="ADAL" clId="{87F9687B-9828-4A56-A6A3-1EFA6A2DC26B}" dt="2026-06-12T15:15:51.241" v="1147" actId="255"/>
        <pc:sldMkLst>
          <pc:docMk/>
          <pc:sldMk cId="2770399137" sldId="349"/>
        </pc:sldMkLst>
        <pc:spChg chg="mod">
          <ac:chgData name="Williams, Becca" userId="4d0efa30-ff66-40e1-b903-1f55f3bfed3d" providerId="ADAL" clId="{87F9687B-9828-4A56-A6A3-1EFA6A2DC26B}" dt="2026-06-12T15:15:51.241" v="1147" actId="255"/>
          <ac:spMkLst>
            <pc:docMk/>
            <pc:sldMk cId="2770399137" sldId="349"/>
            <ac:spMk id="2" creationId="{09D28DF9-B01D-1F30-A17C-7409EE136BE4}"/>
          </ac:spMkLst>
        </pc:spChg>
      </pc:sldChg>
      <pc:sldChg chg="addSp modSp mod modClrScheme chgLayout modNotesTx">
        <pc:chgData name="Williams, Becca" userId="4d0efa30-ff66-40e1-b903-1f55f3bfed3d" providerId="ADAL" clId="{87F9687B-9828-4A56-A6A3-1EFA6A2DC26B}" dt="2026-06-12T15:16:27.424" v="1152" actId="255"/>
        <pc:sldMkLst>
          <pc:docMk/>
          <pc:sldMk cId="3865362099" sldId="350"/>
        </pc:sldMkLst>
        <pc:spChg chg="mod ord">
          <ac:chgData name="Williams, Becca" userId="4d0efa30-ff66-40e1-b903-1f55f3bfed3d" providerId="ADAL" clId="{87F9687B-9828-4A56-A6A3-1EFA6A2DC26B}" dt="2026-06-12T15:16:27.424" v="1152" actId="255"/>
          <ac:spMkLst>
            <pc:docMk/>
            <pc:sldMk cId="3865362099" sldId="350"/>
            <ac:spMk id="2" creationId="{EC8AE4CC-0AB0-5F06-0306-2DFF8FBFCE60}"/>
          </ac:spMkLst>
        </pc:spChg>
        <pc:spChg chg="add mod ord">
          <ac:chgData name="Williams, Becca" userId="4d0efa30-ff66-40e1-b903-1f55f3bfed3d" providerId="ADAL" clId="{87F9687B-9828-4A56-A6A3-1EFA6A2DC26B}" dt="2026-06-12T15:16:06.018" v="1149" actId="700"/>
          <ac:spMkLst>
            <pc:docMk/>
            <pc:sldMk cId="3865362099" sldId="350"/>
            <ac:spMk id="3" creationId="{7E571604-29D7-2A2D-2E53-39C40AC83A86}"/>
          </ac:spMkLst>
        </pc:spChg>
        <pc:spChg chg="mod ord">
          <ac:chgData name="Williams, Becca" userId="4d0efa30-ff66-40e1-b903-1f55f3bfed3d" providerId="ADAL" clId="{87F9687B-9828-4A56-A6A3-1EFA6A2DC26B}" dt="2026-06-12T15:16:06.018" v="1149" actId="700"/>
          <ac:spMkLst>
            <pc:docMk/>
            <pc:sldMk cId="3865362099" sldId="350"/>
            <ac:spMk id="4" creationId="{C0C888DC-7C26-B690-092B-8FFE29DD51D9}"/>
          </ac:spMkLst>
        </pc:spChg>
        <pc:spChg chg="mod ord">
          <ac:chgData name="Williams, Becca" userId="4d0efa30-ff66-40e1-b903-1f55f3bfed3d" providerId="ADAL" clId="{87F9687B-9828-4A56-A6A3-1EFA6A2DC26B}" dt="2026-06-12T15:16:15.340" v="1151" actId="12"/>
          <ac:spMkLst>
            <pc:docMk/>
            <pc:sldMk cId="3865362099" sldId="350"/>
            <ac:spMk id="6" creationId="{00F9E5C6-69F5-17D5-8FC2-75C1829542E3}"/>
          </ac:spMkLst>
        </pc:spChg>
      </pc:sldChg>
      <pc:sldChg chg="modNotesTx">
        <pc:chgData name="Williams, Becca" userId="4d0efa30-ff66-40e1-b903-1f55f3bfed3d" providerId="ADAL" clId="{87F9687B-9828-4A56-A6A3-1EFA6A2DC26B}" dt="2026-06-12T11:49:37.153" v="101" actId="6549"/>
        <pc:sldMkLst>
          <pc:docMk/>
          <pc:sldMk cId="433008782" sldId="351"/>
        </pc:sldMkLst>
      </pc:sldChg>
      <pc:sldChg chg="addSp delSp modSp mod modClrScheme chgLayout">
        <pc:chgData name="Williams, Becca" userId="4d0efa30-ff66-40e1-b903-1f55f3bfed3d" providerId="ADAL" clId="{87F9687B-9828-4A56-A6A3-1EFA6A2DC26B}" dt="2026-06-12T15:16:41.213" v="1155" actId="12"/>
        <pc:sldMkLst>
          <pc:docMk/>
          <pc:sldMk cId="424989065" sldId="353"/>
        </pc:sldMkLst>
        <pc:spChg chg="mod ord">
          <ac:chgData name="Williams, Becca" userId="4d0efa30-ff66-40e1-b903-1f55f3bfed3d" providerId="ADAL" clId="{87F9687B-9828-4A56-A6A3-1EFA6A2DC26B}" dt="2026-06-12T15:16:37.166" v="1153" actId="255"/>
          <ac:spMkLst>
            <pc:docMk/>
            <pc:sldMk cId="424989065" sldId="353"/>
            <ac:spMk id="2" creationId="{42397DA2-5BE9-D934-B933-32E8B83BB8F0}"/>
          </ac:spMkLst>
        </pc:spChg>
        <pc:spChg chg="mod ord">
          <ac:chgData name="Williams, Becca" userId="4d0efa30-ff66-40e1-b903-1f55f3bfed3d" providerId="ADAL" clId="{87F9687B-9828-4A56-A6A3-1EFA6A2DC26B}" dt="2026-06-12T11:55:43.991" v="148" actId="700"/>
          <ac:spMkLst>
            <pc:docMk/>
            <pc:sldMk cId="424989065" sldId="353"/>
            <ac:spMk id="4" creationId="{C3B0CA4B-275D-96AE-A8CA-1A908AF75C9C}"/>
          </ac:spMkLst>
        </pc:spChg>
        <pc:spChg chg="mod ord">
          <ac:chgData name="Williams, Becca" userId="4d0efa30-ff66-40e1-b903-1f55f3bfed3d" providerId="ADAL" clId="{87F9687B-9828-4A56-A6A3-1EFA6A2DC26B}" dt="2026-06-12T15:16:41.213" v="1155" actId="12"/>
          <ac:spMkLst>
            <pc:docMk/>
            <pc:sldMk cId="424989065" sldId="353"/>
            <ac:spMk id="6" creationId="{AE98BB7F-0304-25F5-99EA-D54A61666299}"/>
          </ac:spMkLst>
        </pc:spChg>
        <pc:spChg chg="mod ord">
          <ac:chgData name="Williams, Becca" userId="4d0efa30-ff66-40e1-b903-1f55f3bfed3d" providerId="ADAL" clId="{87F9687B-9828-4A56-A6A3-1EFA6A2DC26B}" dt="2026-06-12T11:55:43.991" v="148" actId="700"/>
          <ac:spMkLst>
            <pc:docMk/>
            <pc:sldMk cId="424989065" sldId="353"/>
            <ac:spMk id="7" creationId="{F6A81E3A-7CDF-5121-77AF-952B3CA9962C}"/>
          </ac:spMkLst>
        </pc:spChg>
        <pc:picChg chg="add mod ord">
          <ac:chgData name="Williams, Becca" userId="4d0efa30-ff66-40e1-b903-1f55f3bfed3d" providerId="ADAL" clId="{87F9687B-9828-4A56-A6A3-1EFA6A2DC26B}" dt="2026-06-12T11:55:43.991" v="148" actId="700"/>
          <ac:picMkLst>
            <pc:docMk/>
            <pc:sldMk cId="424989065" sldId="353"/>
            <ac:picMk id="8" creationId="{B51313B6-4DBF-9833-BB30-99020A9AABBC}"/>
          </ac:picMkLst>
        </pc:picChg>
      </pc:sldChg>
      <pc:sldChg chg="addSp delSp modSp mod modClrScheme chgLayout">
        <pc:chgData name="Williams, Becca" userId="4d0efa30-ff66-40e1-b903-1f55f3bfed3d" providerId="ADAL" clId="{87F9687B-9828-4A56-A6A3-1EFA6A2DC26B}" dt="2026-06-12T15:18:21.270" v="1173" actId="12"/>
        <pc:sldMkLst>
          <pc:docMk/>
          <pc:sldMk cId="512323023" sldId="354"/>
        </pc:sldMkLst>
        <pc:spChg chg="mod ord">
          <ac:chgData name="Williams, Becca" userId="4d0efa30-ff66-40e1-b903-1f55f3bfed3d" providerId="ADAL" clId="{87F9687B-9828-4A56-A6A3-1EFA6A2DC26B}" dt="2026-06-12T15:18:14.070" v="1170" actId="255"/>
          <ac:spMkLst>
            <pc:docMk/>
            <pc:sldMk cId="512323023" sldId="354"/>
            <ac:spMk id="2" creationId="{84B9BD23-2754-92F2-6658-86139D0EEA3F}"/>
          </ac:spMkLst>
        </pc:spChg>
        <pc:spChg chg="add mod ord">
          <ac:chgData name="Williams, Becca" userId="4d0efa30-ff66-40e1-b903-1f55f3bfed3d" providerId="ADAL" clId="{87F9687B-9828-4A56-A6A3-1EFA6A2DC26B}" dt="2026-06-12T11:55:57.308" v="153" actId="700"/>
          <ac:spMkLst>
            <pc:docMk/>
            <pc:sldMk cId="512323023" sldId="354"/>
            <ac:spMk id="3" creationId="{AB9AF265-C99A-2B62-B484-CD3514CA769D}"/>
          </ac:spMkLst>
        </pc:spChg>
        <pc:spChg chg="mod ord">
          <ac:chgData name="Williams, Becca" userId="4d0efa30-ff66-40e1-b903-1f55f3bfed3d" providerId="ADAL" clId="{87F9687B-9828-4A56-A6A3-1EFA6A2DC26B}" dt="2026-06-12T11:55:57.308" v="153" actId="700"/>
          <ac:spMkLst>
            <pc:docMk/>
            <pc:sldMk cId="512323023" sldId="354"/>
            <ac:spMk id="4" creationId="{0E5A20E0-4876-9BE5-5481-6A2874FE5642}"/>
          </ac:spMkLst>
        </pc:spChg>
        <pc:spChg chg="mod ord">
          <ac:chgData name="Williams, Becca" userId="4d0efa30-ff66-40e1-b903-1f55f3bfed3d" providerId="ADAL" clId="{87F9687B-9828-4A56-A6A3-1EFA6A2DC26B}" dt="2026-06-12T15:18:21.270" v="1173" actId="12"/>
          <ac:spMkLst>
            <pc:docMk/>
            <pc:sldMk cId="512323023" sldId="354"/>
            <ac:spMk id="6" creationId="{7F7620BC-32BF-49D6-FA45-FCB1050BD793}"/>
          </ac:spMkLst>
        </pc:spChg>
      </pc:sldChg>
      <pc:sldChg chg="addSp modSp mod modClrScheme chgLayout">
        <pc:chgData name="Williams, Becca" userId="4d0efa30-ff66-40e1-b903-1f55f3bfed3d" providerId="ADAL" clId="{87F9687B-9828-4A56-A6A3-1EFA6A2DC26B}" dt="2026-06-12T15:18:31.713" v="1175" actId="12"/>
        <pc:sldMkLst>
          <pc:docMk/>
          <pc:sldMk cId="3729655101" sldId="355"/>
        </pc:sldMkLst>
        <pc:spChg chg="mod ord">
          <ac:chgData name="Williams, Becca" userId="4d0efa30-ff66-40e1-b903-1f55f3bfed3d" providerId="ADAL" clId="{87F9687B-9828-4A56-A6A3-1EFA6A2DC26B}" dt="2026-06-12T11:54:51.907" v="142" actId="700"/>
          <ac:spMkLst>
            <pc:docMk/>
            <pc:sldMk cId="3729655101" sldId="355"/>
            <ac:spMk id="2" creationId="{5073CEF1-005D-0833-D699-1F25DDE33A97}"/>
          </ac:spMkLst>
        </pc:spChg>
        <pc:spChg chg="add mod ord">
          <ac:chgData name="Williams, Becca" userId="4d0efa30-ff66-40e1-b903-1f55f3bfed3d" providerId="ADAL" clId="{87F9687B-9828-4A56-A6A3-1EFA6A2DC26B}" dt="2026-06-12T11:54:51.907" v="142" actId="700"/>
          <ac:spMkLst>
            <pc:docMk/>
            <pc:sldMk cId="3729655101" sldId="355"/>
            <ac:spMk id="3" creationId="{A3FC09FA-BA02-ECD8-9BFC-EAEAE2102EFA}"/>
          </ac:spMkLst>
        </pc:spChg>
        <pc:spChg chg="mod ord">
          <ac:chgData name="Williams, Becca" userId="4d0efa30-ff66-40e1-b903-1f55f3bfed3d" providerId="ADAL" clId="{87F9687B-9828-4A56-A6A3-1EFA6A2DC26B}" dt="2026-06-12T11:54:51.907" v="142" actId="700"/>
          <ac:spMkLst>
            <pc:docMk/>
            <pc:sldMk cId="3729655101" sldId="355"/>
            <ac:spMk id="4" creationId="{8BE7A639-D594-7E19-A7D1-FB3E43E5DA96}"/>
          </ac:spMkLst>
        </pc:spChg>
        <pc:spChg chg="mod ord">
          <ac:chgData name="Williams, Becca" userId="4d0efa30-ff66-40e1-b903-1f55f3bfed3d" providerId="ADAL" clId="{87F9687B-9828-4A56-A6A3-1EFA6A2DC26B}" dt="2026-06-12T15:18:31.713" v="1175" actId="12"/>
          <ac:spMkLst>
            <pc:docMk/>
            <pc:sldMk cId="3729655101" sldId="355"/>
            <ac:spMk id="8" creationId="{2AEC7731-CD9E-3B67-04EA-114D99D17488}"/>
          </ac:spMkLst>
        </pc:spChg>
      </pc:sldChg>
      <pc:sldChg chg="mod ord modShow">
        <pc:chgData name="Williams, Becca" userId="4d0efa30-ff66-40e1-b903-1f55f3bfed3d" providerId="ADAL" clId="{87F9687B-9828-4A56-A6A3-1EFA6A2DC26B}" dt="2026-06-17T20:40:42.585" v="1217" actId="34476"/>
        <pc:sldMkLst>
          <pc:docMk/>
          <pc:sldMk cId="3868325048" sldId="356"/>
        </pc:sldMkLst>
      </pc:sldChg>
      <pc:sldChg chg="addSp delSp modSp mod modClrScheme chgLayout modNotesTx">
        <pc:chgData name="Williams, Becca" userId="4d0efa30-ff66-40e1-b903-1f55f3bfed3d" providerId="ADAL" clId="{87F9687B-9828-4A56-A6A3-1EFA6A2DC26B}" dt="2026-06-12T15:18:58.674" v="1177" actId="255"/>
        <pc:sldMkLst>
          <pc:docMk/>
          <pc:sldMk cId="4156140305" sldId="357"/>
        </pc:sldMkLst>
        <pc:spChg chg="mod ord">
          <ac:chgData name="Williams, Becca" userId="4d0efa30-ff66-40e1-b903-1f55f3bfed3d" providerId="ADAL" clId="{87F9687B-9828-4A56-A6A3-1EFA6A2DC26B}" dt="2026-06-12T15:18:58.674" v="1177" actId="255"/>
          <ac:spMkLst>
            <pc:docMk/>
            <pc:sldMk cId="4156140305" sldId="357"/>
            <ac:spMk id="2" creationId="{5827B8F8-A12F-5345-1850-C1290E541DBB}"/>
          </ac:spMkLst>
        </pc:spChg>
        <pc:spChg chg="mod ord">
          <ac:chgData name="Williams, Becca" userId="4d0efa30-ff66-40e1-b903-1f55f3bfed3d" providerId="ADAL" clId="{87F9687B-9828-4A56-A6A3-1EFA6A2DC26B}" dt="2026-06-12T15:13:28.978" v="1138" actId="700"/>
          <ac:spMkLst>
            <pc:docMk/>
            <pc:sldMk cId="4156140305" sldId="357"/>
            <ac:spMk id="4" creationId="{89CF2A39-922B-6BE7-8DCD-0965891F55EC}"/>
          </ac:spMkLst>
        </pc:spChg>
        <pc:spChg chg="mod ord">
          <ac:chgData name="Williams, Becca" userId="4d0efa30-ff66-40e1-b903-1f55f3bfed3d" providerId="ADAL" clId="{87F9687B-9828-4A56-A6A3-1EFA6A2DC26B}" dt="2026-06-12T15:13:35.981" v="1139" actId="1076"/>
          <ac:spMkLst>
            <pc:docMk/>
            <pc:sldMk cId="4156140305" sldId="357"/>
            <ac:spMk id="6" creationId="{7A0451C5-703D-16C3-AF05-377C1F2A57AA}"/>
          </ac:spMkLst>
        </pc:spChg>
        <pc:spChg chg="mod ord">
          <ac:chgData name="Williams, Becca" userId="4d0efa30-ff66-40e1-b903-1f55f3bfed3d" providerId="ADAL" clId="{87F9687B-9828-4A56-A6A3-1EFA6A2DC26B}" dt="2026-06-12T15:13:28.978" v="1138" actId="700"/>
          <ac:spMkLst>
            <pc:docMk/>
            <pc:sldMk cId="4156140305" sldId="357"/>
            <ac:spMk id="8" creationId="{85D3E123-F35B-1899-B7DF-5CEA22B02FCB}"/>
          </ac:spMkLst>
        </pc:spChg>
        <pc:spChg chg="mod">
          <ac:chgData name="Williams, Becca" userId="4d0efa30-ff66-40e1-b903-1f55f3bfed3d" providerId="ADAL" clId="{87F9687B-9828-4A56-A6A3-1EFA6A2DC26B}" dt="2026-06-12T12:33:39.400" v="224" actId="1076"/>
          <ac:spMkLst>
            <pc:docMk/>
            <pc:sldMk cId="4156140305" sldId="357"/>
            <ac:spMk id="10" creationId="{86AB0E62-07C7-360F-72AD-5B00CF76B263}"/>
          </ac:spMkLst>
        </pc:spChg>
        <pc:picChg chg="add mod ord modCrop">
          <ac:chgData name="Williams, Becca" userId="4d0efa30-ff66-40e1-b903-1f55f3bfed3d" providerId="ADAL" clId="{87F9687B-9828-4A56-A6A3-1EFA6A2DC26B}" dt="2026-06-12T15:13:28.978" v="1138" actId="700"/>
          <ac:picMkLst>
            <pc:docMk/>
            <pc:sldMk cId="4156140305" sldId="357"/>
            <ac:picMk id="32" creationId="{38F77CC4-18A6-3A01-3473-E903999602B6}"/>
          </ac:picMkLst>
        </pc:picChg>
        <pc:picChg chg="add mod ord">
          <ac:chgData name="Williams, Becca" userId="4d0efa30-ff66-40e1-b903-1f55f3bfed3d" providerId="ADAL" clId="{87F9687B-9828-4A56-A6A3-1EFA6A2DC26B}" dt="2026-06-12T15:13:28.978" v="1138" actId="700"/>
          <ac:picMkLst>
            <pc:docMk/>
            <pc:sldMk cId="4156140305" sldId="357"/>
            <ac:picMk id="33" creationId="{B0D37342-0602-DC2F-6FB5-E37CEC8726CB}"/>
          </ac:picMkLst>
        </pc:picChg>
        <pc:picChg chg="add mod ord modCrop">
          <ac:chgData name="Williams, Becca" userId="4d0efa30-ff66-40e1-b903-1f55f3bfed3d" providerId="ADAL" clId="{87F9687B-9828-4A56-A6A3-1EFA6A2DC26B}" dt="2026-06-12T15:13:28.978" v="1138" actId="700"/>
          <ac:picMkLst>
            <pc:docMk/>
            <pc:sldMk cId="4156140305" sldId="357"/>
            <ac:picMk id="34" creationId="{628D4FEC-7B9C-0C17-8DD4-D0273239D668}"/>
          </ac:picMkLst>
        </pc:picChg>
      </pc:sldChg>
      <pc:sldChg chg="addSp delSp modSp mod modClrScheme chgLayout">
        <pc:chgData name="Williams, Becca" userId="4d0efa30-ff66-40e1-b903-1f55f3bfed3d" providerId="ADAL" clId="{87F9687B-9828-4A56-A6A3-1EFA6A2DC26B}" dt="2026-06-12T13:03:29.329" v="940" actId="18131"/>
        <pc:sldMkLst>
          <pc:docMk/>
          <pc:sldMk cId="686755541" sldId="358"/>
        </pc:sldMkLst>
        <pc:spChg chg="mod ord">
          <ac:chgData name="Williams, Becca" userId="4d0efa30-ff66-40e1-b903-1f55f3bfed3d" providerId="ADAL" clId="{87F9687B-9828-4A56-A6A3-1EFA6A2DC26B}" dt="2026-06-12T12:56:06.737" v="938" actId="1076"/>
          <ac:spMkLst>
            <pc:docMk/>
            <pc:sldMk cId="686755541" sldId="358"/>
            <ac:spMk id="2" creationId="{3DA7A25C-5229-19F5-2851-0856E92A21D0}"/>
          </ac:spMkLst>
        </pc:spChg>
        <pc:spChg chg="mod ord">
          <ac:chgData name="Williams, Becca" userId="4d0efa30-ff66-40e1-b903-1f55f3bfed3d" providerId="ADAL" clId="{87F9687B-9828-4A56-A6A3-1EFA6A2DC26B}" dt="2026-06-12T12:55:58.275" v="936" actId="700"/>
          <ac:spMkLst>
            <pc:docMk/>
            <pc:sldMk cId="686755541" sldId="358"/>
            <ac:spMk id="4" creationId="{84F31030-464C-B31C-7DE6-EC5A14A04462}"/>
          </ac:spMkLst>
        </pc:spChg>
        <pc:picChg chg="add mod ord modCrop">
          <ac:chgData name="Williams, Becca" userId="4d0efa30-ff66-40e1-b903-1f55f3bfed3d" providerId="ADAL" clId="{87F9687B-9828-4A56-A6A3-1EFA6A2DC26B}" dt="2026-06-12T13:03:29.329" v="940" actId="18131"/>
          <ac:picMkLst>
            <pc:docMk/>
            <pc:sldMk cId="686755541" sldId="358"/>
            <ac:picMk id="8" creationId="{837EBA20-5A9E-558D-E423-30769DC43955}"/>
          </ac:picMkLst>
        </pc:picChg>
      </pc:sldChg>
      <pc:sldChg chg="addSp delSp modSp mod modClrScheme chgLayout">
        <pc:chgData name="Williams, Becca" userId="4d0efa30-ff66-40e1-b903-1f55f3bfed3d" providerId="ADAL" clId="{87F9687B-9828-4A56-A6A3-1EFA6A2DC26B}" dt="2026-06-12T15:20:55.804" v="1205" actId="700"/>
        <pc:sldMkLst>
          <pc:docMk/>
          <pc:sldMk cId="4245277015" sldId="359"/>
        </pc:sldMkLst>
        <pc:spChg chg="mod ord">
          <ac:chgData name="Williams, Becca" userId="4d0efa30-ff66-40e1-b903-1f55f3bfed3d" providerId="ADAL" clId="{87F9687B-9828-4A56-A6A3-1EFA6A2DC26B}" dt="2026-06-12T15:20:55.804" v="1205" actId="700"/>
          <ac:spMkLst>
            <pc:docMk/>
            <pc:sldMk cId="4245277015" sldId="359"/>
            <ac:spMk id="2" creationId="{B45254FF-276E-5A1B-1137-F58252A41621}"/>
          </ac:spMkLst>
        </pc:spChg>
        <pc:spChg chg="add mod ord">
          <ac:chgData name="Williams, Becca" userId="4d0efa30-ff66-40e1-b903-1f55f3bfed3d" providerId="ADAL" clId="{87F9687B-9828-4A56-A6A3-1EFA6A2DC26B}" dt="2026-06-12T15:20:55.804" v="1205" actId="700"/>
          <ac:spMkLst>
            <pc:docMk/>
            <pc:sldMk cId="4245277015" sldId="359"/>
            <ac:spMk id="4" creationId="{403947F0-C0D5-0072-6F91-0C1A5BD53FEF}"/>
          </ac:spMkLst>
        </pc:spChg>
        <pc:spChg chg="mod ord">
          <ac:chgData name="Williams, Becca" userId="4d0efa30-ff66-40e1-b903-1f55f3bfed3d" providerId="ADAL" clId="{87F9687B-9828-4A56-A6A3-1EFA6A2DC26B}" dt="2026-06-12T15:20:55.804" v="1205" actId="700"/>
          <ac:spMkLst>
            <pc:docMk/>
            <pc:sldMk cId="4245277015" sldId="359"/>
            <ac:spMk id="5" creationId="{9263E530-64A3-FDDA-BA34-5E4547EE36EC}"/>
          </ac:spMkLst>
        </pc:spChg>
        <pc:spChg chg="mod ord">
          <ac:chgData name="Williams, Becca" userId="4d0efa30-ff66-40e1-b903-1f55f3bfed3d" providerId="ADAL" clId="{87F9687B-9828-4A56-A6A3-1EFA6A2DC26B}" dt="2026-06-12T15:20:55.804" v="1205" actId="700"/>
          <ac:spMkLst>
            <pc:docMk/>
            <pc:sldMk cId="4245277015" sldId="359"/>
            <ac:spMk id="8" creationId="{9F00A490-FE9A-770D-997B-B35D4CF96B85}"/>
          </ac:spMkLst>
        </pc:spChg>
        <pc:picChg chg="mod ord">
          <ac:chgData name="Williams, Becca" userId="4d0efa30-ff66-40e1-b903-1f55f3bfed3d" providerId="ADAL" clId="{87F9687B-9828-4A56-A6A3-1EFA6A2DC26B}" dt="2026-06-12T15:20:55.804" v="1205" actId="700"/>
          <ac:picMkLst>
            <pc:docMk/>
            <pc:sldMk cId="4245277015" sldId="359"/>
            <ac:picMk id="14" creationId="{FD6634D6-E227-861B-5290-65EF25C1F48E}"/>
          </ac:picMkLst>
        </pc:picChg>
      </pc:sldChg>
      <pc:sldChg chg="modSp mod ord modShow">
        <pc:chgData name="Williams, Becca" userId="4d0efa30-ff66-40e1-b903-1f55f3bfed3d" providerId="ADAL" clId="{87F9687B-9828-4A56-A6A3-1EFA6A2DC26B}" dt="2026-06-17T20:41:06.716" v="1259" actId="20577"/>
        <pc:sldMkLst>
          <pc:docMk/>
          <pc:sldMk cId="900957916" sldId="360"/>
        </pc:sldMkLst>
        <pc:spChg chg="mod">
          <ac:chgData name="Williams, Becca" userId="4d0efa30-ff66-40e1-b903-1f55f3bfed3d" providerId="ADAL" clId="{87F9687B-9828-4A56-A6A3-1EFA6A2DC26B}" dt="2026-06-17T20:41:06.716" v="1259" actId="20577"/>
          <ac:spMkLst>
            <pc:docMk/>
            <pc:sldMk cId="900957916" sldId="360"/>
            <ac:spMk id="17" creationId="{93C3CF32-A696-5F95-5554-8B3AC7D1A9C6}"/>
          </ac:spMkLst>
        </pc:spChg>
      </pc:sldChg>
      <pc:sldChg chg="addSp delSp modSp mod modClrScheme chgLayout">
        <pc:chgData name="Williams, Becca" userId="4d0efa30-ff66-40e1-b903-1f55f3bfed3d" providerId="ADAL" clId="{87F9687B-9828-4A56-A6A3-1EFA6A2DC26B}" dt="2026-06-12T12:33:06.784" v="223" actId="478"/>
        <pc:sldMkLst>
          <pc:docMk/>
          <pc:sldMk cId="493585946" sldId="361"/>
        </pc:sldMkLst>
        <pc:spChg chg="mod ord">
          <ac:chgData name="Williams, Becca" userId="4d0efa30-ff66-40e1-b903-1f55f3bfed3d" providerId="ADAL" clId="{87F9687B-9828-4A56-A6A3-1EFA6A2DC26B}" dt="2026-06-12T12:33:04.234" v="222" actId="1076"/>
          <ac:spMkLst>
            <pc:docMk/>
            <pc:sldMk cId="493585946" sldId="361"/>
            <ac:spMk id="8" creationId="{EA4AC321-25A3-3F8A-D096-161E28021496}"/>
          </ac:spMkLst>
        </pc:spChg>
        <pc:picChg chg="add mod ord">
          <ac:chgData name="Williams, Becca" userId="4d0efa30-ff66-40e1-b903-1f55f3bfed3d" providerId="ADAL" clId="{87F9687B-9828-4A56-A6A3-1EFA6A2DC26B}" dt="2026-06-12T12:32:41.806" v="221" actId="700"/>
          <ac:picMkLst>
            <pc:docMk/>
            <pc:sldMk cId="493585946" sldId="361"/>
            <ac:picMk id="5" creationId="{50D0A1F7-F53C-EE29-883B-DC6647F2FB82}"/>
          </ac:picMkLst>
        </pc:picChg>
      </pc:sldChg>
      <pc:sldChg chg="addSp delSp modSp add mod modClrScheme chgLayout modNotesTx">
        <pc:chgData name="Williams, Becca" userId="4d0efa30-ff66-40e1-b903-1f55f3bfed3d" providerId="ADAL" clId="{87F9687B-9828-4A56-A6A3-1EFA6A2DC26B}" dt="2026-06-22T18:24:26.074" v="1506" actId="20577"/>
        <pc:sldMkLst>
          <pc:docMk/>
          <pc:sldMk cId="1342680234" sldId="406"/>
        </pc:sldMkLst>
        <pc:spChg chg="add del mod ord">
          <ac:chgData name="Williams, Becca" userId="4d0efa30-ff66-40e1-b903-1f55f3bfed3d" providerId="ADAL" clId="{87F9687B-9828-4A56-A6A3-1EFA6A2DC26B}" dt="2026-06-22T18:09:24.319" v="1501" actId="22"/>
          <ac:spMkLst>
            <pc:docMk/>
            <pc:sldMk cId="1342680234" sldId="406"/>
            <ac:spMk id="2" creationId="{CEB6B171-B805-6AB9-436B-841C52306B96}"/>
          </ac:spMkLst>
        </pc:spChg>
        <pc:spChg chg="add del mod ord">
          <ac:chgData name="Williams, Becca" userId="4d0efa30-ff66-40e1-b903-1f55f3bfed3d" providerId="ADAL" clId="{87F9687B-9828-4A56-A6A3-1EFA6A2DC26B}" dt="2026-06-22T18:09:38.184" v="1502" actId="22"/>
          <ac:spMkLst>
            <pc:docMk/>
            <pc:sldMk cId="1342680234" sldId="406"/>
            <ac:spMk id="3" creationId="{2308733E-9CAB-001A-FAEE-D9651DEEAE27}"/>
          </ac:spMkLst>
        </pc:spChg>
        <pc:spChg chg="add mod ord">
          <ac:chgData name="Williams, Becca" userId="4d0efa30-ff66-40e1-b903-1f55f3bfed3d" providerId="ADAL" clId="{87F9687B-9828-4A56-A6A3-1EFA6A2DC26B}" dt="2026-06-22T18:06:38.850" v="1466" actId="700"/>
          <ac:spMkLst>
            <pc:docMk/>
            <pc:sldMk cId="1342680234" sldId="406"/>
            <ac:spMk id="4" creationId="{0DC95F46-0525-62D6-84FE-065EBF611714}"/>
          </ac:spMkLst>
        </pc:spChg>
        <pc:spChg chg="mod ord">
          <ac:chgData name="Williams, Becca" userId="4d0efa30-ff66-40e1-b903-1f55f3bfed3d" providerId="ADAL" clId="{87F9687B-9828-4A56-A6A3-1EFA6A2DC26B}" dt="2026-06-22T18:06:38.850" v="1466" actId="700"/>
          <ac:spMkLst>
            <pc:docMk/>
            <pc:sldMk cId="1342680234" sldId="406"/>
            <ac:spMk id="7" creationId="{A5176E50-BECD-BF4D-7F5D-2F000409D59A}"/>
          </ac:spMkLst>
        </pc:spChg>
        <pc:spChg chg="mod ord">
          <ac:chgData name="Williams, Becca" userId="4d0efa30-ff66-40e1-b903-1f55f3bfed3d" providerId="ADAL" clId="{87F9687B-9828-4A56-A6A3-1EFA6A2DC26B}" dt="2026-06-22T18:06:38.850" v="1466" actId="700"/>
          <ac:spMkLst>
            <pc:docMk/>
            <pc:sldMk cId="1342680234" sldId="406"/>
            <ac:spMk id="28" creationId="{4E5C9A6E-DCD2-B761-1ED4-21A1C955A67E}"/>
          </ac:spMkLst>
        </pc:spChg>
        <pc:spChg chg="mod ord">
          <ac:chgData name="Williams, Becca" userId="4d0efa30-ff66-40e1-b903-1f55f3bfed3d" providerId="ADAL" clId="{87F9687B-9828-4A56-A6A3-1EFA6A2DC26B}" dt="2026-06-22T18:06:38.850" v="1466" actId="700"/>
          <ac:spMkLst>
            <pc:docMk/>
            <pc:sldMk cId="1342680234" sldId="406"/>
            <ac:spMk id="29" creationId="{D56D0B07-2E1D-83CC-D629-0833CEC920E9}"/>
          </ac:spMkLst>
        </pc:spChg>
        <pc:picChg chg="add del mod modCrop">
          <ac:chgData name="Williams, Becca" userId="4d0efa30-ff66-40e1-b903-1f55f3bfed3d" providerId="ADAL" clId="{87F9687B-9828-4A56-A6A3-1EFA6A2DC26B}" dt="2026-06-22T18:09:40.946" v="1503" actId="478"/>
          <ac:picMkLst>
            <pc:docMk/>
            <pc:sldMk cId="1342680234" sldId="406"/>
            <ac:picMk id="5" creationId="{59C661A9-CDEC-2BD9-62CC-D70F6538A0E0}"/>
          </ac:picMkLst>
        </pc:picChg>
        <pc:picChg chg="del mod">
          <ac:chgData name="Williams, Becca" userId="4d0efa30-ff66-40e1-b903-1f55f3bfed3d" providerId="ADAL" clId="{87F9687B-9828-4A56-A6A3-1EFA6A2DC26B}" dt="2026-06-22T18:09:45.859" v="1505" actId="478"/>
          <ac:picMkLst>
            <pc:docMk/>
            <pc:sldMk cId="1342680234" sldId="406"/>
            <ac:picMk id="8" creationId="{17088848-02A3-5648-BB76-1A1E86F8D633}"/>
          </ac:picMkLst>
        </pc:picChg>
        <pc:picChg chg="add mod ord">
          <ac:chgData name="Williams, Becca" userId="4d0efa30-ff66-40e1-b903-1f55f3bfed3d" providerId="ADAL" clId="{87F9687B-9828-4A56-A6A3-1EFA6A2DC26B}" dt="2026-06-22T18:09:24.319" v="1501" actId="22"/>
          <ac:picMkLst>
            <pc:docMk/>
            <pc:sldMk cId="1342680234" sldId="406"/>
            <ac:picMk id="9" creationId="{AB71BC56-199C-10BA-292D-F4DD2311099D}"/>
          </ac:picMkLst>
        </pc:picChg>
        <pc:picChg chg="add mod ord">
          <ac:chgData name="Williams, Becca" userId="4d0efa30-ff66-40e1-b903-1f55f3bfed3d" providerId="ADAL" clId="{87F9687B-9828-4A56-A6A3-1EFA6A2DC26B}" dt="2026-06-22T18:09:38.184" v="1502" actId="22"/>
          <ac:picMkLst>
            <pc:docMk/>
            <pc:sldMk cId="1342680234" sldId="406"/>
            <ac:picMk id="11" creationId="{996D40EA-DE9E-C1BA-C696-B7C098CCE028}"/>
          </ac:picMkLst>
        </pc:picChg>
        <pc:picChg chg="mod ord modCrop">
          <ac:chgData name="Williams, Becca" userId="4d0efa30-ff66-40e1-b903-1f55f3bfed3d" providerId="ADAL" clId="{87F9687B-9828-4A56-A6A3-1EFA6A2DC26B}" dt="2026-06-22T18:08:54.005" v="1495" actId="14826"/>
          <ac:picMkLst>
            <pc:docMk/>
            <pc:sldMk cId="1342680234" sldId="406"/>
            <ac:picMk id="14" creationId="{AA2EDD71-3348-EEA9-DC10-C578423A6580}"/>
          </ac:picMkLst>
        </pc:picChg>
        <pc:picChg chg="add del mod">
          <ac:chgData name="Williams, Becca" userId="4d0efa30-ff66-40e1-b903-1f55f3bfed3d" providerId="ADAL" clId="{87F9687B-9828-4A56-A6A3-1EFA6A2DC26B}" dt="2026-06-22T18:09:42.369" v="1504" actId="478"/>
          <ac:picMkLst>
            <pc:docMk/>
            <pc:sldMk cId="1342680234" sldId="406"/>
            <ac:picMk id="1026" creationId="{AD345E5A-DAA6-1DFE-8374-6CBE2D1372E9}"/>
          </ac:picMkLst>
        </pc:picChg>
      </pc:sldChg>
      <pc:sldChg chg="delSp modSp add mod modClrScheme chgLayout">
        <pc:chgData name="Williams, Becca" userId="4d0efa30-ff66-40e1-b903-1f55f3bfed3d" providerId="ADAL" clId="{87F9687B-9828-4A56-A6A3-1EFA6A2DC26B}" dt="2026-06-18T07:58:06.019" v="1438" actId="20577"/>
        <pc:sldMkLst>
          <pc:docMk/>
          <pc:sldMk cId="4039115149" sldId="407"/>
        </pc:sldMkLst>
        <pc:spChg chg="mod ord">
          <ac:chgData name="Williams, Becca" userId="4d0efa30-ff66-40e1-b903-1f55f3bfed3d" providerId="ADAL" clId="{87F9687B-9828-4A56-A6A3-1EFA6A2DC26B}" dt="2026-06-18T07:57:10.351" v="1261" actId="700"/>
          <ac:spMkLst>
            <pc:docMk/>
            <pc:sldMk cId="4039115149" sldId="407"/>
            <ac:spMk id="2" creationId="{42397DA2-5BE9-D934-B933-32E8B83BB8F0}"/>
          </ac:spMkLst>
        </pc:spChg>
        <pc:spChg chg="mod ord">
          <ac:chgData name="Williams, Becca" userId="4d0efa30-ff66-40e1-b903-1f55f3bfed3d" providerId="ADAL" clId="{87F9687B-9828-4A56-A6A3-1EFA6A2DC26B}" dt="2026-06-18T07:57:10.351" v="1261" actId="700"/>
          <ac:spMkLst>
            <pc:docMk/>
            <pc:sldMk cId="4039115149" sldId="407"/>
            <ac:spMk id="4" creationId="{C3B0CA4B-275D-96AE-A8CA-1A908AF75C9C}"/>
          </ac:spMkLst>
        </pc:spChg>
        <pc:spChg chg="mod ord">
          <ac:chgData name="Williams, Becca" userId="4d0efa30-ff66-40e1-b903-1f55f3bfed3d" providerId="ADAL" clId="{87F9687B-9828-4A56-A6A3-1EFA6A2DC26B}" dt="2026-06-18T07:58:06.019" v="1438" actId="20577"/>
          <ac:spMkLst>
            <pc:docMk/>
            <pc:sldMk cId="4039115149" sldId="407"/>
            <ac:spMk id="6" creationId="{AE98BB7F-0304-25F5-99EA-D54A61666299}"/>
          </ac:spMkLst>
        </pc:spChg>
        <pc:spChg chg="mod ord">
          <ac:chgData name="Williams, Becca" userId="4d0efa30-ff66-40e1-b903-1f55f3bfed3d" providerId="ADAL" clId="{87F9687B-9828-4A56-A6A3-1EFA6A2DC26B}" dt="2026-06-18T07:57:10.351" v="1261" actId="700"/>
          <ac:spMkLst>
            <pc:docMk/>
            <pc:sldMk cId="4039115149" sldId="407"/>
            <ac:spMk id="7" creationId="{F6A81E3A-7CDF-5121-77AF-952B3CA9962C}"/>
          </ac:spMkLst>
        </pc:spChg>
      </pc:sldChg>
    </pc:docChg>
  </pc:docChgLst>
  <pc:docChgLst>
    <pc:chgData name="Barlow, Katie" userId="S::aoshac@live.warwick.ac.uk::35b8a258-55d9-498c-9101-5820b952bba0" providerId="AD" clId="Web-{2FCCC411-CC00-FA3D-EFE2-B17481886F88}"/>
    <pc:docChg chg="modSld">
      <pc:chgData name="Barlow, Katie" userId="S::aoshac@live.warwick.ac.uk::35b8a258-55d9-498c-9101-5820b952bba0" providerId="AD" clId="Web-{2FCCC411-CC00-FA3D-EFE2-B17481886F88}" dt="2026-06-04T09:23:34.851" v="64"/>
      <pc:docMkLst>
        <pc:docMk/>
      </pc:docMkLst>
      <pc:sldChg chg="modSp">
        <pc:chgData name="Barlow, Katie" userId="S::aoshac@live.warwick.ac.uk::35b8a258-55d9-498c-9101-5820b952bba0" providerId="AD" clId="Web-{2FCCC411-CC00-FA3D-EFE2-B17481886F88}" dt="2026-06-04T09:17:33.279" v="11" actId="20577"/>
        <pc:sldMkLst>
          <pc:docMk/>
          <pc:sldMk cId="2449747299" sldId="326"/>
        </pc:sldMkLst>
        <pc:spChg chg="mod">
          <ac:chgData name="Barlow, Katie" userId="S::aoshac@live.warwick.ac.uk::35b8a258-55d9-498c-9101-5820b952bba0" providerId="AD" clId="Web-{2FCCC411-CC00-FA3D-EFE2-B17481886F88}" dt="2026-06-04T09:16:59.419" v="4" actId="20577"/>
          <ac:spMkLst>
            <pc:docMk/>
            <pc:sldMk cId="2449747299" sldId="326"/>
            <ac:spMk id="2" creationId="{67BED540-A90B-5230-BEE1-D3A33E1D67CE}"/>
          </ac:spMkLst>
        </pc:spChg>
        <pc:spChg chg="mod">
          <ac:chgData name="Barlow, Katie" userId="S::aoshac@live.warwick.ac.uk::35b8a258-55d9-498c-9101-5820b952bba0" providerId="AD" clId="Web-{2FCCC411-CC00-FA3D-EFE2-B17481886F88}" dt="2026-06-04T09:17:33.279" v="11" actId="20577"/>
          <ac:spMkLst>
            <pc:docMk/>
            <pc:sldMk cId="2449747299" sldId="326"/>
            <ac:spMk id="3" creationId="{38C2C152-A22B-8B3D-AF1C-B6815BBDB6DC}"/>
          </ac:spMkLst>
        </pc:spChg>
        <pc:spChg chg="mod">
          <ac:chgData name="Barlow, Katie" userId="S::aoshac@live.warwick.ac.uk::35b8a258-55d9-498c-9101-5820b952bba0" providerId="AD" clId="Web-{2FCCC411-CC00-FA3D-EFE2-B17481886F88}" dt="2026-06-04T09:17:10.122" v="9" actId="20577"/>
          <ac:spMkLst>
            <pc:docMk/>
            <pc:sldMk cId="2449747299" sldId="326"/>
            <ac:spMk id="4" creationId="{45B1EC6F-75E1-7F9E-E95B-B43EC6D47276}"/>
          </ac:spMkLst>
        </pc:spChg>
      </pc:sldChg>
      <pc:sldChg chg="modSp">
        <pc:chgData name="Barlow, Katie" userId="S::aoshac@live.warwick.ac.uk::35b8a258-55d9-498c-9101-5820b952bba0" providerId="AD" clId="Web-{2FCCC411-CC00-FA3D-EFE2-B17481886F88}" dt="2026-06-04T09:19:30.422" v="28" actId="20577"/>
        <pc:sldMkLst>
          <pc:docMk/>
          <pc:sldMk cId="1658754103" sldId="327"/>
        </pc:sldMkLst>
        <pc:spChg chg="mod">
          <ac:chgData name="Barlow, Katie" userId="S::aoshac@live.warwick.ac.uk::35b8a258-55d9-498c-9101-5820b952bba0" providerId="AD" clId="Web-{2FCCC411-CC00-FA3D-EFE2-B17481886F88}" dt="2026-06-04T09:19:30.422" v="28" actId="20577"/>
          <ac:spMkLst>
            <pc:docMk/>
            <pc:sldMk cId="1658754103" sldId="327"/>
            <ac:spMk id="7" creationId="{1314D89C-F1FA-42A6-7512-A46161A4053C}"/>
          </ac:spMkLst>
        </pc:spChg>
      </pc:sldChg>
      <pc:sldChg chg="modSp">
        <pc:chgData name="Barlow, Katie" userId="S::aoshac@live.warwick.ac.uk::35b8a258-55d9-498c-9101-5820b952bba0" providerId="AD" clId="Web-{2FCCC411-CC00-FA3D-EFE2-B17481886F88}" dt="2026-06-04T09:18:20.358" v="18" actId="20577"/>
        <pc:sldMkLst>
          <pc:docMk/>
          <pc:sldMk cId="612884207" sldId="346"/>
        </pc:sldMkLst>
        <pc:spChg chg="mod">
          <ac:chgData name="Barlow, Katie" userId="S::aoshac@live.warwick.ac.uk::35b8a258-55d9-498c-9101-5820b952bba0" providerId="AD" clId="Web-{2FCCC411-CC00-FA3D-EFE2-B17481886F88}" dt="2026-06-04T09:18:12.655" v="17" actId="20577"/>
          <ac:spMkLst>
            <pc:docMk/>
            <pc:sldMk cId="612884207" sldId="346"/>
            <ac:spMk id="9" creationId="{BE88D65E-6363-89CC-7013-2337A6BDDC0E}"/>
          </ac:spMkLst>
        </pc:spChg>
        <pc:spChg chg="mod">
          <ac:chgData name="Barlow, Katie" userId="S::aoshac@live.warwick.ac.uk::35b8a258-55d9-498c-9101-5820b952bba0" providerId="AD" clId="Web-{2FCCC411-CC00-FA3D-EFE2-B17481886F88}" dt="2026-06-04T09:18:20.358" v="18" actId="20577"/>
          <ac:spMkLst>
            <pc:docMk/>
            <pc:sldMk cId="612884207" sldId="346"/>
            <ac:spMk id="12" creationId="{945C457E-3257-07DB-4A67-12BC7C806C10}"/>
          </ac:spMkLst>
        </pc:spChg>
      </pc:sldChg>
      <pc:sldChg chg="modSp">
        <pc:chgData name="Barlow, Katie" userId="S::aoshac@live.warwick.ac.uk::35b8a258-55d9-498c-9101-5820b952bba0" providerId="AD" clId="Web-{2FCCC411-CC00-FA3D-EFE2-B17481886F88}" dt="2026-06-04T09:20:35.346" v="37" actId="20577"/>
        <pc:sldMkLst>
          <pc:docMk/>
          <pc:sldMk cId="3865362099" sldId="350"/>
        </pc:sldMkLst>
        <pc:spChg chg="mod">
          <ac:chgData name="Barlow, Katie" userId="S::aoshac@live.warwick.ac.uk::35b8a258-55d9-498c-9101-5820b952bba0" providerId="AD" clId="Web-{2FCCC411-CC00-FA3D-EFE2-B17481886F88}" dt="2026-06-04T09:20:35.346" v="37" actId="20577"/>
          <ac:spMkLst>
            <pc:docMk/>
            <pc:sldMk cId="3865362099" sldId="350"/>
            <ac:spMk id="6" creationId="{00F9E5C6-69F5-17D5-8FC2-75C1829542E3}"/>
          </ac:spMkLst>
        </pc:spChg>
      </pc:sldChg>
      <pc:sldChg chg="modSp">
        <pc:chgData name="Barlow, Katie" userId="S::aoshac@live.warwick.ac.uk::35b8a258-55d9-498c-9101-5820b952bba0" providerId="AD" clId="Web-{2FCCC411-CC00-FA3D-EFE2-B17481886F88}" dt="2026-06-04T09:22:58.256" v="62" actId="20577"/>
        <pc:sldMkLst>
          <pc:docMk/>
          <pc:sldMk cId="424989065" sldId="353"/>
        </pc:sldMkLst>
        <pc:spChg chg="mod">
          <ac:chgData name="Barlow, Katie" userId="S::aoshac@live.warwick.ac.uk::35b8a258-55d9-498c-9101-5820b952bba0" providerId="AD" clId="Web-{2FCCC411-CC00-FA3D-EFE2-B17481886F88}" dt="2026-06-04T09:22:58.256" v="62" actId="20577"/>
          <ac:spMkLst>
            <pc:docMk/>
            <pc:sldMk cId="424989065" sldId="353"/>
            <ac:spMk id="6" creationId="{AE98BB7F-0304-25F5-99EA-D54A61666299}"/>
          </ac:spMkLst>
        </pc:spChg>
      </pc:sldChg>
      <pc:sldChg chg="mod modShow">
        <pc:chgData name="Barlow, Katie" userId="S::aoshac@live.warwick.ac.uk::35b8a258-55d9-498c-9101-5820b952bba0" providerId="AD" clId="Web-{2FCCC411-CC00-FA3D-EFE2-B17481886F88}" dt="2026-06-04T09:23:31.741" v="63"/>
        <pc:sldMkLst>
          <pc:docMk/>
          <pc:sldMk cId="3868325048" sldId="356"/>
        </pc:sldMkLst>
      </pc:sldChg>
      <pc:sldChg chg="mod modShow">
        <pc:chgData name="Barlow, Katie" userId="S::aoshac@live.warwick.ac.uk::35b8a258-55d9-498c-9101-5820b952bba0" providerId="AD" clId="Web-{2FCCC411-CC00-FA3D-EFE2-B17481886F88}" dt="2026-06-04T09:23:34.851" v="64"/>
        <pc:sldMkLst>
          <pc:docMk/>
          <pc:sldMk cId="900957916" sldId="360"/>
        </pc:sldMkLst>
      </pc:sldChg>
    </pc:docChg>
  </pc:docChgLst>
  <pc:docChgLst>
    <pc:chgData name="Brogan, Rachael" userId="13f42b0f-632e-4082-81de-39afd76f8ac2" providerId="ADAL" clId="{26B6B648-FB79-4813-B3BA-E4766BECB86D}"/>
    <pc:docChg chg="modSld">
      <pc:chgData name="Brogan, Rachael" userId="13f42b0f-632e-4082-81de-39afd76f8ac2" providerId="ADAL" clId="{26B6B648-FB79-4813-B3BA-E4766BECB86D}" dt="2026-06-18T07:56:52.213" v="1" actId="20577"/>
      <pc:docMkLst>
        <pc:docMk/>
      </pc:docMkLst>
      <pc:sldChg chg="modSp mod">
        <pc:chgData name="Brogan, Rachael" userId="13f42b0f-632e-4082-81de-39afd76f8ac2" providerId="ADAL" clId="{26B6B648-FB79-4813-B3BA-E4766BECB86D}" dt="2026-06-18T07:54:04.435" v="0" actId="6549"/>
        <pc:sldMkLst>
          <pc:docMk/>
          <pc:sldMk cId="612884207" sldId="346"/>
        </pc:sldMkLst>
        <pc:spChg chg="mod">
          <ac:chgData name="Brogan, Rachael" userId="13f42b0f-632e-4082-81de-39afd76f8ac2" providerId="ADAL" clId="{26B6B648-FB79-4813-B3BA-E4766BECB86D}" dt="2026-06-18T07:54:04.435" v="0" actId="6549"/>
          <ac:spMkLst>
            <pc:docMk/>
            <pc:sldMk cId="612884207" sldId="346"/>
            <ac:spMk id="2" creationId="{33D0AE2E-9033-8A3A-A78E-BCF6B0B74390}"/>
          </ac:spMkLst>
        </pc:spChg>
      </pc:sldChg>
      <pc:sldChg chg="modSp mod">
        <pc:chgData name="Brogan, Rachael" userId="13f42b0f-632e-4082-81de-39afd76f8ac2" providerId="ADAL" clId="{26B6B648-FB79-4813-B3BA-E4766BECB86D}" dt="2026-06-18T07:56:52.213" v="1" actId="20577"/>
        <pc:sldMkLst>
          <pc:docMk/>
          <pc:sldMk cId="3865362099" sldId="350"/>
        </pc:sldMkLst>
        <pc:spChg chg="mod">
          <ac:chgData name="Brogan, Rachael" userId="13f42b0f-632e-4082-81de-39afd76f8ac2" providerId="ADAL" clId="{26B6B648-FB79-4813-B3BA-E4766BECB86D}" dt="2026-06-18T07:56:52.213" v="1" actId="20577"/>
          <ac:spMkLst>
            <pc:docMk/>
            <pc:sldMk cId="3865362099" sldId="350"/>
            <ac:spMk id="6" creationId="{00F9E5C6-69F5-17D5-8FC2-75C1829542E3}"/>
          </ac:spMkLst>
        </pc:spChg>
      </pc:sldChg>
    </pc:docChg>
  </pc:docChgLst>
  <pc:docChgLst>
    <pc:chgData name="Barlow, Katie" userId="S::aoshac@live.warwick.ac.uk::35b8a258-55d9-498c-9101-5820b952bba0" providerId="AD" clId="Web-{928F5792-89A2-3A68-5BA1-FA426C2F740A}"/>
    <pc:docChg chg="modSld">
      <pc:chgData name="Barlow, Katie" userId="S::aoshac@live.warwick.ac.uk::35b8a258-55d9-498c-9101-5820b952bba0" providerId="AD" clId="Web-{928F5792-89A2-3A68-5BA1-FA426C2F740A}" dt="2026-06-04T19:59:45.923" v="8" actId="20577"/>
      <pc:docMkLst>
        <pc:docMk/>
      </pc:docMkLst>
      <pc:sldChg chg="addSp delSp modSp">
        <pc:chgData name="Barlow, Katie" userId="S::aoshac@live.warwick.ac.uk::35b8a258-55d9-498c-9101-5820b952bba0" providerId="AD" clId="Web-{928F5792-89A2-3A68-5BA1-FA426C2F740A}" dt="2026-06-04T19:59:45.923" v="8" actId="20577"/>
        <pc:sldMkLst>
          <pc:docMk/>
          <pc:sldMk cId="146506533" sldId="329"/>
        </pc:sldMkLst>
        <pc:spChg chg="mod">
          <ac:chgData name="Barlow, Katie" userId="S::aoshac@live.warwick.ac.uk::35b8a258-55d9-498c-9101-5820b952bba0" providerId="AD" clId="Web-{928F5792-89A2-3A68-5BA1-FA426C2F740A}" dt="2026-06-04T19:59:45.923" v="8" actId="20577"/>
          <ac:spMkLst>
            <pc:docMk/>
            <pc:sldMk cId="146506533" sldId="329"/>
            <ac:spMk id="2" creationId="{D8EE07D1-714A-35E1-2B1C-56DD0F4A81F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8BDF4-D425-42F5-8A8D-31882381B4E8}" type="datetimeFigureOut">
              <a:rPr lang="en-GB" smtClean="0"/>
              <a:t>25/06/2026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839F9-A4B0-48D8-AA21-32EB5A84B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085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899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787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906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221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963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3039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3785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623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61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975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547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2404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3783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293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28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214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274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65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946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3783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B839F9-A4B0-48D8-AA21-32EB5A84BEA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023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4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microsoft.com/office/2007/relationships/hdphoto" Target="../media/hdphoto1.wdp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microsoft.com/office/2007/relationships/hdphoto" Target="../media/hdphoto1.wdp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Relationship Id="rId4" Type="http://schemas.microsoft.com/office/2007/relationships/hdphoto" Target="../media/hdphoto1.wdp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Relationship Id="rId4" Type="http://schemas.microsoft.com/office/2007/relationships/hdphoto" Target="../media/hdphoto1.wdp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sv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sv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6.sv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6.sv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6.sv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sv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6.sv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6.sv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6.sv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6.sv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microsoft.com/office/2007/relationships/hdphoto" Target="../media/hdphoto1.wdp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microsoft.com/office/2007/relationships/hdphoto" Target="../media/hdphoto1.wdp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/>
              <a:t>add title</a:t>
            </a:r>
            <a:endParaRPr lang="en-GB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050989E2-1353-0DE7-37C6-2D5D421EF74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34811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72004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34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24232" cy="33566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75790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2pPr>
            <a:lvl3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3pPr>
            <a:lvl4pPr>
              <a:buClr>
                <a:schemeClr val="accent1"/>
              </a:buClr>
              <a:defRPr lang="en-US" smtClean="0">
                <a:solidFill>
                  <a:schemeClr val="bg2"/>
                </a:solidFill>
              </a:defRPr>
            </a:lvl4pPr>
            <a:lvl5pPr>
              <a:buClr>
                <a:schemeClr val="accent1"/>
              </a:buCl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3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2"/>
                </a:solidFill>
              </a:defRPr>
            </a:lvl1pPr>
            <a:lvl2pPr>
              <a:defRPr lang="en-US" smtClean="0">
                <a:solidFill>
                  <a:schemeClr val="bg2"/>
                </a:solidFill>
              </a:defRPr>
            </a:lvl2pPr>
            <a:lvl3pPr>
              <a:defRPr lang="en-US" smtClean="0">
                <a:solidFill>
                  <a:schemeClr val="bg2"/>
                </a:solidFill>
              </a:defRPr>
            </a:lvl3pPr>
            <a:lvl4pPr>
              <a:defRPr lang="en-US" smtClean="0">
                <a:solidFill>
                  <a:schemeClr val="bg2"/>
                </a:solidFill>
              </a:defRPr>
            </a:lvl4pPr>
            <a:lvl5pPr>
              <a:defRPr lang="en-GB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5C1FA72-45A4-73AE-89FE-5220D139A213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CEEC13-52E5-F083-3396-72211E222FB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254A9A-3015-15E7-6C74-B33A070F815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8949B4D-A009-348D-4A96-0819BB3086C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62E8D3-E436-724C-74D3-695526981466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88385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Add quote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Add source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5360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Add statement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  </a:t>
            </a:r>
            <a:endParaRPr lang="en-GB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>
              <a:lum bright="10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23085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89167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6" name="Picture 5" descr="A black and purple triangle&#10;&#10;Description automatically generated">
            <a:extLst>
              <a:ext uri="{FF2B5EF4-FFF2-40B4-BE49-F238E27FC236}">
                <a16:creationId xmlns:a16="http://schemas.microsoft.com/office/drawing/2014/main" id="{25F43DC9-9EDC-0E60-9499-DEFF087077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444972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 here</a:t>
            </a:r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82805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 here</a:t>
            </a:r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236719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EDBC723-2355-9FFD-1B28-EDA36F48AE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5E1F7D06-6BB8-E45F-D16F-E86D01E52D3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7984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>
                  <a:solidFill>
                    <a:schemeClr val="tx1"/>
                  </a:solidFill>
                  <a:latin typeface="+mn-lt"/>
                </a:rPr>
              </a:br>
              <a:r>
                <a:rPr lang="en-US" sz="120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 here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6310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>
                  <a:solidFill>
                    <a:schemeClr val="tx1"/>
                  </a:solidFill>
                  <a:latin typeface="+mn-lt"/>
                </a:rPr>
              </a:br>
              <a:r>
                <a:rPr lang="en-US" sz="120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3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 here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55350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2469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92F1844-445C-D1D8-0214-8D980269BC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A92C3C5-B2E4-0CB0-4482-299BB3D75F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F09EFA-F5F7-E682-33C6-620F705DDC9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D05137-F705-B7C0-D5AC-85C787BD98FB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BB841A-51B1-DD11-53A5-6CEE96A4914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EEE51C-F59D-A67D-0F46-2A86250ED5E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29158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55664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40A3A165-C5DD-7085-AA3A-715215B484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8A973C-E1F1-1085-9DD6-FED79A51CFEA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CD2909-B5FD-21E1-FCAA-CD5C3B09D74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5FCE852-56BF-B005-0F25-39B98283BA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326265-8815-ABF3-34B1-FC008452291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EC8893-5791-A47A-8D5C-A0070CBB197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23358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2558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629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E6A203-953B-F765-6783-29C1BD9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445A163-7644-9D8A-EB2E-28984EDD3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432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0CCC095-955B-D9F3-283A-32753ECE8931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9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Add agenda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15535C1-7CA2-4B53-2453-2624F0AF3701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8834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4781-1C8C-B937-E1C2-FCEDE435C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CB45A-9CCC-6722-54ED-52BA6BABC3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72808-1082-6FB6-DCD6-6F1E6E8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905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6D9E-78DC-4BD7-99DC-AC97577D2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3B840-7876-ED52-62F7-51A72E3AE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68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9290-7131-DE45-ABC9-63620DD2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537A-A761-3202-0BBF-1042C373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702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61929-8F81-8E3F-5B37-AC1E2370D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2D4CB-7A56-0826-7F76-884D72498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1975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BE9F83-B8A7-9BDA-17F7-6020B9783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B933CD-FD5A-4ADC-D6B5-2E70E11D8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882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F1CF5D-732D-66D4-7289-6849D8069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42FBA9-DFD7-6B49-A916-BF71EF1E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9527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66DFE02-3922-DB47-CDA2-397BECDB411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939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0C5DD64-2FBA-3D50-B525-3B0F9FF669E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FD3AA-01A6-8D07-F391-FBD97C3FD6E8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53D977-2176-6777-0E68-DE82DCCB0E75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76CF5E8-FCC3-3384-753F-AE1743390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387FE47-5CE4-76C2-401E-9B38A759E2F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15A27B3-E04F-BBBE-E564-AB652B3A07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3C17ED6-A7B8-C6F3-C41A-0AD1A338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F8E3EF6-8E6B-A779-2C5C-A1D5FD49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47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3A1727-81A1-4552-4F24-80C1424945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83D3F35-FEC2-3BA5-3DC1-38337AD035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97604C7-F06F-849B-20BD-46B562A01EB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5AA07DC2-5304-16B2-0B9E-0BB6EB668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0BFA2E6-1EE5-77CD-0CD7-CA9E98BD5034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9D09C5-D351-4D31-17CE-13FBB135322E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1EC6865-AD23-AEFF-4546-213FA1851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BBC4821-2989-7761-E9AF-7EA0D1F34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233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CD5777-D403-D912-494B-0905096EF3F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9431A-7D7E-AFBA-5505-999340557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577F9C-FD22-6936-3105-12AA0900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5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section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3620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53796BA5-A70C-F0B3-9FE1-8681A2A23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0CF0-82F4-B496-9D61-A56C93B0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6B78-0B43-E22D-66BD-0B6774CEA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453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9C20D-FEBF-C9AE-EA3D-C0B6DE6CE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15C16E-2237-3D9A-42B4-89AFD6A64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039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D3F15A-7755-86DE-90BB-0D71CDB936F8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20356-2F46-1123-55FF-DFD2EB2FF30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44EC55B-D7E4-4053-92B8-FB66A47B93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17B8E3-039A-9E03-CDB5-5927B8818E27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BC1056B-5EA8-4877-62BF-4137149AD9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052078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05060B-5843-BB4A-6A03-62247147D958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23E454-FB1D-0609-FC56-53FA95543E9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57C9E13D-98B4-1488-C4A7-99C32395D8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561507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80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30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502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section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883F13CB-442E-F12E-9EE3-7E403C77D6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958201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/>
              <a:t>Add text to appear in two column layout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25C7CE-065F-AD32-8AE1-654E94F37765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DBC61A05-8253-C869-9809-8E3097CCEA3D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/>
            </a:p>
          </p:txBody>
        </p:sp>
        <p:pic>
          <p:nvPicPr>
            <p:cNvPr id="5" name="Picture 4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3DC423C4-6861-9C6E-2707-C0A967675C4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88147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611392-9887-6F0A-F534-BA299185E6C2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A3E85899-B818-E9E3-1704-68DD0EB1F976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/>
            </a:p>
          </p:txBody>
        </p:sp>
        <p:pic>
          <p:nvPicPr>
            <p:cNvPr id="17" name="Picture 16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92B59ADE-8C21-2FC6-7372-648A2D33CA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03211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heading (two lines max)</a:t>
            </a:r>
            <a:endParaRPr lang="en-GB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heading (two lines max)</a:t>
            </a:r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F90906-584B-2D5F-FAB4-6695D586E9D9}"/>
              </a:ext>
            </a:extLst>
          </p:cNvPr>
          <p:cNvGrpSpPr/>
          <p:nvPr userDrawn="1"/>
        </p:nvGrpSpPr>
        <p:grpSpPr>
          <a:xfrm>
            <a:off x="8966200" y="0"/>
            <a:ext cx="3225800" cy="5588000"/>
            <a:chOff x="8966200" y="0"/>
            <a:chExt cx="3225800" cy="5588000"/>
          </a:xfrm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4CCED74E-1CD9-6E1C-650F-F6FA36BEF854}"/>
                </a:ext>
              </a:extLst>
            </p:cNvPr>
            <p:cNvSpPr/>
            <p:nvPr userDrawn="1"/>
          </p:nvSpPr>
          <p:spPr>
            <a:xfrm rot="10800000">
              <a:off x="8966200" y="0"/>
              <a:ext cx="3225800" cy="5588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en-GB"/>
            </a:p>
          </p:txBody>
        </p:sp>
        <p:pic>
          <p:nvPicPr>
            <p:cNvPr id="21" name="Picture 20" descr="A black and purple triangle&#10;&#10;Description automatically generated">
              <a:extLst>
                <a:ext uri="{FF2B5EF4-FFF2-40B4-BE49-F238E27FC236}">
                  <a16:creationId xmlns:a16="http://schemas.microsoft.com/office/drawing/2014/main" id="{42CB962B-4F60-3B09-1414-02BC4C0A95A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" r="145"/>
            <a:stretch/>
          </p:blipFill>
          <p:spPr>
            <a:xfrm>
              <a:off x="10566400" y="390842"/>
              <a:ext cx="1223964" cy="81438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804782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3" y="6330949"/>
            <a:ext cx="4445496" cy="37819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0469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9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custDataLst>
      <p:tags r:id="rId28"/>
    </p:custDataLst>
    <p:extLst>
      <p:ext uri="{BB962C8B-B14F-4D97-AF65-F5344CB8AC3E}">
        <p14:creationId xmlns:p14="http://schemas.microsoft.com/office/powerpoint/2010/main" val="1392218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5FC056-23FE-5B0B-86D3-91AB6CA75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66C055-7738-F2B2-5C9C-0C5840A7D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3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924" r:id="rId4"/>
    <p:sldLayoutId id="2147483893" r:id="rId5"/>
    <p:sldLayoutId id="2147483892" r:id="rId6"/>
    <p:sldLayoutId id="2147483921" r:id="rId7"/>
    <p:sldLayoutId id="2147483922" r:id="rId8"/>
    <p:sldLayoutId id="2147483923" r:id="rId9"/>
    <p:sldLayoutId id="2147483902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62" r:id="rId16"/>
    <p:sldLayoutId id="2147483963" r:id="rId17"/>
    <p:sldLayoutId id="2147483964" r:id="rId18"/>
    <p:sldLayoutId id="2147483942" r:id="rId19"/>
    <p:sldLayoutId id="214748396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1.svg"/><Relationship Id="rId4" Type="http://schemas.openxmlformats.org/officeDocument/2006/relationships/image" Target="../media/image20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7.xml"/><Relationship Id="rId4" Type="http://schemas.openxmlformats.org/officeDocument/2006/relationships/hyperlink" Target="https://pixabay.com/en/london-eye-london-city-england-351203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10.svg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2D7DE9-3660-DFCD-860E-627ED8278EF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28400" y="6330950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5F71F8-3959-7C87-4075-B18EB551E9E7}"/>
              </a:ext>
            </a:extLst>
          </p:cNvPr>
          <p:cNvSpPr txBox="1"/>
          <p:nvPr/>
        </p:nvSpPr>
        <p:spPr>
          <a:xfrm>
            <a:off x="1256369" y="804472"/>
            <a:ext cx="8615855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3600"/>
          </a:p>
          <a:p>
            <a:r>
              <a:rPr lang="en-GB" sz="3600" b="1">
                <a:latin typeface="+mj-lt"/>
              </a:rPr>
              <a:t>THANK YOU FOR JOINING THE WARWICK SUMMER SCHOOL PRE-DEPARTURE BRIEFING</a:t>
            </a:r>
          </a:p>
          <a:p>
            <a:endParaRPr lang="en-GB" sz="3600" b="1">
              <a:latin typeface="+mj-lt"/>
            </a:endParaRPr>
          </a:p>
          <a:p>
            <a:r>
              <a:rPr lang="en-GB" sz="3600" b="1">
                <a:latin typeface="+mj-lt"/>
              </a:rPr>
              <a:t>WE WILL START THIS SESSION SHORTLY</a:t>
            </a:r>
          </a:p>
          <a:p>
            <a:endParaRPr lang="en-GB" sz="3600" b="1">
              <a:latin typeface="+mj-lt"/>
            </a:endParaRPr>
          </a:p>
          <a:p>
            <a:r>
              <a:rPr lang="en-GB" sz="3600" b="1">
                <a:latin typeface="+mj-lt"/>
              </a:rPr>
              <a:t>PLEASE NOTE WE WILL BE RECORDING THIS PRESENTATION</a:t>
            </a:r>
          </a:p>
        </p:txBody>
      </p:sp>
    </p:spTree>
    <p:extLst>
      <p:ext uri="{BB962C8B-B14F-4D97-AF65-F5344CB8AC3E}">
        <p14:creationId xmlns:p14="http://schemas.microsoft.com/office/powerpoint/2010/main" val="2494021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62FCD1A-FCD7-342E-D1EB-146377AFD3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6BC587-FE5D-1FC9-E023-1929A934F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tos"/>
                <a:cs typeface="Calibri"/>
              </a:rPr>
              <a:t>Accommodation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4CD95E-D53B-5BF1-ADF0-A747CEB53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fontAlgn="base"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Arthur Vick or Sherbourne Residences</a:t>
            </a:r>
          </a:p>
          <a:p>
            <a:pPr marL="285750" indent="-285750" fontAlgn="base"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Bedding and towels included​</a:t>
            </a:r>
          </a:p>
          <a:p>
            <a:pPr marL="285750" indent="-285750" fontAlgn="base"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Half board - make sure you budget for lunches/drinks/snacks​</a:t>
            </a:r>
          </a:p>
          <a:p>
            <a:pPr marL="285750" indent="-285750" fontAlgn="base"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Kitchens with cooking facilities but no pots, pans, cutlery included</a:t>
            </a:r>
          </a:p>
          <a:p>
            <a:pPr marL="285750" indent="-285750" fontAlgn="base"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Rooms and kitchens cleaned weekly (can opt out of room clean) </a:t>
            </a:r>
          </a:p>
          <a:p>
            <a:pPr marL="285750" indent="-285750" fontAlgn="base"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Laundry services available- details in handbook​</a:t>
            </a:r>
          </a:p>
          <a:p>
            <a:pPr marL="285750" indent="-285750" fontAlgn="base">
              <a:spcAft>
                <a:spcPts val="12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Access to gym and swim facilities at Warwick Sport</a:t>
            </a:r>
          </a:p>
          <a:p>
            <a:pPr marL="285750" indent="-285750" fontAlgn="base">
              <a:spcAft>
                <a:spcPts val="12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D0EC82B-330D-75BC-3964-C7A6C360E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" name="Picture Placeholder 11" descr="A building with a circular walkway and trees&#10;&#10;Description automatically generated">
            <a:extLst>
              <a:ext uri="{FF2B5EF4-FFF2-40B4-BE49-F238E27FC236}">
                <a16:creationId xmlns:a16="http://schemas.microsoft.com/office/drawing/2014/main" id="{8D70AD59-18CF-589A-26B2-1C1644B67B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2" b="4732"/>
          <a:stretch>
            <a:fillRect/>
          </a:stretch>
        </p:blipFill>
        <p:spPr>
          <a:xfrm>
            <a:off x="7791975" y="3570513"/>
            <a:ext cx="4162431" cy="315914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DC16F4-CADB-AE61-0865-1A5C7EAF5B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1975" y="617366"/>
            <a:ext cx="4195629" cy="279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700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AF265-C99A-2B62-B484-CD3514CA769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B9BD23-2754-92F2-6658-86139D0EE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tos"/>
                <a:cs typeface="Calibri"/>
              </a:rPr>
              <a:t>Support on Campus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7620BC-32BF-49D6-FA45-FCB1050BD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Aptos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Community Safety team (security and first aid)​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ptos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Summer School Programme Team​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ptos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Conferences Reception​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ptos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Residence Hubs​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ptos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Wellbeing Support, Disability Support, Chaplaincy (multi-faith)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5A20E0-4876-9BE5-5481-6A2874FE56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323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C09FA-BA02-ECD8-9BFC-EAEAE2102E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3CEF1-005D-0833-D699-1F25DDE33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tos"/>
                <a:cs typeface="Calibri"/>
              </a:rPr>
              <a:t>Warwick Campus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2AEC7731-CD9E-3B67-04EA-114D99D17488}"/>
              </a:ext>
            </a:extLst>
          </p:cNvPr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numCol="2" spcCol="54000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8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65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Warwick is a ‘Campus-University’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Sports Facilities, Library, Grocery store, Pharmacy, Post Office, ATM machine, Restaurants, all available on campus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Laundry services available – information in the handbook – not advised if have any skin allergies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Library access included – ID card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Gym and swim included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E7A639-D594-7E19-A7D1-FB3E43E5D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1B1846E-6CD7-5D98-EE6F-770286AB4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892" y="1664294"/>
            <a:ext cx="5289921" cy="352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655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0D0A1F7-F53C-EE29-883B-DC6647F2FB8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1" b="28811"/>
          <a:stretch/>
        </p:blipFill>
        <p:spPr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A4AC321-25A3-3F8A-D096-161E28021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3765183"/>
            <a:ext cx="8208000" cy="1743682"/>
          </a:xfrm>
        </p:spPr>
        <p:txBody>
          <a:bodyPr/>
          <a:lstStyle/>
          <a:p>
            <a:r>
              <a:rPr lang="en-GB" sz="3600" dirty="0"/>
              <a:t>ACADEMIC PROGRAMME AND GUEST SPEAKERS</a:t>
            </a:r>
          </a:p>
        </p:txBody>
      </p:sp>
    </p:spTree>
    <p:extLst>
      <p:ext uri="{BB962C8B-B14F-4D97-AF65-F5344CB8AC3E}">
        <p14:creationId xmlns:p14="http://schemas.microsoft.com/office/powerpoint/2010/main" val="493585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A67FE0-2DBE-1E16-E81E-CF0B3ED36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tos"/>
                <a:cs typeface="Calibri"/>
              </a:rPr>
              <a:t>Warwick Summer School 2026 – Course Options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E3DCE6-1142-C24F-0126-38D9F975CE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EE07D1-714A-35E1-2B1C-56DD0F4A81F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84977" y="2830513"/>
            <a:ext cx="3223346" cy="2000250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ea typeface="Calibri"/>
                <a:cs typeface="Calibri"/>
              </a:rPr>
              <a:t>International Business and Finance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ea typeface="Calibri"/>
                <a:cs typeface="Calibri"/>
              </a:rPr>
              <a:t>Global Finance, Money and Banking</a:t>
            </a:r>
          </a:p>
          <a:p>
            <a:endParaRPr lang="en-GB" dirty="0"/>
          </a:p>
        </p:txBody>
      </p:sp>
      <p:grpSp>
        <p:nvGrpSpPr>
          <p:cNvPr id="17" name="Group 16" descr="Pound Sign Icon">
            <a:extLst>
              <a:ext uri="{FF2B5EF4-FFF2-40B4-BE49-F238E27FC236}">
                <a16:creationId xmlns:a16="http://schemas.microsoft.com/office/drawing/2014/main" id="{ADE0D3C5-E357-80BE-94F6-56F749F33B16}"/>
              </a:ext>
            </a:extLst>
          </p:cNvPr>
          <p:cNvGrpSpPr/>
          <p:nvPr/>
        </p:nvGrpSpPr>
        <p:grpSpPr>
          <a:xfrm>
            <a:off x="1902374" y="1755593"/>
            <a:ext cx="741680" cy="741680"/>
            <a:chOff x="7488552" y="3566023"/>
            <a:chExt cx="741680" cy="74168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FACDB33-3AFA-91DF-C7B1-E7589AC3F0CF}"/>
                </a:ext>
              </a:extLst>
            </p:cNvPr>
            <p:cNvSpPr/>
            <p:nvPr/>
          </p:nvSpPr>
          <p:spPr>
            <a:xfrm>
              <a:off x="7488552" y="3566023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9" name="Graphic 18" descr="Pound outline">
              <a:extLst>
                <a:ext uri="{FF2B5EF4-FFF2-40B4-BE49-F238E27FC236}">
                  <a16:creationId xmlns:a16="http://schemas.microsoft.com/office/drawing/2014/main" id="{487684B1-CAA7-ED83-6E97-E84CF0FD7CAC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77452" y="3654923"/>
              <a:ext cx="563880" cy="563880"/>
            </a:xfrm>
            <a:prstGeom prst="rect">
              <a:avLst/>
            </a:prstGeom>
          </p:spPr>
        </p:pic>
      </p:grpSp>
      <p:grpSp>
        <p:nvGrpSpPr>
          <p:cNvPr id="20" name="Group 19" descr="Handshake Icon">
            <a:extLst>
              <a:ext uri="{FF2B5EF4-FFF2-40B4-BE49-F238E27FC236}">
                <a16:creationId xmlns:a16="http://schemas.microsoft.com/office/drawing/2014/main" id="{A1BEF916-C873-6E82-E914-4AFD79CCAC46}"/>
              </a:ext>
            </a:extLst>
          </p:cNvPr>
          <p:cNvGrpSpPr/>
          <p:nvPr/>
        </p:nvGrpSpPr>
        <p:grpSpPr>
          <a:xfrm>
            <a:off x="5725160" y="1755593"/>
            <a:ext cx="741680" cy="741680"/>
            <a:chOff x="4497159" y="3566023"/>
            <a:chExt cx="741680" cy="74168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FF96550-C6AE-548D-16C0-A5857850E6ED}"/>
                </a:ext>
              </a:extLst>
            </p:cNvPr>
            <p:cNvSpPr/>
            <p:nvPr/>
          </p:nvSpPr>
          <p:spPr>
            <a:xfrm>
              <a:off x="4497159" y="3566023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2" name="Graphic 21" descr="Handshake outline">
              <a:extLst>
                <a:ext uri="{FF2B5EF4-FFF2-40B4-BE49-F238E27FC236}">
                  <a16:creationId xmlns:a16="http://schemas.microsoft.com/office/drawing/2014/main" id="{D75D2A77-5A23-133D-79E0-041CB32033D6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586059" y="3654923"/>
              <a:ext cx="563880" cy="563880"/>
            </a:xfrm>
            <a:prstGeom prst="rect">
              <a:avLst/>
            </a:prstGeom>
          </p:spPr>
        </p:pic>
      </p:grpSp>
      <p:grpSp>
        <p:nvGrpSpPr>
          <p:cNvPr id="23" name="Group 22" descr="Brain Icon">
            <a:extLst>
              <a:ext uri="{FF2B5EF4-FFF2-40B4-BE49-F238E27FC236}">
                <a16:creationId xmlns:a16="http://schemas.microsoft.com/office/drawing/2014/main" id="{FFAC98A7-4967-02D7-4BD8-07F6EBC00D40}"/>
              </a:ext>
            </a:extLst>
          </p:cNvPr>
          <p:cNvGrpSpPr/>
          <p:nvPr/>
        </p:nvGrpSpPr>
        <p:grpSpPr>
          <a:xfrm>
            <a:off x="9511571" y="1755593"/>
            <a:ext cx="741680" cy="741680"/>
            <a:chOff x="9482814" y="1601153"/>
            <a:chExt cx="741680" cy="74168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0799F3B-E1B0-A512-F47E-B543AD228841}"/>
                </a:ext>
              </a:extLst>
            </p:cNvPr>
            <p:cNvSpPr/>
            <p:nvPr/>
          </p:nvSpPr>
          <p:spPr>
            <a:xfrm>
              <a:off x="9482814" y="1601153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Graphic 24" descr="Brain in head outline">
              <a:extLst>
                <a:ext uri="{FF2B5EF4-FFF2-40B4-BE49-F238E27FC236}">
                  <a16:creationId xmlns:a16="http://schemas.microsoft.com/office/drawing/2014/main" id="{EDDC61ED-37D6-1D29-A072-1B38A6614BEB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571714" y="1690053"/>
              <a:ext cx="563880" cy="563880"/>
            </a:xfrm>
            <a:prstGeom prst="rect">
              <a:avLst/>
            </a:prstGeom>
          </p:spPr>
        </p:pic>
      </p:grp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86D4F6E-1B66-C3A4-5F0E-AC6BF8BA540F}"/>
              </a:ext>
            </a:extLst>
          </p:cNvPr>
          <p:cNvSpPr txBox="1">
            <a:spLocks/>
          </p:cNvSpPr>
          <p:nvPr/>
        </p:nvSpPr>
        <p:spPr>
          <a:xfrm>
            <a:off x="4592084" y="2830513"/>
            <a:ext cx="3223346" cy="200025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800" spc="0" dirty="0">
                <a:latin typeface="+mn-lt"/>
              </a:rPr>
              <a:t>Strategic Management</a:t>
            </a:r>
          </a:p>
          <a:p>
            <a:pPr marL="285750" lvl="0" indent="-285750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800" spc="0" dirty="0">
                <a:latin typeface="+mn-lt"/>
              </a:rPr>
              <a:t>Communications and Marketing</a:t>
            </a:r>
          </a:p>
          <a:p>
            <a:pPr marL="285750" lvl="0" indent="-285750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800" dirty="0">
                <a:latin typeface="+mn-lt"/>
              </a:rPr>
              <a:t>Global Connection: Institutions, Mobilities and Cultures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GB" sz="1800" dirty="0">
              <a:latin typeface="Calibri"/>
              <a:ea typeface="Calibri"/>
              <a:cs typeface="Calibri"/>
            </a:endParaRPr>
          </a:p>
          <a:p>
            <a:endParaRPr lang="en-GB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A767F9F2-8D64-B867-C03C-57FB6DB1DF4E}"/>
              </a:ext>
            </a:extLst>
          </p:cNvPr>
          <p:cNvSpPr txBox="1">
            <a:spLocks/>
          </p:cNvSpPr>
          <p:nvPr/>
        </p:nvSpPr>
        <p:spPr>
          <a:xfrm>
            <a:off x="8499192" y="2830513"/>
            <a:ext cx="3223346" cy="200025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latin typeface="+mn-lt"/>
              </a:rPr>
              <a:t>Artificial Intelligence: A Practical Introduction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latin typeface="+mn-lt"/>
              </a:rPr>
              <a:t>Data Science and Machine Learning: The Fundamentals</a:t>
            </a:r>
          </a:p>
          <a:p>
            <a:pPr marL="285750" lvl="0" indent="-285750"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endParaRPr lang="en-GB" sz="1800" dirty="0">
              <a:latin typeface="+mn-lt"/>
              <a:ea typeface="Calibri"/>
              <a:cs typeface="Calibri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506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7B8F8-A12F-5345-1850-C1290E541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tos"/>
                <a:cs typeface="Calibri"/>
              </a:rPr>
              <a:t>Academic Programme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0451C5-703D-16C3-AF05-377C1F2A57AA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95475"/>
            <a:ext cx="4860001" cy="3317700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Introductory lecture on first Monday​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Teaching- average of 4 hours per day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Study group sessions twice a week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Online resources (only accessible during programme)​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Revision sessions – Final Thursday (if your course has an exam)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Assessments on last day​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Transcript sent approximately 4 weeks later​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Calibri"/>
              </a:rPr>
              <a:t>Attendance certificates – must attend 75%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5D3E123-F35B-1899-B7DF-5CEA22B02F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CF2A39-922B-6BE7-8DCD-0965891F55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86AB0E62-07C7-360F-72AD-5B00CF76B263}"/>
              </a:ext>
            </a:extLst>
          </p:cNvPr>
          <p:cNvSpPr>
            <a:spLocks noGrp="1"/>
          </p:cNvSpPr>
          <p:nvPr/>
        </p:nvSpPr>
        <p:spPr>
          <a:xfrm>
            <a:off x="7100756" y="1713026"/>
            <a:ext cx="6029984" cy="3976225"/>
          </a:xfrm>
          <a:prstGeom prst="rect">
            <a:avLst/>
          </a:prstGeom>
        </p:spPr>
        <p:txBody>
          <a:bodyPr vert="horz" lIns="91440" tIns="45720" rIns="91440" bIns="45720" numCol="2" spcCol="54000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8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65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38F77CC4-18A6-3A01-3473-E903999602B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6" t="585" r="48588" b="-585"/>
          <a:stretch>
            <a:fillRect/>
          </a:stretch>
        </p:blipFill>
        <p:spPr>
          <a:xfrm>
            <a:off x="5986463" y="1895475"/>
            <a:ext cx="3157537" cy="4962525"/>
          </a:xfrm>
          <a:prstGeom prst="rect">
            <a:avLst/>
          </a:prstGeom>
        </p:spPr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B0D37342-0602-DC2F-6FB5-E37CEC8726C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6" r="37616"/>
          <a:stretch>
            <a:fillRect/>
          </a:stretch>
        </p:blipFill>
        <p:spPr>
          <a:xfrm>
            <a:off x="9144000" y="0"/>
            <a:ext cx="2547938" cy="6858000"/>
          </a:xfrm>
          <a:prstGeom prst="rect">
            <a:avLst/>
          </a:prstGeom>
        </p:spPr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628D4FEC-7B9C-0C17-8DD4-D0273239D668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6" r="14448" b="18022"/>
          <a:stretch>
            <a:fillRect/>
          </a:stretch>
        </p:blipFill>
        <p:spPr>
          <a:xfrm>
            <a:off x="5986463" y="0"/>
            <a:ext cx="3157537" cy="189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140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>
            <a:extLst>
              <a:ext uri="{FF2B5EF4-FFF2-40B4-BE49-F238E27FC236}">
                <a16:creationId xmlns:a16="http://schemas.microsoft.com/office/drawing/2014/main" id="{4E5C9A6E-DCD2-B761-1ED4-21A1C955A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t">
            <a:normAutofit/>
          </a:bodyPr>
          <a:lstStyle/>
          <a:p>
            <a:r>
              <a:rPr lang="en-GB" dirty="0"/>
              <a:t>Guest Lecture Series</a:t>
            </a: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D56D0B07-2E1D-83CC-D629-0833CEC920E9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Alison Hatcher  </a:t>
            </a:r>
            <a:r>
              <a:rPr lang="en-GB" sz="1600" dirty="0"/>
              <a:t>- Wealth and Digital Leader and a member of Council at the University of Warwick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Advocate </a:t>
            </a:r>
            <a:r>
              <a:rPr lang="en-GB" sz="1600" b="1" dirty="0" err="1"/>
              <a:t>Bience</a:t>
            </a:r>
            <a:r>
              <a:rPr lang="en-GB" sz="1600" b="1" dirty="0"/>
              <a:t> </a:t>
            </a:r>
            <a:r>
              <a:rPr lang="en-GB" sz="1600" b="1" dirty="0" err="1"/>
              <a:t>Gawanas</a:t>
            </a:r>
            <a:r>
              <a:rPr lang="en-GB" sz="1600" b="1" dirty="0"/>
              <a:t> </a:t>
            </a:r>
            <a:r>
              <a:rPr lang="en-GB" sz="1600" dirty="0"/>
              <a:t>–</a:t>
            </a:r>
            <a:r>
              <a:rPr lang="en-GB" sz="1600" b="1" dirty="0"/>
              <a:t> </a:t>
            </a:r>
            <a:r>
              <a:rPr lang="en-GB" sz="1600" dirty="0"/>
              <a:t>Chancellor, University of Warwick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Kare Adenegan </a:t>
            </a:r>
            <a:r>
              <a:rPr lang="en-GB" sz="1600" dirty="0"/>
              <a:t>– Team GB Paralympian medallist and University of Warwick alumni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C95F46-0525-62D6-84FE-065EBF6117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AA2EDD71-3348-EEA9-DC10-C578423A658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6" r="26986"/>
          <a:stretch/>
        </p:blipFill>
        <p:spPr>
          <a:noFill/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AB71BC56-199C-10BA-292D-F4DD2311099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l="23824" r="23824"/>
          <a:stretch/>
        </p:blipFill>
        <p:spPr>
          <a:xfrm>
            <a:off x="5986463" y="3429000"/>
            <a:ext cx="3157537" cy="3429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96D40EA-DE9E-C1BA-C696-B7C098CCE028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/>
          <a:srcRect l="12546" r="12546"/>
          <a:stretch/>
        </p:blipFill>
        <p:spPr>
          <a:xfrm>
            <a:off x="5986463" y="0"/>
            <a:ext cx="3157537" cy="3411538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176E50-BECD-BF4D-7F5D-2F000409D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680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7EBA20-5A9E-558D-E423-30769DC4395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8" b="48404"/>
          <a:stretch>
            <a:fillRect/>
          </a:stretch>
        </p:blipFill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A7A25C-5229-19F5-2851-0856E92A2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236" y="4016234"/>
            <a:ext cx="8208000" cy="1743682"/>
          </a:xfrm>
        </p:spPr>
        <p:txBody>
          <a:bodyPr/>
          <a:lstStyle/>
          <a:p>
            <a:r>
              <a:rPr lang="en-GB" sz="3600" dirty="0"/>
              <a:t>SOCIAL AND CULTURAL PROGRAMME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F31030-464C-B31C-7DE6-EC5A14A0446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28400" y="6330950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755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FD6634D6-E227-861B-5290-65EF25C1F48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3" r="22163"/>
          <a:stretch/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5254FF-276E-5A1B-1137-F58252A41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tos"/>
                <a:cs typeface="Calibri"/>
              </a:rPr>
              <a:t>Social Programme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63E530-64A3-FDDA-BA34-5E4547EE36E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 vert="horz" wrap="square" lIns="0" tIns="0" rIns="0" bIns="0" rtlCol="0" anchor="t">
            <a:no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GB" b="1" dirty="0">
                <a:latin typeface="Aptos  "/>
                <a:cs typeface="Arial" charset="0"/>
              </a:rPr>
              <a:t>The Summer School tuition fee includes the following social elements:</a:t>
            </a:r>
            <a:br>
              <a:rPr lang="en-GB" sz="2000" b="1" dirty="0">
                <a:latin typeface="Avenir Next" panose="020B0503020202020204" pitchFamily="34" charset="0"/>
                <a:cs typeface="Arial" charset="0"/>
              </a:rPr>
            </a:br>
            <a:endParaRPr lang="en-GB" sz="2000" b="1" dirty="0">
              <a:latin typeface="Avenir Next" panose="020B0503020202020204" pitchFamily="34" charset="0"/>
              <a:cs typeface="Arial" charset="0"/>
            </a:endParaRP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dirty="0">
                <a:latin typeface="Aptos  "/>
                <a:cs typeface="Arial"/>
              </a:rPr>
              <a:t>Meet and Greet BBQ</a:t>
            </a: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dirty="0">
                <a:latin typeface="Aptos  "/>
                <a:cs typeface="Arial"/>
              </a:rPr>
              <a:t>Three-course Welcome Dinner</a:t>
            </a: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dirty="0">
                <a:latin typeface="Aptos  "/>
                <a:cs typeface="Arial"/>
              </a:rPr>
              <a:t>Pub Quiz Night</a:t>
            </a: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dirty="0">
                <a:latin typeface="Aptos  "/>
                <a:cs typeface="Arial"/>
              </a:rPr>
              <a:t>Curry, Karaoke and Disco night</a:t>
            </a: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dirty="0">
                <a:latin typeface="Aptos  "/>
                <a:cs typeface="Arial"/>
              </a:rPr>
              <a:t>Global Cafe </a:t>
            </a: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dirty="0">
                <a:latin typeface="Aptos  "/>
                <a:cs typeface="Arial"/>
              </a:rPr>
              <a:t>Farewell Reception </a:t>
            </a: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0" dirty="0">
                <a:latin typeface="Aptos  "/>
                <a:cs typeface="Arial"/>
              </a:rPr>
              <a:t>Sports activities – football, basketball and table tennis</a:t>
            </a:r>
          </a:p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F00A490-FE9A-770D-997B-B35D4CF96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265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D6634D6-E227-861B-5290-65EF25C1F48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7828" r="27828"/>
          <a:stretch/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5254FF-276E-5A1B-1137-F58252A41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tos"/>
                <a:cs typeface="Calibri"/>
              </a:rPr>
              <a:t>Explore the UK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3947F0-C0D5-0072-6F91-0C1A5BD53FEF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Arial"/>
              </a:rPr>
              <a:t>Cotswolds and Bath - 18 July </a:t>
            </a: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Arial"/>
              </a:rPr>
              <a:t>London- 22 July</a:t>
            </a:r>
            <a:endParaRPr lang="en-GB" sz="1600" dirty="0">
              <a:cs typeface="Arial" charset="0"/>
            </a:endParaRP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Aptos"/>
                <a:cs typeface="Arial"/>
              </a:rPr>
              <a:t>Oxford - 25 July </a:t>
            </a: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600" dirty="0">
              <a:cs typeface="Arial" charset="0"/>
            </a:endParaRPr>
          </a:p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cs typeface="Arial" charset="0"/>
              </a:rPr>
              <a:t>You must pay in advance and book online for these trips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63E530-64A3-FDDA-BA34-5E4547EE36E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 vert="horz" wrap="square" lIns="0" tIns="0" rIns="0" bIns="0" rtlCol="0" anchor="t">
            <a:no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GB" sz="2000" b="1" dirty="0">
                <a:latin typeface="Aptos"/>
                <a:cs typeface="Arial"/>
              </a:rPr>
              <a:t>There are optional trips to: </a:t>
            </a:r>
            <a:br>
              <a:rPr lang="en-GB" sz="2000" b="1" dirty="0">
                <a:cs typeface="Arial" charset="0"/>
              </a:rPr>
            </a:br>
            <a:endParaRPr lang="en-GB" sz="1600" dirty="0">
              <a:cs typeface="Arial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F00A490-FE9A-770D-997B-B35D4CF96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5277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2C152-A22B-8B3D-AF1C-B6815BBDB6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wrap="square" lIns="0" tIns="0" rIns="0" bIns="0" rtlCol="0" anchor="t">
            <a:noAutofit/>
          </a:bodyPr>
          <a:lstStyle/>
          <a:p>
            <a:endParaRPr lang="en-GB"/>
          </a:p>
          <a:p>
            <a:r>
              <a:rPr lang="en-GB" sz="2000" b="1">
                <a:latin typeface="Aptos"/>
                <a:cs typeface="Calibri"/>
              </a:rPr>
              <a:t>12 July – 1 August 2026</a:t>
            </a:r>
            <a:endParaRPr lang="en-GB" sz="2000" b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BED540-A90B-5230-BEE1-D3A33E1D6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889950"/>
            <a:ext cx="6542513" cy="1355179"/>
          </a:xfrm>
        </p:spPr>
        <p:txBody>
          <a:bodyPr/>
          <a:lstStyle/>
          <a:p>
            <a:r>
              <a:rPr lang="en-GB" sz="5400" dirty="0">
                <a:latin typeface="Aptos"/>
                <a:cs typeface="Calibri"/>
              </a:rPr>
              <a:t>Warwick Summer School </a:t>
            </a:r>
            <a:endParaRPr lang="en-US" sz="5400" dirty="0"/>
          </a:p>
        </p:txBody>
      </p:sp>
      <p:pic>
        <p:nvPicPr>
          <p:cNvPr id="11" name="Picture Placeholder 10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9DC28CE0-88AA-E220-33BB-9CBB858ACD4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0" r="23530"/>
          <a:stretch/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1EC6F-75E1-7F9E-E95B-B43EC6D4727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95759" y="4933108"/>
            <a:ext cx="4367213" cy="365125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>
                <a:latin typeface="Aptos"/>
                <a:cs typeface="Calibri"/>
              </a:rPr>
              <a:t>Pre-Departure Briefing, June 2026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7472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6A5E9DFD-85D8-980A-9627-9BEA98F28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Questions?</a:t>
            </a:r>
          </a:p>
        </p:txBody>
      </p:sp>
      <p:pic>
        <p:nvPicPr>
          <p:cNvPr id="13" name="Picture Placeholder 12" descr="A group of women posing for a picture&#10;&#10;Description automatically generated">
            <a:extLst>
              <a:ext uri="{FF2B5EF4-FFF2-40B4-BE49-F238E27FC236}">
                <a16:creationId xmlns:a16="http://schemas.microsoft.com/office/drawing/2014/main" id="{C404CB37-D8FD-89AD-6843-28EE5410136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0" r="14480"/>
          <a:stretch/>
        </p:blipFill>
        <p:spPr/>
      </p:pic>
    </p:spTree>
    <p:extLst>
      <p:ext uri="{BB962C8B-B14F-4D97-AF65-F5344CB8AC3E}">
        <p14:creationId xmlns:p14="http://schemas.microsoft.com/office/powerpoint/2010/main" val="3671165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7A25C-5229-19F5-2851-0856E92A2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889950"/>
            <a:ext cx="6542513" cy="903452"/>
          </a:xfrm>
        </p:spPr>
        <p:txBody>
          <a:bodyPr/>
          <a:lstStyle/>
          <a:p>
            <a:r>
              <a:rPr lang="en-GB" sz="3600"/>
              <a:t>EXPLORING BRITISH CULTURE COURSE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F31030-464C-B31C-7DE6-EC5A14A0446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28400" y="6330950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3250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6A81E3A-7CDF-5121-77AF-952B3CA996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 dirty="0">
                <a:latin typeface="Aptos"/>
                <a:cs typeface="Calibri"/>
              </a:rPr>
              <a:t> 		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397DA2-5BE9-D934-B933-32E8B83BB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/>
              <a:t>Registration Day</a:t>
            </a:r>
            <a:br>
              <a:rPr lang="en-GB" sz="2400"/>
            </a:b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98BB7F-0304-25F5-99EA-D54A61666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GB" sz="1600" dirty="0">
                <a:latin typeface="+mn-lt"/>
              </a:rPr>
              <a:t>Registration 2pm on Saturday 4 July at Radcliffe Conference Centre</a:t>
            </a:r>
            <a:r>
              <a:rPr lang="en-US" sz="1600" dirty="0">
                <a:latin typeface="+mn-lt"/>
              </a:rPr>
              <a:t>​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endParaRPr lang="en-US" sz="1600" dirty="0">
              <a:latin typeface="+mn-lt"/>
            </a:endParaRP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GB" sz="1600" dirty="0">
                <a:latin typeface="+mn-lt"/>
              </a:rPr>
              <a:t>Meet your Student Ambassador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endParaRPr lang="en-GB" sz="1600" dirty="0">
              <a:latin typeface="+mn-lt"/>
            </a:endParaRP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GB" sz="1600" dirty="0">
                <a:latin typeface="+mn-lt"/>
              </a:rPr>
              <a:t>Check in to your room (Radcliffe for the first night)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endParaRPr lang="en-US" sz="1600" dirty="0">
              <a:latin typeface="+mn-lt"/>
            </a:endParaRP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GB" sz="1600" dirty="0">
                <a:latin typeface="+mn-lt"/>
              </a:rPr>
              <a:t>Complete your registration: </a:t>
            </a:r>
          </a:p>
          <a:p>
            <a:pPr marL="742950" lvl="1" indent="-285750" fontAlgn="base">
              <a:buFont typeface="Wingdings" panose="05000000000000000000" pitchFamily="2" charset="2"/>
              <a:buChar char="§"/>
            </a:pPr>
            <a:r>
              <a:rPr lang="en-GB" dirty="0">
                <a:latin typeface="+mn-lt"/>
              </a:rPr>
              <a:t>We will need to check your UK entry permission (e.g. ETA or visa)</a:t>
            </a:r>
          </a:p>
          <a:p>
            <a:pPr marL="742950" lvl="1" indent="-285750" fontAlgn="base">
              <a:buFont typeface="Wingdings" panose="05000000000000000000" pitchFamily="2" charset="2"/>
              <a:buChar char="§"/>
            </a:pPr>
            <a:r>
              <a:rPr lang="en-GB" dirty="0">
                <a:latin typeface="+mn-lt"/>
              </a:rPr>
              <a:t>ID card and instructions for accessing </a:t>
            </a:r>
            <a:r>
              <a:rPr lang="en-GB" dirty="0" err="1">
                <a:latin typeface="+mn-lt"/>
              </a:rPr>
              <a:t>WiFi</a:t>
            </a:r>
            <a:r>
              <a:rPr lang="en-GB" dirty="0">
                <a:latin typeface="+mn-lt"/>
              </a:rPr>
              <a:t> </a:t>
            </a:r>
            <a:r>
              <a:rPr lang="en-US" dirty="0">
                <a:latin typeface="+mn-lt"/>
              </a:rPr>
              <a:t>​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endParaRPr lang="en-US" sz="1600" dirty="0">
              <a:latin typeface="+mn-lt"/>
            </a:endParaRP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GB" sz="1600" dirty="0">
                <a:latin typeface="+mn-lt"/>
              </a:rPr>
              <a:t>If you are arriving outside of these times, please let us know as soon as possible (via travel form)</a:t>
            </a:r>
            <a:r>
              <a:rPr lang="en-US" sz="1600" dirty="0">
                <a:latin typeface="+mn-lt"/>
              </a:rPr>
              <a:t>​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endParaRPr lang="en-US" sz="1600" dirty="0">
              <a:latin typeface="+mn-lt"/>
            </a:endParaRP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1600" dirty="0">
                <a:latin typeface="+mn-lt"/>
              </a:rPr>
              <a:t>Welcome Meal that evening in Radcliffe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0CA4B-275D-96AE-A8CA-1A908AF75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115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93C3CF32-A696-5F95-5554-8B3AC7D1A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0036266" cy="306815"/>
          </a:xfrm>
        </p:spPr>
        <p:txBody>
          <a:bodyPr/>
          <a:lstStyle/>
          <a:p>
            <a:r>
              <a:rPr lang="en-GB" sz="2400" dirty="0"/>
              <a:t>Exploring British Culture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A70230BB-D7A6-08ED-0958-8228CAF1916D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1600"/>
              <a:t>Saturday- Registration, meet your ambassador and welcome meal​​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1600"/>
              <a:t>Sunday- Day trip to Stratford Upon Avon with walking tour and Shakespeare’s Birthplace​​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1600"/>
              <a:t>Monday- Overview of Exploring British Culture week and cultural significance of trips. Launch of Enterprise Project.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1600"/>
              <a:t>Tuesday- British History lecture and seminar. Enterprise Project Skills and Preparation.​​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1600"/>
              <a:t>Wednesday- Day trip to Oxford with walking tour including visit to Christchurch College​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1600"/>
              <a:t>Thursday- Politics Lecture and Seminar, Enterprise Project Presentations and alumni guest speaker with pizza lunch​​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1600"/>
              <a:t>Friday- Overnight trip to London watching Changing of the Guards ceremony at Buckingham Palace, guided tour of St </a:t>
            </a:r>
            <a:r>
              <a:rPr lang="en-US" sz="1600" err="1"/>
              <a:t>Pauls</a:t>
            </a:r>
            <a:r>
              <a:rPr lang="en-US" sz="1600"/>
              <a:t> Cathedral and West End Theatre trip​  ​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1600"/>
              <a:t>Saturday- Houses of Parliament Tour, Thames River Cruise, Visit to Tower of London before return to campus​​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endParaRPr lang="en-US" sz="1600"/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1600"/>
              <a:t>Sunday- Welcome BBQ for Warwick Summer School. ​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en-US" sz="1600"/>
              <a:t>No need to re-register for the Warwick Summer School </a:t>
            </a:r>
            <a:r>
              <a:rPr lang="en-US" sz="1600" err="1"/>
              <a:t>programme</a:t>
            </a:r>
            <a:r>
              <a:rPr lang="en-US" sz="1600"/>
              <a:t>, but you will get a welcome pack. ​</a:t>
            </a:r>
          </a:p>
          <a:p>
            <a:pPr fontAlgn="base"/>
            <a:r>
              <a:rPr lang="en-US"/>
              <a:t>​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2A4DD60-2519-E9C0-FFC1-064429D558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5CA5CD5-453B-8FB3-784F-94144347C34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5994400"/>
            <a:ext cx="360363" cy="360363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957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43CD3E-705D-B669-95E1-6ACE8F393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0036266" cy="383503"/>
          </a:xfrm>
        </p:spPr>
        <p:txBody>
          <a:bodyPr/>
          <a:lstStyle/>
          <a:p>
            <a:r>
              <a:rPr lang="en-GB" dirty="0">
                <a:latin typeface="Aptos"/>
                <a:cs typeface="Calibri"/>
              </a:rPr>
              <a:t>What will we cover today?</a:t>
            </a:r>
          </a:p>
        </p:txBody>
      </p:sp>
      <p:pic>
        <p:nvPicPr>
          <p:cNvPr id="18" name="Picture Placeholder 17" descr="Clipboard Checked with solid fill">
            <a:extLst>
              <a:ext uri="{FF2B5EF4-FFF2-40B4-BE49-F238E27FC236}">
                <a16:creationId xmlns:a16="http://schemas.microsoft.com/office/drawing/2014/main" id="{35C9A7C7-9CD5-F671-DF99-CECD2F913D6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9714" b="29714"/>
          <a:stretch/>
        </p:blipFill>
        <p:spPr>
          <a:xfrm>
            <a:off x="1887672" y="1952108"/>
            <a:ext cx="1082661" cy="466555"/>
          </a:xfr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D0AE2E-9033-8A3A-A78E-BCF6B0B7439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74794" y="2656349"/>
            <a:ext cx="3308350" cy="242728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Logistical arrangements pre- arrival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Support available throughout the programme</a:t>
            </a:r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744911-3382-9163-B22B-F08EBFBFD1B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2633802" y="5083637"/>
            <a:ext cx="7339013" cy="365125"/>
          </a:xfrm>
        </p:spPr>
        <p:txBody>
          <a:bodyPr/>
          <a:lstStyle/>
          <a:p>
            <a:r>
              <a:rPr lang="en-GB" sz="2400" b="1" dirty="0"/>
              <a:t>And an opportunity for you to ask any questions!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B8804F-AD63-A54F-BD46-35A948B1500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28400" y="6330950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E88D65E-6363-89CC-7013-2337A6BDDC0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428722" y="2656349"/>
            <a:ext cx="3308350" cy="2427288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buChar char="•"/>
            </a:pPr>
            <a:r>
              <a:rPr lang="en-GB" sz="1800">
                <a:latin typeface="Aptos"/>
                <a:cs typeface="Calibri"/>
              </a:rPr>
              <a:t>WSS Academic Programme</a:t>
            </a: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latin typeface="Aptos"/>
                <a:cs typeface="Calibri"/>
              </a:rPr>
              <a:t>WSS Guest Lecture Series</a:t>
            </a:r>
          </a:p>
        </p:txBody>
      </p:sp>
      <p:pic>
        <p:nvPicPr>
          <p:cNvPr id="16" name="Picture Placeholder 15" descr="Group success with solid fill">
            <a:extLst>
              <a:ext uri="{FF2B5EF4-FFF2-40B4-BE49-F238E27FC236}">
                <a16:creationId xmlns:a16="http://schemas.microsoft.com/office/drawing/2014/main" id="{0862BE9D-201B-931F-EB8F-61733B0F2B6E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43" b="143"/>
          <a:stretch/>
        </p:blipFill>
        <p:spPr>
          <a:xfrm>
            <a:off x="9192161" y="1865475"/>
            <a:ext cx="585788" cy="582612"/>
          </a:xfr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45C457E-3257-07DB-4A67-12BC7C806C1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830880" y="2656349"/>
            <a:ext cx="3308350" cy="2427288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latin typeface="Aptos"/>
                <a:cs typeface="Calibri"/>
              </a:rPr>
              <a:t>WSS Social and cultural programme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latin typeface="Aptos"/>
                <a:cs typeface="Calibri"/>
              </a:rPr>
              <a:t>WSS Optional trips</a:t>
            </a:r>
          </a:p>
        </p:txBody>
      </p:sp>
      <p:pic>
        <p:nvPicPr>
          <p:cNvPr id="20" name="Picture Placeholder 19" descr="Storytelling with solid fill">
            <a:extLst>
              <a:ext uri="{FF2B5EF4-FFF2-40B4-BE49-F238E27FC236}">
                <a16:creationId xmlns:a16="http://schemas.microsoft.com/office/drawing/2014/main" id="{6B793D03-C4F2-C677-D781-5C52FE4E481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71" b="271"/>
          <a:stretch>
            <a:fillRect/>
          </a:stretch>
        </p:blipFill>
        <p:spPr>
          <a:xfrm>
            <a:off x="5717521" y="1894079"/>
            <a:ext cx="585787" cy="582612"/>
          </a:xfrm>
        </p:spPr>
      </p:pic>
    </p:spTree>
    <p:extLst>
      <p:ext uri="{BB962C8B-B14F-4D97-AF65-F5344CB8AC3E}">
        <p14:creationId xmlns:p14="http://schemas.microsoft.com/office/powerpoint/2010/main" val="612884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22E216A-B94F-F064-3540-BE537247339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15635" b="41983"/>
          <a:stretch>
            <a:fillRect/>
          </a:stretch>
        </p:blipFill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DBE17E10-0F03-BAFB-C8D8-75C2B7859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4015535"/>
            <a:ext cx="8208000" cy="1743682"/>
          </a:xfrm>
        </p:spPr>
        <p:txBody>
          <a:bodyPr wrap="square" anchor="t">
            <a:normAutofit/>
          </a:bodyPr>
          <a:lstStyle/>
          <a:p>
            <a:r>
              <a:rPr lang="en-GB" sz="2800" dirty="0"/>
              <a:t>ARRIVAL, LOGISTICS AND SUPPORT</a:t>
            </a:r>
          </a:p>
        </p:txBody>
      </p:sp>
    </p:spTree>
    <p:extLst>
      <p:ext uri="{BB962C8B-B14F-4D97-AF65-F5344CB8AC3E}">
        <p14:creationId xmlns:p14="http://schemas.microsoft.com/office/powerpoint/2010/main" val="4125413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91F5F-1523-954F-5B45-51E5A6B96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Before you arrive….Be prepared!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14D89C-F1FA-42A6-7512-A46161A4053C}"/>
              </a:ext>
            </a:extLst>
          </p:cNvPr>
          <p:cNvSpPr txBox="1">
            <a:spLocks noGrp="1"/>
          </p:cNvSpPr>
          <p:nvPr>
            <p:ph sz="quarter" idx="19"/>
          </p:nvPr>
        </p:nvSpPr>
        <p:spPr>
          <a:xfrm>
            <a:off x="499733" y="1077065"/>
            <a:ext cx="10036266" cy="4024115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>
                <a:cs typeface="Arial" charset="0"/>
              </a:rPr>
              <a:t>Have you completed…</a:t>
            </a:r>
          </a:p>
          <a:p>
            <a:pPr marL="1257300" lvl="2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+mn-lt"/>
                <a:cs typeface="Arial" charset="0"/>
              </a:rPr>
              <a:t>Enrolment form (emergency contact details, dietary and access requirements etc)?</a:t>
            </a:r>
          </a:p>
          <a:p>
            <a:pPr marL="1257300" lvl="2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+mn-lt"/>
                <a:cs typeface="Arial" charset="0"/>
              </a:rPr>
              <a:t>Travel form?</a:t>
            </a:r>
          </a:p>
          <a:p>
            <a:pPr marL="1257300" lvl="2" indent="-342900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"/>
                <a:cs typeface="Arial"/>
              </a:rPr>
              <a:t>Image consent form?</a:t>
            </a:r>
            <a:endParaRPr lang="en-GB" sz="1600" dirty="0">
              <a:latin typeface="Aptos"/>
              <a:cs typeface="Arial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>
                <a:cs typeface="Arial" charset="0"/>
              </a:rPr>
              <a:t>Have you…</a:t>
            </a:r>
          </a:p>
          <a:p>
            <a:pPr marL="1257300" lvl="2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+mn-lt"/>
                <a:cs typeface="Arial" charset="0"/>
              </a:rPr>
              <a:t>Set up your Warwick IT account, including photo upload for ID card?</a:t>
            </a:r>
          </a:p>
          <a:p>
            <a:pPr marL="1257300" lvl="2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+mn-lt"/>
                <a:cs typeface="Arial" charset="0"/>
              </a:rPr>
              <a:t>Read the handbook and all information in advance?​</a:t>
            </a:r>
          </a:p>
          <a:p>
            <a:pPr marL="1257300" lvl="2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+mn-lt"/>
                <a:cs typeface="Arial" charset="0"/>
              </a:rPr>
              <a:t>Checked your master timetable? Course timetables sent out one week in advance​</a:t>
            </a:r>
          </a:p>
          <a:p>
            <a:pPr marL="1257300" lvl="2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+mn-lt"/>
                <a:cs typeface="Arial" charset="0"/>
              </a:rPr>
              <a:t>Arranged and paid for travel/medical insurance?​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>
                <a:latin typeface="+mn-lt"/>
                <a:cs typeface="Arial" charset="0"/>
              </a:rPr>
              <a:t>Have you checked…</a:t>
            </a:r>
          </a:p>
          <a:p>
            <a:pPr marL="1257300" lvl="2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+mn-lt"/>
                <a:cs typeface="Arial"/>
              </a:rPr>
              <a:t>​Whether you need a Visa or ETA for entering the UK and secured the appropriate travel documentation?</a:t>
            </a:r>
          </a:p>
          <a:p>
            <a:pPr marL="1257300" lvl="2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+mn-lt"/>
                <a:cs typeface="Arial" charset="0"/>
              </a:rPr>
              <a:t>Your passport is valid for the duration of your stay?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A4537A-BFD7-B6AC-817B-AC9655C7737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28400" y="5954713"/>
            <a:ext cx="86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754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8DF9-B01D-1F30-A17C-7409EE136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to Pack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7CB377-EC7B-6472-BBD6-15A47CC05D83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Clothes for all weathers- including warmer layers, waterproofs and lighter summer clothes​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Sportswear and trainers if needed​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Swimwear and towel for the pool if needed​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Smarter clothes for the evening events​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Sun Protection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Umbrella/raincoat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Laptop/tablet​ for academic work 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UK plug adaptor​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Mobile phone and a SIM card/package that will work in the UK as soon as you arrive​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Bilingual dictionary​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Bank card that works in the UK​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Money (don’t bring too much, we can’t keep it for you and the campus is cashless)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Medication – prescribed and basics e.g. paracetamol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Toiletries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Small bag for trips​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>
                <a:latin typeface="Aptos "/>
                <a:cs typeface="Arial" charset="0"/>
              </a:rPr>
              <a:t>Copies of important documents</a:t>
            </a:r>
          </a:p>
          <a:p>
            <a:pPr marL="1060450" lvl="4" indent="-34290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160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218FFE-E8CE-B233-DB58-2CABA4EFC66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28400" y="6330950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399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571604-29D7-2A2D-2E53-39C40AC83A8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AE4CC-0AB0-5F06-0306-2DFF8FBF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Travelling to the UK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F9E5C6-69F5-17D5-8FC2-75C182954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5882832" cy="3567600"/>
          </a:xfrm>
        </p:spPr>
        <p:txBody>
          <a:bodyPr vert="horz" lIns="0" tIns="0" rIns="0" bIns="0" rtlCol="0" anchor="t">
            <a:noAutofit/>
          </a:bodyPr>
          <a:lstStyle/>
          <a:p>
            <a:pPr marL="822325" lvl="3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600" dirty="0">
              <a:latin typeface="+mn-lt"/>
              <a:ea typeface="Calibri"/>
              <a:cs typeface="Calibri"/>
            </a:endParaRPr>
          </a:p>
          <a:p>
            <a:pPr marL="822325" lvl="3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  <a:ea typeface="Calibri"/>
                <a:cs typeface="Calibri"/>
              </a:rPr>
              <a:t>Programme dates: Sunday 12 July – Saturday 1 August 2026</a:t>
            </a:r>
          </a:p>
          <a:p>
            <a:pPr marL="822325" lvl="3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600" dirty="0">
              <a:latin typeface="+mn-lt"/>
              <a:ea typeface="Calibri"/>
            </a:endParaRPr>
          </a:p>
          <a:p>
            <a:pPr marL="822325" lvl="3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There are direct rail and coach links from Heathrow to Coventry and taxis from Coventry bus/rail station are available and reasonably priced</a:t>
            </a:r>
          </a:p>
          <a:p>
            <a:pPr marL="822325" lvl="3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600" dirty="0">
              <a:latin typeface="+mn-lt"/>
            </a:endParaRPr>
          </a:p>
          <a:p>
            <a:pPr marL="822325" lvl="3" indent="-285750" fontAlgn="base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Detailed instructions for travelling to campus will be provided in advance​</a:t>
            </a:r>
          </a:p>
          <a:p>
            <a:pPr marL="822325" lvl="3" indent="-285750" fontAlgn="base">
              <a:spcBef>
                <a:spcPct val="0"/>
              </a:spcBef>
              <a:spcAft>
                <a:spcPts val="600"/>
              </a:spcAft>
              <a:buClr>
                <a:srgbClr val="B20632"/>
              </a:buClr>
              <a:buFont typeface="Wingdings" panose="05000000000000000000" pitchFamily="2" charset="2"/>
              <a:buChar char="§"/>
            </a:pP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888DC-7C26-B690-092B-8FFE29DD5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B997F70-E872-278D-C5F0-8AED7E858B5E}"/>
              </a:ext>
            </a:extLst>
          </p:cNvPr>
          <p:cNvGrpSpPr/>
          <p:nvPr/>
        </p:nvGrpSpPr>
        <p:grpSpPr>
          <a:xfrm>
            <a:off x="6345710" y="1296491"/>
            <a:ext cx="4089977" cy="4716461"/>
            <a:chOff x="5660995" y="1755532"/>
            <a:chExt cx="3319369" cy="517933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650C37A-EFF6-C87E-D541-A2EB6F9CD3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69"/>
            <a:stretch/>
          </p:blipFill>
          <p:spPr>
            <a:xfrm>
              <a:off x="5660995" y="1755532"/>
              <a:ext cx="3315996" cy="5179335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8485ECF-2A76-71B3-CAF5-ADA1DB2674FB}"/>
                </a:ext>
              </a:extLst>
            </p:cNvPr>
            <p:cNvGrpSpPr/>
            <p:nvPr/>
          </p:nvGrpSpPr>
          <p:grpSpPr>
            <a:xfrm>
              <a:off x="6368776" y="3383536"/>
              <a:ext cx="2611588" cy="2940233"/>
              <a:chOff x="6368776" y="3383536"/>
              <a:chExt cx="2611588" cy="294023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E3D5A38D-1A70-0C30-85B7-563BD42F09A2}"/>
                  </a:ext>
                </a:extLst>
              </p:cNvPr>
              <p:cNvGrpSpPr/>
              <p:nvPr/>
            </p:nvGrpSpPr>
            <p:grpSpPr>
              <a:xfrm>
                <a:off x="6368776" y="3383536"/>
                <a:ext cx="2611588" cy="2940233"/>
                <a:chOff x="6383162" y="3399353"/>
                <a:chExt cx="2611588" cy="2940233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E64441E4-5D68-FBB8-D9D8-3C7B9D0AA0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128132">
                  <a:off x="7572576" y="5418932"/>
                  <a:ext cx="234760" cy="241376"/>
                </a:xfrm>
                <a:prstGeom prst="rect">
                  <a:avLst/>
                </a:prstGeom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A12C1D0D-8E38-BA64-EC9C-1D2E98F702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128132">
                  <a:off x="7406947" y="4825098"/>
                  <a:ext cx="234760" cy="241376"/>
                </a:xfrm>
                <a:prstGeom prst="rect">
                  <a:avLst/>
                </a:prstGeom>
              </p:spPr>
            </p:pic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78E11688-DBEC-16BE-AB9C-C7B62ABBF8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128132">
                  <a:off x="8277241" y="5628917"/>
                  <a:ext cx="234760" cy="241376"/>
                </a:xfrm>
                <a:prstGeom prst="rect">
                  <a:avLst/>
                </a:prstGeom>
              </p:spPr>
            </p:pic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88B6F831-D953-716B-E377-D2B6EDC934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128132">
                  <a:off x="7689218" y="4100552"/>
                  <a:ext cx="234760" cy="241376"/>
                </a:xfrm>
                <a:prstGeom prst="rect">
                  <a:avLst/>
                </a:prstGeom>
              </p:spPr>
            </p:pic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CCF60CB2-87F4-4FC6-735A-24B53BF249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128132">
                  <a:off x="7029446" y="3419465"/>
                  <a:ext cx="234760" cy="241376"/>
                </a:xfrm>
                <a:prstGeom prst="rect">
                  <a:avLst/>
                </a:prstGeom>
              </p:spPr>
            </p:pic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5937BAF1-8645-A636-D07C-1596B57197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128132">
                  <a:off x="6787327" y="3592180"/>
                  <a:ext cx="234760" cy="241376"/>
                </a:xfrm>
                <a:prstGeom prst="rect">
                  <a:avLst/>
                </a:prstGeom>
              </p:spPr>
            </p:pic>
            <p:sp>
              <p:nvSpPr>
                <p:cNvPr id="24" name="TextBox 21">
                  <a:extLst>
                    <a:ext uri="{FF2B5EF4-FFF2-40B4-BE49-F238E27FC236}">
                      <a16:creationId xmlns:a16="http://schemas.microsoft.com/office/drawing/2014/main" id="{83E868DE-6E43-DE69-3E42-019D6DBBB737}"/>
                    </a:ext>
                  </a:extLst>
                </p:cNvPr>
                <p:cNvSpPr txBox="1"/>
                <p:nvPr/>
              </p:nvSpPr>
              <p:spPr>
                <a:xfrm>
                  <a:off x="7707806" y="5681382"/>
                  <a:ext cx="554120" cy="2832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>
                      <a:latin typeface="+mn-lt"/>
                      <a:ea typeface="Tahoma" panose="020B0604030504040204" pitchFamily="34" charset="0"/>
                      <a:cs typeface="Tahoma" panose="020B0604030504040204" pitchFamily="34" charset="0"/>
                    </a:rPr>
                    <a:t>LTN</a:t>
                  </a:r>
                </a:p>
              </p:txBody>
            </p:sp>
            <p:sp>
              <p:nvSpPr>
                <p:cNvPr id="25" name="TextBox 22">
                  <a:extLst>
                    <a:ext uri="{FF2B5EF4-FFF2-40B4-BE49-F238E27FC236}">
                      <a16:creationId xmlns:a16="http://schemas.microsoft.com/office/drawing/2014/main" id="{797F5A15-2397-15F4-D0A0-CEA1BB8F83F3}"/>
                    </a:ext>
                  </a:extLst>
                </p:cNvPr>
                <p:cNvSpPr txBox="1"/>
                <p:nvPr/>
              </p:nvSpPr>
              <p:spPr>
                <a:xfrm>
                  <a:off x="8409740" y="5627325"/>
                  <a:ext cx="554120" cy="2832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>
                      <a:latin typeface="+mn-lt"/>
                      <a:ea typeface="Tahoma" panose="020B0604030504040204" pitchFamily="34" charset="0"/>
                      <a:cs typeface="Tahoma" panose="020B0604030504040204" pitchFamily="34" charset="0"/>
                    </a:rPr>
                    <a:t>STN</a:t>
                  </a:r>
                </a:p>
              </p:txBody>
            </p:sp>
            <p:sp>
              <p:nvSpPr>
                <p:cNvPr id="26" name="TextBox 23">
                  <a:extLst>
                    <a:ext uri="{FF2B5EF4-FFF2-40B4-BE49-F238E27FC236}">
                      <a16:creationId xmlns:a16="http://schemas.microsoft.com/office/drawing/2014/main" id="{FB7EBDD5-DD40-3390-803B-F7C34E846E22}"/>
                    </a:ext>
                  </a:extLst>
                </p:cNvPr>
                <p:cNvSpPr txBox="1"/>
                <p:nvPr/>
              </p:nvSpPr>
              <p:spPr>
                <a:xfrm>
                  <a:off x="8440630" y="5842476"/>
                  <a:ext cx="554120" cy="2832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>
                      <a:latin typeface="+mn-lt"/>
                      <a:ea typeface="Tahoma" panose="020B0604030504040204" pitchFamily="34" charset="0"/>
                      <a:cs typeface="Tahoma" panose="020B0604030504040204" pitchFamily="34" charset="0"/>
                    </a:rPr>
                    <a:t>LCY</a:t>
                  </a:r>
                </a:p>
              </p:txBody>
            </p:sp>
            <p:sp>
              <p:nvSpPr>
                <p:cNvPr id="27" name="TextBox 24">
                  <a:extLst>
                    <a:ext uri="{FF2B5EF4-FFF2-40B4-BE49-F238E27FC236}">
                      <a16:creationId xmlns:a16="http://schemas.microsoft.com/office/drawing/2014/main" id="{B0361592-C91E-185E-3C01-0359DDF5102F}"/>
                    </a:ext>
                  </a:extLst>
                </p:cNvPr>
                <p:cNvSpPr txBox="1"/>
                <p:nvPr/>
              </p:nvSpPr>
              <p:spPr>
                <a:xfrm>
                  <a:off x="7759387" y="6056342"/>
                  <a:ext cx="554120" cy="2832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>
                      <a:latin typeface="+mn-lt"/>
                      <a:ea typeface="Tahoma" panose="020B0604030504040204" pitchFamily="34" charset="0"/>
                      <a:cs typeface="Tahoma" panose="020B0604030504040204" pitchFamily="34" charset="0"/>
                    </a:rPr>
                    <a:t>LGW</a:t>
                  </a:r>
                </a:p>
              </p:txBody>
            </p:sp>
            <p:sp>
              <p:nvSpPr>
                <p:cNvPr id="28" name="TextBox 25">
                  <a:extLst>
                    <a:ext uri="{FF2B5EF4-FFF2-40B4-BE49-F238E27FC236}">
                      <a16:creationId xmlns:a16="http://schemas.microsoft.com/office/drawing/2014/main" id="{7F08361D-379D-70B3-B1C9-F855894CBD04}"/>
                    </a:ext>
                  </a:extLst>
                </p:cNvPr>
                <p:cNvSpPr txBox="1"/>
                <p:nvPr/>
              </p:nvSpPr>
              <p:spPr>
                <a:xfrm>
                  <a:off x="7630549" y="5858951"/>
                  <a:ext cx="554120" cy="2832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>
                      <a:latin typeface="+mn-lt"/>
                      <a:ea typeface="Tahoma" panose="020B0604030504040204" pitchFamily="34" charset="0"/>
                      <a:cs typeface="Tahoma" panose="020B0604030504040204" pitchFamily="34" charset="0"/>
                    </a:rPr>
                    <a:t>LHR</a:t>
                  </a:r>
                </a:p>
              </p:txBody>
            </p:sp>
            <p:sp>
              <p:nvSpPr>
                <p:cNvPr id="29" name="TextBox 26">
                  <a:extLst>
                    <a:ext uri="{FF2B5EF4-FFF2-40B4-BE49-F238E27FC236}">
                      <a16:creationId xmlns:a16="http://schemas.microsoft.com/office/drawing/2014/main" id="{D3E212CE-8BA9-93F7-A40C-66F84E108B7B}"/>
                    </a:ext>
                  </a:extLst>
                </p:cNvPr>
                <p:cNvSpPr txBox="1"/>
                <p:nvPr/>
              </p:nvSpPr>
              <p:spPr>
                <a:xfrm>
                  <a:off x="7529537" y="4811289"/>
                  <a:ext cx="694560" cy="3145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>
                      <a:latin typeface="+mn-lt"/>
                      <a:ea typeface="Tahoma" panose="020B0604030504040204" pitchFamily="34" charset="0"/>
                      <a:cs typeface="Tahoma" panose="020B0604030504040204" pitchFamily="34" charset="0"/>
                    </a:rPr>
                    <a:t>MAN</a:t>
                  </a:r>
                </a:p>
              </p:txBody>
            </p:sp>
            <p:sp>
              <p:nvSpPr>
                <p:cNvPr id="30" name="TextBox 27">
                  <a:extLst>
                    <a:ext uri="{FF2B5EF4-FFF2-40B4-BE49-F238E27FC236}">
                      <a16:creationId xmlns:a16="http://schemas.microsoft.com/office/drawing/2014/main" id="{5AA53226-3F0F-1F67-74D0-A6400C14ABD5}"/>
                    </a:ext>
                  </a:extLst>
                </p:cNvPr>
                <p:cNvSpPr txBox="1"/>
                <p:nvPr/>
              </p:nvSpPr>
              <p:spPr>
                <a:xfrm>
                  <a:off x="7158166" y="5441223"/>
                  <a:ext cx="554120" cy="2832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>
                      <a:latin typeface="+mn-lt"/>
                      <a:ea typeface="Tahoma" panose="020B0604030504040204" pitchFamily="34" charset="0"/>
                      <a:cs typeface="Tahoma" panose="020B0604030504040204" pitchFamily="34" charset="0"/>
                    </a:rPr>
                    <a:t>BHX</a:t>
                  </a:r>
                </a:p>
              </p:txBody>
            </p:sp>
            <p:sp>
              <p:nvSpPr>
                <p:cNvPr id="31" name="TextBox 28">
                  <a:extLst>
                    <a:ext uri="{FF2B5EF4-FFF2-40B4-BE49-F238E27FC236}">
                      <a16:creationId xmlns:a16="http://schemas.microsoft.com/office/drawing/2014/main" id="{EB88295A-E63A-0B7B-B713-646A29270783}"/>
                    </a:ext>
                  </a:extLst>
                </p:cNvPr>
                <p:cNvSpPr txBox="1"/>
                <p:nvPr/>
              </p:nvSpPr>
              <p:spPr>
                <a:xfrm>
                  <a:off x="7301465" y="4098295"/>
                  <a:ext cx="554120" cy="2832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>
                      <a:latin typeface="+mn-lt"/>
                      <a:ea typeface="Tahoma" panose="020B0604030504040204" pitchFamily="34" charset="0"/>
                      <a:cs typeface="Tahoma" panose="020B0604030504040204" pitchFamily="34" charset="0"/>
                    </a:rPr>
                    <a:t>NCL</a:t>
                  </a:r>
                </a:p>
              </p:txBody>
            </p:sp>
            <p:sp>
              <p:nvSpPr>
                <p:cNvPr id="32" name="TextBox 29">
                  <a:extLst>
                    <a:ext uri="{FF2B5EF4-FFF2-40B4-BE49-F238E27FC236}">
                      <a16:creationId xmlns:a16="http://schemas.microsoft.com/office/drawing/2014/main" id="{46E750C9-8347-CAA6-ABC4-7F439C41BA7E}"/>
                    </a:ext>
                  </a:extLst>
                </p:cNvPr>
                <p:cNvSpPr txBox="1"/>
                <p:nvPr/>
              </p:nvSpPr>
              <p:spPr>
                <a:xfrm>
                  <a:off x="7158166" y="3399353"/>
                  <a:ext cx="554120" cy="2832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>
                      <a:latin typeface="+mn-lt"/>
                      <a:ea typeface="Tahoma" panose="020B0604030504040204" pitchFamily="34" charset="0"/>
                      <a:cs typeface="Tahoma" panose="020B0604030504040204" pitchFamily="34" charset="0"/>
                    </a:rPr>
                    <a:t>EDI</a:t>
                  </a:r>
                </a:p>
              </p:txBody>
            </p:sp>
            <p:sp>
              <p:nvSpPr>
                <p:cNvPr id="33" name="TextBox 30">
                  <a:extLst>
                    <a:ext uri="{FF2B5EF4-FFF2-40B4-BE49-F238E27FC236}">
                      <a16:creationId xmlns:a16="http://schemas.microsoft.com/office/drawing/2014/main" id="{4975EA6B-D863-8DBD-FB16-C3D34C5EBED8}"/>
                    </a:ext>
                  </a:extLst>
                </p:cNvPr>
                <p:cNvSpPr txBox="1"/>
                <p:nvPr/>
              </p:nvSpPr>
              <p:spPr>
                <a:xfrm>
                  <a:off x="6383162" y="3617662"/>
                  <a:ext cx="554120" cy="2832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b="1">
                      <a:latin typeface="+mn-lt"/>
                      <a:ea typeface="Tahoma" panose="020B0604030504040204" pitchFamily="34" charset="0"/>
                      <a:cs typeface="Tahoma" panose="020B0604030504040204" pitchFamily="34" charset="0"/>
                    </a:rPr>
                    <a:t>GLA</a:t>
                  </a: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6D478E1-5813-83B9-F1D6-3B5D4CF50477}"/>
                  </a:ext>
                </a:extLst>
              </p:cNvPr>
              <p:cNvGrpSpPr/>
              <p:nvPr/>
            </p:nvGrpSpPr>
            <p:grpSpPr>
              <a:xfrm>
                <a:off x="8020476" y="5669323"/>
                <a:ext cx="527722" cy="560469"/>
                <a:chOff x="8020476" y="5669323"/>
                <a:chExt cx="527722" cy="560469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28F83532-5459-3BE8-2BC7-89A0CE328D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128132">
                  <a:off x="8020476" y="5847833"/>
                  <a:ext cx="234760" cy="241376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55F6B5F8-3276-2AC6-D12A-218B124F5D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128132">
                  <a:off x="8313438" y="5835726"/>
                  <a:ext cx="234760" cy="241376"/>
                </a:xfrm>
                <a:prstGeom prst="rect">
                  <a:avLst/>
                </a:prstGeom>
              </p:spPr>
            </p:pic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1F3D10AA-1522-667C-D64E-9B52C1EEC0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128132">
                  <a:off x="8166958" y="5988416"/>
                  <a:ext cx="234760" cy="241376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F8C2802E-8946-8459-BF6A-DCDFD4DC28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128132">
                  <a:off x="8096676" y="5669323"/>
                  <a:ext cx="234760" cy="241376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865362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ED734-9291-20ED-2ABF-F8F60C15F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Passport Control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84D91BE-3F5D-8300-37FD-6093F5BC4445}"/>
              </a:ext>
            </a:extLst>
          </p:cNvPr>
          <p:cNvSpPr txBox="1">
            <a:spLocks noGrp="1"/>
          </p:cNvSpPr>
          <p:nvPr>
            <p:ph sz="quarter" idx="19"/>
          </p:nvPr>
        </p:nvSpPr>
        <p:spPr>
          <a:xfrm>
            <a:off x="365509" y="2661348"/>
            <a:ext cx="5412538" cy="3027432"/>
          </a:xfrm>
          <a:prstGeom prst="rect">
            <a:avLst/>
          </a:prstGeom>
          <a:noFill/>
        </p:spPr>
        <p:txBody>
          <a:bodyPr vert="horz" wrap="square" lIns="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1600" b="1" cap="all">
                <a:ea typeface="Calibri"/>
                <a:cs typeface="Calibri"/>
              </a:rPr>
              <a:t>STUDENTS WHO APPLIED FOR A VISA IN ADVANCE (USUALLY VISA NATIONALS): </a:t>
            </a:r>
            <a:r>
              <a:rPr lang="en-GB" sz="1600" b="1" cap="all">
                <a:solidFill>
                  <a:schemeClr val="accent3"/>
                </a:solidFill>
                <a:ea typeface="Calibri"/>
                <a:cs typeface="Calibri"/>
              </a:rPr>
              <a:t> </a:t>
            </a:r>
          </a:p>
          <a:p>
            <a:pPr marL="285750" indent="-285750" algn="l" rtl="0" fontAlgn="base">
              <a:lnSpc>
                <a:spcPts val="1350"/>
              </a:lnSpc>
              <a:buFont typeface="Wingdings" panose="05000000000000000000" pitchFamily="2" charset="2"/>
              <a:buChar char="§"/>
            </a:pPr>
            <a:r>
              <a:rPr lang="en-GB" sz="1600" b="0" i="0" u="none" strike="noStrike">
                <a:solidFill>
                  <a:srgbClr val="000000"/>
                </a:solidFill>
                <a:effectLst/>
              </a:rPr>
              <a:t>Have your visa activated by UK Border Force, if you applied in advance OR</a:t>
            </a:r>
            <a:r>
              <a:rPr lang="en-US" sz="1600" b="0" i="0">
                <a:solidFill>
                  <a:srgbClr val="000000"/>
                </a:solidFill>
                <a:effectLst/>
              </a:rPr>
              <a:t>​</a:t>
            </a:r>
          </a:p>
          <a:p>
            <a:pPr marL="285750" indent="-285750" algn="l" rtl="0" fontAlgn="base">
              <a:lnSpc>
                <a:spcPts val="1350"/>
              </a:lnSpc>
              <a:buFont typeface="Wingdings" panose="05000000000000000000" pitchFamily="2" charset="2"/>
              <a:buChar char="§"/>
            </a:pPr>
            <a:endParaRPr lang="en-GB" sz="1600" b="0" i="0" u="none" strike="noStrike">
              <a:solidFill>
                <a:srgbClr val="000000"/>
              </a:solidFill>
              <a:effectLst/>
            </a:endParaRPr>
          </a:p>
          <a:p>
            <a:pPr marL="285750" indent="-285750" algn="l" rtl="0" fontAlgn="base">
              <a:lnSpc>
                <a:spcPts val="1350"/>
              </a:lnSpc>
              <a:buFont typeface="Wingdings" panose="05000000000000000000" pitchFamily="2" charset="2"/>
              <a:buChar char="§"/>
            </a:pPr>
            <a:r>
              <a:rPr lang="en-GB" sz="1600" b="0" i="0" u="none" strike="noStrike">
                <a:solidFill>
                  <a:srgbClr val="000000"/>
                </a:solidFill>
                <a:effectLst/>
              </a:rPr>
              <a:t>To have your passport endorsed with an Ink Stamp if you are a Non-Visa National, applying on arrival OR</a:t>
            </a:r>
            <a:r>
              <a:rPr lang="en-US" sz="1600" b="0" i="0">
                <a:solidFill>
                  <a:srgbClr val="000000"/>
                </a:solidFill>
                <a:effectLst/>
              </a:rPr>
              <a:t>​</a:t>
            </a:r>
          </a:p>
          <a:p>
            <a:pPr marL="285750" indent="-285750" algn="l" rtl="0" fontAlgn="base">
              <a:lnSpc>
                <a:spcPts val="1350"/>
              </a:lnSpc>
              <a:buFont typeface="Wingdings" panose="05000000000000000000" pitchFamily="2" charset="2"/>
              <a:buChar char="§"/>
            </a:pPr>
            <a:endParaRPr lang="en-GB" sz="1600" b="0" i="0" u="none" strike="noStrike">
              <a:solidFill>
                <a:srgbClr val="000000"/>
              </a:solidFill>
              <a:effectLst/>
            </a:endParaRPr>
          </a:p>
          <a:p>
            <a:pPr marL="285750" indent="-285750" algn="l" rtl="0" fontAlgn="base">
              <a:lnSpc>
                <a:spcPts val="1350"/>
              </a:lnSpc>
              <a:buFont typeface="Wingdings" panose="05000000000000000000" pitchFamily="2" charset="2"/>
              <a:buChar char="§"/>
            </a:pPr>
            <a:r>
              <a:rPr lang="en-GB" sz="1600" b="0" i="0" u="none" strike="noStrike">
                <a:solidFill>
                  <a:srgbClr val="000000"/>
                </a:solidFill>
                <a:effectLst/>
              </a:rPr>
              <a:t>Use your biometric passport to enter via an e-Gate if you are an eligible Non-Visa National.</a:t>
            </a:r>
            <a:r>
              <a:rPr lang="en-US" sz="1600" b="0" i="0">
                <a:solidFill>
                  <a:srgbClr val="000000"/>
                </a:solidFill>
                <a:effectLst/>
              </a:rPr>
              <a:t>​</a:t>
            </a:r>
          </a:p>
          <a:p>
            <a:pPr marL="285750" indent="-285750" algn="l" rtl="0" fontAlgn="base">
              <a:lnSpc>
                <a:spcPts val="1350"/>
              </a:lnSpc>
              <a:buFont typeface="Wingdings" panose="05000000000000000000" pitchFamily="2" charset="2"/>
              <a:buChar char="§"/>
            </a:pPr>
            <a:endParaRPr lang="en-US" sz="1600" u="none" strike="noStrike">
              <a:solidFill>
                <a:srgbClr val="000000"/>
              </a:solidFill>
            </a:endParaRPr>
          </a:p>
          <a:p>
            <a:pPr marL="285750" indent="-285750" algn="l" rtl="0" fontAlgn="base">
              <a:lnSpc>
                <a:spcPts val="1350"/>
              </a:lnSpc>
              <a:buFont typeface="Wingdings" panose="05000000000000000000" pitchFamily="2" charset="2"/>
              <a:buChar char="§"/>
            </a:pPr>
            <a:r>
              <a:rPr lang="en-GB" sz="1600" b="0" i="0" u="none" strike="noStrike">
                <a:solidFill>
                  <a:srgbClr val="000000"/>
                </a:solidFill>
                <a:effectLst/>
              </a:rPr>
              <a:t>If visiting the Immigration Desk, please check the entry stamp to make sure they have endorsed the right vignette and that they have stamped the right date of entry.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1E50C7-FA19-E995-AC26-E6BC0698E2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2569A-15A7-ACE1-2538-F906EF343C7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28400" y="6330950"/>
            <a:ext cx="863600" cy="365125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29A90A-ABE9-5FF7-C0DA-C1A40A0765E8}"/>
              </a:ext>
            </a:extLst>
          </p:cNvPr>
          <p:cNvSpPr txBox="1"/>
          <p:nvPr/>
        </p:nvSpPr>
        <p:spPr>
          <a:xfrm>
            <a:off x="6096000" y="2569497"/>
            <a:ext cx="4991100" cy="32111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800"/>
              </a:spcAft>
            </a:pPr>
            <a:r>
              <a:rPr lang="en-GB" sz="1600" b="1" cap="all">
                <a:ea typeface="Calibri"/>
                <a:cs typeface="Calibri"/>
              </a:rPr>
              <a:t>STUDENTS APPLYING FOR LEAVE ON ARRIVAL TO THE UK (NON-VISA NATIONALS ONLY):  </a:t>
            </a:r>
            <a:r>
              <a:rPr lang="en-GB" sz="1600">
                <a:ea typeface="Calibri"/>
                <a:cs typeface="Arial"/>
              </a:rPr>
              <a:t>​</a:t>
            </a:r>
            <a:endParaRPr lang="en-US" sz="1600" b="1">
              <a:ea typeface="Calibri"/>
              <a:cs typeface="Arial"/>
            </a:endParaRPr>
          </a:p>
          <a:p>
            <a:pPr marL="342900" indent="-342900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600">
                <a:ea typeface="Calibri"/>
                <a:cs typeface="Arial"/>
              </a:rPr>
              <a:t>Must carry application evidence in their carry on luggage​</a:t>
            </a:r>
          </a:p>
          <a:p>
            <a:pPr marL="342900" indent="-342900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600">
                <a:ea typeface="Calibri"/>
                <a:cs typeface="Arial"/>
              </a:rPr>
              <a:t>Must visit the Immigration Desk, on arrival at the UK Border​</a:t>
            </a:r>
          </a:p>
          <a:p>
            <a:pPr marL="342900" indent="-342900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600">
                <a:ea typeface="Calibri"/>
                <a:cs typeface="Arial"/>
              </a:rPr>
              <a:t>Must state the purpose of the visit, e.g. short period of study under 6 months, attending a viva, etc.​</a:t>
            </a:r>
          </a:p>
          <a:p>
            <a:pPr marL="342900" indent="-342900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600">
                <a:ea typeface="Calibri"/>
                <a:cs typeface="Arial"/>
              </a:rPr>
              <a:t>Must provide any documentary evidence requested by the Border Force official</a:t>
            </a:r>
            <a:endParaRPr lang="en-US" sz="1600">
              <a:ea typeface="Calibri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D7F86C-7BA7-9D79-6BAC-3C171FA49AE2}"/>
              </a:ext>
            </a:extLst>
          </p:cNvPr>
          <p:cNvSpPr txBox="1"/>
          <p:nvPr/>
        </p:nvSpPr>
        <p:spPr>
          <a:xfrm>
            <a:off x="365509" y="922105"/>
            <a:ext cx="7923068" cy="190821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b="1" cap="all">
                <a:ea typeface="Calibri"/>
                <a:cs typeface="Calibri"/>
              </a:rPr>
              <a:t>STUDENTS WITH AN ETA : 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>
                <a:solidFill>
                  <a:srgbClr val="000000"/>
                </a:solidFill>
              </a:rPr>
              <a:t>Your ETA will be linked to the passport you applied with. You only need to show your passport when you travel to the UK.</a:t>
            </a:r>
            <a:r>
              <a:rPr lang="en-US" sz="1600">
                <a:solidFill>
                  <a:srgbClr val="000000"/>
                </a:solidFill>
              </a:rPr>
              <a:t>​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>
                <a:solidFill>
                  <a:srgbClr val="000000"/>
                </a:solidFill>
              </a:rPr>
              <a:t>Make sure you also have access to the email decision from UVKI with your 16-digit ETA reference number just in case.</a:t>
            </a:r>
            <a:r>
              <a:rPr lang="en-US" sz="1600">
                <a:solidFill>
                  <a:srgbClr val="000000"/>
                </a:solidFill>
              </a:rPr>
              <a:t>​</a:t>
            </a:r>
          </a:p>
          <a:p>
            <a:endParaRPr lang="en-GB" b="1" cap="all">
              <a:ea typeface="Calibri"/>
              <a:cs typeface="Calibri"/>
            </a:endParaRP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08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0CA4B-275D-96AE-A8CA-1A908AF75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Placeholder 8" descr="A building with a glass wall&#10;&#10;AI-generated content may be incorrect.">
            <a:extLst>
              <a:ext uri="{FF2B5EF4-FFF2-40B4-BE49-F238E27FC236}">
                <a16:creationId xmlns:a16="http://schemas.microsoft.com/office/drawing/2014/main" id="{B51313B6-4DBF-9833-BB30-99020A9AABB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50" b="2450"/>
          <a:stretch>
            <a:fillRect/>
          </a:stretch>
        </p:blipFill>
        <p:spPr>
          <a:xfrm>
            <a:off x="5981700" y="0"/>
            <a:ext cx="4554538" cy="6858000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6A81E3A-7CDF-5121-77AF-952B3CA996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>
                <a:latin typeface="Aptos"/>
                <a:cs typeface="Calibri"/>
              </a:rPr>
              <a:t> 			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98BB7F-0304-25F5-99EA-D54A616662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238865"/>
            <a:ext cx="4860000" cy="4217211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  <a:cs typeface="Calibri"/>
              </a:rPr>
              <a:t>Registration from 1pm in the FAB Building</a:t>
            </a:r>
            <a:endParaRPr lang="en-US" sz="1800" dirty="0">
              <a:latin typeface="+mn-l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GB" sz="1800" dirty="0">
              <a:latin typeface="+mn-l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  <a:cs typeface="Calibri"/>
              </a:rPr>
              <a:t>Check in to your room from 3pm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  <a:cs typeface="Calibri"/>
              </a:rPr>
              <a:t>Complete your registration: 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  <a:cs typeface="Calibri"/>
              </a:rPr>
              <a:t>We will need to check your UK entry permission (e.g. ETA or visa)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  <a:cs typeface="Calibri"/>
              </a:rPr>
              <a:t>ID card and instructions for accessing </a:t>
            </a:r>
            <a:r>
              <a:rPr lang="en-GB" sz="1800" dirty="0" err="1">
                <a:latin typeface="+mn-lt"/>
                <a:cs typeface="Calibri"/>
              </a:rPr>
              <a:t>WiFi</a:t>
            </a:r>
            <a:r>
              <a:rPr lang="en-GB" sz="1800" dirty="0">
                <a:latin typeface="+mn-lt"/>
                <a:cs typeface="Calibri"/>
              </a:rPr>
              <a:t> </a:t>
            </a:r>
            <a:r>
              <a:rPr lang="en-US" sz="1800" dirty="0">
                <a:latin typeface="+mn-lt"/>
                <a:cs typeface="Calibri"/>
              </a:rPr>
              <a:t>​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  <a:cs typeface="Calibri"/>
              </a:rPr>
              <a:t>If you are arriving outside of these times, please let us know as soon as possible (via travel form)</a:t>
            </a:r>
            <a:r>
              <a:rPr lang="en-US" sz="1800" dirty="0">
                <a:latin typeface="+mn-lt"/>
                <a:cs typeface="Calibri"/>
              </a:rPr>
              <a:t>​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  <a:cs typeface="Calibri"/>
              </a:rPr>
              <a:t>Welcome BBQ in the evening 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397DA2-5BE9-D934-B933-32E8B83BB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4" y="538538"/>
            <a:ext cx="4860000" cy="752835"/>
          </a:xfrm>
        </p:spPr>
        <p:txBody>
          <a:bodyPr/>
          <a:lstStyle/>
          <a:p>
            <a:r>
              <a:rPr lang="en-GB" dirty="0"/>
              <a:t>Registration Day</a:t>
            </a:r>
            <a:br>
              <a:rPr lang="en-GB" sz="2400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9890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ark Ruby">
  <a:themeElements>
    <a:clrScheme name="Uni Of Warwick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9D2235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2A9E9CC-1D69-4533-9D26-0FE921900D47}"/>
    </a:ext>
  </a:extLst>
</a:theme>
</file>

<file path=ppt/theme/theme2.xml><?xml version="1.0" encoding="utf-8"?>
<a:theme xmlns:a="http://schemas.openxmlformats.org/drawingml/2006/main" name="UoW_Template_Coral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7d6e61b-7c75-47d8-8055-6e3810d6f686" xsi:nil="true"/>
    <lcf76f155ced4ddcb4097134ff3c332f xmlns="b5be53b2-af3e-4167-bed2-e09ea1e2e414">
      <Terms xmlns="http://schemas.microsoft.com/office/infopath/2007/PartnerControls"/>
    </lcf76f155ced4ddcb4097134ff3c332f>
    <TaxKeywordTaxHTField xmlns="97d6e61b-7c75-47d8-8055-6e3810d6f686">
      <Terms xmlns="http://schemas.microsoft.com/office/infopath/2007/PartnerControls"/>
    </TaxKeywordTaxHTField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D2812198002D41A35498816569FA93" ma:contentTypeVersion="15" ma:contentTypeDescription="Create a new document." ma:contentTypeScope="" ma:versionID="0eb3e4d6294f327fd4c86994be6cf9dc">
  <xsd:schema xmlns:xsd="http://www.w3.org/2001/XMLSchema" xmlns:xs="http://www.w3.org/2001/XMLSchema" xmlns:p="http://schemas.microsoft.com/office/2006/metadata/properties" xmlns:ns2="b5be53b2-af3e-4167-bed2-e09ea1e2e414" xmlns:ns3="97d6e61b-7c75-47d8-8055-6e3810d6f686" targetNamespace="http://schemas.microsoft.com/office/2006/metadata/properties" ma:root="true" ma:fieldsID="ff2750b644cdcd37ae39eb32a5e780c0" ns2:_="" ns3:_="">
    <xsd:import namespace="b5be53b2-af3e-4167-bed2-e09ea1e2e414"/>
    <xsd:import namespace="97d6e61b-7c75-47d8-8055-6e3810d6f6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3:TaxKeywordTaxHTField" minOccurs="0"/>
                <xsd:element ref="ns3:TaxCatchAll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BillingMetadata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be53b2-af3e-4167-bed2-e09ea1e2e4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BillingMetadata" ma:index="20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6e61b-7c75-47d8-8055-6e3810d6f686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2" nillable="true" ma:taxonomy="true" ma:internalName="TaxKeywordTaxHTField" ma:taxonomyFieldName="TaxKeyword" ma:displayName="Enterprise Keywords" ma:fieldId="{23f27201-bee3-471e-b2e7-b64fd8b7ca38}" ma:taxonomyMulti="true" ma:sspId="955cd427-a42c-44c8-816a-2405638e27c4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3" nillable="true" ma:displayName="Taxonomy Catch All Column" ma:hidden="true" ma:list="{767ac795-3628-4ade-acff-789795b20e82}" ma:internalName="TaxCatchAll" ma:showField="CatchAllData" ma:web="97d6e61b-7c75-47d8-8055-6e3810d6f68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394C51-69B9-410B-959E-73197E6A71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3771EA-C3A0-48D7-AA23-43028381899B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97d6e61b-7c75-47d8-8055-6e3810d6f686"/>
    <ds:schemaRef ds:uri="http://purl.org/dc/dcmitype/"/>
    <ds:schemaRef ds:uri="http://purl.org/dc/terms/"/>
    <ds:schemaRef ds:uri="b5be53b2-af3e-4167-bed2-e09ea1e2e414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511F683-3FFF-48AD-B9F9-AD5066DB489B}">
  <ds:schemaRefs>
    <ds:schemaRef ds:uri="97d6e61b-7c75-47d8-8055-6e3810d6f686"/>
    <ds:schemaRef ds:uri="b5be53b2-af3e-4167-bed2-e09ea1e2e41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2778</TotalTime>
  <Words>1392</Words>
  <Application>Microsoft Office PowerPoint</Application>
  <PresentationFormat>Widescreen</PresentationFormat>
  <Paragraphs>232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Aptos</vt:lpstr>
      <vt:lpstr>Aptos </vt:lpstr>
      <vt:lpstr>Aptos  </vt:lpstr>
      <vt:lpstr>Arial</vt:lpstr>
      <vt:lpstr>Avenir Next</vt:lpstr>
      <vt:lpstr>Calibri</vt:lpstr>
      <vt:lpstr>Times New Roman</vt:lpstr>
      <vt:lpstr>Wingdings</vt:lpstr>
      <vt:lpstr>Dark Ruby</vt:lpstr>
      <vt:lpstr>UoW_Template_Coral</vt:lpstr>
      <vt:lpstr>PowerPoint Presentation</vt:lpstr>
      <vt:lpstr>Warwick Summer School </vt:lpstr>
      <vt:lpstr>What will we cover today?</vt:lpstr>
      <vt:lpstr>ARRIVAL, LOGISTICS AND SUPPORT</vt:lpstr>
      <vt:lpstr>Before you arrive….Be prepared!</vt:lpstr>
      <vt:lpstr>What to Pack</vt:lpstr>
      <vt:lpstr>Travelling to the UK </vt:lpstr>
      <vt:lpstr>Passport Control </vt:lpstr>
      <vt:lpstr>Registration Day </vt:lpstr>
      <vt:lpstr>Accommodation</vt:lpstr>
      <vt:lpstr>Support on Campus</vt:lpstr>
      <vt:lpstr>Warwick Campus</vt:lpstr>
      <vt:lpstr>ACADEMIC PROGRAMME AND GUEST SPEAKERS</vt:lpstr>
      <vt:lpstr>Warwick Summer School 2026 – Course Options</vt:lpstr>
      <vt:lpstr>Academic Programme</vt:lpstr>
      <vt:lpstr>Guest Lecture Series</vt:lpstr>
      <vt:lpstr>SOCIAL AND CULTURAL PROGRAMME</vt:lpstr>
      <vt:lpstr>Social Programme</vt:lpstr>
      <vt:lpstr>Explore the UK</vt:lpstr>
      <vt:lpstr>Questions?</vt:lpstr>
      <vt:lpstr>EXPLORING BRITISH CULTURE COURSE</vt:lpstr>
      <vt:lpstr>Registration Day </vt:lpstr>
      <vt:lpstr>Exploring British Culture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Warwick summer school</dc:title>
  <dc:creator>Alison Durham</dc:creator>
  <cp:lastModifiedBy>Comyn, Libby</cp:lastModifiedBy>
  <cp:revision>37</cp:revision>
  <cp:lastPrinted>2025-06-18T11:40:09Z</cp:lastPrinted>
  <dcterms:created xsi:type="dcterms:W3CDTF">2023-12-13T11:43:08Z</dcterms:created>
  <dcterms:modified xsi:type="dcterms:W3CDTF">2026-06-25T11:18:10Z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0x0101005BD2812198002D41A35498816569FA93</vt:lpwstr>
  </property>
  <property fmtid="{D5CDD505-2E9C-101B-9397-08002B2CF9AE}" pid="3" name="MediaServiceImageTags">
    <vt:lpwstr/>
  </property>
  <property fmtid="{D5CDD505-2E9C-101B-9397-08002B2CF9AE}" pid="4" name="TaxKeyword">
    <vt:lpwstr/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