
<file path=[Content_Types].xml><?xml version="1.0" encoding="utf-8"?>
<Types xmlns="http://schemas.openxmlformats.org/package/2006/content-types"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3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4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5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6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 autoCompressPictures="0">
  <p:sldMasterIdLst>
    <p:sldMasterId id="2147483798" r:id="rId4"/>
    <p:sldMasterId id="2147483813" r:id="rId5"/>
    <p:sldMasterId id="2147483828" r:id="rId6"/>
    <p:sldMasterId id="2147483843" r:id="rId7"/>
    <p:sldMasterId id="2147483858" r:id="rId8"/>
    <p:sldMasterId id="2147483873" r:id="rId9"/>
    <p:sldMasterId id="2147483888" r:id="rId10"/>
  </p:sldMasterIdLst>
  <p:notesMasterIdLst>
    <p:notesMasterId r:id="rId25"/>
  </p:notesMasterIdLst>
  <p:handoutMasterIdLst>
    <p:handoutMasterId r:id="rId26"/>
  </p:handoutMasterIdLst>
  <p:sldIdLst>
    <p:sldId id="263" r:id="rId11"/>
    <p:sldId id="268" r:id="rId12"/>
    <p:sldId id="340" r:id="rId13"/>
    <p:sldId id="411" r:id="rId14"/>
    <p:sldId id="275" r:id="rId15"/>
    <p:sldId id="408" r:id="rId16"/>
    <p:sldId id="324" r:id="rId17"/>
    <p:sldId id="352" r:id="rId18"/>
    <p:sldId id="399" r:id="rId19"/>
    <p:sldId id="385" r:id="rId20"/>
    <p:sldId id="403" r:id="rId21"/>
    <p:sldId id="407" r:id="rId22"/>
    <p:sldId id="292" r:id="rId23"/>
    <p:sldId id="410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42B6F1D-ED99-5349-7F51-0CB9D3AA4303}" name="Kelleher, Lucy" initials="KL" userId="S::u1774172@live.warwick.ac.uk::a7d460b6-a904-4b89-9e64-58119e2e7618" providerId="AD"/>
  <p188:author id="{C0ED7055-25E8-6559-0D7E-A3860AE5F2E1}" name="Comyn, Libby" initials="LC" userId="S::u2273409@live.warwick.ac.uk::4b0a7fec-7c4e-458b-a3f7-68fdc3b71777" providerId="AD"/>
  <p188:author id="{F73A01AF-3AAF-8A96-B34A-4ECD0F6DD2D2}" name="Bodely, Ana" initials="BA" userId="S::u2172734@live.warwick.ac.uk::08ec00ae-aea7-4bf9-9869-9b75fae083f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FF"/>
    <a:srgbClr val="0C0C0C"/>
    <a:srgbClr val="FDFC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D9FE06A-D7D7-4AF2-9502-1EFBEE243347}" v="1" dt="2025-10-20T08:07:08.225"/>
    <p1510:client id="{9CC67F6E-0D79-ADBF-D2AF-E14E1552E959}" v="102" dt="2025-10-20T08:15:42.708"/>
    <p1510:client id="{F844F6FC-4C1C-C4EB-C231-1A423B3BF93C}" v="504" dt="2025-10-20T10:31:34.290"/>
  </p1510:revLst>
</p1510:revInfo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–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–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Light Style 1 –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–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–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–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–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5BE263C-DBD7-4A20-BB59-AAB30ACAA65A}" styleName="Medium Style 3 –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–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660B408-B3CF-4A94-85FC-2B1E0A45F4A2}" styleName="Dark Style 2 –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CF1AB2-1976-4502-BF36-3FF5EA218861}" styleName="Medium Style 4 –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–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–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8603FDC-E32A-4AB5-989C-0864C3EAD2B8}" styleName="Themed Style 2 –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–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06799F8-075E-4A3A-A7F6-7FBC6576F1A4}" styleName="Themed Style 2 –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–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–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–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notesMaster" Target="notesMasters/notesMaster1.xml"/><Relationship Id="rId33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viewProps" Target="viewProp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9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Relationship Id="rId8" Type="http://schemas.openxmlformats.org/officeDocument/2006/relationships/slideMaster" Target="slideMasters/slideMaster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myn, Libby" userId="S::u2273409@live.warwick.ac.uk::4b0a7fec-7c4e-458b-a3f7-68fdc3b71777" providerId="AD" clId="Web-{1FDEACEF-8E4F-D3F9-08F8-598C86DE9071}"/>
    <pc:docChg chg="addSld delSld modSld sldOrd">
      <pc:chgData name="Comyn, Libby" userId="S::u2273409@live.warwick.ac.uk::4b0a7fec-7c4e-458b-a3f7-68fdc3b71777" providerId="AD" clId="Web-{1FDEACEF-8E4F-D3F9-08F8-598C86DE9071}" dt="2025-10-14T15:41:21.365" v="99"/>
      <pc:docMkLst>
        <pc:docMk/>
      </pc:docMkLst>
      <pc:sldChg chg="modSp">
        <pc:chgData name="Comyn, Libby" userId="S::u2273409@live.warwick.ac.uk::4b0a7fec-7c4e-458b-a3f7-68fdc3b71777" providerId="AD" clId="Web-{1FDEACEF-8E4F-D3F9-08F8-598C86DE9071}" dt="2025-10-14T15:28:25.152" v="0" actId="20577"/>
        <pc:sldMkLst>
          <pc:docMk/>
          <pc:sldMk cId="3963572928" sldId="263"/>
        </pc:sldMkLst>
        <pc:spChg chg="mod">
          <ac:chgData name="Comyn, Libby" userId="S::u2273409@live.warwick.ac.uk::4b0a7fec-7c4e-458b-a3f7-68fdc3b71777" providerId="AD" clId="Web-{1FDEACEF-8E4F-D3F9-08F8-598C86DE9071}" dt="2025-10-14T15:28:25.152" v="0" actId="20577"/>
          <ac:spMkLst>
            <pc:docMk/>
            <pc:sldMk cId="3963572928" sldId="263"/>
            <ac:spMk id="7" creationId="{F3C711FA-A916-291F-605B-3F728281B30F}"/>
          </ac:spMkLst>
        </pc:spChg>
      </pc:sldChg>
      <pc:sldChg chg="ord">
        <pc:chgData name="Comyn, Libby" userId="S::u2273409@live.warwick.ac.uk::4b0a7fec-7c4e-458b-a3f7-68fdc3b71777" providerId="AD" clId="Web-{1FDEACEF-8E4F-D3F9-08F8-598C86DE9071}" dt="2025-10-14T15:29:57.137" v="5"/>
        <pc:sldMkLst>
          <pc:docMk/>
          <pc:sldMk cId="2340034163" sldId="292"/>
        </pc:sldMkLst>
      </pc:sldChg>
      <pc:sldChg chg="modSp">
        <pc:chgData name="Comyn, Libby" userId="S::u2273409@live.warwick.ac.uk::4b0a7fec-7c4e-458b-a3f7-68fdc3b71777" providerId="AD" clId="Web-{1FDEACEF-8E4F-D3F9-08F8-598C86DE9071}" dt="2025-10-14T15:31:17.874" v="8" actId="20577"/>
        <pc:sldMkLst>
          <pc:docMk/>
          <pc:sldMk cId="1035463415" sldId="352"/>
        </pc:sldMkLst>
        <pc:spChg chg="mod">
          <ac:chgData name="Comyn, Libby" userId="S::u2273409@live.warwick.ac.uk::4b0a7fec-7c4e-458b-a3f7-68fdc3b71777" providerId="AD" clId="Web-{1FDEACEF-8E4F-D3F9-08F8-598C86DE9071}" dt="2025-10-14T15:31:17.874" v="8" actId="20577"/>
          <ac:spMkLst>
            <pc:docMk/>
            <pc:sldMk cId="1035463415" sldId="352"/>
            <ac:spMk id="18" creationId="{A99390A8-7B98-A47E-D1A0-F36B6A92A8F1}"/>
          </ac:spMkLst>
        </pc:spChg>
      </pc:sldChg>
      <pc:sldChg chg="del">
        <pc:chgData name="Comyn, Libby" userId="S::u2273409@live.warwick.ac.uk::4b0a7fec-7c4e-458b-a3f7-68fdc3b71777" providerId="AD" clId="Web-{1FDEACEF-8E4F-D3F9-08F8-598C86DE9071}" dt="2025-10-14T15:41:21.365" v="99"/>
        <pc:sldMkLst>
          <pc:docMk/>
          <pc:sldMk cId="1281988894" sldId="401"/>
        </pc:sldMkLst>
      </pc:sldChg>
      <pc:sldChg chg="addSp delSp modSp mod ord modClrScheme chgLayout">
        <pc:chgData name="Comyn, Libby" userId="S::u2273409@live.warwick.ac.uk::4b0a7fec-7c4e-458b-a3f7-68fdc3b71777" providerId="AD" clId="Web-{1FDEACEF-8E4F-D3F9-08F8-598C86DE9071}" dt="2025-10-14T15:40:56.690" v="98" actId="1076"/>
        <pc:sldMkLst>
          <pc:docMk/>
          <pc:sldMk cId="4054365707" sldId="403"/>
        </pc:sldMkLst>
        <pc:spChg chg="add mod">
          <ac:chgData name="Comyn, Libby" userId="S::u2273409@live.warwick.ac.uk::4b0a7fec-7c4e-458b-a3f7-68fdc3b71777" providerId="AD" clId="Web-{1FDEACEF-8E4F-D3F9-08F8-598C86DE9071}" dt="2025-10-14T15:39:45.634" v="78"/>
          <ac:spMkLst>
            <pc:docMk/>
            <pc:sldMk cId="4054365707" sldId="403"/>
            <ac:spMk id="4" creationId="{91F1E3D7-C6AC-521D-226D-320D0CF5678A}"/>
          </ac:spMkLst>
        </pc:spChg>
        <pc:spChg chg="add mod ord">
          <ac:chgData name="Comyn, Libby" userId="S::u2273409@live.warwick.ac.uk::4b0a7fec-7c4e-458b-a3f7-68fdc3b71777" providerId="AD" clId="Web-{1FDEACEF-8E4F-D3F9-08F8-598C86DE9071}" dt="2025-10-14T15:40:17.201" v="86" actId="1076"/>
          <ac:spMkLst>
            <pc:docMk/>
            <pc:sldMk cId="4054365707" sldId="403"/>
            <ac:spMk id="17" creationId="{650B0466-A1F4-E482-1345-CF7BC29E8F25}"/>
          </ac:spMkLst>
        </pc:spChg>
        <pc:spChg chg="add mod ord">
          <ac:chgData name="Comyn, Libby" userId="S::u2273409@live.warwick.ac.uk::4b0a7fec-7c4e-458b-a3f7-68fdc3b71777" providerId="AD" clId="Web-{1FDEACEF-8E4F-D3F9-08F8-598C86DE9071}" dt="2025-10-14T15:40:56.690" v="98" actId="1076"/>
          <ac:spMkLst>
            <pc:docMk/>
            <pc:sldMk cId="4054365707" sldId="403"/>
            <ac:spMk id="22" creationId="{2387B50F-198B-AEBE-95DA-E04B7FBFEEC7}"/>
          </ac:spMkLst>
        </pc:spChg>
        <pc:spChg chg="add mod ord">
          <ac:chgData name="Comyn, Libby" userId="S::u2273409@live.warwick.ac.uk::4b0a7fec-7c4e-458b-a3f7-68fdc3b71777" providerId="AD" clId="Web-{1FDEACEF-8E4F-D3F9-08F8-598C86DE9071}" dt="2025-10-14T15:39:45.634" v="78"/>
          <ac:spMkLst>
            <pc:docMk/>
            <pc:sldMk cId="4054365707" sldId="403"/>
            <ac:spMk id="24" creationId="{2F397AFE-2578-C48F-BB01-1BC90BEB5901}"/>
          </ac:spMkLst>
        </pc:spChg>
        <pc:picChg chg="mod ord modCrop">
          <ac:chgData name="Comyn, Libby" userId="S::u2273409@live.warwick.ac.uk::4b0a7fec-7c4e-458b-a3f7-68fdc3b71777" providerId="AD" clId="Web-{1FDEACEF-8E4F-D3F9-08F8-598C86DE9071}" dt="2025-10-14T15:39:45.634" v="78"/>
          <ac:picMkLst>
            <pc:docMk/>
            <pc:sldMk cId="4054365707" sldId="403"/>
            <ac:picMk id="15" creationId="{43181563-557C-4A7D-485F-6EFBB39C7D32}"/>
          </ac:picMkLst>
        </pc:picChg>
      </pc:sldChg>
      <pc:sldChg chg="delSp modSp">
        <pc:chgData name="Comyn, Libby" userId="S::u2273409@live.warwick.ac.uk::4b0a7fec-7c4e-458b-a3f7-68fdc3b71777" providerId="AD" clId="Web-{1FDEACEF-8E4F-D3F9-08F8-598C86DE9071}" dt="2025-10-14T15:29:01.418" v="3" actId="14100"/>
        <pc:sldMkLst>
          <pc:docMk/>
          <pc:sldMk cId="3283807035" sldId="404"/>
        </pc:sldMkLst>
        <pc:spChg chg="mod">
          <ac:chgData name="Comyn, Libby" userId="S::u2273409@live.warwick.ac.uk::4b0a7fec-7c4e-458b-a3f7-68fdc3b71777" providerId="AD" clId="Web-{1FDEACEF-8E4F-D3F9-08F8-598C86DE9071}" dt="2025-10-14T15:29:01.418" v="3" actId="14100"/>
          <ac:spMkLst>
            <pc:docMk/>
            <pc:sldMk cId="3283807035" sldId="404"/>
            <ac:spMk id="14" creationId="{747B4393-8620-7DEF-0E3D-F0C92AC456E7}"/>
          </ac:spMkLst>
        </pc:spChg>
      </pc:sldChg>
      <pc:sldChg chg="addSp delSp modSp new del mod modClrScheme chgLayout">
        <pc:chgData name="Comyn, Libby" userId="S::u2273409@live.warwick.ac.uk::4b0a7fec-7c4e-458b-a3f7-68fdc3b71777" providerId="AD" clId="Web-{1FDEACEF-8E4F-D3F9-08F8-598C86DE9071}" dt="2025-10-14T15:33:15.309" v="23"/>
        <pc:sldMkLst>
          <pc:docMk/>
          <pc:sldMk cId="599638753" sldId="409"/>
        </pc:sldMkLst>
      </pc:sldChg>
      <pc:sldChg chg="add replId">
        <pc:chgData name="Comyn, Libby" userId="S::u2273409@live.warwick.ac.uk::4b0a7fec-7c4e-458b-a3f7-68fdc3b71777" providerId="AD" clId="Web-{1FDEACEF-8E4F-D3F9-08F8-598C86DE9071}" dt="2025-10-14T15:33:08.121" v="21"/>
        <pc:sldMkLst>
          <pc:docMk/>
          <pc:sldMk cId="666657725" sldId="410"/>
        </pc:sldMkLst>
      </pc:sldChg>
    </pc:docChg>
  </pc:docChgLst>
  <pc:docChgLst>
    <pc:chgData name="Barrett, Suzi" userId="87989554-1a1c-4772-9128-5d1bb43c637b" providerId="ADAL" clId="{B7D40496-AA01-48DE-AFB7-6DE4D3BD2894}"/>
    <pc:docChg chg="addSld delSld modSld sldOrd">
      <pc:chgData name="Barrett, Suzi" userId="87989554-1a1c-4772-9128-5d1bb43c637b" providerId="ADAL" clId="{B7D40496-AA01-48DE-AFB7-6DE4D3BD2894}" dt="2025-10-20T10:01:45.291" v="3" actId="2696"/>
      <pc:docMkLst>
        <pc:docMk/>
      </pc:docMkLst>
      <pc:sldChg chg="ord">
        <pc:chgData name="Barrett, Suzi" userId="87989554-1a1c-4772-9128-5d1bb43c637b" providerId="ADAL" clId="{B7D40496-AA01-48DE-AFB7-6DE4D3BD2894}" dt="2025-10-20T08:07:08.230" v="1"/>
        <pc:sldMkLst>
          <pc:docMk/>
          <pc:sldMk cId="853853158" sldId="385"/>
        </pc:sldMkLst>
      </pc:sldChg>
      <pc:sldChg chg="add del">
        <pc:chgData name="Barrett, Suzi" userId="87989554-1a1c-4772-9128-5d1bb43c637b" providerId="ADAL" clId="{B7D40496-AA01-48DE-AFB7-6DE4D3BD2894}" dt="2025-10-20T10:01:45.291" v="3" actId="2696"/>
        <pc:sldMkLst>
          <pc:docMk/>
          <pc:sldMk cId="2930039236" sldId="412"/>
        </pc:sldMkLst>
      </pc:sldChg>
    </pc:docChg>
  </pc:docChgLst>
  <pc:docChgLst>
    <pc:chgData name="Comyn, Libby" userId="S::u2273409@live.warwick.ac.uk::4b0a7fec-7c4e-458b-a3f7-68fdc3b71777" providerId="AD" clId="Web-{F844F6FC-4C1C-C4EB-C231-1A423B3BF93C}"/>
    <pc:docChg chg="delSld modSld">
      <pc:chgData name="Comyn, Libby" userId="S::u2273409@live.warwick.ac.uk::4b0a7fec-7c4e-458b-a3f7-68fdc3b71777" providerId="AD" clId="Web-{F844F6FC-4C1C-C4EB-C231-1A423B3BF93C}" dt="2025-10-20T10:31:34.290" v="318"/>
      <pc:docMkLst>
        <pc:docMk/>
      </pc:docMkLst>
      <pc:sldChg chg="modSp">
        <pc:chgData name="Comyn, Libby" userId="S::u2273409@live.warwick.ac.uk::4b0a7fec-7c4e-458b-a3f7-68fdc3b71777" providerId="AD" clId="Web-{F844F6FC-4C1C-C4EB-C231-1A423B3BF93C}" dt="2025-10-20T10:02:44.817" v="20" actId="20577"/>
        <pc:sldMkLst>
          <pc:docMk/>
          <pc:sldMk cId="1171850627" sldId="340"/>
        </pc:sldMkLst>
        <pc:spChg chg="mod">
          <ac:chgData name="Comyn, Libby" userId="S::u2273409@live.warwick.ac.uk::4b0a7fec-7c4e-458b-a3f7-68fdc3b71777" providerId="AD" clId="Web-{F844F6FC-4C1C-C4EB-C231-1A423B3BF93C}" dt="2025-10-20T10:02:44.817" v="20" actId="20577"/>
          <ac:spMkLst>
            <pc:docMk/>
            <pc:sldMk cId="1171850627" sldId="340"/>
            <ac:spMk id="2" creationId="{381AFB55-4D03-7127-A9A2-90423D66D594}"/>
          </ac:spMkLst>
        </pc:spChg>
      </pc:sldChg>
      <pc:sldChg chg="del">
        <pc:chgData name="Comyn, Libby" userId="S::u2273409@live.warwick.ac.uk::4b0a7fec-7c4e-458b-a3f7-68fdc3b71777" providerId="AD" clId="Web-{F844F6FC-4C1C-C4EB-C231-1A423B3BF93C}" dt="2025-10-20T10:31:34.290" v="318"/>
        <pc:sldMkLst>
          <pc:docMk/>
          <pc:sldMk cId="3283807035" sldId="404"/>
        </pc:sldMkLst>
      </pc:sldChg>
      <pc:sldChg chg="modSp">
        <pc:chgData name="Comyn, Libby" userId="S::u2273409@live.warwick.ac.uk::4b0a7fec-7c4e-458b-a3f7-68fdc3b71777" providerId="AD" clId="Web-{F844F6FC-4C1C-C4EB-C231-1A423B3BF93C}" dt="2025-10-20T10:14:11.784" v="317" actId="20577"/>
        <pc:sldMkLst>
          <pc:docMk/>
          <pc:sldMk cId="2114793698" sldId="407"/>
        </pc:sldMkLst>
        <pc:spChg chg="mod">
          <ac:chgData name="Comyn, Libby" userId="S::u2273409@live.warwick.ac.uk::4b0a7fec-7c4e-458b-a3f7-68fdc3b71777" providerId="AD" clId="Web-{F844F6FC-4C1C-C4EB-C231-1A423B3BF93C}" dt="2025-10-20T10:08:41.791" v="137" actId="14100"/>
          <ac:spMkLst>
            <pc:docMk/>
            <pc:sldMk cId="2114793698" sldId="407"/>
            <ac:spMk id="8" creationId="{13C2B43D-EA7B-C843-150A-5C31D368BBD8}"/>
          </ac:spMkLst>
        </pc:spChg>
        <pc:spChg chg="mod">
          <ac:chgData name="Comyn, Libby" userId="S::u2273409@live.warwick.ac.uk::4b0a7fec-7c4e-458b-a3f7-68fdc3b71777" providerId="AD" clId="Web-{F844F6FC-4C1C-C4EB-C231-1A423B3BF93C}" dt="2025-10-20T10:14:11.784" v="317" actId="20577"/>
          <ac:spMkLst>
            <pc:docMk/>
            <pc:sldMk cId="2114793698" sldId="407"/>
            <ac:spMk id="11" creationId="{6A02DD8D-F28F-2AF3-7D8D-06F8EAF7CDAF}"/>
          </ac:spMkLst>
        </pc:spChg>
        <pc:graphicFrameChg chg="mod modGraphic">
          <ac:chgData name="Comyn, Libby" userId="S::u2273409@live.warwick.ac.uk::4b0a7fec-7c4e-458b-a3f7-68fdc3b71777" providerId="AD" clId="Web-{F844F6FC-4C1C-C4EB-C231-1A423B3BF93C}" dt="2025-10-20T10:12:30.636" v="252"/>
          <ac:graphicFrameMkLst>
            <pc:docMk/>
            <pc:sldMk cId="2114793698" sldId="407"/>
            <ac:graphicFrameMk id="10" creationId="{925A5F16-7197-42A0-81D8-CCEBEF75F936}"/>
          </ac:graphicFrameMkLst>
        </pc:graphicFrameChg>
      </pc:sldChg>
    </pc:docChg>
  </pc:docChgLst>
  <pc:docChgLst>
    <pc:chgData name="Comyn, Libby" userId="S::u2273409@live.warwick.ac.uk::4b0a7fec-7c4e-458b-a3f7-68fdc3b71777" providerId="AD" clId="Web-{9CC67F6E-0D79-ADBF-D2AF-E14E1552E959}"/>
    <pc:docChg chg="addSld delSld modSld">
      <pc:chgData name="Comyn, Libby" userId="S::u2273409@live.warwick.ac.uk::4b0a7fec-7c4e-458b-a3f7-68fdc3b71777" providerId="AD" clId="Web-{9CC67F6E-0D79-ADBF-D2AF-E14E1552E959}" dt="2025-10-20T08:15:41.989" v="133" actId="20577"/>
      <pc:docMkLst>
        <pc:docMk/>
      </pc:docMkLst>
      <pc:sldChg chg="del">
        <pc:chgData name="Comyn, Libby" userId="S::u2273409@live.warwick.ac.uk::4b0a7fec-7c4e-458b-a3f7-68fdc3b71777" providerId="AD" clId="Web-{9CC67F6E-0D79-ADBF-D2AF-E14E1552E959}" dt="2025-10-20T08:11:25.313" v="90"/>
        <pc:sldMkLst>
          <pc:docMk/>
          <pc:sldMk cId="780927275" sldId="396"/>
        </pc:sldMkLst>
      </pc:sldChg>
      <pc:sldChg chg="addSp delSp modSp new mod modClrScheme chgLayout">
        <pc:chgData name="Comyn, Libby" userId="S::u2273409@live.warwick.ac.uk::4b0a7fec-7c4e-458b-a3f7-68fdc3b71777" providerId="AD" clId="Web-{9CC67F6E-0D79-ADBF-D2AF-E14E1552E959}" dt="2025-10-20T08:15:41.989" v="133" actId="20577"/>
        <pc:sldMkLst>
          <pc:docMk/>
          <pc:sldMk cId="1991304316" sldId="411"/>
        </pc:sldMkLst>
        <pc:spChg chg="add del">
          <ac:chgData name="Comyn, Libby" userId="S::u2273409@live.warwick.ac.uk::4b0a7fec-7c4e-458b-a3f7-68fdc3b71777" providerId="AD" clId="Web-{9CC67F6E-0D79-ADBF-D2AF-E14E1552E959}" dt="2025-10-20T08:08:07.743" v="41"/>
          <ac:spMkLst>
            <pc:docMk/>
            <pc:sldMk cId="1991304316" sldId="411"/>
            <ac:spMk id="2" creationId="{A85BE07A-E9AF-5680-07EC-6B4B0CE0CC5A}"/>
          </ac:spMkLst>
        </pc:spChg>
        <pc:spChg chg="add del">
          <ac:chgData name="Comyn, Libby" userId="S::u2273409@live.warwick.ac.uk::4b0a7fec-7c4e-458b-a3f7-68fdc3b71777" providerId="AD" clId="Web-{9CC67F6E-0D79-ADBF-D2AF-E14E1552E959}" dt="2025-10-20T08:08:06.837" v="38"/>
          <ac:spMkLst>
            <pc:docMk/>
            <pc:sldMk cId="1991304316" sldId="411"/>
            <ac:spMk id="3" creationId="{00DB3C7C-6453-5315-0029-8AD53DD91D50}"/>
          </ac:spMkLst>
        </pc:spChg>
        <pc:spChg chg="add del">
          <ac:chgData name="Comyn, Libby" userId="S::u2273409@live.warwick.ac.uk::4b0a7fec-7c4e-458b-a3f7-68fdc3b71777" providerId="AD" clId="Web-{9CC67F6E-0D79-ADBF-D2AF-E14E1552E959}" dt="2025-10-20T08:08:07.743" v="41"/>
          <ac:spMkLst>
            <pc:docMk/>
            <pc:sldMk cId="1991304316" sldId="411"/>
            <ac:spMk id="4" creationId="{8320296F-AF61-C2B8-BF3C-680DFBF07C75}"/>
          </ac:spMkLst>
        </pc:spChg>
        <pc:spChg chg="add del">
          <ac:chgData name="Comyn, Libby" userId="S::u2273409@live.warwick.ac.uk::4b0a7fec-7c4e-458b-a3f7-68fdc3b71777" providerId="AD" clId="Web-{9CC67F6E-0D79-ADBF-D2AF-E14E1552E959}" dt="2025-10-20T08:08:07.743" v="41"/>
          <ac:spMkLst>
            <pc:docMk/>
            <pc:sldMk cId="1991304316" sldId="411"/>
            <ac:spMk id="5" creationId="{6A58D741-2204-3994-246B-49FA30FB86CC}"/>
          </ac:spMkLst>
        </pc:spChg>
        <pc:spChg chg="del">
          <ac:chgData name="Comyn, Libby" userId="S::u2273409@live.warwick.ac.uk::4b0a7fec-7c4e-458b-a3f7-68fdc3b71777" providerId="AD" clId="Web-{9CC67F6E-0D79-ADBF-D2AF-E14E1552E959}" dt="2025-10-20T08:07:55.118" v="21"/>
          <ac:spMkLst>
            <pc:docMk/>
            <pc:sldMk cId="1991304316" sldId="411"/>
            <ac:spMk id="6" creationId="{C9EB8EAC-3E25-ECA1-AC4E-C568253D101E}"/>
          </ac:spMkLst>
        </pc:spChg>
        <pc:spChg chg="add del">
          <ac:chgData name="Comyn, Libby" userId="S::u2273409@live.warwick.ac.uk::4b0a7fec-7c4e-458b-a3f7-68fdc3b71777" providerId="AD" clId="Web-{9CC67F6E-0D79-ADBF-D2AF-E14E1552E959}" dt="2025-10-20T08:08:07.743" v="41"/>
          <ac:spMkLst>
            <pc:docMk/>
            <pc:sldMk cId="1991304316" sldId="411"/>
            <ac:spMk id="7" creationId="{CDBE24B9-EF91-93F7-2CED-0FF2E80BECE0}"/>
          </ac:spMkLst>
        </pc:spChg>
        <pc:spChg chg="add del">
          <ac:chgData name="Comyn, Libby" userId="S::u2273409@live.warwick.ac.uk::4b0a7fec-7c4e-458b-a3f7-68fdc3b71777" providerId="AD" clId="Web-{9CC67F6E-0D79-ADBF-D2AF-E14E1552E959}" dt="2025-10-20T08:08:06.837" v="38"/>
          <ac:spMkLst>
            <pc:docMk/>
            <pc:sldMk cId="1991304316" sldId="411"/>
            <ac:spMk id="8" creationId="{9AA4EFC1-648C-0C33-422E-C9299F9E5E4B}"/>
          </ac:spMkLst>
        </pc:spChg>
        <pc:spChg chg="add del">
          <ac:chgData name="Comyn, Libby" userId="S::u2273409@live.warwick.ac.uk::4b0a7fec-7c4e-458b-a3f7-68fdc3b71777" providerId="AD" clId="Web-{9CC67F6E-0D79-ADBF-D2AF-E14E1552E959}" dt="2025-10-20T08:08:06.837" v="38"/>
          <ac:spMkLst>
            <pc:docMk/>
            <pc:sldMk cId="1991304316" sldId="411"/>
            <ac:spMk id="9" creationId="{A56CF562-BDC4-18FE-673B-33614759F9A9}"/>
          </ac:spMkLst>
        </pc:spChg>
        <pc:spChg chg="add del">
          <ac:chgData name="Comyn, Libby" userId="S::u2273409@live.warwick.ac.uk::4b0a7fec-7c4e-458b-a3f7-68fdc3b71777" providerId="AD" clId="Web-{9CC67F6E-0D79-ADBF-D2AF-E14E1552E959}" dt="2025-10-20T08:08:07.743" v="41"/>
          <ac:spMkLst>
            <pc:docMk/>
            <pc:sldMk cId="1991304316" sldId="411"/>
            <ac:spMk id="10" creationId="{247FAC94-70F3-D14B-A640-5AD5C912508B}"/>
          </ac:spMkLst>
        </pc:spChg>
        <pc:spChg chg="add del">
          <ac:chgData name="Comyn, Libby" userId="S::u2273409@live.warwick.ac.uk::4b0a7fec-7c4e-458b-a3f7-68fdc3b71777" providerId="AD" clId="Web-{9CC67F6E-0D79-ADBF-D2AF-E14E1552E959}" dt="2025-10-20T08:08:07.743" v="41"/>
          <ac:spMkLst>
            <pc:docMk/>
            <pc:sldMk cId="1991304316" sldId="411"/>
            <ac:spMk id="11" creationId="{786786CE-1E89-DE0C-708C-C4AD577AEF38}"/>
          </ac:spMkLst>
        </pc:spChg>
        <pc:spChg chg="add del">
          <ac:chgData name="Comyn, Libby" userId="S::u2273409@live.warwick.ac.uk::4b0a7fec-7c4e-458b-a3f7-68fdc3b71777" providerId="AD" clId="Web-{9CC67F6E-0D79-ADBF-D2AF-E14E1552E959}" dt="2025-10-20T08:08:07.743" v="41"/>
          <ac:spMkLst>
            <pc:docMk/>
            <pc:sldMk cId="1991304316" sldId="411"/>
            <ac:spMk id="13" creationId="{D7FB72D6-AC5B-736F-4279-7556CABDFB85}"/>
          </ac:spMkLst>
        </pc:spChg>
        <pc:spChg chg="add">
          <ac:chgData name="Comyn, Libby" userId="S::u2273409@live.warwick.ac.uk::4b0a7fec-7c4e-458b-a3f7-68fdc3b71777" providerId="AD" clId="Web-{9CC67F6E-0D79-ADBF-D2AF-E14E1552E959}" dt="2025-10-20T08:07:57.102" v="22"/>
          <ac:spMkLst>
            <pc:docMk/>
            <pc:sldMk cId="1991304316" sldId="411"/>
            <ac:spMk id="14" creationId="{C9121B51-4D4D-C4E4-8DAF-8CDC025DD767}"/>
          </ac:spMkLst>
        </pc:spChg>
        <pc:spChg chg="mod modVis">
          <ac:chgData name="Comyn, Libby" userId="S::u2273409@live.warwick.ac.uk::4b0a7fec-7c4e-458b-a3f7-68fdc3b71777" providerId="AD" clId="Web-{9CC67F6E-0D79-ADBF-D2AF-E14E1552E959}" dt="2025-10-20T08:11:56.282" v="91"/>
          <ac:spMkLst>
            <pc:docMk/>
            <pc:sldMk cId="1991304316" sldId="411"/>
            <ac:spMk id="15" creationId="{C1DE2FA1-EAB6-4C82-0A6B-8A6CF0490C26}"/>
          </ac:spMkLst>
        </pc:spChg>
        <pc:spChg chg="add del mod">
          <ac:chgData name="Comyn, Libby" userId="S::u2273409@live.warwick.ac.uk::4b0a7fec-7c4e-458b-a3f7-68fdc3b71777" providerId="AD" clId="Web-{9CC67F6E-0D79-ADBF-D2AF-E14E1552E959}" dt="2025-10-20T08:07:23.772" v="2"/>
          <ac:spMkLst>
            <pc:docMk/>
            <pc:sldMk cId="1991304316" sldId="411"/>
            <ac:spMk id="26" creationId="{538FEEA3-98B3-08FC-699A-F8844AA25370}"/>
          </ac:spMkLst>
        </pc:spChg>
        <pc:spChg chg="add del mod">
          <ac:chgData name="Comyn, Libby" userId="S::u2273409@live.warwick.ac.uk::4b0a7fec-7c4e-458b-a3f7-68fdc3b71777" providerId="AD" clId="Web-{9CC67F6E-0D79-ADBF-D2AF-E14E1552E959}" dt="2025-10-20T08:07:23.772" v="2"/>
          <ac:spMkLst>
            <pc:docMk/>
            <pc:sldMk cId="1991304316" sldId="411"/>
            <ac:spMk id="30" creationId="{D1F28033-1734-D02C-1AA6-1AECBD779AEF}"/>
          </ac:spMkLst>
        </pc:spChg>
        <pc:spChg chg="add del mod">
          <ac:chgData name="Comyn, Libby" userId="S::u2273409@live.warwick.ac.uk::4b0a7fec-7c4e-458b-a3f7-68fdc3b71777" providerId="AD" clId="Web-{9CC67F6E-0D79-ADBF-D2AF-E14E1552E959}" dt="2025-10-20T08:07:25.960" v="4"/>
          <ac:spMkLst>
            <pc:docMk/>
            <pc:sldMk cId="1991304316" sldId="411"/>
            <ac:spMk id="33" creationId="{C68748E1-4420-4CE5-1D1C-0B092858CA27}"/>
          </ac:spMkLst>
        </pc:spChg>
        <pc:spChg chg="add del mod">
          <ac:chgData name="Comyn, Libby" userId="S::u2273409@live.warwick.ac.uk::4b0a7fec-7c4e-458b-a3f7-68fdc3b71777" providerId="AD" clId="Web-{9CC67F6E-0D79-ADBF-D2AF-E14E1552E959}" dt="2025-10-20T08:07:25.960" v="4"/>
          <ac:spMkLst>
            <pc:docMk/>
            <pc:sldMk cId="1991304316" sldId="411"/>
            <ac:spMk id="35" creationId="{83CB5E61-C259-0D57-4687-AE22AEE6A247}"/>
          </ac:spMkLst>
        </pc:spChg>
        <pc:spChg chg="add del mod">
          <ac:chgData name="Comyn, Libby" userId="S::u2273409@live.warwick.ac.uk::4b0a7fec-7c4e-458b-a3f7-68fdc3b71777" providerId="AD" clId="Web-{9CC67F6E-0D79-ADBF-D2AF-E14E1552E959}" dt="2025-10-20T08:07:26.976" v="6"/>
          <ac:spMkLst>
            <pc:docMk/>
            <pc:sldMk cId="1991304316" sldId="411"/>
            <ac:spMk id="38" creationId="{97F5BE30-10DF-190B-C234-B36953E38BC6}"/>
          </ac:spMkLst>
        </pc:spChg>
        <pc:spChg chg="add del mod">
          <ac:chgData name="Comyn, Libby" userId="S::u2273409@live.warwick.ac.uk::4b0a7fec-7c4e-458b-a3f7-68fdc3b71777" providerId="AD" clId="Web-{9CC67F6E-0D79-ADBF-D2AF-E14E1552E959}" dt="2025-10-20T08:07:26.976" v="6"/>
          <ac:spMkLst>
            <pc:docMk/>
            <pc:sldMk cId="1991304316" sldId="411"/>
            <ac:spMk id="39" creationId="{B584E70E-E510-F315-09D3-B9A6D5020F2A}"/>
          </ac:spMkLst>
        </pc:spChg>
        <pc:spChg chg="add del mod">
          <ac:chgData name="Comyn, Libby" userId="S::u2273409@live.warwick.ac.uk::4b0a7fec-7c4e-458b-a3f7-68fdc3b71777" providerId="AD" clId="Web-{9CC67F6E-0D79-ADBF-D2AF-E14E1552E959}" dt="2025-10-20T08:07:27.398" v="8"/>
          <ac:spMkLst>
            <pc:docMk/>
            <pc:sldMk cId="1991304316" sldId="411"/>
            <ac:spMk id="42" creationId="{C68748E1-4420-4CE5-1D1C-0B092858CA27}"/>
          </ac:spMkLst>
        </pc:spChg>
        <pc:spChg chg="add del mod">
          <ac:chgData name="Comyn, Libby" userId="S::u2273409@live.warwick.ac.uk::4b0a7fec-7c4e-458b-a3f7-68fdc3b71777" providerId="AD" clId="Web-{9CC67F6E-0D79-ADBF-D2AF-E14E1552E959}" dt="2025-10-20T08:07:27.398" v="8"/>
          <ac:spMkLst>
            <pc:docMk/>
            <pc:sldMk cId="1991304316" sldId="411"/>
            <ac:spMk id="44" creationId="{83CB5E61-C259-0D57-4687-AE22AEE6A247}"/>
          </ac:spMkLst>
        </pc:spChg>
        <pc:spChg chg="add del mod">
          <ac:chgData name="Comyn, Libby" userId="S::u2273409@live.warwick.ac.uk::4b0a7fec-7c4e-458b-a3f7-68fdc3b71777" providerId="AD" clId="Web-{9CC67F6E-0D79-ADBF-D2AF-E14E1552E959}" dt="2025-10-20T08:07:29.241" v="10"/>
          <ac:spMkLst>
            <pc:docMk/>
            <pc:sldMk cId="1991304316" sldId="411"/>
            <ac:spMk id="46" creationId="{B4F227AA-7C4F-4474-F294-BEF4BA457AA8}"/>
          </ac:spMkLst>
        </pc:spChg>
        <pc:spChg chg="add del mod">
          <ac:chgData name="Comyn, Libby" userId="S::u2273409@live.warwick.ac.uk::4b0a7fec-7c4e-458b-a3f7-68fdc3b71777" providerId="AD" clId="Web-{9CC67F6E-0D79-ADBF-D2AF-E14E1552E959}" dt="2025-10-20T08:07:29.241" v="10"/>
          <ac:spMkLst>
            <pc:docMk/>
            <pc:sldMk cId="1991304316" sldId="411"/>
            <ac:spMk id="47" creationId="{7BED22EF-EC4D-6B4A-7254-9221DFAE3B02}"/>
          </ac:spMkLst>
        </pc:spChg>
        <pc:spChg chg="add del mod">
          <ac:chgData name="Comyn, Libby" userId="S::u2273409@live.warwick.ac.uk::4b0a7fec-7c4e-458b-a3f7-68fdc3b71777" providerId="AD" clId="Web-{9CC67F6E-0D79-ADBF-D2AF-E14E1552E959}" dt="2025-10-20T08:07:29.241" v="10"/>
          <ac:spMkLst>
            <pc:docMk/>
            <pc:sldMk cId="1991304316" sldId="411"/>
            <ac:spMk id="51" creationId="{D1F28033-1734-D02C-1AA6-1AECBD779AEF}"/>
          </ac:spMkLst>
        </pc:spChg>
        <pc:spChg chg="add del mod">
          <ac:chgData name="Comyn, Libby" userId="S::u2273409@live.warwick.ac.uk::4b0a7fec-7c4e-458b-a3f7-68fdc3b71777" providerId="AD" clId="Web-{9CC67F6E-0D79-ADBF-D2AF-E14E1552E959}" dt="2025-10-20T08:07:30.007" v="12"/>
          <ac:spMkLst>
            <pc:docMk/>
            <pc:sldMk cId="1991304316" sldId="411"/>
            <ac:spMk id="53" creationId="{DB32A219-8322-7970-C8D6-9DE9F91FA002}"/>
          </ac:spMkLst>
        </pc:spChg>
        <pc:spChg chg="add del mod">
          <ac:chgData name="Comyn, Libby" userId="S::u2273409@live.warwick.ac.uk::4b0a7fec-7c4e-458b-a3f7-68fdc3b71777" providerId="AD" clId="Web-{9CC67F6E-0D79-ADBF-D2AF-E14E1552E959}" dt="2025-10-20T08:07:42.039" v="14"/>
          <ac:spMkLst>
            <pc:docMk/>
            <pc:sldMk cId="1991304316" sldId="411"/>
            <ac:spMk id="55" creationId="{0146D754-38F8-43D3-C16C-5D28541D8C0E}"/>
          </ac:spMkLst>
        </pc:spChg>
        <pc:spChg chg="add del mod">
          <ac:chgData name="Comyn, Libby" userId="S::u2273409@live.warwick.ac.uk::4b0a7fec-7c4e-458b-a3f7-68fdc3b71777" providerId="AD" clId="Web-{9CC67F6E-0D79-ADBF-D2AF-E14E1552E959}" dt="2025-10-20T08:07:42.039" v="14"/>
          <ac:spMkLst>
            <pc:docMk/>
            <pc:sldMk cId="1991304316" sldId="411"/>
            <ac:spMk id="57" creationId="{F959B7F0-BA82-E465-41F3-0C05386440D2}"/>
          </ac:spMkLst>
        </pc:spChg>
        <pc:spChg chg="add del mod">
          <ac:chgData name="Comyn, Libby" userId="S::u2273409@live.warwick.ac.uk::4b0a7fec-7c4e-458b-a3f7-68fdc3b71777" providerId="AD" clId="Web-{9CC67F6E-0D79-ADBF-D2AF-E14E1552E959}" dt="2025-10-20T08:07:50.430" v="16"/>
          <ac:spMkLst>
            <pc:docMk/>
            <pc:sldMk cId="1991304316" sldId="411"/>
            <ac:spMk id="60" creationId="{B4F227AA-7C4F-4474-F294-BEF4BA457AA8}"/>
          </ac:spMkLst>
        </pc:spChg>
        <pc:spChg chg="add del mod">
          <ac:chgData name="Comyn, Libby" userId="S::u2273409@live.warwick.ac.uk::4b0a7fec-7c4e-458b-a3f7-68fdc3b71777" providerId="AD" clId="Web-{9CC67F6E-0D79-ADBF-D2AF-E14E1552E959}" dt="2025-10-20T08:07:50.430" v="16"/>
          <ac:spMkLst>
            <pc:docMk/>
            <pc:sldMk cId="1991304316" sldId="411"/>
            <ac:spMk id="61" creationId="{7BED22EF-EC4D-6B4A-7254-9221DFAE3B02}"/>
          </ac:spMkLst>
        </pc:spChg>
        <pc:spChg chg="add del mod">
          <ac:chgData name="Comyn, Libby" userId="S::u2273409@live.warwick.ac.uk::4b0a7fec-7c4e-458b-a3f7-68fdc3b71777" providerId="AD" clId="Web-{9CC67F6E-0D79-ADBF-D2AF-E14E1552E959}" dt="2025-10-20T08:07:50.430" v="16"/>
          <ac:spMkLst>
            <pc:docMk/>
            <pc:sldMk cId="1991304316" sldId="411"/>
            <ac:spMk id="65" creationId="{D1F28033-1734-D02C-1AA6-1AECBD779AEF}"/>
          </ac:spMkLst>
        </pc:spChg>
        <pc:spChg chg="add del mod">
          <ac:chgData name="Comyn, Libby" userId="S::u2273409@live.warwick.ac.uk::4b0a7fec-7c4e-458b-a3f7-68fdc3b71777" providerId="AD" clId="Web-{9CC67F6E-0D79-ADBF-D2AF-E14E1552E959}" dt="2025-10-20T08:07:51.914" v="18"/>
          <ac:spMkLst>
            <pc:docMk/>
            <pc:sldMk cId="1991304316" sldId="411"/>
            <ac:spMk id="67" creationId="{F52793A6-1B57-3C4A-61B4-82CF77112B96}"/>
          </ac:spMkLst>
        </pc:spChg>
        <pc:spChg chg="add del mod">
          <ac:chgData name="Comyn, Libby" userId="S::u2273409@live.warwick.ac.uk::4b0a7fec-7c4e-458b-a3f7-68fdc3b71777" providerId="AD" clId="Web-{9CC67F6E-0D79-ADBF-D2AF-E14E1552E959}" dt="2025-10-20T08:07:51.914" v="18"/>
          <ac:spMkLst>
            <pc:docMk/>
            <pc:sldMk cId="1991304316" sldId="411"/>
            <ac:spMk id="68" creationId="{3953BF5A-8F52-7D5C-8670-846619CD9A9F}"/>
          </ac:spMkLst>
        </pc:spChg>
        <pc:spChg chg="add mod">
          <ac:chgData name="Comyn, Libby" userId="S::u2273409@live.warwick.ac.uk::4b0a7fec-7c4e-458b-a3f7-68fdc3b71777" providerId="AD" clId="Web-{9CC67F6E-0D79-ADBF-D2AF-E14E1552E959}" dt="2025-10-20T08:07:51.930" v="19"/>
          <ac:spMkLst>
            <pc:docMk/>
            <pc:sldMk cId="1991304316" sldId="411"/>
            <ac:spMk id="71" creationId="{8EADA5D1-58CB-75BF-43EA-047ECDFFE697}"/>
          </ac:spMkLst>
        </pc:spChg>
        <pc:spChg chg="add del mod">
          <ac:chgData name="Comyn, Libby" userId="S::u2273409@live.warwick.ac.uk::4b0a7fec-7c4e-458b-a3f7-68fdc3b71777" providerId="AD" clId="Web-{9CC67F6E-0D79-ADBF-D2AF-E14E1552E959}" dt="2025-10-20T08:07:55.102" v="20"/>
          <ac:spMkLst>
            <pc:docMk/>
            <pc:sldMk cId="1991304316" sldId="411"/>
            <ac:spMk id="72" creationId="{8400FB28-7BB4-341B-29DE-97EDC7D3A722}"/>
          </ac:spMkLst>
        </pc:spChg>
        <pc:spChg chg="add del mod">
          <ac:chgData name="Comyn, Libby" userId="S::u2273409@live.warwick.ac.uk::4b0a7fec-7c4e-458b-a3f7-68fdc3b71777" providerId="AD" clId="Web-{9CC67F6E-0D79-ADBF-D2AF-E14E1552E959}" dt="2025-10-20T08:07:55.102" v="20"/>
          <ac:spMkLst>
            <pc:docMk/>
            <pc:sldMk cId="1991304316" sldId="411"/>
            <ac:spMk id="74" creationId="{C32AD355-BE0E-EDEE-C84A-B3174D30B652}"/>
          </ac:spMkLst>
        </pc:spChg>
        <pc:spChg chg="add del mod">
          <ac:chgData name="Comyn, Libby" userId="S::u2273409@live.warwick.ac.uk::4b0a7fec-7c4e-458b-a3f7-68fdc3b71777" providerId="AD" clId="Web-{9CC67F6E-0D79-ADBF-D2AF-E14E1552E959}" dt="2025-10-20T08:07:57.555" v="24"/>
          <ac:spMkLst>
            <pc:docMk/>
            <pc:sldMk cId="1991304316" sldId="411"/>
            <ac:spMk id="79" creationId="{8EADA5D1-58CB-75BF-43EA-047ECDFFE697}"/>
          </ac:spMkLst>
        </pc:spChg>
        <pc:spChg chg="add del mod">
          <ac:chgData name="Comyn, Libby" userId="S::u2273409@live.warwick.ac.uk::4b0a7fec-7c4e-458b-a3f7-68fdc3b71777" providerId="AD" clId="Web-{9CC67F6E-0D79-ADBF-D2AF-E14E1552E959}" dt="2025-10-20T08:07:57.555" v="24"/>
          <ac:spMkLst>
            <pc:docMk/>
            <pc:sldMk cId="1991304316" sldId="411"/>
            <ac:spMk id="80" creationId="{8400FB28-7BB4-341B-29DE-97EDC7D3A722}"/>
          </ac:spMkLst>
        </pc:spChg>
        <pc:spChg chg="add del mod">
          <ac:chgData name="Comyn, Libby" userId="S::u2273409@live.warwick.ac.uk::4b0a7fec-7c4e-458b-a3f7-68fdc3b71777" providerId="AD" clId="Web-{9CC67F6E-0D79-ADBF-D2AF-E14E1552E959}" dt="2025-10-20T08:07:59.102" v="26"/>
          <ac:spMkLst>
            <pc:docMk/>
            <pc:sldMk cId="1991304316" sldId="411"/>
            <ac:spMk id="85" creationId="{3953BF5A-8F52-7D5C-8670-846619CD9A9F}"/>
          </ac:spMkLst>
        </pc:spChg>
        <pc:spChg chg="add del mod">
          <ac:chgData name="Comyn, Libby" userId="S::u2273409@live.warwick.ac.uk::4b0a7fec-7c4e-458b-a3f7-68fdc3b71777" providerId="AD" clId="Web-{9CC67F6E-0D79-ADBF-D2AF-E14E1552E959}" dt="2025-10-20T08:07:59.962" v="28"/>
          <ac:spMkLst>
            <pc:docMk/>
            <pc:sldMk cId="1991304316" sldId="411"/>
            <ac:spMk id="89" creationId="{A58358AF-2BBD-C1A7-409E-508613F28A96}"/>
          </ac:spMkLst>
        </pc:spChg>
        <pc:spChg chg="add del mod">
          <ac:chgData name="Comyn, Libby" userId="S::u2273409@live.warwick.ac.uk::4b0a7fec-7c4e-458b-a3f7-68fdc3b71777" providerId="AD" clId="Web-{9CC67F6E-0D79-ADBF-D2AF-E14E1552E959}" dt="2025-10-20T08:07:59.962" v="28"/>
          <ac:spMkLst>
            <pc:docMk/>
            <pc:sldMk cId="1991304316" sldId="411"/>
            <ac:spMk id="90" creationId="{A3BC593D-B9D6-4BA6-493C-73442D5904BD}"/>
          </ac:spMkLst>
        </pc:spChg>
        <pc:spChg chg="add del mod">
          <ac:chgData name="Comyn, Libby" userId="S::u2273409@live.warwick.ac.uk::4b0a7fec-7c4e-458b-a3f7-68fdc3b71777" providerId="AD" clId="Web-{9CC67F6E-0D79-ADBF-D2AF-E14E1552E959}" dt="2025-10-20T08:08:01.446" v="30"/>
          <ac:spMkLst>
            <pc:docMk/>
            <pc:sldMk cId="1991304316" sldId="411"/>
            <ac:spMk id="94" creationId="{336B77F3-3796-7B3E-996E-F9A40C251037}"/>
          </ac:spMkLst>
        </pc:spChg>
        <pc:spChg chg="add del mod">
          <ac:chgData name="Comyn, Libby" userId="S::u2273409@live.warwick.ac.uk::4b0a7fec-7c4e-458b-a3f7-68fdc3b71777" providerId="AD" clId="Web-{9CC67F6E-0D79-ADBF-D2AF-E14E1552E959}" dt="2025-10-20T08:08:01.446" v="30"/>
          <ac:spMkLst>
            <pc:docMk/>
            <pc:sldMk cId="1991304316" sldId="411"/>
            <ac:spMk id="96" creationId="{9D4CD49A-E9FD-7264-9559-1966936172AF}"/>
          </ac:spMkLst>
        </pc:spChg>
        <pc:spChg chg="add del mod">
          <ac:chgData name="Comyn, Libby" userId="S::u2273409@live.warwick.ac.uk::4b0a7fec-7c4e-458b-a3f7-68fdc3b71777" providerId="AD" clId="Web-{9CC67F6E-0D79-ADBF-D2AF-E14E1552E959}" dt="2025-10-20T08:08:03.274" v="32"/>
          <ac:spMkLst>
            <pc:docMk/>
            <pc:sldMk cId="1991304316" sldId="411"/>
            <ac:spMk id="98" creationId="{DB32A219-8322-7970-C8D6-9DE9F91FA002}"/>
          </ac:spMkLst>
        </pc:spChg>
        <pc:spChg chg="add del mod">
          <ac:chgData name="Comyn, Libby" userId="S::u2273409@live.warwick.ac.uk::4b0a7fec-7c4e-458b-a3f7-68fdc3b71777" providerId="AD" clId="Web-{9CC67F6E-0D79-ADBF-D2AF-E14E1552E959}" dt="2025-10-20T08:08:04.649" v="34"/>
          <ac:spMkLst>
            <pc:docMk/>
            <pc:sldMk cId="1991304316" sldId="411"/>
            <ac:spMk id="100" creationId="{B4F227AA-7C4F-4474-F294-BEF4BA457AA8}"/>
          </ac:spMkLst>
        </pc:spChg>
        <pc:spChg chg="add del mod">
          <ac:chgData name="Comyn, Libby" userId="S::u2273409@live.warwick.ac.uk::4b0a7fec-7c4e-458b-a3f7-68fdc3b71777" providerId="AD" clId="Web-{9CC67F6E-0D79-ADBF-D2AF-E14E1552E959}" dt="2025-10-20T08:08:04.649" v="34"/>
          <ac:spMkLst>
            <pc:docMk/>
            <pc:sldMk cId="1991304316" sldId="411"/>
            <ac:spMk id="103" creationId="{538FEEA3-98B3-08FC-699A-F8844AA25370}"/>
          </ac:spMkLst>
        </pc:spChg>
        <pc:spChg chg="add del mod">
          <ac:chgData name="Comyn, Libby" userId="S::u2273409@live.warwick.ac.uk::4b0a7fec-7c4e-458b-a3f7-68fdc3b71777" providerId="AD" clId="Web-{9CC67F6E-0D79-ADBF-D2AF-E14E1552E959}" dt="2025-10-20T08:08:04.649" v="34"/>
          <ac:spMkLst>
            <pc:docMk/>
            <pc:sldMk cId="1991304316" sldId="411"/>
            <ac:spMk id="105" creationId="{D1F28033-1734-D02C-1AA6-1AECBD779AEF}"/>
          </ac:spMkLst>
        </pc:spChg>
        <pc:spChg chg="add del mod">
          <ac:chgData name="Comyn, Libby" userId="S::u2273409@live.warwick.ac.uk::4b0a7fec-7c4e-458b-a3f7-68fdc3b71777" providerId="AD" clId="Web-{9CC67F6E-0D79-ADBF-D2AF-E14E1552E959}" dt="2025-10-20T08:08:05.978" v="36"/>
          <ac:spMkLst>
            <pc:docMk/>
            <pc:sldMk cId="1991304316" sldId="411"/>
            <ac:spMk id="108" creationId="{C68748E1-4420-4CE5-1D1C-0B092858CA27}"/>
          </ac:spMkLst>
        </pc:spChg>
        <pc:spChg chg="add del mod">
          <ac:chgData name="Comyn, Libby" userId="S::u2273409@live.warwick.ac.uk::4b0a7fec-7c4e-458b-a3f7-68fdc3b71777" providerId="AD" clId="Web-{9CC67F6E-0D79-ADBF-D2AF-E14E1552E959}" dt="2025-10-20T08:08:05.978" v="36"/>
          <ac:spMkLst>
            <pc:docMk/>
            <pc:sldMk cId="1991304316" sldId="411"/>
            <ac:spMk id="109" creationId="{F959B7F0-BA82-E465-41F3-0C05386440D2}"/>
          </ac:spMkLst>
        </pc:spChg>
        <pc:spChg chg="add del mod">
          <ac:chgData name="Comyn, Libby" userId="S::u2273409@live.warwick.ac.uk::4b0a7fec-7c4e-458b-a3f7-68fdc3b71777" providerId="AD" clId="Web-{9CC67F6E-0D79-ADBF-D2AF-E14E1552E959}" dt="2025-10-20T08:08:05.978" v="36"/>
          <ac:spMkLst>
            <pc:docMk/>
            <pc:sldMk cId="1991304316" sldId="411"/>
            <ac:spMk id="110" creationId="{83CB5E61-C259-0D57-4687-AE22AEE6A247}"/>
          </ac:spMkLst>
        </pc:spChg>
        <pc:spChg chg="add del mod">
          <ac:chgData name="Comyn, Libby" userId="S::u2273409@live.warwick.ac.uk::4b0a7fec-7c4e-458b-a3f7-68fdc3b71777" providerId="AD" clId="Web-{9CC67F6E-0D79-ADBF-D2AF-E14E1552E959}" dt="2025-10-20T08:08:06.837" v="38"/>
          <ac:spMkLst>
            <pc:docMk/>
            <pc:sldMk cId="1991304316" sldId="411"/>
            <ac:spMk id="112" creationId="{759E9A7A-C69F-BBF8-D781-2F001BAB0E45}"/>
          </ac:spMkLst>
        </pc:spChg>
        <pc:spChg chg="add del mod">
          <ac:chgData name="Comyn, Libby" userId="S::u2273409@live.warwick.ac.uk::4b0a7fec-7c4e-458b-a3f7-68fdc3b71777" providerId="AD" clId="Web-{9CC67F6E-0D79-ADBF-D2AF-E14E1552E959}" dt="2025-10-20T08:08:06.837" v="38"/>
          <ac:spMkLst>
            <pc:docMk/>
            <pc:sldMk cId="1991304316" sldId="411"/>
            <ac:spMk id="114" creationId="{B584E70E-E510-F315-09D3-B9A6D5020F2A}"/>
          </ac:spMkLst>
        </pc:spChg>
        <pc:spChg chg="add del mod">
          <ac:chgData name="Comyn, Libby" userId="S::u2273409@live.warwick.ac.uk::4b0a7fec-7c4e-458b-a3f7-68fdc3b71777" providerId="AD" clId="Web-{9CC67F6E-0D79-ADBF-D2AF-E14E1552E959}" dt="2025-10-20T08:08:07.728" v="40"/>
          <ac:spMkLst>
            <pc:docMk/>
            <pc:sldMk cId="1991304316" sldId="411"/>
            <ac:spMk id="117" creationId="{C68748E1-4420-4CE5-1D1C-0B092858CA27}"/>
          </ac:spMkLst>
        </pc:spChg>
        <pc:spChg chg="add del mod">
          <ac:chgData name="Comyn, Libby" userId="S::u2273409@live.warwick.ac.uk::4b0a7fec-7c4e-458b-a3f7-68fdc3b71777" providerId="AD" clId="Web-{9CC67F6E-0D79-ADBF-D2AF-E14E1552E959}" dt="2025-10-20T08:08:07.728" v="40"/>
          <ac:spMkLst>
            <pc:docMk/>
            <pc:sldMk cId="1991304316" sldId="411"/>
            <ac:spMk id="118" creationId="{F959B7F0-BA82-E465-41F3-0C05386440D2}"/>
          </ac:spMkLst>
        </pc:spChg>
        <pc:spChg chg="add del">
          <ac:chgData name="Comyn, Libby" userId="S::u2273409@live.warwick.ac.uk::4b0a7fec-7c4e-458b-a3f7-68fdc3b71777" providerId="AD" clId="Web-{9CC67F6E-0D79-ADBF-D2AF-E14E1552E959}" dt="2025-10-20T08:09:54.623" v="73"/>
          <ac:spMkLst>
            <pc:docMk/>
            <pc:sldMk cId="1991304316" sldId="411"/>
            <ac:spMk id="121" creationId="{B4F227AA-7C4F-4474-F294-BEF4BA457AA8}"/>
          </ac:spMkLst>
        </pc:spChg>
        <pc:spChg chg="mod ord">
          <ac:chgData name="Comyn, Libby" userId="S::u2273409@live.warwick.ac.uk::4b0a7fec-7c4e-458b-a3f7-68fdc3b71777" providerId="AD" clId="Web-{9CC67F6E-0D79-ADBF-D2AF-E14E1552E959}" dt="2025-10-20T08:15:41.989" v="133" actId="20577"/>
          <ac:spMkLst>
            <pc:docMk/>
            <pc:sldMk cId="1991304316" sldId="411"/>
            <ac:spMk id="122" creationId="{7BED22EF-EC4D-6B4A-7254-9221DFAE3B02}"/>
          </ac:spMkLst>
        </pc:spChg>
        <pc:spChg chg="add del">
          <ac:chgData name="Comyn, Libby" userId="S::u2273409@live.warwick.ac.uk::4b0a7fec-7c4e-458b-a3f7-68fdc3b71777" providerId="AD" clId="Web-{9CC67F6E-0D79-ADBF-D2AF-E14E1552E959}" dt="2025-10-20T08:09:54.623" v="73"/>
          <ac:spMkLst>
            <pc:docMk/>
            <pc:sldMk cId="1991304316" sldId="411"/>
            <ac:spMk id="123" creationId="{E43ADAD9-4EDB-4D1B-91AF-223813F93091}"/>
          </ac:spMkLst>
        </pc:spChg>
        <pc:spChg chg="add del mod ord">
          <ac:chgData name="Comyn, Libby" userId="S::u2273409@live.warwick.ac.uk::4b0a7fec-7c4e-458b-a3f7-68fdc3b71777" providerId="AD" clId="Web-{9CC67F6E-0D79-ADBF-D2AF-E14E1552E959}" dt="2025-10-20T08:10:15.201" v="82"/>
          <ac:spMkLst>
            <pc:docMk/>
            <pc:sldMk cId="1991304316" sldId="411"/>
            <ac:spMk id="124" creationId="{538FEEA3-98B3-08FC-699A-F8844AA25370}"/>
          </ac:spMkLst>
        </pc:spChg>
        <pc:spChg chg="add del mod">
          <ac:chgData name="Comyn, Libby" userId="S::u2273409@live.warwick.ac.uk::4b0a7fec-7c4e-458b-a3f7-68fdc3b71777" providerId="AD" clId="Web-{9CC67F6E-0D79-ADBF-D2AF-E14E1552E959}" dt="2025-10-20T08:09:54.623" v="73"/>
          <ac:spMkLst>
            <pc:docMk/>
            <pc:sldMk cId="1991304316" sldId="411"/>
            <ac:spMk id="125" creationId="{29DC2696-CD31-8323-DCF1-1B74125ECB52}"/>
          </ac:spMkLst>
        </pc:spChg>
        <pc:spChg chg="mod">
          <ac:chgData name="Comyn, Libby" userId="S::u2273409@live.warwick.ac.uk::4b0a7fec-7c4e-458b-a3f7-68fdc3b71777" providerId="AD" clId="Web-{9CC67F6E-0D79-ADBF-D2AF-E14E1552E959}" dt="2025-10-20T08:11:56.282" v="91"/>
          <ac:spMkLst>
            <pc:docMk/>
            <pc:sldMk cId="1991304316" sldId="411"/>
            <ac:spMk id="126" creationId="{D1F28033-1734-D02C-1AA6-1AECBD779AEF}"/>
          </ac:spMkLst>
        </pc:spChg>
        <pc:spChg chg="add del mod">
          <ac:chgData name="Comyn, Libby" userId="S::u2273409@live.warwick.ac.uk::4b0a7fec-7c4e-458b-a3f7-68fdc3b71777" providerId="AD" clId="Web-{9CC67F6E-0D79-ADBF-D2AF-E14E1552E959}" dt="2025-10-20T08:11:56.282" v="91"/>
          <ac:spMkLst>
            <pc:docMk/>
            <pc:sldMk cId="1991304316" sldId="411"/>
            <ac:spMk id="131" creationId="{ABA41F6F-54F0-41C6-2BEC-94D66DAE5B0B}"/>
          </ac:spMkLst>
        </pc:spChg>
        <pc:spChg chg="add del mod">
          <ac:chgData name="Comyn, Libby" userId="S::u2273409@live.warwick.ac.uk::4b0a7fec-7c4e-458b-a3f7-68fdc3b71777" providerId="AD" clId="Web-{9CC67F6E-0D79-ADBF-D2AF-E14E1552E959}" dt="2025-10-20T08:09:35.184" v="70"/>
          <ac:spMkLst>
            <pc:docMk/>
            <pc:sldMk cId="1991304316" sldId="411"/>
            <ac:spMk id="132" creationId="{874CE61A-3E31-88DD-7400-595F6E152128}"/>
          </ac:spMkLst>
        </pc:spChg>
        <pc:graphicFrameChg chg="add del mod">
          <ac:chgData name="Comyn, Libby" userId="S::u2273409@live.warwick.ac.uk::4b0a7fec-7c4e-458b-a3f7-68fdc3b71777" providerId="AD" clId="Web-{9CC67F6E-0D79-ADBF-D2AF-E14E1552E959}" dt="2025-10-20T08:09:35.184" v="70"/>
          <ac:graphicFrameMkLst>
            <pc:docMk/>
            <pc:sldMk cId="1991304316" sldId="411"/>
            <ac:graphicFrameMk id="128" creationId="{947AD279-9454-2212-2B33-831D4D2AA6C7}"/>
          </ac:graphicFrameMkLst>
        </pc:graphicFrameChg>
        <pc:picChg chg="add mod ord">
          <ac:chgData name="Comyn, Libby" userId="S::u2273409@live.warwick.ac.uk::4b0a7fec-7c4e-458b-a3f7-68fdc3b71777" providerId="AD" clId="Web-{9CC67F6E-0D79-ADBF-D2AF-E14E1552E959}" dt="2025-10-20T08:14:34.207" v="104" actId="14100"/>
          <ac:picMkLst>
            <pc:docMk/>
            <pc:sldMk cId="1991304316" sldId="411"/>
            <ac:picMk id="52" creationId="{6AA1948A-1D25-2331-2F59-47333234DEE1}"/>
          </ac:picMkLst>
        </pc:picChg>
      </pc:sldChg>
    </pc:docChg>
  </pc:docChgLst>
  <pc:docChgLst>
    <pc:chgData name="Comyn, Libby" userId="4b0a7fec-7c4e-458b-a3f7-68fdc3b71777" providerId="ADAL" clId="{C82254E2-40CA-47BB-A600-E8108924A6FF}"/>
    <pc:docChg chg="undo custSel modSld">
      <pc:chgData name="Comyn, Libby" userId="4b0a7fec-7c4e-458b-a3f7-68fdc3b71777" providerId="ADAL" clId="{C82254E2-40CA-47BB-A600-E8108924A6FF}" dt="2025-10-14T09:12:38.707" v="158" actId="20577"/>
      <pc:docMkLst>
        <pc:docMk/>
      </pc:docMkLst>
      <pc:sldChg chg="modSp mod">
        <pc:chgData name="Comyn, Libby" userId="4b0a7fec-7c4e-458b-a3f7-68fdc3b71777" providerId="ADAL" clId="{C82254E2-40CA-47BB-A600-E8108924A6FF}" dt="2025-10-14T09:12:38.707" v="158" actId="20577"/>
        <pc:sldMkLst>
          <pc:docMk/>
          <pc:sldMk cId="3963572928" sldId="263"/>
        </pc:sldMkLst>
        <pc:spChg chg="mod">
          <ac:chgData name="Comyn, Libby" userId="4b0a7fec-7c4e-458b-a3f7-68fdc3b71777" providerId="ADAL" clId="{C82254E2-40CA-47BB-A600-E8108924A6FF}" dt="2025-10-14T09:12:04.659" v="149" actId="20577"/>
          <ac:spMkLst>
            <pc:docMk/>
            <pc:sldMk cId="3963572928" sldId="263"/>
            <ac:spMk id="6" creationId="{7BAD94A2-22B1-DE4C-5836-189D7CF11029}"/>
          </ac:spMkLst>
        </pc:spChg>
        <pc:spChg chg="mod">
          <ac:chgData name="Comyn, Libby" userId="4b0a7fec-7c4e-458b-a3f7-68fdc3b71777" providerId="ADAL" clId="{C82254E2-40CA-47BB-A600-E8108924A6FF}" dt="2025-10-14T09:12:38.707" v="158" actId="20577"/>
          <ac:spMkLst>
            <pc:docMk/>
            <pc:sldMk cId="3963572928" sldId="263"/>
            <ac:spMk id="7" creationId="{F3C711FA-A916-291F-605B-3F728281B30F}"/>
          </ac:spMkLst>
        </pc:spChg>
      </pc:sldChg>
      <pc:sldChg chg="addSp delSp modSp mod">
        <pc:chgData name="Comyn, Libby" userId="4b0a7fec-7c4e-458b-a3f7-68fdc3b71777" providerId="ADAL" clId="{C82254E2-40CA-47BB-A600-E8108924A6FF}" dt="2025-10-14T09:11:02.226" v="28" actId="20577"/>
        <pc:sldMkLst>
          <pc:docMk/>
          <pc:sldMk cId="4125413804" sldId="275"/>
        </pc:sldMkLst>
      </pc:sldChg>
    </pc:docChg>
  </pc:docChgLst>
  <pc:docChgLst>
    <pc:chgData name="Brogan, Rachael" userId="S::ecsmap@live.warwick.ac.uk::13f42b0f-632e-4082-81de-39afd76f8ac2" providerId="AD" clId="Web-{79B7BA61-BD75-16B9-B026-EF4656ACAF7F}"/>
    <pc:docChg chg="modSld">
      <pc:chgData name="Brogan, Rachael" userId="S::ecsmap@live.warwick.ac.uk::13f42b0f-632e-4082-81de-39afd76f8ac2" providerId="AD" clId="Web-{79B7BA61-BD75-16B9-B026-EF4656ACAF7F}" dt="2025-10-15T08:09:38.116" v="1" actId="20577"/>
      <pc:docMkLst>
        <pc:docMk/>
      </pc:docMkLst>
      <pc:sldChg chg="modSp">
        <pc:chgData name="Brogan, Rachael" userId="S::ecsmap@live.warwick.ac.uk::13f42b0f-632e-4082-81de-39afd76f8ac2" providerId="AD" clId="Web-{79B7BA61-BD75-16B9-B026-EF4656ACAF7F}" dt="2025-10-15T08:09:38.116" v="1" actId="20577"/>
        <pc:sldMkLst>
          <pc:docMk/>
          <pc:sldMk cId="907534299" sldId="324"/>
        </pc:sldMkLst>
        <pc:spChg chg="mod">
          <ac:chgData name="Brogan, Rachael" userId="S::ecsmap@live.warwick.ac.uk::13f42b0f-632e-4082-81de-39afd76f8ac2" providerId="AD" clId="Web-{79B7BA61-BD75-16B9-B026-EF4656ACAF7F}" dt="2025-10-15T08:09:38.116" v="1" actId="20577"/>
          <ac:spMkLst>
            <pc:docMk/>
            <pc:sldMk cId="907534299" sldId="324"/>
            <ac:spMk id="3" creationId="{B1F6FD2B-13A1-4CB3-03A0-6ED8809189BA}"/>
          </ac:spMkLst>
        </pc:spChg>
      </pc:sldChg>
    </pc:docChg>
  </pc:docChgLst>
  <pc:docChgLst>
    <pc:chgData name="Comyn, Libby" userId="S::u2273409@live.warwick.ac.uk::4b0a7fec-7c4e-458b-a3f7-68fdc3b71777" providerId="AD" clId="Web-{3F9ECD04-DC51-78DC-2A12-C8B2CB8F48C6}"/>
    <pc:docChg chg="addSld delSld modSld">
      <pc:chgData name="Comyn, Libby" userId="S::u2273409@live.warwick.ac.uk::4b0a7fec-7c4e-458b-a3f7-68fdc3b71777" providerId="AD" clId="Web-{3F9ECD04-DC51-78DC-2A12-C8B2CB8F48C6}" dt="2025-10-14T15:23:58.978" v="152" actId="20577"/>
      <pc:docMkLst>
        <pc:docMk/>
      </pc:docMkLst>
      <pc:sldChg chg="addSp delSp modSp mod modClrScheme chgLayout">
        <pc:chgData name="Comyn, Libby" userId="S::u2273409@live.warwick.ac.uk::4b0a7fec-7c4e-458b-a3f7-68fdc3b71777" providerId="AD" clId="Web-{3F9ECD04-DC51-78DC-2A12-C8B2CB8F48C6}" dt="2025-10-14T15:15:19.947" v="46"/>
        <pc:sldMkLst>
          <pc:docMk/>
          <pc:sldMk cId="1171850627" sldId="340"/>
        </pc:sldMkLst>
        <pc:spChg chg="mod ord">
          <ac:chgData name="Comyn, Libby" userId="S::u2273409@live.warwick.ac.uk::4b0a7fec-7c4e-458b-a3f7-68fdc3b71777" providerId="AD" clId="Web-{3F9ECD04-DC51-78DC-2A12-C8B2CB8F48C6}" dt="2025-10-14T15:14:42.259" v="45" actId="1076"/>
          <ac:spMkLst>
            <pc:docMk/>
            <pc:sldMk cId="1171850627" sldId="340"/>
            <ac:spMk id="2" creationId="{381AFB55-4D03-7127-A9A2-90423D66D594}"/>
          </ac:spMkLst>
        </pc:spChg>
        <pc:spChg chg="mod">
          <ac:chgData name="Comyn, Libby" userId="S::u2273409@live.warwick.ac.uk::4b0a7fec-7c4e-458b-a3f7-68fdc3b71777" providerId="AD" clId="Web-{3F9ECD04-DC51-78DC-2A12-C8B2CB8F48C6}" dt="2025-10-14T15:14:25.634" v="39" actId="1076"/>
          <ac:spMkLst>
            <pc:docMk/>
            <pc:sldMk cId="1171850627" sldId="340"/>
            <ac:spMk id="14" creationId="{48CE97F4-7D86-ABE9-A098-72C5115358A9}"/>
          </ac:spMkLst>
        </pc:spChg>
        <pc:picChg chg="add mod ord">
          <ac:chgData name="Comyn, Libby" userId="S::u2273409@live.warwick.ac.uk::4b0a7fec-7c4e-458b-a3f7-68fdc3b71777" providerId="AD" clId="Web-{3F9ECD04-DC51-78DC-2A12-C8B2CB8F48C6}" dt="2025-10-14T15:15:19.947" v="46"/>
          <ac:picMkLst>
            <pc:docMk/>
            <pc:sldMk cId="1171850627" sldId="340"/>
            <ac:picMk id="3" creationId="{E221E867-81FA-9370-FFC0-5A9630853A31}"/>
          </ac:picMkLst>
        </pc:picChg>
      </pc:sldChg>
      <pc:sldChg chg="modSp">
        <pc:chgData name="Comyn, Libby" userId="S::u2273409@live.warwick.ac.uk::4b0a7fec-7c4e-458b-a3f7-68fdc3b71777" providerId="AD" clId="Web-{3F9ECD04-DC51-78DC-2A12-C8B2CB8F48C6}" dt="2025-10-14T15:15:47.775" v="48" actId="20577"/>
        <pc:sldMkLst>
          <pc:docMk/>
          <pc:sldMk cId="780927275" sldId="396"/>
        </pc:sldMkLst>
      </pc:sldChg>
      <pc:sldChg chg="del">
        <pc:chgData name="Comyn, Libby" userId="S::u2273409@live.warwick.ac.uk::4b0a7fec-7c4e-458b-a3f7-68fdc3b71777" providerId="AD" clId="Web-{3F9ECD04-DC51-78DC-2A12-C8B2CB8F48C6}" dt="2025-10-14T15:21:31.797" v="134"/>
        <pc:sldMkLst>
          <pc:docMk/>
          <pc:sldMk cId="1392328991" sldId="397"/>
        </pc:sldMkLst>
      </pc:sldChg>
      <pc:sldChg chg="modSp">
        <pc:chgData name="Comyn, Libby" userId="S::u2273409@live.warwick.ac.uk::4b0a7fec-7c4e-458b-a3f7-68fdc3b71777" providerId="AD" clId="Web-{3F9ECD04-DC51-78DC-2A12-C8B2CB8F48C6}" dt="2025-10-14T15:12:39.663" v="27" actId="20577"/>
        <pc:sldMkLst>
          <pc:docMk/>
          <pc:sldMk cId="1281988894" sldId="401"/>
        </pc:sldMkLst>
      </pc:sldChg>
      <pc:sldChg chg="addSp delSp modSp">
        <pc:chgData name="Comyn, Libby" userId="S::u2273409@live.warwick.ac.uk::4b0a7fec-7c4e-458b-a3f7-68fdc3b71777" providerId="AD" clId="Web-{3F9ECD04-DC51-78DC-2A12-C8B2CB8F48C6}" dt="2025-10-14T15:23:58.978" v="152" actId="20577"/>
        <pc:sldMkLst>
          <pc:docMk/>
          <pc:sldMk cId="4054365707" sldId="403"/>
        </pc:sldMkLst>
        <pc:picChg chg="mod">
          <ac:chgData name="Comyn, Libby" userId="S::u2273409@live.warwick.ac.uk::4b0a7fec-7c4e-458b-a3f7-68fdc3b71777" providerId="AD" clId="Web-{3F9ECD04-DC51-78DC-2A12-C8B2CB8F48C6}" dt="2025-10-14T15:10:57.536" v="7"/>
          <ac:picMkLst>
            <pc:docMk/>
            <pc:sldMk cId="4054365707" sldId="403"/>
            <ac:picMk id="15" creationId="{43181563-557C-4A7D-485F-6EFBB39C7D32}"/>
          </ac:picMkLst>
        </pc:picChg>
      </pc:sldChg>
      <pc:sldChg chg="addSp delSp modSp new mod modClrScheme chgLayout">
        <pc:chgData name="Comyn, Libby" userId="S::u2273409@live.warwick.ac.uk::4b0a7fec-7c4e-458b-a3f7-68fdc3b71777" providerId="AD" clId="Web-{3F9ECD04-DC51-78DC-2A12-C8B2CB8F48C6}" dt="2025-10-14T15:21:18.061" v="133" actId="20577"/>
        <pc:sldMkLst>
          <pc:docMk/>
          <pc:sldMk cId="2449360865" sldId="408"/>
        </pc:sldMkLst>
        <pc:spChg chg="mod ord">
          <ac:chgData name="Comyn, Libby" userId="S::u2273409@live.warwick.ac.uk::4b0a7fec-7c4e-458b-a3f7-68fdc3b71777" providerId="AD" clId="Web-{3F9ECD04-DC51-78DC-2A12-C8B2CB8F48C6}" dt="2025-10-14T15:20:43.872" v="108"/>
          <ac:spMkLst>
            <pc:docMk/>
            <pc:sldMk cId="2449360865" sldId="408"/>
            <ac:spMk id="2" creationId="{8B309481-8B82-9AEB-5DB3-AAD2C63F9076}"/>
          </ac:spMkLst>
        </pc:spChg>
        <pc:spChg chg="mod ord">
          <ac:chgData name="Comyn, Libby" userId="S::u2273409@live.warwick.ac.uk::4b0a7fec-7c4e-458b-a3f7-68fdc3b71777" providerId="AD" clId="Web-{3F9ECD04-DC51-78DC-2A12-C8B2CB8F48C6}" dt="2025-10-14T15:21:18.061" v="133" actId="20577"/>
          <ac:spMkLst>
            <pc:docMk/>
            <pc:sldMk cId="2449360865" sldId="408"/>
            <ac:spMk id="3" creationId="{642A1E90-2A0E-9340-4498-22B230D08C04}"/>
          </ac:spMkLst>
        </pc:spChg>
        <pc:spChg chg="mod ord">
          <ac:chgData name="Comyn, Libby" userId="S::u2273409@live.warwick.ac.uk::4b0a7fec-7c4e-458b-a3f7-68fdc3b71777" providerId="AD" clId="Web-{3F9ECD04-DC51-78DC-2A12-C8B2CB8F48C6}" dt="2025-10-14T15:20:43.872" v="108"/>
          <ac:spMkLst>
            <pc:docMk/>
            <pc:sldMk cId="2449360865" sldId="408"/>
            <ac:spMk id="8" creationId="{F27791BA-9C5E-2818-F39F-10D64FBBA6AD}"/>
          </ac:spMkLst>
        </pc:spChg>
        <pc:spChg chg="add del mod">
          <ac:chgData name="Comyn, Libby" userId="S::u2273409@live.warwick.ac.uk::4b0a7fec-7c4e-458b-a3f7-68fdc3b71777" providerId="AD" clId="Web-{3F9ECD04-DC51-78DC-2A12-C8B2CB8F48C6}" dt="2025-10-14T15:20:56.091" v="125" actId="20577"/>
          <ac:spMkLst>
            <pc:docMk/>
            <pc:sldMk cId="2449360865" sldId="408"/>
            <ac:spMk id="17" creationId="{DF9EE17A-1267-25DD-F87A-2C8FDE371A8E}"/>
          </ac:spMkLst>
        </pc:spChg>
        <pc:picChg chg="add mod">
          <ac:chgData name="Comyn, Libby" userId="S::u2273409@live.warwick.ac.uk::4b0a7fec-7c4e-458b-a3f7-68fdc3b71777" providerId="AD" clId="Web-{3F9ECD04-DC51-78DC-2A12-C8B2CB8F48C6}" dt="2025-10-14T15:20:43.872" v="108"/>
          <ac:picMkLst>
            <pc:docMk/>
            <pc:sldMk cId="2449360865" sldId="408"/>
            <ac:picMk id="12" creationId="{E9FF8FF2-D342-F6A6-740A-9DEAFA586E4B}"/>
          </ac:picMkLst>
        </pc:picChg>
      </pc:sldChg>
      <pc:sldChg chg="modSp new del">
        <pc:chgData name="Comyn, Libby" userId="S::u2273409@live.warwick.ac.uk::4b0a7fec-7c4e-458b-a3f7-68fdc3b71777" providerId="AD" clId="Web-{3F9ECD04-DC51-78DC-2A12-C8B2CB8F48C6}" dt="2025-10-14T15:16:34.073" v="52"/>
        <pc:sldMkLst>
          <pc:docMk/>
          <pc:sldMk cId="3452663217" sldId="408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116622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681825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r>
              <a:rPr lang="en-GB"/>
              <a:t>Video created by Sara from UCSC who attended the 2025 summer school. </a:t>
            </a:r>
          </a:p>
        </p:txBody>
      </p:sp>
    </p:spTree>
    <p:extLst>
      <p:ext uri="{BB962C8B-B14F-4D97-AF65-F5344CB8AC3E}">
        <p14:creationId xmlns:p14="http://schemas.microsoft.com/office/powerpoint/2010/main" val="1374944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C7892703-6721-2E42-D1D5-E3F3D9E6E7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12D959CA-205F-61E0-E849-0515F946BCD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414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2BF3D1E0-7FC9-4E89-DFE7-5165B59500DE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7535180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476755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8D9EEB7-B7AB-1C64-A605-EF36D3FFBB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98ACCD27-71CC-F356-2FBD-08588D559CB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26466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17D1B03-4E4C-6186-9FF9-B3CE964321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4E928B4F-3265-2263-5059-1418E9ED8E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61962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>
                <a:effectLst/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effectLst/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90" name="Graphic 89">
            <a:extLst>
              <a:ext uri="{FF2B5EF4-FFF2-40B4-BE49-F238E27FC236}">
                <a16:creationId xmlns:a16="http://schemas.microsoft.com/office/drawing/2014/main" id="{DEABD41F-F2D1-68DD-A891-4162D21E5E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B91F82F2-0A6F-6A9F-373C-171253D5E9A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685042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57C52-1CB5-33E3-B149-EAB1272917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84F17C-6E19-B547-2E5A-436DE8D943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EB4A28-AC6D-EC48-BC79-45434858B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83805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FD773E-2150-96AA-393D-A238DD62DB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B4E834-52E2-2CB9-48D2-3F87AFD2BE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0149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7387A-CEA4-C08B-EBCD-990ADDEEAE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0FB76A-7C7D-A6E7-84B4-B4D0176FE5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02168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FE00DE-C468-A7DC-57DA-3D7B609B9F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836C09-33F0-7683-FC8A-7E3AA4F109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250369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68BB6DF-82DA-20B1-861B-A213B26A05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D5341A7-FDFF-1392-D929-D43A7017E5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378052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7CA6640-69D1-E70A-2655-F0B4DAED05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EF20949-F19A-616C-68AF-17C3111963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1609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_v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3D467372-F32E-DE9A-90D5-43011C637B4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9AF3E014-79B3-303B-9C48-044DCEB17D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A628D210-0C84-971E-A26F-3B2FE440CD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40909806-D6C8-D851-C1D5-EB899EC0915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3" name="Content Placeholder 15">
            <a:extLst>
              <a:ext uri="{FF2B5EF4-FFF2-40B4-BE49-F238E27FC236}">
                <a16:creationId xmlns:a16="http://schemas.microsoft.com/office/drawing/2014/main" id="{D4F384C1-07C3-D90A-BDA7-8B66B59C618A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4" y="2138376"/>
            <a:ext cx="486000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235E5D7F-8A7C-6EE9-409A-E74DEE1CEBD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2" y="1408771"/>
            <a:ext cx="4860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4CC3C885-19BC-3E17-8A93-2B1A7E5C2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5BD7BD88-0848-5288-8AA9-8D97F76E2B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047524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9F8F3E0F-50EB-D7D9-1094-CBFCDE3AA38F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6298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46FD188F-21FA-C8C6-3224-86E0C1A0984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CC7FA05C-26C0-ABC7-F829-9277AFCB4F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D9449682-B281-CE89-4793-ABF5A537F33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16841A6-ADBE-FF46-5903-3F2515996B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500C2E1B-96D9-6987-FD2D-4DD6C85E6B78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1FE950B5-7673-85AA-4B5D-328A2464DAF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9ABC8A8A-E3E4-EAE3-E338-CA0EC14D71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C74A7B0C-79A2-5881-24CD-81CB8D23A5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498289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2A2BBA4F-C36D-F323-4D63-166E891C69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3EF9C6BA-D1C2-C4AA-F310-A6CF2F0378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F4A69417-9EB9-4AB5-1760-4866F51D6699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349A9E11-872C-1A48-5919-42AD1003B99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88527B8A-DFCB-809E-5EF8-489A4F74AF6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6578ED61-F222-E36E-4434-172A03EA82D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2E7AE6D1-96FE-506D-672C-C342A426D8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30AF7C1B-AF7C-0268-014E-B3408A9580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095284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234864E0-2D0C-04DE-49AD-1E08E6C2807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6C77142-FD44-791C-459E-0233791EEC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A412CDE-5708-F6B5-F4F8-FE0BC50FCA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948467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2AFA8F0D-AE72-0FE4-8BB8-4E4CE972E7E1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BF7C28-6C88-F213-D23A-E4C9BF929C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F81DB3-B63A-FF1F-74C0-2D30FDEDAA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887720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194AA410-AD0C-3427-D1EA-96A87F50BBB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502F48-F88D-F6C0-5AB1-ADAC63DAAB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BDB20B8-FE68-934B-C748-AC5CD51698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329959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F5D07C09-A3CF-199A-4C35-C21D40729DC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B023360-2D40-9E30-AF64-F725792B25FD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42A38A2A-5040-F852-AAFD-179D3B4A07A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B567259-CC7A-9907-9C5C-ED340D7F1A12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846CAEF-979B-73A3-E5AC-BA314E4CDD7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1236657146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25B82023-1872-0B29-989D-7CBF191A9A6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8DFA1E0-4D75-34F7-6C42-F43C7C3062E1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70A74EAE-B58D-D189-4BBA-8A2F041A791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630764034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49651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2161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_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43764D63-5C2F-1B66-30E7-13032CD0152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CEDADC40-EB9F-9244-18DC-21FE7EA2B7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945CD228-5C19-1634-812F-0C8358B850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7FDB7BE5-FC74-185C-85FC-5BDDD3CA02D6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F5562BB3-0997-BC2D-7EBE-6E4EA273BB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9EDA59FE-8335-3268-B2CF-917AF8947C3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C2BA5C64-269D-2E74-1B77-B48FA5234B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A18F90CE-BCFD-6C99-EE37-9DA7FA4698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2431189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4701792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C7892703-6721-2E42-D1D5-E3F3D9E6E7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BAE741EF-635A-4E59-4403-5B55187D38B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062926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EE6A203-953B-F765-6783-29C1BD9238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445A163-7644-9D8A-EB2E-28984EDD30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843288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90" name="Graphic 89">
            <a:extLst>
              <a:ext uri="{FF2B5EF4-FFF2-40B4-BE49-F238E27FC236}">
                <a16:creationId xmlns:a16="http://schemas.microsoft.com/office/drawing/2014/main" id="{DEABD41F-F2D1-68DD-A891-4162D21E5E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E0CCC095-955B-D9F3-283A-32753ECE893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897601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D4781-1C8C-B937-E1C2-FCEDE435CA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1ACB45A-9CCC-6722-54ED-52BA6BABC36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572808-1082-6FB6-DCD6-6F1E6E85F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0790591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2B6D9E-78DC-4BD7-99DC-AC97577D22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F3B840-7876-ED52-62F7-51A72E3AEB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836836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619290-7131-DE45-ABC9-63620DD259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DA537A-A761-3202-0BBF-1042C373A6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670284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C61929-8F81-8E3F-5B37-AC1E2370DB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62D4CB-7A56-0826-7F76-884D72498E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6197557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3BE9F83-B8A7-9BDA-17F7-6020B97831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7B933CD-FD5A-4ADC-D6B5-2E70E11D8F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9388229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BF1CF5D-732D-66D4-7289-6849D80691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B42FBA9-DFD7-6B49-A916-BF71EF1E5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19527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_v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E24D8582-267A-62B0-6375-52FBB6A95F06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30A0D45-92CE-4AA7-0114-549FDCB721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F042A49D-B936-0FB8-BC5C-EBB1B67D30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055914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F66DFE02-3922-DB47-CDA2-397BECDB411A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593959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30C5DD64-2FBA-3D50-B525-3B0F9FF669E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96BFD3AA-01A6-8D07-F391-FBD97C3FD6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3D53D977-2176-6777-0E68-DE82DCCB0E7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E76CF5E8-FCC3-3384-753F-AE1743390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3387FE47-5CE4-76C2-401E-9B38A759E2FB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415A27B3-E04F-BBBE-E564-AB652B3A073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F3C17ED6-A7B8-C6F3-C41A-0AD1A338EC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CF8E3EF6-8E6B-A779-2C5C-A1D5FD4950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034795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BA3A1727-81A1-4552-4F24-80C1424945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D83D3F35-FEC2-3BA5-3DC1-38337AD035E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197604C7-F06F-849B-20BD-46B562A01EB8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5AA07DC2-5304-16B2-0B9E-0BB6EB66843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10BFA2E6-1EE5-77CD-0CD7-CA9E98BD50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6D9D09C5-D351-4D31-17CE-13FBB135322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21EC6865-AD23-AEFF-4546-213FA1851B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EBBC4821-2989-7761-E9AF-7EA0D1F344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523396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42CD5777-D403-D912-494B-0905096EF3F6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FD9431A-7D7E-AFBA-5505-9993405578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2577F9C-FD22-6936-3105-12AA090002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745456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53796BA5-A70C-F0B3-9FE1-8681A2A23247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AB0CF0-82F4-B496-9D61-A56C93B073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416B78-0B43-E22D-66BD-0B6774CEAC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8845355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67B28CA-92CE-A2BE-6C8F-BE33A84BE9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9F9C20D-FEBF-C9AE-EA3D-C0B6DE6CE2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515C16E-2237-3D9A-42B4-89AFD6A64B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7203981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66D3F15A-7755-86DE-90BB-0D71CDB936F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EC20356-2F46-1123-55FF-DFD2EB2FF300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C44EC55B-D7E4-4053-92B8-FB66A47B93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E17B8E3-039A-9E03-CDB5-5927B8818E27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CBC1056B-5EA8-4877-62BF-4137149AD9B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605207883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2705060B-5843-BB4A-6A03-62247147D95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523E454-FB1D-0609-FC56-53FA95543E9D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57C9E13D-98B4-1488-C4A7-99C32395D8A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656150714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618034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2830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_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1B2A602F-B51D-0A59-07FD-1AC1CD15187D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2C6EBF-FD95-51E3-4F10-A159FCE953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5E30C0-4484-78A3-EDD5-F263669F8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0081504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15029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79347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67B28CA-92CE-A2BE-6C8F-BE33A84BE9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4E8E6A1D-E8C8-8F6E-F5FB-34C455458D7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4D56FB0-D78B-9032-79F0-56E6DDE956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1999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A2079FD-87C4-04AC-B43C-4BEE080B3A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5499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6A951A39-DA62-980B-B3A2-7EF27E6214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80A355D-9A11-0C00-0302-0D717A40C84F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A2A98AE3-E1CB-23AE-7F02-F930EFE8988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36258FE-C9AE-8A0E-063C-420B921D82DA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FE759C60-4DB6-D24A-3C87-CC2390CF4D9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59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5E3B0B68-0551-E511-1F5F-B2343E9FDFA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815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7D918510-412A-5F29-812E-B643D993E17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B9C3BC3-4C83-7298-19AB-051EAF348661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949DFEBA-8C45-97E6-528F-BBB76271D6E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5B81EFBC-5DDF-0E56-4D9D-6E91752BE44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6375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55314F0-9808-2548-F057-2B3A1CFD9F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9DA2CA7B-3CFB-2C3D-D34E-29B53D95918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8868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17B367A6-FAF4-214D-CA11-8B215D07A4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15B64E19-E5B3-A125-02DF-AA25578ADB8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040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42DDC41-069C-6569-FD8D-DA3442F2A3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3FDC7C16-2B7D-58D4-01ED-D324386376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7870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56617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BF418D34-AA8E-4C99-3102-43E12059DF8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2D7BF2ED-E99A-D2EF-2890-A53F927BF12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3581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A911AAD-4208-8246-6AB8-9DCDFD5BEB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20EDB3FE-29B0-955B-6F8E-FE051344F0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401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89" name="Graphic 88">
            <a:extLst>
              <a:ext uri="{FF2B5EF4-FFF2-40B4-BE49-F238E27FC236}">
                <a16:creationId xmlns:a16="http://schemas.microsoft.com/office/drawing/2014/main" id="{FEA88B7B-40B5-F7ED-7A03-0B1D9E89BC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60EBCC2F-EDD1-E408-9592-63B405EF41C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4717" y="5421625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5656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DB1DC5-77ED-1128-2382-8A5E015C86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F1B0A0-49FC-C371-5B5A-33B1F53475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C1DBD9-EBBE-9171-3AA4-352B52A45B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7194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7BCE634-ACEE-FFB5-E0D7-9D56B01113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5CBC7E4-9C3A-0FAB-A51A-2ADF61DE12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01341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43" name="Text Placeholder 12">
            <a:extLst>
              <a:ext uri="{FF2B5EF4-FFF2-40B4-BE49-F238E27FC236}">
                <a16:creationId xmlns:a16="http://schemas.microsoft.com/office/drawing/2014/main" id="{FF3406A1-E679-26F8-D6B5-C912C21F8C2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9E7A86D-8F1D-D88D-2E13-791D64D841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A476C45-3BB1-C759-2CEC-03705A4A79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6454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83A231-C99C-C6FF-B4C9-43E5D4A90F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7C9CD-7603-D725-4916-6660C84EEF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567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58D36ED-B780-0F62-B431-9997787933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5DD79F2-69A0-AD15-9D88-B2A99ECF65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4077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931139F-D5F0-415D-9896-0DE665299A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5E6DFEA-229D-07AD-37AC-67FD7E3604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65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89" name="Graphic 88">
            <a:extLst>
              <a:ext uri="{FF2B5EF4-FFF2-40B4-BE49-F238E27FC236}">
                <a16:creationId xmlns:a16="http://schemas.microsoft.com/office/drawing/2014/main" id="{FEA88B7B-40B5-F7ED-7A03-0B1D9E89BC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60EBCC2F-EDD1-E408-9592-63B405EF41C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4717" y="5421625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5653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AD42AABE-4FE9-A141-624D-E44E67F8FBA9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1183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BF02B868-6115-47A1-7D39-F1E61DEA8B5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151DD6D0-860D-BE7D-BC4C-E226372316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3F82DC80-0538-92AF-341F-E870691B8A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266CEB78-2398-0144-603C-0ED8A195482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1C2299EA-FCE7-AFFC-5759-F01FE04B3731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4" y="2138376"/>
            <a:ext cx="486000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75C4D8C3-25AF-36F5-6AF6-C76ABC3F06C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2" y="1408771"/>
            <a:ext cx="4860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0C647F01-51C1-2272-A03F-6C86EA881C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A907D16D-B8EC-A815-8846-CC790C3379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802096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1">
            <a:extLst>
              <a:ext uri="{FF2B5EF4-FFF2-40B4-BE49-F238E27FC236}">
                <a16:creationId xmlns:a16="http://schemas.microsoft.com/office/drawing/2014/main" id="{B8984DF6-A1FE-D622-A441-CCD458F0F2D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32D5F7EE-2D6F-F20E-5AFD-7C470CE8D0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0B76B560-08A6-15E4-4527-FACBE903768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21" name="Content Placeholder 15">
            <a:extLst>
              <a:ext uri="{FF2B5EF4-FFF2-40B4-BE49-F238E27FC236}">
                <a16:creationId xmlns:a16="http://schemas.microsoft.com/office/drawing/2014/main" id="{58695BCB-0C2C-A89C-C87D-F43A9F01BBA5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2BDD9912-76FB-0977-3EEB-9319478B9A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04FBA892-4AE7-3C6D-35F6-6D8734858E8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24" name="Footer Placeholder 4">
            <a:extLst>
              <a:ext uri="{FF2B5EF4-FFF2-40B4-BE49-F238E27FC236}">
                <a16:creationId xmlns:a16="http://schemas.microsoft.com/office/drawing/2014/main" id="{F3E0872F-75AF-C5BB-C052-616FD8488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25" name="Slide Number Placeholder 5">
            <a:extLst>
              <a:ext uri="{FF2B5EF4-FFF2-40B4-BE49-F238E27FC236}">
                <a16:creationId xmlns:a16="http://schemas.microsoft.com/office/drawing/2014/main" id="{B6749FB4-179F-027F-9BE9-9ADEC4B664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6623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1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69EAFD1C-F405-88E0-28B0-8071B952232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548BCE1-1E88-B057-3BAE-860FB06782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7D6261-77FB-2E09-A67C-E9CC3B14C9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33680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C45C280B-4D32-AF2A-95A4-738B32B4B9B6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157653-8164-6DEC-E9BE-54DA0FF9E1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DAD766-B795-CEA0-17D5-CFF0AC875A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173076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67B28CA-92CE-A2BE-6C8F-BE33A84BE9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4E8E6A1D-E8C8-8F6E-F5FB-34C455458D7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AAE0ECF-7FD0-796A-2323-5E79378499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266F893-DB8C-2932-E98A-E860C127B1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43543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326FD46-2E55-87FF-F0B3-A17A0C3DF6F8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Picture Placeholder 11">
            <a:extLst>
              <a:ext uri="{FF2B5EF4-FFF2-40B4-BE49-F238E27FC236}">
                <a16:creationId xmlns:a16="http://schemas.microsoft.com/office/drawing/2014/main" id="{D282104C-1BBA-3D79-5319-A46C88E85C5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E8D4A99-E1E1-3139-1236-6EA3B7C13551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1">
            <a:extLst>
              <a:ext uri="{FF2B5EF4-FFF2-40B4-BE49-F238E27FC236}">
                <a16:creationId xmlns:a16="http://schemas.microsoft.com/office/drawing/2014/main" id="{B52B6039-B8A2-14D4-A5B5-B1C6596497B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59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8769719-C365-1034-77ED-D3B1ACDC10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E1E67D21-2834-FB76-C441-0440A6334F8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24312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5CA75AEC-C41C-BFAB-96B1-80581DDF1A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E57B473-A786-0A68-6A97-AA566502DD6D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D6ED615C-BA52-DE54-6E80-D65CEA344F1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D5B01B66-5EB2-C395-D920-6AC9A14F9B4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69507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55314F0-9808-2548-F057-2B3A1CFD9F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9DA2CA7B-3CFB-2C3D-D34E-29B53D95918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78223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17B367A6-FAF4-214D-CA11-8B215D07A4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4628" y="503550"/>
            <a:ext cx="642655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15B64E19-E5B3-A125-02DF-AA25578ADB8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862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C878F-115A-2E4B-2DD5-883A8478AE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EBCBA2-980E-EB6A-96D1-DA26D70678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2D7A4D-2DF2-9658-F124-D3258C0982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508176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116884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BD1BE230-6420-FFF5-6758-C7F9655713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7AAE7977-1BF5-F218-8311-ED7BFCFB29B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64159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6D98896-83DF-6A21-1A43-C2633EAB2E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A147CB46-A89C-F1F7-F942-979B4D697F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52512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6684A845-46C3-33DA-CA23-5D8B7F1FD2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7E9D5C80-43CB-B93C-AFEF-243C2D123E9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39162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CDB55-15B8-121C-9A95-E50F7B5D84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09629B-2E3D-8D47-E492-E4A5A92D99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CDA95B-F761-5DAE-DA12-BB84C3475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2412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EC56F5-70C7-6B90-D9C5-30B098A22C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2A2F16-8026-9430-DFC0-2804BED2C5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382424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A8CE34-40F0-EC27-F6DC-A9DFD33FD8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8FA899-6463-CF85-2673-DC139035FF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140321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5D91D9-CCA9-A9B9-5586-20666977E2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EABDC7-BB7A-5EDA-21BA-97E1A0205A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22665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3A34389-1F12-66E3-6C69-B610591E54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E4017DD-C813-3043-7FB0-A35D3B5C7A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079621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43B0015-6C6D-3EC4-6761-F5A070AC6D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2DC7190-6158-888C-B0C7-CDFA1C4B2C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8255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57794E-F310-4D49-6A04-DB1BE6A40D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6B6C7A-ABDE-E96E-4925-133771EC29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400588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D2BE15D2-428D-7220-9547-DA01AED31FB5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259419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9BE374B3-9BB3-3993-5205-DACD8521FF6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5ADBAF59-55AD-BB20-0854-4F00E3D183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37F7BC55-3BC8-B89D-7919-0E86A543B57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247D0FD-6198-AED6-8BFB-68FF711B43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DEF2CC0D-E565-F017-AE91-CB0C2E441F2F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C84566B0-775F-522F-5694-0E110C51522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864856EA-8ADC-3DB3-F2A2-2F26B84865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F27F0CE-9DAF-4D31-CA8F-A32C049CAE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54503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C9190BE7-B3D0-2484-8498-7AA5209EAF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B58EF5B5-50B6-097D-254A-DC0302C1E7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E07138AA-8105-84D9-677F-DAC3332DE7D3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8391AE21-6050-0226-6F85-476E9AF6A40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154CAD70-D10E-930A-16EA-FD228228C9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6D2A1544-8B5E-1EBA-9577-83CE7B0EADA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B05C08EB-46CF-FA11-3595-6C3BEAF443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59796065-C488-2296-40DE-B6F40F6B32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56400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6A6F6C75-D2A5-E05B-2BCE-798B8F09BB8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0CAFEC1-AE66-D8B4-E6D2-27C8EB892E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F426AEF-67DB-0719-C906-7D7AB50263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78369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F8CEB787-490E-53D2-9EBC-81E529CEA45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B4DFF7-D728-A0BD-BB56-56B0DBF622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779431-194F-E6E0-3EF3-3906DCBCA3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99694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4E82D668-9298-B429-8245-1BC16281F68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DABA17-7B7D-899F-84F8-292CA76827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6989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3884091-69C6-4322-83B8-C2BD56341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310266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5CDA39D1-C067-433E-BEEB-1E5A3359C16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5889796-979E-8AF1-9D58-7D0FDF3D416A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EDFDF015-8CB2-7AE0-CC71-02DC2C8A9DE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C9CE45D-5663-1B62-E264-FE43A462B865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FC196A81-C5EF-AD47-CDBF-98F74EE14AF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411389495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B5ED1A46-D6DD-5265-ACD4-B99C67E04B6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B27340E-4B53-CC7A-7B58-E4712BCE07C0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06FCE97C-D04A-21AE-E2D4-C31176C5CE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88276188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3877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375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43" name="Text Placeholder 12">
            <a:extLst>
              <a:ext uri="{FF2B5EF4-FFF2-40B4-BE49-F238E27FC236}">
                <a16:creationId xmlns:a16="http://schemas.microsoft.com/office/drawing/2014/main" id="{FF3406A1-E679-26F8-D6B5-C912C21F8C2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71C24B-12B7-0554-7338-E5606F2B75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817862-307E-AF7C-BB5A-27151186CE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52279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104477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0A6F234A-02BD-CEA1-53B6-A3CBD82D9D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D4FD2369-CA15-45D0-6135-4B67E4FCCDD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25543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2FAD600-88E4-8EA1-EA4A-51A35A21FC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0AF68AB-F850-E589-CE1A-0CA7395247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35780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90" name="Graphic 89">
            <a:extLst>
              <a:ext uri="{FF2B5EF4-FFF2-40B4-BE49-F238E27FC236}">
                <a16:creationId xmlns:a16="http://schemas.microsoft.com/office/drawing/2014/main" id="{DEABD41F-F2D1-68DD-A891-4162D21E5E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1AF0B37E-1851-C4C9-6600-DBA2A6B5C6D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69721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BBE98-0E22-15AB-65C2-C9AE1F66A1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051A74-FD7C-83D5-AE8A-B170E2565F6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EBCF1B-F604-B3B2-27A6-880F40087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932115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2F0805D-7AC6-DB66-3B58-C718207890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1ED5DF8-DAFE-B042-8CE9-DF893AC624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048206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F4A198-F735-E4E3-DC6D-10CE25D635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71E6F-1396-52E5-82BD-6506E1A990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99687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B2ED21-5FF2-403A-ACD9-35D71678F4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DC77FA-076F-357B-040E-A4496664F1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173544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305625F-7166-08D0-823D-AE6132CE76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45DE84D-61FF-419F-38A2-5DF443C1E3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264158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EB4DE8A-BD61-46DB-0E87-D7E804731B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EF06EEC-BB4E-2CDD-13A7-E2E5024488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3243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106CB4-AC58-14FD-F861-6D4E32A970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7F24AA-293B-0768-DE23-1F5E04F4E9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337230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F55ED7E7-6451-3D92-ECF5-AFFF791A07CC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74530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AE7036E6-159B-AB30-471E-A525D94FE30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0384444D-D7CD-F3A0-868D-95881EA5F7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5E218285-2698-5C06-A51E-A0FFE918152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230773AF-350E-9246-0106-1674358DA5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D68010EB-8939-A926-E01E-C52CAC459C58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F5F358D9-5074-CF75-C0F2-7287DD66EA5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B4B1EFBF-74E2-F771-E37B-D73A4D75D1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1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586AFB09-C3AE-5C6D-3811-9837472DBF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15386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C37681FC-CB57-A783-CC7B-A0690E432F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60EF9FEF-9FC7-2805-A3DA-84221141590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27B3970F-CF32-6E7B-7127-270E1D57E145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FC002011-9DF8-0527-2C13-C31990238C0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8C967279-7395-2E12-0B5F-67B8B30A58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B717DBAC-3492-825A-FA55-FE65E816A27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44D852ED-6CD1-D7AB-F875-B6E3F846BC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BF4FFC7-C85D-E46B-91C8-33DF6F266E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296422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B3FE2586-8C93-CEE4-B087-8FC1B211DE17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F67E19A-5C25-CFA7-A2BC-1883830A11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5DBAF6C-E7A5-A1E8-93F9-5D3F6723B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571756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1F506A8E-EC3A-3A31-6F7F-FF188F7AFBC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765E1D-62B0-8AAB-F8E3-5B928309E8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982DA3-A500-C2F7-C489-D1DEB5D98A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1192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A42FACE8-73C3-8FB5-2BE9-8642456AFD1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5E892E4-0A73-1495-1FA7-86BF8EFB3A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B5F3E8F-51DF-36FC-E0BE-ECE629064C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593728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AA8BF768-3ABC-598A-48EA-3A5080732E9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069B04C-11B0-5E65-D8D1-75CB7E249202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E07AB48F-2309-4BCF-D6E7-CB2C561E768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106EB4F-26D7-0089-2D17-9DD0A7C9DD55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76C3E90E-924C-F377-FA80-136D95D735B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7678119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1BCB37D1-2523-762E-6DC4-DB31CB58073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CC4DA4C-74B7-CB10-4D45-A09EBDA21DE6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9D0A2580-0001-9F70-6612-E3C46B31FBD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07632268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241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10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81823BB-39B4-3DFB-5031-B13325159E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29EF935-4943-31DC-7AAC-7C1DB03F83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766921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85636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95D323A-2B78-EEBC-DA85-0E4EEC46D4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37E3B281-6DA1-3BF1-68F7-E4CBC8D2924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09075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3AE35719-FA44-A163-BB88-1B8A4A4453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C09AF1F-D92E-6A9B-3F0C-EFF7A5E317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743948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00B8516D-47D9-14C7-8A37-4D8EBA2DA1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6CD01A2E-B837-A6F6-D4AB-D9E7B471108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67088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EEA4A-9A60-48E7-C783-1DF04B0638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here to insert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CF2F90A-D115-B139-91F8-349D3090A6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2C6D58-B907-2304-3A73-FE43477E1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939499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66BFCA1-3D8D-4284-C24E-E3DA1F6995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10189C7-0533-C5A5-2053-64B64A4AE6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FBC0A28-AEB8-D9B8-A0EC-71E62E271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6B6548-23BD-98E4-9CD2-2878F478E7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927592-F46C-B92A-942C-96C668B8F3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50752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8901B2BF-B146-18AA-D1AC-C11BF1345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733" y="1077065"/>
            <a:ext cx="11192534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36F623F4-4EF9-C441-6445-BE83736EA3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99733" y="2589800"/>
            <a:ext cx="5076000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80B7B62-049F-CC9E-9B73-4108CEF5DE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1" y="1888476"/>
            <a:ext cx="507600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0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26" name="Content Placeholder 15">
            <a:extLst>
              <a:ext uri="{FF2B5EF4-FFF2-40B4-BE49-F238E27FC236}">
                <a16:creationId xmlns:a16="http://schemas.microsoft.com/office/drawing/2014/main" id="{1E648676-8FD7-02E8-7716-297A4F3741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19166" y="2589800"/>
            <a:ext cx="5073091" cy="2866276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5854E95A-9CE6-D1AA-8A64-A9F487ACB8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19167" y="1888476"/>
            <a:ext cx="5073099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0" i="0"/>
            </a:lvl1pPr>
          </a:lstStyle>
          <a:p>
            <a:r>
              <a:rPr lang="en-GB"/>
              <a:t>Add heading(two lines max)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2664B76-E093-0A2A-B5BC-50B49610644F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830466"/>
            <a:ext cx="0" cy="363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Placeholder 1">
            <a:extLst>
              <a:ext uri="{FF2B5EF4-FFF2-40B4-BE49-F238E27FC236}">
                <a16:creationId xmlns:a16="http://schemas.microsoft.com/office/drawing/2014/main" id="{1E67C38B-51DC-8901-ABF7-E4536FB081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96D373-250A-B2CA-1130-B203D8FB42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3A7372-2C15-57D9-2B2B-79BD2F7740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330053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6B843F2C-A45A-02E0-0AFF-23B4732E85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667466" y="1408770"/>
            <a:ext cx="402480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4F26B-8803-9659-C0F8-9ABB6BA87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8" name="Content Placeholder 15">
            <a:extLst>
              <a:ext uri="{FF2B5EF4-FFF2-40B4-BE49-F238E27FC236}">
                <a16:creationId xmlns:a16="http://schemas.microsoft.com/office/drawing/2014/main" id="{6F560808-D843-CD45-7AB0-37D202E7B9F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6542090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75E58B9-86FE-9082-F516-B5221DE85A4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654209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F8172A-3973-112E-D77F-1638E34FBE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A971DC-1654-C4EA-4403-B24156FCC3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24071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E7A2C40-535F-5F7E-F1C3-491FC3950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9" name="Content Placeholder 15">
            <a:extLst>
              <a:ext uri="{FF2B5EF4-FFF2-40B4-BE49-F238E27FC236}">
                <a16:creationId xmlns:a16="http://schemas.microsoft.com/office/drawing/2014/main" id="{761E740E-CE5D-3F96-EF1B-74C269D8648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526947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EE7FA59-16CE-C00E-EC88-A43E3E27FD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5269470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4650F6D-1E8E-4387-3E83-A43623850C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22796" y="1408770"/>
            <a:ext cx="5269471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A7F04A8-0659-0BC0-1F60-0CA4207222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112AB3F-B3C5-4D72-D499-17479169CD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4113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CC283C8-455F-B22C-BEA9-7551685969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0A80B36-076B-4AA7-3AB4-F70EB30729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55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E7F2E16-67F1-F1D0-06B5-F587DD5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56ECBFE5-B633-02D4-A1CC-32F1A77792C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2138376"/>
            <a:ext cx="2950477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3A3145E-319C-A021-10D8-F9A8ADC5ED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99731" y="1408771"/>
            <a:ext cx="2950477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C6BED69E-9C6C-0FCA-B691-851E4ECE40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91234" y="1408770"/>
            <a:ext cx="7601034" cy="4047306"/>
          </a:xfrm>
          <a:prstGeom prst="rect">
            <a:avLst/>
          </a:prstGeom>
        </p:spPr>
        <p:txBody>
          <a:bodyPr/>
          <a:lstStyle>
            <a:lvl1pPr>
              <a:defRPr sz="1400" b="0" i="0"/>
            </a:lvl1pPr>
          </a:lstStyle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45808C7-E9C2-576C-1081-FCC08E0452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5605128-C4BA-81A1-674F-E6C5A48638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49722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>
            <a:extLst>
              <a:ext uri="{FF2B5EF4-FFF2-40B4-BE49-F238E27FC236}">
                <a16:creationId xmlns:a16="http://schemas.microsoft.com/office/drawing/2014/main" id="{8AAB078F-C61F-F400-75D1-C0E650759B7F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4000"/>
              </a:lnSpc>
              <a:defRPr sz="1400" b="0" i="0">
                <a:noFill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748025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7D8562E8-8EE1-F707-0B55-391E672885F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ADBE6469-5230-F5E7-5350-4413AD4625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0FCAD50C-5473-7D00-E9F5-402EEA37672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19888C3B-D4C0-FCF9-B65B-9548EC0BCB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31283586-8F79-3E56-6709-FA9D1E6159B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2D49DF9A-7E25-18BB-6501-FA58CEF9F92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101B4DAC-4FDE-E171-9C79-FF47ACD4B7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93C7CB9D-FF0F-140C-45B7-E43A53DB6C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778950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F92AAE4-E1DF-DFF2-3A75-00998EF265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BA977D85-B4DF-47E5-6C71-68A171043B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AA1373D1-1158-3D20-DC3D-0FA72752B9E2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88476"/>
            <a:ext cx="4860000" cy="35676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E908BB2D-E9C9-5813-EBA4-18F79E8EB06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1999" y="0"/>
            <a:ext cx="4554000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62E33571-634F-C20F-9F05-D717F78D32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5511362B-B5AD-3EE7-533E-A4F1F576E26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77B9D4EA-0328-4677-CC9B-EAD14819EB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26430A9F-7417-2F65-0374-C906EBF00F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825614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2A05B-734C-023B-C15D-942D9867B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7" name="Content Placeholder 15">
            <a:extLst>
              <a:ext uri="{FF2B5EF4-FFF2-40B4-BE49-F238E27FC236}">
                <a16:creationId xmlns:a16="http://schemas.microsoft.com/office/drawing/2014/main" id="{67BD0C26-0FB8-E001-81BA-5EA844A0C91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2138376"/>
            <a:ext cx="4860001" cy="3317700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48710A7-36AA-7701-8CF8-E2BC3CD354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2" y="1408771"/>
            <a:ext cx="4860002" cy="56445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4000"/>
              </a:lnSpc>
              <a:defRPr sz="1600" b="1" i="0"/>
            </a:lvl1pPr>
          </a:lstStyle>
          <a:p>
            <a:r>
              <a:rPr lang="en-GB"/>
              <a:t>Add heading (two lines max)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A79BFDA6-F32E-B996-4892-27B8AF51E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4D64FC78-7634-6352-7B43-68A85F7856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2AD944FB-0179-DD12-A466-F07875F378A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9A33BE5-B184-D376-8DF7-2B1964933F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DF793601-8B4C-CFE5-553C-99E510782D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49315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and text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219DC3A-1FF1-7859-D599-6F9DCD54E59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4000" y="0"/>
            <a:ext cx="2548267" cy="6858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3" name="Picture Placeholder 11">
            <a:extLst>
              <a:ext uri="{FF2B5EF4-FFF2-40B4-BE49-F238E27FC236}">
                <a16:creationId xmlns:a16="http://schemas.microsoft.com/office/drawing/2014/main" id="{34A33B83-0498-6D8B-C355-16BE0BBD49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86020" y="1895900"/>
            <a:ext cx="3157977" cy="4962099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D7993DE8-5ABE-40D9-B897-DAF1B332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4860000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1F382238-B715-064C-9E79-D94A425E3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077065"/>
            <a:ext cx="4860000" cy="56445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subheading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8D2F36A-F968-C38D-8923-0F341E76F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34" y="1888476"/>
            <a:ext cx="4860000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 b="0" i="0"/>
            </a:lvl1pPr>
          </a:lstStyle>
          <a:p>
            <a:pPr lvl="0"/>
            <a:endParaRPr lang="en-GB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EE8C31F9-4188-ABD5-E59C-BFECC762CDEB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86016" y="0"/>
            <a:ext cx="3157977" cy="1897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D199E5-97A7-BECE-B5FB-AA0E589FBF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0623F9-0289-6176-39D6-A10C7311DA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76215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r 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06DF862D-15E0-ACDB-80CE-697EB1AC1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4" y="2539978"/>
            <a:ext cx="4860000" cy="223562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defRPr sz="2400" b="0" i="0"/>
            </a:lvl1pPr>
          </a:lstStyle>
          <a:p>
            <a:r>
              <a:rPr lang="en-GB"/>
              <a:t>Add quote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A9898A81-6C3F-17C9-B449-3FE9B4C929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9734" y="4866805"/>
            <a:ext cx="4859999" cy="50174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 b="0" i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Add source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1E8A19FE-64F8-6DAE-5D3D-84BA47F158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2630A848-805F-B52C-DAB6-56E569C2CAE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536000" y="1897275"/>
            <a:ext cx="1656000" cy="4978653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A522FB30-D98F-CA6D-A898-E533909FFF18}"/>
              </a:ext>
            </a:extLst>
          </p:cNvPr>
          <p:cNvSpPr txBox="1">
            <a:spLocks/>
          </p:cNvSpPr>
          <p:nvPr userDrawn="1"/>
        </p:nvSpPr>
        <p:spPr>
          <a:xfrm>
            <a:off x="448797" y="1882098"/>
            <a:ext cx="562655" cy="1221488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78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Neue Haas Grotesk Text Pro" panose="020B0504020202020204" pitchFamily="34" charset="77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0000" b="0" i="0">
                <a:latin typeface="Aptos" panose="020B0004020202020204" pitchFamily="34" charset="0"/>
              </a:rPr>
              <a:t>“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15CC809-C0C6-1AEE-518D-145A35C3DF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2C4C8669-4406-D169-EC0D-D6A27A2F23C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685867"/>
            <a:ext cx="2047718" cy="54099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E0C231-FE73-E51A-3F12-69B193BBFE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432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DCE1066-E500-2767-8998-5A150A7EC3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541296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6D03EE39-10B2-73D2-1393-27923655DBD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8D327CD-3202-365A-43EA-E7A1F8E96B36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D08E20F9-2E66-AE56-346F-E4B145573C2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EEA7794-4B4F-F598-A175-44B2B16E0EE9}"/>
              </a:ext>
            </a:extLst>
          </p:cNvPr>
          <p:cNvCxnSpPr>
            <a:cxnSpLocks/>
          </p:cNvCxnSpPr>
          <p:nvPr userDrawn="1"/>
        </p:nvCxnSpPr>
        <p:spPr>
          <a:xfrm>
            <a:off x="4479196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2977DE28-957E-B147-E156-648406ABC7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8830" y="5813493"/>
            <a:ext cx="54000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83765525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Logo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02E7F36C-378D-28CD-894C-549E0127F7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0036266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Click here to insert title</a:t>
            </a:r>
          </a:p>
        </p:txBody>
      </p:sp>
      <p:sp>
        <p:nvSpPr>
          <p:cNvPr id="20" name="Content Placeholder 15">
            <a:extLst>
              <a:ext uri="{FF2B5EF4-FFF2-40B4-BE49-F238E27FC236}">
                <a16:creationId xmlns:a16="http://schemas.microsoft.com/office/drawing/2014/main" id="{E725A32E-8D8E-B948-82F0-8289130EB22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99733" y="1077065"/>
            <a:ext cx="10036266" cy="4379011"/>
          </a:xfrm>
          <a:prstGeom prst="rect">
            <a:avLst/>
          </a:prstGeom>
        </p:spPr>
        <p:txBody>
          <a:bodyPr/>
          <a:lstStyle>
            <a:lvl1pPr>
              <a:lnSpc>
                <a:spcPct val="104000"/>
              </a:lnSpc>
              <a:defRPr sz="1400" b="0" i="0"/>
            </a:lvl1pPr>
          </a:lstStyle>
          <a:p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8C1D5C26-8787-7A59-105B-0F375A09A3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DABEBCFA-51F6-E69F-BE22-155AFF9542B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29AB000-5357-40B7-095A-4090EA2B73B7}"/>
              </a:ext>
            </a:extLst>
          </p:cNvPr>
          <p:cNvCxnSpPr>
            <a:cxnSpLocks/>
          </p:cNvCxnSpPr>
          <p:nvPr userDrawn="1"/>
        </p:nvCxnSpPr>
        <p:spPr>
          <a:xfrm>
            <a:off x="2749389" y="581445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F0A8F6F1-9EB1-1E30-5F3D-4D45417E41A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49023" y="5813459"/>
            <a:ext cx="1330540" cy="5400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  <p:txBody>
          <a:bodyPr wrap="square" bIns="0" anchor="ctr">
            <a:noAutofit/>
          </a:bodyPr>
          <a:lstStyle>
            <a:lvl1pPr algn="ctr">
              <a:defRPr sz="900" b="0" i="0"/>
            </a:lvl1pPr>
          </a:lstStyle>
          <a:p>
            <a:r>
              <a:rPr lang="en-GB"/>
              <a:t>Partner </a:t>
            </a:r>
            <a:br>
              <a:rPr lang="en-GB"/>
            </a:br>
            <a:r>
              <a:rPr lang="en-GB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745705940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968746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1D06E0-59F9-89D6-ACF8-6C5311E80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40309" y="503550"/>
            <a:ext cx="651959" cy="936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1D1B6CD-BEBA-A389-2AF7-B83C17ED8B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42389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2716971"/>
            <a:ext cx="4860000" cy="92050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Thank you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1CE9F832-37B0-8AE8-FEAB-E13F26BE46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86021" y="-1"/>
            <a:ext cx="4549978" cy="5368546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AC94D6-81C3-78DC-5AFA-1BD3B5E45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39976" y="503550"/>
            <a:ext cx="651959" cy="936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FD63378-1B60-1C80-BEA9-4CEFF7D16C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510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1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3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1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36.xml"/><Relationship Id="rId20" Type="http://schemas.openxmlformats.org/officeDocument/2006/relationships/slideLayout" Target="../slideLayouts/slideLayout40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0.xml"/><Relationship Id="rId19" Type="http://schemas.openxmlformats.org/officeDocument/2006/relationships/slideLayout" Target="../slideLayouts/slideLayout39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18" Type="http://schemas.openxmlformats.org/officeDocument/2006/relationships/slideLayout" Target="../slideLayouts/slideLayout58.xml"/><Relationship Id="rId3" Type="http://schemas.openxmlformats.org/officeDocument/2006/relationships/slideLayout" Target="../slideLayouts/slideLayout43.xml"/><Relationship Id="rId21" Type="http://schemas.openxmlformats.org/officeDocument/2006/relationships/theme" Target="../theme/theme3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17" Type="http://schemas.openxmlformats.org/officeDocument/2006/relationships/slideLayout" Target="../slideLayouts/slideLayout57.xml"/><Relationship Id="rId2" Type="http://schemas.openxmlformats.org/officeDocument/2006/relationships/slideLayout" Target="../slideLayouts/slideLayout42.xml"/><Relationship Id="rId16" Type="http://schemas.openxmlformats.org/officeDocument/2006/relationships/slideLayout" Target="../slideLayouts/slideLayout56.xml"/><Relationship Id="rId20" Type="http://schemas.openxmlformats.org/officeDocument/2006/relationships/slideLayout" Target="../slideLayouts/slideLayout60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0.xml"/><Relationship Id="rId19" Type="http://schemas.openxmlformats.org/officeDocument/2006/relationships/slideLayout" Target="../slideLayouts/slideLayout59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73.xml"/><Relationship Id="rId18" Type="http://schemas.openxmlformats.org/officeDocument/2006/relationships/slideLayout" Target="../slideLayouts/slideLayout78.xml"/><Relationship Id="rId3" Type="http://schemas.openxmlformats.org/officeDocument/2006/relationships/slideLayout" Target="../slideLayouts/slideLayout63.xml"/><Relationship Id="rId21" Type="http://schemas.openxmlformats.org/officeDocument/2006/relationships/theme" Target="../theme/theme4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17" Type="http://schemas.openxmlformats.org/officeDocument/2006/relationships/slideLayout" Target="../slideLayouts/slideLayout77.xml"/><Relationship Id="rId2" Type="http://schemas.openxmlformats.org/officeDocument/2006/relationships/slideLayout" Target="../slideLayouts/slideLayout62.xml"/><Relationship Id="rId16" Type="http://schemas.openxmlformats.org/officeDocument/2006/relationships/slideLayout" Target="../slideLayouts/slideLayout76.xml"/><Relationship Id="rId20" Type="http://schemas.openxmlformats.org/officeDocument/2006/relationships/slideLayout" Target="../slideLayouts/slideLayout80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0.xml"/><Relationship Id="rId19" Type="http://schemas.openxmlformats.org/officeDocument/2006/relationships/slideLayout" Target="../slideLayouts/slideLayout79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slideLayout" Target="../slideLayouts/slideLayout7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13" Type="http://schemas.openxmlformats.org/officeDocument/2006/relationships/slideLayout" Target="../slideLayouts/slideLayout93.xml"/><Relationship Id="rId18" Type="http://schemas.openxmlformats.org/officeDocument/2006/relationships/slideLayout" Target="../slideLayouts/slideLayout98.xml"/><Relationship Id="rId3" Type="http://schemas.openxmlformats.org/officeDocument/2006/relationships/slideLayout" Target="../slideLayouts/slideLayout83.xml"/><Relationship Id="rId21" Type="http://schemas.openxmlformats.org/officeDocument/2006/relationships/theme" Target="../theme/theme5.xml"/><Relationship Id="rId7" Type="http://schemas.openxmlformats.org/officeDocument/2006/relationships/slideLayout" Target="../slideLayouts/slideLayout87.xml"/><Relationship Id="rId12" Type="http://schemas.openxmlformats.org/officeDocument/2006/relationships/slideLayout" Target="../slideLayouts/slideLayout92.xml"/><Relationship Id="rId17" Type="http://schemas.openxmlformats.org/officeDocument/2006/relationships/slideLayout" Target="../slideLayouts/slideLayout97.xml"/><Relationship Id="rId2" Type="http://schemas.openxmlformats.org/officeDocument/2006/relationships/slideLayout" Target="../slideLayouts/slideLayout82.xml"/><Relationship Id="rId16" Type="http://schemas.openxmlformats.org/officeDocument/2006/relationships/slideLayout" Target="../slideLayouts/slideLayout96.xml"/><Relationship Id="rId20" Type="http://schemas.openxmlformats.org/officeDocument/2006/relationships/slideLayout" Target="../slideLayouts/slideLayout100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5" Type="http://schemas.openxmlformats.org/officeDocument/2006/relationships/slideLayout" Target="../slideLayouts/slideLayout95.xml"/><Relationship Id="rId10" Type="http://schemas.openxmlformats.org/officeDocument/2006/relationships/slideLayout" Target="../slideLayouts/slideLayout90.xml"/><Relationship Id="rId19" Type="http://schemas.openxmlformats.org/officeDocument/2006/relationships/slideLayout" Target="../slideLayouts/slideLayout99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Relationship Id="rId14" Type="http://schemas.openxmlformats.org/officeDocument/2006/relationships/slideLayout" Target="../slideLayouts/slideLayout9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13" Type="http://schemas.openxmlformats.org/officeDocument/2006/relationships/slideLayout" Target="../slideLayouts/slideLayout113.xml"/><Relationship Id="rId1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03.xml"/><Relationship Id="rId21" Type="http://schemas.openxmlformats.org/officeDocument/2006/relationships/theme" Target="../theme/theme6.xml"/><Relationship Id="rId7" Type="http://schemas.openxmlformats.org/officeDocument/2006/relationships/slideLayout" Target="../slideLayouts/slideLayout107.xml"/><Relationship Id="rId12" Type="http://schemas.openxmlformats.org/officeDocument/2006/relationships/slideLayout" Target="../slideLayouts/slideLayout112.xml"/><Relationship Id="rId17" Type="http://schemas.openxmlformats.org/officeDocument/2006/relationships/slideLayout" Target="../slideLayouts/slideLayout117.xml"/><Relationship Id="rId2" Type="http://schemas.openxmlformats.org/officeDocument/2006/relationships/slideLayout" Target="../slideLayouts/slideLayout102.xml"/><Relationship Id="rId16" Type="http://schemas.openxmlformats.org/officeDocument/2006/relationships/slideLayout" Target="../slideLayouts/slideLayout116.xml"/><Relationship Id="rId20" Type="http://schemas.openxmlformats.org/officeDocument/2006/relationships/slideLayout" Target="../slideLayouts/slideLayout120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05.xml"/><Relationship Id="rId1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10.xml"/><Relationship Id="rId19" Type="http://schemas.openxmlformats.org/officeDocument/2006/relationships/slideLayout" Target="../slideLayouts/slideLayout119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Relationship Id="rId14" Type="http://schemas.openxmlformats.org/officeDocument/2006/relationships/slideLayout" Target="../slideLayouts/slideLayout11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slideLayout" Target="../slideLayouts/slideLayout133.xml"/><Relationship Id="rId18" Type="http://schemas.openxmlformats.org/officeDocument/2006/relationships/slideLayout" Target="../slideLayouts/slideLayout138.xml"/><Relationship Id="rId3" Type="http://schemas.openxmlformats.org/officeDocument/2006/relationships/slideLayout" Target="../slideLayouts/slideLayout123.xml"/><Relationship Id="rId21" Type="http://schemas.openxmlformats.org/officeDocument/2006/relationships/theme" Target="../theme/theme7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17" Type="http://schemas.openxmlformats.org/officeDocument/2006/relationships/slideLayout" Target="../slideLayouts/slideLayout137.xml"/><Relationship Id="rId2" Type="http://schemas.openxmlformats.org/officeDocument/2006/relationships/slideLayout" Target="../slideLayouts/slideLayout122.xml"/><Relationship Id="rId16" Type="http://schemas.openxmlformats.org/officeDocument/2006/relationships/slideLayout" Target="../slideLayouts/slideLayout136.xml"/><Relationship Id="rId20" Type="http://schemas.openxmlformats.org/officeDocument/2006/relationships/slideLayout" Target="../slideLayouts/slideLayout140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5" Type="http://schemas.openxmlformats.org/officeDocument/2006/relationships/slideLayout" Target="../slideLayouts/slideLayout135.xml"/><Relationship Id="rId10" Type="http://schemas.openxmlformats.org/officeDocument/2006/relationships/slideLayout" Target="../slideLayouts/slideLayout130.xml"/><Relationship Id="rId19" Type="http://schemas.openxmlformats.org/officeDocument/2006/relationships/slideLayout" Target="../slideLayouts/slideLayout139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Relationship Id="rId14" Type="http://schemas.openxmlformats.org/officeDocument/2006/relationships/slideLayout" Target="../slideLayouts/slideLayout1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8AB54D8-D7B1-2203-B766-9409401D3F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FFB335F-FA44-36C1-190E-822346021E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4328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933" r:id="rId4"/>
    <p:sldLayoutId id="2147483803" r:id="rId5"/>
    <p:sldLayoutId id="2147483802" r:id="rId6"/>
    <p:sldLayoutId id="2147483903" r:id="rId7"/>
    <p:sldLayoutId id="2147483904" r:id="rId8"/>
    <p:sldLayoutId id="2147483905" r:id="rId9"/>
    <p:sldLayoutId id="2147483812" r:id="rId10"/>
    <p:sldLayoutId id="2147483807" r:id="rId11"/>
    <p:sldLayoutId id="2147483808" r:id="rId12"/>
    <p:sldLayoutId id="2147483809" r:id="rId13"/>
    <p:sldLayoutId id="2147483810" r:id="rId14"/>
    <p:sldLayoutId id="2147483811" r:id="rId15"/>
    <p:sldLayoutId id="2147483948" r:id="rId16"/>
    <p:sldLayoutId id="2147483949" r:id="rId17"/>
    <p:sldLayoutId id="2147483947" r:id="rId18"/>
    <p:sldLayoutId id="2147483936" r:id="rId19"/>
    <p:sldLayoutId id="2147483951" r:id="rId20"/>
  </p:sldLayoutIdLst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8C4D7240-D232-95F4-C21B-298DDD2BE5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1DC63404-594E-BCA7-9102-08E61E3F9D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</p:spTree>
    <p:extLst>
      <p:ext uri="{BB962C8B-B14F-4D97-AF65-F5344CB8AC3E}">
        <p14:creationId xmlns:p14="http://schemas.microsoft.com/office/powerpoint/2010/main" val="42517660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932" r:id="rId4"/>
    <p:sldLayoutId id="2147483818" r:id="rId5"/>
    <p:sldLayoutId id="2147483817" r:id="rId6"/>
    <p:sldLayoutId id="2147483906" r:id="rId7"/>
    <p:sldLayoutId id="2147483907" r:id="rId8"/>
    <p:sldLayoutId id="2147483908" r:id="rId9"/>
    <p:sldLayoutId id="2147483827" r:id="rId10"/>
    <p:sldLayoutId id="2147483822" r:id="rId11"/>
    <p:sldLayoutId id="2147483823" r:id="rId12"/>
    <p:sldLayoutId id="2147483824" r:id="rId13"/>
    <p:sldLayoutId id="2147483825" r:id="rId14"/>
    <p:sldLayoutId id="2147483826" r:id="rId15"/>
    <p:sldLayoutId id="2147483952" r:id="rId16"/>
    <p:sldLayoutId id="2147483953" r:id="rId17"/>
    <p:sldLayoutId id="2147483954" r:id="rId18"/>
    <p:sldLayoutId id="2147483937" r:id="rId19"/>
    <p:sldLayoutId id="2147483956" r:id="rId20"/>
  </p:sldLayoutIdLst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8DBD2B0-55F3-A63B-D200-9AE2F14584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B1CF57D-73B6-439E-2ADE-A41FA70DCF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0631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931" r:id="rId4"/>
    <p:sldLayoutId id="2147483833" r:id="rId5"/>
    <p:sldLayoutId id="2147483832" r:id="rId6"/>
    <p:sldLayoutId id="2147483909" r:id="rId7"/>
    <p:sldLayoutId id="2147483910" r:id="rId8"/>
    <p:sldLayoutId id="2147483911" r:id="rId9"/>
    <p:sldLayoutId id="2147483842" r:id="rId10"/>
    <p:sldLayoutId id="2147483837" r:id="rId11"/>
    <p:sldLayoutId id="2147483838" r:id="rId12"/>
    <p:sldLayoutId id="2147483839" r:id="rId13"/>
    <p:sldLayoutId id="2147483840" r:id="rId14"/>
    <p:sldLayoutId id="2147483841" r:id="rId15"/>
    <p:sldLayoutId id="2147483957" r:id="rId16"/>
    <p:sldLayoutId id="2147483958" r:id="rId17"/>
    <p:sldLayoutId id="2147483959" r:id="rId18"/>
    <p:sldLayoutId id="2147483938" r:id="rId19"/>
    <p:sldLayoutId id="2147483961" r:id="rId20"/>
  </p:sldLayoutIdLst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C93378A-6677-05CC-756F-EFA23F9CBC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A29DDE8-8C80-2680-ADC4-5D69C5A89F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7150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930" r:id="rId4"/>
    <p:sldLayoutId id="2147483848" r:id="rId5"/>
    <p:sldLayoutId id="2147483847" r:id="rId6"/>
    <p:sldLayoutId id="2147483912" r:id="rId7"/>
    <p:sldLayoutId id="2147483913" r:id="rId8"/>
    <p:sldLayoutId id="2147483914" r:id="rId9"/>
    <p:sldLayoutId id="2147483857" r:id="rId10"/>
    <p:sldLayoutId id="2147483852" r:id="rId11"/>
    <p:sldLayoutId id="2147483853" r:id="rId12"/>
    <p:sldLayoutId id="2147483854" r:id="rId13"/>
    <p:sldLayoutId id="2147483855" r:id="rId14"/>
    <p:sldLayoutId id="2147483856" r:id="rId15"/>
    <p:sldLayoutId id="2147483977" r:id="rId16"/>
    <p:sldLayoutId id="2147483978" r:id="rId17"/>
    <p:sldLayoutId id="2147483979" r:id="rId18"/>
    <p:sldLayoutId id="2147483939" r:id="rId19"/>
    <p:sldLayoutId id="2147483981" r:id="rId20"/>
  </p:sldLayoutIdLst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EC4EDBF-2CB8-82EC-24AE-78509B283C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7BE6DE3-225D-4767-1F5E-38B5898EDD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3831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929" r:id="rId4"/>
    <p:sldLayoutId id="2147483863" r:id="rId5"/>
    <p:sldLayoutId id="2147483862" r:id="rId6"/>
    <p:sldLayoutId id="2147483915" r:id="rId7"/>
    <p:sldLayoutId id="2147483916" r:id="rId8"/>
    <p:sldLayoutId id="2147483917" r:id="rId9"/>
    <p:sldLayoutId id="2147483872" r:id="rId10"/>
    <p:sldLayoutId id="2147483867" r:id="rId11"/>
    <p:sldLayoutId id="2147483868" r:id="rId12"/>
    <p:sldLayoutId id="2147483869" r:id="rId13"/>
    <p:sldLayoutId id="2147483870" r:id="rId14"/>
    <p:sldLayoutId id="2147483871" r:id="rId15"/>
    <p:sldLayoutId id="2147483972" r:id="rId16"/>
    <p:sldLayoutId id="2147483973" r:id="rId17"/>
    <p:sldLayoutId id="2147483974" r:id="rId18"/>
    <p:sldLayoutId id="2147483940" r:id="rId19"/>
    <p:sldLayoutId id="2147483976" r:id="rId20"/>
  </p:sldLayoutIdLst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D25403A-F43E-EF34-8303-65CBD3B66C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54643D9-7BD4-18F8-5DA6-C51216EA24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9691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928" r:id="rId4"/>
    <p:sldLayoutId id="2147483878" r:id="rId5"/>
    <p:sldLayoutId id="2147483877" r:id="rId6"/>
    <p:sldLayoutId id="2147483918" r:id="rId7"/>
    <p:sldLayoutId id="2147483919" r:id="rId8"/>
    <p:sldLayoutId id="2147483920" r:id="rId9"/>
    <p:sldLayoutId id="2147483887" r:id="rId10"/>
    <p:sldLayoutId id="2147483882" r:id="rId11"/>
    <p:sldLayoutId id="2147483883" r:id="rId12"/>
    <p:sldLayoutId id="2147483884" r:id="rId13"/>
    <p:sldLayoutId id="2147483885" r:id="rId14"/>
    <p:sldLayoutId id="2147483886" r:id="rId15"/>
    <p:sldLayoutId id="2147483967" r:id="rId16"/>
    <p:sldLayoutId id="2147483968" r:id="rId17"/>
    <p:sldLayoutId id="2147483969" r:id="rId18"/>
    <p:sldLayoutId id="2147483941" r:id="rId19"/>
    <p:sldLayoutId id="2147483971" r:id="rId20"/>
  </p:sldLayoutIdLst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25FC056-23FE-5B0B-86D3-91AB6CA75B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066C055-7738-F2B2-5C9C-0C5840A7D5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832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924" r:id="rId4"/>
    <p:sldLayoutId id="2147483893" r:id="rId5"/>
    <p:sldLayoutId id="2147483892" r:id="rId6"/>
    <p:sldLayoutId id="2147483921" r:id="rId7"/>
    <p:sldLayoutId id="2147483922" r:id="rId8"/>
    <p:sldLayoutId id="2147483923" r:id="rId9"/>
    <p:sldLayoutId id="2147483902" r:id="rId10"/>
    <p:sldLayoutId id="2147483897" r:id="rId11"/>
    <p:sldLayoutId id="2147483898" r:id="rId12"/>
    <p:sldLayoutId id="2147483899" r:id="rId13"/>
    <p:sldLayoutId id="2147483900" r:id="rId14"/>
    <p:sldLayoutId id="2147483901" r:id="rId15"/>
    <p:sldLayoutId id="2147483962" r:id="rId16"/>
    <p:sldLayoutId id="2147483963" r:id="rId17"/>
    <p:sldLayoutId id="2147483964" r:id="rId18"/>
    <p:sldLayoutId id="2147483942" r:id="rId19"/>
    <p:sldLayoutId id="2147483966" r:id="rId20"/>
  </p:sldLayoutIdLst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0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notesSlide" Target="../notesSlides/notesSlide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2.xml"/><Relationship Id="rId4" Type="http://schemas.openxmlformats.org/officeDocument/2006/relationships/image" Target="../media/image16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2.xml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3C711FA-A916-291F-605B-3F728281B30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0500" cy="1706562"/>
          </a:xfrm>
        </p:spPr>
        <p:txBody>
          <a:bodyPr vert="horz" wrap="square" lIns="0" tIns="0" rIns="0" bIns="0" rtlCol="0"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The Summer to Inspire Your Future </a:t>
            </a:r>
            <a:br>
              <a:rPr lang="en-GB"/>
            </a:br>
            <a:endParaRPr lang="en-GB"/>
          </a:p>
          <a:p>
            <a:pPr>
              <a:spcAft>
                <a:spcPts val="600"/>
              </a:spcAft>
            </a:pPr>
            <a:r>
              <a:rPr lang="en-GB" sz="2800" b="1">
                <a:latin typeface="Aptos"/>
                <a:cs typeface="Calibri"/>
              </a:rPr>
              <a:t>12 July – 1 August 2026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BAD94A2-22B1-DE4C-5836-189D7CF110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2" y="1889950"/>
            <a:ext cx="6542513" cy="1806905"/>
          </a:xfrm>
        </p:spPr>
        <p:txBody>
          <a:bodyPr wrap="square" anchor="t">
            <a:normAutofit/>
          </a:bodyPr>
          <a:lstStyle/>
          <a:p>
            <a:r>
              <a:rPr lang="en-GB" sz="6100"/>
              <a:t>Warwick Summer School 2026</a:t>
            </a:r>
          </a:p>
        </p:txBody>
      </p:sp>
      <p:pic>
        <p:nvPicPr>
          <p:cNvPr id="1028" name="Picture 4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1720317A-3D96-B910-BFBD-8D0FBA56B2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75" r="8419" b="-3"/>
          <a:stretch>
            <a:fillRect/>
          </a:stretch>
        </p:blipFill>
        <p:spPr bwMode="auto">
          <a:xfrm>
            <a:off x="7678168" y="10"/>
            <a:ext cx="4014099" cy="635444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39635729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A person sitting at a table with a computer&#10;&#10;AI-generated content may be incorrect.">
            <a:extLst>
              <a:ext uri="{FF2B5EF4-FFF2-40B4-BE49-F238E27FC236}">
                <a16:creationId xmlns:a16="http://schemas.microsoft.com/office/drawing/2014/main" id="{8CA8EEAA-9606-CD1B-F0C0-5ECD605EB8A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24967" r="30708" b="-1"/>
          <a:stretch>
            <a:fillRect/>
          </a:stretch>
        </p:blipFill>
        <p:spPr>
          <a:xfrm>
            <a:off x="5981999" y="10"/>
            <a:ext cx="4554000" cy="6857990"/>
          </a:xfrm>
          <a:noFill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9BD4533-89D2-F65A-7D0D-18C15604DF00}"/>
              </a:ext>
            </a:extLst>
          </p:cNvPr>
          <p:cNvSpPr txBox="1"/>
          <p:nvPr/>
        </p:nvSpPr>
        <p:spPr>
          <a:xfrm>
            <a:off x="566408" y="644935"/>
            <a:ext cx="4860001" cy="383567"/>
          </a:xfrm>
          <a:prstGeom prst="rect">
            <a:avLst/>
          </a:prstGeom>
        </p:spPr>
        <p:txBody>
          <a:bodyPr vert="horz" wrap="square" lIns="0" tIns="0" rIns="0" bIns="0" rtlCol="0" anchor="t">
            <a:norm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  <a:spcAft>
                <a:spcPts val="960"/>
              </a:spcAft>
            </a:pPr>
            <a:r>
              <a:rPr lang="en-GB" sz="3000" b="1" i="0" kern="1200">
                <a:effectLst/>
                <a:latin typeface="Aptos" panose="020B0004020202020204" pitchFamily="34" charset="0"/>
                <a:ea typeface="+mj-ea"/>
                <a:cs typeface="Calibri" panose="020F0502020204030204" pitchFamily="34" charset="0"/>
              </a:rPr>
              <a:t>Preparatory English - Online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6527F63-CB3B-71D9-E1B8-0D635522777C}"/>
              </a:ext>
            </a:extLst>
          </p:cNvPr>
          <p:cNvSpPr txBox="1"/>
          <p:nvPr/>
        </p:nvSpPr>
        <p:spPr>
          <a:xfrm>
            <a:off x="566407" y="1312950"/>
            <a:ext cx="4860001" cy="33177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285750" indent="-285750">
              <a:lnSpc>
                <a:spcPct val="104000"/>
              </a:lnSpc>
              <a:spcAft>
                <a:spcPts val="960"/>
              </a:spcAft>
              <a:buFont typeface="Arial" panose="020B0604020202020204" pitchFamily="34" charset="0"/>
              <a:buChar char="•"/>
            </a:pPr>
            <a:r>
              <a:rPr lang="en-GB" sz="1600" b="0" i="0" kern="1200" spc="30" baseline="0">
                <a:latin typeface="Aptos" panose="020B0004020202020204" pitchFamily="34" charset="0"/>
                <a:ea typeface="+mn-ea"/>
                <a:cs typeface="Calibri" panose="020F0502020204030204" pitchFamily="34" charset="0"/>
              </a:rPr>
              <a:t>Short online course designed to boost English and academic confidence before the Summer School</a:t>
            </a:r>
          </a:p>
          <a:p>
            <a:pPr marL="285750" indent="-285750">
              <a:lnSpc>
                <a:spcPct val="104000"/>
              </a:lnSpc>
              <a:spcAft>
                <a:spcPts val="960"/>
              </a:spcAft>
              <a:buFont typeface="Arial" panose="020B0604020202020204" pitchFamily="34" charset="0"/>
              <a:buChar char="•"/>
            </a:pPr>
            <a:r>
              <a:rPr lang="en-GB" sz="1600" b="0" i="0" kern="1200" spc="30" baseline="0">
                <a:latin typeface="Aptos" panose="020B0004020202020204" pitchFamily="34" charset="0"/>
                <a:ea typeface="+mn-ea"/>
                <a:cs typeface="Calibri" panose="020F0502020204030204" pitchFamily="34" charset="0"/>
              </a:rPr>
              <a:t>Develops speaking, listening, reading and writing through real academic tasks and discussions</a:t>
            </a:r>
          </a:p>
          <a:p>
            <a:pPr marL="285750" indent="-285750">
              <a:lnSpc>
                <a:spcPct val="104000"/>
              </a:lnSpc>
              <a:spcAft>
                <a:spcPts val="960"/>
              </a:spcAft>
              <a:buFont typeface="Arial" panose="020B0604020202020204" pitchFamily="34" charset="0"/>
              <a:buChar char="•"/>
            </a:pPr>
            <a:r>
              <a:rPr lang="en-GB" sz="1600" b="0" i="0" kern="1200" spc="30" baseline="0">
                <a:latin typeface="Aptos" panose="020B0004020202020204" pitchFamily="34" charset="0"/>
                <a:ea typeface="+mn-ea"/>
                <a:cs typeface="Calibri" panose="020F0502020204030204" pitchFamily="34" charset="0"/>
              </a:rPr>
              <a:t>Small interactive classes with live teaching and group work</a:t>
            </a:r>
          </a:p>
          <a:p>
            <a:pPr marL="285750" indent="-285750">
              <a:lnSpc>
                <a:spcPct val="104000"/>
              </a:lnSpc>
              <a:spcAft>
                <a:spcPts val="960"/>
              </a:spcAft>
              <a:buFont typeface="Arial" panose="020B0604020202020204" pitchFamily="34" charset="0"/>
              <a:buChar char="•"/>
            </a:pPr>
            <a:r>
              <a:rPr lang="en-GB" sz="1600" b="0" i="0" kern="1200" spc="30" baseline="0">
                <a:latin typeface="Aptos" panose="020B0004020202020204" pitchFamily="34" charset="0"/>
                <a:ea typeface="+mn-ea"/>
                <a:cs typeface="Calibri" panose="020F0502020204030204" pitchFamily="34" charset="0"/>
              </a:rPr>
              <a:t>Helps students build vocabulary and communication skills for university-style study</a:t>
            </a:r>
          </a:p>
          <a:p>
            <a:pPr marL="285750" indent="-285750">
              <a:lnSpc>
                <a:spcPct val="104000"/>
              </a:lnSpc>
              <a:spcAft>
                <a:spcPts val="960"/>
              </a:spcAft>
              <a:buFont typeface="Arial" panose="020B0604020202020204" pitchFamily="34" charset="0"/>
              <a:buChar char="•"/>
            </a:pPr>
            <a:r>
              <a:rPr lang="en-GB" sz="1600" b="0" i="0" kern="1200" spc="30" baseline="0">
                <a:latin typeface="Aptos" panose="020B0004020202020204" pitchFamily="34" charset="0"/>
                <a:ea typeface="+mn-ea"/>
                <a:cs typeface="Calibri" panose="020F0502020204030204" pitchFamily="34" charset="0"/>
              </a:rPr>
              <a:t>Runs one week before the Summer School (6–10 July 2026)</a:t>
            </a:r>
          </a:p>
          <a:p>
            <a:pPr marL="285750" indent="-285750">
              <a:lnSpc>
                <a:spcPct val="104000"/>
              </a:lnSpc>
              <a:spcAft>
                <a:spcPts val="960"/>
              </a:spcAft>
              <a:buFont typeface="Arial" panose="020B0604020202020204" pitchFamily="34" charset="0"/>
              <a:buChar char="•"/>
            </a:pPr>
            <a:r>
              <a:rPr lang="en-GB" sz="1600" b="0" i="0" kern="1200" spc="30" baseline="0">
                <a:latin typeface="Aptos" panose="020B0004020202020204" pitchFamily="34" charset="0"/>
                <a:ea typeface="+mn-ea"/>
                <a:cs typeface="Calibri" panose="020F0502020204030204" pitchFamily="34" charset="0"/>
              </a:rPr>
              <a:t>5-day online course (morning or afternoon sessions) </a:t>
            </a:r>
          </a:p>
          <a:p>
            <a:pPr marL="285750" indent="-285750">
              <a:lnSpc>
                <a:spcPct val="104000"/>
              </a:lnSpc>
              <a:spcAft>
                <a:spcPts val="960"/>
              </a:spcAft>
              <a:buFont typeface="Arial" panose="020B0604020202020204" pitchFamily="34" charset="0"/>
              <a:buChar char="•"/>
            </a:pPr>
            <a:r>
              <a:rPr lang="en-GB" sz="1600" b="0" i="0" kern="1200" spc="30" baseline="0">
                <a:latin typeface="Aptos" panose="020B0004020202020204" pitchFamily="34" charset="0"/>
                <a:ea typeface="+mn-ea"/>
                <a:cs typeface="Calibri" panose="020F0502020204030204" pitchFamily="34" charset="0"/>
              </a:rPr>
              <a:t>2026 Fee: £750</a:t>
            </a:r>
            <a:endParaRPr lang="en-GB" sz="1600" b="0" i="0" kern="1200" spc="30" baseline="0">
              <a:effectLst/>
              <a:latin typeface="Aptos" panose="020B000402020202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CF00444C-E16B-25DF-BA48-E875A780B3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38531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 descr="A person leaning against a wall&#10;&#10;AI-generated content may be incorrect.">
            <a:extLst>
              <a:ext uri="{FF2B5EF4-FFF2-40B4-BE49-F238E27FC236}">
                <a16:creationId xmlns:a16="http://schemas.microsoft.com/office/drawing/2014/main" id="{43181563-557C-4A7D-485F-6EFBB39C7D32}"/>
              </a:ext>
            </a:extLst>
          </p:cNvPr>
          <p:cNvPicPr>
            <a:picLocks noGrp="1" noChangeAspect="1"/>
          </p:cNvPicPr>
          <p:nvPr>
            <p:ph sz="quarter" idx="17"/>
          </p:nvPr>
        </p:nvPicPr>
        <p:blipFill>
          <a:blip r:embed="rId2"/>
          <a:srcRect t="16163" r="-1" b="46144"/>
          <a:stretch>
            <a:fillRect/>
          </a:stretch>
        </p:blipFill>
        <p:spPr>
          <a:xfrm>
            <a:off x="499733" y="2589800"/>
            <a:ext cx="5076000" cy="2866276"/>
          </a:xfrm>
          <a:noFill/>
        </p:spPr>
      </p:pic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2387B50F-198B-AEBE-95DA-E04B7FBFEE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99731" y="1602726"/>
            <a:ext cx="5076000" cy="564450"/>
          </a:xfrm>
        </p:spPr>
        <p:txBody>
          <a:bodyPr vert="horz" lIns="0" tIns="0" rIns="0" bIns="0" rtlCol="0" anchor="t">
            <a:noAutofit/>
          </a:bodyPr>
          <a:lstStyle/>
          <a:p>
            <a:pPr>
              <a:lnSpc>
                <a:spcPct val="94000"/>
              </a:lnSpc>
              <a:spcAft>
                <a:spcPts val="600"/>
              </a:spcAft>
            </a:pPr>
            <a:r>
              <a:rPr lang="en-US" sz="2000">
                <a:latin typeface="Aptos"/>
                <a:cs typeface="Calibri"/>
              </a:rPr>
              <a:t>Maria</a:t>
            </a:r>
          </a:p>
          <a:p>
            <a:pPr>
              <a:lnSpc>
                <a:spcPct val="94000"/>
              </a:lnSpc>
              <a:spcAft>
                <a:spcPts val="600"/>
              </a:spcAft>
            </a:pPr>
            <a:r>
              <a:rPr lang="en-US" sz="1400">
                <a:latin typeface="Aptos"/>
                <a:cs typeface="Calibri"/>
              </a:rPr>
              <a:t>Country: Portugal</a:t>
            </a:r>
            <a:br>
              <a:rPr lang="en-US" sz="1400"/>
            </a:br>
            <a:r>
              <a:rPr lang="en-US" sz="1400">
                <a:latin typeface="Aptos"/>
                <a:cs typeface="Calibri"/>
              </a:rPr>
              <a:t>WSS course studied: Money and Banking</a:t>
            </a:r>
          </a:p>
          <a:p>
            <a:pPr>
              <a:lnSpc>
                <a:spcPct val="94000"/>
              </a:lnSpc>
              <a:spcAft>
                <a:spcPts val="600"/>
              </a:spcAft>
            </a:pPr>
            <a:endParaRPr lang="en-US" sz="90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650B0466-A1F4-E482-1345-CF7BC29E8F25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28691" y="2456450"/>
            <a:ext cx="5073091" cy="2866276"/>
          </a:xfrm>
        </p:spPr>
        <p:txBody>
          <a:bodyPr vert="horz" lIns="0" tIns="0" rIns="0" bIns="0" rtlCol="0" anchor="t">
            <a:noAutofit/>
          </a:bodyPr>
          <a:lstStyle/>
          <a:p>
            <a:pPr>
              <a:spcAft>
                <a:spcPts val="600"/>
              </a:spcAft>
            </a:pPr>
            <a:r>
              <a:rPr lang="en-US" sz="2000">
                <a:latin typeface="Aptos"/>
                <a:cs typeface="Calibri"/>
              </a:rPr>
              <a:t>"Warwick proved to be a milestone in my life. From an academic perspective, it developed a critic spirit that has enhance my learning approach.</a:t>
            </a:r>
          </a:p>
          <a:p>
            <a:pPr>
              <a:spcAft>
                <a:spcPts val="600"/>
              </a:spcAft>
            </a:pPr>
            <a:endParaRPr lang="en-US" sz="2000"/>
          </a:p>
          <a:p>
            <a:pPr>
              <a:spcAft>
                <a:spcPts val="600"/>
              </a:spcAft>
            </a:pPr>
            <a:r>
              <a:rPr lang="en-US" sz="2000">
                <a:latin typeface="Aptos"/>
                <a:cs typeface="Calibri"/>
              </a:rPr>
              <a:t>It offers you the chance to create lifetime memories, but it’s ultimately up to you to seize this opportunity and make it truly transformative."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1F1E3D7-C6AC-521D-226D-320D0CF567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</p:spPr>
        <p:txBody>
          <a:bodyPr wrap="square" anchor="t">
            <a:normAutofit/>
          </a:bodyPr>
          <a:lstStyle/>
          <a:p>
            <a:r>
              <a:rPr lang="en-GB"/>
              <a:t>What our students say</a:t>
            </a:r>
          </a:p>
        </p:txBody>
      </p: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2F397AFE-2578-C48F-BB01-1BC90BEB59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</p:spPr>
        <p:txBody>
          <a:bodyPr wrap="square" anchor="b">
            <a:normAutofit/>
          </a:bodyPr>
          <a:lstStyle/>
          <a:p>
            <a:fld id="{E8F1A65C-595C-4736-BF40-F7D31E789466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3657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4C2E66-38AD-7542-8643-EFC135508E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3">
            <a:extLst>
              <a:ext uri="{FF2B5EF4-FFF2-40B4-BE49-F238E27FC236}">
                <a16:creationId xmlns:a16="http://schemas.microsoft.com/office/drawing/2014/main" id="{A8CC36C8-3C2C-359F-BD3B-F686ADFF83E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080998" y="5779462"/>
            <a:ext cx="1330540" cy="540000"/>
          </a:xfr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29" hidden="1">
            <a:extLst>
              <a:ext uri="{FF2B5EF4-FFF2-40B4-BE49-F238E27FC236}">
                <a16:creationId xmlns:a16="http://schemas.microsoft.com/office/drawing/2014/main" id="{1C3187AC-4A49-E88D-AE45-B961321E2C4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99733" y="5994450"/>
            <a:ext cx="360000" cy="360000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78EEE28-4A13-8D04-FB55-E7EFD0FDE8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831" y="648131"/>
            <a:ext cx="10036175" cy="383503"/>
          </a:xfrm>
        </p:spPr>
        <p:txBody>
          <a:bodyPr/>
          <a:lstStyle/>
          <a:p>
            <a:r>
              <a:rPr lang="en-GB"/>
              <a:t>2026 Fees and Admissions 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3C2B43D-EA7B-C843-150A-5C31D368BBD8}"/>
              </a:ext>
            </a:extLst>
          </p:cNvPr>
          <p:cNvSpPr txBox="1">
            <a:spLocks/>
          </p:cNvSpPr>
          <p:nvPr/>
        </p:nvSpPr>
        <p:spPr>
          <a:xfrm>
            <a:off x="333831" y="1401563"/>
            <a:ext cx="5929195" cy="4291881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000" b="1" i="0" kern="1200">
                <a:solidFill>
                  <a:schemeClr val="tx1"/>
                </a:solidFill>
                <a:latin typeface="Aptos" panose="020B000402020202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600">
                <a:latin typeface="Aptos"/>
                <a:cs typeface="Calibri"/>
              </a:rPr>
              <a:t>Application will close 29 May 2026</a:t>
            </a:r>
          </a:p>
          <a:p>
            <a:endParaRPr lang="en-GB" sz="1600"/>
          </a:p>
          <a:p>
            <a:pPr marL="342900" lvl="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  <a:defRPr/>
            </a:pPr>
            <a:r>
              <a:rPr lang="en-GB" sz="1600" b="0">
                <a:latin typeface="Aptos"/>
                <a:cs typeface="Calibri"/>
              </a:rPr>
              <a:t>Applications made online, via our website</a:t>
            </a:r>
            <a:endParaRPr lang="en-GB" sz="1600" b="0">
              <a:latin typeface="Aptos"/>
              <a:ea typeface="Calibri"/>
              <a:cs typeface="Calibri"/>
            </a:endParaRPr>
          </a:p>
          <a:p>
            <a:pPr marL="342900" lvl="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  <a:defRPr/>
            </a:pPr>
            <a:r>
              <a:rPr lang="en-GB" sz="1600" b="0">
                <a:latin typeface="Aptos"/>
                <a:cs typeface="Calibri"/>
              </a:rPr>
              <a:t>Short application form to gather personal details and education history</a:t>
            </a:r>
            <a:endParaRPr lang="en-GB" sz="1600" b="0">
              <a:latin typeface="Aptos"/>
              <a:ea typeface="Calibri"/>
              <a:cs typeface="Calibri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  <a:defRPr/>
            </a:pPr>
            <a:r>
              <a:rPr lang="en-GB" sz="1600" b="0">
                <a:latin typeface="Aptos"/>
                <a:cs typeface="Calibri"/>
              </a:rPr>
              <a:t>Courses are taught at different levels, some courses will have prerequisites</a:t>
            </a:r>
            <a:endParaRPr lang="en-GB" sz="1600" b="0">
              <a:latin typeface="Aptos"/>
              <a:ea typeface="Calibri"/>
              <a:cs typeface="Calibri"/>
            </a:endParaRPr>
          </a:p>
          <a:p>
            <a:pPr marL="342900" lvl="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  <a:defRPr/>
            </a:pPr>
            <a:r>
              <a:rPr lang="en-GB" sz="1600" b="0">
                <a:latin typeface="Aptos"/>
                <a:cs typeface="Calibri"/>
              </a:rPr>
              <a:t>No English tests required – we assess your English based on your correspondence with us</a:t>
            </a:r>
            <a:endParaRPr lang="en-GB" sz="1600" b="0">
              <a:latin typeface="Aptos"/>
              <a:ea typeface="Calibri"/>
              <a:cs typeface="Calibri"/>
            </a:endParaRPr>
          </a:p>
          <a:p>
            <a:pPr marL="342900" lvl="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  <a:defRPr/>
            </a:pPr>
            <a:r>
              <a:rPr lang="en-GB" sz="1600" b="0">
                <a:latin typeface="Aptos"/>
                <a:cs typeface="Calibri"/>
              </a:rPr>
              <a:t>We aim to make a decision and respond to your application within 3-5 working days</a:t>
            </a:r>
            <a:endParaRPr lang="en-GB" sz="1600" b="0">
              <a:latin typeface="Aptos"/>
              <a:ea typeface="Calibri"/>
              <a:cs typeface="Calibri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  <a:defRPr/>
            </a:pPr>
            <a:r>
              <a:rPr lang="en-GB" sz="1600" b="0">
                <a:latin typeface="Aptos"/>
                <a:cs typeface="Calibri"/>
              </a:rPr>
              <a:t>If a visa is required, we will issue a visa invitation letter after the deposit payment </a:t>
            </a:r>
            <a:r>
              <a:rPr lang="en-GB" sz="1200" b="0">
                <a:latin typeface="Aptos"/>
                <a:cs typeface="Calibri"/>
              </a:rPr>
              <a:t>(</a:t>
            </a:r>
            <a:r>
              <a:rPr lang="en-GB" sz="1200" b="0">
                <a:latin typeface="Aptos"/>
                <a:ea typeface="Calibri"/>
                <a:cs typeface="Calibri"/>
              </a:rPr>
              <a:t>A £1,000 deposit (or full payment) will be required to secure your place on the Warwick Summer School - this deposit is included in the overall tuition fees).</a:t>
            </a:r>
            <a:endParaRPr lang="en-GB" sz="1200">
              <a:latin typeface="Aptos"/>
              <a:ea typeface="Calibri"/>
            </a:endParaRPr>
          </a:p>
          <a:p>
            <a:endParaRPr lang="en-GB" sz="1600"/>
          </a:p>
        </p:txBody>
      </p:sp>
      <p:graphicFrame>
        <p:nvGraphicFramePr>
          <p:cNvPr id="10" name="Content Placeholder 7">
            <a:extLst>
              <a:ext uri="{FF2B5EF4-FFF2-40B4-BE49-F238E27FC236}">
                <a16:creationId xmlns:a16="http://schemas.microsoft.com/office/drawing/2014/main" id="{925A5F16-7197-42A0-81D8-CCEBEF75F93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5633666"/>
              </p:ext>
            </p:extLst>
          </p:nvPr>
        </p:nvGraphicFramePr>
        <p:xfrm>
          <a:off x="6486525" y="1751671"/>
          <a:ext cx="5487909" cy="3648514"/>
        </p:xfrm>
        <a:graphic>
          <a:graphicData uri="http://schemas.openxmlformats.org/drawingml/2006/table">
            <a:tbl>
              <a:tblPr firstRow="1" bandRow="1">
                <a:effectLst/>
                <a:tableStyleId>{638B1855-1B75-4FBE-930C-398BA8C253C6}</a:tableStyleId>
              </a:tblPr>
              <a:tblGrid>
                <a:gridCol w="2276952">
                  <a:extLst>
                    <a:ext uri="{9D8B030D-6E8A-4147-A177-3AD203B41FA5}">
                      <a16:colId xmlns:a16="http://schemas.microsoft.com/office/drawing/2014/main" val="3299424875"/>
                    </a:ext>
                  </a:extLst>
                </a:gridCol>
                <a:gridCol w="1645868">
                  <a:extLst>
                    <a:ext uri="{9D8B030D-6E8A-4147-A177-3AD203B41FA5}">
                      <a16:colId xmlns:a16="http://schemas.microsoft.com/office/drawing/2014/main" val="2561357671"/>
                    </a:ext>
                  </a:extLst>
                </a:gridCol>
                <a:gridCol w="1565089">
                  <a:extLst>
                    <a:ext uri="{9D8B030D-6E8A-4147-A177-3AD203B41FA5}">
                      <a16:colId xmlns:a16="http://schemas.microsoft.com/office/drawing/2014/main" val="4198074505"/>
                    </a:ext>
                  </a:extLst>
                </a:gridCol>
              </a:tblGrid>
              <a:tr h="4649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Student Rate*</a:t>
                      </a:r>
                      <a:endParaRPr kumimoji="0" lang="en-GB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Standard Rate</a:t>
                      </a:r>
                      <a:endParaRPr kumimoji="0" lang="en-GB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68850418"/>
                  </a:ext>
                </a:extLst>
              </a:tr>
              <a:tr h="464926">
                <a:tc>
                  <a:txBody>
                    <a:bodyPr/>
                    <a:lstStyle/>
                    <a:p>
                      <a:pPr algn="ctr"/>
                      <a:r>
                        <a:rPr lang="en-GB" sz="1200" b="1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Tuition Fee</a:t>
                      </a:r>
                      <a:endParaRPr lang="en-GB" sz="1200" b="1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solidFill>
                            <a:schemeClr val="tx1"/>
                          </a:solidFill>
                          <a:latin typeface="+mn-lt"/>
                        </a:rPr>
                        <a:t>£2600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solidFill>
                            <a:schemeClr val="tx1"/>
                          </a:solidFill>
                          <a:latin typeface="+mn-lt"/>
                        </a:rPr>
                        <a:t>£3500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1517123"/>
                  </a:ext>
                </a:extLst>
              </a:tr>
              <a:tr h="4649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Loyalty Discount**</a:t>
                      </a:r>
                      <a:endParaRPr kumimoji="0" lang="en-GB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solidFill>
                            <a:schemeClr val="tx1"/>
                          </a:solidFill>
                          <a:latin typeface="+mn-lt"/>
                        </a:rPr>
                        <a:t>£2210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solidFill>
                            <a:schemeClr val="tx1"/>
                          </a:solidFill>
                          <a:latin typeface="+mn-lt"/>
                        </a:rPr>
                        <a:t>£2975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08734565"/>
                  </a:ext>
                </a:extLst>
              </a:tr>
              <a:tr h="464925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1" i="0" u="none" strike="noStrike" kern="1200" noProof="0">
                          <a:solidFill>
                            <a:schemeClr val="tx1"/>
                          </a:solidFill>
                          <a:effectLst/>
                        </a:rPr>
                        <a:t>Exploring British Culture Week  </a:t>
                      </a:r>
                      <a:br>
                        <a:rPr lang="en-GB" sz="1200" b="1" i="0" u="none" strike="noStrike" kern="1200" noProof="0">
                          <a:solidFill>
                            <a:srgbClr val="0C0C0C"/>
                          </a:solidFill>
                          <a:effectLst/>
                        </a:rPr>
                      </a:br>
                      <a:r>
                        <a:rPr lang="en-GB" sz="1000" b="0" i="0" u="none" strike="noStrike" kern="1200" noProof="0">
                          <a:solidFill>
                            <a:schemeClr val="tx1"/>
                          </a:solidFill>
                          <a:effectLst/>
                        </a:rPr>
                        <a:t>(Reduced </a:t>
                      </a:r>
                      <a:r>
                        <a:rPr lang="en-GB" sz="1000" b="0" i="0" u="none" strike="noStrike" kern="1200" noProof="0">
                          <a:solidFill>
                            <a:schemeClr val="tx1"/>
                          </a:solidFill>
                          <a:effectLst/>
                          <a:latin typeface="Aptos"/>
                        </a:rPr>
                        <a:t>Warwick Summer School tuition fees by 25%)</a:t>
                      </a:r>
                      <a:endParaRPr kumimoji="0" lang="en-GB" sz="1000" b="0" i="0" u="none" strike="noStrike" kern="1200" noProof="0">
                        <a:solidFill>
                          <a:schemeClr val="tx1"/>
                        </a:solidFill>
                        <a:effectLst/>
                        <a:latin typeface="Apto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200">
                          <a:solidFill>
                            <a:schemeClr val="tx1"/>
                          </a:solidFill>
                          <a:latin typeface="+mn-lt"/>
                        </a:rPr>
                        <a:t>£2310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200">
                          <a:solidFill>
                            <a:schemeClr val="tx1"/>
                          </a:solidFill>
                          <a:latin typeface="+mn-lt"/>
                        </a:rPr>
                        <a:t>£2310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284118"/>
                  </a:ext>
                </a:extLst>
              </a:tr>
              <a:tr h="464925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1" i="0" u="none" strike="noStrike" kern="1200" noProof="0">
                          <a:solidFill>
                            <a:schemeClr val="tx1"/>
                          </a:solidFill>
                          <a:effectLst/>
                        </a:rPr>
                        <a:t>Preparatory English</a:t>
                      </a:r>
                      <a:endParaRPr kumimoji="0" lang="en-US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200">
                          <a:solidFill>
                            <a:schemeClr val="tx1"/>
                          </a:solidFill>
                          <a:latin typeface="+mn-lt"/>
                        </a:rPr>
                        <a:t>£750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200">
                          <a:solidFill>
                            <a:schemeClr val="tx1"/>
                          </a:solidFill>
                          <a:latin typeface="+mn-lt"/>
                        </a:rPr>
                        <a:t>£750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02978020"/>
                  </a:ext>
                </a:extLst>
              </a:tr>
              <a:tr h="5618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Application Fee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(non-refundable)</a:t>
                      </a:r>
                      <a:endParaRPr kumimoji="0" lang="en-GB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solidFill>
                            <a:schemeClr val="tx1"/>
                          </a:solidFill>
                          <a:latin typeface="+mn-lt"/>
                        </a:rPr>
                        <a:t>£50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solidFill>
                            <a:schemeClr val="tx1"/>
                          </a:solidFill>
                          <a:latin typeface="+mn-lt"/>
                        </a:rPr>
                        <a:t>£50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6935303"/>
                  </a:ext>
                </a:extLst>
              </a:tr>
              <a:tr h="4649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3-week Accommodation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solidFill>
                            <a:schemeClr val="tx1"/>
                          </a:solidFill>
                          <a:latin typeface="+mn-lt"/>
                        </a:rPr>
                        <a:t>£901-£1747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solidFill>
                            <a:schemeClr val="tx1"/>
                          </a:solidFill>
                          <a:latin typeface="+mn-lt"/>
                        </a:rPr>
                        <a:t>£907-£1747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1220514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6A02DD8D-F28F-2AF3-7D8D-06F8EAF7CDAF}"/>
              </a:ext>
            </a:extLst>
          </p:cNvPr>
          <p:cNvSpPr txBox="1"/>
          <p:nvPr/>
        </p:nvSpPr>
        <p:spPr>
          <a:xfrm>
            <a:off x="6483143" y="5460245"/>
            <a:ext cx="5491291" cy="156196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1000">
                <a:ea typeface="+mn-lt"/>
                <a:cs typeface="+mn-lt"/>
              </a:rPr>
              <a:t>*for any students in full-time education at any University or College worldwide.</a:t>
            </a:r>
            <a:endParaRPr lang="en-US" sz="1000"/>
          </a:p>
          <a:p>
            <a:r>
              <a:rPr lang="en-GB" sz="1000">
                <a:ea typeface="+mn-lt"/>
                <a:cs typeface="+mn-lt"/>
              </a:rPr>
              <a:t>**for Warwick Alumni, Warwick Students, Offer Holders, Summer School Alumni and Students at our partner institutions.</a:t>
            </a:r>
            <a:endParaRPr lang="en-GB" sz="1000"/>
          </a:p>
          <a:p>
            <a:endParaRPr lang="en-GB" sz="1200" b="1"/>
          </a:p>
          <a:p>
            <a:r>
              <a:rPr lang="en-GB" sz="1400" b="1"/>
              <a:t>Group booking discounts are available for institutions with 10+ students interested in joining the Warwick Summer School</a:t>
            </a:r>
            <a:br>
              <a:rPr lang="en-GB" sz="1200" b="1"/>
            </a:br>
            <a:br>
              <a:rPr lang="en-GB" sz="1200" b="1"/>
            </a:br>
            <a:endParaRPr lang="en-GB" sz="1200" b="1"/>
          </a:p>
        </p:txBody>
      </p:sp>
    </p:spTree>
    <p:extLst>
      <p:ext uri="{BB962C8B-B14F-4D97-AF65-F5344CB8AC3E}">
        <p14:creationId xmlns:p14="http://schemas.microsoft.com/office/powerpoint/2010/main" val="21147936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5" descr="A long shot of a beach&#10;&#10;AI-generated content may be incorrect.">
            <a:extLst>
              <a:ext uri="{FF2B5EF4-FFF2-40B4-BE49-F238E27FC236}">
                <a16:creationId xmlns:a16="http://schemas.microsoft.com/office/drawing/2014/main" id="{51D59407-57E4-7B85-44B0-3E948E13030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Sara WSS 2025 video 2">
            <a:hlinkClick r:id="" action="ppaction://media"/>
            <a:extLst>
              <a:ext uri="{FF2B5EF4-FFF2-40B4-BE49-F238E27FC236}">
                <a16:creationId xmlns:a16="http://schemas.microsoft.com/office/drawing/2014/main" id="{FD34054B-6033-284F-322C-C40D66499F5F}"/>
              </a:ext>
            </a:extLst>
          </p:cNvPr>
          <p:cNvPicPr>
            <a:picLocks noGrp="1" noChangeAspect="1"/>
          </p:cNvPicPr>
          <p:nvPr>
            <p:ph sz="quarter" idx="19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525" y="0"/>
            <a:ext cx="12172950" cy="6858000"/>
          </a:xfrm>
        </p:spPr>
      </p:pic>
    </p:spTree>
    <p:extLst>
      <p:ext uri="{BB962C8B-B14F-4D97-AF65-F5344CB8AC3E}">
        <p14:creationId xmlns:p14="http://schemas.microsoft.com/office/powerpoint/2010/main" val="2340034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13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B41398-E35E-F1F1-9B4D-7E2581849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 descr="A group of people posing for a photo&#10;&#10;AI-generated content may be incorrect.">
            <a:extLst>
              <a:ext uri="{FF2B5EF4-FFF2-40B4-BE49-F238E27FC236}">
                <a16:creationId xmlns:a16="http://schemas.microsoft.com/office/drawing/2014/main" id="{35DE0AAE-9AE5-5F79-6DD4-6E765092B30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29145" b="28521"/>
          <a:stretch>
            <a:fillRect/>
          </a:stretch>
        </p:blipFill>
        <p:spPr>
          <a:xfrm>
            <a:off x="20" y="10"/>
            <a:ext cx="12191980" cy="3445190"/>
          </a:xfrm>
          <a:noFill/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C817DC1-1EAA-5357-8F78-46EF7F50C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949" y="2719709"/>
            <a:ext cx="9526054" cy="1743682"/>
          </a:xfrm>
        </p:spPr>
        <p:txBody>
          <a:bodyPr/>
          <a:lstStyle/>
          <a:p>
            <a:r>
              <a:rPr lang="en-GB">
                <a:solidFill>
                  <a:schemeClr val="accent6">
                    <a:lumMod val="40000"/>
                    <a:lumOff val="60000"/>
                  </a:schemeClr>
                </a:solidFill>
                <a:latin typeface="Aptos"/>
                <a:cs typeface="Calibri"/>
              </a:rPr>
              <a:t>Thank you for listening</a:t>
            </a:r>
            <a:br>
              <a:rPr lang="en-GB">
                <a:solidFill>
                  <a:schemeClr val="accent6">
                    <a:lumMod val="40000"/>
                    <a:lumOff val="60000"/>
                  </a:schemeClr>
                </a:solidFill>
              </a:rPr>
            </a:br>
            <a:r>
              <a:rPr lang="en-GB">
                <a:latin typeface="Aptos"/>
                <a:cs typeface="Calibri"/>
              </a:rPr>
              <a:t>Questions?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657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D6017E-B865-281E-B76B-94450810EA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4DDC0C3E-6E70-6219-6726-33C735B78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4" y="538538"/>
            <a:ext cx="4860000" cy="383567"/>
          </a:xfrm>
        </p:spPr>
        <p:txBody>
          <a:bodyPr wrap="square" anchor="t">
            <a:normAutofit/>
          </a:bodyPr>
          <a:lstStyle/>
          <a:p>
            <a:r>
              <a:rPr lang="en-GB"/>
              <a:t>Why Warwick?</a:t>
            </a:r>
          </a:p>
        </p:txBody>
      </p:sp>
      <p:sp>
        <p:nvSpPr>
          <p:cNvPr id="49" name="Text Placeholder 2">
            <a:extLst>
              <a:ext uri="{FF2B5EF4-FFF2-40B4-BE49-F238E27FC236}">
                <a16:creationId xmlns:a16="http://schemas.microsoft.com/office/drawing/2014/main" id="{67824F05-7CD8-9A47-DA43-DF3A88E1E6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1077065"/>
            <a:ext cx="4860000" cy="564450"/>
          </a:xfrm>
        </p:spPr>
        <p:txBody>
          <a:bodyPr/>
          <a:lstStyle/>
          <a:p>
            <a:r>
              <a:rPr lang="en-GB"/>
              <a:t>The University of Warwick is a leading UK Russell Group University, widely recognised as a leader in research and education.</a:t>
            </a:r>
            <a:endParaRPr lang="en-GB">
              <a:ea typeface="Calibri"/>
              <a:cs typeface="Calibri"/>
            </a:endParaRPr>
          </a:p>
          <a:p>
            <a:endParaRPr lang="en-US"/>
          </a:p>
        </p:txBody>
      </p:sp>
      <p:pic>
        <p:nvPicPr>
          <p:cNvPr id="2" name="Picture Placeholder 8" descr="A building with a glass wall&#10;&#10;AI-generated content may be incorrect.">
            <a:extLst>
              <a:ext uri="{FF2B5EF4-FFF2-40B4-BE49-F238E27FC236}">
                <a16:creationId xmlns:a16="http://schemas.microsoft.com/office/drawing/2014/main" id="{DA8BF23C-EE17-59DD-74EE-D1C68B26049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750"/>
          <a:stretch>
            <a:fillRect/>
          </a:stretch>
        </p:blipFill>
        <p:spPr>
          <a:xfrm>
            <a:off x="5981999" y="10"/>
            <a:ext cx="4554000" cy="685799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</p:pic>
      <p:sp>
        <p:nvSpPr>
          <p:cNvPr id="22" name="Slide Number Placeholder 29">
            <a:extLst>
              <a:ext uri="{FF2B5EF4-FFF2-40B4-BE49-F238E27FC236}">
                <a16:creationId xmlns:a16="http://schemas.microsoft.com/office/drawing/2014/main" id="{EBF48C1C-8BE2-1A3D-1650-0A4DA9A91A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7793" y="6230904"/>
            <a:ext cx="360000" cy="360000"/>
          </a:xfrm>
        </p:spPr>
        <p:txBody>
          <a:bodyPr wrap="square" anchor="b">
            <a:normAutofit/>
          </a:bodyPr>
          <a:lstStyle/>
          <a:p>
            <a:r>
              <a:rPr lang="en-GB"/>
              <a:t>2</a:t>
            </a:r>
          </a:p>
        </p:txBody>
      </p:sp>
      <p:grpSp>
        <p:nvGrpSpPr>
          <p:cNvPr id="15" name="Group 14" descr="Certificate Ribbon Icon">
            <a:extLst>
              <a:ext uri="{FF2B5EF4-FFF2-40B4-BE49-F238E27FC236}">
                <a16:creationId xmlns:a16="http://schemas.microsoft.com/office/drawing/2014/main" id="{AEBC2E73-FC7F-5031-2113-C1BF174C8F08}"/>
              </a:ext>
            </a:extLst>
          </p:cNvPr>
          <p:cNvGrpSpPr/>
          <p:nvPr/>
        </p:nvGrpSpPr>
        <p:grpSpPr>
          <a:xfrm>
            <a:off x="499733" y="2795305"/>
            <a:ext cx="741680" cy="741680"/>
            <a:chOff x="1505766" y="2583588"/>
            <a:chExt cx="741680" cy="74168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578C2B1-BD20-EDB5-E9A2-E092AE13798F}"/>
                </a:ext>
              </a:extLst>
            </p:cNvPr>
            <p:cNvSpPr/>
            <p:nvPr/>
          </p:nvSpPr>
          <p:spPr>
            <a:xfrm>
              <a:off x="1505766" y="2583588"/>
              <a:ext cx="741680" cy="7416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17" name="Graphic 16" descr="Ribbon outline">
              <a:extLst>
                <a:ext uri="{FF2B5EF4-FFF2-40B4-BE49-F238E27FC236}">
                  <a16:creationId xmlns:a16="http://schemas.microsoft.com/office/drawing/2014/main" id="{B0E243FA-C91E-E6DF-50D4-3D2C5DF528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594666" y="2672488"/>
              <a:ext cx="563880" cy="563880"/>
            </a:xfrm>
            <a:prstGeom prst="rect">
              <a:avLst/>
            </a:prstGeom>
          </p:spPr>
        </p:pic>
      </p:grpSp>
      <p:grpSp>
        <p:nvGrpSpPr>
          <p:cNvPr id="19" name="Group 18" descr="Certificate Ribbon Icon">
            <a:extLst>
              <a:ext uri="{FF2B5EF4-FFF2-40B4-BE49-F238E27FC236}">
                <a16:creationId xmlns:a16="http://schemas.microsoft.com/office/drawing/2014/main" id="{4C08F086-CA18-78C9-51F1-8730FE8DD322}"/>
              </a:ext>
            </a:extLst>
          </p:cNvPr>
          <p:cNvGrpSpPr/>
          <p:nvPr/>
        </p:nvGrpSpPr>
        <p:grpSpPr>
          <a:xfrm>
            <a:off x="499733" y="3882162"/>
            <a:ext cx="741680" cy="741680"/>
            <a:chOff x="1505766" y="2583588"/>
            <a:chExt cx="741680" cy="741680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FD96B848-9E95-8912-46DF-B4BCB90979B5}"/>
                </a:ext>
              </a:extLst>
            </p:cNvPr>
            <p:cNvSpPr/>
            <p:nvPr/>
          </p:nvSpPr>
          <p:spPr>
            <a:xfrm>
              <a:off x="1505766" y="2583588"/>
              <a:ext cx="741680" cy="7416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31" name="Graphic 30" descr="Ribbon outline">
              <a:extLst>
                <a:ext uri="{FF2B5EF4-FFF2-40B4-BE49-F238E27FC236}">
                  <a16:creationId xmlns:a16="http://schemas.microsoft.com/office/drawing/2014/main" id="{808D1277-36E5-08AF-2234-A714CB30C6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594666" y="2672488"/>
              <a:ext cx="563880" cy="563880"/>
            </a:xfrm>
            <a:prstGeom prst="rect">
              <a:avLst/>
            </a:prstGeom>
          </p:spPr>
        </p:pic>
      </p:grpSp>
      <p:grpSp>
        <p:nvGrpSpPr>
          <p:cNvPr id="36" name="Group 35" descr="Certificate Ribbon Icon">
            <a:extLst>
              <a:ext uri="{FF2B5EF4-FFF2-40B4-BE49-F238E27FC236}">
                <a16:creationId xmlns:a16="http://schemas.microsoft.com/office/drawing/2014/main" id="{E7588357-5903-324E-9CE1-F9B6A585CD8C}"/>
              </a:ext>
            </a:extLst>
          </p:cNvPr>
          <p:cNvGrpSpPr/>
          <p:nvPr/>
        </p:nvGrpSpPr>
        <p:grpSpPr>
          <a:xfrm>
            <a:off x="488893" y="4969019"/>
            <a:ext cx="741680" cy="741680"/>
            <a:chOff x="1505766" y="2583588"/>
            <a:chExt cx="741680" cy="741680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E92BBC39-4A00-C070-40E0-1D8EA8BEB18B}"/>
                </a:ext>
              </a:extLst>
            </p:cNvPr>
            <p:cNvSpPr/>
            <p:nvPr/>
          </p:nvSpPr>
          <p:spPr>
            <a:xfrm>
              <a:off x="1505766" y="2583588"/>
              <a:ext cx="741680" cy="7416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38" name="Graphic 37" descr="Ribbon outline">
              <a:extLst>
                <a:ext uri="{FF2B5EF4-FFF2-40B4-BE49-F238E27FC236}">
                  <a16:creationId xmlns:a16="http://schemas.microsoft.com/office/drawing/2014/main" id="{FF3B9AAF-3A1B-02D0-21B2-0CB6A705E5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594666" y="2672488"/>
              <a:ext cx="563880" cy="563880"/>
            </a:xfrm>
            <a:prstGeom prst="rect">
              <a:avLst/>
            </a:prstGeom>
          </p:spPr>
        </p:pic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DBA92761-B119-3326-CA74-A744255507D9}"/>
              </a:ext>
            </a:extLst>
          </p:cNvPr>
          <p:cNvSpPr txBox="1"/>
          <p:nvPr/>
        </p:nvSpPr>
        <p:spPr>
          <a:xfrm>
            <a:off x="1466296" y="5057701"/>
            <a:ext cx="3548990" cy="64633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500" cap="all" spc="30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Calibri"/>
                <a:cs typeface="Calibri"/>
              </a:rPr>
              <a:t>69</a:t>
            </a:r>
            <a:r>
              <a:rPr lang="en-GB" sz="2500" cap="all" spc="300" baseline="3000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Calibri"/>
                <a:cs typeface="Calibri"/>
              </a:rPr>
              <a:t>th</a:t>
            </a:r>
            <a:r>
              <a:rPr kumimoji="0" lang="en-GB" sz="2500" b="0" i="0" u="none" strike="noStrike" kern="1200" cap="all" spc="30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 in the world</a:t>
            </a:r>
            <a:r>
              <a:rPr kumimoji="0" lang="en-GB" sz="1800" b="1" i="0" u="none" strike="noStrike" kern="1200" cap="all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 </a:t>
            </a:r>
            <a:br>
              <a:rPr lang="en-GB" sz="1800" b="1" i="0" u="none" strike="noStrike" kern="1200" cap="all" spc="0" normalizeH="0" baseline="0" noProof="0">
                <a:ln>
                  <a:noFill/>
                </a:ln>
                <a:effectLst/>
                <a:uLnTx/>
                <a:uFillTx/>
                <a:latin typeface="Calibri"/>
              </a:rPr>
            </a:br>
            <a:r>
              <a:rPr kumimoji="0" lang="en-GB" sz="1100" b="0" i="0" u="none" strike="noStrike" kern="1200" cap="all" spc="30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QS World Rankings </a:t>
            </a:r>
            <a:r>
              <a:rPr lang="en-GB" sz="1100" cap="all" spc="30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Calibri"/>
                <a:cs typeface="Calibri"/>
              </a:rPr>
              <a:t>2025</a:t>
            </a:r>
            <a:endParaRPr lang="en-GB" sz="1100" b="0" i="0" u="none" strike="noStrike" kern="1200" cap="all" spc="30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/>
              <a:ea typeface="Calibri"/>
              <a:cs typeface="Calibri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B1C09DE-F072-DC17-46FC-19DAED39EE94}"/>
              </a:ext>
            </a:extLst>
          </p:cNvPr>
          <p:cNvSpPr txBox="1"/>
          <p:nvPr/>
        </p:nvSpPr>
        <p:spPr>
          <a:xfrm>
            <a:off x="1466296" y="3924816"/>
            <a:ext cx="2997200" cy="64633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ctr">
            <a:spAutoFit/>
          </a:bodyPr>
          <a:lstStyle/>
          <a:p>
            <a:pPr>
              <a:defRPr/>
            </a:pPr>
            <a:r>
              <a:rPr lang="en-GB" sz="2500" cap="all" spc="30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Calibri"/>
                <a:cs typeface="Calibri"/>
              </a:rPr>
              <a:t>22</a:t>
            </a:r>
            <a:r>
              <a:rPr lang="en-GB" sz="2500" cap="all" spc="300" baseline="3000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Calibri"/>
                <a:cs typeface="Calibri"/>
              </a:rPr>
              <a:t>ND</a:t>
            </a:r>
            <a:r>
              <a:rPr kumimoji="0" lang="en-GB" sz="2500" b="0" i="0" u="none" strike="noStrike" kern="1200" cap="all" spc="30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 in EUROPE </a:t>
            </a:r>
            <a:r>
              <a:rPr kumimoji="0" lang="en-GB" sz="1800" b="1" i="0" u="none" strike="noStrike" kern="1200" cap="all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 </a:t>
            </a:r>
            <a:br>
              <a:rPr lang="en-GB" sz="1100" b="0" i="0" u="none" strike="noStrike" kern="1200" cap="all" spc="300" normalizeH="0" baseline="0" noProof="0">
                <a:ln>
                  <a:noFill/>
                </a:ln>
                <a:effectLst/>
                <a:uLnTx/>
                <a:uFillTx/>
                <a:latin typeface="Calibri"/>
              </a:rPr>
            </a:br>
            <a:r>
              <a:rPr kumimoji="0" lang="en-GB" sz="1100" b="0" i="0" u="none" strike="noStrike" kern="1200" cap="all" spc="30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QS WORLD RANKINGS </a:t>
            </a:r>
            <a:r>
              <a:rPr lang="en-GB" sz="1100" cap="all" spc="30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Calibri"/>
                <a:cs typeface="Calibri"/>
              </a:rPr>
              <a:t>2025</a:t>
            </a:r>
            <a:endParaRPr lang="en-GB" sz="1100" b="0" i="0" u="none" strike="noStrike" kern="1200" cap="all" spc="30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/>
              <a:ea typeface="Calibri"/>
              <a:cs typeface="Calibri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3C629F5-863A-0CAC-4722-5810AF651227}"/>
              </a:ext>
            </a:extLst>
          </p:cNvPr>
          <p:cNvSpPr txBox="1"/>
          <p:nvPr/>
        </p:nvSpPr>
        <p:spPr>
          <a:xfrm>
            <a:off x="1466296" y="2842980"/>
            <a:ext cx="3958093" cy="64633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500" cap="all" spc="30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Calibri"/>
                <a:cs typeface="Calibri"/>
              </a:rPr>
              <a:t>8th</a:t>
            </a:r>
            <a:r>
              <a:rPr kumimoji="0" lang="en-GB" sz="2500" b="0" i="0" u="none" strike="noStrike" kern="1200" cap="all" spc="30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 in the UK </a:t>
            </a:r>
            <a:r>
              <a:rPr kumimoji="0" lang="en-GB" sz="1800" b="1" i="0" u="none" strike="noStrike" kern="1200" cap="all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 </a:t>
            </a:r>
            <a:br>
              <a:rPr lang="en-GB" sz="1800" b="1" i="0" u="none" strike="noStrike" kern="1200" cap="all" spc="0" normalizeH="0" baseline="0" noProof="0">
                <a:ln>
                  <a:noFill/>
                </a:ln>
                <a:effectLst/>
                <a:uLnTx/>
                <a:uFillTx/>
                <a:latin typeface="Calibri"/>
              </a:rPr>
            </a:br>
            <a:r>
              <a:rPr kumimoji="0" lang="en-GB" sz="1100" b="0" i="0" u="none" strike="noStrike" kern="1200" cap="all" spc="30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GUARDIAN University RANKINGS </a:t>
            </a:r>
            <a:r>
              <a:rPr lang="en-GB" sz="1100" cap="all" spc="30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Calibri"/>
                <a:cs typeface="Calibri"/>
              </a:rPr>
              <a:t>2025</a:t>
            </a:r>
            <a:endParaRPr lang="en-GB" sz="1100" b="0" i="0" u="none" strike="noStrike" kern="1200" cap="all" spc="30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63679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2EEE59-016D-8D62-8993-F13BED4CEC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6">
            <a:extLst>
              <a:ext uri="{FF2B5EF4-FFF2-40B4-BE49-F238E27FC236}">
                <a16:creationId xmlns:a16="http://schemas.microsoft.com/office/drawing/2014/main" id="{381AFB55-4D03-7127-A9A2-90423D66D594}"/>
              </a:ext>
            </a:extLst>
          </p:cNvPr>
          <p:cNvSpPr txBox="1">
            <a:spLocks noGrp="1"/>
          </p:cNvSpPr>
          <p:nvPr>
            <p:ph type="body" sz="quarter" idx="13"/>
          </p:nvPr>
        </p:nvSpPr>
        <p:spPr>
          <a:xfrm>
            <a:off x="499733" y="3179149"/>
            <a:ext cx="6978650" cy="2468562"/>
          </a:xfrm>
        </p:spPr>
        <p:txBody>
          <a:bodyPr vert="horz" wrap="square" lIns="0" tIns="45720" rIns="91440" bIns="45720" rtlCol="0" anchor="t">
            <a:noAutofit/>
          </a:bodyPr>
          <a:lstStyle/>
          <a:p>
            <a:pPr fontAlgn="base">
              <a:lnSpc>
                <a:spcPct val="94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</a:pPr>
            <a:endParaRPr lang="en-GB" sz="1400">
              <a:latin typeface="Aptos"/>
              <a:cs typeface="Calibri"/>
            </a:endParaRPr>
          </a:p>
          <a:p>
            <a:pPr marL="342900" indent="-342900" fontAlgn="base">
              <a:lnSpc>
                <a:spcPct val="94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 sz="1400">
                <a:latin typeface="Aptos"/>
                <a:cs typeface="Calibri"/>
              </a:rPr>
              <a:t>Quality teaching across a range of courses, taught at different levels</a:t>
            </a:r>
          </a:p>
          <a:p>
            <a:pPr marL="342900" indent="-342900" fontAlgn="base">
              <a:lnSpc>
                <a:spcPct val="94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 sz="1400">
                <a:latin typeface="Aptos"/>
                <a:cs typeface="Calibri"/>
              </a:rPr>
              <a:t>Guest speakers from across the public and private sectors</a:t>
            </a:r>
          </a:p>
          <a:p>
            <a:pPr marL="342900" indent="-342900" fontAlgn="base">
              <a:lnSpc>
                <a:spcPct val="94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 sz="1400">
                <a:latin typeface="Aptos"/>
                <a:cs typeface="Calibri"/>
              </a:rPr>
              <a:t>Live on our beautiful campus in the Heart of England, accommodation and catering options to suit different budgets</a:t>
            </a:r>
          </a:p>
          <a:p>
            <a:pPr marL="342900" indent="-342900" fontAlgn="base">
              <a:lnSpc>
                <a:spcPct val="94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 sz="1400">
                <a:latin typeface="Aptos"/>
                <a:cs typeface="Calibri"/>
              </a:rPr>
              <a:t>Fun and engaging social and cultural programme</a:t>
            </a:r>
          </a:p>
          <a:p>
            <a:pPr marL="342900" indent="-342900" fontAlgn="base">
              <a:lnSpc>
                <a:spcPct val="94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 sz="1400">
                <a:latin typeface="Aptos"/>
                <a:cs typeface="Calibri"/>
              </a:rPr>
              <a:t>Lots of local places of interest - London just a short train journey away!</a:t>
            </a:r>
          </a:p>
          <a:p>
            <a:pPr marL="342900" indent="-342900" fontAlgn="base">
              <a:lnSpc>
                <a:spcPct val="94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 sz="1400">
                <a:latin typeface="Aptos"/>
                <a:cs typeface="Calibri"/>
              </a:rPr>
              <a:t>Community atmosphere and internationally diverse</a:t>
            </a:r>
          </a:p>
          <a:p>
            <a:pPr marL="342900" indent="-342900" fontAlgn="base">
              <a:lnSpc>
                <a:spcPct val="94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 sz="1400">
                <a:latin typeface="Aptos"/>
                <a:cs typeface="Calibri"/>
              </a:rPr>
              <a:t>Optional additional week focused on Exploring British Culture or Preparatory English 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8CE97F4-7D86-ABE9-A098-72C511535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2" y="1794700"/>
            <a:ext cx="6542513" cy="1806905"/>
          </a:xfrm>
        </p:spPr>
        <p:txBody>
          <a:bodyPr wrap="square" anchor="t">
            <a:normAutofit/>
          </a:bodyPr>
          <a:lstStyle/>
          <a:p>
            <a:r>
              <a:rPr lang="en-US" sz="6100"/>
              <a:t>Why Spend Summer With Us?</a:t>
            </a:r>
          </a:p>
        </p:txBody>
      </p:sp>
      <p:pic>
        <p:nvPicPr>
          <p:cNvPr id="3" name="Picture Placeholder 2" descr="Two women holding papers and posing for a photo&#10;&#10;AI-generated content may be incorrect.">
            <a:extLst>
              <a:ext uri="{FF2B5EF4-FFF2-40B4-BE49-F238E27FC236}">
                <a16:creationId xmlns:a16="http://schemas.microsoft.com/office/drawing/2014/main" id="{E221E867-81FA-9370-FFC0-5A9630853A31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2636" r="2636"/>
          <a:stretch/>
        </p:blipFill>
        <p:spPr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</p:pic>
      <p:sp>
        <p:nvSpPr>
          <p:cNvPr id="9" name="Slide Number Placeholder 29" hidden="1">
            <a:extLst>
              <a:ext uri="{FF2B5EF4-FFF2-40B4-BE49-F238E27FC236}">
                <a16:creationId xmlns:a16="http://schemas.microsoft.com/office/drawing/2014/main" id="{E3FD921C-1180-6F5D-957C-A8263BA2045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99733" y="5994450"/>
            <a:ext cx="360000" cy="360000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1850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itle 6">
            <a:extLst>
              <a:ext uri="{FF2B5EF4-FFF2-40B4-BE49-F238E27FC236}">
                <a16:creationId xmlns:a16="http://schemas.microsoft.com/office/drawing/2014/main" id="{D1F28033-1734-D02C-1AA6-1AECBD779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</p:spPr>
        <p:txBody>
          <a:bodyPr wrap="square" anchor="ctr">
            <a:normAutofit/>
          </a:bodyPr>
          <a:lstStyle/>
          <a:p>
            <a:r>
              <a:rPr lang="en-GB" sz="2900"/>
              <a:t>Warwick Summer School 2026 – Course Options</a:t>
            </a:r>
            <a:endParaRPr lang="en-US" sz="2900"/>
          </a:p>
        </p:txBody>
      </p:sp>
      <p:pic>
        <p:nvPicPr>
          <p:cNvPr id="52" name="Picture 51" descr="A person standing in front of a table with people sitting in front of them&#10;&#10;AI-generated content may be incorrect.">
            <a:extLst>
              <a:ext uri="{FF2B5EF4-FFF2-40B4-BE49-F238E27FC236}">
                <a16:creationId xmlns:a16="http://schemas.microsoft.com/office/drawing/2014/main" id="{6AA1948A-1D25-2331-2F59-47333234DEE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272" r="12828" b="2"/>
          <a:stretch>
            <a:fillRect/>
          </a:stretch>
        </p:blipFill>
        <p:spPr>
          <a:xfrm>
            <a:off x="499733" y="1112605"/>
            <a:ext cx="5405767" cy="4517300"/>
          </a:xfrm>
          <a:prstGeom prst="rect">
            <a:avLst/>
          </a:prstGeom>
          <a:noFill/>
        </p:spPr>
      </p:pic>
      <p:sp>
        <p:nvSpPr>
          <p:cNvPr id="122" name="Content Placeholder 2">
            <a:extLst>
              <a:ext uri="{FF2B5EF4-FFF2-40B4-BE49-F238E27FC236}">
                <a16:creationId xmlns:a16="http://schemas.microsoft.com/office/drawing/2014/main" id="{7BED22EF-EC4D-6B4A-7254-9221DFAE3B0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286500" y="1112605"/>
            <a:ext cx="4417227" cy="4352544"/>
          </a:xfrm>
        </p:spPr>
        <p:txBody>
          <a:bodyPr vert="horz" lIns="0" tIns="0" rIns="0" bIns="0" rtlCol="0" anchor="t">
            <a:noAutofit/>
          </a:bodyPr>
          <a:lstStyle/>
          <a:p>
            <a:pPr marL="285750" indent="-285750">
              <a:lnSpc>
                <a:spcPct val="94000"/>
              </a:lnSpc>
              <a:spcAft>
                <a:spcPts val="800"/>
              </a:spcAft>
              <a:buFont typeface="Wingdings" panose="020B0604020202020204" pitchFamily="34" charset="0"/>
              <a:buChar char="§"/>
            </a:pPr>
            <a:r>
              <a:rPr lang="en-US" sz="1500" kern="1200" err="1">
                <a:latin typeface="Aptos"/>
                <a:cs typeface="Calibri"/>
              </a:rPr>
              <a:t>Behavioural</a:t>
            </a:r>
            <a:r>
              <a:rPr lang="en-US" sz="1500" kern="1200">
                <a:latin typeface="Aptos"/>
                <a:cs typeface="Calibri"/>
              </a:rPr>
              <a:t> and Experimental </a:t>
            </a:r>
            <a:r>
              <a:rPr lang="en-US" sz="1500">
                <a:latin typeface="Aptos"/>
                <a:cs typeface="Calibri"/>
              </a:rPr>
              <a:t>Economics</a:t>
            </a:r>
            <a:endParaRPr lang="en-US"/>
          </a:p>
          <a:p>
            <a:pPr marL="285750" indent="-285750">
              <a:lnSpc>
                <a:spcPct val="94000"/>
              </a:lnSpc>
              <a:spcAft>
                <a:spcPts val="800"/>
              </a:spcAft>
              <a:buFont typeface="Wingdings" panose="020B0604020202020204" pitchFamily="34" charset="0"/>
              <a:buChar char="§"/>
            </a:pPr>
            <a:r>
              <a:rPr lang="en-US" sz="1500">
                <a:latin typeface="Aptos"/>
                <a:cs typeface="Calibri"/>
              </a:rPr>
              <a:t>International</a:t>
            </a:r>
            <a:r>
              <a:rPr lang="en-US" sz="1500" kern="1200">
                <a:latin typeface="Aptos"/>
                <a:cs typeface="Calibri"/>
              </a:rPr>
              <a:t> Business and </a:t>
            </a:r>
            <a:r>
              <a:rPr lang="en-US" sz="1500">
                <a:latin typeface="Aptos"/>
                <a:cs typeface="Calibri"/>
              </a:rPr>
              <a:t>Finance</a:t>
            </a:r>
            <a:endParaRPr lang="en-US"/>
          </a:p>
          <a:p>
            <a:pPr marL="285750" indent="-285750">
              <a:lnSpc>
                <a:spcPct val="94000"/>
              </a:lnSpc>
              <a:spcAft>
                <a:spcPts val="800"/>
              </a:spcAft>
              <a:buFont typeface="Wingdings" panose="020B0604020202020204" pitchFamily="34" charset="0"/>
              <a:buChar char="§"/>
            </a:pPr>
            <a:r>
              <a:rPr lang="en-US" sz="1500">
                <a:latin typeface="Aptos"/>
                <a:cs typeface="Calibri"/>
              </a:rPr>
              <a:t>Money</a:t>
            </a:r>
            <a:r>
              <a:rPr lang="en-US" sz="1500" kern="1200">
                <a:latin typeface="Aptos"/>
                <a:cs typeface="Calibri"/>
              </a:rPr>
              <a:t> and </a:t>
            </a:r>
            <a:r>
              <a:rPr lang="en-US" sz="1500">
                <a:latin typeface="Aptos"/>
                <a:cs typeface="Calibri"/>
              </a:rPr>
              <a:t>Banking</a:t>
            </a:r>
            <a:endParaRPr lang="en-US"/>
          </a:p>
          <a:p>
            <a:pPr marL="285750" indent="-285750">
              <a:lnSpc>
                <a:spcPct val="94000"/>
              </a:lnSpc>
              <a:spcAft>
                <a:spcPts val="800"/>
              </a:spcAft>
              <a:buFont typeface="Wingdings" panose="020B0604020202020204" pitchFamily="34" charset="0"/>
              <a:buChar char="§"/>
            </a:pPr>
            <a:r>
              <a:rPr lang="en-US" sz="1500">
                <a:latin typeface="Aptos"/>
                <a:cs typeface="Calibri"/>
              </a:rPr>
              <a:t>Strategic</a:t>
            </a:r>
            <a:r>
              <a:rPr lang="en-US" sz="1500" kern="1200">
                <a:latin typeface="Aptos"/>
                <a:cs typeface="Calibri"/>
              </a:rPr>
              <a:t> </a:t>
            </a:r>
            <a:r>
              <a:rPr lang="en-US" sz="1500">
                <a:latin typeface="Aptos"/>
                <a:cs typeface="Calibri"/>
              </a:rPr>
              <a:t>Management</a:t>
            </a:r>
            <a:endParaRPr lang="en-US"/>
          </a:p>
          <a:p>
            <a:pPr marL="285750" indent="-285750">
              <a:lnSpc>
                <a:spcPct val="94000"/>
              </a:lnSpc>
              <a:spcAft>
                <a:spcPts val="800"/>
              </a:spcAft>
              <a:buFont typeface="Wingdings" panose="020B0604020202020204" pitchFamily="34" charset="0"/>
              <a:buChar char="§"/>
            </a:pPr>
            <a:r>
              <a:rPr lang="en-US" sz="1500">
                <a:latin typeface="Aptos"/>
                <a:cs typeface="Calibri"/>
              </a:rPr>
              <a:t>Communications</a:t>
            </a:r>
            <a:r>
              <a:rPr lang="en-US" sz="1500" kern="1200">
                <a:latin typeface="Aptos"/>
                <a:cs typeface="Calibri"/>
              </a:rPr>
              <a:t> and </a:t>
            </a:r>
            <a:r>
              <a:rPr lang="en-US" sz="1500">
                <a:latin typeface="Aptos"/>
                <a:cs typeface="Calibri"/>
              </a:rPr>
              <a:t>Marketing</a:t>
            </a:r>
            <a:endParaRPr lang="en-US"/>
          </a:p>
          <a:p>
            <a:pPr marL="285750" indent="-285750">
              <a:lnSpc>
                <a:spcPct val="94000"/>
              </a:lnSpc>
              <a:spcAft>
                <a:spcPts val="800"/>
              </a:spcAft>
              <a:buFont typeface="Wingdings" panose="020B0604020202020204" pitchFamily="34" charset="0"/>
              <a:buChar char="§"/>
            </a:pPr>
            <a:r>
              <a:rPr lang="en-US" sz="1500">
                <a:latin typeface="Aptos"/>
                <a:cs typeface="Calibri"/>
              </a:rPr>
              <a:t>Common</a:t>
            </a:r>
            <a:r>
              <a:rPr lang="en-US" sz="1500" kern="1200">
                <a:latin typeface="Aptos"/>
                <a:cs typeface="Calibri"/>
              </a:rPr>
              <a:t> Law Contracts, Arbitration and </a:t>
            </a:r>
            <a:r>
              <a:rPr lang="en-US" sz="1500">
                <a:latin typeface="Aptos"/>
                <a:cs typeface="Calibri"/>
              </a:rPr>
              <a:t>Advocacy</a:t>
            </a:r>
            <a:endParaRPr lang="en-US"/>
          </a:p>
          <a:p>
            <a:pPr marL="285750" indent="-285750">
              <a:lnSpc>
                <a:spcPct val="94000"/>
              </a:lnSpc>
              <a:spcAft>
                <a:spcPts val="800"/>
              </a:spcAft>
              <a:buFont typeface="Wingdings" panose="020B0604020202020204" pitchFamily="34" charset="0"/>
              <a:buChar char="§"/>
            </a:pPr>
            <a:r>
              <a:rPr lang="en-US" sz="1500">
                <a:latin typeface="Aptos"/>
                <a:cs typeface="Calibri"/>
              </a:rPr>
              <a:t>International</a:t>
            </a:r>
            <a:r>
              <a:rPr lang="en-US" sz="1500" kern="1200">
                <a:latin typeface="Aptos"/>
                <a:cs typeface="Calibri"/>
              </a:rPr>
              <a:t> Relations, Security and </a:t>
            </a:r>
            <a:r>
              <a:rPr lang="en-US" sz="1500">
                <a:latin typeface="Aptos"/>
                <a:cs typeface="Calibri"/>
              </a:rPr>
              <a:t>Development</a:t>
            </a:r>
            <a:endParaRPr lang="en-US"/>
          </a:p>
          <a:p>
            <a:pPr marL="285750" indent="-285750">
              <a:lnSpc>
                <a:spcPct val="94000"/>
              </a:lnSpc>
              <a:spcAft>
                <a:spcPts val="800"/>
              </a:spcAft>
              <a:buFont typeface="Wingdings" panose="020B0604020202020204" pitchFamily="34" charset="0"/>
              <a:buChar char="§"/>
            </a:pPr>
            <a:r>
              <a:rPr lang="en-US" sz="1500">
                <a:latin typeface="Aptos"/>
                <a:cs typeface="Calibri"/>
              </a:rPr>
              <a:t>Global</a:t>
            </a:r>
            <a:r>
              <a:rPr lang="en-US" sz="1500" kern="1200">
                <a:latin typeface="Aptos"/>
                <a:cs typeface="Calibri"/>
              </a:rPr>
              <a:t> Connections: Institutions, Mobilities and </a:t>
            </a:r>
            <a:r>
              <a:rPr lang="en-US" sz="1500">
                <a:latin typeface="Aptos"/>
                <a:cs typeface="Calibri"/>
              </a:rPr>
              <a:t>Cultures</a:t>
            </a:r>
            <a:endParaRPr lang="en-US"/>
          </a:p>
          <a:p>
            <a:pPr marL="285750" indent="-285750">
              <a:lnSpc>
                <a:spcPct val="94000"/>
              </a:lnSpc>
              <a:spcAft>
                <a:spcPts val="800"/>
              </a:spcAft>
              <a:buFont typeface="Wingdings" panose="020B0604020202020204" pitchFamily="34" charset="0"/>
              <a:buChar char="§"/>
            </a:pPr>
            <a:r>
              <a:rPr lang="en-US" sz="1500">
                <a:latin typeface="Aptos"/>
                <a:cs typeface="Calibri"/>
              </a:rPr>
              <a:t>Artificial</a:t>
            </a:r>
            <a:r>
              <a:rPr lang="en-US" sz="1500" kern="1200">
                <a:latin typeface="Aptos"/>
                <a:cs typeface="Calibri"/>
              </a:rPr>
              <a:t> Intelligence: A Practical </a:t>
            </a:r>
            <a:r>
              <a:rPr lang="en-US" sz="1500">
                <a:latin typeface="Aptos"/>
                <a:cs typeface="Calibri"/>
              </a:rPr>
              <a:t>Introduction</a:t>
            </a:r>
            <a:endParaRPr lang="en-US"/>
          </a:p>
          <a:p>
            <a:pPr marL="285750" indent="-285750">
              <a:lnSpc>
                <a:spcPct val="94000"/>
              </a:lnSpc>
              <a:spcAft>
                <a:spcPts val="800"/>
              </a:spcAft>
              <a:buFont typeface="Wingdings" panose="020B0604020202020204" pitchFamily="34" charset="0"/>
              <a:buChar char="§"/>
            </a:pPr>
            <a:r>
              <a:rPr lang="en-US" sz="1500">
                <a:latin typeface="Aptos"/>
                <a:cs typeface="Calibri"/>
              </a:rPr>
              <a:t>Data</a:t>
            </a:r>
            <a:r>
              <a:rPr lang="en-US" sz="1500" kern="1200">
                <a:latin typeface="Aptos"/>
                <a:cs typeface="Calibri"/>
              </a:rPr>
              <a:t> Science and Machine Learning: The </a:t>
            </a:r>
            <a:r>
              <a:rPr lang="en-US" sz="1500">
                <a:latin typeface="Aptos"/>
                <a:cs typeface="Calibri"/>
              </a:rPr>
              <a:t>Fundamentals</a:t>
            </a:r>
            <a:endParaRPr lang="en-US"/>
          </a:p>
          <a:p>
            <a:pPr marL="285750" indent="-285750">
              <a:lnSpc>
                <a:spcPct val="94000"/>
              </a:lnSpc>
              <a:spcAft>
                <a:spcPts val="800"/>
              </a:spcAft>
              <a:buFont typeface="Wingdings" panose="020B0604020202020204" pitchFamily="34" charset="0"/>
              <a:buChar char="§"/>
            </a:pPr>
            <a:r>
              <a:rPr lang="en-US" sz="1500">
                <a:latin typeface="Aptos"/>
                <a:cs typeface="Calibri"/>
              </a:rPr>
              <a:t>Engineering</a:t>
            </a:r>
            <a:endParaRPr lang="en-US"/>
          </a:p>
          <a:p>
            <a:pPr marL="285750" indent="-285750">
              <a:lnSpc>
                <a:spcPct val="94000"/>
              </a:lnSpc>
              <a:spcAft>
                <a:spcPts val="800"/>
              </a:spcAft>
              <a:buFont typeface="Wingdings" panose="020B0604020202020204" pitchFamily="34" charset="0"/>
              <a:buChar char="§"/>
            </a:pPr>
            <a:r>
              <a:rPr lang="en-US" sz="1500">
                <a:latin typeface="Aptos"/>
                <a:cs typeface="Calibri"/>
              </a:rPr>
              <a:t>Pre-PHD</a:t>
            </a:r>
            <a:endParaRPr lang="en-US" kern="1200"/>
          </a:p>
        </p:txBody>
      </p:sp>
      <p:sp>
        <p:nvSpPr>
          <p:cNvPr id="15" name="Slide Number Placeholder 14" hidden="1">
            <a:extLst>
              <a:ext uri="{FF2B5EF4-FFF2-40B4-BE49-F238E27FC236}">
                <a16:creationId xmlns:a16="http://schemas.microsoft.com/office/drawing/2014/main" id="{C1DE2FA1-EAB6-4C82-0A6B-8A6CF0490C26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99733" y="5994450"/>
            <a:ext cx="360000" cy="360000"/>
          </a:xfrm>
        </p:spPr>
        <p:txBody>
          <a:bodyPr wrap="square" anchor="b">
            <a:normAutofit/>
          </a:bodyPr>
          <a:lstStyle/>
          <a:p>
            <a:fld id="{E8F1A65C-595C-4736-BF40-F7D31E789466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304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1">
            <a:extLst>
              <a:ext uri="{FF2B5EF4-FFF2-40B4-BE49-F238E27FC236}">
                <a16:creationId xmlns:a16="http://schemas.microsoft.com/office/drawing/2014/main" id="{B04BFA8D-D81D-84CE-175D-E4368DBDB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4" y="538538"/>
            <a:ext cx="4860000" cy="383503"/>
          </a:xfrm>
        </p:spPr>
        <p:txBody>
          <a:bodyPr/>
          <a:lstStyle/>
          <a:p>
            <a:r>
              <a:rPr lang="en-GB"/>
              <a:t>Teaching and Assessment</a:t>
            </a:r>
            <a:endParaRPr lang="en-US"/>
          </a:p>
        </p:txBody>
      </p:sp>
      <p:sp>
        <p:nvSpPr>
          <p:cNvPr id="8" name="Slide Number Placeholder 8">
            <a:extLst>
              <a:ext uri="{FF2B5EF4-FFF2-40B4-BE49-F238E27FC236}">
                <a16:creationId xmlns:a16="http://schemas.microsoft.com/office/drawing/2014/main" id="{DCEA4360-30AB-B118-DEC0-0F63D4085C40}"/>
              </a:ext>
            </a:extLst>
          </p:cNvPr>
          <p:cNvSpPr txBox="1">
            <a:spLocks/>
          </p:cNvSpPr>
          <p:nvPr/>
        </p:nvSpPr>
        <p:spPr>
          <a:xfrm>
            <a:off x="499733" y="1223165"/>
            <a:ext cx="5319266" cy="45236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 sz="1600">
                <a:cs typeface="Arial" charset="0"/>
              </a:rPr>
              <a:t>60 hours of teaching including lectures, seminars/workshops, revision, study groups and guest lectures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 sz="1600">
                <a:cs typeface="Arial" charset="0"/>
              </a:rPr>
              <a:t>Dedicated team of teachers, bespoke syllabi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 sz="1600">
                <a:cs typeface="Arial" charset="0"/>
              </a:rPr>
              <a:t>Optional assessment for all students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 sz="1600">
                <a:cs typeface="Arial" charset="0"/>
              </a:rPr>
              <a:t>Certificate of attendance 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 sz="1600">
                <a:cs typeface="Arial" charset="0"/>
              </a:rPr>
              <a:t>Transcript of results for assessments (mid-September)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 sz="1600">
                <a:cs typeface="Arial" charset="0"/>
              </a:rPr>
              <a:t>Modules are equivalent to 7.5 ECTS and 3 US credits – many students use the course to transfer credit to their home institution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 sz="1600">
                <a:cs typeface="Arial" charset="0"/>
              </a:rPr>
              <a:t>Experienced programme team and teaching support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 sz="1600">
                <a:cs typeface="Arial" charset="0"/>
              </a:rPr>
              <a:t>Excellent teaching facilities across the Warwick campus</a:t>
            </a:r>
          </a:p>
          <a:p>
            <a:pPr>
              <a:lnSpc>
                <a:spcPct val="105000"/>
              </a:lnSpc>
              <a:spcAft>
                <a:spcPts val="600"/>
              </a:spcAft>
              <a:buClr>
                <a:srgbClr val="000000"/>
              </a:buClr>
              <a:defRPr/>
            </a:pPr>
            <a:endParaRPr lang="en-GB" sz="1600" b="0" i="0" kern="1200" spc="30" baseline="0">
              <a:latin typeface="Aptos" panose="020B000402020202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2DEC08AF-A327-DCA4-B4D4-10173CD96D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</p:spPr>
        <p:txBody>
          <a:bodyPr vert="horz" wrap="square" lIns="0" tIns="0" rIns="0" bIns="0" rtlCol="0" anchor="b">
            <a:normAutofit/>
          </a:bodyPr>
          <a:lstStyle/>
          <a:p>
            <a:fld id="{E8F1A65C-595C-4736-BF40-F7D31E789466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15" name="Picture Placeholder 14" descr="A group of people sitting in a lecture hall&#10;&#10;AI-generated content may be incorrect.">
            <a:extLst>
              <a:ext uri="{FF2B5EF4-FFF2-40B4-BE49-F238E27FC236}">
                <a16:creationId xmlns:a16="http://schemas.microsoft.com/office/drawing/2014/main" id="{F6F5DC4B-B67C-8E8F-3667-D50620026DC5}"/>
              </a:ext>
            </a:extLst>
          </p:cNvPr>
          <p:cNvPicPr>
            <a:picLocks noGrp="1" noChangeAspect="1"/>
          </p:cNvPicPr>
          <p:nvPr>
            <p:ph sz="quarter" idx="20"/>
          </p:nvPr>
        </p:nvPicPr>
        <p:blipFill>
          <a:blip r:embed="rId2"/>
          <a:srcRect r="4151" b="2"/>
          <a:stretch>
            <a:fillRect/>
          </a:stretch>
        </p:blipFill>
        <p:spPr>
          <a:xfrm>
            <a:off x="7125336" y="0"/>
            <a:ext cx="3319992" cy="2437122"/>
          </a:xfrm>
          <a:prstGeom prst="rect">
            <a:avLst/>
          </a:prstGeom>
          <a:noFill/>
        </p:spPr>
      </p:pic>
      <p:pic>
        <p:nvPicPr>
          <p:cNvPr id="21" name="Picture 20" descr="A group of people sitting in chairs in front of a screen&#10;&#10;AI-generated content may be incorrect.">
            <a:extLst>
              <a:ext uri="{FF2B5EF4-FFF2-40B4-BE49-F238E27FC236}">
                <a16:creationId xmlns:a16="http://schemas.microsoft.com/office/drawing/2014/main" id="{5759AFED-C46F-3CC4-7DC6-35AE494B95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8532" y="4635600"/>
            <a:ext cx="3333600" cy="2222400"/>
          </a:xfrm>
          <a:prstGeom prst="rect">
            <a:avLst/>
          </a:prstGeom>
        </p:spPr>
      </p:pic>
      <p:pic>
        <p:nvPicPr>
          <p:cNvPr id="3" name="Picture 2" descr="A person standing in front of a group of people in a room&#10;&#10;AI-generated content may be incorrect.">
            <a:extLst>
              <a:ext uri="{FF2B5EF4-FFF2-40B4-BE49-F238E27FC236}">
                <a16:creationId xmlns:a16="http://schemas.microsoft.com/office/drawing/2014/main" id="{68B8E280-4EBE-6ED3-22C2-4FD654E8C6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8392" y="2425161"/>
            <a:ext cx="3333882" cy="22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4138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3" descr="A person in a white jacket&#10;&#10;AI-generated content may be incorrect.">
            <a:extLst>
              <a:ext uri="{FF2B5EF4-FFF2-40B4-BE49-F238E27FC236}">
                <a16:creationId xmlns:a16="http://schemas.microsoft.com/office/drawing/2014/main" id="{E9FF8FF2-D342-F6A6-740A-9DEAFA586E4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18"/>
          <a:stretch>
            <a:fillRect/>
          </a:stretch>
        </p:blipFill>
        <p:spPr>
          <a:xfrm>
            <a:off x="5981999" y="10"/>
            <a:ext cx="4554000" cy="685799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309481-8B82-9AEB-5DB3-AAD2C63F9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4860001" cy="383567"/>
          </a:xfrm>
        </p:spPr>
        <p:txBody>
          <a:bodyPr wrap="square" anchor="t">
            <a:normAutofit/>
          </a:bodyPr>
          <a:lstStyle/>
          <a:p>
            <a:r>
              <a:rPr lang="en-GB"/>
              <a:t>Guest Speakers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2A1E90-2A0E-9340-4498-22B230D08C0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9733" y="1814526"/>
            <a:ext cx="4860001" cy="4184475"/>
          </a:xfrm>
        </p:spPr>
        <p:txBody>
          <a:bodyPr vert="horz" lIns="0" tIns="0" rIns="0" bIns="0" rtlCol="0" anchor="t">
            <a:noAutofit/>
          </a:bodyPr>
          <a:lstStyle/>
          <a:p>
            <a:pPr>
              <a:lnSpc>
                <a:spcPct val="94000"/>
              </a:lnSpc>
              <a:spcAft>
                <a:spcPts val="600"/>
              </a:spcAft>
            </a:pPr>
            <a:endParaRPr lang="en-US" sz="1600" kern="1200"/>
          </a:p>
          <a:p>
            <a:pPr indent="-285750">
              <a:lnSpc>
                <a:spcPct val="94000"/>
              </a:lnSpc>
              <a:spcAft>
                <a:spcPts val="600"/>
              </a:spcAft>
              <a:buFont typeface="Wingdings" panose="020B0604020202020204" pitchFamily="34" charset="0"/>
              <a:buChar char="§"/>
            </a:pPr>
            <a:r>
              <a:rPr lang="en-US" sz="1600" kern="1200">
                <a:latin typeface="Aptos"/>
                <a:cs typeface="Calibri"/>
              </a:rPr>
              <a:t>Nobel Prize Winning Economist, Professor George Akerlof </a:t>
            </a:r>
          </a:p>
          <a:p>
            <a:pPr indent="-285750">
              <a:lnSpc>
                <a:spcPct val="94000"/>
              </a:lnSpc>
              <a:spcAft>
                <a:spcPts val="600"/>
              </a:spcAft>
              <a:buFont typeface="Wingdings" panose="020B0604020202020204" pitchFamily="34" charset="0"/>
              <a:buChar char="§"/>
            </a:pPr>
            <a:r>
              <a:rPr lang="en-US" sz="1600" kern="1200">
                <a:latin typeface="Aptos"/>
                <a:cs typeface="Calibri"/>
              </a:rPr>
              <a:t>BBC Broadcaster and Journalist, Satnam Rana-Grindley </a:t>
            </a:r>
          </a:p>
          <a:p>
            <a:pPr indent="-285750">
              <a:lnSpc>
                <a:spcPct val="94000"/>
              </a:lnSpc>
              <a:spcAft>
                <a:spcPts val="600"/>
              </a:spcAft>
              <a:buFont typeface="Wingdings" panose="020B0604020202020204" pitchFamily="34" charset="0"/>
              <a:buChar char="§"/>
            </a:pPr>
            <a:r>
              <a:rPr lang="en-US" sz="1600" kern="1200">
                <a:latin typeface="Aptos"/>
                <a:cs typeface="Calibri"/>
              </a:rPr>
              <a:t>Award Winning Entrepreneur, Priya Lakhani, OBE </a:t>
            </a:r>
          </a:p>
          <a:p>
            <a:pPr indent="-285750">
              <a:lnSpc>
                <a:spcPct val="94000"/>
              </a:lnSpc>
              <a:spcAft>
                <a:spcPts val="600"/>
              </a:spcAft>
              <a:buFont typeface="Wingdings" panose="020B0604020202020204" pitchFamily="34" charset="0"/>
              <a:buChar char="§"/>
            </a:pPr>
            <a:r>
              <a:rPr lang="en-US" sz="1600" kern="1200">
                <a:latin typeface="Aptos"/>
                <a:cs typeface="Calibri"/>
              </a:rPr>
              <a:t>Former Cabinet Secretary, Lord Gus O’Donnell </a:t>
            </a:r>
          </a:p>
          <a:p>
            <a:pPr indent="-285750">
              <a:lnSpc>
                <a:spcPct val="94000"/>
              </a:lnSpc>
              <a:spcAft>
                <a:spcPts val="600"/>
              </a:spcAft>
              <a:buFont typeface="Wingdings" panose="020B0604020202020204" pitchFamily="34" charset="0"/>
              <a:buChar char="§"/>
            </a:pPr>
            <a:r>
              <a:rPr lang="en-US" sz="1600" kern="1200">
                <a:latin typeface="Aptos"/>
                <a:cs typeface="Calibri"/>
              </a:rPr>
              <a:t>Former Home Secretary (and current Minister for Skills), Jacqui Smith MP </a:t>
            </a:r>
          </a:p>
          <a:p>
            <a:pPr indent="-285750">
              <a:lnSpc>
                <a:spcPct val="94000"/>
              </a:lnSpc>
              <a:spcAft>
                <a:spcPts val="600"/>
              </a:spcAft>
              <a:buFont typeface="Wingdings" panose="020B0604020202020204" pitchFamily="34" charset="0"/>
              <a:buChar char="§"/>
            </a:pPr>
            <a:r>
              <a:rPr lang="en-US" sz="1600" kern="1200">
                <a:latin typeface="Aptos"/>
                <a:cs typeface="Calibri"/>
              </a:rPr>
              <a:t>Former-CEO and Founder of UK's National Cyber Security Centre, Professor Ciaran Martin </a:t>
            </a:r>
          </a:p>
          <a:p>
            <a:pPr indent="-285750">
              <a:lnSpc>
                <a:spcPct val="94000"/>
              </a:lnSpc>
              <a:spcAft>
                <a:spcPts val="600"/>
              </a:spcAft>
              <a:buFont typeface="Wingdings" panose="020B0604020202020204" pitchFamily="34" charset="0"/>
              <a:buChar char="§"/>
            </a:pPr>
            <a:r>
              <a:rPr lang="en-US" sz="1600" kern="1200">
                <a:latin typeface="Aptos"/>
                <a:cs typeface="Calibri"/>
              </a:rPr>
              <a:t>Team GB Paralympian, Kare </a:t>
            </a:r>
            <a:r>
              <a:rPr lang="en-US" sz="1600" kern="1200" err="1">
                <a:latin typeface="Aptos"/>
                <a:cs typeface="Calibri"/>
              </a:rPr>
              <a:t>Adenegan</a:t>
            </a:r>
            <a:r>
              <a:rPr lang="en-US" sz="1600" kern="1200">
                <a:latin typeface="Aptos"/>
                <a:cs typeface="Calibri"/>
              </a:rPr>
              <a:t> </a:t>
            </a:r>
          </a:p>
          <a:p>
            <a:pPr>
              <a:lnSpc>
                <a:spcPct val="94000"/>
              </a:lnSpc>
              <a:spcAft>
                <a:spcPts val="600"/>
              </a:spcAft>
            </a:pPr>
            <a:endParaRPr lang="en-US" sz="1600" kern="1200"/>
          </a:p>
          <a:p>
            <a:pPr>
              <a:lnSpc>
                <a:spcPct val="94000"/>
              </a:lnSpc>
              <a:spcAft>
                <a:spcPts val="600"/>
              </a:spcAft>
            </a:pPr>
            <a:r>
              <a:rPr lang="en-US" sz="1600" kern="1200">
                <a:latin typeface="Aptos"/>
                <a:cs typeface="Calibri"/>
              </a:rPr>
              <a:t>Our 2026 guest speakers will be announced in early 2026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DF9EE17A-1267-25DD-F87A-2C8FDE371A8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99732" y="1408771"/>
            <a:ext cx="4860002" cy="564450"/>
          </a:xfrm>
        </p:spPr>
        <p:txBody>
          <a:bodyPr/>
          <a:lstStyle/>
          <a:p>
            <a:r>
              <a:rPr lang="en-US">
                <a:latin typeface="Aptos"/>
                <a:cs typeface="Calibri"/>
              </a:rPr>
              <a:t>Previous guest speakers have included: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27791BA-9C5E-2818-F39F-10D64FBBA6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</p:spPr>
        <p:txBody>
          <a:bodyPr wrap="square" anchor="b">
            <a:normAutofit/>
          </a:bodyPr>
          <a:lstStyle/>
          <a:p>
            <a:fld id="{E8F1A65C-595C-4736-BF40-F7D31E789466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93608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27">
            <a:extLst>
              <a:ext uri="{FF2B5EF4-FFF2-40B4-BE49-F238E27FC236}">
                <a16:creationId xmlns:a16="http://schemas.microsoft.com/office/drawing/2014/main" id="{4E5C9A6E-DCD2-B761-1ED4-21A1C955A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4860001" cy="383503"/>
          </a:xfrm>
        </p:spPr>
        <p:txBody>
          <a:bodyPr/>
          <a:lstStyle/>
          <a:p>
            <a:r>
              <a:rPr lang="en-GB"/>
              <a:t>Social Programme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176E50-BECD-BF4D-7F5D-2F000409D5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6" name="Picture Placeholder 5" descr="A group of people singing and dancing&#10;&#10;AI-generated content may be incorrect.">
            <a:extLst>
              <a:ext uri="{FF2B5EF4-FFF2-40B4-BE49-F238E27FC236}">
                <a16:creationId xmlns:a16="http://schemas.microsoft.com/office/drawing/2014/main" id="{2E9CC73F-6C1C-E73E-1313-9E876B4956B3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27860" r="27860"/>
          <a:stretch>
            <a:fillRect/>
          </a:stretch>
        </p:blipFill>
        <p:spPr/>
      </p:pic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A50EFD4D-0B20-1315-73A6-73ADC2A49B1D}"/>
              </a:ext>
            </a:extLst>
          </p:cNvPr>
          <p:cNvSpPr txBox="1">
            <a:spLocks/>
          </p:cNvSpPr>
          <p:nvPr/>
        </p:nvSpPr>
        <p:spPr>
          <a:xfrm>
            <a:off x="499733" y="1295541"/>
            <a:ext cx="4406069" cy="4527459"/>
          </a:xfrm>
          <a:prstGeom prst="rect">
            <a:avLst/>
          </a:prstGeom>
        </p:spPr>
        <p:txBody>
          <a:bodyPr vert="horz" lIns="91440" tIns="45720" rIns="91440" bIns="45720" numCol="1" spcCol="360000" rtlCol="0" anchor="t">
            <a:noAutofit/>
          </a:bodyPr>
          <a:lstStyle>
            <a:lvl1pPr marL="0" indent="0" algn="l" defTabSz="914400" rtl="0" eaLnBrk="1" latinLnBrk="0" hangingPunct="1">
              <a:lnSpc>
                <a:spcPct val="104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 i="0" kern="1200" spc="30" baseline="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</a:pPr>
            <a:r>
              <a:rPr lang="en-GB" sz="1800" b="1">
                <a:latin typeface="Calibri"/>
                <a:ea typeface="Calibri"/>
                <a:cs typeface="Arial"/>
              </a:rPr>
              <a:t>The Summer School tuition fee includes the following social elements:</a:t>
            </a:r>
            <a:br>
              <a:rPr lang="en-GB" sz="1800" b="1">
                <a:latin typeface="Calibri"/>
                <a:cs typeface="Arial" charset="0"/>
              </a:rPr>
            </a:br>
            <a:endParaRPr lang="en-GB" sz="1800" b="1">
              <a:latin typeface="Calibri"/>
              <a:ea typeface="Calibri"/>
              <a:cs typeface="Arial" charset="0"/>
            </a:endParaRP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sz="1800">
                <a:latin typeface="Calibri"/>
                <a:ea typeface="Calibri"/>
                <a:cs typeface="Arial"/>
              </a:rPr>
              <a:t>Meet and Greet BBQ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sz="1800">
                <a:latin typeface="Calibri"/>
                <a:ea typeface="Calibri"/>
                <a:cs typeface="Arial"/>
              </a:rPr>
              <a:t>Three-course Welcome Dinner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sz="1800">
                <a:latin typeface="Calibri"/>
                <a:ea typeface="Calibri"/>
                <a:cs typeface="Arial"/>
              </a:rPr>
              <a:t>Pub Quiz Night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sz="1800">
                <a:latin typeface="Calibri"/>
                <a:ea typeface="Calibri"/>
                <a:cs typeface="Arial"/>
              </a:rPr>
              <a:t>Curry, Karaoke and Disco night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sz="1800">
                <a:latin typeface="Calibri"/>
                <a:ea typeface="Calibri"/>
                <a:cs typeface="Arial"/>
              </a:rPr>
              <a:t>Summer School Fun Day</a:t>
            </a:r>
            <a:endParaRPr lang="en-GB" sz="1800">
              <a:latin typeface="Calibri"/>
              <a:ea typeface="Calibri"/>
              <a:cs typeface="Arial" charset="0"/>
            </a:endParaRP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sz="1800">
                <a:latin typeface="Calibri"/>
                <a:ea typeface="Calibri"/>
                <a:cs typeface="Arial"/>
              </a:rPr>
              <a:t>Farewell Reception </a:t>
            </a:r>
          </a:p>
          <a:p>
            <a:pPr marL="342900" indent="-342900" fontAlgn="base"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sz="1800">
                <a:latin typeface="Calibri"/>
                <a:ea typeface="Calibri"/>
                <a:cs typeface="Arial"/>
              </a:rPr>
              <a:t>Sports activities – badminton and football</a:t>
            </a:r>
          </a:p>
          <a:p>
            <a:endParaRPr lang="en-GB" sz="18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1F6FD2B-13A1-4CB3-03A0-6ED8809189BA}"/>
              </a:ext>
            </a:extLst>
          </p:cNvPr>
          <p:cNvSpPr txBox="1"/>
          <p:nvPr/>
        </p:nvSpPr>
        <p:spPr>
          <a:xfrm>
            <a:off x="292343" y="5391009"/>
            <a:ext cx="5448581" cy="52322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1400"/>
              <a:t>Optional trips in 2025 included London, Oxford, Cotswolds/Bath </a:t>
            </a:r>
          </a:p>
          <a:p>
            <a:r>
              <a:rPr lang="en-GB" sz="1400"/>
              <a:t>(</a:t>
            </a:r>
            <a:r>
              <a:rPr lang="en-GB" sz="1400" b="0"/>
              <a:t>additional fee)</a:t>
            </a:r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9075342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4FDD7CC4-1D9B-D6B6-FD36-C3FC64E741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</p:spPr>
        <p:txBody>
          <a:bodyPr wrap="square" anchor="ctr">
            <a:noAutofit/>
          </a:bodyPr>
          <a:lstStyle/>
          <a:p>
            <a:r>
              <a:rPr lang="en-GB"/>
              <a:t>Campus and Accommodation</a:t>
            </a:r>
          </a:p>
        </p:txBody>
      </p:sp>
      <p:sp>
        <p:nvSpPr>
          <p:cNvPr id="30" name="Slide Number Placeholder 2">
            <a:extLst>
              <a:ext uri="{FF2B5EF4-FFF2-40B4-BE49-F238E27FC236}">
                <a16:creationId xmlns:a16="http://schemas.microsoft.com/office/drawing/2014/main" id="{5B9B72C7-2114-6C1A-63E5-F4AA94893AC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99390A8-7B98-A47E-D1A0-F36B6A92A8F1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99734" y="1252727"/>
            <a:ext cx="5405767" cy="4643247"/>
          </a:xfrm>
        </p:spPr>
        <p:txBody>
          <a:bodyPr vert="horz" lIns="91440" tIns="45720" rIns="91440" bIns="45720" numCol="1" spcCol="360000" rtlCol="0" anchor="t">
            <a:noAutofit/>
          </a:bodyPr>
          <a:lstStyle/>
          <a:p>
            <a:pPr fontAlgn="base">
              <a:spcAft>
                <a:spcPts val="1200"/>
              </a:spcAft>
            </a:pPr>
            <a:r>
              <a:rPr lang="en-US" sz="1500" b="1" kern="1200">
                <a:latin typeface="Aptos"/>
                <a:cs typeface="Calibri"/>
              </a:rPr>
              <a:t>Campus</a:t>
            </a:r>
          </a:p>
          <a:p>
            <a:pPr marL="285750" indent="-285750" fontAlgn="base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500" kern="1200">
                <a:latin typeface="Aptos"/>
                <a:cs typeface="Calibri"/>
              </a:rPr>
              <a:t>World-class campus with outstanding teaching and learning spaces, a 24-hour library, Arts </a:t>
            </a:r>
            <a:r>
              <a:rPr lang="en-US" sz="1500" kern="1200" err="1">
                <a:latin typeface="Aptos"/>
                <a:cs typeface="Calibri"/>
              </a:rPr>
              <a:t>centre</a:t>
            </a:r>
            <a:r>
              <a:rPr lang="en-US" sz="1500" kern="1200">
                <a:latin typeface="Aptos"/>
                <a:cs typeface="Calibri"/>
              </a:rPr>
              <a:t> and cinema, sports and wellness hub, restaurants and cafes, and many green spaces including lakes, woodland and open fields</a:t>
            </a:r>
          </a:p>
          <a:p>
            <a:pPr marL="285750" indent="-285750" fontAlgn="base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500">
                <a:latin typeface="Aptos"/>
                <a:cs typeface="Calibri"/>
              </a:rPr>
              <a:t>Close to major cities and small tourist towns</a:t>
            </a:r>
            <a:endParaRPr lang="en-US" sz="1500" kern="1200">
              <a:latin typeface="Aptos"/>
              <a:cs typeface="Calibri"/>
            </a:endParaRPr>
          </a:p>
          <a:p>
            <a:pPr fontAlgn="base">
              <a:spcAft>
                <a:spcPts val="1200"/>
              </a:spcAft>
            </a:pPr>
            <a:r>
              <a:rPr lang="en-US" sz="1500" b="1" kern="1200">
                <a:latin typeface="Aptos"/>
                <a:cs typeface="Calibri"/>
              </a:rPr>
              <a:t>Accommodation options (payable separately)</a:t>
            </a:r>
          </a:p>
          <a:p>
            <a:pPr indent="-285750" fontAlgn="base">
              <a:spcAft>
                <a:spcPts val="120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US" sz="1500" kern="1200">
                <a:latin typeface="Aptos"/>
                <a:cs typeface="Calibri"/>
              </a:rPr>
              <a:t>Room only | Bed and breakfast | Dinner, Bed and Breakfast</a:t>
            </a:r>
          </a:p>
          <a:p>
            <a:pPr indent="-285750" fontAlgn="base">
              <a:spcAft>
                <a:spcPts val="120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US" sz="1500" kern="1200">
                <a:latin typeface="Aptos"/>
                <a:cs typeface="Calibri"/>
              </a:rPr>
              <a:t>Halls include options with en-suite bathrooms and shared bathrooms. Prices to suit all budgets</a:t>
            </a:r>
          </a:p>
          <a:p>
            <a:pPr indent="-285750" fontAlgn="base">
              <a:spcAft>
                <a:spcPts val="120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US" sz="1500" kern="1200">
                <a:latin typeface="Aptos"/>
                <a:cs typeface="Calibri"/>
              </a:rPr>
              <a:t>Halls are on campus and walking distance to all facilities (can also hire bikes)</a:t>
            </a:r>
          </a:p>
          <a:p>
            <a:pPr indent="-285750" fontAlgn="base">
              <a:spcAft>
                <a:spcPts val="1200"/>
              </a:spcAft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US" sz="1500" kern="1200">
                <a:latin typeface="Aptos"/>
                <a:cs typeface="Calibri"/>
              </a:rPr>
              <a:t>Gym and Swim access to Sports Centre included in accommodation price</a:t>
            </a:r>
          </a:p>
          <a:p>
            <a:endParaRPr lang="en-US" sz="1400" kern="1200"/>
          </a:p>
        </p:txBody>
      </p:sp>
      <p:pic>
        <p:nvPicPr>
          <p:cNvPr id="12" name="Picture Placeholder 6" descr="A building with a curved roof&#10;&#10;Description automatically generated">
            <a:extLst>
              <a:ext uri="{FF2B5EF4-FFF2-40B4-BE49-F238E27FC236}">
                <a16:creationId xmlns:a16="http://schemas.microsoft.com/office/drawing/2014/main" id="{EA223EEB-12FC-5293-646E-81817F43E2B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7100" b="2"/>
          <a:stretch>
            <a:fillRect/>
          </a:stretch>
        </p:blipFill>
        <p:spPr>
          <a:xfrm>
            <a:off x="6286500" y="1112605"/>
            <a:ext cx="5405767" cy="4352544"/>
          </a:xfrm>
          <a:prstGeom prst="rect">
            <a:avLst/>
          </a:prstGeom>
          <a:noFill/>
        </p:spPr>
      </p:pic>
      <p:sp>
        <p:nvSpPr>
          <p:cNvPr id="4" name="Slide Number Placeholder 3" hidden="1">
            <a:extLst>
              <a:ext uri="{FF2B5EF4-FFF2-40B4-BE49-F238E27FC236}">
                <a16:creationId xmlns:a16="http://schemas.microsoft.com/office/drawing/2014/main" id="{8E5DAB30-B2EB-1647-B775-5CF5F9A4C2F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99733" y="5994450"/>
            <a:ext cx="360000" cy="360000"/>
          </a:xfrm>
        </p:spPr>
        <p:txBody>
          <a:bodyPr wrap="square" anchor="b">
            <a:normAutofit/>
          </a:bodyPr>
          <a:lstStyle/>
          <a:p>
            <a:fld id="{E8F1A65C-595C-4736-BF40-F7D31E789466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25" name="Slide Number Placeholder 4" hidden="1">
            <a:extLst>
              <a:ext uri="{FF2B5EF4-FFF2-40B4-BE49-F238E27FC236}">
                <a16:creationId xmlns:a16="http://schemas.microsoft.com/office/drawing/2014/main" id="{F9469AFA-CFAE-58A5-290E-B4BD0F043AB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99733" y="5994450"/>
            <a:ext cx="360000" cy="360000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4634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B15E80-5FE8-B38A-0E7E-66F2C16FE8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9F6A927B-E83F-FA97-ADDA-6006CDD27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</p:spPr>
        <p:txBody>
          <a:bodyPr wrap="square" anchor="ctr">
            <a:normAutofit/>
          </a:bodyPr>
          <a:lstStyle/>
          <a:p>
            <a:r>
              <a:rPr lang="en-GB"/>
              <a:t>Exploring British Culture</a:t>
            </a:r>
            <a:endParaRPr lang="en-US"/>
          </a:p>
        </p:txBody>
      </p:sp>
      <p:sp>
        <p:nvSpPr>
          <p:cNvPr id="23" name="Slide Number Placeholder 2">
            <a:extLst>
              <a:ext uri="{FF2B5EF4-FFF2-40B4-BE49-F238E27FC236}">
                <a16:creationId xmlns:a16="http://schemas.microsoft.com/office/drawing/2014/main" id="{8DA73F93-7C3C-E010-8E44-BDC586604D3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99733" y="5994450"/>
            <a:ext cx="360000" cy="360000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3" name="Picture Placeholder 5" descr="A group of people walking on a sidewalk&#10;&#10;Description automatically generated">
            <a:extLst>
              <a:ext uri="{FF2B5EF4-FFF2-40B4-BE49-F238E27FC236}">
                <a16:creationId xmlns:a16="http://schemas.microsoft.com/office/drawing/2014/main" id="{0BDB7E85-27B9-31EB-285F-028BF454A8E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549" r="8551" b="2"/>
          <a:stretch>
            <a:fillRect/>
          </a:stretch>
        </p:blipFill>
        <p:spPr>
          <a:xfrm>
            <a:off x="499733" y="1112605"/>
            <a:ext cx="5405767" cy="4352544"/>
          </a:xfrm>
          <a:prstGeom prst="rect">
            <a:avLst/>
          </a:prstGeom>
          <a:noFill/>
        </p:spPr>
      </p:pic>
      <p:sp>
        <p:nvSpPr>
          <p:cNvPr id="2" name="Content Placeholder 6">
            <a:extLst>
              <a:ext uri="{FF2B5EF4-FFF2-40B4-BE49-F238E27FC236}">
                <a16:creationId xmlns:a16="http://schemas.microsoft.com/office/drawing/2014/main" id="{A351AB10-F03B-F1C6-35E8-6D7BF30D7033}"/>
              </a:ext>
            </a:extLst>
          </p:cNvPr>
          <p:cNvSpPr txBox="1">
            <a:spLocks noGrp="1"/>
          </p:cNvSpPr>
          <p:nvPr>
            <p:ph sz="quarter" idx="4294967295"/>
          </p:nvPr>
        </p:nvSpPr>
        <p:spPr>
          <a:xfrm>
            <a:off x="6286500" y="1112605"/>
            <a:ext cx="5405767" cy="4352544"/>
          </a:xfrm>
        </p:spPr>
        <p:txBody>
          <a:bodyPr vert="horz" lIns="0" tIns="45720" rIns="91440" bIns="45720" rtlCol="0" anchor="t">
            <a:normAutofit lnSpcReduction="10000"/>
          </a:bodyPr>
          <a:lstStyle/>
          <a:p>
            <a:pPr marL="285750" indent="-285750"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/>
              <a:t>An additional week giving the opportunity to live on campus, study and explore the UK ahead of the main Warwick Summer School</a:t>
            </a:r>
          </a:p>
          <a:p>
            <a:pPr marL="285750" indent="-285750"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/>
              <a:t>16 hours of teaching and Business Enterprise project work</a:t>
            </a:r>
          </a:p>
          <a:p>
            <a:pPr marL="285750" indent="-285750"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/>
              <a:t>Key themes include Shakespeare, British history, and politics in the UK, all supported by excellent teaching from Warwick staff and with a relevant field trip for each theme</a:t>
            </a:r>
          </a:p>
          <a:p>
            <a:pPr marL="285750" indent="-285750"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/>
              <a:t>Includes an overnight stay in London and day trips to Oxford and Stratford-upon-Avon</a:t>
            </a:r>
          </a:p>
          <a:p>
            <a:pPr marL="285750" indent="-285750"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/>
              <a:t>Student ambassadors support this programme, living alongside you for a week and joining you on trips and social activities </a:t>
            </a:r>
          </a:p>
          <a:p>
            <a:pPr marL="285750" indent="-285750"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/>
              <a:t>Offered on a half board basis – accommodation and catering included in the fee (£2310)</a:t>
            </a:r>
            <a:endParaRPr lang="en-GB">
              <a:ea typeface="Calibri"/>
              <a:cs typeface="Calibri"/>
            </a:endParaRPr>
          </a:p>
          <a:p>
            <a:pPr marL="285750" indent="-285750"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GB"/>
              <a:t>Limited places available</a:t>
            </a:r>
          </a:p>
        </p:txBody>
      </p:sp>
      <p:sp>
        <p:nvSpPr>
          <p:cNvPr id="9" name="Slide Number Placeholder 29" hidden="1">
            <a:extLst>
              <a:ext uri="{FF2B5EF4-FFF2-40B4-BE49-F238E27FC236}">
                <a16:creationId xmlns:a16="http://schemas.microsoft.com/office/drawing/2014/main" id="{C84AA5CA-FA9B-3B0F-A4EE-790B63285BCC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99733" y="5994450"/>
            <a:ext cx="360000" cy="360000"/>
          </a:xfrm>
        </p:spPr>
        <p:txBody>
          <a:bodyPr/>
          <a:lstStyle/>
          <a:p>
            <a:fld id="{E8F1A65C-595C-4736-BF40-F7D31E789466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FFED660-3081-1620-1FBE-1EB47D9F6554}"/>
              </a:ext>
            </a:extLst>
          </p:cNvPr>
          <p:cNvSpPr txBox="1">
            <a:spLocks/>
          </p:cNvSpPr>
          <p:nvPr/>
        </p:nvSpPr>
        <p:spPr>
          <a:xfrm>
            <a:off x="679733" y="5655649"/>
            <a:ext cx="4938642" cy="81915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4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 i="0" kern="1200" spc="30" baseline="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/>
              <a:t>Students joining this week will receive a 25% discount on the main Summer School tuition fee</a:t>
            </a:r>
          </a:p>
          <a:p>
            <a:endParaRPr lang="en-GB" b="1"/>
          </a:p>
        </p:txBody>
      </p:sp>
    </p:spTree>
    <p:extLst>
      <p:ext uri="{BB962C8B-B14F-4D97-AF65-F5344CB8AC3E}">
        <p14:creationId xmlns:p14="http://schemas.microsoft.com/office/powerpoint/2010/main" val="2452315672"/>
      </p:ext>
    </p:extLst>
  </p:cSld>
  <p:clrMapOvr>
    <a:masterClrMapping/>
  </p:clrMapOvr>
</p:sld>
</file>

<file path=ppt/theme/theme1.xml><?xml version="1.0" encoding="utf-8"?>
<a:theme xmlns:a="http://schemas.openxmlformats.org/drawingml/2006/main" name="UoW_Template_Black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UoW_Template_Purple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UoW_Template_Lavender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UoW_Template_Blue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UoW_Template_Green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UoW_Template_Yellow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UoW_Template_Coral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29382d1-7c50-4c8e-8a9a-2ddbb867d1f5">
      <Terms xmlns="http://schemas.microsoft.com/office/infopath/2007/PartnerControls"/>
    </lcf76f155ced4ddcb4097134ff3c332f>
    <TaxCatchAll xmlns="1b726ae5-efc6-4001-9296-3a0a1a72f71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B27FA9E0A3CF74AABA2AD219AC619CA" ma:contentTypeVersion="16" ma:contentTypeDescription="Create a new document." ma:contentTypeScope="" ma:versionID="40ff61c126f1ee68f540a3ac39298750">
  <xsd:schema xmlns:xsd="http://www.w3.org/2001/XMLSchema" xmlns:xs="http://www.w3.org/2001/XMLSchema" xmlns:p="http://schemas.microsoft.com/office/2006/metadata/properties" xmlns:ns2="729382d1-7c50-4c8e-8a9a-2ddbb867d1f5" xmlns:ns3="1b726ae5-efc6-4001-9296-3a0a1a72f713" targetNamespace="http://schemas.microsoft.com/office/2006/metadata/properties" ma:root="true" ma:fieldsID="1fd02a36f9607ea0705fa0879392dc0d" ns2:_="" ns3:_="">
    <xsd:import namespace="729382d1-7c50-4c8e-8a9a-2ddbb867d1f5"/>
    <xsd:import namespace="1b726ae5-efc6-4001-9296-3a0a1a72f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9382d1-7c50-4c8e-8a9a-2ddbb867d1f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726ae5-efc6-4001-9296-3a0a1a72f71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330555f4-7f02-4335-96e4-be1d328c28f2}" ma:internalName="TaxCatchAll" ma:showField="CatchAllData" ma:web="1b726ae5-efc6-4001-9296-3a0a1a72f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4299F2F-53D8-4F04-89F8-F8961CB59FBC}">
  <ds:schemaRefs>
    <ds:schemaRef ds:uri="1b726ae5-efc6-4001-9296-3a0a1a72f713"/>
    <ds:schemaRef ds:uri="729382d1-7c50-4c8e-8a9a-2ddbb867d1f5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32889AE9-2A76-4CF2-8699-356903226B0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490F124-5183-4319-8553-944E1FAA3E8F}">
  <ds:schemaRefs>
    <ds:schemaRef ds:uri="1b726ae5-efc6-4001-9296-3a0a1a72f713"/>
    <ds:schemaRef ds:uri="729382d1-7c50-4c8e-8a9a-2ddbb867d1f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14</Slides>
  <Notes>1</Notes>
  <HiddenSlides>0</HiddenSlide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UoW_Template_Black</vt:lpstr>
      <vt:lpstr>UoW_Template_Purple</vt:lpstr>
      <vt:lpstr>UoW_Template_Lavender</vt:lpstr>
      <vt:lpstr>UoW_Template_Blue</vt:lpstr>
      <vt:lpstr>UoW_Template_Green</vt:lpstr>
      <vt:lpstr>UoW_Template_Yellow</vt:lpstr>
      <vt:lpstr>UoW_Template_Coral</vt:lpstr>
      <vt:lpstr>Warwick Summer School 2026</vt:lpstr>
      <vt:lpstr>Why Warwick?</vt:lpstr>
      <vt:lpstr>Why Spend Summer With Us?</vt:lpstr>
      <vt:lpstr>Warwick Summer School 2026 – Course Options</vt:lpstr>
      <vt:lpstr>Teaching and Assessment</vt:lpstr>
      <vt:lpstr>Guest Speakers</vt:lpstr>
      <vt:lpstr>Social Programme</vt:lpstr>
      <vt:lpstr>Campus and Accommodation</vt:lpstr>
      <vt:lpstr>Exploring British Culture</vt:lpstr>
      <vt:lpstr>PowerPoint Presentation</vt:lpstr>
      <vt:lpstr>What our students say</vt:lpstr>
      <vt:lpstr>2026 Fees and Admissions </vt:lpstr>
      <vt:lpstr>PowerPoint Presentation</vt:lpstr>
      <vt:lpstr>Thank you for listening 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Alex Seawright</dc:creator>
  <cp:revision>1</cp:revision>
  <dcterms:created xsi:type="dcterms:W3CDTF">2025-03-11T16:19:18Z</dcterms:created>
  <dcterms:modified xsi:type="dcterms:W3CDTF">2025-10-20T10:31:43Z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0x0101009B27FA9E0A3CF74AABA2AD219AC619CA</vt:lpwstr>
  </property>
  <property fmtid="{D5CDD505-2E9C-101B-9397-08002B2CF9AE}" pid="3" name="MediaServiceImageTags">
    <vt:lpwstr/>
  </property>
</Properties>
</file>