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4"/>
  </p:sldMasterIdLst>
  <p:notesMasterIdLst>
    <p:notesMasterId r:id="rId13"/>
  </p:notesMasterIdLst>
  <p:handoutMasterIdLst>
    <p:handoutMasterId r:id="rId14"/>
  </p:handoutMasterIdLst>
  <p:sldIdLst>
    <p:sldId id="257" r:id="rId5"/>
    <p:sldId id="262" r:id="rId6"/>
    <p:sldId id="263" r:id="rId7"/>
    <p:sldId id="261" r:id="rId8"/>
    <p:sldId id="264" r:id="rId9"/>
    <p:sldId id="265" r:id="rId10"/>
    <p:sldId id="267" r:id="rId11"/>
    <p:sldId id="268" r:id="rId12"/>
  </p:sldIdLst>
  <p:sldSz cx="12192000" cy="6858000"/>
  <p:notesSz cx="6858000" cy="9144000"/>
  <p:custDataLst>
    <p:tags r:id="rId15"/>
  </p:custDataLst>
  <p:defaultTextStyle>
    <a:defPPr rtl="0"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D22F"/>
    <a:srgbClr val="3488A0"/>
    <a:srgbClr val="F03F2B"/>
    <a:srgbClr val="344529"/>
    <a:srgbClr val="2B3922"/>
    <a:srgbClr val="2E3722"/>
    <a:srgbClr val="FCF7F1"/>
    <a:srgbClr val="B8D233"/>
    <a:srgbClr val="5CC6D6"/>
    <a:srgbClr val="5790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5" d="100"/>
          <a:sy n="115" d="100"/>
        </p:scale>
        <p:origin x="91" y="1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A66772-F185-4D58-B8BB-E9370D7A7A2B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 rtlCol="0"/>
        <a:lstStyle/>
        <a:p>
          <a:pPr rtl="0"/>
          <a:endParaRPr lang="en-US"/>
        </a:p>
      </dgm:t>
    </dgm:pt>
    <dgm:pt modelId="{40FC4FFE-8987-4A26-B7F4-8A516F18ADAE}">
      <dgm:prSet/>
      <dgm:spPr/>
      <dgm:t>
        <a:bodyPr rtlCol="0"/>
        <a:lstStyle/>
        <a:p>
          <a:pPr rtl="0">
            <a:lnSpc>
              <a:spcPct val="100000"/>
            </a:lnSpc>
            <a:defRPr cap="all"/>
          </a:pPr>
          <a:r>
            <a:rPr lang="en-gb" cap="none"/>
            <a:t>Recognise that Public Engagement is wider than (acad</a:t>
          </a:r>
          <a:r>
            <a:rPr lang="en-GB" cap="none"/>
            <a:t>e</a:t>
          </a:r>
          <a:r>
            <a:rPr lang="en-gb" cap="none"/>
            <a:t>mic-led) events </a:t>
          </a:r>
          <a:endParaRPr lang="en-gb"/>
        </a:p>
      </dgm:t>
    </dgm:pt>
    <dgm:pt modelId="{CAD7EF86-FB23-41F6-BF42-040B36DEFDB1}" type="parTrans" cxnId="{C7AD8469-3C68-4AF9-AB82-79B0043AA120}">
      <dgm:prSet/>
      <dgm:spPr/>
      <dgm:t>
        <a:bodyPr rtlCol="0"/>
        <a:lstStyle/>
        <a:p>
          <a:pPr rtl="0"/>
          <a:endParaRPr lang="en-US"/>
        </a:p>
      </dgm:t>
    </dgm:pt>
    <dgm:pt modelId="{5B62599A-5C9B-48E7-896E-EA782AC60C8B}" type="sibTrans" cxnId="{C7AD8469-3C68-4AF9-AB82-79B0043AA120}">
      <dgm:prSet/>
      <dgm:spPr/>
      <dgm:t>
        <a:bodyPr rtlCol="0"/>
        <a:lstStyle/>
        <a:p>
          <a:pPr rtl="0"/>
          <a:endParaRPr lang="en-US"/>
        </a:p>
      </dgm:t>
    </dgm:pt>
    <dgm:pt modelId="{49225C73-1633-42F1-AB3B-7CB183E5F8B8}">
      <dgm:prSet/>
      <dgm:spPr/>
      <dgm:t>
        <a:bodyPr rtlCol="0"/>
        <a:lstStyle/>
        <a:p>
          <a:pPr rtl="0">
            <a:lnSpc>
              <a:spcPct val="100000"/>
            </a:lnSpc>
            <a:defRPr cap="all"/>
          </a:pPr>
          <a:r>
            <a:rPr lang="en-gb" cap="none"/>
            <a:t>Recognise where you are already contributing to Public Engagement</a:t>
          </a:r>
        </a:p>
      </dgm:t>
    </dgm:pt>
    <dgm:pt modelId="{1A0E2090-1D4F-438A-8766-B6030CE01ADD}" type="parTrans" cxnId="{A9154303-8225-4248-91DC-1B0156A35F07}">
      <dgm:prSet/>
      <dgm:spPr/>
      <dgm:t>
        <a:bodyPr rtlCol="0"/>
        <a:lstStyle/>
        <a:p>
          <a:pPr rtl="0"/>
          <a:endParaRPr lang="en-US"/>
        </a:p>
      </dgm:t>
    </dgm:pt>
    <dgm:pt modelId="{9646853A-8964-4519-A5B1-0B7D18B2983D}" type="sibTrans" cxnId="{A9154303-8225-4248-91DC-1B0156A35F07}">
      <dgm:prSet/>
      <dgm:spPr/>
      <dgm:t>
        <a:bodyPr rtlCol="0"/>
        <a:lstStyle/>
        <a:p>
          <a:pPr rtl="0"/>
          <a:endParaRPr lang="en-US"/>
        </a:p>
      </dgm:t>
    </dgm:pt>
    <dgm:pt modelId="{1C383F32-22E8-4F62-A3E0-BDC3D5F48992}">
      <dgm:prSet/>
      <dgm:spPr/>
      <dgm:t>
        <a:bodyPr rtlCol="0"/>
        <a:lstStyle/>
        <a:p>
          <a:pPr rtl="0">
            <a:lnSpc>
              <a:spcPct val="100000"/>
            </a:lnSpc>
            <a:defRPr cap="all"/>
          </a:pPr>
          <a:r>
            <a:rPr lang="en-GB" cap="none"/>
            <a:t>Recognise areas where you can increase your work in Public Engagement</a:t>
          </a:r>
          <a:endParaRPr lang="en-gb" cap="none"/>
        </a:p>
      </dgm:t>
    </dgm:pt>
    <dgm:pt modelId="{A7920A2F-3244-4159-AF04-6A1D38B7B317}" type="parTrans" cxnId="{C4CCE57E-E871-46D6-BAD5-880252C95D22}">
      <dgm:prSet/>
      <dgm:spPr/>
      <dgm:t>
        <a:bodyPr rtlCol="0"/>
        <a:lstStyle/>
        <a:p>
          <a:pPr rtl="0"/>
          <a:endParaRPr lang="en-US"/>
        </a:p>
      </dgm:t>
    </dgm:pt>
    <dgm:pt modelId="{8500F72A-2C6D-4FDF-9C1D-CA691380EB0B}" type="sibTrans" cxnId="{C4CCE57E-E871-46D6-BAD5-880252C95D22}">
      <dgm:prSet/>
      <dgm:spPr/>
      <dgm:t>
        <a:bodyPr rtlCol="0"/>
        <a:lstStyle/>
        <a:p>
          <a:pPr rtl="0"/>
          <a:endParaRPr lang="en-US"/>
        </a:p>
      </dgm:t>
    </dgm:pt>
    <dgm:pt modelId="{50B3CE7C-E10B-4E23-BD93-03664997C932}" type="pres">
      <dgm:prSet presAssocID="{01A66772-F185-4D58-B8BB-E9370D7A7A2B}" presName="root" presStyleCnt="0">
        <dgm:presLayoutVars>
          <dgm:dir/>
          <dgm:resizeHandles val="exact"/>
        </dgm:presLayoutVars>
      </dgm:prSet>
      <dgm:spPr/>
    </dgm:pt>
    <dgm:pt modelId="{DE9CE479-E4AE-4283-AEF1-10C1535B4324}" type="pres">
      <dgm:prSet presAssocID="{40FC4FFE-8987-4A26-B7F4-8A516F18ADAE}" presName="compNode" presStyleCnt="0"/>
      <dgm:spPr/>
    </dgm:pt>
    <dgm:pt modelId="{B59FCF02-CAD2-4D6F-9542-AD86711168CA}" type="pres">
      <dgm:prSet presAssocID="{40FC4FFE-8987-4A26-B7F4-8A516F18ADAE}" presName="iconBgRect" presStyleLbl="bgShp" presStyleIdx="0" presStyleCnt="3"/>
      <dgm:spPr/>
    </dgm:pt>
    <dgm:pt modelId="{7C175B98-93F4-4D7C-BB95-1514AB879CD5}" type="pres">
      <dgm:prSet presAssocID="{40FC4FFE-8987-4A26-B7F4-8A516F18ADAE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eacher with solid fill"/>
        </a:ext>
      </dgm:extLst>
    </dgm:pt>
    <dgm:pt modelId="{677A3090-5F01-43FD-9FA6-C0420AD80FD6}" type="pres">
      <dgm:prSet presAssocID="{40FC4FFE-8987-4A26-B7F4-8A516F18ADAE}" presName="spaceRect" presStyleCnt="0"/>
      <dgm:spPr/>
    </dgm:pt>
    <dgm:pt modelId="{127117FB-F8A7-4A20-A8A7-EC686DDC76D0}" type="pres">
      <dgm:prSet presAssocID="{40FC4FFE-8987-4A26-B7F4-8A516F18ADAE}" presName="textRect" presStyleLbl="revTx" presStyleIdx="0" presStyleCnt="3">
        <dgm:presLayoutVars>
          <dgm:chMax val="1"/>
          <dgm:chPref val="1"/>
        </dgm:presLayoutVars>
      </dgm:prSet>
      <dgm:spPr/>
    </dgm:pt>
    <dgm:pt modelId="{FD1EED9C-83D3-41AD-A09B-D3B36354168F}" type="pres">
      <dgm:prSet presAssocID="{5B62599A-5C9B-48E7-896E-EA782AC60C8B}" presName="sibTrans" presStyleCnt="0"/>
      <dgm:spPr/>
    </dgm:pt>
    <dgm:pt modelId="{C998AB0A-577D-44AA-A068-F634DDE7BD47}" type="pres">
      <dgm:prSet presAssocID="{49225C73-1633-42F1-AB3B-7CB183E5F8B8}" presName="compNode" presStyleCnt="0"/>
      <dgm:spPr/>
    </dgm:pt>
    <dgm:pt modelId="{BCD8CDD9-0C56-4401-ADB1-8B48DAB2C96F}" type="pres">
      <dgm:prSet presAssocID="{49225C73-1633-42F1-AB3B-7CB183E5F8B8}" presName="iconBgRect" presStyleLbl="bgShp" presStyleIdx="1" presStyleCnt="3"/>
      <dgm:spPr/>
    </dgm:pt>
    <dgm:pt modelId="{DB4CA7C4-FCA1-4127-B20A-2A5C031A3CF4}" type="pres">
      <dgm:prSet presAssocID="{49225C73-1633-42F1-AB3B-7CB183E5F8B8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ight pointing backhand index with solid fill"/>
        </a:ext>
      </dgm:extLst>
    </dgm:pt>
    <dgm:pt modelId="{9B0C8FBF-0BDD-48A5-967E-F3FE71659F6A}" type="pres">
      <dgm:prSet presAssocID="{49225C73-1633-42F1-AB3B-7CB183E5F8B8}" presName="spaceRect" presStyleCnt="0"/>
      <dgm:spPr/>
    </dgm:pt>
    <dgm:pt modelId="{7E6FE37A-5DB0-4899-9FCB-0CE39BC185F8}" type="pres">
      <dgm:prSet presAssocID="{49225C73-1633-42F1-AB3B-7CB183E5F8B8}" presName="textRect" presStyleLbl="revTx" presStyleIdx="1" presStyleCnt="3">
        <dgm:presLayoutVars>
          <dgm:chMax val="1"/>
          <dgm:chPref val="1"/>
        </dgm:presLayoutVars>
      </dgm:prSet>
      <dgm:spPr/>
    </dgm:pt>
    <dgm:pt modelId="{5A266296-0042-402F-92EF-D59AB148E92E}" type="pres">
      <dgm:prSet presAssocID="{9646853A-8964-4519-A5B1-0B7D18B2983D}" presName="sibTrans" presStyleCnt="0"/>
      <dgm:spPr/>
    </dgm:pt>
    <dgm:pt modelId="{ECFA770B-DE2C-4683-A038-58D0FE44BC27}" type="pres">
      <dgm:prSet presAssocID="{1C383F32-22E8-4F62-A3E0-BDC3D5F48992}" presName="compNode" presStyleCnt="0"/>
      <dgm:spPr/>
    </dgm:pt>
    <dgm:pt modelId="{FF93E135-77D6-48A0-8871-9BC93D705D06}" type="pres">
      <dgm:prSet presAssocID="{1C383F32-22E8-4F62-A3E0-BDC3D5F48992}" presName="iconBgRect" presStyleLbl="bgShp" presStyleIdx="2" presStyleCnt="3"/>
      <dgm:spPr/>
    </dgm:pt>
    <dgm:pt modelId="{39509775-983E-4110-B989-EE2CD6514BE0}" type="pres">
      <dgm:prSet presAssocID="{1C383F32-22E8-4F62-A3E0-BDC3D5F48992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usiness Growth with solid fill"/>
        </a:ext>
      </dgm:extLst>
    </dgm:pt>
    <dgm:pt modelId="{493B43B2-705C-4AE5-8A77-D8DEEDA1B5CF}" type="pres">
      <dgm:prSet presAssocID="{1C383F32-22E8-4F62-A3E0-BDC3D5F48992}" presName="spaceRect" presStyleCnt="0"/>
      <dgm:spPr/>
    </dgm:pt>
    <dgm:pt modelId="{1AEDC777-00B3-41D7-9AE1-23D741E941C3}" type="pres">
      <dgm:prSet presAssocID="{1C383F32-22E8-4F62-A3E0-BDC3D5F48992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A9154303-8225-4248-91DC-1B0156A35F07}" srcId="{01A66772-F185-4D58-B8BB-E9370D7A7A2B}" destId="{49225C73-1633-42F1-AB3B-7CB183E5F8B8}" srcOrd="1" destOrd="0" parTransId="{1A0E2090-1D4F-438A-8766-B6030CE01ADD}" sibTransId="{9646853A-8964-4519-A5B1-0B7D18B2983D}"/>
    <dgm:cxn modelId="{7A710F69-5154-4855-ACF5-BC7C1BF85A80}" type="presOf" srcId="{49225C73-1633-42F1-AB3B-7CB183E5F8B8}" destId="{7E6FE37A-5DB0-4899-9FCB-0CE39BC185F8}" srcOrd="0" destOrd="0" presId="urn:microsoft.com/office/officeart/2018/5/layout/IconCircleLabelList"/>
    <dgm:cxn modelId="{C7AD8469-3C68-4AF9-AB82-79B0043AA120}" srcId="{01A66772-F185-4D58-B8BB-E9370D7A7A2B}" destId="{40FC4FFE-8987-4A26-B7F4-8A516F18ADAE}" srcOrd="0" destOrd="0" parTransId="{CAD7EF86-FB23-41F6-BF42-040B36DEFDB1}" sibTransId="{5B62599A-5C9B-48E7-896E-EA782AC60C8B}"/>
    <dgm:cxn modelId="{676D3A6A-6EA7-4483-BB12-0BD4A7D7AF9D}" type="presOf" srcId="{01A66772-F185-4D58-B8BB-E9370D7A7A2B}" destId="{50B3CE7C-E10B-4E23-BD93-03664997C932}" srcOrd="0" destOrd="0" presId="urn:microsoft.com/office/officeart/2018/5/layout/IconCircleLabelList"/>
    <dgm:cxn modelId="{1496FC70-DB8B-48D4-98DE-DD2856E389EE}" type="presOf" srcId="{1C383F32-22E8-4F62-A3E0-BDC3D5F48992}" destId="{1AEDC777-00B3-41D7-9AE1-23D741E941C3}" srcOrd="0" destOrd="0" presId="urn:microsoft.com/office/officeart/2018/5/layout/IconCircleLabelList"/>
    <dgm:cxn modelId="{C4CCE57E-E871-46D6-BAD5-880252C95D22}" srcId="{01A66772-F185-4D58-B8BB-E9370D7A7A2B}" destId="{1C383F32-22E8-4F62-A3E0-BDC3D5F48992}" srcOrd="2" destOrd="0" parTransId="{A7920A2F-3244-4159-AF04-6A1D38B7B317}" sibTransId="{8500F72A-2C6D-4FDF-9C1D-CA691380EB0B}"/>
    <dgm:cxn modelId="{355227E3-55E0-4343-BC8D-FC0EB1694F48}" type="presOf" srcId="{40FC4FFE-8987-4A26-B7F4-8A516F18ADAE}" destId="{127117FB-F8A7-4A20-A8A7-EC686DDC76D0}" srcOrd="0" destOrd="0" presId="urn:microsoft.com/office/officeart/2018/5/layout/IconCircleLabelList"/>
    <dgm:cxn modelId="{555498CB-3ED1-404E-A25F-EB243EFC5FB1}" type="presParOf" srcId="{50B3CE7C-E10B-4E23-BD93-03664997C932}" destId="{DE9CE479-E4AE-4283-AEF1-10C1535B4324}" srcOrd="0" destOrd="0" presId="urn:microsoft.com/office/officeart/2018/5/layout/IconCircleLabelList"/>
    <dgm:cxn modelId="{11F12D49-CD08-4D50-BD13-3ECBC3A476A4}" type="presParOf" srcId="{DE9CE479-E4AE-4283-AEF1-10C1535B4324}" destId="{B59FCF02-CAD2-4D6F-9542-AD86711168CA}" srcOrd="0" destOrd="0" presId="urn:microsoft.com/office/officeart/2018/5/layout/IconCircleLabelList"/>
    <dgm:cxn modelId="{F443A659-540B-487B-97F9-49219CF60D6B}" type="presParOf" srcId="{DE9CE479-E4AE-4283-AEF1-10C1535B4324}" destId="{7C175B98-93F4-4D7C-BB95-1514AB879CD5}" srcOrd="1" destOrd="0" presId="urn:microsoft.com/office/officeart/2018/5/layout/IconCircleLabelList"/>
    <dgm:cxn modelId="{A503D7AB-7D64-4163-93B5-1CEEDAE81823}" type="presParOf" srcId="{DE9CE479-E4AE-4283-AEF1-10C1535B4324}" destId="{677A3090-5F01-43FD-9FA6-C0420AD80FD6}" srcOrd="2" destOrd="0" presId="urn:microsoft.com/office/officeart/2018/5/layout/IconCircleLabelList"/>
    <dgm:cxn modelId="{780188ED-7DCE-45BB-B6AF-91BE48969612}" type="presParOf" srcId="{DE9CE479-E4AE-4283-AEF1-10C1535B4324}" destId="{127117FB-F8A7-4A20-A8A7-EC686DDC76D0}" srcOrd="3" destOrd="0" presId="urn:microsoft.com/office/officeart/2018/5/layout/IconCircleLabelList"/>
    <dgm:cxn modelId="{155719F8-A89B-4E96-BC49-C48BC717F480}" type="presParOf" srcId="{50B3CE7C-E10B-4E23-BD93-03664997C932}" destId="{FD1EED9C-83D3-41AD-A09B-D3B36354168F}" srcOrd="1" destOrd="0" presId="urn:microsoft.com/office/officeart/2018/5/layout/IconCircleLabelList"/>
    <dgm:cxn modelId="{2772E199-56B0-4310-A55E-67D00CA3E59E}" type="presParOf" srcId="{50B3CE7C-E10B-4E23-BD93-03664997C932}" destId="{C998AB0A-577D-44AA-A068-F634DDE7BD47}" srcOrd="2" destOrd="0" presId="urn:microsoft.com/office/officeart/2018/5/layout/IconCircleLabelList"/>
    <dgm:cxn modelId="{4E351D18-D97F-4B92-A608-2E9600B91C28}" type="presParOf" srcId="{C998AB0A-577D-44AA-A068-F634DDE7BD47}" destId="{BCD8CDD9-0C56-4401-ADB1-8B48DAB2C96F}" srcOrd="0" destOrd="0" presId="urn:microsoft.com/office/officeart/2018/5/layout/IconCircleLabelList"/>
    <dgm:cxn modelId="{B3DC724C-4569-4E9D-BD5A-49E4CD991FD0}" type="presParOf" srcId="{C998AB0A-577D-44AA-A068-F634DDE7BD47}" destId="{DB4CA7C4-FCA1-4127-B20A-2A5C031A3CF4}" srcOrd="1" destOrd="0" presId="urn:microsoft.com/office/officeart/2018/5/layout/IconCircleLabelList"/>
    <dgm:cxn modelId="{AD1AB552-CCE0-4911-BB9E-5D4A60B21F4F}" type="presParOf" srcId="{C998AB0A-577D-44AA-A068-F634DDE7BD47}" destId="{9B0C8FBF-0BDD-48A5-967E-F3FE71659F6A}" srcOrd="2" destOrd="0" presId="urn:microsoft.com/office/officeart/2018/5/layout/IconCircleLabelList"/>
    <dgm:cxn modelId="{8558F796-2D01-40FE-A21A-7530EEBC3BC3}" type="presParOf" srcId="{C998AB0A-577D-44AA-A068-F634DDE7BD47}" destId="{7E6FE37A-5DB0-4899-9FCB-0CE39BC185F8}" srcOrd="3" destOrd="0" presId="urn:microsoft.com/office/officeart/2018/5/layout/IconCircleLabelList"/>
    <dgm:cxn modelId="{1532E2BE-82E9-40A4-A6F7-40B60FC879AE}" type="presParOf" srcId="{50B3CE7C-E10B-4E23-BD93-03664997C932}" destId="{5A266296-0042-402F-92EF-D59AB148E92E}" srcOrd="3" destOrd="0" presId="urn:microsoft.com/office/officeart/2018/5/layout/IconCircleLabelList"/>
    <dgm:cxn modelId="{3A7F4DB9-1469-4F58-B633-24B7EEE084D1}" type="presParOf" srcId="{50B3CE7C-E10B-4E23-BD93-03664997C932}" destId="{ECFA770B-DE2C-4683-A038-58D0FE44BC27}" srcOrd="4" destOrd="0" presId="urn:microsoft.com/office/officeart/2018/5/layout/IconCircleLabelList"/>
    <dgm:cxn modelId="{91311827-CDAC-4BA8-B4A3-117AFD1CEE2D}" type="presParOf" srcId="{ECFA770B-DE2C-4683-A038-58D0FE44BC27}" destId="{FF93E135-77D6-48A0-8871-9BC93D705D06}" srcOrd="0" destOrd="0" presId="urn:microsoft.com/office/officeart/2018/5/layout/IconCircleLabelList"/>
    <dgm:cxn modelId="{83B7CA40-11B7-4507-8422-A40F02D469B2}" type="presParOf" srcId="{ECFA770B-DE2C-4683-A038-58D0FE44BC27}" destId="{39509775-983E-4110-B989-EE2CD6514BE0}" srcOrd="1" destOrd="0" presId="urn:microsoft.com/office/officeart/2018/5/layout/IconCircleLabelList"/>
    <dgm:cxn modelId="{A44BB251-01EB-4DEF-A28C-6D495183E4DC}" type="presParOf" srcId="{ECFA770B-DE2C-4683-A038-58D0FE44BC27}" destId="{493B43B2-705C-4AE5-8A77-D8DEEDA1B5CF}" srcOrd="2" destOrd="0" presId="urn:microsoft.com/office/officeart/2018/5/layout/IconCircleLabelList"/>
    <dgm:cxn modelId="{1EFA52DF-3C80-4DAA-BED6-AFE2F81796B2}" type="presParOf" srcId="{ECFA770B-DE2C-4683-A038-58D0FE44BC27}" destId="{1AEDC777-00B3-41D7-9AE1-23D741E941C3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1A66772-F185-4D58-B8BB-E9370D7A7A2B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 rtlCol="0"/>
        <a:lstStyle/>
        <a:p>
          <a:pPr rtl="0"/>
          <a:endParaRPr lang="en-US"/>
        </a:p>
      </dgm:t>
    </dgm:pt>
    <dgm:pt modelId="{40FC4FFE-8987-4A26-B7F4-8A516F18ADAE}">
      <dgm:prSet/>
      <dgm:spPr/>
      <dgm:t>
        <a:bodyPr rtlCol="0"/>
        <a:lstStyle/>
        <a:p>
          <a:pPr rtl="0">
            <a:lnSpc>
              <a:spcPct val="100000"/>
            </a:lnSpc>
            <a:defRPr cap="all"/>
          </a:pPr>
          <a:r>
            <a:rPr lang="en-gb" cap="none"/>
            <a:t>Recognise that Public Engagement is wider than (acad</a:t>
          </a:r>
          <a:r>
            <a:rPr lang="en-GB" cap="none"/>
            <a:t>e</a:t>
          </a:r>
          <a:r>
            <a:rPr lang="en-gb" cap="none"/>
            <a:t>mic-led) events </a:t>
          </a:r>
          <a:endParaRPr lang="en-gb"/>
        </a:p>
      </dgm:t>
    </dgm:pt>
    <dgm:pt modelId="{CAD7EF86-FB23-41F6-BF42-040B36DEFDB1}" type="parTrans" cxnId="{C7AD8469-3C68-4AF9-AB82-79B0043AA120}">
      <dgm:prSet/>
      <dgm:spPr/>
      <dgm:t>
        <a:bodyPr rtlCol="0"/>
        <a:lstStyle/>
        <a:p>
          <a:pPr rtl="0"/>
          <a:endParaRPr lang="en-US"/>
        </a:p>
      </dgm:t>
    </dgm:pt>
    <dgm:pt modelId="{5B62599A-5C9B-48E7-896E-EA782AC60C8B}" type="sibTrans" cxnId="{C7AD8469-3C68-4AF9-AB82-79B0043AA120}">
      <dgm:prSet/>
      <dgm:spPr/>
      <dgm:t>
        <a:bodyPr rtlCol="0"/>
        <a:lstStyle/>
        <a:p>
          <a:pPr rtl="0"/>
          <a:endParaRPr lang="en-US"/>
        </a:p>
      </dgm:t>
    </dgm:pt>
    <dgm:pt modelId="{49225C73-1633-42F1-AB3B-7CB183E5F8B8}">
      <dgm:prSet/>
      <dgm:spPr/>
      <dgm:t>
        <a:bodyPr rtlCol="0"/>
        <a:lstStyle/>
        <a:p>
          <a:pPr rtl="0">
            <a:lnSpc>
              <a:spcPct val="100000"/>
            </a:lnSpc>
            <a:defRPr cap="all"/>
          </a:pPr>
          <a:r>
            <a:rPr lang="en-gb" cap="none"/>
            <a:t>Recognise where you are already contributing to Public Engagement</a:t>
          </a:r>
        </a:p>
      </dgm:t>
    </dgm:pt>
    <dgm:pt modelId="{1A0E2090-1D4F-438A-8766-B6030CE01ADD}" type="parTrans" cxnId="{A9154303-8225-4248-91DC-1B0156A35F07}">
      <dgm:prSet/>
      <dgm:spPr/>
      <dgm:t>
        <a:bodyPr rtlCol="0"/>
        <a:lstStyle/>
        <a:p>
          <a:pPr rtl="0"/>
          <a:endParaRPr lang="en-US"/>
        </a:p>
      </dgm:t>
    </dgm:pt>
    <dgm:pt modelId="{9646853A-8964-4519-A5B1-0B7D18B2983D}" type="sibTrans" cxnId="{A9154303-8225-4248-91DC-1B0156A35F07}">
      <dgm:prSet/>
      <dgm:spPr/>
      <dgm:t>
        <a:bodyPr rtlCol="0"/>
        <a:lstStyle/>
        <a:p>
          <a:pPr rtl="0"/>
          <a:endParaRPr lang="en-US"/>
        </a:p>
      </dgm:t>
    </dgm:pt>
    <dgm:pt modelId="{1C383F32-22E8-4F62-A3E0-BDC3D5F48992}">
      <dgm:prSet/>
      <dgm:spPr/>
      <dgm:t>
        <a:bodyPr rtlCol="0"/>
        <a:lstStyle/>
        <a:p>
          <a:pPr rtl="0">
            <a:lnSpc>
              <a:spcPct val="100000"/>
            </a:lnSpc>
            <a:defRPr cap="all"/>
          </a:pPr>
          <a:r>
            <a:rPr lang="en-GB" cap="none"/>
            <a:t>Recognise areas where you can increase your work in Public Engagement</a:t>
          </a:r>
          <a:endParaRPr lang="en-gb" cap="none"/>
        </a:p>
      </dgm:t>
    </dgm:pt>
    <dgm:pt modelId="{A7920A2F-3244-4159-AF04-6A1D38B7B317}" type="parTrans" cxnId="{C4CCE57E-E871-46D6-BAD5-880252C95D22}">
      <dgm:prSet/>
      <dgm:spPr/>
      <dgm:t>
        <a:bodyPr rtlCol="0"/>
        <a:lstStyle/>
        <a:p>
          <a:pPr rtl="0"/>
          <a:endParaRPr lang="en-US"/>
        </a:p>
      </dgm:t>
    </dgm:pt>
    <dgm:pt modelId="{8500F72A-2C6D-4FDF-9C1D-CA691380EB0B}" type="sibTrans" cxnId="{C4CCE57E-E871-46D6-BAD5-880252C95D22}">
      <dgm:prSet/>
      <dgm:spPr/>
      <dgm:t>
        <a:bodyPr rtlCol="0"/>
        <a:lstStyle/>
        <a:p>
          <a:pPr rtl="0"/>
          <a:endParaRPr lang="en-US"/>
        </a:p>
      </dgm:t>
    </dgm:pt>
    <dgm:pt modelId="{50B3CE7C-E10B-4E23-BD93-03664997C932}" type="pres">
      <dgm:prSet presAssocID="{01A66772-F185-4D58-B8BB-E9370D7A7A2B}" presName="root" presStyleCnt="0">
        <dgm:presLayoutVars>
          <dgm:dir/>
          <dgm:resizeHandles val="exact"/>
        </dgm:presLayoutVars>
      </dgm:prSet>
      <dgm:spPr/>
    </dgm:pt>
    <dgm:pt modelId="{DE9CE479-E4AE-4283-AEF1-10C1535B4324}" type="pres">
      <dgm:prSet presAssocID="{40FC4FFE-8987-4A26-B7F4-8A516F18ADAE}" presName="compNode" presStyleCnt="0"/>
      <dgm:spPr/>
    </dgm:pt>
    <dgm:pt modelId="{B59FCF02-CAD2-4D6F-9542-AD86711168CA}" type="pres">
      <dgm:prSet presAssocID="{40FC4FFE-8987-4A26-B7F4-8A516F18ADAE}" presName="iconBgRect" presStyleLbl="bgShp" presStyleIdx="0" presStyleCnt="3"/>
      <dgm:spPr/>
    </dgm:pt>
    <dgm:pt modelId="{7C175B98-93F4-4D7C-BB95-1514AB879CD5}" type="pres">
      <dgm:prSet presAssocID="{40FC4FFE-8987-4A26-B7F4-8A516F18ADAE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eacher with solid fill"/>
        </a:ext>
      </dgm:extLst>
    </dgm:pt>
    <dgm:pt modelId="{677A3090-5F01-43FD-9FA6-C0420AD80FD6}" type="pres">
      <dgm:prSet presAssocID="{40FC4FFE-8987-4A26-B7F4-8A516F18ADAE}" presName="spaceRect" presStyleCnt="0"/>
      <dgm:spPr/>
    </dgm:pt>
    <dgm:pt modelId="{127117FB-F8A7-4A20-A8A7-EC686DDC76D0}" type="pres">
      <dgm:prSet presAssocID="{40FC4FFE-8987-4A26-B7F4-8A516F18ADAE}" presName="textRect" presStyleLbl="revTx" presStyleIdx="0" presStyleCnt="3">
        <dgm:presLayoutVars>
          <dgm:chMax val="1"/>
          <dgm:chPref val="1"/>
        </dgm:presLayoutVars>
      </dgm:prSet>
      <dgm:spPr/>
    </dgm:pt>
    <dgm:pt modelId="{FD1EED9C-83D3-41AD-A09B-D3B36354168F}" type="pres">
      <dgm:prSet presAssocID="{5B62599A-5C9B-48E7-896E-EA782AC60C8B}" presName="sibTrans" presStyleCnt="0"/>
      <dgm:spPr/>
    </dgm:pt>
    <dgm:pt modelId="{C998AB0A-577D-44AA-A068-F634DDE7BD47}" type="pres">
      <dgm:prSet presAssocID="{49225C73-1633-42F1-AB3B-7CB183E5F8B8}" presName="compNode" presStyleCnt="0"/>
      <dgm:spPr/>
    </dgm:pt>
    <dgm:pt modelId="{BCD8CDD9-0C56-4401-ADB1-8B48DAB2C96F}" type="pres">
      <dgm:prSet presAssocID="{49225C73-1633-42F1-AB3B-7CB183E5F8B8}" presName="iconBgRect" presStyleLbl="bgShp" presStyleIdx="1" presStyleCnt="3"/>
      <dgm:spPr/>
    </dgm:pt>
    <dgm:pt modelId="{DB4CA7C4-FCA1-4127-B20A-2A5C031A3CF4}" type="pres">
      <dgm:prSet presAssocID="{49225C73-1633-42F1-AB3B-7CB183E5F8B8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ight pointing backhand index with solid fill"/>
        </a:ext>
      </dgm:extLst>
    </dgm:pt>
    <dgm:pt modelId="{9B0C8FBF-0BDD-48A5-967E-F3FE71659F6A}" type="pres">
      <dgm:prSet presAssocID="{49225C73-1633-42F1-AB3B-7CB183E5F8B8}" presName="spaceRect" presStyleCnt="0"/>
      <dgm:spPr/>
    </dgm:pt>
    <dgm:pt modelId="{7E6FE37A-5DB0-4899-9FCB-0CE39BC185F8}" type="pres">
      <dgm:prSet presAssocID="{49225C73-1633-42F1-AB3B-7CB183E5F8B8}" presName="textRect" presStyleLbl="revTx" presStyleIdx="1" presStyleCnt="3">
        <dgm:presLayoutVars>
          <dgm:chMax val="1"/>
          <dgm:chPref val="1"/>
        </dgm:presLayoutVars>
      </dgm:prSet>
      <dgm:spPr/>
    </dgm:pt>
    <dgm:pt modelId="{5A266296-0042-402F-92EF-D59AB148E92E}" type="pres">
      <dgm:prSet presAssocID="{9646853A-8964-4519-A5B1-0B7D18B2983D}" presName="sibTrans" presStyleCnt="0"/>
      <dgm:spPr/>
    </dgm:pt>
    <dgm:pt modelId="{ECFA770B-DE2C-4683-A038-58D0FE44BC27}" type="pres">
      <dgm:prSet presAssocID="{1C383F32-22E8-4F62-A3E0-BDC3D5F48992}" presName="compNode" presStyleCnt="0"/>
      <dgm:spPr/>
    </dgm:pt>
    <dgm:pt modelId="{FF93E135-77D6-48A0-8871-9BC93D705D06}" type="pres">
      <dgm:prSet presAssocID="{1C383F32-22E8-4F62-A3E0-BDC3D5F48992}" presName="iconBgRect" presStyleLbl="bgShp" presStyleIdx="2" presStyleCnt="3"/>
      <dgm:spPr/>
    </dgm:pt>
    <dgm:pt modelId="{39509775-983E-4110-B989-EE2CD6514BE0}" type="pres">
      <dgm:prSet presAssocID="{1C383F32-22E8-4F62-A3E0-BDC3D5F48992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usiness Growth with solid fill"/>
        </a:ext>
      </dgm:extLst>
    </dgm:pt>
    <dgm:pt modelId="{493B43B2-705C-4AE5-8A77-D8DEEDA1B5CF}" type="pres">
      <dgm:prSet presAssocID="{1C383F32-22E8-4F62-A3E0-BDC3D5F48992}" presName="spaceRect" presStyleCnt="0"/>
      <dgm:spPr/>
    </dgm:pt>
    <dgm:pt modelId="{1AEDC777-00B3-41D7-9AE1-23D741E941C3}" type="pres">
      <dgm:prSet presAssocID="{1C383F32-22E8-4F62-A3E0-BDC3D5F48992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A9154303-8225-4248-91DC-1B0156A35F07}" srcId="{01A66772-F185-4D58-B8BB-E9370D7A7A2B}" destId="{49225C73-1633-42F1-AB3B-7CB183E5F8B8}" srcOrd="1" destOrd="0" parTransId="{1A0E2090-1D4F-438A-8766-B6030CE01ADD}" sibTransId="{9646853A-8964-4519-A5B1-0B7D18B2983D}"/>
    <dgm:cxn modelId="{7A710F69-5154-4855-ACF5-BC7C1BF85A80}" type="presOf" srcId="{49225C73-1633-42F1-AB3B-7CB183E5F8B8}" destId="{7E6FE37A-5DB0-4899-9FCB-0CE39BC185F8}" srcOrd="0" destOrd="0" presId="urn:microsoft.com/office/officeart/2018/5/layout/IconCircleLabelList"/>
    <dgm:cxn modelId="{C7AD8469-3C68-4AF9-AB82-79B0043AA120}" srcId="{01A66772-F185-4D58-B8BB-E9370D7A7A2B}" destId="{40FC4FFE-8987-4A26-B7F4-8A516F18ADAE}" srcOrd="0" destOrd="0" parTransId="{CAD7EF86-FB23-41F6-BF42-040B36DEFDB1}" sibTransId="{5B62599A-5C9B-48E7-896E-EA782AC60C8B}"/>
    <dgm:cxn modelId="{676D3A6A-6EA7-4483-BB12-0BD4A7D7AF9D}" type="presOf" srcId="{01A66772-F185-4D58-B8BB-E9370D7A7A2B}" destId="{50B3CE7C-E10B-4E23-BD93-03664997C932}" srcOrd="0" destOrd="0" presId="urn:microsoft.com/office/officeart/2018/5/layout/IconCircleLabelList"/>
    <dgm:cxn modelId="{1496FC70-DB8B-48D4-98DE-DD2856E389EE}" type="presOf" srcId="{1C383F32-22E8-4F62-A3E0-BDC3D5F48992}" destId="{1AEDC777-00B3-41D7-9AE1-23D741E941C3}" srcOrd="0" destOrd="0" presId="urn:microsoft.com/office/officeart/2018/5/layout/IconCircleLabelList"/>
    <dgm:cxn modelId="{C4CCE57E-E871-46D6-BAD5-880252C95D22}" srcId="{01A66772-F185-4D58-B8BB-E9370D7A7A2B}" destId="{1C383F32-22E8-4F62-A3E0-BDC3D5F48992}" srcOrd="2" destOrd="0" parTransId="{A7920A2F-3244-4159-AF04-6A1D38B7B317}" sibTransId="{8500F72A-2C6D-4FDF-9C1D-CA691380EB0B}"/>
    <dgm:cxn modelId="{355227E3-55E0-4343-BC8D-FC0EB1694F48}" type="presOf" srcId="{40FC4FFE-8987-4A26-B7F4-8A516F18ADAE}" destId="{127117FB-F8A7-4A20-A8A7-EC686DDC76D0}" srcOrd="0" destOrd="0" presId="urn:microsoft.com/office/officeart/2018/5/layout/IconCircleLabelList"/>
    <dgm:cxn modelId="{555498CB-3ED1-404E-A25F-EB243EFC5FB1}" type="presParOf" srcId="{50B3CE7C-E10B-4E23-BD93-03664997C932}" destId="{DE9CE479-E4AE-4283-AEF1-10C1535B4324}" srcOrd="0" destOrd="0" presId="urn:microsoft.com/office/officeart/2018/5/layout/IconCircleLabelList"/>
    <dgm:cxn modelId="{11F12D49-CD08-4D50-BD13-3ECBC3A476A4}" type="presParOf" srcId="{DE9CE479-E4AE-4283-AEF1-10C1535B4324}" destId="{B59FCF02-CAD2-4D6F-9542-AD86711168CA}" srcOrd="0" destOrd="0" presId="urn:microsoft.com/office/officeart/2018/5/layout/IconCircleLabelList"/>
    <dgm:cxn modelId="{F443A659-540B-487B-97F9-49219CF60D6B}" type="presParOf" srcId="{DE9CE479-E4AE-4283-AEF1-10C1535B4324}" destId="{7C175B98-93F4-4D7C-BB95-1514AB879CD5}" srcOrd="1" destOrd="0" presId="urn:microsoft.com/office/officeart/2018/5/layout/IconCircleLabelList"/>
    <dgm:cxn modelId="{A503D7AB-7D64-4163-93B5-1CEEDAE81823}" type="presParOf" srcId="{DE9CE479-E4AE-4283-AEF1-10C1535B4324}" destId="{677A3090-5F01-43FD-9FA6-C0420AD80FD6}" srcOrd="2" destOrd="0" presId="urn:microsoft.com/office/officeart/2018/5/layout/IconCircleLabelList"/>
    <dgm:cxn modelId="{780188ED-7DCE-45BB-B6AF-91BE48969612}" type="presParOf" srcId="{DE9CE479-E4AE-4283-AEF1-10C1535B4324}" destId="{127117FB-F8A7-4A20-A8A7-EC686DDC76D0}" srcOrd="3" destOrd="0" presId="urn:microsoft.com/office/officeart/2018/5/layout/IconCircleLabelList"/>
    <dgm:cxn modelId="{155719F8-A89B-4E96-BC49-C48BC717F480}" type="presParOf" srcId="{50B3CE7C-E10B-4E23-BD93-03664997C932}" destId="{FD1EED9C-83D3-41AD-A09B-D3B36354168F}" srcOrd="1" destOrd="0" presId="urn:microsoft.com/office/officeart/2018/5/layout/IconCircleLabelList"/>
    <dgm:cxn modelId="{2772E199-56B0-4310-A55E-67D00CA3E59E}" type="presParOf" srcId="{50B3CE7C-E10B-4E23-BD93-03664997C932}" destId="{C998AB0A-577D-44AA-A068-F634DDE7BD47}" srcOrd="2" destOrd="0" presId="urn:microsoft.com/office/officeart/2018/5/layout/IconCircleLabelList"/>
    <dgm:cxn modelId="{4E351D18-D97F-4B92-A608-2E9600B91C28}" type="presParOf" srcId="{C998AB0A-577D-44AA-A068-F634DDE7BD47}" destId="{BCD8CDD9-0C56-4401-ADB1-8B48DAB2C96F}" srcOrd="0" destOrd="0" presId="urn:microsoft.com/office/officeart/2018/5/layout/IconCircleLabelList"/>
    <dgm:cxn modelId="{B3DC724C-4569-4E9D-BD5A-49E4CD991FD0}" type="presParOf" srcId="{C998AB0A-577D-44AA-A068-F634DDE7BD47}" destId="{DB4CA7C4-FCA1-4127-B20A-2A5C031A3CF4}" srcOrd="1" destOrd="0" presId="urn:microsoft.com/office/officeart/2018/5/layout/IconCircleLabelList"/>
    <dgm:cxn modelId="{AD1AB552-CCE0-4911-BB9E-5D4A60B21F4F}" type="presParOf" srcId="{C998AB0A-577D-44AA-A068-F634DDE7BD47}" destId="{9B0C8FBF-0BDD-48A5-967E-F3FE71659F6A}" srcOrd="2" destOrd="0" presId="urn:microsoft.com/office/officeart/2018/5/layout/IconCircleLabelList"/>
    <dgm:cxn modelId="{8558F796-2D01-40FE-A21A-7530EEBC3BC3}" type="presParOf" srcId="{C998AB0A-577D-44AA-A068-F634DDE7BD47}" destId="{7E6FE37A-5DB0-4899-9FCB-0CE39BC185F8}" srcOrd="3" destOrd="0" presId="urn:microsoft.com/office/officeart/2018/5/layout/IconCircleLabelList"/>
    <dgm:cxn modelId="{1532E2BE-82E9-40A4-A6F7-40B60FC879AE}" type="presParOf" srcId="{50B3CE7C-E10B-4E23-BD93-03664997C932}" destId="{5A266296-0042-402F-92EF-D59AB148E92E}" srcOrd="3" destOrd="0" presId="urn:microsoft.com/office/officeart/2018/5/layout/IconCircleLabelList"/>
    <dgm:cxn modelId="{3A7F4DB9-1469-4F58-B633-24B7EEE084D1}" type="presParOf" srcId="{50B3CE7C-E10B-4E23-BD93-03664997C932}" destId="{ECFA770B-DE2C-4683-A038-58D0FE44BC27}" srcOrd="4" destOrd="0" presId="urn:microsoft.com/office/officeart/2018/5/layout/IconCircleLabelList"/>
    <dgm:cxn modelId="{91311827-CDAC-4BA8-B4A3-117AFD1CEE2D}" type="presParOf" srcId="{ECFA770B-DE2C-4683-A038-58D0FE44BC27}" destId="{FF93E135-77D6-48A0-8871-9BC93D705D06}" srcOrd="0" destOrd="0" presId="urn:microsoft.com/office/officeart/2018/5/layout/IconCircleLabelList"/>
    <dgm:cxn modelId="{83B7CA40-11B7-4507-8422-A40F02D469B2}" type="presParOf" srcId="{ECFA770B-DE2C-4683-A038-58D0FE44BC27}" destId="{39509775-983E-4110-B989-EE2CD6514BE0}" srcOrd="1" destOrd="0" presId="urn:microsoft.com/office/officeart/2018/5/layout/IconCircleLabelList"/>
    <dgm:cxn modelId="{A44BB251-01EB-4DEF-A28C-6D495183E4DC}" type="presParOf" srcId="{ECFA770B-DE2C-4683-A038-58D0FE44BC27}" destId="{493B43B2-705C-4AE5-8A77-D8DEEDA1B5CF}" srcOrd="2" destOrd="0" presId="urn:microsoft.com/office/officeart/2018/5/layout/IconCircleLabelList"/>
    <dgm:cxn modelId="{1EFA52DF-3C80-4DAA-BED6-AFE2F81796B2}" type="presParOf" srcId="{ECFA770B-DE2C-4683-A038-58D0FE44BC27}" destId="{1AEDC777-00B3-41D7-9AE1-23D741E941C3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AFCAC54-DEB6-4550-B22A-80F20D585A4F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A4B23910-DF14-49EB-A5E4-28375764BE1D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Talk to colleagues and spread the word!</a:t>
          </a:r>
          <a:endParaRPr lang="en-US"/>
        </a:p>
      </dgm:t>
    </dgm:pt>
    <dgm:pt modelId="{F8C90B12-4614-4471-9C24-E38330D460AD}" type="parTrans" cxnId="{EAC07668-30D6-495C-9D14-A4AD81A71BC4}">
      <dgm:prSet/>
      <dgm:spPr/>
      <dgm:t>
        <a:bodyPr/>
        <a:lstStyle/>
        <a:p>
          <a:endParaRPr lang="en-US"/>
        </a:p>
      </dgm:t>
    </dgm:pt>
    <dgm:pt modelId="{8424944D-B72E-4FD9-A24F-75332084D098}" type="sibTrans" cxnId="{EAC07668-30D6-495C-9D14-A4AD81A71BC4}">
      <dgm:prSet/>
      <dgm:spPr/>
      <dgm:t>
        <a:bodyPr/>
        <a:lstStyle/>
        <a:p>
          <a:endParaRPr lang="en-US"/>
        </a:p>
      </dgm:t>
    </dgm:pt>
    <dgm:pt modelId="{A2DA5073-ADD3-4109-AFE9-F07B1A211B16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Continue to recognise Public Engagement in your work </a:t>
          </a:r>
          <a:endParaRPr lang="en-US" dirty="0"/>
        </a:p>
      </dgm:t>
    </dgm:pt>
    <dgm:pt modelId="{D4FBDB79-1076-4901-B01A-17DDAFCBFC5E}" type="parTrans" cxnId="{7F9AE3FC-069D-4489-9F8D-60770536650F}">
      <dgm:prSet/>
      <dgm:spPr/>
      <dgm:t>
        <a:bodyPr/>
        <a:lstStyle/>
        <a:p>
          <a:endParaRPr lang="en-US"/>
        </a:p>
      </dgm:t>
    </dgm:pt>
    <dgm:pt modelId="{67AA98D5-3B0F-4FFB-BD30-3E1C0A049C4F}" type="sibTrans" cxnId="{7F9AE3FC-069D-4489-9F8D-60770536650F}">
      <dgm:prSet/>
      <dgm:spPr/>
      <dgm:t>
        <a:bodyPr/>
        <a:lstStyle/>
        <a:p>
          <a:endParaRPr lang="en-US"/>
        </a:p>
      </dgm:t>
    </dgm:pt>
    <dgm:pt modelId="{5CF3F271-EE16-4048-AB91-03F21292CB48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Engage with the WIE Network and WIE Fellows</a:t>
          </a:r>
          <a:endParaRPr lang="en-US"/>
        </a:p>
      </dgm:t>
    </dgm:pt>
    <dgm:pt modelId="{4B15B24C-275C-468F-8CCE-1FFBC0204339}" type="parTrans" cxnId="{AB8BA81E-541F-4D81-9068-A4AC244BF1F5}">
      <dgm:prSet/>
      <dgm:spPr/>
      <dgm:t>
        <a:bodyPr/>
        <a:lstStyle/>
        <a:p>
          <a:endParaRPr lang="en-US"/>
        </a:p>
      </dgm:t>
    </dgm:pt>
    <dgm:pt modelId="{BECDEAB3-1CC8-4BF1-8996-05C965A47068}" type="sibTrans" cxnId="{AB8BA81E-541F-4D81-9068-A4AC244BF1F5}">
      <dgm:prSet/>
      <dgm:spPr/>
      <dgm:t>
        <a:bodyPr/>
        <a:lstStyle/>
        <a:p>
          <a:endParaRPr lang="en-US"/>
        </a:p>
      </dgm:t>
    </dgm:pt>
    <dgm:pt modelId="{4A993D10-14EB-4959-8631-49CE6C1F4159}" type="pres">
      <dgm:prSet presAssocID="{3AFCAC54-DEB6-4550-B22A-80F20D585A4F}" presName="root" presStyleCnt="0">
        <dgm:presLayoutVars>
          <dgm:dir/>
          <dgm:resizeHandles val="exact"/>
        </dgm:presLayoutVars>
      </dgm:prSet>
      <dgm:spPr/>
    </dgm:pt>
    <dgm:pt modelId="{3AF6767E-9FB8-4A0B-AA40-E75CE549A3E0}" type="pres">
      <dgm:prSet presAssocID="{A4B23910-DF14-49EB-A5E4-28375764BE1D}" presName="compNode" presStyleCnt="0"/>
      <dgm:spPr/>
    </dgm:pt>
    <dgm:pt modelId="{FE76DBFF-3EA3-4EC1-A5C8-884E2A7D0261}" type="pres">
      <dgm:prSet presAssocID="{A4B23910-DF14-49EB-A5E4-28375764BE1D}" presName="bgRect" presStyleLbl="bgShp" presStyleIdx="0" presStyleCnt="3"/>
      <dgm:spPr>
        <a:solidFill>
          <a:schemeClr val="accent3">
            <a:lumMod val="40000"/>
            <a:lumOff val="60000"/>
          </a:schemeClr>
        </a:solidFill>
      </dgm:spPr>
    </dgm:pt>
    <dgm:pt modelId="{09628CCD-3185-419B-B31E-E670DE5460C4}" type="pres">
      <dgm:prSet presAssocID="{A4B23910-DF14-49EB-A5E4-28375764BE1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</dgm:pt>
    <dgm:pt modelId="{D1EF0F85-1335-4A66-83B9-BADA5B4D7038}" type="pres">
      <dgm:prSet presAssocID="{A4B23910-DF14-49EB-A5E4-28375764BE1D}" presName="spaceRect" presStyleCnt="0"/>
      <dgm:spPr/>
    </dgm:pt>
    <dgm:pt modelId="{496F239A-0A05-43E2-8EC9-B57AB761FA5B}" type="pres">
      <dgm:prSet presAssocID="{A4B23910-DF14-49EB-A5E4-28375764BE1D}" presName="parTx" presStyleLbl="revTx" presStyleIdx="0" presStyleCnt="3">
        <dgm:presLayoutVars>
          <dgm:chMax val="0"/>
          <dgm:chPref val="0"/>
        </dgm:presLayoutVars>
      </dgm:prSet>
      <dgm:spPr/>
    </dgm:pt>
    <dgm:pt modelId="{59889A3F-C772-4C06-8111-BE3223C33D78}" type="pres">
      <dgm:prSet presAssocID="{8424944D-B72E-4FD9-A24F-75332084D098}" presName="sibTrans" presStyleCnt="0"/>
      <dgm:spPr/>
    </dgm:pt>
    <dgm:pt modelId="{895B1091-2037-4680-AD00-7A24BF4CAB31}" type="pres">
      <dgm:prSet presAssocID="{A2DA5073-ADD3-4109-AFE9-F07B1A211B16}" presName="compNode" presStyleCnt="0"/>
      <dgm:spPr/>
    </dgm:pt>
    <dgm:pt modelId="{8093E49F-3151-453D-A1E8-0B78C9F73CED}" type="pres">
      <dgm:prSet presAssocID="{A2DA5073-ADD3-4109-AFE9-F07B1A211B16}" presName="bgRect" presStyleLbl="bgShp" presStyleIdx="1" presStyleCnt="3"/>
      <dgm:spPr>
        <a:solidFill>
          <a:schemeClr val="accent2">
            <a:lumMod val="40000"/>
            <a:lumOff val="60000"/>
          </a:schemeClr>
        </a:solidFill>
      </dgm:spPr>
    </dgm:pt>
    <dgm:pt modelId="{B4CC5293-EAA8-4DF1-9D30-2B4E06EFB4C5}" type="pres">
      <dgm:prSet presAssocID="{A2DA5073-ADD3-4109-AFE9-F07B1A211B16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gnifying glass with solid fill"/>
        </a:ext>
      </dgm:extLst>
    </dgm:pt>
    <dgm:pt modelId="{33E5D5C4-9BF0-407C-B1D7-30889B484791}" type="pres">
      <dgm:prSet presAssocID="{A2DA5073-ADD3-4109-AFE9-F07B1A211B16}" presName="spaceRect" presStyleCnt="0"/>
      <dgm:spPr/>
    </dgm:pt>
    <dgm:pt modelId="{26915D3C-9060-45CA-B8C7-4B024C61A5A3}" type="pres">
      <dgm:prSet presAssocID="{A2DA5073-ADD3-4109-AFE9-F07B1A211B16}" presName="parTx" presStyleLbl="revTx" presStyleIdx="1" presStyleCnt="3">
        <dgm:presLayoutVars>
          <dgm:chMax val="0"/>
          <dgm:chPref val="0"/>
        </dgm:presLayoutVars>
      </dgm:prSet>
      <dgm:spPr/>
    </dgm:pt>
    <dgm:pt modelId="{F4D9D82E-7193-4ED1-8B1C-188DE5284EDB}" type="pres">
      <dgm:prSet presAssocID="{67AA98D5-3B0F-4FFB-BD30-3E1C0A049C4F}" presName="sibTrans" presStyleCnt="0"/>
      <dgm:spPr/>
    </dgm:pt>
    <dgm:pt modelId="{0D3F0E1D-4E86-4C3D-AC61-A17C1606A51B}" type="pres">
      <dgm:prSet presAssocID="{5CF3F271-EE16-4048-AB91-03F21292CB48}" presName="compNode" presStyleCnt="0"/>
      <dgm:spPr/>
    </dgm:pt>
    <dgm:pt modelId="{08A44A26-39E0-4B8A-AB49-A35C659DF624}" type="pres">
      <dgm:prSet presAssocID="{5CF3F271-EE16-4048-AB91-03F21292CB48}" presName="bgRect" presStyleLbl="bgShp" presStyleIdx="2" presStyleCnt="3" custLinFactNeighborX="-400" custLinFactNeighborY="-1200"/>
      <dgm:spPr>
        <a:solidFill>
          <a:schemeClr val="accent1">
            <a:lumMod val="40000"/>
            <a:lumOff val="60000"/>
          </a:schemeClr>
        </a:solidFill>
      </dgm:spPr>
    </dgm:pt>
    <dgm:pt modelId="{0D23F904-69FD-48E1-AE5F-649CD36F59B2}" type="pres">
      <dgm:prSet presAssocID="{5CF3F271-EE16-4048-AB91-03F21292CB48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ser Network"/>
        </a:ext>
      </dgm:extLst>
    </dgm:pt>
    <dgm:pt modelId="{3A178644-A760-4023-83F0-F83DAC2F058C}" type="pres">
      <dgm:prSet presAssocID="{5CF3F271-EE16-4048-AB91-03F21292CB48}" presName="spaceRect" presStyleCnt="0"/>
      <dgm:spPr/>
    </dgm:pt>
    <dgm:pt modelId="{FA69A62F-04C0-4F6D-AF67-0AEE31241B4A}" type="pres">
      <dgm:prSet presAssocID="{5CF3F271-EE16-4048-AB91-03F21292CB48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C1B70205-F1BE-430D-9CAD-513A454705F3}" type="presOf" srcId="{A4B23910-DF14-49EB-A5E4-28375764BE1D}" destId="{496F239A-0A05-43E2-8EC9-B57AB761FA5B}" srcOrd="0" destOrd="0" presId="urn:microsoft.com/office/officeart/2018/2/layout/IconVerticalSolidList"/>
    <dgm:cxn modelId="{AB8BA81E-541F-4D81-9068-A4AC244BF1F5}" srcId="{3AFCAC54-DEB6-4550-B22A-80F20D585A4F}" destId="{5CF3F271-EE16-4048-AB91-03F21292CB48}" srcOrd="2" destOrd="0" parTransId="{4B15B24C-275C-468F-8CCE-1FFBC0204339}" sibTransId="{BECDEAB3-1CC8-4BF1-8996-05C965A47068}"/>
    <dgm:cxn modelId="{E1879F24-0C3B-45A4-8056-E4A6B31A6A0F}" type="presOf" srcId="{3AFCAC54-DEB6-4550-B22A-80F20D585A4F}" destId="{4A993D10-14EB-4959-8631-49CE6C1F4159}" srcOrd="0" destOrd="0" presId="urn:microsoft.com/office/officeart/2018/2/layout/IconVerticalSolidList"/>
    <dgm:cxn modelId="{EAC07668-30D6-495C-9D14-A4AD81A71BC4}" srcId="{3AFCAC54-DEB6-4550-B22A-80F20D585A4F}" destId="{A4B23910-DF14-49EB-A5E4-28375764BE1D}" srcOrd="0" destOrd="0" parTransId="{F8C90B12-4614-4471-9C24-E38330D460AD}" sibTransId="{8424944D-B72E-4FD9-A24F-75332084D098}"/>
    <dgm:cxn modelId="{E5AC7CE7-0928-4FE5-AADC-8C31DA67F158}" type="presOf" srcId="{5CF3F271-EE16-4048-AB91-03F21292CB48}" destId="{FA69A62F-04C0-4F6D-AF67-0AEE31241B4A}" srcOrd="0" destOrd="0" presId="urn:microsoft.com/office/officeart/2018/2/layout/IconVerticalSolidList"/>
    <dgm:cxn modelId="{11E0BCFA-D899-4C53-A955-AE5AB4C80FB4}" type="presOf" srcId="{A2DA5073-ADD3-4109-AFE9-F07B1A211B16}" destId="{26915D3C-9060-45CA-B8C7-4B024C61A5A3}" srcOrd="0" destOrd="0" presId="urn:microsoft.com/office/officeart/2018/2/layout/IconVerticalSolidList"/>
    <dgm:cxn modelId="{7F9AE3FC-069D-4489-9F8D-60770536650F}" srcId="{3AFCAC54-DEB6-4550-B22A-80F20D585A4F}" destId="{A2DA5073-ADD3-4109-AFE9-F07B1A211B16}" srcOrd="1" destOrd="0" parTransId="{D4FBDB79-1076-4901-B01A-17DDAFCBFC5E}" sibTransId="{67AA98D5-3B0F-4FFB-BD30-3E1C0A049C4F}"/>
    <dgm:cxn modelId="{95ACF70B-A4B1-4FD3-8E2D-BC32AFEAFB42}" type="presParOf" srcId="{4A993D10-14EB-4959-8631-49CE6C1F4159}" destId="{3AF6767E-9FB8-4A0B-AA40-E75CE549A3E0}" srcOrd="0" destOrd="0" presId="urn:microsoft.com/office/officeart/2018/2/layout/IconVerticalSolidList"/>
    <dgm:cxn modelId="{4F46C737-A346-4D75-AEC7-6542C7C41A67}" type="presParOf" srcId="{3AF6767E-9FB8-4A0B-AA40-E75CE549A3E0}" destId="{FE76DBFF-3EA3-4EC1-A5C8-884E2A7D0261}" srcOrd="0" destOrd="0" presId="urn:microsoft.com/office/officeart/2018/2/layout/IconVerticalSolidList"/>
    <dgm:cxn modelId="{15C39E83-5C05-43E3-B271-A0A6A4D21BFB}" type="presParOf" srcId="{3AF6767E-9FB8-4A0B-AA40-E75CE549A3E0}" destId="{09628CCD-3185-419B-B31E-E670DE5460C4}" srcOrd="1" destOrd="0" presId="urn:microsoft.com/office/officeart/2018/2/layout/IconVerticalSolidList"/>
    <dgm:cxn modelId="{D769559A-1A6F-4AA4-91AA-1F620F49ACC0}" type="presParOf" srcId="{3AF6767E-9FB8-4A0B-AA40-E75CE549A3E0}" destId="{D1EF0F85-1335-4A66-83B9-BADA5B4D7038}" srcOrd="2" destOrd="0" presId="urn:microsoft.com/office/officeart/2018/2/layout/IconVerticalSolidList"/>
    <dgm:cxn modelId="{51C4D1FD-355D-4BC4-B006-0620867E44BF}" type="presParOf" srcId="{3AF6767E-9FB8-4A0B-AA40-E75CE549A3E0}" destId="{496F239A-0A05-43E2-8EC9-B57AB761FA5B}" srcOrd="3" destOrd="0" presId="urn:microsoft.com/office/officeart/2018/2/layout/IconVerticalSolidList"/>
    <dgm:cxn modelId="{7702353B-A063-4D15-BE7A-9309C7CE5EEC}" type="presParOf" srcId="{4A993D10-14EB-4959-8631-49CE6C1F4159}" destId="{59889A3F-C772-4C06-8111-BE3223C33D78}" srcOrd="1" destOrd="0" presId="urn:microsoft.com/office/officeart/2018/2/layout/IconVerticalSolidList"/>
    <dgm:cxn modelId="{261670A1-AB9E-4BCF-8159-179C1BD5D725}" type="presParOf" srcId="{4A993D10-14EB-4959-8631-49CE6C1F4159}" destId="{895B1091-2037-4680-AD00-7A24BF4CAB31}" srcOrd="2" destOrd="0" presId="urn:microsoft.com/office/officeart/2018/2/layout/IconVerticalSolidList"/>
    <dgm:cxn modelId="{35391425-9E8D-4587-9197-29C683018EBC}" type="presParOf" srcId="{895B1091-2037-4680-AD00-7A24BF4CAB31}" destId="{8093E49F-3151-453D-A1E8-0B78C9F73CED}" srcOrd="0" destOrd="0" presId="urn:microsoft.com/office/officeart/2018/2/layout/IconVerticalSolidList"/>
    <dgm:cxn modelId="{4FCB5904-2B49-4B2D-87F9-76172C1D6156}" type="presParOf" srcId="{895B1091-2037-4680-AD00-7A24BF4CAB31}" destId="{B4CC5293-EAA8-4DF1-9D30-2B4E06EFB4C5}" srcOrd="1" destOrd="0" presId="urn:microsoft.com/office/officeart/2018/2/layout/IconVerticalSolidList"/>
    <dgm:cxn modelId="{1577F5A6-B6E9-479E-938E-E9614017F396}" type="presParOf" srcId="{895B1091-2037-4680-AD00-7A24BF4CAB31}" destId="{33E5D5C4-9BF0-407C-B1D7-30889B484791}" srcOrd="2" destOrd="0" presId="urn:microsoft.com/office/officeart/2018/2/layout/IconVerticalSolidList"/>
    <dgm:cxn modelId="{95E23CF0-52B6-4B88-8E24-28F9C7AFAB71}" type="presParOf" srcId="{895B1091-2037-4680-AD00-7A24BF4CAB31}" destId="{26915D3C-9060-45CA-B8C7-4B024C61A5A3}" srcOrd="3" destOrd="0" presId="urn:microsoft.com/office/officeart/2018/2/layout/IconVerticalSolidList"/>
    <dgm:cxn modelId="{5B282D03-F84F-4D3D-971F-6F818E1E0E2A}" type="presParOf" srcId="{4A993D10-14EB-4959-8631-49CE6C1F4159}" destId="{F4D9D82E-7193-4ED1-8B1C-188DE5284EDB}" srcOrd="3" destOrd="0" presId="urn:microsoft.com/office/officeart/2018/2/layout/IconVerticalSolidList"/>
    <dgm:cxn modelId="{F26D93CA-8923-4CE7-B0CA-C1E99778B2A6}" type="presParOf" srcId="{4A993D10-14EB-4959-8631-49CE6C1F4159}" destId="{0D3F0E1D-4E86-4C3D-AC61-A17C1606A51B}" srcOrd="4" destOrd="0" presId="urn:microsoft.com/office/officeart/2018/2/layout/IconVerticalSolidList"/>
    <dgm:cxn modelId="{9196A323-C666-4FDB-A6F3-8C1A8AAC69FF}" type="presParOf" srcId="{0D3F0E1D-4E86-4C3D-AC61-A17C1606A51B}" destId="{08A44A26-39E0-4B8A-AB49-A35C659DF624}" srcOrd="0" destOrd="0" presId="urn:microsoft.com/office/officeart/2018/2/layout/IconVerticalSolidList"/>
    <dgm:cxn modelId="{E3981D35-2FA2-42CF-B21F-667BB9A4A5AB}" type="presParOf" srcId="{0D3F0E1D-4E86-4C3D-AC61-A17C1606A51B}" destId="{0D23F904-69FD-48E1-AE5F-649CD36F59B2}" srcOrd="1" destOrd="0" presId="urn:microsoft.com/office/officeart/2018/2/layout/IconVerticalSolidList"/>
    <dgm:cxn modelId="{340520D4-E238-41A7-B80B-D50223211C7F}" type="presParOf" srcId="{0D3F0E1D-4E86-4C3D-AC61-A17C1606A51B}" destId="{3A178644-A760-4023-83F0-F83DAC2F058C}" srcOrd="2" destOrd="0" presId="urn:microsoft.com/office/officeart/2018/2/layout/IconVerticalSolidList"/>
    <dgm:cxn modelId="{0CDB2169-D2DC-42BB-A3F3-C272D3498CA3}" type="presParOf" srcId="{0D3F0E1D-4E86-4C3D-AC61-A17C1606A51B}" destId="{FA69A62F-04C0-4F6D-AF67-0AEE31241B4A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9FCF02-CAD2-4D6F-9542-AD86711168CA}">
      <dsp:nvSpPr>
        <dsp:cNvPr id="0" name=""/>
        <dsp:cNvSpPr/>
      </dsp:nvSpPr>
      <dsp:spPr>
        <a:xfrm>
          <a:off x="616949" y="310305"/>
          <a:ext cx="1818562" cy="181856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175B98-93F4-4D7C-BB95-1514AB879CD5}">
      <dsp:nvSpPr>
        <dsp:cNvPr id="0" name=""/>
        <dsp:cNvSpPr/>
      </dsp:nvSpPr>
      <dsp:spPr>
        <a:xfrm>
          <a:off x="1004512" y="697868"/>
          <a:ext cx="1043437" cy="104343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7117FB-F8A7-4A20-A8A7-EC686DDC76D0}">
      <dsp:nvSpPr>
        <dsp:cNvPr id="0" name=""/>
        <dsp:cNvSpPr/>
      </dsp:nvSpPr>
      <dsp:spPr>
        <a:xfrm>
          <a:off x="35606" y="2695306"/>
          <a:ext cx="2981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rtlCol="0" anchor="t" anchorCtr="0">
          <a:noAutofit/>
        </a:bodyPr>
        <a:lstStyle/>
        <a:p>
          <a:pPr marL="0" lvl="0" indent="0" algn="ctr" defTabSz="66675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gb" sz="1500" kern="1200" cap="none"/>
            <a:t>Recognise that Public Engagement is wider than (acad</a:t>
          </a:r>
          <a:r>
            <a:rPr lang="en-GB" sz="1500" kern="1200" cap="none"/>
            <a:t>e</a:t>
          </a:r>
          <a:r>
            <a:rPr lang="en-gb" sz="1500" kern="1200" cap="none"/>
            <a:t>mic-led) events </a:t>
          </a:r>
          <a:endParaRPr lang="en-gb" sz="1500" kern="1200"/>
        </a:p>
      </dsp:txBody>
      <dsp:txXfrm>
        <a:off x="35606" y="2695306"/>
        <a:ext cx="2981250" cy="720000"/>
      </dsp:txXfrm>
    </dsp:sp>
    <dsp:sp modelId="{BCD8CDD9-0C56-4401-ADB1-8B48DAB2C96F}">
      <dsp:nvSpPr>
        <dsp:cNvPr id="0" name=""/>
        <dsp:cNvSpPr/>
      </dsp:nvSpPr>
      <dsp:spPr>
        <a:xfrm>
          <a:off x="4119918" y="310305"/>
          <a:ext cx="1818562" cy="181856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4CA7C4-FCA1-4127-B20A-2A5C031A3CF4}">
      <dsp:nvSpPr>
        <dsp:cNvPr id="0" name=""/>
        <dsp:cNvSpPr/>
      </dsp:nvSpPr>
      <dsp:spPr>
        <a:xfrm>
          <a:off x="4507481" y="697868"/>
          <a:ext cx="1043437" cy="104343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6FE37A-5DB0-4899-9FCB-0CE39BC185F8}">
      <dsp:nvSpPr>
        <dsp:cNvPr id="0" name=""/>
        <dsp:cNvSpPr/>
      </dsp:nvSpPr>
      <dsp:spPr>
        <a:xfrm>
          <a:off x="3538574" y="2695306"/>
          <a:ext cx="2981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rtlCol="0" anchor="t" anchorCtr="0">
          <a:noAutofit/>
        </a:bodyPr>
        <a:lstStyle/>
        <a:p>
          <a:pPr marL="0" lvl="0" indent="0" algn="ctr" defTabSz="66675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gb" sz="1500" kern="1200" cap="none"/>
            <a:t>Recognise where you are already contributing to Public Engagement</a:t>
          </a:r>
        </a:p>
      </dsp:txBody>
      <dsp:txXfrm>
        <a:off x="3538574" y="2695306"/>
        <a:ext cx="2981250" cy="720000"/>
      </dsp:txXfrm>
    </dsp:sp>
    <dsp:sp modelId="{FF93E135-77D6-48A0-8871-9BC93D705D06}">
      <dsp:nvSpPr>
        <dsp:cNvPr id="0" name=""/>
        <dsp:cNvSpPr/>
      </dsp:nvSpPr>
      <dsp:spPr>
        <a:xfrm>
          <a:off x="7622887" y="310305"/>
          <a:ext cx="1818562" cy="181856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509775-983E-4110-B989-EE2CD6514BE0}">
      <dsp:nvSpPr>
        <dsp:cNvPr id="0" name=""/>
        <dsp:cNvSpPr/>
      </dsp:nvSpPr>
      <dsp:spPr>
        <a:xfrm>
          <a:off x="8010450" y="697868"/>
          <a:ext cx="1043437" cy="104343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EDC777-00B3-41D7-9AE1-23D741E941C3}">
      <dsp:nvSpPr>
        <dsp:cNvPr id="0" name=""/>
        <dsp:cNvSpPr/>
      </dsp:nvSpPr>
      <dsp:spPr>
        <a:xfrm>
          <a:off x="7041543" y="2695306"/>
          <a:ext cx="2981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rtlCol="0" anchor="t" anchorCtr="0">
          <a:noAutofit/>
        </a:bodyPr>
        <a:lstStyle/>
        <a:p>
          <a:pPr marL="0" lvl="0" indent="0" algn="ctr" defTabSz="66675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GB" sz="1500" kern="1200" cap="none"/>
            <a:t>Recognise areas where you can increase your work in Public Engagement</a:t>
          </a:r>
          <a:endParaRPr lang="en-gb" sz="1500" kern="1200" cap="none"/>
        </a:p>
      </dsp:txBody>
      <dsp:txXfrm>
        <a:off x="7041543" y="2695306"/>
        <a:ext cx="2981250" cy="720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9FCF02-CAD2-4D6F-9542-AD86711168CA}">
      <dsp:nvSpPr>
        <dsp:cNvPr id="0" name=""/>
        <dsp:cNvSpPr/>
      </dsp:nvSpPr>
      <dsp:spPr>
        <a:xfrm>
          <a:off x="616949" y="310305"/>
          <a:ext cx="1818562" cy="181856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175B98-93F4-4D7C-BB95-1514AB879CD5}">
      <dsp:nvSpPr>
        <dsp:cNvPr id="0" name=""/>
        <dsp:cNvSpPr/>
      </dsp:nvSpPr>
      <dsp:spPr>
        <a:xfrm>
          <a:off x="1004512" y="697868"/>
          <a:ext cx="1043437" cy="104343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7117FB-F8A7-4A20-A8A7-EC686DDC76D0}">
      <dsp:nvSpPr>
        <dsp:cNvPr id="0" name=""/>
        <dsp:cNvSpPr/>
      </dsp:nvSpPr>
      <dsp:spPr>
        <a:xfrm>
          <a:off x="35606" y="2695306"/>
          <a:ext cx="2981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rtlCol="0" anchor="t" anchorCtr="0">
          <a:noAutofit/>
        </a:bodyPr>
        <a:lstStyle/>
        <a:p>
          <a:pPr marL="0" lvl="0" indent="0" algn="ctr" defTabSz="66675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gb" sz="1500" kern="1200" cap="none"/>
            <a:t>Recognise that Public Engagement is wider than (acad</a:t>
          </a:r>
          <a:r>
            <a:rPr lang="en-GB" sz="1500" kern="1200" cap="none"/>
            <a:t>e</a:t>
          </a:r>
          <a:r>
            <a:rPr lang="en-gb" sz="1500" kern="1200" cap="none"/>
            <a:t>mic-led) events </a:t>
          </a:r>
          <a:endParaRPr lang="en-gb" sz="1500" kern="1200"/>
        </a:p>
      </dsp:txBody>
      <dsp:txXfrm>
        <a:off x="35606" y="2695306"/>
        <a:ext cx="2981250" cy="720000"/>
      </dsp:txXfrm>
    </dsp:sp>
    <dsp:sp modelId="{BCD8CDD9-0C56-4401-ADB1-8B48DAB2C96F}">
      <dsp:nvSpPr>
        <dsp:cNvPr id="0" name=""/>
        <dsp:cNvSpPr/>
      </dsp:nvSpPr>
      <dsp:spPr>
        <a:xfrm>
          <a:off x="4119918" y="310305"/>
          <a:ext cx="1818562" cy="181856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4CA7C4-FCA1-4127-B20A-2A5C031A3CF4}">
      <dsp:nvSpPr>
        <dsp:cNvPr id="0" name=""/>
        <dsp:cNvSpPr/>
      </dsp:nvSpPr>
      <dsp:spPr>
        <a:xfrm>
          <a:off x="4507481" y="697868"/>
          <a:ext cx="1043437" cy="104343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6FE37A-5DB0-4899-9FCB-0CE39BC185F8}">
      <dsp:nvSpPr>
        <dsp:cNvPr id="0" name=""/>
        <dsp:cNvSpPr/>
      </dsp:nvSpPr>
      <dsp:spPr>
        <a:xfrm>
          <a:off x="3538574" y="2695306"/>
          <a:ext cx="2981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rtlCol="0" anchor="t" anchorCtr="0">
          <a:noAutofit/>
        </a:bodyPr>
        <a:lstStyle/>
        <a:p>
          <a:pPr marL="0" lvl="0" indent="0" algn="ctr" defTabSz="66675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gb" sz="1500" kern="1200" cap="none"/>
            <a:t>Recognise where you are already contributing to Public Engagement</a:t>
          </a:r>
        </a:p>
      </dsp:txBody>
      <dsp:txXfrm>
        <a:off x="3538574" y="2695306"/>
        <a:ext cx="2981250" cy="720000"/>
      </dsp:txXfrm>
    </dsp:sp>
    <dsp:sp modelId="{FF93E135-77D6-48A0-8871-9BC93D705D06}">
      <dsp:nvSpPr>
        <dsp:cNvPr id="0" name=""/>
        <dsp:cNvSpPr/>
      </dsp:nvSpPr>
      <dsp:spPr>
        <a:xfrm>
          <a:off x="7622887" y="310305"/>
          <a:ext cx="1818562" cy="181856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509775-983E-4110-B989-EE2CD6514BE0}">
      <dsp:nvSpPr>
        <dsp:cNvPr id="0" name=""/>
        <dsp:cNvSpPr/>
      </dsp:nvSpPr>
      <dsp:spPr>
        <a:xfrm>
          <a:off x="8010450" y="697868"/>
          <a:ext cx="1043437" cy="104343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EDC777-00B3-41D7-9AE1-23D741E941C3}">
      <dsp:nvSpPr>
        <dsp:cNvPr id="0" name=""/>
        <dsp:cNvSpPr/>
      </dsp:nvSpPr>
      <dsp:spPr>
        <a:xfrm>
          <a:off x="7041543" y="2695306"/>
          <a:ext cx="2981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rtlCol="0" anchor="t" anchorCtr="0">
          <a:noAutofit/>
        </a:bodyPr>
        <a:lstStyle/>
        <a:p>
          <a:pPr marL="0" lvl="0" indent="0" algn="ctr" defTabSz="66675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GB" sz="1500" kern="1200" cap="none"/>
            <a:t>Recognise areas where you can increase your work in Public Engagement</a:t>
          </a:r>
          <a:endParaRPr lang="en-gb" sz="1500" kern="1200" cap="none"/>
        </a:p>
      </dsp:txBody>
      <dsp:txXfrm>
        <a:off x="7041543" y="2695306"/>
        <a:ext cx="2981250" cy="7200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76DBFF-3EA3-4EC1-A5C8-884E2A7D0261}">
      <dsp:nvSpPr>
        <dsp:cNvPr id="0" name=""/>
        <dsp:cNvSpPr/>
      </dsp:nvSpPr>
      <dsp:spPr>
        <a:xfrm>
          <a:off x="0" y="651"/>
          <a:ext cx="6858000" cy="1523627"/>
        </a:xfrm>
        <a:prstGeom prst="roundRect">
          <a:avLst>
            <a:gd name="adj" fmla="val 10000"/>
          </a:avLst>
        </a:prstGeom>
        <a:solidFill>
          <a:schemeClr val="accent3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628CCD-3185-419B-B31E-E670DE5460C4}">
      <dsp:nvSpPr>
        <dsp:cNvPr id="0" name=""/>
        <dsp:cNvSpPr/>
      </dsp:nvSpPr>
      <dsp:spPr>
        <a:xfrm>
          <a:off x="460897" y="343467"/>
          <a:ext cx="837995" cy="83799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6F239A-0A05-43E2-8EC9-B57AB761FA5B}">
      <dsp:nvSpPr>
        <dsp:cNvPr id="0" name=""/>
        <dsp:cNvSpPr/>
      </dsp:nvSpPr>
      <dsp:spPr>
        <a:xfrm>
          <a:off x="1759790" y="651"/>
          <a:ext cx="5098209" cy="15236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1251" tIns="161251" rIns="161251" bIns="161251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/>
            <a:t>Talk to colleagues and spread the word!</a:t>
          </a:r>
          <a:endParaRPr lang="en-US" sz="2500" kern="1200"/>
        </a:p>
      </dsp:txBody>
      <dsp:txXfrm>
        <a:off x="1759790" y="651"/>
        <a:ext cx="5098209" cy="1523627"/>
      </dsp:txXfrm>
    </dsp:sp>
    <dsp:sp modelId="{8093E49F-3151-453D-A1E8-0B78C9F73CED}">
      <dsp:nvSpPr>
        <dsp:cNvPr id="0" name=""/>
        <dsp:cNvSpPr/>
      </dsp:nvSpPr>
      <dsp:spPr>
        <a:xfrm>
          <a:off x="0" y="1905186"/>
          <a:ext cx="6858000" cy="1523627"/>
        </a:xfrm>
        <a:prstGeom prst="roundRect">
          <a:avLst>
            <a:gd name="adj" fmla="val 10000"/>
          </a:avLst>
        </a:prstGeom>
        <a:solidFill>
          <a:schemeClr val="accent2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CC5293-EAA8-4DF1-9D30-2B4E06EFB4C5}">
      <dsp:nvSpPr>
        <dsp:cNvPr id="0" name=""/>
        <dsp:cNvSpPr/>
      </dsp:nvSpPr>
      <dsp:spPr>
        <a:xfrm>
          <a:off x="460897" y="2248002"/>
          <a:ext cx="837995" cy="83799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915D3C-9060-45CA-B8C7-4B024C61A5A3}">
      <dsp:nvSpPr>
        <dsp:cNvPr id="0" name=""/>
        <dsp:cNvSpPr/>
      </dsp:nvSpPr>
      <dsp:spPr>
        <a:xfrm>
          <a:off x="1759790" y="1905186"/>
          <a:ext cx="5098209" cy="15236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1251" tIns="161251" rIns="161251" bIns="161251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Continue to recognise Public Engagement in your work </a:t>
          </a:r>
          <a:endParaRPr lang="en-US" sz="2500" kern="1200" dirty="0"/>
        </a:p>
      </dsp:txBody>
      <dsp:txXfrm>
        <a:off x="1759790" y="1905186"/>
        <a:ext cx="5098209" cy="1523627"/>
      </dsp:txXfrm>
    </dsp:sp>
    <dsp:sp modelId="{08A44A26-39E0-4B8A-AB49-A35C659DF624}">
      <dsp:nvSpPr>
        <dsp:cNvPr id="0" name=""/>
        <dsp:cNvSpPr/>
      </dsp:nvSpPr>
      <dsp:spPr>
        <a:xfrm>
          <a:off x="0" y="3791437"/>
          <a:ext cx="6858000" cy="1523627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23F904-69FD-48E1-AE5F-649CD36F59B2}">
      <dsp:nvSpPr>
        <dsp:cNvPr id="0" name=""/>
        <dsp:cNvSpPr/>
      </dsp:nvSpPr>
      <dsp:spPr>
        <a:xfrm>
          <a:off x="460897" y="4152537"/>
          <a:ext cx="837995" cy="83799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69A62F-04C0-4F6D-AF67-0AEE31241B4A}">
      <dsp:nvSpPr>
        <dsp:cNvPr id="0" name=""/>
        <dsp:cNvSpPr/>
      </dsp:nvSpPr>
      <dsp:spPr>
        <a:xfrm>
          <a:off x="1759790" y="3809720"/>
          <a:ext cx="5098209" cy="15236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1251" tIns="161251" rIns="161251" bIns="161251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/>
            <a:t>Engage with the WIE Network and WIE Fellows</a:t>
          </a:r>
          <a:endParaRPr lang="en-US" sz="2500" kern="1200"/>
        </a:p>
      </dsp:txBody>
      <dsp:txXfrm>
        <a:off x="1759790" y="3809720"/>
        <a:ext cx="5098209" cy="15236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A6F5C5BD-8AB6-4E5F-8616-0B1D32D0FBFD}" type="datetime1">
              <a:rPr lang="en-US" smtClean="0"/>
              <a:t>2/9/2024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7ACF5E7-ACB0-497B-A8C6-F2E617B46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53396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C3DD49AE-E876-4130-BF53-6229B9820536}" type="datetime1">
              <a:rPr lang="en-US" smtClean="0"/>
              <a:t>2/9/2024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n-gb"/>
              <a:t>Click to edit Master text styles</a:t>
            </a:r>
            <a:endParaRPr lang="en-US"/>
          </a:p>
          <a:p>
            <a:pPr lvl="1" rtl="0"/>
            <a:r>
              <a:rPr lang="en-gb"/>
              <a:t>Second level</a:t>
            </a:r>
          </a:p>
          <a:p>
            <a:pPr lvl="2" rtl="0"/>
            <a:r>
              <a:rPr lang="en-gb"/>
              <a:t>Third level</a:t>
            </a:r>
          </a:p>
          <a:p>
            <a:pPr lvl="3" rtl="0"/>
            <a:r>
              <a:rPr lang="en-gb"/>
              <a:t>Fourth level</a:t>
            </a:r>
          </a:p>
          <a:p>
            <a:pPr lvl="4" rtl="0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37A705E3-E620-489D-9973-6221209A4B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58183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04DB13E-F722-4ED6-BB00-556651E9528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 useBgFill="1"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26428D7-C6F3-473D-A360-A3F5C3E8728C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9103" y="2244830"/>
            <a:ext cx="8933796" cy="2437232"/>
          </a:xfrm>
        </p:spPr>
        <p:txBody>
          <a:bodyPr tIns="45720" bIns="45720" rtlCol="0" anchor="ctr">
            <a:normAutofit/>
          </a:bodyPr>
          <a:lstStyle>
            <a:lvl1pPr algn="ctr">
              <a:lnSpc>
                <a:spcPct val="83000"/>
              </a:lnSpc>
              <a:defRPr lang="en-US" sz="68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9101" y="4682062"/>
            <a:ext cx="8936846" cy="457201"/>
          </a:xfrm>
        </p:spPr>
        <p:txBody>
          <a:bodyPr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n-US"/>
              <a:t>Click to edit Master subtitle style</a:t>
            </a:r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6"/>
            <a:ext cx="1554480" cy="485546"/>
          </a:xfrm>
        </p:spPr>
        <p:txBody>
          <a:bodyPr rtlCol="0"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pPr rtl="0"/>
            <a:fld id="{C0840E64-78EA-480E-9DFC-F5D183737F14}" type="datetime1">
              <a:rPr lang="en-US" smtClean="0"/>
              <a:t>2/9/2024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629100" y="5177408"/>
            <a:ext cx="5730295" cy="228600"/>
          </a:xfrm>
        </p:spPr>
        <p:txBody>
          <a:bodyPr rtlCol="0"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20" y="5177408"/>
            <a:ext cx="1955980" cy="22860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770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B56802B-70FA-41EA-BEAA-8B64D5BF1424}" type="datetime1">
              <a:rPr lang="en-US" smtClean="0"/>
              <a:t>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329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 rtlCol="0"/>
          <a:lstStyle/>
          <a:p>
            <a:pPr rt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 rtlCol="0"/>
          <a:lstStyle/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512D428-74E3-499E-9255-6C7C463A82F6}" type="datetime1">
              <a:rPr lang="en-US" smtClean="0"/>
              <a:t>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073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AF379E8-AC6C-43B9-9222-BDF0AF9336F0}" type="datetime1">
              <a:rPr lang="en-US" smtClean="0"/>
              <a:t>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708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A4A1889-E37C-4EC3-9E41-9DAD221CF38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 useBgFill="1"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9156" y="2275165"/>
            <a:ext cx="8933688" cy="2406895"/>
          </a:xfrm>
        </p:spPr>
        <p:txBody>
          <a:bodyPr rtlCol="0" anchor="ctr">
            <a:normAutofit/>
          </a:bodyPr>
          <a:lstStyle>
            <a:lvl1pPr algn="ctr">
              <a:lnSpc>
                <a:spcPct val="83000"/>
              </a:lnSpc>
              <a:defRPr lang="en-US" sz="68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en-US"/>
              <a:t>Click to edit Master title style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683EB04-C23E-490C-A1A6-030CF79D23C8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F8A84C03-E1CA-4A4E-81D6-9BB0C335B7A0}"/>
                </a:ext>
              </a:extLst>
            </p:cNvPr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A26FB5A-D5D1-4DAB-AC43-7F51A7F2D197}"/>
                </a:ext>
              </a:extLst>
            </p:cNvPr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9303F14-E560-4C02-94F4-B4695FE26813}"/>
                </a:ext>
              </a:extLst>
            </p:cNvPr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9156" y="4682062"/>
            <a:ext cx="8939784" cy="457200"/>
          </a:xfrm>
        </p:spPr>
        <p:txBody>
          <a:bodyPr rtlCol="0"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800">
                <a:solidFill>
                  <a:schemeClr val="tx1">
                    <a:lumMod val="95000"/>
                    <a:lumOff val="5000"/>
                  </a:schemeClr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18760" y="1344502"/>
            <a:ext cx="1554480" cy="498781"/>
          </a:xfrm>
        </p:spPr>
        <p:txBody>
          <a:bodyPr rtlCol="0"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 rtl="0"/>
            <a:fld id="{ED329652-6112-4F3D-B614-62B56A045E3D}" type="datetime1">
              <a:rPr lang="en-US" smtClean="0"/>
              <a:t>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29157" y="5177408"/>
            <a:ext cx="5660134" cy="228600"/>
          </a:xfrm>
        </p:spPr>
        <p:txBody>
          <a:bodyPr rtlCol="0"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177408"/>
            <a:ext cx="1958339" cy="22860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071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663440" cy="374904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61760" y="2103120"/>
            <a:ext cx="4663440" cy="374904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064E64D-1B50-4EC0-83A1-DE58B45AB49E}" type="datetime1">
              <a:rPr lang="en-US" smtClean="0"/>
              <a:t>2/9/2024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672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663440" cy="640080"/>
          </a:xfrm>
        </p:spPr>
        <p:txBody>
          <a:bodyPr rtlCol="0"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92472"/>
            <a:ext cx="4663440" cy="3163825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8712" y="2074334"/>
            <a:ext cx="4663440" cy="640080"/>
          </a:xfrm>
        </p:spPr>
        <p:txBody>
          <a:bodyPr rtlCol="0"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>
                <a:solidFill>
                  <a:schemeClr val="tx1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8712" y="2792471"/>
            <a:ext cx="4663440" cy="3164509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761A824-A4A3-4BDD-B7F1-293A0EC1EA54}" type="datetime1">
              <a:rPr lang="en-US" smtClean="0"/>
              <a:t>2/9/2024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960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81B1D06-1BCF-4BCB-9319-09267D16BB9F}" type="datetime1">
              <a:rPr lang="en-US" smtClean="0"/>
              <a:t>2/9/2024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413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361324-1C8A-40EA-A8C7-BACD05350B74}" type="datetime1">
              <a:rPr lang="en-US" smtClean="0"/>
              <a:t>2/9/2024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247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5E1BBF9-8BEF-4353-BA68-30AAF9EBD8D8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B941C21-2A5D-4912-AB06-1BB0C0EB6AE1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8200" y="607392"/>
            <a:ext cx="3161963" cy="1645920"/>
          </a:xfrm>
        </p:spPr>
        <p:txBody>
          <a:bodyPr rtlCol="0"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2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6858000" cy="5334000"/>
          </a:xfrm>
        </p:spPr>
        <p:txBody>
          <a:bodyPr rtlCol="0"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58200" y="2336800"/>
            <a:ext cx="3161963" cy="3606800"/>
          </a:xfrm>
        </p:spPr>
        <p:txBody>
          <a:bodyPr rtlCol="0"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88000" y="6035040"/>
            <a:ext cx="1955800" cy="36576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5BA78C1D-B8C9-43D1-BED3-AB201E145563}" type="datetime1">
              <a:rPr lang="en-US" smtClean="0"/>
              <a:t>2/9/2024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85801" y="6035040"/>
            <a:ext cx="4584700" cy="365760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3435" cy="36576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602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687CA98-D9C7-497F-A1DA-7D22F8753BCE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7696201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en-US"/>
              <a:t>Click icon to add picture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62337" y="6035040"/>
            <a:ext cx="2071963" cy="365760"/>
          </a:xfrm>
        </p:spPr>
        <p:txBody>
          <a:bodyPr rtlCol="0"/>
          <a:lstStyle>
            <a:lvl1pPr>
              <a:defRPr b="1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rtl="0"/>
            <a:fld id="{BFA2D3EE-FBE6-4434-A13B-BD4C1C612D44}" type="datetime1">
              <a:rPr lang="en-US" smtClean="0"/>
              <a:t>2/9/2024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2648" y="6035040"/>
            <a:ext cx="4588002" cy="365760"/>
          </a:xfrm>
        </p:spPr>
        <p:txBody>
          <a:bodyPr rtlCol="0"/>
          <a:lstStyle>
            <a:lvl1pPr marL="0" algn="r" defTabSz="914400" rtl="0" eaLnBrk="1" latinLnBrk="0" hangingPunct="1">
              <a:defRPr lang="en-US" sz="1000" b="1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algn="l" rt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5296" cy="365760"/>
          </a:xfrm>
        </p:spPr>
        <p:txBody>
          <a:bodyPr rtlCol="0"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B3D8CC-BB13-41A5-8F34-B8E84A4F9534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7250" y="603504"/>
            <a:ext cx="3144774" cy="1645920"/>
          </a:xfrm>
        </p:spPr>
        <p:txBody>
          <a:bodyPr rtlCol="0" anchor="b">
            <a:noAutofit/>
          </a:bodyPr>
          <a:lstStyle>
            <a:lvl1pPr algn="l">
              <a:lnSpc>
                <a:spcPct val="100000"/>
              </a:lnSpc>
              <a:defRPr sz="3200" b="0">
                <a:solidFill>
                  <a:schemeClr val="tx1"/>
                </a:solidFill>
                <a:latin typeface="+mj-lt"/>
              </a:defRPr>
            </a:lvl1pPr>
          </a:lstStyle>
          <a:p>
            <a:pPr rtl="0"/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7250" y="2386584"/>
            <a:ext cx="3144774" cy="3511296"/>
          </a:xfrm>
        </p:spPr>
        <p:txBody>
          <a:bodyPr rtlCol="0"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78223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E94681D-2A4C-4A8D-B9B5-31D440D032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849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en-gb"/>
              <a:t>Click to edit Master text styles</a:t>
            </a:r>
          </a:p>
          <a:p>
            <a:pPr lvl="1" rtl="0"/>
            <a:r>
              <a:rPr lang="en-gb"/>
              <a:t>Second level</a:t>
            </a:r>
          </a:p>
          <a:p>
            <a:pPr lvl="2" rtl="0"/>
            <a:r>
              <a:rPr lang="en-gb"/>
              <a:t>Third level</a:t>
            </a:r>
          </a:p>
          <a:p>
            <a:pPr lvl="3" rtl="0"/>
            <a:r>
              <a:rPr lang="en-gb"/>
              <a:t>Quarter level</a:t>
            </a:r>
          </a:p>
          <a:p>
            <a:pPr lvl="4" rtl="0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4FF323AA-170C-4C76-B350-C21CF15222DA}" type="datetime1">
              <a:rPr lang="en-US" smtClean="0"/>
              <a:t>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577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65" r:id="rId5"/>
    <p:sldLayoutId id="2147483671" r:id="rId6"/>
    <p:sldLayoutId id="2147483672" r:id="rId7"/>
    <p:sldLayoutId id="2147483662" r:id="rId8"/>
    <p:sldLayoutId id="2147483663" r:id="rId9"/>
    <p:sldLayoutId id="2147483664" r:id="rId10"/>
    <p:sldLayoutId id="2147483666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i="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1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8045422F-7258-40AC-BD2E-2469AA44892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82" name="Rectangle 81">
            <a:extLst>
              <a:ext uri="{FF2B5EF4-FFF2-40B4-BE49-F238E27FC236}">
                <a16:creationId xmlns:a16="http://schemas.microsoft.com/office/drawing/2014/main" id="{2644B391-9BFE-445C-A9EC-F544BB85FB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95067" y="1808532"/>
            <a:ext cx="5452527" cy="3240936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 cap="sq" cmpd="sng" algn="ctr">
            <a:noFill/>
            <a:prstDash val="solid"/>
            <a:miter lim="800000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80F26E69-87D9-4655-AE7B-280A87AA3C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61010" y="1975104"/>
            <a:ext cx="5120640" cy="2907792"/>
          </a:xfrm>
          <a:prstGeom prst="rect">
            <a:avLst/>
          </a:prstGeom>
          <a:noFill/>
          <a:ln w="6350" cap="sq" cmpd="sng" algn="ctr">
            <a:solidFill>
              <a:schemeClr val="tx1"/>
            </a:solidFill>
            <a:prstDash val="solid"/>
            <a:miter lim="800000"/>
          </a:ln>
          <a:effectLst>
            <a:softEdge rad="0"/>
          </a:effectLst>
        </p:spPr>
        <p:txBody>
          <a:bodyPr/>
          <a:lstStyle/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C3B467-088C-4F3D-A9A7-105C4E1E20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61010" y="1975104"/>
            <a:ext cx="5120640" cy="2907792"/>
          </a:xfrm>
        </p:spPr>
        <p:txBody>
          <a:bodyPr rtlCol="0">
            <a:noAutofit/>
          </a:bodyPr>
          <a:lstStyle/>
          <a:p>
            <a:pPr rtl="0"/>
            <a:r>
              <a:rPr lang="en-GB" sz="4000" cap="none">
                <a:solidFill>
                  <a:schemeClr val="tx1"/>
                </a:solidFill>
                <a:latin typeface="+mn-lt"/>
              </a:rPr>
              <a:t>H</a:t>
            </a:r>
            <a:r>
              <a:rPr lang="en-gb" sz="4000" cap="none">
                <a:solidFill>
                  <a:schemeClr val="tx1"/>
                </a:solidFill>
                <a:latin typeface="+mn-lt"/>
              </a:rPr>
              <a:t>ow do Professional Services staff at Warwick engage with the public?</a:t>
            </a:r>
          </a:p>
        </p:txBody>
      </p:sp>
    </p:spTree>
    <p:extLst>
      <p:ext uri="{BB962C8B-B14F-4D97-AF65-F5344CB8AC3E}">
        <p14:creationId xmlns:p14="http://schemas.microsoft.com/office/powerpoint/2010/main" val="25842807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6D9D73-9FDC-A612-D902-04CCE57A38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29103" y="2007086"/>
            <a:ext cx="8933796" cy="2437232"/>
          </a:xfrm>
        </p:spPr>
        <p:txBody>
          <a:bodyPr>
            <a:normAutofit/>
          </a:bodyPr>
          <a:lstStyle/>
          <a:p>
            <a:r>
              <a:rPr lang="en-GB" sz="5400" b="0" i="0" cap="none">
                <a:solidFill>
                  <a:srgbClr val="000000"/>
                </a:solidFill>
                <a:effectLst/>
                <a:latin typeface="Calibri Light" panose="020F0302020204030204" pitchFamily="34" charset="0"/>
              </a:rPr>
              <a:t>Alternative Approaches to Public Engagement for Professional Services Staff </a:t>
            </a:r>
            <a:endParaRPr lang="en-GB" sz="23900" cap="non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2830012-B238-5718-0D32-82C93EFDAC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26051" y="4585764"/>
            <a:ext cx="8936846" cy="772620"/>
          </a:xfrm>
        </p:spPr>
        <p:txBody>
          <a:bodyPr/>
          <a:lstStyle/>
          <a:p>
            <a:r>
              <a:rPr lang="en-GB" dirty="0"/>
              <a:t>Beth Russell, Michelle Watson, DG and Jamie King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6199FF-3AF8-2CCA-623F-90EE52A9C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/>
              <a:t>23/03/2023</a:t>
            </a:r>
          </a:p>
        </p:txBody>
      </p:sp>
    </p:spTree>
    <p:extLst>
      <p:ext uri="{BB962C8B-B14F-4D97-AF65-F5344CB8AC3E}">
        <p14:creationId xmlns:p14="http://schemas.microsoft.com/office/powerpoint/2010/main" val="3876965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3E7CD0-6095-1C55-AAB3-5BF37EB9F8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208" y="1586484"/>
            <a:ext cx="11155680" cy="3685032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GB" sz="28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‘Public engagement describes the myriad of ways in which the activity and benefits of higher education and research can be shared with the public. Engagement is by definition a two-way process, involving interaction and listening, with the goal of generating mutual benefit.’ </a:t>
            </a:r>
          </a:p>
          <a:p>
            <a:pPr marL="0" indent="0" algn="ctr">
              <a:buNone/>
            </a:pPr>
            <a:r>
              <a:rPr lang="en-GB" sz="2800">
                <a:solidFill>
                  <a:srgbClr val="000000"/>
                </a:solidFill>
                <a:latin typeface="Calibri" panose="020F0502020204030204" pitchFamily="34" charset="0"/>
              </a:rPr>
              <a:t>-</a:t>
            </a:r>
            <a:endParaRPr lang="en-GB" sz="2800" b="0" i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en-GB" sz="2800" i="1">
                <a:solidFill>
                  <a:srgbClr val="000000"/>
                </a:solidFill>
                <a:latin typeface="Calibri" panose="020F0502020204030204" pitchFamily="34" charset="0"/>
              </a:rPr>
              <a:t>National Co-ordinating Centre for Public Engagement (NCCPE)</a:t>
            </a:r>
            <a:endParaRPr lang="en-GB" sz="2000" i="1"/>
          </a:p>
        </p:txBody>
      </p:sp>
    </p:spTree>
    <p:extLst>
      <p:ext uri="{BB962C8B-B14F-4D97-AF65-F5344CB8AC3E}">
        <p14:creationId xmlns:p14="http://schemas.microsoft.com/office/powerpoint/2010/main" val="26924263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4919D0-F177-4BBA-9A0B-DBA69E2ED7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</p:spPr>
        <p:txBody>
          <a:bodyPr rtlCol="0">
            <a:normAutofit/>
          </a:bodyPr>
          <a:lstStyle/>
          <a:p>
            <a:pPr algn="ctr" rtl="0"/>
            <a:r>
              <a:rPr lang="en-gb" u="sng"/>
              <a:t>Session Aims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1DB1382-7276-49FA-9632-38D558F457E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5838454"/>
              </p:ext>
            </p:extLst>
          </p:nvPr>
        </p:nvGraphicFramePr>
        <p:xfrm>
          <a:off x="1066800" y="2310063"/>
          <a:ext cx="10058400" cy="37256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3243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C907BF48-C5B4-5DBA-4873-EB10946F984D}"/>
              </a:ext>
            </a:extLst>
          </p:cNvPr>
          <p:cNvGrpSpPr/>
          <p:nvPr/>
        </p:nvGrpSpPr>
        <p:grpSpPr>
          <a:xfrm>
            <a:off x="1335581" y="451290"/>
            <a:ext cx="9520838" cy="1898718"/>
            <a:chOff x="1335581" y="451290"/>
            <a:chExt cx="9520838" cy="1898718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2545F9D3-2F66-719C-C6BB-E2F7C597CA24}"/>
                </a:ext>
              </a:extLst>
            </p:cNvPr>
            <p:cNvGrpSpPr/>
            <p:nvPr/>
          </p:nvGrpSpPr>
          <p:grpSpPr>
            <a:xfrm>
              <a:off x="1335581" y="451290"/>
              <a:ext cx="2013614" cy="1898718"/>
              <a:chOff x="1936594" y="1432931"/>
              <a:chExt cx="1865971" cy="1865971"/>
            </a:xfrm>
          </p:grpSpPr>
          <p:pic>
            <p:nvPicPr>
              <p:cNvPr id="4" name="Graphic 3" descr="Postit Notes with solid fill">
                <a:extLst>
                  <a:ext uri="{FF2B5EF4-FFF2-40B4-BE49-F238E27FC236}">
                    <a16:creationId xmlns:a16="http://schemas.microsoft.com/office/drawing/2014/main" id="{18338B4C-53DF-A347-9A53-26AFA6E192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1936594" y="1432931"/>
                <a:ext cx="1865971" cy="1865971"/>
              </a:xfrm>
              <a:prstGeom prst="rect">
                <a:avLst/>
              </a:prstGeom>
            </p:spPr>
          </p:pic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D3FE486-8B62-BF4E-8A0C-BF4A1224E7B7}"/>
                  </a:ext>
                </a:extLst>
              </p:cNvPr>
              <p:cNvSpPr txBox="1"/>
              <p:nvPr/>
            </p:nvSpPr>
            <p:spPr>
              <a:xfrm>
                <a:off x="2817583" y="2258602"/>
                <a:ext cx="512956" cy="6036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4000" b="1"/>
                  <a:t>1</a:t>
                </a:r>
              </a:p>
            </p:txBody>
          </p:sp>
        </p:grp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5E4635C-A214-A2FB-5876-9C9608B54312}"/>
                </a:ext>
              </a:extLst>
            </p:cNvPr>
            <p:cNvSpPr/>
            <p:nvPr/>
          </p:nvSpPr>
          <p:spPr>
            <a:xfrm>
              <a:off x="1335581" y="451290"/>
              <a:ext cx="9520838" cy="1898718"/>
            </a:xfrm>
            <a:prstGeom prst="rect">
              <a:avLst/>
            </a:prstGeom>
            <a:noFill/>
            <a:ln w="38100">
              <a:solidFill>
                <a:srgbClr val="F03F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50811CA-C7AF-A73A-CCAC-625332275B94}"/>
                </a:ext>
              </a:extLst>
            </p:cNvPr>
            <p:cNvSpPr txBox="1"/>
            <p:nvPr/>
          </p:nvSpPr>
          <p:spPr>
            <a:xfrm>
              <a:off x="3591511" y="923595"/>
              <a:ext cx="7022592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b="0" i="0">
                  <a:solidFill>
                    <a:srgbClr val="000000"/>
                  </a:solidFill>
                  <a:effectLst/>
                  <a:latin typeface="WordVisi_MSFontService"/>
                </a:rPr>
                <a:t>How does your department contribute to or create Public Engagement opportunities?</a:t>
              </a:r>
              <a:endParaRPr lang="en-GB" sz="2800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545C847D-F41C-006C-2561-36D8AE274CC3}"/>
              </a:ext>
            </a:extLst>
          </p:cNvPr>
          <p:cNvGrpSpPr/>
          <p:nvPr/>
        </p:nvGrpSpPr>
        <p:grpSpPr>
          <a:xfrm>
            <a:off x="1335581" y="2479641"/>
            <a:ext cx="9520838" cy="1898718"/>
            <a:chOff x="1335581" y="2479641"/>
            <a:chExt cx="9520838" cy="1898718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11E1B14-87BD-5C6A-ECCA-7D4024E11251}"/>
                </a:ext>
              </a:extLst>
            </p:cNvPr>
            <p:cNvSpPr/>
            <p:nvPr/>
          </p:nvSpPr>
          <p:spPr>
            <a:xfrm>
              <a:off x="1335581" y="2479641"/>
              <a:ext cx="9520838" cy="1898718"/>
            </a:xfrm>
            <a:prstGeom prst="rect">
              <a:avLst/>
            </a:prstGeom>
            <a:noFill/>
            <a:ln w="38100">
              <a:solidFill>
                <a:srgbClr val="3488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40305A6-4FBA-94F5-6E54-285A167900EC}"/>
                </a:ext>
              </a:extLst>
            </p:cNvPr>
            <p:cNvGrpSpPr/>
            <p:nvPr/>
          </p:nvGrpSpPr>
          <p:grpSpPr>
            <a:xfrm>
              <a:off x="8842805" y="2479641"/>
              <a:ext cx="2013614" cy="1898718"/>
              <a:chOff x="1936594" y="1432931"/>
              <a:chExt cx="1865971" cy="1865971"/>
            </a:xfrm>
          </p:grpSpPr>
          <p:pic>
            <p:nvPicPr>
              <p:cNvPr id="11" name="Graphic 10" descr="Postit Notes with solid fill">
                <a:extLst>
                  <a:ext uri="{FF2B5EF4-FFF2-40B4-BE49-F238E27FC236}">
                    <a16:creationId xmlns:a16="http://schemas.microsoft.com/office/drawing/2014/main" id="{8FE111ED-6279-86C8-EEB9-BBC60C55715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1936594" y="1432931"/>
                <a:ext cx="1865971" cy="1865971"/>
              </a:xfrm>
              <a:prstGeom prst="rect">
                <a:avLst/>
              </a:prstGeom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DEE2174-04AB-2733-F0A2-667786189E05}"/>
                  </a:ext>
                </a:extLst>
              </p:cNvPr>
              <p:cNvSpPr txBox="1"/>
              <p:nvPr/>
            </p:nvSpPr>
            <p:spPr>
              <a:xfrm>
                <a:off x="2817583" y="2258602"/>
                <a:ext cx="512956" cy="6956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4000" b="1"/>
                  <a:t>2</a:t>
                </a:r>
              </a:p>
            </p:txBody>
          </p: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BB427C4-2DA1-F8EF-4305-D567709ECF5D}"/>
                </a:ext>
              </a:extLst>
            </p:cNvPr>
            <p:cNvSpPr txBox="1"/>
            <p:nvPr/>
          </p:nvSpPr>
          <p:spPr>
            <a:xfrm>
              <a:off x="1698286" y="3009967"/>
              <a:ext cx="74472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b="0" i="0">
                  <a:solidFill>
                    <a:srgbClr val="000000"/>
                  </a:solidFill>
                  <a:effectLst/>
                  <a:latin typeface="WordVisi_MSFontService"/>
                </a:rPr>
                <a:t>How have you contributed to Public Engagement?</a:t>
              </a:r>
              <a:endParaRPr lang="en-GB" sz="280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9FF4385-2BCA-F1D2-172E-290375BB60A9}"/>
              </a:ext>
            </a:extLst>
          </p:cNvPr>
          <p:cNvGrpSpPr/>
          <p:nvPr/>
        </p:nvGrpSpPr>
        <p:grpSpPr>
          <a:xfrm>
            <a:off x="1335581" y="4507992"/>
            <a:ext cx="9520838" cy="1898718"/>
            <a:chOff x="1335581" y="4507992"/>
            <a:chExt cx="9520838" cy="1898718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B27BBCC-E843-55EA-0EF3-95F8952DB038}"/>
                </a:ext>
              </a:extLst>
            </p:cNvPr>
            <p:cNvSpPr/>
            <p:nvPr/>
          </p:nvSpPr>
          <p:spPr>
            <a:xfrm>
              <a:off x="1335581" y="4507992"/>
              <a:ext cx="9520838" cy="1898718"/>
            </a:xfrm>
            <a:prstGeom prst="rect">
              <a:avLst/>
            </a:prstGeom>
            <a:noFill/>
            <a:ln w="38100">
              <a:solidFill>
                <a:srgbClr val="F8D22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B51E3BB-45C5-0B5F-7653-950F8B0B38D7}"/>
                </a:ext>
              </a:extLst>
            </p:cNvPr>
            <p:cNvGrpSpPr/>
            <p:nvPr/>
          </p:nvGrpSpPr>
          <p:grpSpPr>
            <a:xfrm>
              <a:off x="1335581" y="4507992"/>
              <a:ext cx="2013614" cy="1898718"/>
              <a:chOff x="1936594" y="1432931"/>
              <a:chExt cx="1865971" cy="1865971"/>
            </a:xfrm>
          </p:grpSpPr>
          <p:pic>
            <p:nvPicPr>
              <p:cNvPr id="14" name="Graphic 13" descr="Postit Notes with solid fill">
                <a:extLst>
                  <a:ext uri="{FF2B5EF4-FFF2-40B4-BE49-F238E27FC236}">
                    <a16:creationId xmlns:a16="http://schemas.microsoft.com/office/drawing/2014/main" id="{3E99A7D5-B3B8-0DBB-EE0C-051F9C27501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1936594" y="1432931"/>
                <a:ext cx="1865971" cy="1865971"/>
              </a:xfrm>
              <a:prstGeom prst="rect">
                <a:avLst/>
              </a:prstGeom>
            </p:spPr>
          </p:pic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0941706-4A3A-CCB0-4B4E-4209EB71E3B6}"/>
                  </a:ext>
                </a:extLst>
              </p:cNvPr>
              <p:cNvSpPr txBox="1"/>
              <p:nvPr/>
            </p:nvSpPr>
            <p:spPr>
              <a:xfrm>
                <a:off x="2817583" y="2258602"/>
                <a:ext cx="512956" cy="6956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4000" b="1"/>
                  <a:t>3</a:t>
                </a:r>
              </a:p>
            </p:txBody>
          </p: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C2D5B73-127E-3E18-71A6-B5754605FA74}"/>
                </a:ext>
              </a:extLst>
            </p:cNvPr>
            <p:cNvSpPr txBox="1"/>
            <p:nvPr/>
          </p:nvSpPr>
          <p:spPr>
            <a:xfrm>
              <a:off x="3591511" y="4874055"/>
              <a:ext cx="7022592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b="0" i="0">
                  <a:solidFill>
                    <a:srgbClr val="000000"/>
                  </a:solidFill>
                  <a:effectLst/>
                  <a:latin typeface="WordVisi_MSFontService"/>
                </a:rPr>
                <a:t>What other Public Engagement opportunities exist or could be created in your work?</a:t>
              </a:r>
              <a:endParaRPr lang="en-GB" sz="2800"/>
            </a:p>
          </p:txBody>
        </p:sp>
      </p:grpSp>
    </p:spTree>
    <p:extLst>
      <p:ext uri="{BB962C8B-B14F-4D97-AF65-F5344CB8AC3E}">
        <p14:creationId xmlns:p14="http://schemas.microsoft.com/office/powerpoint/2010/main" val="1248726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4919D0-F177-4BBA-9A0B-DBA69E2ED7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</p:spPr>
        <p:txBody>
          <a:bodyPr rtlCol="0">
            <a:normAutofit/>
          </a:bodyPr>
          <a:lstStyle/>
          <a:p>
            <a:pPr algn="ctr" rtl="0"/>
            <a:r>
              <a:rPr lang="en-gb" u="sng"/>
              <a:t>Session Aims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1DB1382-7276-49FA-9632-38D558F457E3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66800" y="2310063"/>
          <a:ext cx="10058400" cy="37256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336350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4919D0-F177-4BBA-9A0B-DBA69E2ED7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66176" y="2606040"/>
            <a:ext cx="3547872" cy="1645920"/>
          </a:xfrm>
        </p:spPr>
        <p:txBody>
          <a:bodyPr rtlCol="0" anchor="ctr">
            <a:normAutofit/>
          </a:bodyPr>
          <a:lstStyle/>
          <a:p>
            <a:pPr algn="ctr" rtl="0"/>
            <a:r>
              <a:rPr lang="en-gb" sz="4400" u="sng"/>
              <a:t>What’s N</a:t>
            </a:r>
            <a:r>
              <a:rPr lang="en-GB" sz="4400" u="sng"/>
              <a:t>e</a:t>
            </a:r>
            <a:r>
              <a:rPr lang="en-gb" sz="4400" u="sng"/>
              <a:t>xt?</a:t>
            </a:r>
          </a:p>
        </p:txBody>
      </p:sp>
      <p:graphicFrame>
        <p:nvGraphicFramePr>
          <p:cNvPr id="6" name="Content Placeholder 3">
            <a:extLst>
              <a:ext uri="{FF2B5EF4-FFF2-40B4-BE49-F238E27FC236}">
                <a16:creationId xmlns:a16="http://schemas.microsoft.com/office/drawing/2014/main" id="{430090FB-537C-45C7-2149-9FDFCA59090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7965645"/>
              </p:ext>
            </p:extLst>
          </p:nvPr>
        </p:nvGraphicFramePr>
        <p:xfrm>
          <a:off x="685800" y="609600"/>
          <a:ext cx="6858000" cy="533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247158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8045422F-7258-40AC-BD2E-2469AA44892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4262FCB-C335-3E9A-DDEF-28F561E12BFC}"/>
              </a:ext>
            </a:extLst>
          </p:cNvPr>
          <p:cNvSpPr/>
          <p:nvPr/>
        </p:nvSpPr>
        <p:spPr>
          <a:xfrm>
            <a:off x="5681010" y="1809000"/>
            <a:ext cx="5400000" cy="3240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C3B467-088C-4F3D-A9A7-105C4E1E20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61010" y="1975104"/>
            <a:ext cx="5040000" cy="2880000"/>
          </a:xfrm>
          <a:solidFill>
            <a:schemeClr val="tx1">
              <a:lumMod val="65000"/>
              <a:lumOff val="35000"/>
            </a:schemeClr>
          </a:solidFill>
          <a:ln w="38100">
            <a:solidFill>
              <a:schemeClr val="tx1"/>
            </a:solidFill>
          </a:ln>
        </p:spPr>
        <p:txBody>
          <a:bodyPr rtlCol="0">
            <a:noAutofit/>
          </a:bodyPr>
          <a:lstStyle/>
          <a:p>
            <a:pPr rtl="0"/>
            <a:r>
              <a:rPr lang="en-GB" sz="4000" cap="none">
                <a:solidFill>
                  <a:schemeClr val="bg2"/>
                </a:solidFill>
                <a:latin typeface="+mn-lt"/>
              </a:rPr>
              <a:t>Thank You</a:t>
            </a:r>
            <a:endParaRPr lang="en-gb" sz="4000" cap="none">
              <a:solidFill>
                <a:schemeClr val="bg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9418026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b79d09ce-e995-48fb-88a0-05dd2a85aa94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VTI">
  <a:themeElements>
    <a:clrScheme name="FIVE">
      <a:dk1>
        <a:sysClr val="windowText" lastClr="000000"/>
      </a:dk1>
      <a:lt1>
        <a:sysClr val="window" lastClr="FFFFFF"/>
      </a:lt1>
      <a:dk2>
        <a:srgbClr val="505046"/>
      </a:dk2>
      <a:lt2>
        <a:srgbClr val="F5F6F4"/>
      </a:lt2>
      <a:accent1>
        <a:srgbClr val="57903F"/>
      </a:accent1>
      <a:accent2>
        <a:srgbClr val="F03F2B"/>
      </a:accent2>
      <a:accent3>
        <a:srgbClr val="3488A0"/>
      </a:accent3>
      <a:accent4>
        <a:srgbClr val="F8D22F"/>
      </a:accent4>
      <a:accent5>
        <a:srgbClr val="5CC6D6"/>
      </a:accent5>
      <a:accent6>
        <a:srgbClr val="B8D233"/>
      </a:accent6>
      <a:hlink>
        <a:srgbClr val="00B0F0"/>
      </a:hlink>
      <a:folHlink>
        <a:srgbClr val="B2B2B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1799139_TF78438558" id="{0BED6512-3D0D-4F75-AB59-5444160ED234}" vid="{29214CBE-E8BC-4FF0-A7D0-03F1D555779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9A5B06B3B8184C99166C6B14F7DEF4" ma:contentTypeVersion="18" ma:contentTypeDescription="Create a new document." ma:contentTypeScope="" ma:versionID="e56384623324d5015abc68f255d23a90">
  <xsd:schema xmlns:xsd="http://www.w3.org/2001/XMLSchema" xmlns:xs="http://www.w3.org/2001/XMLSchema" xmlns:p="http://schemas.microsoft.com/office/2006/metadata/properties" xmlns:ns2="0530b2bb-0875-42b6-bdc4-1e66852d78ec" xmlns:ns3="4849c256-be0d-4d2d-b43e-800f845e2b0c" targetNamespace="http://schemas.microsoft.com/office/2006/metadata/properties" ma:root="true" ma:fieldsID="297e0b13c695e135ad66a93bfe2bba1a" ns2:_="" ns3:_="">
    <xsd:import namespace="0530b2bb-0875-42b6-bdc4-1e66852d78ec"/>
    <xsd:import namespace="4849c256-be0d-4d2d-b43e-800f845e2b0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530b2bb-0875-42b6-bdc4-1e66852d78e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955cd427-a42c-44c8-816a-2405638e2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49c256-be0d-4d2d-b43e-800f845e2b0c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6873544d-44d4-4042-8b29-f05ed66f391b}" ma:internalName="TaxCatchAll" ma:showField="CatchAllData" ma:web="4849c256-be0d-4d2d-b43e-800f845e2b0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530b2bb-0875-42b6-bdc4-1e66852d78ec">
      <Terms xmlns="http://schemas.microsoft.com/office/infopath/2007/PartnerControls"/>
    </lcf76f155ced4ddcb4097134ff3c332f>
    <TaxCatchAll xmlns="4849c256-be0d-4d2d-b43e-800f845e2b0c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8304087-FDAB-440D-AA1A-950D51CE51C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530b2bb-0875-42b6-bdc4-1e66852d78ec"/>
    <ds:schemaRef ds:uri="4849c256-be0d-4d2d-b43e-800f845e2b0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F41B28E-9AEB-4CB3-9685-04FFF5C22DA6}">
  <ds:schemaRefs>
    <ds:schemaRef ds:uri="0530b2bb-0875-42b6-bdc4-1e66852d78ec"/>
    <ds:schemaRef ds:uri="http://purl.org/dc/terms/"/>
    <ds:schemaRef ds:uri="http://schemas.microsoft.com/office/2006/documentManagement/types"/>
    <ds:schemaRef ds:uri="http://purl.org/dc/elements/1.1/"/>
    <ds:schemaRef ds:uri="4849c256-be0d-4d2d-b43e-800f845e2b0c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DDAC987C-FCD4-4E31-A29B-54E4EDBFAC3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{406EB486-734E-4620-8B20-E2DBFFD50EDF}tf78438558_win32</Template>
  <TotalTime>1</TotalTime>
  <Words>221</Words>
  <Application>Microsoft Office PowerPoint</Application>
  <PresentationFormat>Widescreen</PresentationFormat>
  <Paragraphs>26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Calibri</vt:lpstr>
      <vt:lpstr>Calibri Light</vt:lpstr>
      <vt:lpstr>Century Gothic</vt:lpstr>
      <vt:lpstr>Garamond</vt:lpstr>
      <vt:lpstr>WordVisi_MSFontService</vt:lpstr>
      <vt:lpstr>SavonVTI</vt:lpstr>
      <vt:lpstr>How do Professional Services staff at Warwick engage with the public?</vt:lpstr>
      <vt:lpstr>Alternative Approaches to Public Engagement for Professional Services Staff </vt:lpstr>
      <vt:lpstr>PowerPoint Presentation</vt:lpstr>
      <vt:lpstr>Session Aims</vt:lpstr>
      <vt:lpstr>PowerPoint Presentation</vt:lpstr>
      <vt:lpstr>Session Aims</vt:lpstr>
      <vt:lpstr>What’s Next?</vt:lpstr>
      <vt:lpstr>Thank You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do Professional Services staff at Warwick engage with the public?</dc:title>
  <dc:creator>King, Jamie</dc:creator>
  <cp:lastModifiedBy>Oakes, Josh</cp:lastModifiedBy>
  <cp:revision>2</cp:revision>
  <dcterms:created xsi:type="dcterms:W3CDTF">2023-03-20T15:36:17Z</dcterms:created>
  <dcterms:modified xsi:type="dcterms:W3CDTF">2024-02-09T13:56:39Z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0x010100269FBD9C01386D45BE04D897F5F95317</vt:lpwstr>
  </property>
  <property fmtid="{D5CDD505-2E9C-101B-9397-08002B2CF9AE}" pid="3" name="MediaServiceImageTags">
    <vt:lpwstr/>
  </property>
</Properties>
</file>