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ata6.xml" ContentType="application/vnd.openxmlformats-officedocument.drawingml.diagramData+xml"/>
  <Override PartName="/ppt/diagrams/data7.xml" ContentType="application/vnd.openxmlformats-officedocument.drawingml.diagramData+xml"/>
  <Override PartName="/ppt/diagrams/data8.xml" ContentType="application/vnd.openxmlformats-officedocument.drawingml.diagramData+xml"/>
  <Override PartName="/ppt/diagrams/data1.xml" ContentType="application/vnd.openxmlformats-officedocument.drawingml.diagramData+xml"/>
  <Override PartName="/ppt/diagrams/data2.xml" ContentType="application/vnd.openxmlformats-officedocument.drawingml.diagramData+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layout4.xml" ContentType="application/vnd.openxmlformats-officedocument.drawingml.diagramLayout+xml"/>
  <Override PartName="/ppt/diagrams/quickStyle4.xml" ContentType="application/vnd.openxmlformats-officedocument.drawingml.diagramStyle+xml"/>
  <Override PartName="/ppt/diagrams/drawing5.xml" ContentType="application/vnd.ms-office.drawingml.diagramDrawing+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rawing4.xml" ContentType="application/vnd.ms-office.drawingml.diagramDrawing+xml"/>
  <Override PartName="/ppt/diagrams/layout5.xml" ContentType="application/vnd.openxmlformats-officedocument.drawingml.diagramLayout+xml"/>
  <Override PartName="/ppt/diagrams/quickStyle5.xml" ContentType="application/vnd.openxmlformats-officedocument.drawingml.diagramStyle+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layout7.xml" ContentType="application/vnd.openxmlformats-officedocument.drawingml.diagramLayout+xml"/>
  <Override PartName="/ppt/diagrams/colors4.xml" ContentType="application/vnd.openxmlformats-officedocument.drawingml.diagramColors+xml"/>
  <Override PartName="/ppt/diagrams/colors5.xml" ContentType="application/vnd.openxmlformats-officedocument.drawingml.diagramColors+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23"/>
  </p:notesMasterIdLst>
  <p:sldIdLst>
    <p:sldId id="256" r:id="rId2"/>
    <p:sldId id="257" r:id="rId3"/>
    <p:sldId id="258" r:id="rId4"/>
    <p:sldId id="259" r:id="rId5"/>
    <p:sldId id="313" r:id="rId6"/>
    <p:sldId id="260" r:id="rId7"/>
    <p:sldId id="307" r:id="rId8"/>
    <p:sldId id="308" r:id="rId9"/>
    <p:sldId id="314" r:id="rId10"/>
    <p:sldId id="309" r:id="rId11"/>
    <p:sldId id="310" r:id="rId12"/>
    <p:sldId id="272" r:id="rId13"/>
    <p:sldId id="311" r:id="rId14"/>
    <p:sldId id="317" r:id="rId15"/>
    <p:sldId id="312" r:id="rId16"/>
    <p:sldId id="315" r:id="rId17"/>
    <p:sldId id="316" r:id="rId18"/>
    <p:sldId id="318" r:id="rId19"/>
    <p:sldId id="321" r:id="rId20"/>
    <p:sldId id="320" r:id="rId21"/>
    <p:sldId id="319"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59" d="100"/>
          <a:sy n="59" d="100"/>
        </p:scale>
        <p:origin x="96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 Id="rId30" Type="http://schemas.openxmlformats.org/officeDocument/2006/relationships/customXml" Target="../customXml/item3.xml"/></Relationships>
</file>

<file path=ppt/diagrams/_rels/data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4" Type="http://schemas.openxmlformats.org/officeDocument/2006/relationships/image" Target="../media/image7.svg"/></Relationships>
</file>

<file path=ppt/diagrams/_rels/data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rawing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4" Type="http://schemas.openxmlformats.org/officeDocument/2006/relationships/image" Target="../media/image7.svg"/></Relationships>
</file>

<file path=ppt/diagrams/_rels/drawing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colors1.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F6AE6268-0AFD-43DE-91E7-3084FDDD5A7A}" type="doc">
      <dgm:prSet loTypeId="urn:microsoft.com/office/officeart/2005/8/layout/hList1" loCatId="list" qsTypeId="urn:microsoft.com/office/officeart/2005/8/quickstyle/simple1" qsCatId="simple" csTypeId="urn:microsoft.com/office/officeart/2005/8/colors/accent5_3" csCatId="accent5" phldr="1"/>
      <dgm:spPr/>
      <dgm:t>
        <a:bodyPr/>
        <a:lstStyle/>
        <a:p>
          <a:endParaRPr lang="en-US"/>
        </a:p>
      </dgm:t>
    </dgm:pt>
    <dgm:pt modelId="{D27CC262-576A-49C3-9D9F-6F5745FE4448}">
      <dgm:prSet custT="1"/>
      <dgm:spPr/>
      <dgm:t>
        <a:bodyPr/>
        <a:lstStyle/>
        <a:p>
          <a:r>
            <a:rPr lang="en-GB" sz="2000">
              <a:latin typeface="+mn-lt"/>
            </a:rPr>
            <a:t>Surveys</a:t>
          </a:r>
          <a:endParaRPr lang="en-US" sz="2000">
            <a:latin typeface="+mn-lt"/>
          </a:endParaRPr>
        </a:p>
      </dgm:t>
    </dgm:pt>
    <dgm:pt modelId="{B8D9C848-5A52-41DC-B2C6-6DEBAB65A09C}" type="parTrans" cxnId="{DE126871-E3EF-4830-B21A-1A106EE4D44C}">
      <dgm:prSet/>
      <dgm:spPr/>
      <dgm:t>
        <a:bodyPr/>
        <a:lstStyle/>
        <a:p>
          <a:endParaRPr lang="en-US" sz="2800">
            <a:latin typeface="+mn-lt"/>
          </a:endParaRPr>
        </a:p>
      </dgm:t>
    </dgm:pt>
    <dgm:pt modelId="{B984E5BA-2842-4A20-A513-E4C51F63F264}" type="sibTrans" cxnId="{DE126871-E3EF-4830-B21A-1A106EE4D44C}">
      <dgm:prSet/>
      <dgm:spPr/>
      <dgm:t>
        <a:bodyPr/>
        <a:lstStyle/>
        <a:p>
          <a:endParaRPr lang="en-US" sz="2800">
            <a:latin typeface="+mn-lt"/>
          </a:endParaRPr>
        </a:p>
      </dgm:t>
    </dgm:pt>
    <dgm:pt modelId="{D35FB404-F8C4-4007-B6B9-685605D519A0}">
      <dgm:prSet custT="1"/>
      <dgm:spPr/>
      <dgm:t>
        <a:bodyPr/>
        <a:lstStyle/>
        <a:p>
          <a:r>
            <a:rPr lang="en-GB" sz="2000" dirty="0">
              <a:latin typeface="+mn-lt"/>
            </a:rPr>
            <a:t>Guided</a:t>
          </a:r>
          <a:endParaRPr lang="en-US" sz="2000" dirty="0">
            <a:latin typeface="+mn-lt"/>
          </a:endParaRPr>
        </a:p>
      </dgm:t>
    </dgm:pt>
    <dgm:pt modelId="{BC40D6CC-D0CC-4C3D-B30D-A445E91A7BD2}" type="parTrans" cxnId="{2E4EEC3A-890B-4968-9626-DA553E0E799C}">
      <dgm:prSet/>
      <dgm:spPr/>
      <dgm:t>
        <a:bodyPr/>
        <a:lstStyle/>
        <a:p>
          <a:endParaRPr lang="en-US" sz="2800">
            <a:latin typeface="+mn-lt"/>
          </a:endParaRPr>
        </a:p>
      </dgm:t>
    </dgm:pt>
    <dgm:pt modelId="{E6FC88BE-C4BE-41DC-9D6B-3F1D8180EF49}" type="sibTrans" cxnId="{2E4EEC3A-890B-4968-9626-DA553E0E799C}">
      <dgm:prSet/>
      <dgm:spPr/>
      <dgm:t>
        <a:bodyPr/>
        <a:lstStyle/>
        <a:p>
          <a:endParaRPr lang="en-US" sz="2800">
            <a:latin typeface="+mn-lt"/>
          </a:endParaRPr>
        </a:p>
      </dgm:t>
    </dgm:pt>
    <dgm:pt modelId="{A298EAD7-BA23-4014-AA07-AA945FB82A30}">
      <dgm:prSet custT="1"/>
      <dgm:spPr/>
      <dgm:t>
        <a:bodyPr/>
        <a:lstStyle/>
        <a:p>
          <a:r>
            <a:rPr lang="en-GB" sz="2000">
              <a:latin typeface="+mn-lt"/>
            </a:rPr>
            <a:t>Interviews</a:t>
          </a:r>
          <a:endParaRPr lang="en-US" sz="2000">
            <a:latin typeface="+mn-lt"/>
          </a:endParaRPr>
        </a:p>
      </dgm:t>
    </dgm:pt>
    <dgm:pt modelId="{1B50781E-3A2F-4E04-9CE8-BCF3A1C2702A}" type="parTrans" cxnId="{3578D55E-4FE1-41CD-9114-916DB0421B68}">
      <dgm:prSet/>
      <dgm:spPr/>
      <dgm:t>
        <a:bodyPr/>
        <a:lstStyle/>
        <a:p>
          <a:endParaRPr lang="en-US" sz="2800">
            <a:latin typeface="+mn-lt"/>
          </a:endParaRPr>
        </a:p>
      </dgm:t>
    </dgm:pt>
    <dgm:pt modelId="{658BCE60-8205-45E4-95FF-14EB0CD47356}" type="sibTrans" cxnId="{3578D55E-4FE1-41CD-9114-916DB0421B68}">
      <dgm:prSet/>
      <dgm:spPr/>
      <dgm:t>
        <a:bodyPr/>
        <a:lstStyle/>
        <a:p>
          <a:endParaRPr lang="en-US" sz="2800">
            <a:latin typeface="+mn-lt"/>
          </a:endParaRPr>
        </a:p>
      </dgm:t>
    </dgm:pt>
    <dgm:pt modelId="{7226C92F-6EDF-4A49-BBBF-0820EB98F313}">
      <dgm:prSet custT="1"/>
      <dgm:spPr/>
      <dgm:t>
        <a:bodyPr/>
        <a:lstStyle/>
        <a:p>
          <a:r>
            <a:rPr lang="en-GB" sz="2000">
              <a:latin typeface="+mn-lt"/>
            </a:rPr>
            <a:t>Structured</a:t>
          </a:r>
          <a:endParaRPr lang="en-US" sz="2000">
            <a:latin typeface="+mn-lt"/>
          </a:endParaRPr>
        </a:p>
      </dgm:t>
    </dgm:pt>
    <dgm:pt modelId="{0E085073-F4DD-474E-B68D-2ED2537D6527}" type="parTrans" cxnId="{BAFFCE6C-D543-4CDE-B67D-E4613E242A0F}">
      <dgm:prSet/>
      <dgm:spPr/>
      <dgm:t>
        <a:bodyPr/>
        <a:lstStyle/>
        <a:p>
          <a:endParaRPr lang="en-US" sz="2800">
            <a:latin typeface="+mn-lt"/>
          </a:endParaRPr>
        </a:p>
      </dgm:t>
    </dgm:pt>
    <dgm:pt modelId="{6A511AE5-DF3E-4D07-AD2E-29EF96EEDC8F}" type="sibTrans" cxnId="{BAFFCE6C-D543-4CDE-B67D-E4613E242A0F}">
      <dgm:prSet/>
      <dgm:spPr/>
      <dgm:t>
        <a:bodyPr/>
        <a:lstStyle/>
        <a:p>
          <a:endParaRPr lang="en-US" sz="2800">
            <a:latin typeface="+mn-lt"/>
          </a:endParaRPr>
        </a:p>
      </dgm:t>
    </dgm:pt>
    <dgm:pt modelId="{6E82B0D4-94F8-473E-8192-12E26FB687C2}">
      <dgm:prSet custT="1"/>
      <dgm:spPr/>
      <dgm:t>
        <a:bodyPr/>
        <a:lstStyle/>
        <a:p>
          <a:r>
            <a:rPr lang="en-GB" sz="2000">
              <a:latin typeface="+mn-lt"/>
            </a:rPr>
            <a:t>Semi-structured</a:t>
          </a:r>
          <a:endParaRPr lang="en-US" sz="2000">
            <a:latin typeface="+mn-lt"/>
          </a:endParaRPr>
        </a:p>
      </dgm:t>
    </dgm:pt>
    <dgm:pt modelId="{7085B3EA-698C-4919-9BD4-002F0CEEF5AF}" type="parTrans" cxnId="{3DAD017D-E262-4909-ADF8-40D1787FAD4C}">
      <dgm:prSet/>
      <dgm:spPr/>
      <dgm:t>
        <a:bodyPr/>
        <a:lstStyle/>
        <a:p>
          <a:endParaRPr lang="en-US" sz="2800">
            <a:latin typeface="+mn-lt"/>
          </a:endParaRPr>
        </a:p>
      </dgm:t>
    </dgm:pt>
    <dgm:pt modelId="{F0B05FDA-37BF-474D-AB76-F6FE86603105}" type="sibTrans" cxnId="{3DAD017D-E262-4909-ADF8-40D1787FAD4C}">
      <dgm:prSet/>
      <dgm:spPr/>
      <dgm:t>
        <a:bodyPr/>
        <a:lstStyle/>
        <a:p>
          <a:endParaRPr lang="en-US" sz="2800">
            <a:latin typeface="+mn-lt"/>
          </a:endParaRPr>
        </a:p>
      </dgm:t>
    </dgm:pt>
    <dgm:pt modelId="{463DA481-5AD5-4327-968B-4CA487DF361D}">
      <dgm:prSet custT="1"/>
      <dgm:spPr/>
      <dgm:t>
        <a:bodyPr/>
        <a:lstStyle/>
        <a:p>
          <a:r>
            <a:rPr lang="en-GB" sz="2000" dirty="0">
              <a:latin typeface="+mn-lt"/>
            </a:rPr>
            <a:t>Unstructured</a:t>
          </a:r>
          <a:endParaRPr lang="en-US" sz="2000" dirty="0">
            <a:latin typeface="+mn-lt"/>
          </a:endParaRPr>
        </a:p>
      </dgm:t>
    </dgm:pt>
    <dgm:pt modelId="{4F0CDEC3-B9F7-422D-809F-4232B156B30A}" type="parTrans" cxnId="{9E11B65E-666C-4C9E-8274-40470A45795D}">
      <dgm:prSet/>
      <dgm:spPr/>
      <dgm:t>
        <a:bodyPr/>
        <a:lstStyle/>
        <a:p>
          <a:endParaRPr lang="en-US" sz="2800">
            <a:latin typeface="+mn-lt"/>
          </a:endParaRPr>
        </a:p>
      </dgm:t>
    </dgm:pt>
    <dgm:pt modelId="{DF20C70D-75C0-4B3A-8911-A3F2B4CB0318}" type="sibTrans" cxnId="{9E11B65E-666C-4C9E-8274-40470A45795D}">
      <dgm:prSet/>
      <dgm:spPr/>
      <dgm:t>
        <a:bodyPr/>
        <a:lstStyle/>
        <a:p>
          <a:endParaRPr lang="en-US" sz="2800">
            <a:latin typeface="+mn-lt"/>
          </a:endParaRPr>
        </a:p>
      </dgm:t>
    </dgm:pt>
    <dgm:pt modelId="{46CCC388-2440-4900-8301-985630BFDC49}">
      <dgm:prSet custT="1"/>
      <dgm:spPr/>
      <dgm:t>
        <a:bodyPr/>
        <a:lstStyle/>
        <a:p>
          <a:r>
            <a:rPr lang="en-GB" sz="2000" dirty="0">
              <a:latin typeface="+mn-lt"/>
            </a:rPr>
            <a:t>Focus Groups</a:t>
          </a:r>
          <a:endParaRPr lang="en-US" sz="2000" dirty="0">
            <a:latin typeface="+mn-lt"/>
          </a:endParaRPr>
        </a:p>
      </dgm:t>
    </dgm:pt>
    <dgm:pt modelId="{335F72CC-ACED-4724-872E-1AB04E5D2F7F}" type="parTrans" cxnId="{B598916C-042B-40F5-9BEA-2A285A59A187}">
      <dgm:prSet/>
      <dgm:spPr/>
      <dgm:t>
        <a:bodyPr/>
        <a:lstStyle/>
        <a:p>
          <a:endParaRPr lang="en-US" sz="2800">
            <a:latin typeface="+mn-lt"/>
          </a:endParaRPr>
        </a:p>
      </dgm:t>
    </dgm:pt>
    <dgm:pt modelId="{C7F78456-890F-4FC0-86BF-3392480B8E5B}" type="sibTrans" cxnId="{B598916C-042B-40F5-9BEA-2A285A59A187}">
      <dgm:prSet/>
      <dgm:spPr/>
      <dgm:t>
        <a:bodyPr/>
        <a:lstStyle/>
        <a:p>
          <a:endParaRPr lang="en-US" sz="2800">
            <a:latin typeface="+mn-lt"/>
          </a:endParaRPr>
        </a:p>
      </dgm:t>
    </dgm:pt>
    <dgm:pt modelId="{E732F922-BB28-449C-835D-2ECF683581B2}">
      <dgm:prSet custT="1"/>
      <dgm:spPr/>
      <dgm:t>
        <a:bodyPr/>
        <a:lstStyle/>
        <a:p>
          <a:r>
            <a:rPr lang="en-GB" sz="2000">
              <a:latin typeface="+mn-lt"/>
            </a:rPr>
            <a:t>Snapshots</a:t>
          </a:r>
          <a:endParaRPr lang="en-US" sz="2000">
            <a:latin typeface="+mn-lt"/>
          </a:endParaRPr>
        </a:p>
      </dgm:t>
    </dgm:pt>
    <dgm:pt modelId="{2C23AD51-D0FF-448A-8350-F8F2C5B05445}" type="parTrans" cxnId="{A1EE6E2C-5D19-4D02-A754-8995091A5833}">
      <dgm:prSet/>
      <dgm:spPr/>
      <dgm:t>
        <a:bodyPr/>
        <a:lstStyle/>
        <a:p>
          <a:endParaRPr lang="en-US" sz="2800">
            <a:latin typeface="+mn-lt"/>
          </a:endParaRPr>
        </a:p>
      </dgm:t>
    </dgm:pt>
    <dgm:pt modelId="{650C53AF-82DE-4760-8155-17CB16CA27D2}" type="sibTrans" cxnId="{A1EE6E2C-5D19-4D02-A754-8995091A5833}">
      <dgm:prSet/>
      <dgm:spPr/>
      <dgm:t>
        <a:bodyPr/>
        <a:lstStyle/>
        <a:p>
          <a:endParaRPr lang="en-US" sz="2800">
            <a:latin typeface="+mn-lt"/>
          </a:endParaRPr>
        </a:p>
      </dgm:t>
    </dgm:pt>
    <dgm:pt modelId="{EC7E4808-05B8-4896-8A1D-D6DD416AFDC8}">
      <dgm:prSet custT="1"/>
      <dgm:spPr/>
      <dgm:t>
        <a:bodyPr/>
        <a:lstStyle/>
        <a:p>
          <a:r>
            <a:rPr lang="en-GB" sz="2000">
              <a:latin typeface="+mn-lt"/>
            </a:rPr>
            <a:t>Polls</a:t>
          </a:r>
          <a:endParaRPr lang="en-US" sz="2000">
            <a:latin typeface="+mn-lt"/>
          </a:endParaRPr>
        </a:p>
      </dgm:t>
    </dgm:pt>
    <dgm:pt modelId="{C84DFACD-C564-4489-BC82-23C91435BA1E}" type="parTrans" cxnId="{CFB85888-5146-4674-A5E5-EE9B35E4E539}">
      <dgm:prSet/>
      <dgm:spPr/>
      <dgm:t>
        <a:bodyPr/>
        <a:lstStyle/>
        <a:p>
          <a:endParaRPr lang="en-US" sz="2800">
            <a:latin typeface="+mn-lt"/>
          </a:endParaRPr>
        </a:p>
      </dgm:t>
    </dgm:pt>
    <dgm:pt modelId="{C32F4414-B364-4A6D-A99E-41CF9E293F9B}" type="sibTrans" cxnId="{CFB85888-5146-4674-A5E5-EE9B35E4E539}">
      <dgm:prSet/>
      <dgm:spPr/>
      <dgm:t>
        <a:bodyPr/>
        <a:lstStyle/>
        <a:p>
          <a:endParaRPr lang="en-US" sz="2800">
            <a:latin typeface="+mn-lt"/>
          </a:endParaRPr>
        </a:p>
      </dgm:t>
    </dgm:pt>
    <dgm:pt modelId="{3B1EA988-E3E3-48B8-938E-EA0DE8970CD9}">
      <dgm:prSet custT="1"/>
      <dgm:spPr/>
      <dgm:t>
        <a:bodyPr/>
        <a:lstStyle/>
        <a:p>
          <a:r>
            <a:rPr lang="en-GB" sz="2000" dirty="0">
              <a:latin typeface="+mn-lt"/>
            </a:rPr>
            <a:t>Stickers</a:t>
          </a:r>
          <a:endParaRPr lang="en-US" sz="2000" dirty="0">
            <a:latin typeface="+mn-lt"/>
          </a:endParaRPr>
        </a:p>
      </dgm:t>
    </dgm:pt>
    <dgm:pt modelId="{AC34FA75-9B97-4082-81BF-8E3516E2F3D2}" type="parTrans" cxnId="{F5625A41-56C1-40A6-B880-82739B6E0809}">
      <dgm:prSet/>
      <dgm:spPr/>
      <dgm:t>
        <a:bodyPr/>
        <a:lstStyle/>
        <a:p>
          <a:endParaRPr lang="en-US" sz="2800">
            <a:latin typeface="+mn-lt"/>
          </a:endParaRPr>
        </a:p>
      </dgm:t>
    </dgm:pt>
    <dgm:pt modelId="{0D9603B4-65E0-4E6C-B9CD-B5E52F2FEA44}" type="sibTrans" cxnId="{F5625A41-56C1-40A6-B880-82739B6E0809}">
      <dgm:prSet/>
      <dgm:spPr/>
      <dgm:t>
        <a:bodyPr/>
        <a:lstStyle/>
        <a:p>
          <a:endParaRPr lang="en-US" sz="2800">
            <a:latin typeface="+mn-lt"/>
          </a:endParaRPr>
        </a:p>
      </dgm:t>
    </dgm:pt>
    <dgm:pt modelId="{D6EB6CDA-D26B-4374-9A1E-8916032CF3F2}">
      <dgm:prSet custT="1"/>
      <dgm:spPr/>
      <dgm:t>
        <a:bodyPr/>
        <a:lstStyle/>
        <a:p>
          <a:r>
            <a:rPr lang="en-GB" sz="2000" dirty="0">
              <a:latin typeface="+mn-lt"/>
            </a:rPr>
            <a:t>Smiley faces</a:t>
          </a:r>
          <a:endParaRPr lang="en-US" sz="2000" dirty="0">
            <a:latin typeface="+mn-lt"/>
          </a:endParaRPr>
        </a:p>
      </dgm:t>
    </dgm:pt>
    <dgm:pt modelId="{9AC73198-C9B5-4467-8ABC-925408758DF1}" type="parTrans" cxnId="{F49044DF-EDD2-4C9B-BCF1-B4B1A4A9F377}">
      <dgm:prSet/>
      <dgm:spPr/>
      <dgm:t>
        <a:bodyPr/>
        <a:lstStyle/>
        <a:p>
          <a:endParaRPr lang="en-US" sz="2800">
            <a:latin typeface="+mn-lt"/>
          </a:endParaRPr>
        </a:p>
      </dgm:t>
    </dgm:pt>
    <dgm:pt modelId="{9418741C-D069-4F64-9C0E-1D9177360739}" type="sibTrans" cxnId="{F49044DF-EDD2-4C9B-BCF1-B4B1A4A9F377}">
      <dgm:prSet/>
      <dgm:spPr/>
      <dgm:t>
        <a:bodyPr/>
        <a:lstStyle/>
        <a:p>
          <a:endParaRPr lang="en-US" sz="2800">
            <a:latin typeface="+mn-lt"/>
          </a:endParaRPr>
        </a:p>
      </dgm:t>
    </dgm:pt>
    <dgm:pt modelId="{A08D5BDE-0E53-40F8-81C0-32CDE3D6B067}">
      <dgm:prSet custT="1"/>
      <dgm:spPr/>
      <dgm:t>
        <a:bodyPr/>
        <a:lstStyle/>
        <a:p>
          <a:r>
            <a:rPr lang="en-GB" sz="2000">
              <a:latin typeface="+mn-lt"/>
            </a:rPr>
            <a:t>Observations</a:t>
          </a:r>
          <a:endParaRPr lang="en-US" sz="2000">
            <a:latin typeface="+mn-lt"/>
          </a:endParaRPr>
        </a:p>
      </dgm:t>
    </dgm:pt>
    <dgm:pt modelId="{427FDB93-8CD5-44D1-BB94-07A261308B12}" type="parTrans" cxnId="{A4664AD8-8F29-4B99-A4E6-92214803D8AC}">
      <dgm:prSet/>
      <dgm:spPr/>
      <dgm:t>
        <a:bodyPr/>
        <a:lstStyle/>
        <a:p>
          <a:endParaRPr lang="en-US" sz="2800">
            <a:latin typeface="+mn-lt"/>
          </a:endParaRPr>
        </a:p>
      </dgm:t>
    </dgm:pt>
    <dgm:pt modelId="{C85A46EC-70FB-4022-A857-00EE920DC348}" type="sibTrans" cxnId="{A4664AD8-8F29-4B99-A4E6-92214803D8AC}">
      <dgm:prSet/>
      <dgm:spPr/>
      <dgm:t>
        <a:bodyPr/>
        <a:lstStyle/>
        <a:p>
          <a:endParaRPr lang="en-US" sz="2800">
            <a:latin typeface="+mn-lt"/>
          </a:endParaRPr>
        </a:p>
      </dgm:t>
    </dgm:pt>
    <dgm:pt modelId="{BCAFC455-3DEF-4812-BBEB-74747D46C515}">
      <dgm:prSet custT="1"/>
      <dgm:spPr/>
      <dgm:t>
        <a:bodyPr/>
        <a:lstStyle/>
        <a:p>
          <a:r>
            <a:rPr lang="en-GB" sz="2000">
              <a:latin typeface="+mn-lt"/>
            </a:rPr>
            <a:t>In-person</a:t>
          </a:r>
          <a:endParaRPr lang="en-US" sz="2000">
            <a:latin typeface="+mn-lt"/>
          </a:endParaRPr>
        </a:p>
      </dgm:t>
    </dgm:pt>
    <dgm:pt modelId="{90F3C3DE-3E39-4D30-B902-3CCADDF47A67}" type="parTrans" cxnId="{69D9B341-8948-4763-ADF3-BA58F5D0EA7E}">
      <dgm:prSet/>
      <dgm:spPr/>
      <dgm:t>
        <a:bodyPr/>
        <a:lstStyle/>
        <a:p>
          <a:endParaRPr lang="en-US" sz="2800">
            <a:latin typeface="+mn-lt"/>
          </a:endParaRPr>
        </a:p>
      </dgm:t>
    </dgm:pt>
    <dgm:pt modelId="{3CDC6950-8E6B-4C92-B33E-E699AA594256}" type="sibTrans" cxnId="{69D9B341-8948-4763-ADF3-BA58F5D0EA7E}">
      <dgm:prSet/>
      <dgm:spPr/>
      <dgm:t>
        <a:bodyPr/>
        <a:lstStyle/>
        <a:p>
          <a:endParaRPr lang="en-US" sz="2800">
            <a:latin typeface="+mn-lt"/>
          </a:endParaRPr>
        </a:p>
      </dgm:t>
    </dgm:pt>
    <dgm:pt modelId="{C773E9E1-24C4-4EF0-AE5A-204E68D4717A}">
      <dgm:prSet custT="1"/>
      <dgm:spPr/>
      <dgm:t>
        <a:bodyPr/>
        <a:lstStyle/>
        <a:p>
          <a:r>
            <a:rPr lang="en-GB" sz="2000" dirty="0">
              <a:latin typeface="+mn-lt"/>
            </a:rPr>
            <a:t>Tracking and heat maps</a:t>
          </a:r>
          <a:endParaRPr lang="en-US" sz="2000" dirty="0">
            <a:latin typeface="+mn-lt"/>
          </a:endParaRPr>
        </a:p>
      </dgm:t>
    </dgm:pt>
    <dgm:pt modelId="{677492DA-79BB-4FCC-8CF5-DB8C5C800D50}" type="parTrans" cxnId="{A9FDE55D-47BB-46B8-9BB5-DBE05850603F}">
      <dgm:prSet/>
      <dgm:spPr/>
      <dgm:t>
        <a:bodyPr/>
        <a:lstStyle/>
        <a:p>
          <a:endParaRPr lang="en-US" sz="2800">
            <a:latin typeface="+mn-lt"/>
          </a:endParaRPr>
        </a:p>
      </dgm:t>
    </dgm:pt>
    <dgm:pt modelId="{FD755308-893F-4760-B563-4D73A8362DF3}" type="sibTrans" cxnId="{A9FDE55D-47BB-46B8-9BB5-DBE05850603F}">
      <dgm:prSet/>
      <dgm:spPr/>
      <dgm:t>
        <a:bodyPr/>
        <a:lstStyle/>
        <a:p>
          <a:endParaRPr lang="en-US" sz="2800">
            <a:latin typeface="+mn-lt"/>
          </a:endParaRPr>
        </a:p>
      </dgm:t>
    </dgm:pt>
    <dgm:pt modelId="{F4031125-0B58-4802-BDE5-F8EFD1E72FBE}">
      <dgm:prSet custT="1"/>
      <dgm:spPr/>
      <dgm:t>
        <a:bodyPr/>
        <a:lstStyle/>
        <a:p>
          <a:r>
            <a:rPr lang="en-GB" sz="2000" dirty="0">
              <a:latin typeface="+mn-lt"/>
            </a:rPr>
            <a:t>All the Other Stuff</a:t>
          </a:r>
          <a:endParaRPr lang="en-US" sz="2000" dirty="0">
            <a:latin typeface="+mn-lt"/>
          </a:endParaRPr>
        </a:p>
      </dgm:t>
    </dgm:pt>
    <dgm:pt modelId="{E94375FB-552E-4641-A53F-ED9DCE3C550A}" type="parTrans" cxnId="{8E13AE36-EAF3-449C-92D9-BE65F48B675F}">
      <dgm:prSet/>
      <dgm:spPr/>
      <dgm:t>
        <a:bodyPr/>
        <a:lstStyle/>
        <a:p>
          <a:endParaRPr lang="en-US" sz="2800">
            <a:latin typeface="+mn-lt"/>
          </a:endParaRPr>
        </a:p>
      </dgm:t>
    </dgm:pt>
    <dgm:pt modelId="{CE52EA57-B82F-47CA-A4E8-0941E7540B8B}" type="sibTrans" cxnId="{8E13AE36-EAF3-449C-92D9-BE65F48B675F}">
      <dgm:prSet/>
      <dgm:spPr/>
      <dgm:t>
        <a:bodyPr/>
        <a:lstStyle/>
        <a:p>
          <a:endParaRPr lang="en-US" sz="2800">
            <a:latin typeface="+mn-lt"/>
          </a:endParaRPr>
        </a:p>
      </dgm:t>
    </dgm:pt>
    <dgm:pt modelId="{27ADC7A9-FF12-4FBF-9EF7-C8E47CA7334E}">
      <dgm:prSet custT="1"/>
      <dgm:spPr/>
      <dgm:t>
        <a:bodyPr/>
        <a:lstStyle/>
        <a:p>
          <a:r>
            <a:rPr lang="en-GB" sz="2000">
              <a:latin typeface="+mn-lt"/>
            </a:rPr>
            <a:t>Social media</a:t>
          </a:r>
          <a:endParaRPr lang="en-US" sz="2000">
            <a:latin typeface="+mn-lt"/>
          </a:endParaRPr>
        </a:p>
      </dgm:t>
    </dgm:pt>
    <dgm:pt modelId="{CA1EDB47-8A73-4ECC-898E-9D7DA3A64CC5}" type="parTrans" cxnId="{DD34F76A-209C-40FB-B331-BF54EFB67EC0}">
      <dgm:prSet/>
      <dgm:spPr/>
      <dgm:t>
        <a:bodyPr/>
        <a:lstStyle/>
        <a:p>
          <a:endParaRPr lang="en-US" sz="2800">
            <a:latin typeface="+mn-lt"/>
          </a:endParaRPr>
        </a:p>
      </dgm:t>
    </dgm:pt>
    <dgm:pt modelId="{717A6499-756C-4F38-9D35-01673A72CB5F}" type="sibTrans" cxnId="{DD34F76A-209C-40FB-B331-BF54EFB67EC0}">
      <dgm:prSet/>
      <dgm:spPr/>
      <dgm:t>
        <a:bodyPr/>
        <a:lstStyle/>
        <a:p>
          <a:endParaRPr lang="en-US" sz="2800">
            <a:latin typeface="+mn-lt"/>
          </a:endParaRPr>
        </a:p>
      </dgm:t>
    </dgm:pt>
    <dgm:pt modelId="{1EA45E9F-AB18-4780-94C0-F73E5E2324BF}">
      <dgm:prSet custT="1"/>
      <dgm:spPr/>
      <dgm:t>
        <a:bodyPr/>
        <a:lstStyle/>
        <a:p>
          <a:r>
            <a:rPr lang="en-GB" sz="2000" dirty="0">
              <a:latin typeface="+mn-lt"/>
            </a:rPr>
            <a:t>Carpet wear</a:t>
          </a:r>
          <a:endParaRPr lang="en-US" sz="2000" dirty="0">
            <a:latin typeface="+mn-lt"/>
          </a:endParaRPr>
        </a:p>
      </dgm:t>
    </dgm:pt>
    <dgm:pt modelId="{9EEAC67C-8169-426C-BC11-35B01D4D4746}" type="parTrans" cxnId="{A87925B0-7A75-4333-B070-CF6A40E8D6BD}">
      <dgm:prSet/>
      <dgm:spPr/>
      <dgm:t>
        <a:bodyPr/>
        <a:lstStyle/>
        <a:p>
          <a:endParaRPr lang="en-US" sz="2800">
            <a:latin typeface="+mn-lt"/>
          </a:endParaRPr>
        </a:p>
      </dgm:t>
    </dgm:pt>
    <dgm:pt modelId="{A2C24916-E315-47D6-96C2-E92B5AC39A6A}" type="sibTrans" cxnId="{A87925B0-7A75-4333-B070-CF6A40E8D6BD}">
      <dgm:prSet/>
      <dgm:spPr/>
      <dgm:t>
        <a:bodyPr/>
        <a:lstStyle/>
        <a:p>
          <a:endParaRPr lang="en-US" sz="2800">
            <a:latin typeface="+mn-lt"/>
          </a:endParaRPr>
        </a:p>
      </dgm:t>
    </dgm:pt>
    <dgm:pt modelId="{9D175027-A265-4F9A-B745-CB0C2755AFFD}">
      <dgm:prSet custT="1"/>
      <dgm:spPr/>
      <dgm:t>
        <a:bodyPr/>
        <a:lstStyle/>
        <a:p>
          <a:r>
            <a:rPr lang="en-GB" sz="2000">
              <a:latin typeface="+mn-lt"/>
            </a:rPr>
            <a:t>Bin-use</a:t>
          </a:r>
          <a:endParaRPr lang="en-US" sz="2000">
            <a:latin typeface="+mn-lt"/>
          </a:endParaRPr>
        </a:p>
      </dgm:t>
    </dgm:pt>
    <dgm:pt modelId="{BB5B880E-C3AD-426D-8DD9-FC0635536A50}" type="parTrans" cxnId="{3E5CDB3C-B0B0-4FA5-A096-AC3F4BD425E7}">
      <dgm:prSet/>
      <dgm:spPr/>
      <dgm:t>
        <a:bodyPr/>
        <a:lstStyle/>
        <a:p>
          <a:endParaRPr lang="en-US" sz="2800">
            <a:latin typeface="+mn-lt"/>
          </a:endParaRPr>
        </a:p>
      </dgm:t>
    </dgm:pt>
    <dgm:pt modelId="{229FEE3B-7E6A-4D64-BE82-4718D84F8944}" type="sibTrans" cxnId="{3E5CDB3C-B0B0-4FA5-A096-AC3F4BD425E7}">
      <dgm:prSet/>
      <dgm:spPr/>
      <dgm:t>
        <a:bodyPr/>
        <a:lstStyle/>
        <a:p>
          <a:endParaRPr lang="en-US" sz="2800">
            <a:latin typeface="+mn-lt"/>
          </a:endParaRPr>
        </a:p>
      </dgm:t>
    </dgm:pt>
    <dgm:pt modelId="{D6FDE933-8FA1-40C6-9B36-047932E1FB92}">
      <dgm:prSet custT="1"/>
      <dgm:spPr/>
      <dgm:t>
        <a:bodyPr/>
        <a:lstStyle/>
        <a:p>
          <a:r>
            <a:rPr lang="en-GB" sz="2000" dirty="0">
              <a:latin typeface="+mn-lt"/>
            </a:rPr>
            <a:t>Glass cleaning</a:t>
          </a:r>
          <a:endParaRPr lang="en-US" sz="2000" dirty="0">
            <a:latin typeface="+mn-lt"/>
          </a:endParaRPr>
        </a:p>
      </dgm:t>
    </dgm:pt>
    <dgm:pt modelId="{C32AD512-10FA-4FD9-A343-3077EBA5A4A9}" type="parTrans" cxnId="{1A8850AB-8E48-489D-99A5-33E586AE517B}">
      <dgm:prSet/>
      <dgm:spPr/>
      <dgm:t>
        <a:bodyPr/>
        <a:lstStyle/>
        <a:p>
          <a:endParaRPr lang="en-US" sz="2800">
            <a:latin typeface="+mn-lt"/>
          </a:endParaRPr>
        </a:p>
      </dgm:t>
    </dgm:pt>
    <dgm:pt modelId="{86B4611C-341F-4F28-B2E4-712ED19EF404}" type="sibTrans" cxnId="{1A8850AB-8E48-489D-99A5-33E586AE517B}">
      <dgm:prSet/>
      <dgm:spPr/>
      <dgm:t>
        <a:bodyPr/>
        <a:lstStyle/>
        <a:p>
          <a:endParaRPr lang="en-US" sz="2800">
            <a:latin typeface="+mn-lt"/>
          </a:endParaRPr>
        </a:p>
      </dgm:t>
    </dgm:pt>
    <dgm:pt modelId="{1ED6E6D3-99A9-4673-98F1-4713BC0BCD0E}">
      <dgm:prSet custT="1"/>
      <dgm:spPr/>
      <dgm:t>
        <a:bodyPr/>
        <a:lstStyle/>
        <a:p>
          <a:r>
            <a:rPr lang="en-GB" sz="2000" dirty="0">
              <a:latin typeface="+mn-lt"/>
            </a:rPr>
            <a:t>Freebies</a:t>
          </a:r>
          <a:endParaRPr lang="en-US" sz="2000" dirty="0">
            <a:latin typeface="+mn-lt"/>
          </a:endParaRPr>
        </a:p>
      </dgm:t>
    </dgm:pt>
    <dgm:pt modelId="{D3451386-D663-4DE4-98E9-B43DC2AE8222}" type="parTrans" cxnId="{76CB89EC-29DD-47C9-9498-9FE7F08650BD}">
      <dgm:prSet/>
      <dgm:spPr/>
      <dgm:t>
        <a:bodyPr/>
        <a:lstStyle/>
        <a:p>
          <a:endParaRPr lang="en-US" sz="2800">
            <a:latin typeface="+mn-lt"/>
          </a:endParaRPr>
        </a:p>
      </dgm:t>
    </dgm:pt>
    <dgm:pt modelId="{7FEA0D11-070D-4199-ABAA-8FD61BF5C817}" type="sibTrans" cxnId="{76CB89EC-29DD-47C9-9498-9FE7F08650BD}">
      <dgm:prSet/>
      <dgm:spPr/>
      <dgm:t>
        <a:bodyPr/>
        <a:lstStyle/>
        <a:p>
          <a:endParaRPr lang="en-US" sz="2800">
            <a:latin typeface="+mn-lt"/>
          </a:endParaRPr>
        </a:p>
      </dgm:t>
    </dgm:pt>
    <dgm:pt modelId="{1A179B57-4CA4-42D5-BE43-44347F01B43F}">
      <dgm:prSet custT="1"/>
      <dgm:spPr/>
      <dgm:t>
        <a:bodyPr/>
        <a:lstStyle/>
        <a:p>
          <a:r>
            <a:rPr lang="en-US" sz="2000" dirty="0">
              <a:latin typeface="+mn-lt"/>
            </a:rPr>
            <a:t>Discussion Questions</a:t>
          </a:r>
        </a:p>
      </dgm:t>
    </dgm:pt>
    <dgm:pt modelId="{3E0FC867-2DB4-4CD7-A58B-731E9BEC3FCA}" type="parTrans" cxnId="{EDCAAAA2-8C8A-47A1-9CF3-37EB49332C6A}">
      <dgm:prSet/>
      <dgm:spPr/>
      <dgm:t>
        <a:bodyPr/>
        <a:lstStyle/>
        <a:p>
          <a:endParaRPr lang="en-GB" sz="2800">
            <a:latin typeface="+mn-lt"/>
          </a:endParaRPr>
        </a:p>
      </dgm:t>
    </dgm:pt>
    <dgm:pt modelId="{43EDCE7D-F3F5-4A5A-8995-7F12C9BD499B}" type="sibTrans" cxnId="{EDCAAAA2-8C8A-47A1-9CF3-37EB49332C6A}">
      <dgm:prSet/>
      <dgm:spPr/>
      <dgm:t>
        <a:bodyPr/>
        <a:lstStyle/>
        <a:p>
          <a:endParaRPr lang="en-GB" sz="2800">
            <a:latin typeface="+mn-lt"/>
          </a:endParaRPr>
        </a:p>
      </dgm:t>
    </dgm:pt>
    <dgm:pt modelId="{705B3103-4C1A-418C-8207-CAE724DD0870}">
      <dgm:prSet custT="1"/>
      <dgm:spPr/>
      <dgm:t>
        <a:bodyPr/>
        <a:lstStyle/>
        <a:p>
          <a:r>
            <a:rPr lang="en-US" sz="2000" dirty="0">
              <a:latin typeface="+mn-lt"/>
            </a:rPr>
            <a:t>Audience groups</a:t>
          </a:r>
        </a:p>
      </dgm:t>
    </dgm:pt>
    <dgm:pt modelId="{869ACF0A-E634-4CD3-936A-8D3F0C7E33AB}" type="parTrans" cxnId="{FDFE7475-7895-4AF9-9635-930521BC88A5}">
      <dgm:prSet/>
      <dgm:spPr/>
      <dgm:t>
        <a:bodyPr/>
        <a:lstStyle/>
        <a:p>
          <a:endParaRPr lang="en-GB" sz="2800">
            <a:latin typeface="+mn-lt"/>
          </a:endParaRPr>
        </a:p>
      </dgm:t>
    </dgm:pt>
    <dgm:pt modelId="{6BD4657C-71BA-4BDC-972B-61D2661E938B}" type="sibTrans" cxnId="{FDFE7475-7895-4AF9-9635-930521BC88A5}">
      <dgm:prSet/>
      <dgm:spPr/>
      <dgm:t>
        <a:bodyPr/>
        <a:lstStyle/>
        <a:p>
          <a:endParaRPr lang="en-GB" sz="2800">
            <a:latin typeface="+mn-lt"/>
          </a:endParaRPr>
        </a:p>
      </dgm:t>
    </dgm:pt>
    <dgm:pt modelId="{0DB48459-EA49-4A2D-9584-CAEB73C4DBBB}">
      <dgm:prSet custT="1"/>
      <dgm:spPr/>
      <dgm:t>
        <a:bodyPr/>
        <a:lstStyle/>
        <a:p>
          <a:r>
            <a:rPr lang="en-US" sz="2000" dirty="0">
              <a:latin typeface="+mn-lt"/>
            </a:rPr>
            <a:t>Potential audiences</a:t>
          </a:r>
        </a:p>
      </dgm:t>
    </dgm:pt>
    <dgm:pt modelId="{EDB96886-DD84-44EA-B455-316BD90B7E2E}" type="parTrans" cxnId="{BD32A8EA-A04C-48DF-9EF5-0CD42A68DBC8}">
      <dgm:prSet/>
      <dgm:spPr/>
      <dgm:t>
        <a:bodyPr/>
        <a:lstStyle/>
        <a:p>
          <a:endParaRPr lang="en-GB" sz="2800">
            <a:latin typeface="+mn-lt"/>
          </a:endParaRPr>
        </a:p>
      </dgm:t>
    </dgm:pt>
    <dgm:pt modelId="{AE5A652F-4F42-4E96-B32D-F6A5688A4B19}" type="sibTrans" cxnId="{BD32A8EA-A04C-48DF-9EF5-0CD42A68DBC8}">
      <dgm:prSet/>
      <dgm:spPr/>
      <dgm:t>
        <a:bodyPr/>
        <a:lstStyle/>
        <a:p>
          <a:endParaRPr lang="en-GB" sz="2800">
            <a:latin typeface="+mn-lt"/>
          </a:endParaRPr>
        </a:p>
      </dgm:t>
    </dgm:pt>
    <dgm:pt modelId="{8862D6BD-3838-4F85-9BA0-4D90A6977141}">
      <dgm:prSet custT="1"/>
      <dgm:spPr/>
      <dgm:t>
        <a:bodyPr/>
        <a:lstStyle/>
        <a:p>
          <a:r>
            <a:rPr lang="en-US" sz="2000" dirty="0">
              <a:latin typeface="+mn-lt"/>
            </a:rPr>
            <a:t>Self-reporting</a:t>
          </a:r>
        </a:p>
      </dgm:t>
    </dgm:pt>
    <dgm:pt modelId="{3FB65ABC-9E26-4BD1-9F73-2B421C5EF105}" type="parTrans" cxnId="{534596D0-2029-4758-91AC-864419E58ABB}">
      <dgm:prSet/>
      <dgm:spPr/>
      <dgm:t>
        <a:bodyPr/>
        <a:lstStyle/>
        <a:p>
          <a:endParaRPr lang="en-GB" sz="2800">
            <a:latin typeface="+mn-lt"/>
          </a:endParaRPr>
        </a:p>
      </dgm:t>
    </dgm:pt>
    <dgm:pt modelId="{95DB7D92-4BB9-44B0-9C4B-7E7036FAFE54}" type="sibTrans" cxnId="{534596D0-2029-4758-91AC-864419E58ABB}">
      <dgm:prSet/>
      <dgm:spPr/>
      <dgm:t>
        <a:bodyPr/>
        <a:lstStyle/>
        <a:p>
          <a:endParaRPr lang="en-GB" sz="2800">
            <a:latin typeface="+mn-lt"/>
          </a:endParaRPr>
        </a:p>
      </dgm:t>
    </dgm:pt>
    <dgm:pt modelId="{75037990-4EAB-4A4C-84FE-7629FB22B925}">
      <dgm:prSet custT="1"/>
      <dgm:spPr/>
      <dgm:t>
        <a:bodyPr/>
        <a:lstStyle/>
        <a:p>
          <a:r>
            <a:rPr lang="en-US" sz="2000" dirty="0">
              <a:latin typeface="+mn-lt"/>
            </a:rPr>
            <a:t>Mix of open and closed questions </a:t>
          </a:r>
        </a:p>
      </dgm:t>
    </dgm:pt>
    <dgm:pt modelId="{B42CE7B2-E48D-49E2-AA11-BE877717EFD7}" type="parTrans" cxnId="{0502B0EE-BC81-4C1E-8649-18DB6515ED43}">
      <dgm:prSet/>
      <dgm:spPr/>
      <dgm:t>
        <a:bodyPr/>
        <a:lstStyle/>
        <a:p>
          <a:endParaRPr lang="en-GB" sz="2400">
            <a:latin typeface="+mn-lt"/>
          </a:endParaRPr>
        </a:p>
      </dgm:t>
    </dgm:pt>
    <dgm:pt modelId="{31C37A16-E814-42B1-8734-067064ED53ED}" type="sibTrans" cxnId="{0502B0EE-BC81-4C1E-8649-18DB6515ED43}">
      <dgm:prSet/>
      <dgm:spPr/>
      <dgm:t>
        <a:bodyPr/>
        <a:lstStyle/>
        <a:p>
          <a:endParaRPr lang="en-GB" sz="2400">
            <a:latin typeface="+mn-lt"/>
          </a:endParaRPr>
        </a:p>
      </dgm:t>
    </dgm:pt>
    <dgm:pt modelId="{98129F95-C43C-4E7B-9614-56DBA3D86D91}">
      <dgm:prSet custT="1"/>
      <dgm:spPr/>
      <dgm:t>
        <a:bodyPr/>
        <a:lstStyle/>
        <a:p>
          <a:r>
            <a:rPr lang="en-US" sz="2000" dirty="0">
              <a:latin typeface="+mn-lt"/>
            </a:rPr>
            <a:t>Open questions tailored to an activity and/or respondent</a:t>
          </a:r>
        </a:p>
      </dgm:t>
    </dgm:pt>
    <dgm:pt modelId="{77A429E4-C3E2-4230-AF11-5BCEE3257AF9}" type="parTrans" cxnId="{73554A58-C246-48DF-8B0B-4377A48176F9}">
      <dgm:prSet/>
      <dgm:spPr/>
      <dgm:t>
        <a:bodyPr/>
        <a:lstStyle/>
        <a:p>
          <a:endParaRPr lang="en-GB" sz="2400">
            <a:latin typeface="+mn-lt"/>
          </a:endParaRPr>
        </a:p>
      </dgm:t>
    </dgm:pt>
    <dgm:pt modelId="{42AE0C9C-6920-4608-B8AF-496C69E432B3}" type="sibTrans" cxnId="{73554A58-C246-48DF-8B0B-4377A48176F9}">
      <dgm:prSet/>
      <dgm:spPr/>
      <dgm:t>
        <a:bodyPr/>
        <a:lstStyle/>
        <a:p>
          <a:endParaRPr lang="en-GB" sz="2400">
            <a:latin typeface="+mn-lt"/>
          </a:endParaRPr>
        </a:p>
      </dgm:t>
    </dgm:pt>
    <dgm:pt modelId="{FD593022-DA39-4BC9-9467-6DA999DE533C}">
      <dgm:prSet custT="1"/>
      <dgm:spPr/>
      <dgm:t>
        <a:bodyPr/>
        <a:lstStyle/>
        <a:p>
          <a:r>
            <a:rPr lang="en-US" sz="2000" dirty="0">
              <a:latin typeface="+mn-lt"/>
            </a:rPr>
            <a:t>One or two specific questions </a:t>
          </a:r>
        </a:p>
      </dgm:t>
    </dgm:pt>
    <dgm:pt modelId="{3C52A2A9-EDB9-4647-A369-0899CDEB4673}" type="parTrans" cxnId="{B6DA9382-E271-4E32-AB7A-4F1EFEDE95CC}">
      <dgm:prSet/>
      <dgm:spPr/>
      <dgm:t>
        <a:bodyPr/>
        <a:lstStyle/>
        <a:p>
          <a:endParaRPr lang="en-GB" sz="2400">
            <a:latin typeface="+mn-lt"/>
          </a:endParaRPr>
        </a:p>
      </dgm:t>
    </dgm:pt>
    <dgm:pt modelId="{17C14C72-9E7F-4711-9664-128D42824475}" type="sibTrans" cxnId="{B6DA9382-E271-4E32-AB7A-4F1EFEDE95CC}">
      <dgm:prSet/>
      <dgm:spPr/>
      <dgm:t>
        <a:bodyPr/>
        <a:lstStyle/>
        <a:p>
          <a:endParaRPr lang="en-GB" sz="2400">
            <a:latin typeface="+mn-lt"/>
          </a:endParaRPr>
        </a:p>
      </dgm:t>
    </dgm:pt>
    <dgm:pt modelId="{AAC7ADCB-78C4-4D59-B5C4-E0CA2AC104CC}">
      <dgm:prSet custT="1"/>
      <dgm:spPr/>
      <dgm:t>
        <a:bodyPr/>
        <a:lstStyle/>
        <a:p>
          <a:r>
            <a:rPr lang="en-US" sz="2000" dirty="0">
              <a:latin typeface="+mn-lt"/>
            </a:rPr>
            <a:t>Experience of spaces</a:t>
          </a:r>
        </a:p>
      </dgm:t>
    </dgm:pt>
    <dgm:pt modelId="{DE9F13EC-41EA-4C99-BAA4-3E825C20A031}" type="parTrans" cxnId="{B3FBB704-E912-467F-A327-EC9337CD3689}">
      <dgm:prSet/>
      <dgm:spPr/>
      <dgm:t>
        <a:bodyPr/>
        <a:lstStyle/>
        <a:p>
          <a:endParaRPr lang="en-GB" sz="2400"/>
        </a:p>
      </dgm:t>
    </dgm:pt>
    <dgm:pt modelId="{AD70A5F7-0C6A-4F45-AE33-875DB6EFE895}" type="sibTrans" cxnId="{B3FBB704-E912-467F-A327-EC9337CD3689}">
      <dgm:prSet/>
      <dgm:spPr/>
      <dgm:t>
        <a:bodyPr/>
        <a:lstStyle/>
        <a:p>
          <a:endParaRPr lang="en-GB" sz="2400"/>
        </a:p>
      </dgm:t>
    </dgm:pt>
    <dgm:pt modelId="{376C3F76-205A-452C-BAF5-F74017812C6D}">
      <dgm:prSet custT="1"/>
      <dgm:spPr/>
      <dgm:t>
        <a:bodyPr/>
        <a:lstStyle/>
        <a:p>
          <a:r>
            <a:rPr lang="en-US" sz="2000" dirty="0">
              <a:latin typeface="+mn-lt"/>
            </a:rPr>
            <a:t>Attendance tracking </a:t>
          </a:r>
        </a:p>
      </dgm:t>
    </dgm:pt>
    <dgm:pt modelId="{BCD43E35-6632-4B6F-A438-16F69168275A}" type="parTrans" cxnId="{05CAFEB6-0AB9-4DDA-9161-A0BCAA7D077B}">
      <dgm:prSet/>
      <dgm:spPr/>
      <dgm:t>
        <a:bodyPr/>
        <a:lstStyle/>
        <a:p>
          <a:endParaRPr lang="en-GB"/>
        </a:p>
      </dgm:t>
    </dgm:pt>
    <dgm:pt modelId="{99D72770-B6B2-4E7D-BA73-1D6AD26E242A}" type="sibTrans" cxnId="{05CAFEB6-0AB9-4DDA-9161-A0BCAA7D077B}">
      <dgm:prSet/>
      <dgm:spPr/>
      <dgm:t>
        <a:bodyPr/>
        <a:lstStyle/>
        <a:p>
          <a:endParaRPr lang="en-GB"/>
        </a:p>
      </dgm:t>
    </dgm:pt>
    <dgm:pt modelId="{91ECF3B0-0556-464F-AEB1-0E7970AFBB33}" type="pres">
      <dgm:prSet presAssocID="{F6AE6268-0AFD-43DE-91E7-3084FDDD5A7A}" presName="Name0" presStyleCnt="0">
        <dgm:presLayoutVars>
          <dgm:dir/>
          <dgm:animLvl val="lvl"/>
          <dgm:resizeHandles val="exact"/>
        </dgm:presLayoutVars>
      </dgm:prSet>
      <dgm:spPr/>
    </dgm:pt>
    <dgm:pt modelId="{F338C91C-B9DF-4775-98F2-74DAFDC1FC1D}" type="pres">
      <dgm:prSet presAssocID="{D27CC262-576A-49C3-9D9F-6F5745FE4448}" presName="composite" presStyleCnt="0"/>
      <dgm:spPr/>
    </dgm:pt>
    <dgm:pt modelId="{185B4D12-95F9-4C06-9A65-4A86105612F6}" type="pres">
      <dgm:prSet presAssocID="{D27CC262-576A-49C3-9D9F-6F5745FE4448}" presName="parTx" presStyleLbl="alignNode1" presStyleIdx="0" presStyleCnt="6">
        <dgm:presLayoutVars>
          <dgm:chMax val="0"/>
          <dgm:chPref val="0"/>
          <dgm:bulletEnabled val="1"/>
        </dgm:presLayoutVars>
      </dgm:prSet>
      <dgm:spPr/>
    </dgm:pt>
    <dgm:pt modelId="{A2D45DD1-CFCC-452C-B94A-DDF3F564605E}" type="pres">
      <dgm:prSet presAssocID="{D27CC262-576A-49C3-9D9F-6F5745FE4448}" presName="desTx" presStyleLbl="alignAccFollowNode1" presStyleIdx="0" presStyleCnt="6">
        <dgm:presLayoutVars>
          <dgm:bulletEnabled val="1"/>
        </dgm:presLayoutVars>
      </dgm:prSet>
      <dgm:spPr/>
    </dgm:pt>
    <dgm:pt modelId="{5BC570FE-69A0-457A-A4AC-30E8CC7AB173}" type="pres">
      <dgm:prSet presAssocID="{B984E5BA-2842-4A20-A513-E4C51F63F264}" presName="space" presStyleCnt="0"/>
      <dgm:spPr/>
    </dgm:pt>
    <dgm:pt modelId="{1F085FE0-1EDE-4386-B2FA-10CEAA68F924}" type="pres">
      <dgm:prSet presAssocID="{A298EAD7-BA23-4014-AA07-AA945FB82A30}" presName="composite" presStyleCnt="0"/>
      <dgm:spPr/>
    </dgm:pt>
    <dgm:pt modelId="{55C975E0-6BF5-426F-9467-645391FFF4B6}" type="pres">
      <dgm:prSet presAssocID="{A298EAD7-BA23-4014-AA07-AA945FB82A30}" presName="parTx" presStyleLbl="alignNode1" presStyleIdx="1" presStyleCnt="6">
        <dgm:presLayoutVars>
          <dgm:chMax val="0"/>
          <dgm:chPref val="0"/>
          <dgm:bulletEnabled val="1"/>
        </dgm:presLayoutVars>
      </dgm:prSet>
      <dgm:spPr/>
    </dgm:pt>
    <dgm:pt modelId="{9719FE50-D482-4171-9758-2A041FBD69E3}" type="pres">
      <dgm:prSet presAssocID="{A298EAD7-BA23-4014-AA07-AA945FB82A30}" presName="desTx" presStyleLbl="alignAccFollowNode1" presStyleIdx="1" presStyleCnt="6">
        <dgm:presLayoutVars>
          <dgm:bulletEnabled val="1"/>
        </dgm:presLayoutVars>
      </dgm:prSet>
      <dgm:spPr/>
    </dgm:pt>
    <dgm:pt modelId="{0302A2F8-043F-4B2E-96D0-0E114325FC48}" type="pres">
      <dgm:prSet presAssocID="{658BCE60-8205-45E4-95FF-14EB0CD47356}" presName="space" presStyleCnt="0"/>
      <dgm:spPr/>
    </dgm:pt>
    <dgm:pt modelId="{80B69ABD-6B39-4D74-8512-E855F535142F}" type="pres">
      <dgm:prSet presAssocID="{46CCC388-2440-4900-8301-985630BFDC49}" presName="composite" presStyleCnt="0"/>
      <dgm:spPr/>
    </dgm:pt>
    <dgm:pt modelId="{D5B44458-C2B9-4234-95CB-EDF59C14BA4B}" type="pres">
      <dgm:prSet presAssocID="{46CCC388-2440-4900-8301-985630BFDC49}" presName="parTx" presStyleLbl="alignNode1" presStyleIdx="2" presStyleCnt="6">
        <dgm:presLayoutVars>
          <dgm:chMax val="0"/>
          <dgm:chPref val="0"/>
          <dgm:bulletEnabled val="1"/>
        </dgm:presLayoutVars>
      </dgm:prSet>
      <dgm:spPr/>
    </dgm:pt>
    <dgm:pt modelId="{C544A878-6BED-4883-ACA4-D94C25CDFEC5}" type="pres">
      <dgm:prSet presAssocID="{46CCC388-2440-4900-8301-985630BFDC49}" presName="desTx" presStyleLbl="alignAccFollowNode1" presStyleIdx="2" presStyleCnt="6">
        <dgm:presLayoutVars>
          <dgm:bulletEnabled val="1"/>
        </dgm:presLayoutVars>
      </dgm:prSet>
      <dgm:spPr/>
    </dgm:pt>
    <dgm:pt modelId="{F79438D7-9042-4E9B-80F9-271FD6CDE44E}" type="pres">
      <dgm:prSet presAssocID="{C7F78456-890F-4FC0-86BF-3392480B8E5B}" presName="space" presStyleCnt="0"/>
      <dgm:spPr/>
    </dgm:pt>
    <dgm:pt modelId="{526008B5-76BE-47EF-A9C6-B4A011BBC208}" type="pres">
      <dgm:prSet presAssocID="{E732F922-BB28-449C-835D-2ECF683581B2}" presName="composite" presStyleCnt="0"/>
      <dgm:spPr/>
    </dgm:pt>
    <dgm:pt modelId="{65E75D95-DB87-46E4-AB94-3A307D975A2D}" type="pres">
      <dgm:prSet presAssocID="{E732F922-BB28-449C-835D-2ECF683581B2}" presName="parTx" presStyleLbl="alignNode1" presStyleIdx="3" presStyleCnt="6">
        <dgm:presLayoutVars>
          <dgm:chMax val="0"/>
          <dgm:chPref val="0"/>
          <dgm:bulletEnabled val="1"/>
        </dgm:presLayoutVars>
      </dgm:prSet>
      <dgm:spPr/>
    </dgm:pt>
    <dgm:pt modelId="{9139E0BB-16B1-4B5F-928F-0C203395D3BF}" type="pres">
      <dgm:prSet presAssocID="{E732F922-BB28-449C-835D-2ECF683581B2}" presName="desTx" presStyleLbl="alignAccFollowNode1" presStyleIdx="3" presStyleCnt="6">
        <dgm:presLayoutVars>
          <dgm:bulletEnabled val="1"/>
        </dgm:presLayoutVars>
      </dgm:prSet>
      <dgm:spPr/>
    </dgm:pt>
    <dgm:pt modelId="{E6987F76-65E3-481E-90D6-5ABC25062490}" type="pres">
      <dgm:prSet presAssocID="{650C53AF-82DE-4760-8155-17CB16CA27D2}" presName="space" presStyleCnt="0"/>
      <dgm:spPr/>
    </dgm:pt>
    <dgm:pt modelId="{313C51D9-4B2D-46D6-BF43-5311B848DEAE}" type="pres">
      <dgm:prSet presAssocID="{A08D5BDE-0E53-40F8-81C0-32CDE3D6B067}" presName="composite" presStyleCnt="0"/>
      <dgm:spPr/>
    </dgm:pt>
    <dgm:pt modelId="{AB7229FB-E1F5-4AFC-A561-D6FB86726B6A}" type="pres">
      <dgm:prSet presAssocID="{A08D5BDE-0E53-40F8-81C0-32CDE3D6B067}" presName="parTx" presStyleLbl="alignNode1" presStyleIdx="4" presStyleCnt="6">
        <dgm:presLayoutVars>
          <dgm:chMax val="0"/>
          <dgm:chPref val="0"/>
          <dgm:bulletEnabled val="1"/>
        </dgm:presLayoutVars>
      </dgm:prSet>
      <dgm:spPr/>
    </dgm:pt>
    <dgm:pt modelId="{9491ECB0-C2BE-473E-899B-E5976F7F15BE}" type="pres">
      <dgm:prSet presAssocID="{A08D5BDE-0E53-40F8-81C0-32CDE3D6B067}" presName="desTx" presStyleLbl="alignAccFollowNode1" presStyleIdx="4" presStyleCnt="6">
        <dgm:presLayoutVars>
          <dgm:bulletEnabled val="1"/>
        </dgm:presLayoutVars>
      </dgm:prSet>
      <dgm:spPr/>
    </dgm:pt>
    <dgm:pt modelId="{24193B49-E456-4D42-A91A-3E1E915DAB69}" type="pres">
      <dgm:prSet presAssocID="{C85A46EC-70FB-4022-A857-00EE920DC348}" presName="space" presStyleCnt="0"/>
      <dgm:spPr/>
    </dgm:pt>
    <dgm:pt modelId="{0ED9F9E8-7089-4E92-894C-E2EE1ACDFF63}" type="pres">
      <dgm:prSet presAssocID="{F4031125-0B58-4802-BDE5-F8EFD1E72FBE}" presName="composite" presStyleCnt="0"/>
      <dgm:spPr/>
    </dgm:pt>
    <dgm:pt modelId="{F3DE4EB2-3750-40C8-822B-42DA1561336F}" type="pres">
      <dgm:prSet presAssocID="{F4031125-0B58-4802-BDE5-F8EFD1E72FBE}" presName="parTx" presStyleLbl="alignNode1" presStyleIdx="5" presStyleCnt="6">
        <dgm:presLayoutVars>
          <dgm:chMax val="0"/>
          <dgm:chPref val="0"/>
          <dgm:bulletEnabled val="1"/>
        </dgm:presLayoutVars>
      </dgm:prSet>
      <dgm:spPr/>
    </dgm:pt>
    <dgm:pt modelId="{2D78EDDF-1C12-4BC8-ACD3-6096FA159788}" type="pres">
      <dgm:prSet presAssocID="{F4031125-0B58-4802-BDE5-F8EFD1E72FBE}" presName="desTx" presStyleLbl="alignAccFollowNode1" presStyleIdx="5" presStyleCnt="6">
        <dgm:presLayoutVars>
          <dgm:bulletEnabled val="1"/>
        </dgm:presLayoutVars>
      </dgm:prSet>
      <dgm:spPr/>
    </dgm:pt>
  </dgm:ptLst>
  <dgm:cxnLst>
    <dgm:cxn modelId="{113BE803-D3B2-478B-933C-D8F29C4F793F}" type="presOf" srcId="{FD593022-DA39-4BC9-9467-6DA999DE533C}" destId="{9139E0BB-16B1-4B5F-928F-0C203395D3BF}" srcOrd="0" destOrd="3" presId="urn:microsoft.com/office/officeart/2005/8/layout/hList1"/>
    <dgm:cxn modelId="{B3FBB704-E912-467F-A327-EC9337CD3689}" srcId="{A08D5BDE-0E53-40F8-81C0-32CDE3D6B067}" destId="{AAC7ADCB-78C4-4D59-B5C4-E0CA2AC104CC}" srcOrd="2" destOrd="0" parTransId="{DE9F13EC-41EA-4C99-BAA4-3E825C20A031}" sibTransId="{AD70A5F7-0C6A-4F45-AE33-875DB6EFE895}"/>
    <dgm:cxn modelId="{E58FA60A-81FC-457E-ABCE-1E12537BB00F}" type="presOf" srcId="{EC7E4808-05B8-4896-8A1D-D6DD416AFDC8}" destId="{9139E0BB-16B1-4B5F-928F-0C203395D3BF}" srcOrd="0" destOrd="0" presId="urn:microsoft.com/office/officeart/2005/8/layout/hList1"/>
    <dgm:cxn modelId="{F652D60A-CE18-4C9F-AF49-634981F1E5B2}" type="presOf" srcId="{E732F922-BB28-449C-835D-2ECF683581B2}" destId="{65E75D95-DB87-46E4-AB94-3A307D975A2D}" srcOrd="0" destOrd="0" presId="urn:microsoft.com/office/officeart/2005/8/layout/hList1"/>
    <dgm:cxn modelId="{9B3D661C-666D-4FD4-BE4E-2FF2558ECA1F}" type="presOf" srcId="{1ED6E6D3-99A9-4673-98F1-4713BC0BCD0E}" destId="{2D78EDDF-1C12-4BC8-ACD3-6096FA159788}" srcOrd="0" destOrd="4" presId="urn:microsoft.com/office/officeart/2005/8/layout/hList1"/>
    <dgm:cxn modelId="{5D438521-FA10-40E6-B5F4-679E7F07B1C8}" type="presOf" srcId="{7226C92F-6EDF-4A49-BBBF-0820EB98F313}" destId="{9719FE50-D482-4171-9758-2A041FBD69E3}" srcOrd="0" destOrd="0" presId="urn:microsoft.com/office/officeart/2005/8/layout/hList1"/>
    <dgm:cxn modelId="{4741DB2A-BFC2-4A11-8117-6C438859845E}" type="presOf" srcId="{1EA45E9F-AB18-4780-94C0-F73E5E2324BF}" destId="{2D78EDDF-1C12-4BC8-ACD3-6096FA159788}" srcOrd="0" destOrd="1" presId="urn:microsoft.com/office/officeart/2005/8/layout/hList1"/>
    <dgm:cxn modelId="{A1EE6E2C-5D19-4D02-A754-8995091A5833}" srcId="{F6AE6268-0AFD-43DE-91E7-3084FDDD5A7A}" destId="{E732F922-BB28-449C-835D-2ECF683581B2}" srcOrd="3" destOrd="0" parTransId="{2C23AD51-D0FF-448A-8350-F8F2C5B05445}" sibTransId="{650C53AF-82DE-4760-8155-17CB16CA27D2}"/>
    <dgm:cxn modelId="{8E13AE36-EAF3-449C-92D9-BE65F48B675F}" srcId="{F6AE6268-0AFD-43DE-91E7-3084FDDD5A7A}" destId="{F4031125-0B58-4802-BDE5-F8EFD1E72FBE}" srcOrd="5" destOrd="0" parTransId="{E94375FB-552E-4641-A53F-ED9DCE3C550A}" sibTransId="{CE52EA57-B82F-47CA-A4E8-0941E7540B8B}"/>
    <dgm:cxn modelId="{1780B937-4A3C-452C-A223-CC4E3ECDF613}" type="presOf" srcId="{6E82B0D4-94F8-473E-8192-12E26FB687C2}" destId="{9719FE50-D482-4171-9758-2A041FBD69E3}" srcOrd="0" destOrd="1" presId="urn:microsoft.com/office/officeart/2005/8/layout/hList1"/>
    <dgm:cxn modelId="{2E4EEC3A-890B-4968-9626-DA553E0E799C}" srcId="{D27CC262-576A-49C3-9D9F-6F5745FE4448}" destId="{D35FB404-F8C4-4007-B6B9-685605D519A0}" srcOrd="0" destOrd="0" parTransId="{BC40D6CC-D0CC-4C3D-B30D-A445E91A7BD2}" sibTransId="{E6FC88BE-C4BE-41DC-9D6B-3F1D8180EF49}"/>
    <dgm:cxn modelId="{3E5CDB3C-B0B0-4FA5-A096-AC3F4BD425E7}" srcId="{F4031125-0B58-4802-BDE5-F8EFD1E72FBE}" destId="{9D175027-A265-4F9A-B745-CB0C2755AFFD}" srcOrd="2" destOrd="0" parTransId="{BB5B880E-C3AD-426D-8DD9-FC0635536A50}" sibTransId="{229FEE3B-7E6A-4D64-BE82-4718D84F8944}"/>
    <dgm:cxn modelId="{40899F40-9A0A-4682-A0E0-8DC7086FCA03}" type="presOf" srcId="{1A179B57-4CA4-42D5-BE43-44347F01B43F}" destId="{C544A878-6BED-4883-ACA4-D94C25CDFEC5}" srcOrd="0" destOrd="0" presId="urn:microsoft.com/office/officeart/2005/8/layout/hList1"/>
    <dgm:cxn modelId="{0E37C640-FE72-428F-A767-3DFF6C2A4A92}" type="presOf" srcId="{9D175027-A265-4F9A-B745-CB0C2755AFFD}" destId="{2D78EDDF-1C12-4BC8-ACD3-6096FA159788}" srcOrd="0" destOrd="2" presId="urn:microsoft.com/office/officeart/2005/8/layout/hList1"/>
    <dgm:cxn modelId="{A9FDE55D-47BB-46B8-9BB5-DBE05850603F}" srcId="{A08D5BDE-0E53-40F8-81C0-32CDE3D6B067}" destId="{C773E9E1-24C4-4EF0-AE5A-204E68D4717A}" srcOrd="1" destOrd="0" parTransId="{677492DA-79BB-4FCC-8CF5-DB8C5C800D50}" sibTransId="{FD755308-893F-4760-B563-4D73A8362DF3}"/>
    <dgm:cxn modelId="{9E11B65E-666C-4C9E-8274-40470A45795D}" srcId="{A298EAD7-BA23-4014-AA07-AA945FB82A30}" destId="{463DA481-5AD5-4327-968B-4CA487DF361D}" srcOrd="2" destOrd="0" parTransId="{4F0CDEC3-B9F7-422D-809F-4232B156B30A}" sibTransId="{DF20C70D-75C0-4B3A-8911-A3F2B4CB0318}"/>
    <dgm:cxn modelId="{3578D55E-4FE1-41CD-9114-916DB0421B68}" srcId="{F6AE6268-0AFD-43DE-91E7-3084FDDD5A7A}" destId="{A298EAD7-BA23-4014-AA07-AA945FB82A30}" srcOrd="1" destOrd="0" parTransId="{1B50781E-3A2F-4E04-9CE8-BCF3A1C2702A}" sibTransId="{658BCE60-8205-45E4-95FF-14EB0CD47356}"/>
    <dgm:cxn modelId="{324CC15F-8ED4-4807-A0A8-0EF02C0640F4}" type="presOf" srcId="{C773E9E1-24C4-4EF0-AE5A-204E68D4717A}" destId="{9491ECB0-C2BE-473E-899B-E5976F7F15BE}" srcOrd="0" destOrd="1" presId="urn:microsoft.com/office/officeart/2005/8/layout/hList1"/>
    <dgm:cxn modelId="{F5625A41-56C1-40A6-B880-82739B6E0809}" srcId="{E732F922-BB28-449C-835D-2ECF683581B2}" destId="{3B1EA988-E3E3-48B8-938E-EA0DE8970CD9}" srcOrd="1" destOrd="0" parTransId="{AC34FA75-9B97-4082-81BF-8E3516E2F3D2}" sibTransId="{0D9603B4-65E0-4E6C-B9CD-B5E52F2FEA44}"/>
    <dgm:cxn modelId="{69D9B341-8948-4763-ADF3-BA58F5D0EA7E}" srcId="{A08D5BDE-0E53-40F8-81C0-32CDE3D6B067}" destId="{BCAFC455-3DEF-4812-BBEB-74747D46C515}" srcOrd="0" destOrd="0" parTransId="{90F3C3DE-3E39-4D30-B902-3CCADDF47A67}" sibTransId="{3CDC6950-8E6B-4C92-B33E-E699AA594256}"/>
    <dgm:cxn modelId="{E03FC064-5BFD-421D-9611-18D4B67D6305}" type="presOf" srcId="{27ADC7A9-FF12-4FBF-9EF7-C8E47CA7334E}" destId="{2D78EDDF-1C12-4BC8-ACD3-6096FA159788}" srcOrd="0" destOrd="0" presId="urn:microsoft.com/office/officeart/2005/8/layout/hList1"/>
    <dgm:cxn modelId="{DD34F76A-209C-40FB-B331-BF54EFB67EC0}" srcId="{F4031125-0B58-4802-BDE5-F8EFD1E72FBE}" destId="{27ADC7A9-FF12-4FBF-9EF7-C8E47CA7334E}" srcOrd="0" destOrd="0" parTransId="{CA1EDB47-8A73-4ECC-898E-9D7DA3A64CC5}" sibTransId="{717A6499-756C-4F38-9D35-01673A72CB5F}"/>
    <dgm:cxn modelId="{B598916C-042B-40F5-9BEA-2A285A59A187}" srcId="{F6AE6268-0AFD-43DE-91E7-3084FDDD5A7A}" destId="{46CCC388-2440-4900-8301-985630BFDC49}" srcOrd="2" destOrd="0" parTransId="{335F72CC-ACED-4724-872E-1AB04E5D2F7F}" sibTransId="{C7F78456-890F-4FC0-86BF-3392480B8E5B}"/>
    <dgm:cxn modelId="{BAFFCE6C-D543-4CDE-B67D-E4613E242A0F}" srcId="{A298EAD7-BA23-4014-AA07-AA945FB82A30}" destId="{7226C92F-6EDF-4A49-BBBF-0820EB98F313}" srcOrd="0" destOrd="0" parTransId="{0E085073-F4DD-474E-B68D-2ED2537D6527}" sibTransId="{6A511AE5-DF3E-4D07-AD2E-29EF96EEDC8F}"/>
    <dgm:cxn modelId="{DE126871-E3EF-4830-B21A-1A106EE4D44C}" srcId="{F6AE6268-0AFD-43DE-91E7-3084FDDD5A7A}" destId="{D27CC262-576A-49C3-9D9F-6F5745FE4448}" srcOrd="0" destOrd="0" parTransId="{B8D9C848-5A52-41DC-B2C6-6DEBAB65A09C}" sibTransId="{B984E5BA-2842-4A20-A513-E4C51F63F264}"/>
    <dgm:cxn modelId="{7FE28C72-D85E-4486-80DC-B9B8D2CF5196}" type="presOf" srcId="{D35FB404-F8C4-4007-B6B9-685605D519A0}" destId="{A2D45DD1-CFCC-452C-B94A-DDF3F564605E}" srcOrd="0" destOrd="0" presId="urn:microsoft.com/office/officeart/2005/8/layout/hList1"/>
    <dgm:cxn modelId="{2F81BA74-5596-4EDE-96BE-D178F4ED553D}" type="presOf" srcId="{8862D6BD-3838-4F85-9BA0-4D90A6977141}" destId="{A2D45DD1-CFCC-452C-B94A-DDF3F564605E}" srcOrd="0" destOrd="1" presId="urn:microsoft.com/office/officeart/2005/8/layout/hList1"/>
    <dgm:cxn modelId="{46612C75-A401-4ECD-90EE-DD9A43F6605D}" type="presOf" srcId="{3B1EA988-E3E3-48B8-938E-EA0DE8970CD9}" destId="{9139E0BB-16B1-4B5F-928F-0C203395D3BF}" srcOrd="0" destOrd="1" presId="urn:microsoft.com/office/officeart/2005/8/layout/hList1"/>
    <dgm:cxn modelId="{FDFE7475-7895-4AF9-9635-930521BC88A5}" srcId="{46CCC388-2440-4900-8301-985630BFDC49}" destId="{705B3103-4C1A-418C-8207-CAE724DD0870}" srcOrd="1" destOrd="0" parTransId="{869ACF0A-E634-4CD3-936A-8D3F0C7E33AB}" sibTransId="{6BD4657C-71BA-4BDC-972B-61D2661E938B}"/>
    <dgm:cxn modelId="{73554A58-C246-48DF-8B0B-4377A48176F9}" srcId="{A298EAD7-BA23-4014-AA07-AA945FB82A30}" destId="{98129F95-C43C-4E7B-9614-56DBA3D86D91}" srcOrd="3" destOrd="0" parTransId="{77A429E4-C3E2-4230-AF11-5BCEE3257AF9}" sibTransId="{42AE0C9C-6920-4608-B8AF-496C69E432B3}"/>
    <dgm:cxn modelId="{58CB5F7A-2844-4847-8FE3-B1EA681F0047}" type="presOf" srcId="{BCAFC455-3DEF-4812-BBEB-74747D46C515}" destId="{9491ECB0-C2BE-473E-899B-E5976F7F15BE}" srcOrd="0" destOrd="0" presId="urn:microsoft.com/office/officeart/2005/8/layout/hList1"/>
    <dgm:cxn modelId="{3DAD017D-E262-4909-ADF8-40D1787FAD4C}" srcId="{A298EAD7-BA23-4014-AA07-AA945FB82A30}" destId="{6E82B0D4-94F8-473E-8192-12E26FB687C2}" srcOrd="1" destOrd="0" parTransId="{7085B3EA-698C-4919-9BD4-002F0CEEF5AF}" sibTransId="{F0B05FDA-37BF-474D-AB76-F6FE86603105}"/>
    <dgm:cxn modelId="{4CF63882-1A70-47F8-8070-C8C3F8EAB2F0}" type="presOf" srcId="{705B3103-4C1A-418C-8207-CAE724DD0870}" destId="{C544A878-6BED-4883-ACA4-D94C25CDFEC5}" srcOrd="0" destOrd="1" presId="urn:microsoft.com/office/officeart/2005/8/layout/hList1"/>
    <dgm:cxn modelId="{B6DA9382-E271-4E32-AB7A-4F1EFEDE95CC}" srcId="{E732F922-BB28-449C-835D-2ECF683581B2}" destId="{FD593022-DA39-4BC9-9467-6DA999DE533C}" srcOrd="3" destOrd="0" parTransId="{3C52A2A9-EDB9-4647-A369-0899CDEB4673}" sibTransId="{17C14C72-9E7F-4711-9664-128D42824475}"/>
    <dgm:cxn modelId="{CFB85888-5146-4674-A5E5-EE9B35E4E539}" srcId="{E732F922-BB28-449C-835D-2ECF683581B2}" destId="{EC7E4808-05B8-4896-8A1D-D6DD416AFDC8}" srcOrd="0" destOrd="0" parTransId="{C84DFACD-C564-4489-BC82-23C91435BA1E}" sibTransId="{C32F4414-B364-4A6D-A99E-41CF9E293F9B}"/>
    <dgm:cxn modelId="{288C018A-400F-453F-8C6F-19ECA1704FC0}" type="presOf" srcId="{46CCC388-2440-4900-8301-985630BFDC49}" destId="{D5B44458-C2B9-4234-95CB-EDF59C14BA4B}" srcOrd="0" destOrd="0" presId="urn:microsoft.com/office/officeart/2005/8/layout/hList1"/>
    <dgm:cxn modelId="{364B9492-110E-4C27-AB93-C8E24179F588}" type="presOf" srcId="{D6EB6CDA-D26B-4374-9A1E-8916032CF3F2}" destId="{9139E0BB-16B1-4B5F-928F-0C203395D3BF}" srcOrd="0" destOrd="2" presId="urn:microsoft.com/office/officeart/2005/8/layout/hList1"/>
    <dgm:cxn modelId="{8CC8CA9C-72A4-4A90-89E6-28902472A5BC}" type="presOf" srcId="{D6FDE933-8FA1-40C6-9B36-047932E1FB92}" destId="{2D78EDDF-1C12-4BC8-ACD3-6096FA159788}" srcOrd="0" destOrd="3" presId="urn:microsoft.com/office/officeart/2005/8/layout/hList1"/>
    <dgm:cxn modelId="{D43C02A2-6CBC-424A-B279-E53B520BF8FB}" type="presOf" srcId="{A08D5BDE-0E53-40F8-81C0-32CDE3D6B067}" destId="{AB7229FB-E1F5-4AFC-A561-D6FB86726B6A}" srcOrd="0" destOrd="0" presId="urn:microsoft.com/office/officeart/2005/8/layout/hList1"/>
    <dgm:cxn modelId="{EDCAAAA2-8C8A-47A1-9CF3-37EB49332C6A}" srcId="{46CCC388-2440-4900-8301-985630BFDC49}" destId="{1A179B57-4CA4-42D5-BE43-44347F01B43F}" srcOrd="0" destOrd="0" parTransId="{3E0FC867-2DB4-4CD7-A58B-731E9BEC3FCA}" sibTransId="{43EDCE7D-F3F5-4A5A-8995-7F12C9BD499B}"/>
    <dgm:cxn modelId="{1A8850AB-8E48-489D-99A5-33E586AE517B}" srcId="{F4031125-0B58-4802-BDE5-F8EFD1E72FBE}" destId="{D6FDE933-8FA1-40C6-9B36-047932E1FB92}" srcOrd="3" destOrd="0" parTransId="{C32AD512-10FA-4FD9-A343-3077EBA5A4A9}" sibTransId="{86B4611C-341F-4F28-B2E4-712ED19EF404}"/>
    <dgm:cxn modelId="{BEA58AAC-97BF-401C-B622-3F34D2CCC8F1}" type="presOf" srcId="{F4031125-0B58-4802-BDE5-F8EFD1E72FBE}" destId="{F3DE4EB2-3750-40C8-822B-42DA1561336F}" srcOrd="0" destOrd="0" presId="urn:microsoft.com/office/officeart/2005/8/layout/hList1"/>
    <dgm:cxn modelId="{A87925B0-7A75-4333-B070-CF6A40E8D6BD}" srcId="{F4031125-0B58-4802-BDE5-F8EFD1E72FBE}" destId="{1EA45E9F-AB18-4780-94C0-F73E5E2324BF}" srcOrd="1" destOrd="0" parTransId="{9EEAC67C-8169-426C-BC11-35B01D4D4746}" sibTransId="{A2C24916-E315-47D6-96C2-E92B5AC39A6A}"/>
    <dgm:cxn modelId="{05CAFEB6-0AB9-4DDA-9161-A0BCAA7D077B}" srcId="{F4031125-0B58-4802-BDE5-F8EFD1E72FBE}" destId="{376C3F76-205A-452C-BAF5-F74017812C6D}" srcOrd="5" destOrd="0" parTransId="{BCD43E35-6632-4B6F-A438-16F69168275A}" sibTransId="{99D72770-B6B2-4E7D-BA73-1D6AD26E242A}"/>
    <dgm:cxn modelId="{2C78D5BE-2CFB-4ED3-90E1-F3E8F8621BA3}" type="presOf" srcId="{75037990-4EAB-4A4C-84FE-7629FB22B925}" destId="{A2D45DD1-CFCC-452C-B94A-DDF3F564605E}" srcOrd="0" destOrd="2" presId="urn:microsoft.com/office/officeart/2005/8/layout/hList1"/>
    <dgm:cxn modelId="{D5A6ECC0-8E21-4363-BC86-73A2AD36392E}" type="presOf" srcId="{F6AE6268-0AFD-43DE-91E7-3084FDDD5A7A}" destId="{91ECF3B0-0556-464F-AEB1-0E7970AFBB33}" srcOrd="0" destOrd="0" presId="urn:microsoft.com/office/officeart/2005/8/layout/hList1"/>
    <dgm:cxn modelId="{A61A64C6-25D6-432C-9DFF-FD73B0B87C7F}" type="presOf" srcId="{AAC7ADCB-78C4-4D59-B5C4-E0CA2AC104CC}" destId="{9491ECB0-C2BE-473E-899B-E5976F7F15BE}" srcOrd="0" destOrd="2" presId="urn:microsoft.com/office/officeart/2005/8/layout/hList1"/>
    <dgm:cxn modelId="{B127BDC8-D357-4AE4-98A3-CEA947B43AC6}" type="presOf" srcId="{376C3F76-205A-452C-BAF5-F74017812C6D}" destId="{2D78EDDF-1C12-4BC8-ACD3-6096FA159788}" srcOrd="0" destOrd="5" presId="urn:microsoft.com/office/officeart/2005/8/layout/hList1"/>
    <dgm:cxn modelId="{534596D0-2029-4758-91AC-864419E58ABB}" srcId="{D27CC262-576A-49C3-9D9F-6F5745FE4448}" destId="{8862D6BD-3838-4F85-9BA0-4D90A6977141}" srcOrd="1" destOrd="0" parTransId="{3FB65ABC-9E26-4BD1-9F73-2B421C5EF105}" sibTransId="{95DB7D92-4BB9-44B0-9C4B-7E7036FAFE54}"/>
    <dgm:cxn modelId="{9AFE75D7-3A01-4D36-92E4-3E6CFDD119BD}" type="presOf" srcId="{98129F95-C43C-4E7B-9614-56DBA3D86D91}" destId="{9719FE50-D482-4171-9758-2A041FBD69E3}" srcOrd="0" destOrd="3" presId="urn:microsoft.com/office/officeart/2005/8/layout/hList1"/>
    <dgm:cxn modelId="{A4664AD8-8F29-4B99-A4E6-92214803D8AC}" srcId="{F6AE6268-0AFD-43DE-91E7-3084FDDD5A7A}" destId="{A08D5BDE-0E53-40F8-81C0-32CDE3D6B067}" srcOrd="4" destOrd="0" parTransId="{427FDB93-8CD5-44D1-BB94-07A261308B12}" sibTransId="{C85A46EC-70FB-4022-A857-00EE920DC348}"/>
    <dgm:cxn modelId="{8A345CD9-9E39-450C-B4E0-3F6B4BE3ADBC}" type="presOf" srcId="{0DB48459-EA49-4A2D-9584-CAEB73C4DBBB}" destId="{C544A878-6BED-4883-ACA4-D94C25CDFEC5}" srcOrd="0" destOrd="2" presId="urn:microsoft.com/office/officeart/2005/8/layout/hList1"/>
    <dgm:cxn modelId="{449BC0DC-4850-4B9B-9F95-4EDFBE0EE1D5}" type="presOf" srcId="{A298EAD7-BA23-4014-AA07-AA945FB82A30}" destId="{55C975E0-6BF5-426F-9467-645391FFF4B6}" srcOrd="0" destOrd="0" presId="urn:microsoft.com/office/officeart/2005/8/layout/hList1"/>
    <dgm:cxn modelId="{F49044DF-EDD2-4C9B-BCF1-B4B1A4A9F377}" srcId="{E732F922-BB28-449C-835D-2ECF683581B2}" destId="{D6EB6CDA-D26B-4374-9A1E-8916032CF3F2}" srcOrd="2" destOrd="0" parTransId="{9AC73198-C9B5-4467-8ABC-925408758DF1}" sibTransId="{9418741C-D069-4F64-9C0E-1D9177360739}"/>
    <dgm:cxn modelId="{BD32A8EA-A04C-48DF-9EF5-0CD42A68DBC8}" srcId="{46CCC388-2440-4900-8301-985630BFDC49}" destId="{0DB48459-EA49-4A2D-9584-CAEB73C4DBBB}" srcOrd="2" destOrd="0" parTransId="{EDB96886-DD84-44EA-B455-316BD90B7E2E}" sibTransId="{AE5A652F-4F42-4E96-B32D-F6A5688A4B19}"/>
    <dgm:cxn modelId="{76CB89EC-29DD-47C9-9498-9FE7F08650BD}" srcId="{F4031125-0B58-4802-BDE5-F8EFD1E72FBE}" destId="{1ED6E6D3-99A9-4673-98F1-4713BC0BCD0E}" srcOrd="4" destOrd="0" parTransId="{D3451386-D663-4DE4-98E9-B43DC2AE8222}" sibTransId="{7FEA0D11-070D-4199-ABAA-8FD61BF5C817}"/>
    <dgm:cxn modelId="{0502B0EE-BC81-4C1E-8649-18DB6515ED43}" srcId="{D27CC262-576A-49C3-9D9F-6F5745FE4448}" destId="{75037990-4EAB-4A4C-84FE-7629FB22B925}" srcOrd="2" destOrd="0" parTransId="{B42CE7B2-E48D-49E2-AA11-BE877717EFD7}" sibTransId="{31C37A16-E814-42B1-8734-067064ED53ED}"/>
    <dgm:cxn modelId="{AB58BDEE-FC1A-4847-BDEB-D38992C6F597}" type="presOf" srcId="{463DA481-5AD5-4327-968B-4CA487DF361D}" destId="{9719FE50-D482-4171-9758-2A041FBD69E3}" srcOrd="0" destOrd="2" presId="urn:microsoft.com/office/officeart/2005/8/layout/hList1"/>
    <dgm:cxn modelId="{0B7B11F2-A19C-4984-AA57-6E437A73501F}" type="presOf" srcId="{D27CC262-576A-49C3-9D9F-6F5745FE4448}" destId="{185B4D12-95F9-4C06-9A65-4A86105612F6}" srcOrd="0" destOrd="0" presId="urn:microsoft.com/office/officeart/2005/8/layout/hList1"/>
    <dgm:cxn modelId="{7865D183-CFCF-4579-ACF6-30E46878D4D3}" type="presParOf" srcId="{91ECF3B0-0556-464F-AEB1-0E7970AFBB33}" destId="{F338C91C-B9DF-4775-98F2-74DAFDC1FC1D}" srcOrd="0" destOrd="0" presId="urn:microsoft.com/office/officeart/2005/8/layout/hList1"/>
    <dgm:cxn modelId="{6300B84A-8AC3-4A51-9C36-A643054112AB}" type="presParOf" srcId="{F338C91C-B9DF-4775-98F2-74DAFDC1FC1D}" destId="{185B4D12-95F9-4C06-9A65-4A86105612F6}" srcOrd="0" destOrd="0" presId="urn:microsoft.com/office/officeart/2005/8/layout/hList1"/>
    <dgm:cxn modelId="{AB0BFFE3-A770-4F0F-8A20-1F95B55CA695}" type="presParOf" srcId="{F338C91C-B9DF-4775-98F2-74DAFDC1FC1D}" destId="{A2D45DD1-CFCC-452C-B94A-DDF3F564605E}" srcOrd="1" destOrd="0" presId="urn:microsoft.com/office/officeart/2005/8/layout/hList1"/>
    <dgm:cxn modelId="{DA77CF45-CB84-4CDB-99EA-FA7448FAC680}" type="presParOf" srcId="{91ECF3B0-0556-464F-AEB1-0E7970AFBB33}" destId="{5BC570FE-69A0-457A-A4AC-30E8CC7AB173}" srcOrd="1" destOrd="0" presId="urn:microsoft.com/office/officeart/2005/8/layout/hList1"/>
    <dgm:cxn modelId="{6E359DC5-1555-4B6C-87FE-E99EABF495E2}" type="presParOf" srcId="{91ECF3B0-0556-464F-AEB1-0E7970AFBB33}" destId="{1F085FE0-1EDE-4386-B2FA-10CEAA68F924}" srcOrd="2" destOrd="0" presId="urn:microsoft.com/office/officeart/2005/8/layout/hList1"/>
    <dgm:cxn modelId="{47D001E9-28E9-4C14-8187-32EA932B8602}" type="presParOf" srcId="{1F085FE0-1EDE-4386-B2FA-10CEAA68F924}" destId="{55C975E0-6BF5-426F-9467-645391FFF4B6}" srcOrd="0" destOrd="0" presId="urn:microsoft.com/office/officeart/2005/8/layout/hList1"/>
    <dgm:cxn modelId="{7A8ADEDC-B8CB-4603-A609-398292B6C886}" type="presParOf" srcId="{1F085FE0-1EDE-4386-B2FA-10CEAA68F924}" destId="{9719FE50-D482-4171-9758-2A041FBD69E3}" srcOrd="1" destOrd="0" presId="urn:microsoft.com/office/officeart/2005/8/layout/hList1"/>
    <dgm:cxn modelId="{4FE7E1B1-06FC-4C93-B18A-11E13F1319A1}" type="presParOf" srcId="{91ECF3B0-0556-464F-AEB1-0E7970AFBB33}" destId="{0302A2F8-043F-4B2E-96D0-0E114325FC48}" srcOrd="3" destOrd="0" presId="urn:microsoft.com/office/officeart/2005/8/layout/hList1"/>
    <dgm:cxn modelId="{999F95B2-A367-4C1D-B235-CF88F519F526}" type="presParOf" srcId="{91ECF3B0-0556-464F-AEB1-0E7970AFBB33}" destId="{80B69ABD-6B39-4D74-8512-E855F535142F}" srcOrd="4" destOrd="0" presId="urn:microsoft.com/office/officeart/2005/8/layout/hList1"/>
    <dgm:cxn modelId="{F0A5BC55-FA86-46DF-9B48-0AC2299A224F}" type="presParOf" srcId="{80B69ABD-6B39-4D74-8512-E855F535142F}" destId="{D5B44458-C2B9-4234-95CB-EDF59C14BA4B}" srcOrd="0" destOrd="0" presId="urn:microsoft.com/office/officeart/2005/8/layout/hList1"/>
    <dgm:cxn modelId="{6A650FFD-8787-4F5C-840A-C19273C6DBA9}" type="presParOf" srcId="{80B69ABD-6B39-4D74-8512-E855F535142F}" destId="{C544A878-6BED-4883-ACA4-D94C25CDFEC5}" srcOrd="1" destOrd="0" presId="urn:microsoft.com/office/officeart/2005/8/layout/hList1"/>
    <dgm:cxn modelId="{6CD0C3EF-3383-4F1B-8995-6198DF910056}" type="presParOf" srcId="{91ECF3B0-0556-464F-AEB1-0E7970AFBB33}" destId="{F79438D7-9042-4E9B-80F9-271FD6CDE44E}" srcOrd="5" destOrd="0" presId="urn:microsoft.com/office/officeart/2005/8/layout/hList1"/>
    <dgm:cxn modelId="{FE24F495-07F2-4FCB-A936-163285FC84E4}" type="presParOf" srcId="{91ECF3B0-0556-464F-AEB1-0E7970AFBB33}" destId="{526008B5-76BE-47EF-A9C6-B4A011BBC208}" srcOrd="6" destOrd="0" presId="urn:microsoft.com/office/officeart/2005/8/layout/hList1"/>
    <dgm:cxn modelId="{06F25A09-C6D5-4FC9-AEBD-F9AF26F89846}" type="presParOf" srcId="{526008B5-76BE-47EF-A9C6-B4A011BBC208}" destId="{65E75D95-DB87-46E4-AB94-3A307D975A2D}" srcOrd="0" destOrd="0" presId="urn:microsoft.com/office/officeart/2005/8/layout/hList1"/>
    <dgm:cxn modelId="{21FA7529-CEE1-4826-9BA4-A44C30CE62A6}" type="presParOf" srcId="{526008B5-76BE-47EF-A9C6-B4A011BBC208}" destId="{9139E0BB-16B1-4B5F-928F-0C203395D3BF}" srcOrd="1" destOrd="0" presId="urn:microsoft.com/office/officeart/2005/8/layout/hList1"/>
    <dgm:cxn modelId="{94C4974E-2BA2-44C9-A1E2-2DCF6FAE0A37}" type="presParOf" srcId="{91ECF3B0-0556-464F-AEB1-0E7970AFBB33}" destId="{E6987F76-65E3-481E-90D6-5ABC25062490}" srcOrd="7" destOrd="0" presId="urn:microsoft.com/office/officeart/2005/8/layout/hList1"/>
    <dgm:cxn modelId="{A5CE64C0-FD8E-465D-A070-C5308F198CCB}" type="presParOf" srcId="{91ECF3B0-0556-464F-AEB1-0E7970AFBB33}" destId="{313C51D9-4B2D-46D6-BF43-5311B848DEAE}" srcOrd="8" destOrd="0" presId="urn:microsoft.com/office/officeart/2005/8/layout/hList1"/>
    <dgm:cxn modelId="{AC322658-D9C7-4245-80F3-4DCEBB18BDC2}" type="presParOf" srcId="{313C51D9-4B2D-46D6-BF43-5311B848DEAE}" destId="{AB7229FB-E1F5-4AFC-A561-D6FB86726B6A}" srcOrd="0" destOrd="0" presId="urn:microsoft.com/office/officeart/2005/8/layout/hList1"/>
    <dgm:cxn modelId="{8BF9E64B-EA5D-4236-9AE5-1C11FCCD9A3E}" type="presParOf" srcId="{313C51D9-4B2D-46D6-BF43-5311B848DEAE}" destId="{9491ECB0-C2BE-473E-899B-E5976F7F15BE}" srcOrd="1" destOrd="0" presId="urn:microsoft.com/office/officeart/2005/8/layout/hList1"/>
    <dgm:cxn modelId="{9D0D7265-8221-492E-A486-8BE1EDAA9744}" type="presParOf" srcId="{91ECF3B0-0556-464F-AEB1-0E7970AFBB33}" destId="{24193B49-E456-4D42-A91A-3E1E915DAB69}" srcOrd="9" destOrd="0" presId="urn:microsoft.com/office/officeart/2005/8/layout/hList1"/>
    <dgm:cxn modelId="{B4850D23-13C6-45F0-BBB9-778D990F986C}" type="presParOf" srcId="{91ECF3B0-0556-464F-AEB1-0E7970AFBB33}" destId="{0ED9F9E8-7089-4E92-894C-E2EE1ACDFF63}" srcOrd="10" destOrd="0" presId="urn:microsoft.com/office/officeart/2005/8/layout/hList1"/>
    <dgm:cxn modelId="{A2E63350-5F2A-428D-9B8C-992330DF836C}" type="presParOf" srcId="{0ED9F9E8-7089-4E92-894C-E2EE1ACDFF63}" destId="{F3DE4EB2-3750-40C8-822B-42DA1561336F}" srcOrd="0" destOrd="0" presId="urn:microsoft.com/office/officeart/2005/8/layout/hList1"/>
    <dgm:cxn modelId="{4E81A2C3-AD0F-41A3-BA74-C5DEDB5DB07A}" type="presParOf" srcId="{0ED9F9E8-7089-4E92-894C-E2EE1ACDFF63}" destId="{2D78EDDF-1C12-4BC8-ACD3-6096FA15978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363E21F-9C86-4297-A488-7845B5771F29}" type="doc">
      <dgm:prSet loTypeId="urn:microsoft.com/office/officeart/2005/8/layout/default" loCatId="list" qsTypeId="urn:microsoft.com/office/officeart/2005/8/quickstyle/simple1" qsCatId="simple" csTypeId="urn:microsoft.com/office/officeart/2005/8/colors/colorful2" csCatId="colorful"/>
      <dgm:spPr/>
      <dgm:t>
        <a:bodyPr/>
        <a:lstStyle/>
        <a:p>
          <a:endParaRPr lang="en-US"/>
        </a:p>
      </dgm:t>
    </dgm:pt>
    <dgm:pt modelId="{4AC4A671-99D1-4E8C-9A84-88555A555B56}">
      <dgm:prSet/>
      <dgm:spPr/>
      <dgm:t>
        <a:bodyPr/>
        <a:lstStyle/>
        <a:p>
          <a:r>
            <a:rPr lang="en-GB"/>
            <a:t>Which evaluation methods best suit your activities and projects?</a:t>
          </a:r>
          <a:endParaRPr lang="en-US"/>
        </a:p>
      </dgm:t>
    </dgm:pt>
    <dgm:pt modelId="{8FD79295-4F23-47DC-96EB-C2B14EF143C6}" type="parTrans" cxnId="{70432D89-A385-4DB9-9C21-ADE99717DB52}">
      <dgm:prSet/>
      <dgm:spPr/>
      <dgm:t>
        <a:bodyPr/>
        <a:lstStyle/>
        <a:p>
          <a:endParaRPr lang="en-US"/>
        </a:p>
      </dgm:t>
    </dgm:pt>
    <dgm:pt modelId="{603D3EFB-B31A-4A1C-9B51-471786E54258}" type="sibTrans" cxnId="{70432D89-A385-4DB9-9C21-ADE99717DB52}">
      <dgm:prSet/>
      <dgm:spPr/>
      <dgm:t>
        <a:bodyPr/>
        <a:lstStyle/>
        <a:p>
          <a:endParaRPr lang="en-US"/>
        </a:p>
      </dgm:t>
    </dgm:pt>
    <dgm:pt modelId="{D1AD6CB8-D833-4C95-BD36-12312FCBE34B}">
      <dgm:prSet/>
      <dgm:spPr/>
      <dgm:t>
        <a:bodyPr/>
        <a:lstStyle/>
        <a:p>
          <a:r>
            <a:rPr lang="en-GB"/>
            <a:t>What methods could you combine?</a:t>
          </a:r>
          <a:endParaRPr lang="en-US"/>
        </a:p>
      </dgm:t>
    </dgm:pt>
    <dgm:pt modelId="{12C0A9E1-FC14-4740-95E8-BBD88F254444}" type="parTrans" cxnId="{D3CF0D2E-40B0-4C63-9275-9640F4972049}">
      <dgm:prSet/>
      <dgm:spPr/>
      <dgm:t>
        <a:bodyPr/>
        <a:lstStyle/>
        <a:p>
          <a:endParaRPr lang="en-US"/>
        </a:p>
      </dgm:t>
    </dgm:pt>
    <dgm:pt modelId="{915C2D80-826D-4971-9E9D-BBBFBB3731DA}" type="sibTrans" cxnId="{D3CF0D2E-40B0-4C63-9275-9640F4972049}">
      <dgm:prSet/>
      <dgm:spPr/>
      <dgm:t>
        <a:bodyPr/>
        <a:lstStyle/>
        <a:p>
          <a:endParaRPr lang="en-US"/>
        </a:p>
      </dgm:t>
    </dgm:pt>
    <dgm:pt modelId="{EE2360D4-03C2-4A1A-89AA-FFA8AE342E73}">
      <dgm:prSet/>
      <dgm:spPr/>
      <dgm:t>
        <a:bodyPr/>
        <a:lstStyle/>
        <a:p>
          <a:r>
            <a:rPr lang="en-GB"/>
            <a:t>Is there a way to integrate an evaluation method or question into activities to increase engagement?</a:t>
          </a:r>
          <a:endParaRPr lang="en-US"/>
        </a:p>
      </dgm:t>
    </dgm:pt>
    <dgm:pt modelId="{68A6F87D-B932-49AD-AB94-5ED62D1AAC49}" type="parTrans" cxnId="{9C4CA0E3-807B-4999-ADFF-4ACBEF5C2382}">
      <dgm:prSet/>
      <dgm:spPr/>
      <dgm:t>
        <a:bodyPr/>
        <a:lstStyle/>
        <a:p>
          <a:endParaRPr lang="en-US"/>
        </a:p>
      </dgm:t>
    </dgm:pt>
    <dgm:pt modelId="{CE4D55C0-E69A-4C6F-B951-70503C8B8798}" type="sibTrans" cxnId="{9C4CA0E3-807B-4999-ADFF-4ACBEF5C2382}">
      <dgm:prSet/>
      <dgm:spPr/>
      <dgm:t>
        <a:bodyPr/>
        <a:lstStyle/>
        <a:p>
          <a:endParaRPr lang="en-US"/>
        </a:p>
      </dgm:t>
    </dgm:pt>
    <dgm:pt modelId="{447B76FF-CCCA-4852-BFC8-B841A1B4C7A3}">
      <dgm:prSet/>
      <dgm:spPr/>
      <dgm:t>
        <a:bodyPr/>
        <a:lstStyle/>
        <a:p>
          <a:r>
            <a:rPr lang="en-GB"/>
            <a:t>Will it be conducted online or in person? </a:t>
          </a:r>
          <a:endParaRPr lang="en-US"/>
        </a:p>
      </dgm:t>
    </dgm:pt>
    <dgm:pt modelId="{79ED5D46-49B0-469E-9BFC-ECAAA854CF74}" type="parTrans" cxnId="{AA6EC32E-559E-451F-B940-70279C7F597B}">
      <dgm:prSet/>
      <dgm:spPr/>
      <dgm:t>
        <a:bodyPr/>
        <a:lstStyle/>
        <a:p>
          <a:endParaRPr lang="en-US"/>
        </a:p>
      </dgm:t>
    </dgm:pt>
    <dgm:pt modelId="{D5754122-7D92-45A4-AE9D-4C3A9C30E905}" type="sibTrans" cxnId="{AA6EC32E-559E-451F-B940-70279C7F597B}">
      <dgm:prSet/>
      <dgm:spPr/>
      <dgm:t>
        <a:bodyPr/>
        <a:lstStyle/>
        <a:p>
          <a:endParaRPr lang="en-US"/>
        </a:p>
      </dgm:t>
    </dgm:pt>
    <dgm:pt modelId="{21090FF0-74F3-41EC-86FC-2E4CBFF74595}">
      <dgm:prSet/>
      <dgm:spPr/>
      <dgm:t>
        <a:bodyPr/>
        <a:lstStyle/>
        <a:p>
          <a:r>
            <a:rPr lang="en-GB"/>
            <a:t>Will it be conducted during the event or after?</a:t>
          </a:r>
          <a:endParaRPr lang="en-US"/>
        </a:p>
      </dgm:t>
    </dgm:pt>
    <dgm:pt modelId="{1E2C0FBA-9422-4BE5-A7C7-62775B43EDC5}" type="parTrans" cxnId="{5CFCEF77-BF4F-4E5C-8144-225705C67E28}">
      <dgm:prSet/>
      <dgm:spPr/>
      <dgm:t>
        <a:bodyPr/>
        <a:lstStyle/>
        <a:p>
          <a:endParaRPr lang="en-US"/>
        </a:p>
      </dgm:t>
    </dgm:pt>
    <dgm:pt modelId="{A57507D6-DA26-47A3-A303-C2364D604318}" type="sibTrans" cxnId="{5CFCEF77-BF4F-4E5C-8144-225705C67E28}">
      <dgm:prSet/>
      <dgm:spPr/>
      <dgm:t>
        <a:bodyPr/>
        <a:lstStyle/>
        <a:p>
          <a:endParaRPr lang="en-US"/>
        </a:p>
      </dgm:t>
    </dgm:pt>
    <dgm:pt modelId="{6E772F02-B509-4D87-B8A7-02C24F3D4EAF}">
      <dgm:prSet/>
      <dgm:spPr/>
      <dgm:t>
        <a:bodyPr/>
        <a:lstStyle/>
        <a:p>
          <a:r>
            <a:rPr lang="en-GB"/>
            <a:t>Who will be conducting it? </a:t>
          </a:r>
          <a:endParaRPr lang="en-US"/>
        </a:p>
      </dgm:t>
    </dgm:pt>
    <dgm:pt modelId="{FB19B003-BC3E-4CEE-82B1-11365EC7DB08}" type="parTrans" cxnId="{06D10CFC-D0BF-4CFE-901E-0BE03663FEB3}">
      <dgm:prSet/>
      <dgm:spPr/>
      <dgm:t>
        <a:bodyPr/>
        <a:lstStyle/>
        <a:p>
          <a:endParaRPr lang="en-US"/>
        </a:p>
      </dgm:t>
    </dgm:pt>
    <dgm:pt modelId="{B69D25AD-8949-4EC9-A20E-5FDEDB708F0E}" type="sibTrans" cxnId="{06D10CFC-D0BF-4CFE-901E-0BE03663FEB3}">
      <dgm:prSet/>
      <dgm:spPr/>
      <dgm:t>
        <a:bodyPr/>
        <a:lstStyle/>
        <a:p>
          <a:endParaRPr lang="en-US"/>
        </a:p>
      </dgm:t>
    </dgm:pt>
    <dgm:pt modelId="{794FD175-4517-47D5-BB4D-18EA92E9F20A}">
      <dgm:prSet/>
      <dgm:spPr/>
      <dgm:t>
        <a:bodyPr/>
        <a:lstStyle/>
        <a:p>
          <a:r>
            <a:rPr lang="en-GB"/>
            <a:t>What are your ideal sample sizes? </a:t>
          </a:r>
          <a:endParaRPr lang="en-US"/>
        </a:p>
      </dgm:t>
    </dgm:pt>
    <dgm:pt modelId="{AD49C415-020F-4DC4-BC19-0930943AB840}" type="parTrans" cxnId="{78E036BF-F968-476F-8FB5-B2C81EA84346}">
      <dgm:prSet/>
      <dgm:spPr/>
      <dgm:t>
        <a:bodyPr/>
        <a:lstStyle/>
        <a:p>
          <a:endParaRPr lang="en-US"/>
        </a:p>
      </dgm:t>
    </dgm:pt>
    <dgm:pt modelId="{93F31308-CB53-4740-AECB-A2C1218BB3C4}" type="sibTrans" cxnId="{78E036BF-F968-476F-8FB5-B2C81EA84346}">
      <dgm:prSet/>
      <dgm:spPr/>
      <dgm:t>
        <a:bodyPr/>
        <a:lstStyle/>
        <a:p>
          <a:endParaRPr lang="en-US"/>
        </a:p>
      </dgm:t>
    </dgm:pt>
    <dgm:pt modelId="{6DAB1675-6CB7-4A9B-9A4E-9EAF2E191C66}" type="pres">
      <dgm:prSet presAssocID="{5363E21F-9C86-4297-A488-7845B5771F29}" presName="diagram" presStyleCnt="0">
        <dgm:presLayoutVars>
          <dgm:dir/>
          <dgm:resizeHandles val="exact"/>
        </dgm:presLayoutVars>
      </dgm:prSet>
      <dgm:spPr/>
    </dgm:pt>
    <dgm:pt modelId="{CAFD3417-CD9D-44AE-9A4E-592DC499CEF4}" type="pres">
      <dgm:prSet presAssocID="{4AC4A671-99D1-4E8C-9A84-88555A555B56}" presName="node" presStyleLbl="node1" presStyleIdx="0" presStyleCnt="7">
        <dgm:presLayoutVars>
          <dgm:bulletEnabled val="1"/>
        </dgm:presLayoutVars>
      </dgm:prSet>
      <dgm:spPr/>
    </dgm:pt>
    <dgm:pt modelId="{49F3A325-528B-490A-B903-1D50F2ABEA0E}" type="pres">
      <dgm:prSet presAssocID="{603D3EFB-B31A-4A1C-9B51-471786E54258}" presName="sibTrans" presStyleCnt="0"/>
      <dgm:spPr/>
    </dgm:pt>
    <dgm:pt modelId="{656BE110-B924-4956-9AD4-0B183A01299D}" type="pres">
      <dgm:prSet presAssocID="{D1AD6CB8-D833-4C95-BD36-12312FCBE34B}" presName="node" presStyleLbl="node1" presStyleIdx="1" presStyleCnt="7">
        <dgm:presLayoutVars>
          <dgm:bulletEnabled val="1"/>
        </dgm:presLayoutVars>
      </dgm:prSet>
      <dgm:spPr/>
    </dgm:pt>
    <dgm:pt modelId="{2EA860ED-E701-4A22-9741-42966B37CA5A}" type="pres">
      <dgm:prSet presAssocID="{915C2D80-826D-4971-9E9D-BBBFBB3731DA}" presName="sibTrans" presStyleCnt="0"/>
      <dgm:spPr/>
    </dgm:pt>
    <dgm:pt modelId="{76522FA7-CB18-4220-9516-456AA74E1E4A}" type="pres">
      <dgm:prSet presAssocID="{EE2360D4-03C2-4A1A-89AA-FFA8AE342E73}" presName="node" presStyleLbl="node1" presStyleIdx="2" presStyleCnt="7">
        <dgm:presLayoutVars>
          <dgm:bulletEnabled val="1"/>
        </dgm:presLayoutVars>
      </dgm:prSet>
      <dgm:spPr/>
    </dgm:pt>
    <dgm:pt modelId="{01F81377-127D-406A-95C2-374AB09219BB}" type="pres">
      <dgm:prSet presAssocID="{CE4D55C0-E69A-4C6F-B951-70503C8B8798}" presName="sibTrans" presStyleCnt="0"/>
      <dgm:spPr/>
    </dgm:pt>
    <dgm:pt modelId="{3C2201F1-8E6B-450F-A1EA-363D6544C92E}" type="pres">
      <dgm:prSet presAssocID="{447B76FF-CCCA-4852-BFC8-B841A1B4C7A3}" presName="node" presStyleLbl="node1" presStyleIdx="3" presStyleCnt="7">
        <dgm:presLayoutVars>
          <dgm:bulletEnabled val="1"/>
        </dgm:presLayoutVars>
      </dgm:prSet>
      <dgm:spPr/>
    </dgm:pt>
    <dgm:pt modelId="{029FA7C1-8890-46E4-AD97-002C1EC6FA02}" type="pres">
      <dgm:prSet presAssocID="{D5754122-7D92-45A4-AE9D-4C3A9C30E905}" presName="sibTrans" presStyleCnt="0"/>
      <dgm:spPr/>
    </dgm:pt>
    <dgm:pt modelId="{6BD2C3A2-5FFE-4C7A-928B-B741947824A2}" type="pres">
      <dgm:prSet presAssocID="{21090FF0-74F3-41EC-86FC-2E4CBFF74595}" presName="node" presStyleLbl="node1" presStyleIdx="4" presStyleCnt="7">
        <dgm:presLayoutVars>
          <dgm:bulletEnabled val="1"/>
        </dgm:presLayoutVars>
      </dgm:prSet>
      <dgm:spPr/>
    </dgm:pt>
    <dgm:pt modelId="{4AB87AF4-0D15-4038-A079-787813A54D5E}" type="pres">
      <dgm:prSet presAssocID="{A57507D6-DA26-47A3-A303-C2364D604318}" presName="sibTrans" presStyleCnt="0"/>
      <dgm:spPr/>
    </dgm:pt>
    <dgm:pt modelId="{C0841089-2299-4C79-B5F2-939250CC37B1}" type="pres">
      <dgm:prSet presAssocID="{6E772F02-B509-4D87-B8A7-02C24F3D4EAF}" presName="node" presStyleLbl="node1" presStyleIdx="5" presStyleCnt="7">
        <dgm:presLayoutVars>
          <dgm:bulletEnabled val="1"/>
        </dgm:presLayoutVars>
      </dgm:prSet>
      <dgm:spPr/>
    </dgm:pt>
    <dgm:pt modelId="{5D0FE75E-91AA-4D7A-A85E-64E4885ADA27}" type="pres">
      <dgm:prSet presAssocID="{B69D25AD-8949-4EC9-A20E-5FDEDB708F0E}" presName="sibTrans" presStyleCnt="0"/>
      <dgm:spPr/>
    </dgm:pt>
    <dgm:pt modelId="{4A94DBC2-D80F-45DB-8051-B58D11BD9087}" type="pres">
      <dgm:prSet presAssocID="{794FD175-4517-47D5-BB4D-18EA92E9F20A}" presName="node" presStyleLbl="node1" presStyleIdx="6" presStyleCnt="7">
        <dgm:presLayoutVars>
          <dgm:bulletEnabled val="1"/>
        </dgm:presLayoutVars>
      </dgm:prSet>
      <dgm:spPr/>
    </dgm:pt>
  </dgm:ptLst>
  <dgm:cxnLst>
    <dgm:cxn modelId="{C12DFB1D-D5D7-4D7C-85F0-857DA0F07DCB}" type="presOf" srcId="{794FD175-4517-47D5-BB4D-18EA92E9F20A}" destId="{4A94DBC2-D80F-45DB-8051-B58D11BD9087}" srcOrd="0" destOrd="0" presId="urn:microsoft.com/office/officeart/2005/8/layout/default"/>
    <dgm:cxn modelId="{42F8F623-2F63-4FA2-9924-D4EA9C482D74}" type="presOf" srcId="{6E772F02-B509-4D87-B8A7-02C24F3D4EAF}" destId="{C0841089-2299-4C79-B5F2-939250CC37B1}" srcOrd="0" destOrd="0" presId="urn:microsoft.com/office/officeart/2005/8/layout/default"/>
    <dgm:cxn modelId="{D3CF0D2E-40B0-4C63-9275-9640F4972049}" srcId="{5363E21F-9C86-4297-A488-7845B5771F29}" destId="{D1AD6CB8-D833-4C95-BD36-12312FCBE34B}" srcOrd="1" destOrd="0" parTransId="{12C0A9E1-FC14-4740-95E8-BBD88F254444}" sibTransId="{915C2D80-826D-4971-9E9D-BBBFBB3731DA}"/>
    <dgm:cxn modelId="{AA6EC32E-559E-451F-B940-70279C7F597B}" srcId="{5363E21F-9C86-4297-A488-7845B5771F29}" destId="{447B76FF-CCCA-4852-BFC8-B841A1B4C7A3}" srcOrd="3" destOrd="0" parTransId="{79ED5D46-49B0-469E-9BFC-ECAAA854CF74}" sibTransId="{D5754122-7D92-45A4-AE9D-4C3A9C30E905}"/>
    <dgm:cxn modelId="{B1483F33-272D-45C9-B357-A1EF50C6AE2A}" type="presOf" srcId="{5363E21F-9C86-4297-A488-7845B5771F29}" destId="{6DAB1675-6CB7-4A9B-9A4E-9EAF2E191C66}" srcOrd="0" destOrd="0" presId="urn:microsoft.com/office/officeart/2005/8/layout/default"/>
    <dgm:cxn modelId="{BFB0073E-F430-4FEB-A1EA-DB43BF687767}" type="presOf" srcId="{D1AD6CB8-D833-4C95-BD36-12312FCBE34B}" destId="{656BE110-B924-4956-9AD4-0B183A01299D}" srcOrd="0" destOrd="0" presId="urn:microsoft.com/office/officeart/2005/8/layout/default"/>
    <dgm:cxn modelId="{7924316D-6711-476B-99AE-A3DF1BA5C2FB}" type="presOf" srcId="{EE2360D4-03C2-4A1A-89AA-FFA8AE342E73}" destId="{76522FA7-CB18-4220-9516-456AA74E1E4A}" srcOrd="0" destOrd="0" presId="urn:microsoft.com/office/officeart/2005/8/layout/default"/>
    <dgm:cxn modelId="{1E210155-D632-4793-9BA4-295FB122A1B8}" type="presOf" srcId="{447B76FF-CCCA-4852-BFC8-B841A1B4C7A3}" destId="{3C2201F1-8E6B-450F-A1EA-363D6544C92E}" srcOrd="0" destOrd="0" presId="urn:microsoft.com/office/officeart/2005/8/layout/default"/>
    <dgm:cxn modelId="{5CFCEF77-BF4F-4E5C-8144-225705C67E28}" srcId="{5363E21F-9C86-4297-A488-7845B5771F29}" destId="{21090FF0-74F3-41EC-86FC-2E4CBFF74595}" srcOrd="4" destOrd="0" parTransId="{1E2C0FBA-9422-4BE5-A7C7-62775B43EDC5}" sibTransId="{A57507D6-DA26-47A3-A303-C2364D604318}"/>
    <dgm:cxn modelId="{919A1182-9B86-4E77-B590-9EEFA1367CE3}" type="presOf" srcId="{4AC4A671-99D1-4E8C-9A84-88555A555B56}" destId="{CAFD3417-CD9D-44AE-9A4E-592DC499CEF4}" srcOrd="0" destOrd="0" presId="urn:microsoft.com/office/officeart/2005/8/layout/default"/>
    <dgm:cxn modelId="{70432D89-A385-4DB9-9C21-ADE99717DB52}" srcId="{5363E21F-9C86-4297-A488-7845B5771F29}" destId="{4AC4A671-99D1-4E8C-9A84-88555A555B56}" srcOrd="0" destOrd="0" parTransId="{8FD79295-4F23-47DC-96EB-C2B14EF143C6}" sibTransId="{603D3EFB-B31A-4A1C-9B51-471786E54258}"/>
    <dgm:cxn modelId="{E7F3AD97-142C-4536-87D5-B5F51651D1AB}" type="presOf" srcId="{21090FF0-74F3-41EC-86FC-2E4CBFF74595}" destId="{6BD2C3A2-5FFE-4C7A-928B-B741947824A2}" srcOrd="0" destOrd="0" presId="urn:microsoft.com/office/officeart/2005/8/layout/default"/>
    <dgm:cxn modelId="{78E036BF-F968-476F-8FB5-B2C81EA84346}" srcId="{5363E21F-9C86-4297-A488-7845B5771F29}" destId="{794FD175-4517-47D5-BB4D-18EA92E9F20A}" srcOrd="6" destOrd="0" parTransId="{AD49C415-020F-4DC4-BC19-0930943AB840}" sibTransId="{93F31308-CB53-4740-AECB-A2C1218BB3C4}"/>
    <dgm:cxn modelId="{9C4CA0E3-807B-4999-ADFF-4ACBEF5C2382}" srcId="{5363E21F-9C86-4297-A488-7845B5771F29}" destId="{EE2360D4-03C2-4A1A-89AA-FFA8AE342E73}" srcOrd="2" destOrd="0" parTransId="{68A6F87D-B932-49AD-AB94-5ED62D1AAC49}" sibTransId="{CE4D55C0-E69A-4C6F-B951-70503C8B8798}"/>
    <dgm:cxn modelId="{06D10CFC-D0BF-4CFE-901E-0BE03663FEB3}" srcId="{5363E21F-9C86-4297-A488-7845B5771F29}" destId="{6E772F02-B509-4D87-B8A7-02C24F3D4EAF}" srcOrd="5" destOrd="0" parTransId="{FB19B003-BC3E-4CEE-82B1-11365EC7DB08}" sibTransId="{B69D25AD-8949-4EC9-A20E-5FDEDB708F0E}"/>
    <dgm:cxn modelId="{1F0401EE-4DF9-47A2-8A65-5FE77FA59F53}" type="presParOf" srcId="{6DAB1675-6CB7-4A9B-9A4E-9EAF2E191C66}" destId="{CAFD3417-CD9D-44AE-9A4E-592DC499CEF4}" srcOrd="0" destOrd="0" presId="urn:microsoft.com/office/officeart/2005/8/layout/default"/>
    <dgm:cxn modelId="{AD484AA4-A240-4B6E-8190-7EA802616F9C}" type="presParOf" srcId="{6DAB1675-6CB7-4A9B-9A4E-9EAF2E191C66}" destId="{49F3A325-528B-490A-B903-1D50F2ABEA0E}" srcOrd="1" destOrd="0" presId="urn:microsoft.com/office/officeart/2005/8/layout/default"/>
    <dgm:cxn modelId="{433E2F99-1A84-48A0-8B57-CF4B1CB576EF}" type="presParOf" srcId="{6DAB1675-6CB7-4A9B-9A4E-9EAF2E191C66}" destId="{656BE110-B924-4956-9AD4-0B183A01299D}" srcOrd="2" destOrd="0" presId="urn:microsoft.com/office/officeart/2005/8/layout/default"/>
    <dgm:cxn modelId="{8C0B2D21-726D-41C0-AA2B-C99F94DAB742}" type="presParOf" srcId="{6DAB1675-6CB7-4A9B-9A4E-9EAF2E191C66}" destId="{2EA860ED-E701-4A22-9741-42966B37CA5A}" srcOrd="3" destOrd="0" presId="urn:microsoft.com/office/officeart/2005/8/layout/default"/>
    <dgm:cxn modelId="{A47F6783-3FC5-4CCC-98CF-305A2F7ED81F}" type="presParOf" srcId="{6DAB1675-6CB7-4A9B-9A4E-9EAF2E191C66}" destId="{76522FA7-CB18-4220-9516-456AA74E1E4A}" srcOrd="4" destOrd="0" presId="urn:microsoft.com/office/officeart/2005/8/layout/default"/>
    <dgm:cxn modelId="{59FFC899-B855-41D3-B76F-BC8FB88A2111}" type="presParOf" srcId="{6DAB1675-6CB7-4A9B-9A4E-9EAF2E191C66}" destId="{01F81377-127D-406A-95C2-374AB09219BB}" srcOrd="5" destOrd="0" presId="urn:microsoft.com/office/officeart/2005/8/layout/default"/>
    <dgm:cxn modelId="{1A3F8F1C-0CE9-4CDD-AC13-BBDC0A257E48}" type="presParOf" srcId="{6DAB1675-6CB7-4A9B-9A4E-9EAF2E191C66}" destId="{3C2201F1-8E6B-450F-A1EA-363D6544C92E}" srcOrd="6" destOrd="0" presId="urn:microsoft.com/office/officeart/2005/8/layout/default"/>
    <dgm:cxn modelId="{2C2FF613-FB49-4D09-BF37-80104A1C7C35}" type="presParOf" srcId="{6DAB1675-6CB7-4A9B-9A4E-9EAF2E191C66}" destId="{029FA7C1-8890-46E4-AD97-002C1EC6FA02}" srcOrd="7" destOrd="0" presId="urn:microsoft.com/office/officeart/2005/8/layout/default"/>
    <dgm:cxn modelId="{7289DA53-7B5B-4250-984F-4191D79065EA}" type="presParOf" srcId="{6DAB1675-6CB7-4A9B-9A4E-9EAF2E191C66}" destId="{6BD2C3A2-5FFE-4C7A-928B-B741947824A2}" srcOrd="8" destOrd="0" presId="urn:microsoft.com/office/officeart/2005/8/layout/default"/>
    <dgm:cxn modelId="{AC164781-E6CE-4CE1-BF9D-74DCD4A47CAC}" type="presParOf" srcId="{6DAB1675-6CB7-4A9B-9A4E-9EAF2E191C66}" destId="{4AB87AF4-0D15-4038-A079-787813A54D5E}" srcOrd="9" destOrd="0" presId="urn:microsoft.com/office/officeart/2005/8/layout/default"/>
    <dgm:cxn modelId="{C6EE3324-5DDF-419C-A611-AE134132782B}" type="presParOf" srcId="{6DAB1675-6CB7-4A9B-9A4E-9EAF2E191C66}" destId="{C0841089-2299-4C79-B5F2-939250CC37B1}" srcOrd="10" destOrd="0" presId="urn:microsoft.com/office/officeart/2005/8/layout/default"/>
    <dgm:cxn modelId="{24D56B51-5613-4C1E-9CA9-65A4ECA5792B}" type="presParOf" srcId="{6DAB1675-6CB7-4A9B-9A4E-9EAF2E191C66}" destId="{5D0FE75E-91AA-4D7A-A85E-64E4885ADA27}" srcOrd="11" destOrd="0" presId="urn:microsoft.com/office/officeart/2005/8/layout/default"/>
    <dgm:cxn modelId="{14D2906A-44A1-4563-9945-60A6BB91E865}" type="presParOf" srcId="{6DAB1675-6CB7-4A9B-9A4E-9EAF2E191C66}" destId="{4A94DBC2-D80F-45DB-8051-B58D11BD9087}"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3BEC125-9A92-442A-B064-75F365776E6F}"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B70ABC22-8CE9-41BD-AD47-F1B837873258}">
      <dgm:prSet/>
      <dgm:spPr/>
      <dgm:t>
        <a:bodyPr/>
        <a:lstStyle/>
        <a:p>
          <a:pPr>
            <a:lnSpc>
              <a:spcPct val="100000"/>
            </a:lnSpc>
          </a:pPr>
          <a:r>
            <a:rPr lang="en-GB"/>
            <a:t>A short evaluation survey </a:t>
          </a:r>
          <a:endParaRPr lang="en-US"/>
        </a:p>
      </dgm:t>
    </dgm:pt>
    <dgm:pt modelId="{B21B23D6-B979-4474-968A-F0D5E0D311E5}" type="parTrans" cxnId="{13E6F5C7-A80C-43B0-8804-0865628304A1}">
      <dgm:prSet/>
      <dgm:spPr/>
      <dgm:t>
        <a:bodyPr/>
        <a:lstStyle/>
        <a:p>
          <a:endParaRPr lang="en-US"/>
        </a:p>
      </dgm:t>
    </dgm:pt>
    <dgm:pt modelId="{197EF0EC-C4D8-400C-AC07-845A045012AE}" type="sibTrans" cxnId="{13E6F5C7-A80C-43B0-8804-0865628304A1}">
      <dgm:prSet/>
      <dgm:spPr/>
      <dgm:t>
        <a:bodyPr/>
        <a:lstStyle/>
        <a:p>
          <a:endParaRPr lang="en-US"/>
        </a:p>
      </dgm:t>
    </dgm:pt>
    <dgm:pt modelId="{8C810DF2-3C46-468B-AE86-C0E86E4F0B80}">
      <dgm:prSet/>
      <dgm:spPr/>
      <dgm:t>
        <a:bodyPr/>
        <a:lstStyle/>
        <a:p>
          <a:pPr>
            <a:lnSpc>
              <a:spcPct val="100000"/>
            </a:lnSpc>
          </a:pPr>
          <a:r>
            <a:rPr lang="en-GB"/>
            <a:t>A series of short follow-up interviews with visitors </a:t>
          </a:r>
          <a:endParaRPr lang="en-US"/>
        </a:p>
      </dgm:t>
    </dgm:pt>
    <dgm:pt modelId="{22FB6449-64C0-465B-84C1-16EE28C00F7B}" type="parTrans" cxnId="{EBD30909-5A38-463E-8E7A-999624AADEB0}">
      <dgm:prSet/>
      <dgm:spPr/>
      <dgm:t>
        <a:bodyPr/>
        <a:lstStyle/>
        <a:p>
          <a:endParaRPr lang="en-US"/>
        </a:p>
      </dgm:t>
    </dgm:pt>
    <dgm:pt modelId="{FA02739C-85E1-434E-89E7-045890DBC4F8}" type="sibTrans" cxnId="{EBD30909-5A38-463E-8E7A-999624AADEB0}">
      <dgm:prSet/>
      <dgm:spPr/>
      <dgm:t>
        <a:bodyPr/>
        <a:lstStyle/>
        <a:p>
          <a:endParaRPr lang="en-US"/>
        </a:p>
      </dgm:t>
    </dgm:pt>
    <dgm:pt modelId="{38EAACB0-AFFA-4664-810C-1934FF061552}" type="pres">
      <dgm:prSet presAssocID="{73BEC125-9A92-442A-B064-75F365776E6F}" presName="root" presStyleCnt="0">
        <dgm:presLayoutVars>
          <dgm:dir/>
          <dgm:resizeHandles val="exact"/>
        </dgm:presLayoutVars>
      </dgm:prSet>
      <dgm:spPr/>
    </dgm:pt>
    <dgm:pt modelId="{94F2A649-A311-4D56-8D43-C3CAD5F4203E}" type="pres">
      <dgm:prSet presAssocID="{B70ABC22-8CE9-41BD-AD47-F1B837873258}" presName="compNode" presStyleCnt="0"/>
      <dgm:spPr/>
    </dgm:pt>
    <dgm:pt modelId="{3D4FC56F-3D3F-4131-96F9-7948669CEB05}" type="pres">
      <dgm:prSet presAssocID="{B70ABC22-8CE9-41BD-AD47-F1B837873258}" presName="bgRect" presStyleLbl="bgShp" presStyleIdx="0" presStyleCnt="2"/>
      <dgm:spPr/>
    </dgm:pt>
    <dgm:pt modelId="{4FA1D859-691D-495E-BAA8-81CC2ACB59B3}" type="pres">
      <dgm:prSet presAssocID="{B70ABC22-8CE9-41BD-AD47-F1B837873258}"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heckList"/>
        </a:ext>
      </dgm:extLst>
    </dgm:pt>
    <dgm:pt modelId="{99F0795B-DE35-496A-9105-B4D4A4150A80}" type="pres">
      <dgm:prSet presAssocID="{B70ABC22-8CE9-41BD-AD47-F1B837873258}" presName="spaceRect" presStyleCnt="0"/>
      <dgm:spPr/>
    </dgm:pt>
    <dgm:pt modelId="{5FE24A89-B9F5-4F85-8DA0-A55EB75D9CD2}" type="pres">
      <dgm:prSet presAssocID="{B70ABC22-8CE9-41BD-AD47-F1B837873258}" presName="parTx" presStyleLbl="revTx" presStyleIdx="0" presStyleCnt="2">
        <dgm:presLayoutVars>
          <dgm:chMax val="0"/>
          <dgm:chPref val="0"/>
        </dgm:presLayoutVars>
      </dgm:prSet>
      <dgm:spPr/>
    </dgm:pt>
    <dgm:pt modelId="{5B7515AC-2355-4B59-AF23-2B94FD511C56}" type="pres">
      <dgm:prSet presAssocID="{197EF0EC-C4D8-400C-AC07-845A045012AE}" presName="sibTrans" presStyleCnt="0"/>
      <dgm:spPr/>
    </dgm:pt>
    <dgm:pt modelId="{BC098596-5909-4E9E-9662-AEFF4774AADE}" type="pres">
      <dgm:prSet presAssocID="{8C810DF2-3C46-468B-AE86-C0E86E4F0B80}" presName="compNode" presStyleCnt="0"/>
      <dgm:spPr/>
    </dgm:pt>
    <dgm:pt modelId="{31C1FE05-A215-433B-8720-719F87D4776F}" type="pres">
      <dgm:prSet presAssocID="{8C810DF2-3C46-468B-AE86-C0E86E4F0B80}" presName="bgRect" presStyleLbl="bgShp" presStyleIdx="1" presStyleCnt="2"/>
      <dgm:spPr/>
    </dgm:pt>
    <dgm:pt modelId="{6770C37D-5845-463C-A466-F9CB864A0D8F}" type="pres">
      <dgm:prSet presAssocID="{8C810DF2-3C46-468B-AE86-C0E86E4F0B80}"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Radio microphone"/>
        </a:ext>
      </dgm:extLst>
    </dgm:pt>
    <dgm:pt modelId="{112FBAD0-4B22-4655-9C52-9DF2F820A446}" type="pres">
      <dgm:prSet presAssocID="{8C810DF2-3C46-468B-AE86-C0E86E4F0B80}" presName="spaceRect" presStyleCnt="0"/>
      <dgm:spPr/>
    </dgm:pt>
    <dgm:pt modelId="{D7C2B093-AB95-4A3E-A16E-BCE2A4279EFD}" type="pres">
      <dgm:prSet presAssocID="{8C810DF2-3C46-468B-AE86-C0E86E4F0B80}" presName="parTx" presStyleLbl="revTx" presStyleIdx="1" presStyleCnt="2">
        <dgm:presLayoutVars>
          <dgm:chMax val="0"/>
          <dgm:chPref val="0"/>
        </dgm:presLayoutVars>
      </dgm:prSet>
      <dgm:spPr/>
    </dgm:pt>
  </dgm:ptLst>
  <dgm:cxnLst>
    <dgm:cxn modelId="{EBD30909-5A38-463E-8E7A-999624AADEB0}" srcId="{73BEC125-9A92-442A-B064-75F365776E6F}" destId="{8C810DF2-3C46-468B-AE86-C0E86E4F0B80}" srcOrd="1" destOrd="0" parTransId="{22FB6449-64C0-465B-84C1-16EE28C00F7B}" sibTransId="{FA02739C-85E1-434E-89E7-045890DBC4F8}"/>
    <dgm:cxn modelId="{78240637-418D-4EE3-ABEE-EF77B21657F3}" type="presOf" srcId="{73BEC125-9A92-442A-B064-75F365776E6F}" destId="{38EAACB0-AFFA-4664-810C-1934FF061552}" srcOrd="0" destOrd="0" presId="urn:microsoft.com/office/officeart/2018/2/layout/IconVerticalSolidList"/>
    <dgm:cxn modelId="{75D6463A-D19F-4A51-9722-A6CC58B51BB1}" type="presOf" srcId="{8C810DF2-3C46-468B-AE86-C0E86E4F0B80}" destId="{D7C2B093-AB95-4A3E-A16E-BCE2A4279EFD}" srcOrd="0" destOrd="0" presId="urn:microsoft.com/office/officeart/2018/2/layout/IconVerticalSolidList"/>
    <dgm:cxn modelId="{AE583E99-2C72-4AB0-85ED-4C54DA640D9A}" type="presOf" srcId="{B70ABC22-8CE9-41BD-AD47-F1B837873258}" destId="{5FE24A89-B9F5-4F85-8DA0-A55EB75D9CD2}" srcOrd="0" destOrd="0" presId="urn:microsoft.com/office/officeart/2018/2/layout/IconVerticalSolidList"/>
    <dgm:cxn modelId="{13E6F5C7-A80C-43B0-8804-0865628304A1}" srcId="{73BEC125-9A92-442A-B064-75F365776E6F}" destId="{B70ABC22-8CE9-41BD-AD47-F1B837873258}" srcOrd="0" destOrd="0" parTransId="{B21B23D6-B979-4474-968A-F0D5E0D311E5}" sibTransId="{197EF0EC-C4D8-400C-AC07-845A045012AE}"/>
    <dgm:cxn modelId="{40149A6F-86B3-407D-BF0E-4C31D9952C2E}" type="presParOf" srcId="{38EAACB0-AFFA-4664-810C-1934FF061552}" destId="{94F2A649-A311-4D56-8D43-C3CAD5F4203E}" srcOrd="0" destOrd="0" presId="urn:microsoft.com/office/officeart/2018/2/layout/IconVerticalSolidList"/>
    <dgm:cxn modelId="{41C2DA75-8387-45C1-AECB-A643EC906B8C}" type="presParOf" srcId="{94F2A649-A311-4D56-8D43-C3CAD5F4203E}" destId="{3D4FC56F-3D3F-4131-96F9-7948669CEB05}" srcOrd="0" destOrd="0" presId="urn:microsoft.com/office/officeart/2018/2/layout/IconVerticalSolidList"/>
    <dgm:cxn modelId="{6FE2D35E-A310-4A4A-93D6-68F4D78BE8A4}" type="presParOf" srcId="{94F2A649-A311-4D56-8D43-C3CAD5F4203E}" destId="{4FA1D859-691D-495E-BAA8-81CC2ACB59B3}" srcOrd="1" destOrd="0" presId="urn:microsoft.com/office/officeart/2018/2/layout/IconVerticalSolidList"/>
    <dgm:cxn modelId="{0BC30B91-BECA-4AD9-AA2F-1AF1DE0DB34B}" type="presParOf" srcId="{94F2A649-A311-4D56-8D43-C3CAD5F4203E}" destId="{99F0795B-DE35-496A-9105-B4D4A4150A80}" srcOrd="2" destOrd="0" presId="urn:microsoft.com/office/officeart/2018/2/layout/IconVerticalSolidList"/>
    <dgm:cxn modelId="{E430DEC7-2A97-41D5-8895-5F4D31C1C38C}" type="presParOf" srcId="{94F2A649-A311-4D56-8D43-C3CAD5F4203E}" destId="{5FE24A89-B9F5-4F85-8DA0-A55EB75D9CD2}" srcOrd="3" destOrd="0" presId="urn:microsoft.com/office/officeart/2018/2/layout/IconVerticalSolidList"/>
    <dgm:cxn modelId="{3BC54DEC-8C5E-4C1B-878F-51FAB21AB32A}" type="presParOf" srcId="{38EAACB0-AFFA-4664-810C-1934FF061552}" destId="{5B7515AC-2355-4B59-AF23-2B94FD511C56}" srcOrd="1" destOrd="0" presId="urn:microsoft.com/office/officeart/2018/2/layout/IconVerticalSolidList"/>
    <dgm:cxn modelId="{57B5D11D-599C-44D7-BA48-9986DF6C811C}" type="presParOf" srcId="{38EAACB0-AFFA-4664-810C-1934FF061552}" destId="{BC098596-5909-4E9E-9662-AEFF4774AADE}" srcOrd="2" destOrd="0" presId="urn:microsoft.com/office/officeart/2018/2/layout/IconVerticalSolidList"/>
    <dgm:cxn modelId="{C0BA4903-E8C0-4C11-9356-1E5DBD962944}" type="presParOf" srcId="{BC098596-5909-4E9E-9662-AEFF4774AADE}" destId="{31C1FE05-A215-433B-8720-719F87D4776F}" srcOrd="0" destOrd="0" presId="urn:microsoft.com/office/officeart/2018/2/layout/IconVerticalSolidList"/>
    <dgm:cxn modelId="{00C4C1B4-CAB5-4C9A-8047-FE8BE357C44D}" type="presParOf" srcId="{BC098596-5909-4E9E-9662-AEFF4774AADE}" destId="{6770C37D-5845-463C-A466-F9CB864A0D8F}" srcOrd="1" destOrd="0" presId="urn:microsoft.com/office/officeart/2018/2/layout/IconVerticalSolidList"/>
    <dgm:cxn modelId="{0380B4AF-5D85-43CC-B7A3-A288923ADB90}" type="presParOf" srcId="{BC098596-5909-4E9E-9662-AEFF4774AADE}" destId="{112FBAD0-4B22-4655-9C52-9DF2F820A446}" srcOrd="2" destOrd="0" presId="urn:microsoft.com/office/officeart/2018/2/layout/IconVerticalSolidList"/>
    <dgm:cxn modelId="{08836CA1-FD25-471D-95DB-21B7EEA2C8FD}" type="presParOf" srcId="{BC098596-5909-4E9E-9662-AEFF4774AADE}" destId="{D7C2B093-AB95-4A3E-A16E-BCE2A4279EF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9DB7199-C62D-486F-B917-F451BE70A333}"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n-GB"/>
        </a:p>
      </dgm:t>
    </dgm:pt>
    <dgm:pt modelId="{2CD8AEC3-5A74-4DC6-B0FC-5EA5A75C88EA}">
      <dgm:prSet phldrT="[Text]" custT="1"/>
      <dgm:spPr/>
      <dgm:t>
        <a:bodyPr/>
        <a:lstStyle/>
        <a:p>
          <a:r>
            <a:rPr lang="en-GB" sz="1600" dirty="0">
              <a:latin typeface="+mn-lt"/>
            </a:rPr>
            <a:t>How often do you attend events like this? </a:t>
          </a:r>
        </a:p>
      </dgm:t>
    </dgm:pt>
    <dgm:pt modelId="{75F74814-0C2A-4928-BEC4-B18598E5379E}" type="parTrans" cxnId="{55BD6B4B-9C35-4B6D-917E-3255B5CCED52}">
      <dgm:prSet/>
      <dgm:spPr/>
      <dgm:t>
        <a:bodyPr/>
        <a:lstStyle/>
        <a:p>
          <a:endParaRPr lang="en-GB">
            <a:latin typeface="+mn-lt"/>
          </a:endParaRPr>
        </a:p>
      </dgm:t>
    </dgm:pt>
    <dgm:pt modelId="{A4CEDCF9-3734-425A-8BC5-A058D09A2DFE}" type="sibTrans" cxnId="{55BD6B4B-9C35-4B6D-917E-3255B5CCED52}">
      <dgm:prSet/>
      <dgm:spPr/>
      <dgm:t>
        <a:bodyPr/>
        <a:lstStyle/>
        <a:p>
          <a:endParaRPr lang="en-GB">
            <a:latin typeface="+mn-lt"/>
          </a:endParaRPr>
        </a:p>
      </dgm:t>
    </dgm:pt>
    <dgm:pt modelId="{45A64C95-694E-4792-803F-0BFCDA6AAB15}">
      <dgm:prSet phldrT="[Text]"/>
      <dgm:spPr/>
      <dgm:t>
        <a:bodyPr/>
        <a:lstStyle/>
        <a:p>
          <a:r>
            <a:rPr lang="en-GB" dirty="0">
              <a:latin typeface="+mn-lt"/>
            </a:rPr>
            <a:t>All the time</a:t>
          </a:r>
        </a:p>
      </dgm:t>
    </dgm:pt>
    <dgm:pt modelId="{884A40DD-E50A-4693-8A8D-96C7604B45C8}" type="parTrans" cxnId="{0E3668EA-C277-4AFF-981A-DE4283FFFE8D}">
      <dgm:prSet/>
      <dgm:spPr/>
      <dgm:t>
        <a:bodyPr/>
        <a:lstStyle/>
        <a:p>
          <a:endParaRPr lang="en-GB">
            <a:latin typeface="+mn-lt"/>
          </a:endParaRPr>
        </a:p>
      </dgm:t>
    </dgm:pt>
    <dgm:pt modelId="{3EECC027-4F43-4B73-ADDE-D333CD364684}" type="sibTrans" cxnId="{0E3668EA-C277-4AFF-981A-DE4283FFFE8D}">
      <dgm:prSet/>
      <dgm:spPr/>
      <dgm:t>
        <a:bodyPr/>
        <a:lstStyle/>
        <a:p>
          <a:endParaRPr lang="en-GB">
            <a:latin typeface="+mn-lt"/>
          </a:endParaRPr>
        </a:p>
      </dgm:t>
    </dgm:pt>
    <dgm:pt modelId="{9ADD13C9-9D6D-413D-B264-3C443738B966}">
      <dgm:prSet phldrT="[Text]"/>
      <dgm:spPr/>
      <dgm:t>
        <a:bodyPr/>
        <a:lstStyle/>
        <a:p>
          <a:r>
            <a:rPr lang="en-GB" dirty="0">
              <a:latin typeface="+mn-lt"/>
            </a:rPr>
            <a:t>Often</a:t>
          </a:r>
        </a:p>
      </dgm:t>
    </dgm:pt>
    <dgm:pt modelId="{B7889391-8AA8-40D9-9E7A-54C1A3D6AA43}" type="parTrans" cxnId="{241697F3-89C2-436B-BE29-B3BC73719A63}">
      <dgm:prSet/>
      <dgm:spPr/>
      <dgm:t>
        <a:bodyPr/>
        <a:lstStyle/>
        <a:p>
          <a:endParaRPr lang="en-GB">
            <a:latin typeface="+mn-lt"/>
          </a:endParaRPr>
        </a:p>
      </dgm:t>
    </dgm:pt>
    <dgm:pt modelId="{E3483D56-E223-48B5-ACFA-7FCFBD715C87}" type="sibTrans" cxnId="{241697F3-89C2-436B-BE29-B3BC73719A63}">
      <dgm:prSet/>
      <dgm:spPr/>
      <dgm:t>
        <a:bodyPr/>
        <a:lstStyle/>
        <a:p>
          <a:endParaRPr lang="en-GB">
            <a:latin typeface="+mn-lt"/>
          </a:endParaRPr>
        </a:p>
      </dgm:t>
    </dgm:pt>
    <dgm:pt modelId="{6F49B1B8-BE34-4FC7-8C5D-C56E873E7076}">
      <dgm:prSet phldrT="[Text]"/>
      <dgm:spPr/>
      <dgm:t>
        <a:bodyPr/>
        <a:lstStyle/>
        <a:p>
          <a:r>
            <a:rPr lang="en-GB" dirty="0">
              <a:latin typeface="+mn-lt"/>
            </a:rPr>
            <a:t>Sometimes</a:t>
          </a:r>
        </a:p>
      </dgm:t>
    </dgm:pt>
    <dgm:pt modelId="{3264B7C2-6D4B-4499-979C-5AF0C81DDAE8}" type="parTrans" cxnId="{11A5DC1C-36C6-4A64-8664-8908CAF442DF}">
      <dgm:prSet/>
      <dgm:spPr/>
      <dgm:t>
        <a:bodyPr/>
        <a:lstStyle/>
        <a:p>
          <a:endParaRPr lang="en-GB">
            <a:latin typeface="+mn-lt"/>
          </a:endParaRPr>
        </a:p>
      </dgm:t>
    </dgm:pt>
    <dgm:pt modelId="{946F3149-A299-476E-BB73-A1C2EA248746}" type="sibTrans" cxnId="{11A5DC1C-36C6-4A64-8664-8908CAF442DF}">
      <dgm:prSet/>
      <dgm:spPr/>
      <dgm:t>
        <a:bodyPr/>
        <a:lstStyle/>
        <a:p>
          <a:endParaRPr lang="en-GB">
            <a:latin typeface="+mn-lt"/>
          </a:endParaRPr>
        </a:p>
      </dgm:t>
    </dgm:pt>
    <dgm:pt modelId="{4E0BA891-B704-4A81-BE97-A707F0FC29E1}">
      <dgm:prSet phldrT="[Text]" custT="1"/>
      <dgm:spPr/>
      <dgm:t>
        <a:bodyPr/>
        <a:lstStyle/>
        <a:p>
          <a:r>
            <a:rPr lang="en-GB" sz="1400" dirty="0">
              <a:latin typeface="+mn-lt"/>
            </a:rPr>
            <a:t>Not very often</a:t>
          </a:r>
        </a:p>
      </dgm:t>
    </dgm:pt>
    <dgm:pt modelId="{B0ADC909-A84D-4D18-8CE9-1FB217B6EC93}" type="parTrans" cxnId="{B9165B73-AA45-4B2A-B007-0368F1BCD055}">
      <dgm:prSet/>
      <dgm:spPr/>
      <dgm:t>
        <a:bodyPr/>
        <a:lstStyle/>
        <a:p>
          <a:endParaRPr lang="en-GB">
            <a:latin typeface="+mn-lt"/>
          </a:endParaRPr>
        </a:p>
      </dgm:t>
    </dgm:pt>
    <dgm:pt modelId="{CC6F5712-AF55-4BB7-B443-61D28DDDA082}" type="sibTrans" cxnId="{B9165B73-AA45-4B2A-B007-0368F1BCD055}">
      <dgm:prSet/>
      <dgm:spPr/>
      <dgm:t>
        <a:bodyPr/>
        <a:lstStyle/>
        <a:p>
          <a:endParaRPr lang="en-GB">
            <a:latin typeface="+mn-lt"/>
          </a:endParaRPr>
        </a:p>
      </dgm:t>
    </dgm:pt>
    <dgm:pt modelId="{E3FB9F41-4D8B-43FB-A65B-9448083D74EB}" type="pres">
      <dgm:prSet presAssocID="{F9DB7199-C62D-486F-B917-F451BE70A333}" presName="cycle" presStyleCnt="0">
        <dgm:presLayoutVars>
          <dgm:chMax val="1"/>
          <dgm:dir/>
          <dgm:animLvl val="ctr"/>
          <dgm:resizeHandles val="exact"/>
        </dgm:presLayoutVars>
      </dgm:prSet>
      <dgm:spPr/>
    </dgm:pt>
    <dgm:pt modelId="{D90706B9-B9DC-47EA-97F8-38130FC92AA7}" type="pres">
      <dgm:prSet presAssocID="{2CD8AEC3-5A74-4DC6-B0FC-5EA5A75C88EA}" presName="centerShape" presStyleLbl="node0" presStyleIdx="0" presStyleCnt="1" custScaleX="151024" custLinFactNeighborX="4267" custLinFactNeighborY="-13189"/>
      <dgm:spPr/>
    </dgm:pt>
    <dgm:pt modelId="{39DE6A49-1F0C-4EEB-80E5-B5333901772C}" type="pres">
      <dgm:prSet presAssocID="{884A40DD-E50A-4693-8A8D-96C7604B45C8}" presName="Name9" presStyleLbl="parChTrans1D2" presStyleIdx="0" presStyleCnt="4"/>
      <dgm:spPr/>
    </dgm:pt>
    <dgm:pt modelId="{C536E65D-D9FB-4FDC-98E8-58137640D44E}" type="pres">
      <dgm:prSet presAssocID="{884A40DD-E50A-4693-8A8D-96C7604B45C8}" presName="connTx" presStyleLbl="parChTrans1D2" presStyleIdx="0" presStyleCnt="4"/>
      <dgm:spPr/>
    </dgm:pt>
    <dgm:pt modelId="{EDCA807D-5E6A-4F98-ACD6-402B555DB56D}" type="pres">
      <dgm:prSet presAssocID="{45A64C95-694E-4792-803F-0BFCDA6AAB15}" presName="node" presStyleLbl="node1" presStyleIdx="0" presStyleCnt="4" custRadScaleRad="141465" custRadScaleInc="109408">
        <dgm:presLayoutVars>
          <dgm:bulletEnabled val="1"/>
        </dgm:presLayoutVars>
      </dgm:prSet>
      <dgm:spPr/>
    </dgm:pt>
    <dgm:pt modelId="{59892D28-D1A8-4230-B1D2-08EA29DA3490}" type="pres">
      <dgm:prSet presAssocID="{B7889391-8AA8-40D9-9E7A-54C1A3D6AA43}" presName="Name9" presStyleLbl="parChTrans1D2" presStyleIdx="1" presStyleCnt="4"/>
      <dgm:spPr/>
    </dgm:pt>
    <dgm:pt modelId="{6B6CD6B0-BC5A-429E-AC43-EC6753AF735C}" type="pres">
      <dgm:prSet presAssocID="{B7889391-8AA8-40D9-9E7A-54C1A3D6AA43}" presName="connTx" presStyleLbl="parChTrans1D2" presStyleIdx="1" presStyleCnt="4"/>
      <dgm:spPr/>
    </dgm:pt>
    <dgm:pt modelId="{2BDB390B-AD0A-4A28-869F-C422F1278B4F}" type="pres">
      <dgm:prSet presAssocID="{9ADD13C9-9D6D-413D-B264-3C443738B966}" presName="node" presStyleLbl="node1" presStyleIdx="1" presStyleCnt="4" custRadScaleRad="102105" custRadScaleInc="20001">
        <dgm:presLayoutVars>
          <dgm:bulletEnabled val="1"/>
        </dgm:presLayoutVars>
      </dgm:prSet>
      <dgm:spPr/>
    </dgm:pt>
    <dgm:pt modelId="{6F37F4D5-C2B4-4001-85BE-5005FA136D3A}" type="pres">
      <dgm:prSet presAssocID="{3264B7C2-6D4B-4499-979C-5AF0C81DDAE8}" presName="Name9" presStyleLbl="parChTrans1D2" presStyleIdx="2" presStyleCnt="4"/>
      <dgm:spPr/>
    </dgm:pt>
    <dgm:pt modelId="{CE8CBD9B-6258-4926-B312-DC869C5D6941}" type="pres">
      <dgm:prSet presAssocID="{3264B7C2-6D4B-4499-979C-5AF0C81DDAE8}" presName="connTx" presStyleLbl="parChTrans1D2" presStyleIdx="2" presStyleCnt="4"/>
      <dgm:spPr/>
    </dgm:pt>
    <dgm:pt modelId="{634D0A12-FDA6-409A-979A-21283A61F23D}" type="pres">
      <dgm:prSet presAssocID="{6F49B1B8-BE34-4FC7-8C5D-C56E873E7076}" presName="node" presStyleLbl="node1" presStyleIdx="2" presStyleCnt="4" custRadScaleRad="75429" custRadScaleInc="131979">
        <dgm:presLayoutVars>
          <dgm:bulletEnabled val="1"/>
        </dgm:presLayoutVars>
      </dgm:prSet>
      <dgm:spPr/>
    </dgm:pt>
    <dgm:pt modelId="{5E65A94A-A0E4-40AF-B4D4-E96BBCDFBB42}" type="pres">
      <dgm:prSet presAssocID="{B0ADC909-A84D-4D18-8CE9-1FB217B6EC93}" presName="Name9" presStyleLbl="parChTrans1D2" presStyleIdx="3" presStyleCnt="4"/>
      <dgm:spPr/>
    </dgm:pt>
    <dgm:pt modelId="{3944126F-0E14-45E3-86D2-687757790D44}" type="pres">
      <dgm:prSet presAssocID="{B0ADC909-A84D-4D18-8CE9-1FB217B6EC93}" presName="connTx" presStyleLbl="parChTrans1D2" presStyleIdx="3" presStyleCnt="4"/>
      <dgm:spPr/>
    </dgm:pt>
    <dgm:pt modelId="{969D8326-EBDF-40F8-84EA-3FE7654C6F5F}" type="pres">
      <dgm:prSet presAssocID="{4E0BA891-B704-4A81-BE97-A707F0FC29E1}" presName="node" presStyleLbl="node1" presStyleIdx="3" presStyleCnt="4" custRadScaleRad="125791" custRadScaleInc="113134">
        <dgm:presLayoutVars>
          <dgm:bulletEnabled val="1"/>
        </dgm:presLayoutVars>
      </dgm:prSet>
      <dgm:spPr/>
    </dgm:pt>
  </dgm:ptLst>
  <dgm:cxnLst>
    <dgm:cxn modelId="{11A5DC1C-36C6-4A64-8664-8908CAF442DF}" srcId="{2CD8AEC3-5A74-4DC6-B0FC-5EA5A75C88EA}" destId="{6F49B1B8-BE34-4FC7-8C5D-C56E873E7076}" srcOrd="2" destOrd="0" parTransId="{3264B7C2-6D4B-4499-979C-5AF0C81DDAE8}" sibTransId="{946F3149-A299-476E-BB73-A1C2EA248746}"/>
    <dgm:cxn modelId="{86390942-888E-42AC-9AD6-903143EB3ABB}" type="presOf" srcId="{3264B7C2-6D4B-4499-979C-5AF0C81DDAE8}" destId="{6F37F4D5-C2B4-4001-85BE-5005FA136D3A}" srcOrd="0" destOrd="0" presId="urn:microsoft.com/office/officeart/2005/8/layout/radial1"/>
    <dgm:cxn modelId="{679E7F69-69E9-432C-B8D7-D238A527C229}" type="presOf" srcId="{884A40DD-E50A-4693-8A8D-96C7604B45C8}" destId="{C536E65D-D9FB-4FDC-98E8-58137640D44E}" srcOrd="1" destOrd="0" presId="urn:microsoft.com/office/officeart/2005/8/layout/radial1"/>
    <dgm:cxn modelId="{55BD6B4B-9C35-4B6D-917E-3255B5CCED52}" srcId="{F9DB7199-C62D-486F-B917-F451BE70A333}" destId="{2CD8AEC3-5A74-4DC6-B0FC-5EA5A75C88EA}" srcOrd="0" destOrd="0" parTransId="{75F74814-0C2A-4928-BEC4-B18598E5379E}" sibTransId="{A4CEDCF9-3734-425A-8BC5-A058D09A2DFE}"/>
    <dgm:cxn modelId="{841AFE70-2DAF-480F-A95A-0FBA9EEB5BE4}" type="presOf" srcId="{B7889391-8AA8-40D9-9E7A-54C1A3D6AA43}" destId="{59892D28-D1A8-4230-B1D2-08EA29DA3490}" srcOrd="0" destOrd="0" presId="urn:microsoft.com/office/officeart/2005/8/layout/radial1"/>
    <dgm:cxn modelId="{B9165B73-AA45-4B2A-B007-0368F1BCD055}" srcId="{2CD8AEC3-5A74-4DC6-B0FC-5EA5A75C88EA}" destId="{4E0BA891-B704-4A81-BE97-A707F0FC29E1}" srcOrd="3" destOrd="0" parTransId="{B0ADC909-A84D-4D18-8CE9-1FB217B6EC93}" sibTransId="{CC6F5712-AF55-4BB7-B443-61D28DDDA082}"/>
    <dgm:cxn modelId="{AB91BE5A-76F3-4199-BAE6-4BC07A87E7D8}" type="presOf" srcId="{3264B7C2-6D4B-4499-979C-5AF0C81DDAE8}" destId="{CE8CBD9B-6258-4926-B312-DC869C5D6941}" srcOrd="1" destOrd="0" presId="urn:microsoft.com/office/officeart/2005/8/layout/radial1"/>
    <dgm:cxn modelId="{83AFEF93-2E03-40F7-A824-0F4540BFC2AE}" type="presOf" srcId="{6F49B1B8-BE34-4FC7-8C5D-C56E873E7076}" destId="{634D0A12-FDA6-409A-979A-21283A61F23D}" srcOrd="0" destOrd="0" presId="urn:microsoft.com/office/officeart/2005/8/layout/radial1"/>
    <dgm:cxn modelId="{8CD6FA97-84E0-42FE-BBA6-ECBD81EE63A6}" type="presOf" srcId="{B7889391-8AA8-40D9-9E7A-54C1A3D6AA43}" destId="{6B6CD6B0-BC5A-429E-AC43-EC6753AF735C}" srcOrd="1" destOrd="0" presId="urn:microsoft.com/office/officeart/2005/8/layout/radial1"/>
    <dgm:cxn modelId="{DD831699-F117-452F-8E4C-0430069194D1}" type="presOf" srcId="{4E0BA891-B704-4A81-BE97-A707F0FC29E1}" destId="{969D8326-EBDF-40F8-84EA-3FE7654C6F5F}" srcOrd="0" destOrd="0" presId="urn:microsoft.com/office/officeart/2005/8/layout/radial1"/>
    <dgm:cxn modelId="{913D9A99-219D-4985-B8CD-E5C522F3664C}" type="presOf" srcId="{B0ADC909-A84D-4D18-8CE9-1FB217B6EC93}" destId="{5E65A94A-A0E4-40AF-B4D4-E96BBCDFBB42}" srcOrd="0" destOrd="0" presId="urn:microsoft.com/office/officeart/2005/8/layout/radial1"/>
    <dgm:cxn modelId="{6D5889A8-5D83-4304-A2F5-F3E9E5D7BC20}" type="presOf" srcId="{F9DB7199-C62D-486F-B917-F451BE70A333}" destId="{E3FB9F41-4D8B-43FB-A65B-9448083D74EB}" srcOrd="0" destOrd="0" presId="urn:microsoft.com/office/officeart/2005/8/layout/radial1"/>
    <dgm:cxn modelId="{4E584DB3-2925-4DFC-90D2-1496E724E762}" type="presOf" srcId="{9ADD13C9-9D6D-413D-B264-3C443738B966}" destId="{2BDB390B-AD0A-4A28-869F-C422F1278B4F}" srcOrd="0" destOrd="0" presId="urn:microsoft.com/office/officeart/2005/8/layout/radial1"/>
    <dgm:cxn modelId="{5EA206C1-28CC-4C71-9E9A-BA49D951EE98}" type="presOf" srcId="{B0ADC909-A84D-4D18-8CE9-1FB217B6EC93}" destId="{3944126F-0E14-45E3-86D2-687757790D44}" srcOrd="1" destOrd="0" presId="urn:microsoft.com/office/officeart/2005/8/layout/radial1"/>
    <dgm:cxn modelId="{607BDAE5-6221-48AC-856E-C2A563AB3979}" type="presOf" srcId="{45A64C95-694E-4792-803F-0BFCDA6AAB15}" destId="{EDCA807D-5E6A-4F98-ACD6-402B555DB56D}" srcOrd="0" destOrd="0" presId="urn:microsoft.com/office/officeart/2005/8/layout/radial1"/>
    <dgm:cxn modelId="{0E3668EA-C277-4AFF-981A-DE4283FFFE8D}" srcId="{2CD8AEC3-5A74-4DC6-B0FC-5EA5A75C88EA}" destId="{45A64C95-694E-4792-803F-0BFCDA6AAB15}" srcOrd="0" destOrd="0" parTransId="{884A40DD-E50A-4693-8A8D-96C7604B45C8}" sibTransId="{3EECC027-4F43-4B73-ADDE-D333CD364684}"/>
    <dgm:cxn modelId="{241697F3-89C2-436B-BE29-B3BC73719A63}" srcId="{2CD8AEC3-5A74-4DC6-B0FC-5EA5A75C88EA}" destId="{9ADD13C9-9D6D-413D-B264-3C443738B966}" srcOrd="1" destOrd="0" parTransId="{B7889391-8AA8-40D9-9E7A-54C1A3D6AA43}" sibTransId="{E3483D56-E223-48B5-ACFA-7FCFBD715C87}"/>
    <dgm:cxn modelId="{092D24F4-922C-45E8-BA06-B4F26CE166E9}" type="presOf" srcId="{884A40DD-E50A-4693-8A8D-96C7604B45C8}" destId="{39DE6A49-1F0C-4EEB-80E5-B5333901772C}" srcOrd="0" destOrd="0" presId="urn:microsoft.com/office/officeart/2005/8/layout/radial1"/>
    <dgm:cxn modelId="{E72DC7F6-780E-4FEF-8A5F-D50D6D064947}" type="presOf" srcId="{2CD8AEC3-5A74-4DC6-B0FC-5EA5A75C88EA}" destId="{D90706B9-B9DC-47EA-97F8-38130FC92AA7}" srcOrd="0" destOrd="0" presId="urn:microsoft.com/office/officeart/2005/8/layout/radial1"/>
    <dgm:cxn modelId="{4B0B1E97-7641-4537-B0DA-0CC77DE93CF0}" type="presParOf" srcId="{E3FB9F41-4D8B-43FB-A65B-9448083D74EB}" destId="{D90706B9-B9DC-47EA-97F8-38130FC92AA7}" srcOrd="0" destOrd="0" presId="urn:microsoft.com/office/officeart/2005/8/layout/radial1"/>
    <dgm:cxn modelId="{AE349F84-B96B-4E21-A8E0-296BF1D340DB}" type="presParOf" srcId="{E3FB9F41-4D8B-43FB-A65B-9448083D74EB}" destId="{39DE6A49-1F0C-4EEB-80E5-B5333901772C}" srcOrd="1" destOrd="0" presId="urn:microsoft.com/office/officeart/2005/8/layout/radial1"/>
    <dgm:cxn modelId="{3D451331-6C5F-4FAB-ACC5-F8DA2E06EC14}" type="presParOf" srcId="{39DE6A49-1F0C-4EEB-80E5-B5333901772C}" destId="{C536E65D-D9FB-4FDC-98E8-58137640D44E}" srcOrd="0" destOrd="0" presId="urn:microsoft.com/office/officeart/2005/8/layout/radial1"/>
    <dgm:cxn modelId="{C6C10C28-A9A6-4B8D-9375-5F39950DCBEA}" type="presParOf" srcId="{E3FB9F41-4D8B-43FB-A65B-9448083D74EB}" destId="{EDCA807D-5E6A-4F98-ACD6-402B555DB56D}" srcOrd="2" destOrd="0" presId="urn:microsoft.com/office/officeart/2005/8/layout/radial1"/>
    <dgm:cxn modelId="{F0C0F551-85FF-4921-8604-5940FD80C9DC}" type="presParOf" srcId="{E3FB9F41-4D8B-43FB-A65B-9448083D74EB}" destId="{59892D28-D1A8-4230-B1D2-08EA29DA3490}" srcOrd="3" destOrd="0" presId="urn:microsoft.com/office/officeart/2005/8/layout/radial1"/>
    <dgm:cxn modelId="{9686A31E-21D7-4543-880C-11D35AFC9984}" type="presParOf" srcId="{59892D28-D1A8-4230-B1D2-08EA29DA3490}" destId="{6B6CD6B0-BC5A-429E-AC43-EC6753AF735C}" srcOrd="0" destOrd="0" presId="urn:microsoft.com/office/officeart/2005/8/layout/radial1"/>
    <dgm:cxn modelId="{02AD365F-7036-4B86-920B-70B4B53F0761}" type="presParOf" srcId="{E3FB9F41-4D8B-43FB-A65B-9448083D74EB}" destId="{2BDB390B-AD0A-4A28-869F-C422F1278B4F}" srcOrd="4" destOrd="0" presId="urn:microsoft.com/office/officeart/2005/8/layout/radial1"/>
    <dgm:cxn modelId="{44E20F2C-0298-47C8-A63D-C0E0DC62F5C8}" type="presParOf" srcId="{E3FB9F41-4D8B-43FB-A65B-9448083D74EB}" destId="{6F37F4D5-C2B4-4001-85BE-5005FA136D3A}" srcOrd="5" destOrd="0" presId="urn:microsoft.com/office/officeart/2005/8/layout/radial1"/>
    <dgm:cxn modelId="{08582A42-4A3C-4D5D-BA0A-27E7C562826D}" type="presParOf" srcId="{6F37F4D5-C2B4-4001-85BE-5005FA136D3A}" destId="{CE8CBD9B-6258-4926-B312-DC869C5D6941}" srcOrd="0" destOrd="0" presId="urn:microsoft.com/office/officeart/2005/8/layout/radial1"/>
    <dgm:cxn modelId="{9627831D-464F-4C77-A27A-693A62207D47}" type="presParOf" srcId="{E3FB9F41-4D8B-43FB-A65B-9448083D74EB}" destId="{634D0A12-FDA6-409A-979A-21283A61F23D}" srcOrd="6" destOrd="0" presId="urn:microsoft.com/office/officeart/2005/8/layout/radial1"/>
    <dgm:cxn modelId="{8CA2776D-0B2D-49C0-BF2F-F8F1824CE437}" type="presParOf" srcId="{E3FB9F41-4D8B-43FB-A65B-9448083D74EB}" destId="{5E65A94A-A0E4-40AF-B4D4-E96BBCDFBB42}" srcOrd="7" destOrd="0" presId="urn:microsoft.com/office/officeart/2005/8/layout/radial1"/>
    <dgm:cxn modelId="{63EF28B6-AB3F-4354-A71A-7F0BC9F9E76E}" type="presParOf" srcId="{5E65A94A-A0E4-40AF-B4D4-E96BBCDFBB42}" destId="{3944126F-0E14-45E3-86D2-687757790D44}" srcOrd="0" destOrd="0" presId="urn:microsoft.com/office/officeart/2005/8/layout/radial1"/>
    <dgm:cxn modelId="{DA772A0F-17B1-4E6A-B14B-BFB6AA93D645}" type="presParOf" srcId="{E3FB9F41-4D8B-43FB-A65B-9448083D74EB}" destId="{969D8326-EBDF-40F8-84EA-3FE7654C6F5F}"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9DB7199-C62D-486F-B917-F451BE70A333}"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n-GB"/>
        </a:p>
      </dgm:t>
    </dgm:pt>
    <dgm:pt modelId="{2CD8AEC3-5A74-4DC6-B0FC-5EA5A75C88EA}">
      <dgm:prSet phldrT="[Text]" custT="1"/>
      <dgm:spPr/>
      <dgm:t>
        <a:bodyPr/>
        <a:lstStyle/>
        <a:p>
          <a:r>
            <a:rPr lang="en-GB" sz="1400" dirty="0">
              <a:latin typeface="+mj-lt"/>
            </a:rPr>
            <a:t>How would you rate your visit to the museum today?</a:t>
          </a:r>
        </a:p>
      </dgm:t>
    </dgm:pt>
    <dgm:pt modelId="{75F74814-0C2A-4928-BEC4-B18598E5379E}" type="parTrans" cxnId="{55BD6B4B-9C35-4B6D-917E-3255B5CCED52}">
      <dgm:prSet/>
      <dgm:spPr/>
      <dgm:t>
        <a:bodyPr/>
        <a:lstStyle/>
        <a:p>
          <a:endParaRPr lang="en-GB">
            <a:latin typeface="+mj-lt"/>
          </a:endParaRPr>
        </a:p>
      </dgm:t>
    </dgm:pt>
    <dgm:pt modelId="{A4CEDCF9-3734-425A-8BC5-A058D09A2DFE}" type="sibTrans" cxnId="{55BD6B4B-9C35-4B6D-917E-3255B5CCED52}">
      <dgm:prSet/>
      <dgm:spPr/>
      <dgm:t>
        <a:bodyPr/>
        <a:lstStyle/>
        <a:p>
          <a:endParaRPr lang="en-GB">
            <a:latin typeface="+mj-lt"/>
          </a:endParaRPr>
        </a:p>
      </dgm:t>
    </dgm:pt>
    <dgm:pt modelId="{45A64C95-694E-4792-803F-0BFCDA6AAB15}">
      <dgm:prSet phldrT="[Text]"/>
      <dgm:spPr/>
      <dgm:t>
        <a:bodyPr/>
        <a:lstStyle/>
        <a:p>
          <a:r>
            <a:rPr lang="en-GB" dirty="0">
              <a:latin typeface="+mj-lt"/>
            </a:rPr>
            <a:t>Brilliant</a:t>
          </a:r>
        </a:p>
      </dgm:t>
    </dgm:pt>
    <dgm:pt modelId="{884A40DD-E50A-4693-8A8D-96C7604B45C8}" type="parTrans" cxnId="{0E3668EA-C277-4AFF-981A-DE4283FFFE8D}">
      <dgm:prSet/>
      <dgm:spPr/>
      <dgm:t>
        <a:bodyPr/>
        <a:lstStyle/>
        <a:p>
          <a:endParaRPr lang="en-GB">
            <a:latin typeface="+mj-lt"/>
          </a:endParaRPr>
        </a:p>
      </dgm:t>
    </dgm:pt>
    <dgm:pt modelId="{3EECC027-4F43-4B73-ADDE-D333CD364684}" type="sibTrans" cxnId="{0E3668EA-C277-4AFF-981A-DE4283FFFE8D}">
      <dgm:prSet/>
      <dgm:spPr/>
      <dgm:t>
        <a:bodyPr/>
        <a:lstStyle/>
        <a:p>
          <a:endParaRPr lang="en-GB">
            <a:latin typeface="+mj-lt"/>
          </a:endParaRPr>
        </a:p>
      </dgm:t>
    </dgm:pt>
    <dgm:pt modelId="{9ADD13C9-9D6D-413D-B264-3C443738B966}">
      <dgm:prSet phldrT="[Text]"/>
      <dgm:spPr/>
      <dgm:t>
        <a:bodyPr/>
        <a:lstStyle/>
        <a:p>
          <a:r>
            <a:rPr lang="en-GB" dirty="0">
              <a:latin typeface="+mj-lt"/>
            </a:rPr>
            <a:t>Fantastic</a:t>
          </a:r>
        </a:p>
      </dgm:t>
    </dgm:pt>
    <dgm:pt modelId="{B7889391-8AA8-40D9-9E7A-54C1A3D6AA43}" type="parTrans" cxnId="{241697F3-89C2-436B-BE29-B3BC73719A63}">
      <dgm:prSet/>
      <dgm:spPr/>
      <dgm:t>
        <a:bodyPr/>
        <a:lstStyle/>
        <a:p>
          <a:endParaRPr lang="en-GB">
            <a:latin typeface="+mj-lt"/>
          </a:endParaRPr>
        </a:p>
      </dgm:t>
    </dgm:pt>
    <dgm:pt modelId="{E3483D56-E223-48B5-ACFA-7FCFBD715C87}" type="sibTrans" cxnId="{241697F3-89C2-436B-BE29-B3BC73719A63}">
      <dgm:prSet/>
      <dgm:spPr/>
      <dgm:t>
        <a:bodyPr/>
        <a:lstStyle/>
        <a:p>
          <a:endParaRPr lang="en-GB">
            <a:latin typeface="+mj-lt"/>
          </a:endParaRPr>
        </a:p>
      </dgm:t>
    </dgm:pt>
    <dgm:pt modelId="{6F49B1B8-BE34-4FC7-8C5D-C56E873E7076}">
      <dgm:prSet phldrT="[Text]"/>
      <dgm:spPr/>
      <dgm:t>
        <a:bodyPr/>
        <a:lstStyle/>
        <a:p>
          <a:r>
            <a:rPr lang="en-GB" dirty="0">
              <a:latin typeface="+mj-lt"/>
            </a:rPr>
            <a:t>Epic</a:t>
          </a:r>
        </a:p>
      </dgm:t>
    </dgm:pt>
    <dgm:pt modelId="{3264B7C2-6D4B-4499-979C-5AF0C81DDAE8}" type="parTrans" cxnId="{11A5DC1C-36C6-4A64-8664-8908CAF442DF}">
      <dgm:prSet/>
      <dgm:spPr/>
      <dgm:t>
        <a:bodyPr/>
        <a:lstStyle/>
        <a:p>
          <a:endParaRPr lang="en-GB">
            <a:latin typeface="+mj-lt"/>
          </a:endParaRPr>
        </a:p>
      </dgm:t>
    </dgm:pt>
    <dgm:pt modelId="{946F3149-A299-476E-BB73-A1C2EA248746}" type="sibTrans" cxnId="{11A5DC1C-36C6-4A64-8664-8908CAF442DF}">
      <dgm:prSet/>
      <dgm:spPr/>
      <dgm:t>
        <a:bodyPr/>
        <a:lstStyle/>
        <a:p>
          <a:endParaRPr lang="en-GB">
            <a:latin typeface="+mj-lt"/>
          </a:endParaRPr>
        </a:p>
      </dgm:t>
    </dgm:pt>
    <dgm:pt modelId="{4E0BA891-B704-4A81-BE97-A707F0FC29E1}">
      <dgm:prSet phldrT="[Text]"/>
      <dgm:spPr/>
      <dgm:t>
        <a:bodyPr/>
        <a:lstStyle/>
        <a:p>
          <a:r>
            <a:rPr lang="en-GB" dirty="0">
              <a:latin typeface="+mj-lt"/>
            </a:rPr>
            <a:t>Inspiring</a:t>
          </a:r>
        </a:p>
      </dgm:t>
    </dgm:pt>
    <dgm:pt modelId="{B0ADC909-A84D-4D18-8CE9-1FB217B6EC93}" type="parTrans" cxnId="{B9165B73-AA45-4B2A-B007-0368F1BCD055}">
      <dgm:prSet/>
      <dgm:spPr/>
      <dgm:t>
        <a:bodyPr/>
        <a:lstStyle/>
        <a:p>
          <a:endParaRPr lang="en-GB">
            <a:latin typeface="+mj-lt"/>
          </a:endParaRPr>
        </a:p>
      </dgm:t>
    </dgm:pt>
    <dgm:pt modelId="{CC6F5712-AF55-4BB7-B443-61D28DDDA082}" type="sibTrans" cxnId="{B9165B73-AA45-4B2A-B007-0368F1BCD055}">
      <dgm:prSet/>
      <dgm:spPr/>
      <dgm:t>
        <a:bodyPr/>
        <a:lstStyle/>
        <a:p>
          <a:endParaRPr lang="en-GB">
            <a:latin typeface="+mj-lt"/>
          </a:endParaRPr>
        </a:p>
      </dgm:t>
    </dgm:pt>
    <dgm:pt modelId="{0A7F5591-D8C9-4910-871C-B9F3B0A9201F}">
      <dgm:prSet/>
      <dgm:spPr/>
      <dgm:t>
        <a:bodyPr/>
        <a:lstStyle/>
        <a:p>
          <a:r>
            <a:rPr lang="en-GB" dirty="0">
              <a:latin typeface="+mj-lt"/>
            </a:rPr>
            <a:t>Okay</a:t>
          </a:r>
        </a:p>
      </dgm:t>
    </dgm:pt>
    <dgm:pt modelId="{D5C820CE-55A9-43C0-A322-61927068A87C}" type="parTrans" cxnId="{61924A62-DF32-472C-A825-A3B3D06D75F0}">
      <dgm:prSet/>
      <dgm:spPr/>
      <dgm:t>
        <a:bodyPr/>
        <a:lstStyle/>
        <a:p>
          <a:endParaRPr lang="en-GB">
            <a:latin typeface="+mj-lt"/>
          </a:endParaRPr>
        </a:p>
      </dgm:t>
    </dgm:pt>
    <dgm:pt modelId="{04627CA6-ED79-4133-B7D1-DD9FFA366150}" type="sibTrans" cxnId="{61924A62-DF32-472C-A825-A3B3D06D75F0}">
      <dgm:prSet/>
      <dgm:spPr/>
      <dgm:t>
        <a:bodyPr/>
        <a:lstStyle/>
        <a:p>
          <a:endParaRPr lang="en-GB">
            <a:latin typeface="+mj-lt"/>
          </a:endParaRPr>
        </a:p>
      </dgm:t>
    </dgm:pt>
    <dgm:pt modelId="{699B4312-C93A-4DE5-9FA0-EA1CD132A824}" type="pres">
      <dgm:prSet presAssocID="{F9DB7199-C62D-486F-B917-F451BE70A333}" presName="cycle" presStyleCnt="0">
        <dgm:presLayoutVars>
          <dgm:chMax val="1"/>
          <dgm:dir/>
          <dgm:animLvl val="ctr"/>
          <dgm:resizeHandles val="exact"/>
        </dgm:presLayoutVars>
      </dgm:prSet>
      <dgm:spPr/>
    </dgm:pt>
    <dgm:pt modelId="{77F37D6E-C329-4640-8C14-94570BDC9941}" type="pres">
      <dgm:prSet presAssocID="{2CD8AEC3-5A74-4DC6-B0FC-5EA5A75C88EA}" presName="centerShape" presStyleLbl="node0" presStyleIdx="0" presStyleCnt="1" custScaleX="125148"/>
      <dgm:spPr/>
    </dgm:pt>
    <dgm:pt modelId="{C9A7AE31-60CC-4A05-A2CE-EA6384CE942E}" type="pres">
      <dgm:prSet presAssocID="{884A40DD-E50A-4693-8A8D-96C7604B45C8}" presName="Name9" presStyleLbl="parChTrans1D2" presStyleIdx="0" presStyleCnt="5"/>
      <dgm:spPr/>
    </dgm:pt>
    <dgm:pt modelId="{8A0B228A-4286-4505-819A-7FBFA6D8EB39}" type="pres">
      <dgm:prSet presAssocID="{884A40DD-E50A-4693-8A8D-96C7604B45C8}" presName="connTx" presStyleLbl="parChTrans1D2" presStyleIdx="0" presStyleCnt="5"/>
      <dgm:spPr/>
    </dgm:pt>
    <dgm:pt modelId="{6726E9D9-BD6C-4F37-AB78-5053CC1B1907}" type="pres">
      <dgm:prSet presAssocID="{45A64C95-694E-4792-803F-0BFCDA6AAB15}" presName="node" presStyleLbl="node1" presStyleIdx="0" presStyleCnt="5">
        <dgm:presLayoutVars>
          <dgm:bulletEnabled val="1"/>
        </dgm:presLayoutVars>
      </dgm:prSet>
      <dgm:spPr/>
    </dgm:pt>
    <dgm:pt modelId="{2D7BAAB6-4328-40AC-AA8D-543A73C716E0}" type="pres">
      <dgm:prSet presAssocID="{B7889391-8AA8-40D9-9E7A-54C1A3D6AA43}" presName="Name9" presStyleLbl="parChTrans1D2" presStyleIdx="1" presStyleCnt="5"/>
      <dgm:spPr/>
    </dgm:pt>
    <dgm:pt modelId="{1BB87518-9279-4A93-92B5-F5116035D5C8}" type="pres">
      <dgm:prSet presAssocID="{B7889391-8AA8-40D9-9E7A-54C1A3D6AA43}" presName="connTx" presStyleLbl="parChTrans1D2" presStyleIdx="1" presStyleCnt="5"/>
      <dgm:spPr/>
    </dgm:pt>
    <dgm:pt modelId="{42B8ECE4-6DB9-4341-A649-56FCD428DF11}" type="pres">
      <dgm:prSet presAssocID="{9ADD13C9-9D6D-413D-B264-3C443738B966}" presName="node" presStyleLbl="node1" presStyleIdx="1" presStyleCnt="5">
        <dgm:presLayoutVars>
          <dgm:bulletEnabled val="1"/>
        </dgm:presLayoutVars>
      </dgm:prSet>
      <dgm:spPr/>
    </dgm:pt>
    <dgm:pt modelId="{2A36314C-2DD8-4A57-B530-D18909C3082D}" type="pres">
      <dgm:prSet presAssocID="{3264B7C2-6D4B-4499-979C-5AF0C81DDAE8}" presName="Name9" presStyleLbl="parChTrans1D2" presStyleIdx="2" presStyleCnt="5"/>
      <dgm:spPr/>
    </dgm:pt>
    <dgm:pt modelId="{4ACFF0F1-6BD1-4570-B297-4BEF81C04CCB}" type="pres">
      <dgm:prSet presAssocID="{3264B7C2-6D4B-4499-979C-5AF0C81DDAE8}" presName="connTx" presStyleLbl="parChTrans1D2" presStyleIdx="2" presStyleCnt="5"/>
      <dgm:spPr/>
    </dgm:pt>
    <dgm:pt modelId="{5CF6203E-C9FE-4AC1-91F5-CA5A47BE52CE}" type="pres">
      <dgm:prSet presAssocID="{6F49B1B8-BE34-4FC7-8C5D-C56E873E7076}" presName="node" presStyleLbl="node1" presStyleIdx="2" presStyleCnt="5">
        <dgm:presLayoutVars>
          <dgm:bulletEnabled val="1"/>
        </dgm:presLayoutVars>
      </dgm:prSet>
      <dgm:spPr/>
    </dgm:pt>
    <dgm:pt modelId="{7A4AD592-E15D-404B-8B61-00D8A9F032B3}" type="pres">
      <dgm:prSet presAssocID="{B0ADC909-A84D-4D18-8CE9-1FB217B6EC93}" presName="Name9" presStyleLbl="parChTrans1D2" presStyleIdx="3" presStyleCnt="5"/>
      <dgm:spPr/>
    </dgm:pt>
    <dgm:pt modelId="{3E7F3550-0BED-4A78-9F4F-F5AB03D4F6BB}" type="pres">
      <dgm:prSet presAssocID="{B0ADC909-A84D-4D18-8CE9-1FB217B6EC93}" presName="connTx" presStyleLbl="parChTrans1D2" presStyleIdx="3" presStyleCnt="5"/>
      <dgm:spPr/>
    </dgm:pt>
    <dgm:pt modelId="{D2858510-4436-49B0-B6F5-BB03D71846DE}" type="pres">
      <dgm:prSet presAssocID="{4E0BA891-B704-4A81-BE97-A707F0FC29E1}" presName="node" presStyleLbl="node1" presStyleIdx="3" presStyleCnt="5">
        <dgm:presLayoutVars>
          <dgm:bulletEnabled val="1"/>
        </dgm:presLayoutVars>
      </dgm:prSet>
      <dgm:spPr/>
    </dgm:pt>
    <dgm:pt modelId="{28E670A2-8E58-4F8E-9DC1-A3A840D5B062}" type="pres">
      <dgm:prSet presAssocID="{D5C820CE-55A9-43C0-A322-61927068A87C}" presName="Name9" presStyleLbl="parChTrans1D2" presStyleIdx="4" presStyleCnt="5"/>
      <dgm:spPr/>
    </dgm:pt>
    <dgm:pt modelId="{BDAB048D-A5AA-40E3-9661-3E0ADF64C388}" type="pres">
      <dgm:prSet presAssocID="{D5C820CE-55A9-43C0-A322-61927068A87C}" presName="connTx" presStyleLbl="parChTrans1D2" presStyleIdx="4" presStyleCnt="5"/>
      <dgm:spPr/>
    </dgm:pt>
    <dgm:pt modelId="{5C18AB6E-2D5F-400E-A59A-185F474E8665}" type="pres">
      <dgm:prSet presAssocID="{0A7F5591-D8C9-4910-871C-B9F3B0A9201F}" presName="node" presStyleLbl="node1" presStyleIdx="4" presStyleCnt="5">
        <dgm:presLayoutVars>
          <dgm:bulletEnabled val="1"/>
        </dgm:presLayoutVars>
      </dgm:prSet>
      <dgm:spPr/>
    </dgm:pt>
  </dgm:ptLst>
  <dgm:cxnLst>
    <dgm:cxn modelId="{88D6FD03-5EB0-4F48-9225-1816C39D0840}" type="presOf" srcId="{3264B7C2-6D4B-4499-979C-5AF0C81DDAE8}" destId="{2A36314C-2DD8-4A57-B530-D18909C3082D}" srcOrd="0" destOrd="0" presId="urn:microsoft.com/office/officeart/2005/8/layout/radial1"/>
    <dgm:cxn modelId="{30F97C0B-3CDC-462E-95AE-A83683FDF6F6}" type="presOf" srcId="{3264B7C2-6D4B-4499-979C-5AF0C81DDAE8}" destId="{4ACFF0F1-6BD1-4570-B297-4BEF81C04CCB}" srcOrd="1" destOrd="0" presId="urn:microsoft.com/office/officeart/2005/8/layout/radial1"/>
    <dgm:cxn modelId="{25F7ED14-4968-43CF-B538-D833773CFA48}" type="presOf" srcId="{B0ADC909-A84D-4D18-8CE9-1FB217B6EC93}" destId="{7A4AD592-E15D-404B-8B61-00D8A9F032B3}" srcOrd="0" destOrd="0" presId="urn:microsoft.com/office/officeart/2005/8/layout/radial1"/>
    <dgm:cxn modelId="{11A5DC1C-36C6-4A64-8664-8908CAF442DF}" srcId="{2CD8AEC3-5A74-4DC6-B0FC-5EA5A75C88EA}" destId="{6F49B1B8-BE34-4FC7-8C5D-C56E873E7076}" srcOrd="2" destOrd="0" parTransId="{3264B7C2-6D4B-4499-979C-5AF0C81DDAE8}" sibTransId="{946F3149-A299-476E-BB73-A1C2EA248746}"/>
    <dgm:cxn modelId="{61924A62-DF32-472C-A825-A3B3D06D75F0}" srcId="{2CD8AEC3-5A74-4DC6-B0FC-5EA5A75C88EA}" destId="{0A7F5591-D8C9-4910-871C-B9F3B0A9201F}" srcOrd="4" destOrd="0" parTransId="{D5C820CE-55A9-43C0-A322-61927068A87C}" sibTransId="{04627CA6-ED79-4133-B7D1-DD9FFA366150}"/>
    <dgm:cxn modelId="{F62C3344-CEB7-48E7-9741-690B032BE48F}" type="presOf" srcId="{0A7F5591-D8C9-4910-871C-B9F3B0A9201F}" destId="{5C18AB6E-2D5F-400E-A59A-185F474E8665}" srcOrd="0" destOrd="0" presId="urn:microsoft.com/office/officeart/2005/8/layout/radial1"/>
    <dgm:cxn modelId="{55BD6B4B-9C35-4B6D-917E-3255B5CCED52}" srcId="{F9DB7199-C62D-486F-B917-F451BE70A333}" destId="{2CD8AEC3-5A74-4DC6-B0FC-5EA5A75C88EA}" srcOrd="0" destOrd="0" parTransId="{75F74814-0C2A-4928-BEC4-B18598E5379E}" sibTransId="{A4CEDCF9-3734-425A-8BC5-A058D09A2DFE}"/>
    <dgm:cxn modelId="{4583AD6F-AE97-4A5D-98F4-668F3739EC4E}" type="presOf" srcId="{9ADD13C9-9D6D-413D-B264-3C443738B966}" destId="{42B8ECE4-6DB9-4341-A649-56FCD428DF11}" srcOrd="0" destOrd="0" presId="urn:microsoft.com/office/officeart/2005/8/layout/radial1"/>
    <dgm:cxn modelId="{B9165B73-AA45-4B2A-B007-0368F1BCD055}" srcId="{2CD8AEC3-5A74-4DC6-B0FC-5EA5A75C88EA}" destId="{4E0BA891-B704-4A81-BE97-A707F0FC29E1}" srcOrd="3" destOrd="0" parTransId="{B0ADC909-A84D-4D18-8CE9-1FB217B6EC93}" sibTransId="{CC6F5712-AF55-4BB7-B443-61D28DDDA082}"/>
    <dgm:cxn modelId="{8A21A777-C8CC-447E-94E7-8FCA3FEDA30C}" type="presOf" srcId="{6F49B1B8-BE34-4FC7-8C5D-C56E873E7076}" destId="{5CF6203E-C9FE-4AC1-91F5-CA5A47BE52CE}" srcOrd="0" destOrd="0" presId="urn:microsoft.com/office/officeart/2005/8/layout/radial1"/>
    <dgm:cxn modelId="{97055478-5C80-4A8D-A260-5639FA839C48}" type="presOf" srcId="{884A40DD-E50A-4693-8A8D-96C7604B45C8}" destId="{C9A7AE31-60CC-4A05-A2CE-EA6384CE942E}" srcOrd="0" destOrd="0" presId="urn:microsoft.com/office/officeart/2005/8/layout/radial1"/>
    <dgm:cxn modelId="{631F0980-FF08-4527-912F-F4C673EA7701}" type="presOf" srcId="{F9DB7199-C62D-486F-B917-F451BE70A333}" destId="{699B4312-C93A-4DE5-9FA0-EA1CD132A824}" srcOrd="0" destOrd="0" presId="urn:microsoft.com/office/officeart/2005/8/layout/radial1"/>
    <dgm:cxn modelId="{817D6996-7B5D-415A-A020-AB5165AD9E66}" type="presOf" srcId="{D5C820CE-55A9-43C0-A322-61927068A87C}" destId="{BDAB048D-A5AA-40E3-9661-3E0ADF64C388}" srcOrd="1" destOrd="0" presId="urn:microsoft.com/office/officeart/2005/8/layout/radial1"/>
    <dgm:cxn modelId="{0A0AAAAB-A7E0-485C-AFD7-1B399660360F}" type="presOf" srcId="{B0ADC909-A84D-4D18-8CE9-1FB217B6EC93}" destId="{3E7F3550-0BED-4A78-9F4F-F5AB03D4F6BB}" srcOrd="1" destOrd="0" presId="urn:microsoft.com/office/officeart/2005/8/layout/radial1"/>
    <dgm:cxn modelId="{48A6E1B3-8A20-448B-8C4A-F7973CA63D4E}" type="presOf" srcId="{4E0BA891-B704-4A81-BE97-A707F0FC29E1}" destId="{D2858510-4436-49B0-B6F5-BB03D71846DE}" srcOrd="0" destOrd="0" presId="urn:microsoft.com/office/officeart/2005/8/layout/radial1"/>
    <dgm:cxn modelId="{A995EBB4-C15F-4E84-81CF-330655865C55}" type="presOf" srcId="{884A40DD-E50A-4693-8A8D-96C7604B45C8}" destId="{8A0B228A-4286-4505-819A-7FBFA6D8EB39}" srcOrd="1" destOrd="0" presId="urn:microsoft.com/office/officeart/2005/8/layout/radial1"/>
    <dgm:cxn modelId="{AF70DDCA-B8B4-4483-8F0B-2711ABC36151}" type="presOf" srcId="{B7889391-8AA8-40D9-9E7A-54C1A3D6AA43}" destId="{1BB87518-9279-4A93-92B5-F5116035D5C8}" srcOrd="1" destOrd="0" presId="urn:microsoft.com/office/officeart/2005/8/layout/radial1"/>
    <dgm:cxn modelId="{4DED55D8-6DD5-421B-9AA1-EA4AF0121F63}" type="presOf" srcId="{B7889391-8AA8-40D9-9E7A-54C1A3D6AA43}" destId="{2D7BAAB6-4328-40AC-AA8D-543A73C716E0}" srcOrd="0" destOrd="0" presId="urn:microsoft.com/office/officeart/2005/8/layout/radial1"/>
    <dgm:cxn modelId="{966DE6DD-1EEE-42BF-A718-635C35E204C6}" type="presOf" srcId="{45A64C95-694E-4792-803F-0BFCDA6AAB15}" destId="{6726E9D9-BD6C-4F37-AB78-5053CC1B1907}" srcOrd="0" destOrd="0" presId="urn:microsoft.com/office/officeart/2005/8/layout/radial1"/>
    <dgm:cxn modelId="{F59044E3-CF48-41AB-BBEC-7E8468F6BE97}" type="presOf" srcId="{2CD8AEC3-5A74-4DC6-B0FC-5EA5A75C88EA}" destId="{77F37D6E-C329-4640-8C14-94570BDC9941}" srcOrd="0" destOrd="0" presId="urn:microsoft.com/office/officeart/2005/8/layout/radial1"/>
    <dgm:cxn modelId="{0E3668EA-C277-4AFF-981A-DE4283FFFE8D}" srcId="{2CD8AEC3-5A74-4DC6-B0FC-5EA5A75C88EA}" destId="{45A64C95-694E-4792-803F-0BFCDA6AAB15}" srcOrd="0" destOrd="0" parTransId="{884A40DD-E50A-4693-8A8D-96C7604B45C8}" sibTransId="{3EECC027-4F43-4B73-ADDE-D333CD364684}"/>
    <dgm:cxn modelId="{241697F3-89C2-436B-BE29-B3BC73719A63}" srcId="{2CD8AEC3-5A74-4DC6-B0FC-5EA5A75C88EA}" destId="{9ADD13C9-9D6D-413D-B264-3C443738B966}" srcOrd="1" destOrd="0" parTransId="{B7889391-8AA8-40D9-9E7A-54C1A3D6AA43}" sibTransId="{E3483D56-E223-48B5-ACFA-7FCFBD715C87}"/>
    <dgm:cxn modelId="{F44F14F7-7B5D-45F4-9C62-CE0C2516080A}" type="presOf" srcId="{D5C820CE-55A9-43C0-A322-61927068A87C}" destId="{28E670A2-8E58-4F8E-9DC1-A3A840D5B062}" srcOrd="0" destOrd="0" presId="urn:microsoft.com/office/officeart/2005/8/layout/radial1"/>
    <dgm:cxn modelId="{EF0340D8-5819-42CD-ACDA-793DDFD67A15}" type="presParOf" srcId="{699B4312-C93A-4DE5-9FA0-EA1CD132A824}" destId="{77F37D6E-C329-4640-8C14-94570BDC9941}" srcOrd="0" destOrd="0" presId="urn:microsoft.com/office/officeart/2005/8/layout/radial1"/>
    <dgm:cxn modelId="{2124285D-559F-4868-988D-22BB6798C3A2}" type="presParOf" srcId="{699B4312-C93A-4DE5-9FA0-EA1CD132A824}" destId="{C9A7AE31-60CC-4A05-A2CE-EA6384CE942E}" srcOrd="1" destOrd="0" presId="urn:microsoft.com/office/officeart/2005/8/layout/radial1"/>
    <dgm:cxn modelId="{B4AD22DC-DD07-4DD1-AB15-F02834C8B27C}" type="presParOf" srcId="{C9A7AE31-60CC-4A05-A2CE-EA6384CE942E}" destId="{8A0B228A-4286-4505-819A-7FBFA6D8EB39}" srcOrd="0" destOrd="0" presId="urn:microsoft.com/office/officeart/2005/8/layout/radial1"/>
    <dgm:cxn modelId="{0EA75E3C-9A6E-4917-88F1-CDFB2C789715}" type="presParOf" srcId="{699B4312-C93A-4DE5-9FA0-EA1CD132A824}" destId="{6726E9D9-BD6C-4F37-AB78-5053CC1B1907}" srcOrd="2" destOrd="0" presId="urn:microsoft.com/office/officeart/2005/8/layout/radial1"/>
    <dgm:cxn modelId="{9EDFF8C6-4562-4205-837F-FFE89076F877}" type="presParOf" srcId="{699B4312-C93A-4DE5-9FA0-EA1CD132A824}" destId="{2D7BAAB6-4328-40AC-AA8D-543A73C716E0}" srcOrd="3" destOrd="0" presId="urn:microsoft.com/office/officeart/2005/8/layout/radial1"/>
    <dgm:cxn modelId="{1B33F600-2570-43FF-8D74-090C7C73385C}" type="presParOf" srcId="{2D7BAAB6-4328-40AC-AA8D-543A73C716E0}" destId="{1BB87518-9279-4A93-92B5-F5116035D5C8}" srcOrd="0" destOrd="0" presId="urn:microsoft.com/office/officeart/2005/8/layout/radial1"/>
    <dgm:cxn modelId="{7B4E9F85-E015-48C2-B113-A974DD4970C5}" type="presParOf" srcId="{699B4312-C93A-4DE5-9FA0-EA1CD132A824}" destId="{42B8ECE4-6DB9-4341-A649-56FCD428DF11}" srcOrd="4" destOrd="0" presId="urn:microsoft.com/office/officeart/2005/8/layout/radial1"/>
    <dgm:cxn modelId="{5E6EA37D-A996-4E96-BB54-C488F8F2632C}" type="presParOf" srcId="{699B4312-C93A-4DE5-9FA0-EA1CD132A824}" destId="{2A36314C-2DD8-4A57-B530-D18909C3082D}" srcOrd="5" destOrd="0" presId="urn:microsoft.com/office/officeart/2005/8/layout/radial1"/>
    <dgm:cxn modelId="{68F7110F-F4FF-4296-92A8-C7E2B2DC9E81}" type="presParOf" srcId="{2A36314C-2DD8-4A57-B530-D18909C3082D}" destId="{4ACFF0F1-6BD1-4570-B297-4BEF81C04CCB}" srcOrd="0" destOrd="0" presId="urn:microsoft.com/office/officeart/2005/8/layout/radial1"/>
    <dgm:cxn modelId="{0AF8AD08-0054-4B0C-AAB9-F4D9184E96AD}" type="presParOf" srcId="{699B4312-C93A-4DE5-9FA0-EA1CD132A824}" destId="{5CF6203E-C9FE-4AC1-91F5-CA5A47BE52CE}" srcOrd="6" destOrd="0" presId="urn:microsoft.com/office/officeart/2005/8/layout/radial1"/>
    <dgm:cxn modelId="{4259A9A1-8E09-422B-A0DF-B01200ADB7A3}" type="presParOf" srcId="{699B4312-C93A-4DE5-9FA0-EA1CD132A824}" destId="{7A4AD592-E15D-404B-8B61-00D8A9F032B3}" srcOrd="7" destOrd="0" presId="urn:microsoft.com/office/officeart/2005/8/layout/radial1"/>
    <dgm:cxn modelId="{15254F53-24B0-4DAE-8138-982012B57CD8}" type="presParOf" srcId="{7A4AD592-E15D-404B-8B61-00D8A9F032B3}" destId="{3E7F3550-0BED-4A78-9F4F-F5AB03D4F6BB}" srcOrd="0" destOrd="0" presId="urn:microsoft.com/office/officeart/2005/8/layout/radial1"/>
    <dgm:cxn modelId="{0312E22C-42DA-44D9-B9FE-A7211A78D52F}" type="presParOf" srcId="{699B4312-C93A-4DE5-9FA0-EA1CD132A824}" destId="{D2858510-4436-49B0-B6F5-BB03D71846DE}" srcOrd="8" destOrd="0" presId="urn:microsoft.com/office/officeart/2005/8/layout/radial1"/>
    <dgm:cxn modelId="{61992D7D-7C9F-4009-A339-E52F5A4BDC9B}" type="presParOf" srcId="{699B4312-C93A-4DE5-9FA0-EA1CD132A824}" destId="{28E670A2-8E58-4F8E-9DC1-A3A840D5B062}" srcOrd="9" destOrd="0" presId="urn:microsoft.com/office/officeart/2005/8/layout/radial1"/>
    <dgm:cxn modelId="{16F3AF42-6901-4369-8482-B59BDBC89EF1}" type="presParOf" srcId="{28E670A2-8E58-4F8E-9DC1-A3A840D5B062}" destId="{BDAB048D-A5AA-40E3-9661-3E0ADF64C388}" srcOrd="0" destOrd="0" presId="urn:microsoft.com/office/officeart/2005/8/layout/radial1"/>
    <dgm:cxn modelId="{21FDC3F4-A9E0-44F3-9095-C3EF2F42DEAD}" type="presParOf" srcId="{699B4312-C93A-4DE5-9FA0-EA1CD132A824}" destId="{5C18AB6E-2D5F-400E-A59A-185F474E8665}" srcOrd="10" destOrd="0" presId="urn:microsoft.com/office/officeart/2005/8/layout/radial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D748D4D-1446-4CDD-A2DB-CA8988E355CD}"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en-US"/>
        </a:p>
      </dgm:t>
    </dgm:pt>
    <dgm:pt modelId="{24CAB8DF-3EAA-4BFC-AAC4-52E84B5D0DBE}">
      <dgm:prSet/>
      <dgm:spPr/>
      <dgm:t>
        <a:bodyPr/>
        <a:lstStyle/>
        <a:p>
          <a:r>
            <a:rPr lang="en-GB"/>
            <a:t>Quantitative Data</a:t>
          </a:r>
          <a:endParaRPr lang="en-US"/>
        </a:p>
      </dgm:t>
    </dgm:pt>
    <dgm:pt modelId="{9E8DC61A-459E-4356-B48B-769330737DD6}" type="parTrans" cxnId="{583BF620-53C2-4D5E-B08E-9DE9C897BE33}">
      <dgm:prSet/>
      <dgm:spPr/>
      <dgm:t>
        <a:bodyPr/>
        <a:lstStyle/>
        <a:p>
          <a:endParaRPr lang="en-US"/>
        </a:p>
      </dgm:t>
    </dgm:pt>
    <dgm:pt modelId="{8ED7A905-293A-43AC-B5B9-1867B7116BE7}" type="sibTrans" cxnId="{583BF620-53C2-4D5E-B08E-9DE9C897BE33}">
      <dgm:prSet/>
      <dgm:spPr/>
      <dgm:t>
        <a:bodyPr/>
        <a:lstStyle/>
        <a:p>
          <a:endParaRPr lang="en-US"/>
        </a:p>
      </dgm:t>
    </dgm:pt>
    <dgm:pt modelId="{1C130D56-B87A-46DC-8BC5-56CA9B5A0130}">
      <dgm:prSet/>
      <dgm:spPr/>
      <dgm:t>
        <a:bodyPr/>
        <a:lstStyle/>
        <a:p>
          <a:r>
            <a:rPr lang="en-GB"/>
            <a:t>Frequency counts</a:t>
          </a:r>
          <a:endParaRPr lang="en-US"/>
        </a:p>
      </dgm:t>
    </dgm:pt>
    <dgm:pt modelId="{785F9DD1-EAD6-4499-8400-DE25B5CE9805}" type="parTrans" cxnId="{6E9D6285-456B-46EF-A4A3-B82D5EDCD35A}">
      <dgm:prSet/>
      <dgm:spPr/>
      <dgm:t>
        <a:bodyPr/>
        <a:lstStyle/>
        <a:p>
          <a:endParaRPr lang="en-US"/>
        </a:p>
      </dgm:t>
    </dgm:pt>
    <dgm:pt modelId="{21126F9F-54E0-4D11-A32F-3572BD43B807}" type="sibTrans" cxnId="{6E9D6285-456B-46EF-A4A3-B82D5EDCD35A}">
      <dgm:prSet/>
      <dgm:spPr/>
      <dgm:t>
        <a:bodyPr/>
        <a:lstStyle/>
        <a:p>
          <a:endParaRPr lang="en-US"/>
        </a:p>
      </dgm:t>
    </dgm:pt>
    <dgm:pt modelId="{0F752633-BE84-413C-87FC-63B052018B52}">
      <dgm:prSet/>
      <dgm:spPr/>
      <dgm:t>
        <a:bodyPr/>
        <a:lstStyle/>
        <a:p>
          <a:r>
            <a:rPr lang="en-GB"/>
            <a:t>Mean calculations</a:t>
          </a:r>
          <a:endParaRPr lang="en-US"/>
        </a:p>
      </dgm:t>
    </dgm:pt>
    <dgm:pt modelId="{3EC984CE-90A5-43D3-894E-D005940B5A08}" type="parTrans" cxnId="{EEEDC86C-9CAB-4C1E-9F4A-80C6E4329CCE}">
      <dgm:prSet/>
      <dgm:spPr/>
      <dgm:t>
        <a:bodyPr/>
        <a:lstStyle/>
        <a:p>
          <a:endParaRPr lang="en-US"/>
        </a:p>
      </dgm:t>
    </dgm:pt>
    <dgm:pt modelId="{A18360F1-FBFE-4700-9BE6-75F5AEBEFEB3}" type="sibTrans" cxnId="{EEEDC86C-9CAB-4C1E-9F4A-80C6E4329CCE}">
      <dgm:prSet/>
      <dgm:spPr/>
      <dgm:t>
        <a:bodyPr/>
        <a:lstStyle/>
        <a:p>
          <a:endParaRPr lang="en-US"/>
        </a:p>
      </dgm:t>
    </dgm:pt>
    <dgm:pt modelId="{9CDF45C9-FDEC-4C43-BE33-3CB2108C40ED}">
      <dgm:prSet/>
      <dgm:spPr/>
      <dgm:t>
        <a:bodyPr/>
        <a:lstStyle/>
        <a:p>
          <a:r>
            <a:rPr lang="en-GB"/>
            <a:t>% of ‘agree’ and ‘strongly disagree’</a:t>
          </a:r>
          <a:endParaRPr lang="en-US"/>
        </a:p>
      </dgm:t>
    </dgm:pt>
    <dgm:pt modelId="{70DF3642-E6EF-4192-B15F-A9AB1DBD4929}" type="parTrans" cxnId="{CE3A73AB-A590-4F72-A440-1B0A7C89D6CF}">
      <dgm:prSet/>
      <dgm:spPr/>
      <dgm:t>
        <a:bodyPr/>
        <a:lstStyle/>
        <a:p>
          <a:endParaRPr lang="en-US"/>
        </a:p>
      </dgm:t>
    </dgm:pt>
    <dgm:pt modelId="{D5F093C0-62C3-42FE-B597-8D8F8975B1DB}" type="sibTrans" cxnId="{CE3A73AB-A590-4F72-A440-1B0A7C89D6CF}">
      <dgm:prSet/>
      <dgm:spPr/>
      <dgm:t>
        <a:bodyPr/>
        <a:lstStyle/>
        <a:p>
          <a:endParaRPr lang="en-US"/>
        </a:p>
      </dgm:t>
    </dgm:pt>
    <dgm:pt modelId="{2F89DD3D-4236-4D51-8C9F-64D6B9F2DC80}">
      <dgm:prSet/>
      <dgm:spPr/>
      <dgm:t>
        <a:bodyPr/>
        <a:lstStyle/>
        <a:p>
          <a:r>
            <a:rPr lang="en-GB"/>
            <a:t>Cross-tabulations and correlational analysis </a:t>
          </a:r>
          <a:endParaRPr lang="en-US"/>
        </a:p>
      </dgm:t>
    </dgm:pt>
    <dgm:pt modelId="{8AFC0B7D-9EC3-4114-8547-D1596BE186E1}" type="parTrans" cxnId="{F81B4A2E-2662-4F47-9221-6676D104ED42}">
      <dgm:prSet/>
      <dgm:spPr/>
      <dgm:t>
        <a:bodyPr/>
        <a:lstStyle/>
        <a:p>
          <a:endParaRPr lang="en-US"/>
        </a:p>
      </dgm:t>
    </dgm:pt>
    <dgm:pt modelId="{CC838D5E-F6EC-4F31-8090-0180E1163FB9}" type="sibTrans" cxnId="{F81B4A2E-2662-4F47-9221-6676D104ED42}">
      <dgm:prSet/>
      <dgm:spPr/>
      <dgm:t>
        <a:bodyPr/>
        <a:lstStyle/>
        <a:p>
          <a:endParaRPr lang="en-US"/>
        </a:p>
      </dgm:t>
    </dgm:pt>
    <dgm:pt modelId="{F15CBE19-9738-4264-A946-FC39A40B20EB}">
      <dgm:prSet/>
      <dgm:spPr/>
      <dgm:t>
        <a:bodyPr/>
        <a:lstStyle/>
        <a:p>
          <a:r>
            <a:rPr lang="en-GB"/>
            <a:t>Qualitative Data</a:t>
          </a:r>
          <a:endParaRPr lang="en-US"/>
        </a:p>
      </dgm:t>
    </dgm:pt>
    <dgm:pt modelId="{3387004E-9A8B-47FB-913C-39544DF4467E}" type="parTrans" cxnId="{D308DC05-6F72-4972-97EE-522513CD6074}">
      <dgm:prSet/>
      <dgm:spPr/>
      <dgm:t>
        <a:bodyPr/>
        <a:lstStyle/>
        <a:p>
          <a:endParaRPr lang="en-US"/>
        </a:p>
      </dgm:t>
    </dgm:pt>
    <dgm:pt modelId="{BDC429DB-0CAE-47B7-9C46-CEE89307B208}" type="sibTrans" cxnId="{D308DC05-6F72-4972-97EE-522513CD6074}">
      <dgm:prSet/>
      <dgm:spPr/>
      <dgm:t>
        <a:bodyPr/>
        <a:lstStyle/>
        <a:p>
          <a:endParaRPr lang="en-US"/>
        </a:p>
      </dgm:t>
    </dgm:pt>
    <dgm:pt modelId="{2BF63EAF-9F94-41B2-B8A8-C800A82779FA}">
      <dgm:prSet/>
      <dgm:spPr/>
      <dgm:t>
        <a:bodyPr/>
        <a:lstStyle/>
        <a:p>
          <a:r>
            <a:rPr lang="en-GB"/>
            <a:t>Coding comments into similar items and themes</a:t>
          </a:r>
          <a:endParaRPr lang="en-US"/>
        </a:p>
      </dgm:t>
    </dgm:pt>
    <dgm:pt modelId="{7DBD842A-41B4-471E-A5BB-E9E5502DED77}" type="parTrans" cxnId="{3BE9F5AB-A6CE-4D8C-AE37-1CA16AE956F7}">
      <dgm:prSet/>
      <dgm:spPr/>
      <dgm:t>
        <a:bodyPr/>
        <a:lstStyle/>
        <a:p>
          <a:endParaRPr lang="en-US"/>
        </a:p>
      </dgm:t>
    </dgm:pt>
    <dgm:pt modelId="{C9E00AB3-7727-4249-A2A2-8638EF246E6F}" type="sibTrans" cxnId="{3BE9F5AB-A6CE-4D8C-AE37-1CA16AE956F7}">
      <dgm:prSet/>
      <dgm:spPr/>
      <dgm:t>
        <a:bodyPr/>
        <a:lstStyle/>
        <a:p>
          <a:endParaRPr lang="en-US"/>
        </a:p>
      </dgm:t>
    </dgm:pt>
    <dgm:pt modelId="{00A75F70-A945-4C2F-92D2-369CDE2C16F0}">
      <dgm:prSet/>
      <dgm:spPr/>
      <dgm:t>
        <a:bodyPr/>
        <a:lstStyle/>
        <a:p>
          <a:r>
            <a:rPr lang="en-GB"/>
            <a:t>Quotes to support quantitative data </a:t>
          </a:r>
          <a:endParaRPr lang="en-US"/>
        </a:p>
      </dgm:t>
    </dgm:pt>
    <dgm:pt modelId="{7196931D-696F-4233-A71E-F68C5580C531}" type="parTrans" cxnId="{32D074B0-D898-43B5-BBF4-D6C90F30D9AF}">
      <dgm:prSet/>
      <dgm:spPr/>
      <dgm:t>
        <a:bodyPr/>
        <a:lstStyle/>
        <a:p>
          <a:endParaRPr lang="en-US"/>
        </a:p>
      </dgm:t>
    </dgm:pt>
    <dgm:pt modelId="{0137A447-8619-4B51-8B75-14C2AD170143}" type="sibTrans" cxnId="{32D074B0-D898-43B5-BBF4-D6C90F30D9AF}">
      <dgm:prSet/>
      <dgm:spPr/>
      <dgm:t>
        <a:bodyPr/>
        <a:lstStyle/>
        <a:p>
          <a:endParaRPr lang="en-US"/>
        </a:p>
      </dgm:t>
    </dgm:pt>
    <dgm:pt modelId="{8B2CB427-183E-4FC4-AC5E-821BD5AAF7AD}" type="pres">
      <dgm:prSet presAssocID="{BD748D4D-1446-4CDD-A2DB-CA8988E355CD}" presName="linear" presStyleCnt="0">
        <dgm:presLayoutVars>
          <dgm:dir/>
          <dgm:animLvl val="lvl"/>
          <dgm:resizeHandles val="exact"/>
        </dgm:presLayoutVars>
      </dgm:prSet>
      <dgm:spPr/>
    </dgm:pt>
    <dgm:pt modelId="{878059EB-6210-4860-A27A-19FEF67DA4E6}" type="pres">
      <dgm:prSet presAssocID="{24CAB8DF-3EAA-4BFC-AAC4-52E84B5D0DBE}" presName="parentLin" presStyleCnt="0"/>
      <dgm:spPr/>
    </dgm:pt>
    <dgm:pt modelId="{803E74A9-ACB6-4F78-B1FB-8D29F25A4838}" type="pres">
      <dgm:prSet presAssocID="{24CAB8DF-3EAA-4BFC-AAC4-52E84B5D0DBE}" presName="parentLeftMargin" presStyleLbl="node1" presStyleIdx="0" presStyleCnt="2"/>
      <dgm:spPr/>
    </dgm:pt>
    <dgm:pt modelId="{D8B5E10F-A10D-4B4D-90D5-F6C1FC31E515}" type="pres">
      <dgm:prSet presAssocID="{24CAB8DF-3EAA-4BFC-AAC4-52E84B5D0DBE}" presName="parentText" presStyleLbl="node1" presStyleIdx="0" presStyleCnt="2">
        <dgm:presLayoutVars>
          <dgm:chMax val="0"/>
          <dgm:bulletEnabled val="1"/>
        </dgm:presLayoutVars>
      </dgm:prSet>
      <dgm:spPr/>
    </dgm:pt>
    <dgm:pt modelId="{570BE511-922F-41CF-A20E-6A1B23DBEC37}" type="pres">
      <dgm:prSet presAssocID="{24CAB8DF-3EAA-4BFC-AAC4-52E84B5D0DBE}" presName="negativeSpace" presStyleCnt="0"/>
      <dgm:spPr/>
    </dgm:pt>
    <dgm:pt modelId="{C26CD1CC-7952-498E-BDC6-40D774FCC4AC}" type="pres">
      <dgm:prSet presAssocID="{24CAB8DF-3EAA-4BFC-AAC4-52E84B5D0DBE}" presName="childText" presStyleLbl="conFgAcc1" presStyleIdx="0" presStyleCnt="2">
        <dgm:presLayoutVars>
          <dgm:bulletEnabled val="1"/>
        </dgm:presLayoutVars>
      </dgm:prSet>
      <dgm:spPr/>
    </dgm:pt>
    <dgm:pt modelId="{719D9E2B-E97B-4B62-A206-349755019221}" type="pres">
      <dgm:prSet presAssocID="{8ED7A905-293A-43AC-B5B9-1867B7116BE7}" presName="spaceBetweenRectangles" presStyleCnt="0"/>
      <dgm:spPr/>
    </dgm:pt>
    <dgm:pt modelId="{C25711FA-E80E-40E7-B072-306B7D68F298}" type="pres">
      <dgm:prSet presAssocID="{F15CBE19-9738-4264-A946-FC39A40B20EB}" presName="parentLin" presStyleCnt="0"/>
      <dgm:spPr/>
    </dgm:pt>
    <dgm:pt modelId="{3E508E39-E4D9-40E2-AAA3-1E9534D16F07}" type="pres">
      <dgm:prSet presAssocID="{F15CBE19-9738-4264-A946-FC39A40B20EB}" presName="parentLeftMargin" presStyleLbl="node1" presStyleIdx="0" presStyleCnt="2"/>
      <dgm:spPr/>
    </dgm:pt>
    <dgm:pt modelId="{FC9DDAD9-A98F-4974-B093-5423FC4CC4F5}" type="pres">
      <dgm:prSet presAssocID="{F15CBE19-9738-4264-A946-FC39A40B20EB}" presName="parentText" presStyleLbl="node1" presStyleIdx="1" presStyleCnt="2">
        <dgm:presLayoutVars>
          <dgm:chMax val="0"/>
          <dgm:bulletEnabled val="1"/>
        </dgm:presLayoutVars>
      </dgm:prSet>
      <dgm:spPr/>
    </dgm:pt>
    <dgm:pt modelId="{5BEEB0A4-1D5E-4202-AFDB-28C440DA012D}" type="pres">
      <dgm:prSet presAssocID="{F15CBE19-9738-4264-A946-FC39A40B20EB}" presName="negativeSpace" presStyleCnt="0"/>
      <dgm:spPr/>
    </dgm:pt>
    <dgm:pt modelId="{0A5CC726-ECF7-4242-BE87-8D02B83D8B51}" type="pres">
      <dgm:prSet presAssocID="{F15CBE19-9738-4264-A946-FC39A40B20EB}" presName="childText" presStyleLbl="conFgAcc1" presStyleIdx="1" presStyleCnt="2">
        <dgm:presLayoutVars>
          <dgm:bulletEnabled val="1"/>
        </dgm:presLayoutVars>
      </dgm:prSet>
      <dgm:spPr/>
    </dgm:pt>
  </dgm:ptLst>
  <dgm:cxnLst>
    <dgm:cxn modelId="{D308DC05-6F72-4972-97EE-522513CD6074}" srcId="{BD748D4D-1446-4CDD-A2DB-CA8988E355CD}" destId="{F15CBE19-9738-4264-A946-FC39A40B20EB}" srcOrd="1" destOrd="0" parTransId="{3387004E-9A8B-47FB-913C-39544DF4467E}" sibTransId="{BDC429DB-0CAE-47B7-9C46-CEE89307B208}"/>
    <dgm:cxn modelId="{34BC4C16-2138-435A-9AC3-6B6C9C2246DE}" type="presOf" srcId="{24CAB8DF-3EAA-4BFC-AAC4-52E84B5D0DBE}" destId="{803E74A9-ACB6-4F78-B1FB-8D29F25A4838}" srcOrd="0" destOrd="0" presId="urn:microsoft.com/office/officeart/2005/8/layout/list1"/>
    <dgm:cxn modelId="{583BF620-53C2-4D5E-B08E-9DE9C897BE33}" srcId="{BD748D4D-1446-4CDD-A2DB-CA8988E355CD}" destId="{24CAB8DF-3EAA-4BFC-AAC4-52E84B5D0DBE}" srcOrd="0" destOrd="0" parTransId="{9E8DC61A-459E-4356-B48B-769330737DD6}" sibTransId="{8ED7A905-293A-43AC-B5B9-1867B7116BE7}"/>
    <dgm:cxn modelId="{F81B4A2E-2662-4F47-9221-6676D104ED42}" srcId="{24CAB8DF-3EAA-4BFC-AAC4-52E84B5D0DBE}" destId="{2F89DD3D-4236-4D51-8C9F-64D6B9F2DC80}" srcOrd="3" destOrd="0" parTransId="{8AFC0B7D-9EC3-4114-8547-D1596BE186E1}" sibTransId="{CC838D5E-F6EC-4F31-8090-0180E1163FB9}"/>
    <dgm:cxn modelId="{D258955D-0006-4863-B03A-130B742D150B}" type="presOf" srcId="{BD748D4D-1446-4CDD-A2DB-CA8988E355CD}" destId="{8B2CB427-183E-4FC4-AC5E-821BD5AAF7AD}" srcOrd="0" destOrd="0" presId="urn:microsoft.com/office/officeart/2005/8/layout/list1"/>
    <dgm:cxn modelId="{18240B60-A493-4E66-9136-FCD0A0F1D5E8}" type="presOf" srcId="{1C130D56-B87A-46DC-8BC5-56CA9B5A0130}" destId="{C26CD1CC-7952-498E-BDC6-40D774FCC4AC}" srcOrd="0" destOrd="0" presId="urn:microsoft.com/office/officeart/2005/8/layout/list1"/>
    <dgm:cxn modelId="{79F21246-45DD-4A71-950A-04964CD129CA}" type="presOf" srcId="{9CDF45C9-FDEC-4C43-BE33-3CB2108C40ED}" destId="{C26CD1CC-7952-498E-BDC6-40D774FCC4AC}" srcOrd="0" destOrd="2" presId="urn:microsoft.com/office/officeart/2005/8/layout/list1"/>
    <dgm:cxn modelId="{16710A67-F5A6-4664-B78E-16BE58E0C17D}" type="presOf" srcId="{2BF63EAF-9F94-41B2-B8A8-C800A82779FA}" destId="{0A5CC726-ECF7-4242-BE87-8D02B83D8B51}" srcOrd="0" destOrd="0" presId="urn:microsoft.com/office/officeart/2005/8/layout/list1"/>
    <dgm:cxn modelId="{EEEDC86C-9CAB-4C1E-9F4A-80C6E4329CCE}" srcId="{24CAB8DF-3EAA-4BFC-AAC4-52E84B5D0DBE}" destId="{0F752633-BE84-413C-87FC-63B052018B52}" srcOrd="1" destOrd="0" parTransId="{3EC984CE-90A5-43D3-894E-D005940B5A08}" sibTransId="{A18360F1-FBFE-4700-9BE6-75F5AEBEFEB3}"/>
    <dgm:cxn modelId="{4E431E55-F182-4B4A-9FC4-2F5FD79A4373}" type="presOf" srcId="{00A75F70-A945-4C2F-92D2-369CDE2C16F0}" destId="{0A5CC726-ECF7-4242-BE87-8D02B83D8B51}" srcOrd="0" destOrd="1" presId="urn:microsoft.com/office/officeart/2005/8/layout/list1"/>
    <dgm:cxn modelId="{947E7176-154B-4EA1-8265-E18A0A19B1A4}" type="presOf" srcId="{2F89DD3D-4236-4D51-8C9F-64D6B9F2DC80}" destId="{C26CD1CC-7952-498E-BDC6-40D774FCC4AC}" srcOrd="0" destOrd="3" presId="urn:microsoft.com/office/officeart/2005/8/layout/list1"/>
    <dgm:cxn modelId="{6E9D6285-456B-46EF-A4A3-B82D5EDCD35A}" srcId="{24CAB8DF-3EAA-4BFC-AAC4-52E84B5D0DBE}" destId="{1C130D56-B87A-46DC-8BC5-56CA9B5A0130}" srcOrd="0" destOrd="0" parTransId="{785F9DD1-EAD6-4499-8400-DE25B5CE9805}" sibTransId="{21126F9F-54E0-4D11-A32F-3572BD43B807}"/>
    <dgm:cxn modelId="{CE3A73AB-A590-4F72-A440-1B0A7C89D6CF}" srcId="{24CAB8DF-3EAA-4BFC-AAC4-52E84B5D0DBE}" destId="{9CDF45C9-FDEC-4C43-BE33-3CB2108C40ED}" srcOrd="2" destOrd="0" parTransId="{70DF3642-E6EF-4192-B15F-A9AB1DBD4929}" sibTransId="{D5F093C0-62C3-42FE-B597-8D8F8975B1DB}"/>
    <dgm:cxn modelId="{3BE9F5AB-A6CE-4D8C-AE37-1CA16AE956F7}" srcId="{F15CBE19-9738-4264-A946-FC39A40B20EB}" destId="{2BF63EAF-9F94-41B2-B8A8-C800A82779FA}" srcOrd="0" destOrd="0" parTransId="{7DBD842A-41B4-471E-A5BB-E9E5502DED77}" sibTransId="{C9E00AB3-7727-4249-A2A2-8638EF246E6F}"/>
    <dgm:cxn modelId="{32D074B0-D898-43B5-BBF4-D6C90F30D9AF}" srcId="{F15CBE19-9738-4264-A946-FC39A40B20EB}" destId="{00A75F70-A945-4C2F-92D2-369CDE2C16F0}" srcOrd="1" destOrd="0" parTransId="{7196931D-696F-4233-A71E-F68C5580C531}" sibTransId="{0137A447-8619-4B51-8B75-14C2AD170143}"/>
    <dgm:cxn modelId="{7EB0A1C3-455D-41F8-AF3C-8BEC991F379C}" type="presOf" srcId="{0F752633-BE84-413C-87FC-63B052018B52}" destId="{C26CD1CC-7952-498E-BDC6-40D774FCC4AC}" srcOrd="0" destOrd="1" presId="urn:microsoft.com/office/officeart/2005/8/layout/list1"/>
    <dgm:cxn modelId="{BD480ACA-C86E-4960-AFEB-D40812792045}" type="presOf" srcId="{F15CBE19-9738-4264-A946-FC39A40B20EB}" destId="{3E508E39-E4D9-40E2-AAA3-1E9534D16F07}" srcOrd="0" destOrd="0" presId="urn:microsoft.com/office/officeart/2005/8/layout/list1"/>
    <dgm:cxn modelId="{421F59D2-A911-4473-A4B2-499E4E898BEB}" type="presOf" srcId="{F15CBE19-9738-4264-A946-FC39A40B20EB}" destId="{FC9DDAD9-A98F-4974-B093-5423FC4CC4F5}" srcOrd="1" destOrd="0" presId="urn:microsoft.com/office/officeart/2005/8/layout/list1"/>
    <dgm:cxn modelId="{484039ED-D30B-4EB2-B10A-3E315CDBA22C}" type="presOf" srcId="{24CAB8DF-3EAA-4BFC-AAC4-52E84B5D0DBE}" destId="{D8B5E10F-A10D-4B4D-90D5-F6C1FC31E515}" srcOrd="1" destOrd="0" presId="urn:microsoft.com/office/officeart/2005/8/layout/list1"/>
    <dgm:cxn modelId="{31110F1F-EF04-456C-9EC1-839D3CF9E2A7}" type="presParOf" srcId="{8B2CB427-183E-4FC4-AC5E-821BD5AAF7AD}" destId="{878059EB-6210-4860-A27A-19FEF67DA4E6}" srcOrd="0" destOrd="0" presId="urn:microsoft.com/office/officeart/2005/8/layout/list1"/>
    <dgm:cxn modelId="{C920BDC1-E7BC-42CA-8118-59BC5695B155}" type="presParOf" srcId="{878059EB-6210-4860-A27A-19FEF67DA4E6}" destId="{803E74A9-ACB6-4F78-B1FB-8D29F25A4838}" srcOrd="0" destOrd="0" presId="urn:microsoft.com/office/officeart/2005/8/layout/list1"/>
    <dgm:cxn modelId="{E10FA5BF-645C-4BA8-BD9D-80DA21062014}" type="presParOf" srcId="{878059EB-6210-4860-A27A-19FEF67DA4E6}" destId="{D8B5E10F-A10D-4B4D-90D5-F6C1FC31E515}" srcOrd="1" destOrd="0" presId="urn:microsoft.com/office/officeart/2005/8/layout/list1"/>
    <dgm:cxn modelId="{85C43898-15A4-414B-B478-3554914BABE6}" type="presParOf" srcId="{8B2CB427-183E-4FC4-AC5E-821BD5AAF7AD}" destId="{570BE511-922F-41CF-A20E-6A1B23DBEC37}" srcOrd="1" destOrd="0" presId="urn:microsoft.com/office/officeart/2005/8/layout/list1"/>
    <dgm:cxn modelId="{46EA985B-4F92-4DCD-9A9C-307E9249C132}" type="presParOf" srcId="{8B2CB427-183E-4FC4-AC5E-821BD5AAF7AD}" destId="{C26CD1CC-7952-498E-BDC6-40D774FCC4AC}" srcOrd="2" destOrd="0" presId="urn:microsoft.com/office/officeart/2005/8/layout/list1"/>
    <dgm:cxn modelId="{01CF21D2-E6FF-49E7-8BEA-59702E0F5C55}" type="presParOf" srcId="{8B2CB427-183E-4FC4-AC5E-821BD5AAF7AD}" destId="{719D9E2B-E97B-4B62-A206-349755019221}" srcOrd="3" destOrd="0" presId="urn:microsoft.com/office/officeart/2005/8/layout/list1"/>
    <dgm:cxn modelId="{78AF4E96-B384-46BE-A7E0-2D29C0B60E5C}" type="presParOf" srcId="{8B2CB427-183E-4FC4-AC5E-821BD5AAF7AD}" destId="{C25711FA-E80E-40E7-B072-306B7D68F298}" srcOrd="4" destOrd="0" presId="urn:microsoft.com/office/officeart/2005/8/layout/list1"/>
    <dgm:cxn modelId="{F642C4EB-1244-4798-8B7D-5F8CD37A13F2}" type="presParOf" srcId="{C25711FA-E80E-40E7-B072-306B7D68F298}" destId="{3E508E39-E4D9-40E2-AAA3-1E9534D16F07}" srcOrd="0" destOrd="0" presId="urn:microsoft.com/office/officeart/2005/8/layout/list1"/>
    <dgm:cxn modelId="{00843E3A-E88C-4111-A158-44DA9E9E2249}" type="presParOf" srcId="{C25711FA-E80E-40E7-B072-306B7D68F298}" destId="{FC9DDAD9-A98F-4974-B093-5423FC4CC4F5}" srcOrd="1" destOrd="0" presId="urn:microsoft.com/office/officeart/2005/8/layout/list1"/>
    <dgm:cxn modelId="{4CB61984-D7F9-4388-B9BD-39647FBE2470}" type="presParOf" srcId="{8B2CB427-183E-4FC4-AC5E-821BD5AAF7AD}" destId="{5BEEB0A4-1D5E-4202-AFDB-28C440DA012D}" srcOrd="5" destOrd="0" presId="urn:microsoft.com/office/officeart/2005/8/layout/list1"/>
    <dgm:cxn modelId="{6EED8AEE-0A3D-4CDA-A0E6-DB967BCDF12F}" type="presParOf" srcId="{8B2CB427-183E-4FC4-AC5E-821BD5AAF7AD}" destId="{0A5CC726-ECF7-4242-BE87-8D02B83D8B51}"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BA590D0-B2BF-4D51-9AF8-1ADC3F7DD253}" type="doc">
      <dgm:prSet loTypeId="urn:microsoft.com/office/officeart/2008/layout/LinedList" loCatId="list" qsTypeId="urn:microsoft.com/office/officeart/2005/8/quickstyle/simple1" qsCatId="simple" csTypeId="urn:microsoft.com/office/officeart/2005/8/colors/accent2_2" csCatId="accent2" phldr="1"/>
      <dgm:spPr/>
      <dgm:t>
        <a:bodyPr/>
        <a:lstStyle/>
        <a:p>
          <a:endParaRPr lang="en-US"/>
        </a:p>
      </dgm:t>
    </dgm:pt>
    <dgm:pt modelId="{98280F58-DE12-4BB5-A0F3-3CC32FFD1FB4}">
      <dgm:prSet/>
      <dgm:spPr/>
      <dgm:t>
        <a:bodyPr/>
        <a:lstStyle/>
        <a:p>
          <a:r>
            <a:rPr lang="en-GB" dirty="0"/>
            <a:t>What are you trying to find out? How well you have delivered your event based on your desired impact: What you wanted audiences to know, feel, and do </a:t>
          </a:r>
          <a:endParaRPr lang="en-US" dirty="0"/>
        </a:p>
      </dgm:t>
    </dgm:pt>
    <dgm:pt modelId="{915DFCB6-DC8A-42AA-92FA-B300AE83FB4F}" type="parTrans" cxnId="{86C29417-EB6F-4824-A79C-43D9FB492EBD}">
      <dgm:prSet/>
      <dgm:spPr/>
      <dgm:t>
        <a:bodyPr/>
        <a:lstStyle/>
        <a:p>
          <a:endParaRPr lang="en-US"/>
        </a:p>
      </dgm:t>
    </dgm:pt>
    <dgm:pt modelId="{11527505-B080-40AB-AE77-0179D0CC41D5}" type="sibTrans" cxnId="{86C29417-EB6F-4824-A79C-43D9FB492EBD}">
      <dgm:prSet/>
      <dgm:spPr/>
      <dgm:t>
        <a:bodyPr/>
        <a:lstStyle/>
        <a:p>
          <a:endParaRPr lang="en-US"/>
        </a:p>
      </dgm:t>
    </dgm:pt>
    <dgm:pt modelId="{DA0A7316-7A29-40B1-9AAB-964E73413F91}">
      <dgm:prSet/>
      <dgm:spPr/>
      <dgm:t>
        <a:bodyPr/>
        <a:lstStyle/>
        <a:p>
          <a:r>
            <a:rPr lang="en-GB" dirty="0"/>
            <a:t>What evidence does your data give that suggests you have been successful? How could you convince someone who wasn’t there? </a:t>
          </a:r>
          <a:endParaRPr lang="en-US" dirty="0"/>
        </a:p>
      </dgm:t>
    </dgm:pt>
    <dgm:pt modelId="{B25EA5B3-BE4E-4972-8C11-EE83C3D17443}" type="parTrans" cxnId="{1EF52488-687B-451F-BD76-E9CBDC33F262}">
      <dgm:prSet/>
      <dgm:spPr/>
      <dgm:t>
        <a:bodyPr/>
        <a:lstStyle/>
        <a:p>
          <a:endParaRPr lang="en-US"/>
        </a:p>
      </dgm:t>
    </dgm:pt>
    <dgm:pt modelId="{D4E8E4DD-9D55-4D61-BB7B-90DBB4A091E4}" type="sibTrans" cxnId="{1EF52488-687B-451F-BD76-E9CBDC33F262}">
      <dgm:prSet/>
      <dgm:spPr/>
      <dgm:t>
        <a:bodyPr/>
        <a:lstStyle/>
        <a:p>
          <a:endParaRPr lang="en-US"/>
        </a:p>
      </dgm:t>
    </dgm:pt>
    <dgm:pt modelId="{18186460-3299-43AA-8FBC-851C51A27807}">
      <dgm:prSet/>
      <dgm:spPr/>
      <dgm:t>
        <a:bodyPr/>
        <a:lstStyle/>
        <a:p>
          <a:r>
            <a:rPr lang="en-GB" dirty="0"/>
            <a:t>Try to look beyond the binary of success, and instead paint a picture of how it was successful – what is the ‘shape’ of your audience experience? </a:t>
          </a:r>
        </a:p>
      </dgm:t>
    </dgm:pt>
    <dgm:pt modelId="{45F6F830-C1FF-4D23-9769-7B0D2B26782A}" type="parTrans" cxnId="{93D4916D-D96B-49C9-9022-E44B537F59AC}">
      <dgm:prSet/>
      <dgm:spPr/>
    </dgm:pt>
    <dgm:pt modelId="{3495D8FE-3560-4FE6-9770-A05A31B27059}" type="sibTrans" cxnId="{93D4916D-D96B-49C9-9022-E44B537F59AC}">
      <dgm:prSet/>
      <dgm:spPr/>
    </dgm:pt>
    <dgm:pt modelId="{56895F8F-9A05-4958-846E-29F0D791DB0C}" type="pres">
      <dgm:prSet presAssocID="{3BA590D0-B2BF-4D51-9AF8-1ADC3F7DD253}" presName="vert0" presStyleCnt="0">
        <dgm:presLayoutVars>
          <dgm:dir/>
          <dgm:animOne val="branch"/>
          <dgm:animLvl val="lvl"/>
        </dgm:presLayoutVars>
      </dgm:prSet>
      <dgm:spPr/>
    </dgm:pt>
    <dgm:pt modelId="{197F6CF8-1B47-4CF6-A739-24684C05F0BD}" type="pres">
      <dgm:prSet presAssocID="{98280F58-DE12-4BB5-A0F3-3CC32FFD1FB4}" presName="thickLine" presStyleLbl="alignNode1" presStyleIdx="0" presStyleCnt="3"/>
      <dgm:spPr/>
    </dgm:pt>
    <dgm:pt modelId="{84963ADE-9217-4B03-B5E3-BD328EBAC89D}" type="pres">
      <dgm:prSet presAssocID="{98280F58-DE12-4BB5-A0F3-3CC32FFD1FB4}" presName="horz1" presStyleCnt="0"/>
      <dgm:spPr/>
    </dgm:pt>
    <dgm:pt modelId="{F83E07D3-5FD3-412A-9516-2E7BAD365DD3}" type="pres">
      <dgm:prSet presAssocID="{98280F58-DE12-4BB5-A0F3-3CC32FFD1FB4}" presName="tx1" presStyleLbl="revTx" presStyleIdx="0" presStyleCnt="3"/>
      <dgm:spPr/>
    </dgm:pt>
    <dgm:pt modelId="{CC4D510C-D63F-4BAA-A5E7-0C64AED96CB4}" type="pres">
      <dgm:prSet presAssocID="{98280F58-DE12-4BB5-A0F3-3CC32FFD1FB4}" presName="vert1" presStyleCnt="0"/>
      <dgm:spPr/>
    </dgm:pt>
    <dgm:pt modelId="{9455463E-542F-48E3-AF40-8855A995887B}" type="pres">
      <dgm:prSet presAssocID="{DA0A7316-7A29-40B1-9AAB-964E73413F91}" presName="thickLine" presStyleLbl="alignNode1" presStyleIdx="1" presStyleCnt="3"/>
      <dgm:spPr/>
    </dgm:pt>
    <dgm:pt modelId="{5F975283-1AB1-45F7-BCE6-884B9753AB8B}" type="pres">
      <dgm:prSet presAssocID="{DA0A7316-7A29-40B1-9AAB-964E73413F91}" presName="horz1" presStyleCnt="0"/>
      <dgm:spPr/>
    </dgm:pt>
    <dgm:pt modelId="{D2A32E22-B3EE-4963-98DE-06814C00C9F6}" type="pres">
      <dgm:prSet presAssocID="{DA0A7316-7A29-40B1-9AAB-964E73413F91}" presName="tx1" presStyleLbl="revTx" presStyleIdx="1" presStyleCnt="3"/>
      <dgm:spPr/>
    </dgm:pt>
    <dgm:pt modelId="{7D0342F0-2357-4ED3-B83F-95D32BC44B44}" type="pres">
      <dgm:prSet presAssocID="{DA0A7316-7A29-40B1-9AAB-964E73413F91}" presName="vert1" presStyleCnt="0"/>
      <dgm:spPr/>
    </dgm:pt>
    <dgm:pt modelId="{130895B8-D256-42DE-85F4-22DD9E00B172}" type="pres">
      <dgm:prSet presAssocID="{18186460-3299-43AA-8FBC-851C51A27807}" presName="thickLine" presStyleLbl="alignNode1" presStyleIdx="2" presStyleCnt="3"/>
      <dgm:spPr/>
    </dgm:pt>
    <dgm:pt modelId="{29C7791B-1171-4D8D-B02E-9F48D4E24AAA}" type="pres">
      <dgm:prSet presAssocID="{18186460-3299-43AA-8FBC-851C51A27807}" presName="horz1" presStyleCnt="0"/>
      <dgm:spPr/>
    </dgm:pt>
    <dgm:pt modelId="{E10B8B32-70F3-4989-8678-E0507A087B96}" type="pres">
      <dgm:prSet presAssocID="{18186460-3299-43AA-8FBC-851C51A27807}" presName="tx1" presStyleLbl="revTx" presStyleIdx="2" presStyleCnt="3"/>
      <dgm:spPr/>
    </dgm:pt>
    <dgm:pt modelId="{959AF382-C698-4D98-931B-ECC03F574EAD}" type="pres">
      <dgm:prSet presAssocID="{18186460-3299-43AA-8FBC-851C51A27807}" presName="vert1" presStyleCnt="0"/>
      <dgm:spPr/>
    </dgm:pt>
  </dgm:ptLst>
  <dgm:cxnLst>
    <dgm:cxn modelId="{263AFB16-732C-45C3-B2FB-F8372537F1CA}" type="presOf" srcId="{3BA590D0-B2BF-4D51-9AF8-1ADC3F7DD253}" destId="{56895F8F-9A05-4958-846E-29F0D791DB0C}" srcOrd="0" destOrd="0" presId="urn:microsoft.com/office/officeart/2008/layout/LinedList"/>
    <dgm:cxn modelId="{86C29417-EB6F-4824-A79C-43D9FB492EBD}" srcId="{3BA590D0-B2BF-4D51-9AF8-1ADC3F7DD253}" destId="{98280F58-DE12-4BB5-A0F3-3CC32FFD1FB4}" srcOrd="0" destOrd="0" parTransId="{915DFCB6-DC8A-42AA-92FA-B300AE83FB4F}" sibTransId="{11527505-B080-40AB-AE77-0179D0CC41D5}"/>
    <dgm:cxn modelId="{600FD033-8147-4843-9EEC-A6307250719E}" type="presOf" srcId="{98280F58-DE12-4BB5-A0F3-3CC32FFD1FB4}" destId="{F83E07D3-5FD3-412A-9516-2E7BAD365DD3}" srcOrd="0" destOrd="0" presId="urn:microsoft.com/office/officeart/2008/layout/LinedList"/>
    <dgm:cxn modelId="{ECAB184C-CCA3-49FB-AA82-D7973E065D16}" type="presOf" srcId="{DA0A7316-7A29-40B1-9AAB-964E73413F91}" destId="{D2A32E22-B3EE-4963-98DE-06814C00C9F6}" srcOrd="0" destOrd="0" presId="urn:microsoft.com/office/officeart/2008/layout/LinedList"/>
    <dgm:cxn modelId="{93D4916D-D96B-49C9-9022-E44B537F59AC}" srcId="{3BA590D0-B2BF-4D51-9AF8-1ADC3F7DD253}" destId="{18186460-3299-43AA-8FBC-851C51A27807}" srcOrd="2" destOrd="0" parTransId="{45F6F830-C1FF-4D23-9769-7B0D2B26782A}" sibTransId="{3495D8FE-3560-4FE6-9770-A05A31B27059}"/>
    <dgm:cxn modelId="{1EF52488-687B-451F-BD76-E9CBDC33F262}" srcId="{3BA590D0-B2BF-4D51-9AF8-1ADC3F7DD253}" destId="{DA0A7316-7A29-40B1-9AAB-964E73413F91}" srcOrd="1" destOrd="0" parTransId="{B25EA5B3-BE4E-4972-8C11-EE83C3D17443}" sibTransId="{D4E8E4DD-9D55-4D61-BB7B-90DBB4A091E4}"/>
    <dgm:cxn modelId="{DB55FCF9-F8A8-41B6-999C-52DA94704AE1}" type="presOf" srcId="{18186460-3299-43AA-8FBC-851C51A27807}" destId="{E10B8B32-70F3-4989-8678-E0507A087B96}" srcOrd="0" destOrd="0" presId="urn:microsoft.com/office/officeart/2008/layout/LinedList"/>
    <dgm:cxn modelId="{3B9940EF-7700-4F8F-B127-B2ACAACE4E93}" type="presParOf" srcId="{56895F8F-9A05-4958-846E-29F0D791DB0C}" destId="{197F6CF8-1B47-4CF6-A739-24684C05F0BD}" srcOrd="0" destOrd="0" presId="urn:microsoft.com/office/officeart/2008/layout/LinedList"/>
    <dgm:cxn modelId="{ADF1D083-3225-436D-86DC-78E8705A0595}" type="presParOf" srcId="{56895F8F-9A05-4958-846E-29F0D791DB0C}" destId="{84963ADE-9217-4B03-B5E3-BD328EBAC89D}" srcOrd="1" destOrd="0" presId="urn:microsoft.com/office/officeart/2008/layout/LinedList"/>
    <dgm:cxn modelId="{6C797C17-1119-4441-B3CB-B3AF94338049}" type="presParOf" srcId="{84963ADE-9217-4B03-B5E3-BD328EBAC89D}" destId="{F83E07D3-5FD3-412A-9516-2E7BAD365DD3}" srcOrd="0" destOrd="0" presId="urn:microsoft.com/office/officeart/2008/layout/LinedList"/>
    <dgm:cxn modelId="{4A4CBFB0-5B99-4131-8E28-A2CB2B425474}" type="presParOf" srcId="{84963ADE-9217-4B03-B5E3-BD328EBAC89D}" destId="{CC4D510C-D63F-4BAA-A5E7-0C64AED96CB4}" srcOrd="1" destOrd="0" presId="urn:microsoft.com/office/officeart/2008/layout/LinedList"/>
    <dgm:cxn modelId="{2065C500-7069-4E37-8B78-34BE190A815B}" type="presParOf" srcId="{56895F8F-9A05-4958-846E-29F0D791DB0C}" destId="{9455463E-542F-48E3-AF40-8855A995887B}" srcOrd="2" destOrd="0" presId="urn:microsoft.com/office/officeart/2008/layout/LinedList"/>
    <dgm:cxn modelId="{2474E119-40EF-41A4-BBBE-CEDC63980E18}" type="presParOf" srcId="{56895F8F-9A05-4958-846E-29F0D791DB0C}" destId="{5F975283-1AB1-45F7-BCE6-884B9753AB8B}" srcOrd="3" destOrd="0" presId="urn:microsoft.com/office/officeart/2008/layout/LinedList"/>
    <dgm:cxn modelId="{271A5B5E-ABBF-4138-9C30-763AEBA60BD8}" type="presParOf" srcId="{5F975283-1AB1-45F7-BCE6-884B9753AB8B}" destId="{D2A32E22-B3EE-4963-98DE-06814C00C9F6}" srcOrd="0" destOrd="0" presId="urn:microsoft.com/office/officeart/2008/layout/LinedList"/>
    <dgm:cxn modelId="{7DC4915B-AE14-4233-BE54-E23E0DAC8FFC}" type="presParOf" srcId="{5F975283-1AB1-45F7-BCE6-884B9753AB8B}" destId="{7D0342F0-2357-4ED3-B83F-95D32BC44B44}" srcOrd="1" destOrd="0" presId="urn:microsoft.com/office/officeart/2008/layout/LinedList"/>
    <dgm:cxn modelId="{FEBE8810-2F55-4E03-B17A-4E8822D6C666}" type="presParOf" srcId="{56895F8F-9A05-4958-846E-29F0D791DB0C}" destId="{130895B8-D256-42DE-85F4-22DD9E00B172}" srcOrd="4" destOrd="0" presId="urn:microsoft.com/office/officeart/2008/layout/LinedList"/>
    <dgm:cxn modelId="{73549D1B-B63D-490A-9AC8-38F1BC5074F0}" type="presParOf" srcId="{56895F8F-9A05-4958-846E-29F0D791DB0C}" destId="{29C7791B-1171-4D8D-B02E-9F48D4E24AAA}" srcOrd="5" destOrd="0" presId="urn:microsoft.com/office/officeart/2008/layout/LinedList"/>
    <dgm:cxn modelId="{77F892C2-AA36-4BAD-9754-54AC24E6579E}" type="presParOf" srcId="{29C7791B-1171-4D8D-B02E-9F48D4E24AAA}" destId="{E10B8B32-70F3-4989-8678-E0507A087B96}" srcOrd="0" destOrd="0" presId="urn:microsoft.com/office/officeart/2008/layout/LinedList"/>
    <dgm:cxn modelId="{B772CDCB-1580-41FD-8C2D-2A66390F5645}" type="presParOf" srcId="{29C7791B-1171-4D8D-B02E-9F48D4E24AAA}" destId="{959AF382-C698-4D98-931B-ECC03F574EAD}"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090C8F1-C945-4960-B9F1-DFC0449CDE24}"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369A3D27-F14A-4682-83CE-11151E64DE33}">
      <dgm:prSet/>
      <dgm:spPr/>
      <dgm:t>
        <a:bodyPr/>
        <a:lstStyle/>
        <a:p>
          <a:r>
            <a:rPr lang="en-GB"/>
            <a:t>Try and look at how questions perform against each other – what is the highest scoring? Which words appear most often? </a:t>
          </a:r>
          <a:endParaRPr lang="en-US"/>
        </a:p>
      </dgm:t>
    </dgm:pt>
    <dgm:pt modelId="{C1E1929E-BAE7-4D87-B488-32B2F894DBA5}" type="parTrans" cxnId="{5B730A14-26D5-4776-B610-DB158BA58AA4}">
      <dgm:prSet/>
      <dgm:spPr/>
      <dgm:t>
        <a:bodyPr/>
        <a:lstStyle/>
        <a:p>
          <a:endParaRPr lang="en-US"/>
        </a:p>
      </dgm:t>
    </dgm:pt>
    <dgm:pt modelId="{CD7685E8-80C4-4ACF-948F-A328399E4608}" type="sibTrans" cxnId="{5B730A14-26D5-4776-B610-DB158BA58AA4}">
      <dgm:prSet/>
      <dgm:spPr/>
      <dgm:t>
        <a:bodyPr/>
        <a:lstStyle/>
        <a:p>
          <a:endParaRPr lang="en-US"/>
        </a:p>
      </dgm:t>
    </dgm:pt>
    <dgm:pt modelId="{51FF66AA-3A34-479E-AF23-6AAA77BD26CF}">
      <dgm:prSet/>
      <dgm:spPr/>
      <dgm:t>
        <a:bodyPr/>
        <a:lstStyle/>
        <a:p>
          <a:r>
            <a:rPr lang="en-GB"/>
            <a:t>What specifically about your activity has led to these outcomes? </a:t>
          </a:r>
          <a:endParaRPr lang="en-US"/>
        </a:p>
      </dgm:t>
    </dgm:pt>
    <dgm:pt modelId="{38210B5C-C96F-4E88-903C-A7DF233577D5}" type="parTrans" cxnId="{DB3F68B2-F50A-4DCC-B119-78A24E1F3B08}">
      <dgm:prSet/>
      <dgm:spPr/>
      <dgm:t>
        <a:bodyPr/>
        <a:lstStyle/>
        <a:p>
          <a:endParaRPr lang="en-US"/>
        </a:p>
      </dgm:t>
    </dgm:pt>
    <dgm:pt modelId="{8D17B581-02BC-4CAA-B59E-D501A857B1C8}" type="sibTrans" cxnId="{DB3F68B2-F50A-4DCC-B119-78A24E1F3B08}">
      <dgm:prSet/>
      <dgm:spPr/>
      <dgm:t>
        <a:bodyPr/>
        <a:lstStyle/>
        <a:p>
          <a:endParaRPr lang="en-US"/>
        </a:p>
      </dgm:t>
    </dgm:pt>
    <dgm:pt modelId="{D21B46F3-E878-4242-BDD2-1EF03F501579}">
      <dgm:prSet/>
      <dgm:spPr/>
      <dgm:t>
        <a:bodyPr/>
        <a:lstStyle/>
        <a:p>
          <a:r>
            <a:rPr lang="en-GB"/>
            <a:t>What improvements need to be made? What lessons can be learned? </a:t>
          </a:r>
          <a:endParaRPr lang="en-US"/>
        </a:p>
      </dgm:t>
    </dgm:pt>
    <dgm:pt modelId="{BD9E51CF-558F-4DC3-BD7D-98DC23FE1C3F}" type="parTrans" cxnId="{7D206B99-5CAF-4A8D-99D3-1AE7B68AB713}">
      <dgm:prSet/>
      <dgm:spPr/>
      <dgm:t>
        <a:bodyPr/>
        <a:lstStyle/>
        <a:p>
          <a:endParaRPr lang="en-US"/>
        </a:p>
      </dgm:t>
    </dgm:pt>
    <dgm:pt modelId="{44052FB6-98FB-4239-8C00-DC67312E375E}" type="sibTrans" cxnId="{7D206B99-5CAF-4A8D-99D3-1AE7B68AB713}">
      <dgm:prSet/>
      <dgm:spPr/>
      <dgm:t>
        <a:bodyPr/>
        <a:lstStyle/>
        <a:p>
          <a:endParaRPr lang="en-US"/>
        </a:p>
      </dgm:t>
    </dgm:pt>
    <dgm:pt modelId="{6210EC10-F598-4BBF-B0EC-90748452592D}" type="pres">
      <dgm:prSet presAssocID="{8090C8F1-C945-4960-B9F1-DFC0449CDE24}" presName="root" presStyleCnt="0">
        <dgm:presLayoutVars>
          <dgm:dir/>
          <dgm:resizeHandles val="exact"/>
        </dgm:presLayoutVars>
      </dgm:prSet>
      <dgm:spPr/>
    </dgm:pt>
    <dgm:pt modelId="{4AAD289E-3E4A-44DE-8DE8-2CEE6931DA96}" type="pres">
      <dgm:prSet presAssocID="{369A3D27-F14A-4682-83CE-11151E64DE33}" presName="compNode" presStyleCnt="0"/>
      <dgm:spPr/>
    </dgm:pt>
    <dgm:pt modelId="{05D936B3-C9AD-4033-97D6-3C25093745AB}" type="pres">
      <dgm:prSet presAssocID="{369A3D27-F14A-4682-83CE-11151E64DE33}" presName="bgRect" presStyleLbl="bgShp" presStyleIdx="0" presStyleCnt="3"/>
      <dgm:spPr/>
    </dgm:pt>
    <dgm:pt modelId="{2D3DE288-7770-4CC3-81FF-848A6D432A9F}" type="pres">
      <dgm:prSet presAssocID="{369A3D27-F14A-4682-83CE-11151E64DE33}"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Question mark"/>
        </a:ext>
      </dgm:extLst>
    </dgm:pt>
    <dgm:pt modelId="{EB29EA8B-ECF4-41FC-B1C1-F62E9B52FA65}" type="pres">
      <dgm:prSet presAssocID="{369A3D27-F14A-4682-83CE-11151E64DE33}" presName="spaceRect" presStyleCnt="0"/>
      <dgm:spPr/>
    </dgm:pt>
    <dgm:pt modelId="{3D6CCA1A-CE36-4D91-9A76-5E34C5F6FFEA}" type="pres">
      <dgm:prSet presAssocID="{369A3D27-F14A-4682-83CE-11151E64DE33}" presName="parTx" presStyleLbl="revTx" presStyleIdx="0" presStyleCnt="3">
        <dgm:presLayoutVars>
          <dgm:chMax val="0"/>
          <dgm:chPref val="0"/>
        </dgm:presLayoutVars>
      </dgm:prSet>
      <dgm:spPr/>
    </dgm:pt>
    <dgm:pt modelId="{A821969E-1950-4D5A-AD22-F5BF7884B0A8}" type="pres">
      <dgm:prSet presAssocID="{CD7685E8-80C4-4ACF-948F-A328399E4608}" presName="sibTrans" presStyleCnt="0"/>
      <dgm:spPr/>
    </dgm:pt>
    <dgm:pt modelId="{534F6E3A-DEB4-4CA2-958D-494271D92463}" type="pres">
      <dgm:prSet presAssocID="{51FF66AA-3A34-479E-AF23-6AAA77BD26CF}" presName="compNode" presStyleCnt="0"/>
      <dgm:spPr/>
    </dgm:pt>
    <dgm:pt modelId="{B93191CA-5DF5-4F23-AD4C-0621D46D8DFE}" type="pres">
      <dgm:prSet presAssocID="{51FF66AA-3A34-479E-AF23-6AAA77BD26CF}" presName="bgRect" presStyleLbl="bgShp" presStyleIdx="1" presStyleCnt="3"/>
      <dgm:spPr/>
    </dgm:pt>
    <dgm:pt modelId="{1A44F20D-6776-4235-A86A-9FF1293CBE70}" type="pres">
      <dgm:prSet presAssocID="{51FF66AA-3A34-479E-AF23-6AAA77BD26C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A423196E-BC1E-4BA9-9095-5108CB32495B}" type="pres">
      <dgm:prSet presAssocID="{51FF66AA-3A34-479E-AF23-6AAA77BD26CF}" presName="spaceRect" presStyleCnt="0"/>
      <dgm:spPr/>
    </dgm:pt>
    <dgm:pt modelId="{9DD54B57-5B3C-4079-A894-EC5B7427F307}" type="pres">
      <dgm:prSet presAssocID="{51FF66AA-3A34-479E-AF23-6AAA77BD26CF}" presName="parTx" presStyleLbl="revTx" presStyleIdx="1" presStyleCnt="3">
        <dgm:presLayoutVars>
          <dgm:chMax val="0"/>
          <dgm:chPref val="0"/>
        </dgm:presLayoutVars>
      </dgm:prSet>
      <dgm:spPr/>
    </dgm:pt>
    <dgm:pt modelId="{EDCE4137-C332-4A7E-A904-A53B55ED4763}" type="pres">
      <dgm:prSet presAssocID="{8D17B581-02BC-4CAA-B59E-D501A857B1C8}" presName="sibTrans" presStyleCnt="0"/>
      <dgm:spPr/>
    </dgm:pt>
    <dgm:pt modelId="{5BFF5573-792E-47BF-9475-DAF495069206}" type="pres">
      <dgm:prSet presAssocID="{D21B46F3-E878-4242-BDD2-1EF03F501579}" presName="compNode" presStyleCnt="0"/>
      <dgm:spPr/>
    </dgm:pt>
    <dgm:pt modelId="{DE346320-D849-4E3F-9325-8109ED5982B6}" type="pres">
      <dgm:prSet presAssocID="{D21B46F3-E878-4242-BDD2-1EF03F501579}" presName="bgRect" presStyleLbl="bgShp" presStyleIdx="2" presStyleCnt="3"/>
      <dgm:spPr/>
    </dgm:pt>
    <dgm:pt modelId="{3F9A864D-8C46-4DAF-AD6D-F3E1485E313B}" type="pres">
      <dgm:prSet presAssocID="{D21B46F3-E878-4242-BDD2-1EF03F501579}"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lassroom"/>
        </a:ext>
      </dgm:extLst>
    </dgm:pt>
    <dgm:pt modelId="{9455B632-DECA-4952-B74D-8F7DC154CA28}" type="pres">
      <dgm:prSet presAssocID="{D21B46F3-E878-4242-BDD2-1EF03F501579}" presName="spaceRect" presStyleCnt="0"/>
      <dgm:spPr/>
    </dgm:pt>
    <dgm:pt modelId="{54775400-1381-4503-BDE5-3463DFDB0707}" type="pres">
      <dgm:prSet presAssocID="{D21B46F3-E878-4242-BDD2-1EF03F501579}" presName="parTx" presStyleLbl="revTx" presStyleIdx="2" presStyleCnt="3">
        <dgm:presLayoutVars>
          <dgm:chMax val="0"/>
          <dgm:chPref val="0"/>
        </dgm:presLayoutVars>
      </dgm:prSet>
      <dgm:spPr/>
    </dgm:pt>
  </dgm:ptLst>
  <dgm:cxnLst>
    <dgm:cxn modelId="{5B730A14-26D5-4776-B610-DB158BA58AA4}" srcId="{8090C8F1-C945-4960-B9F1-DFC0449CDE24}" destId="{369A3D27-F14A-4682-83CE-11151E64DE33}" srcOrd="0" destOrd="0" parTransId="{C1E1929E-BAE7-4D87-B488-32B2F894DBA5}" sibTransId="{CD7685E8-80C4-4ACF-948F-A328399E4608}"/>
    <dgm:cxn modelId="{ACBDED1E-EA4E-48BC-B2D5-CD75347BCA69}" type="presOf" srcId="{369A3D27-F14A-4682-83CE-11151E64DE33}" destId="{3D6CCA1A-CE36-4D91-9A76-5E34C5F6FFEA}" srcOrd="0" destOrd="0" presId="urn:microsoft.com/office/officeart/2018/2/layout/IconVerticalSolidList"/>
    <dgm:cxn modelId="{7D206B99-5CAF-4A8D-99D3-1AE7B68AB713}" srcId="{8090C8F1-C945-4960-B9F1-DFC0449CDE24}" destId="{D21B46F3-E878-4242-BDD2-1EF03F501579}" srcOrd="2" destOrd="0" parTransId="{BD9E51CF-558F-4DC3-BD7D-98DC23FE1C3F}" sibTransId="{44052FB6-98FB-4239-8C00-DC67312E375E}"/>
    <dgm:cxn modelId="{AC2E47AC-EA37-4D1C-80F1-EA156107BCD4}" type="presOf" srcId="{51FF66AA-3A34-479E-AF23-6AAA77BD26CF}" destId="{9DD54B57-5B3C-4079-A894-EC5B7427F307}" srcOrd="0" destOrd="0" presId="urn:microsoft.com/office/officeart/2018/2/layout/IconVerticalSolidList"/>
    <dgm:cxn modelId="{DB3F68B2-F50A-4DCC-B119-78A24E1F3B08}" srcId="{8090C8F1-C945-4960-B9F1-DFC0449CDE24}" destId="{51FF66AA-3A34-479E-AF23-6AAA77BD26CF}" srcOrd="1" destOrd="0" parTransId="{38210B5C-C96F-4E88-903C-A7DF233577D5}" sibTransId="{8D17B581-02BC-4CAA-B59E-D501A857B1C8}"/>
    <dgm:cxn modelId="{445770D0-E382-4094-92E0-77E50244C331}" type="presOf" srcId="{8090C8F1-C945-4960-B9F1-DFC0449CDE24}" destId="{6210EC10-F598-4BBF-B0EC-90748452592D}" srcOrd="0" destOrd="0" presId="urn:microsoft.com/office/officeart/2018/2/layout/IconVerticalSolidList"/>
    <dgm:cxn modelId="{144C5AD5-3C95-4B1D-927E-5D42B633E90B}" type="presOf" srcId="{D21B46F3-E878-4242-BDD2-1EF03F501579}" destId="{54775400-1381-4503-BDE5-3463DFDB0707}" srcOrd="0" destOrd="0" presId="urn:microsoft.com/office/officeart/2018/2/layout/IconVerticalSolidList"/>
    <dgm:cxn modelId="{523A0D69-FA16-4EBB-992B-EE8DF6C16348}" type="presParOf" srcId="{6210EC10-F598-4BBF-B0EC-90748452592D}" destId="{4AAD289E-3E4A-44DE-8DE8-2CEE6931DA96}" srcOrd="0" destOrd="0" presId="urn:microsoft.com/office/officeart/2018/2/layout/IconVerticalSolidList"/>
    <dgm:cxn modelId="{47C35E6C-505E-40A2-AA02-FBBA000A502F}" type="presParOf" srcId="{4AAD289E-3E4A-44DE-8DE8-2CEE6931DA96}" destId="{05D936B3-C9AD-4033-97D6-3C25093745AB}" srcOrd="0" destOrd="0" presId="urn:microsoft.com/office/officeart/2018/2/layout/IconVerticalSolidList"/>
    <dgm:cxn modelId="{D9736562-73D7-4E36-AD93-7402EE08C9CB}" type="presParOf" srcId="{4AAD289E-3E4A-44DE-8DE8-2CEE6931DA96}" destId="{2D3DE288-7770-4CC3-81FF-848A6D432A9F}" srcOrd="1" destOrd="0" presId="urn:microsoft.com/office/officeart/2018/2/layout/IconVerticalSolidList"/>
    <dgm:cxn modelId="{23E41B61-D475-4F9A-9132-DD4A2AD8D87F}" type="presParOf" srcId="{4AAD289E-3E4A-44DE-8DE8-2CEE6931DA96}" destId="{EB29EA8B-ECF4-41FC-B1C1-F62E9B52FA65}" srcOrd="2" destOrd="0" presId="urn:microsoft.com/office/officeart/2018/2/layout/IconVerticalSolidList"/>
    <dgm:cxn modelId="{8814C655-8E71-4326-A654-4EA93F5BDB97}" type="presParOf" srcId="{4AAD289E-3E4A-44DE-8DE8-2CEE6931DA96}" destId="{3D6CCA1A-CE36-4D91-9A76-5E34C5F6FFEA}" srcOrd="3" destOrd="0" presId="urn:microsoft.com/office/officeart/2018/2/layout/IconVerticalSolidList"/>
    <dgm:cxn modelId="{CFC48401-D558-4D42-8ECB-36D36FEB6AF8}" type="presParOf" srcId="{6210EC10-F598-4BBF-B0EC-90748452592D}" destId="{A821969E-1950-4D5A-AD22-F5BF7884B0A8}" srcOrd="1" destOrd="0" presId="urn:microsoft.com/office/officeart/2018/2/layout/IconVerticalSolidList"/>
    <dgm:cxn modelId="{8AFA5970-DAE3-4749-B6F1-4B05ED545A31}" type="presParOf" srcId="{6210EC10-F598-4BBF-B0EC-90748452592D}" destId="{534F6E3A-DEB4-4CA2-958D-494271D92463}" srcOrd="2" destOrd="0" presId="urn:microsoft.com/office/officeart/2018/2/layout/IconVerticalSolidList"/>
    <dgm:cxn modelId="{DCEA5E62-C579-4D7D-8FC1-ECFBD9EB0682}" type="presParOf" srcId="{534F6E3A-DEB4-4CA2-958D-494271D92463}" destId="{B93191CA-5DF5-4F23-AD4C-0621D46D8DFE}" srcOrd="0" destOrd="0" presId="urn:microsoft.com/office/officeart/2018/2/layout/IconVerticalSolidList"/>
    <dgm:cxn modelId="{EF37D8A6-4A58-477D-B596-E8C6974AE8A5}" type="presParOf" srcId="{534F6E3A-DEB4-4CA2-958D-494271D92463}" destId="{1A44F20D-6776-4235-A86A-9FF1293CBE70}" srcOrd="1" destOrd="0" presId="urn:microsoft.com/office/officeart/2018/2/layout/IconVerticalSolidList"/>
    <dgm:cxn modelId="{06933827-9429-41FF-8F5B-8A5AEAF122C0}" type="presParOf" srcId="{534F6E3A-DEB4-4CA2-958D-494271D92463}" destId="{A423196E-BC1E-4BA9-9095-5108CB32495B}" srcOrd="2" destOrd="0" presId="urn:microsoft.com/office/officeart/2018/2/layout/IconVerticalSolidList"/>
    <dgm:cxn modelId="{6D5B2FDB-3CAD-4115-AE23-B4D3E2262223}" type="presParOf" srcId="{534F6E3A-DEB4-4CA2-958D-494271D92463}" destId="{9DD54B57-5B3C-4079-A894-EC5B7427F307}" srcOrd="3" destOrd="0" presId="urn:microsoft.com/office/officeart/2018/2/layout/IconVerticalSolidList"/>
    <dgm:cxn modelId="{27FD18F7-760D-41F4-AD5D-A30EBCE2C235}" type="presParOf" srcId="{6210EC10-F598-4BBF-B0EC-90748452592D}" destId="{EDCE4137-C332-4A7E-A904-A53B55ED4763}" srcOrd="3" destOrd="0" presId="urn:microsoft.com/office/officeart/2018/2/layout/IconVerticalSolidList"/>
    <dgm:cxn modelId="{DC5B7966-512E-4668-81A9-637F83748D67}" type="presParOf" srcId="{6210EC10-F598-4BBF-B0EC-90748452592D}" destId="{5BFF5573-792E-47BF-9475-DAF495069206}" srcOrd="4" destOrd="0" presId="urn:microsoft.com/office/officeart/2018/2/layout/IconVerticalSolidList"/>
    <dgm:cxn modelId="{121A560A-831F-4B34-A6F5-6AFD5C7DA1E5}" type="presParOf" srcId="{5BFF5573-792E-47BF-9475-DAF495069206}" destId="{DE346320-D849-4E3F-9325-8109ED5982B6}" srcOrd="0" destOrd="0" presId="urn:microsoft.com/office/officeart/2018/2/layout/IconVerticalSolidList"/>
    <dgm:cxn modelId="{80150AB9-AB21-45A4-92E4-54A1E3C33D94}" type="presParOf" srcId="{5BFF5573-792E-47BF-9475-DAF495069206}" destId="{3F9A864D-8C46-4DAF-AD6D-F3E1485E313B}" srcOrd="1" destOrd="0" presId="urn:microsoft.com/office/officeart/2018/2/layout/IconVerticalSolidList"/>
    <dgm:cxn modelId="{B99B488C-4B23-472C-83D1-A22C7DAB1DE3}" type="presParOf" srcId="{5BFF5573-792E-47BF-9475-DAF495069206}" destId="{9455B632-DECA-4952-B74D-8F7DC154CA28}" srcOrd="2" destOrd="0" presId="urn:microsoft.com/office/officeart/2018/2/layout/IconVerticalSolidList"/>
    <dgm:cxn modelId="{9241B793-12D7-4D73-8BC3-46DBEA94B784}" type="presParOf" srcId="{5BFF5573-792E-47BF-9475-DAF495069206}" destId="{54775400-1381-4503-BDE5-3463DFDB0707}"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5B4D12-95F9-4C06-9A65-4A86105612F6}">
      <dsp:nvSpPr>
        <dsp:cNvPr id="0" name=""/>
        <dsp:cNvSpPr/>
      </dsp:nvSpPr>
      <dsp:spPr>
        <a:xfrm>
          <a:off x="13814" y="504268"/>
          <a:ext cx="1637089" cy="655475"/>
        </a:xfrm>
        <a:prstGeom prst="rect">
          <a:avLst/>
        </a:prstGeom>
        <a:solidFill>
          <a:schemeClr val="accent5">
            <a:shade val="80000"/>
            <a:hueOff val="0"/>
            <a:satOff val="0"/>
            <a:lumOff val="0"/>
            <a:alphaOff val="0"/>
          </a:schemeClr>
        </a:solidFill>
        <a:ln w="15875"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a:latin typeface="+mn-lt"/>
            </a:rPr>
            <a:t>Surveys</a:t>
          </a:r>
          <a:endParaRPr lang="en-US" sz="2000" kern="1200">
            <a:latin typeface="+mn-lt"/>
          </a:endParaRPr>
        </a:p>
      </dsp:txBody>
      <dsp:txXfrm>
        <a:off x="13814" y="504268"/>
        <a:ext cx="1637089" cy="655475"/>
      </dsp:txXfrm>
    </dsp:sp>
    <dsp:sp modelId="{A2D45DD1-CFCC-452C-B94A-DDF3F564605E}">
      <dsp:nvSpPr>
        <dsp:cNvPr id="0" name=""/>
        <dsp:cNvSpPr/>
      </dsp:nvSpPr>
      <dsp:spPr>
        <a:xfrm>
          <a:off x="13814" y="1159744"/>
          <a:ext cx="1637089" cy="3144740"/>
        </a:xfrm>
        <a:prstGeom prst="rect">
          <a:avLst/>
        </a:prstGeom>
        <a:solidFill>
          <a:schemeClr val="accent5">
            <a:alpha val="90000"/>
            <a:tint val="40000"/>
            <a:hueOff val="0"/>
            <a:satOff val="0"/>
            <a:lumOff val="0"/>
            <a:alphaOff val="0"/>
          </a:schemeClr>
        </a:solidFill>
        <a:ln w="15875" cap="flat" cmpd="sng" algn="ctr">
          <a:solidFill>
            <a:schemeClr val="accent5">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dirty="0">
              <a:latin typeface="+mn-lt"/>
            </a:rPr>
            <a:t>Guided</a:t>
          </a:r>
          <a:endParaRPr lang="en-US" sz="2000" kern="1200" dirty="0">
            <a:latin typeface="+mn-lt"/>
          </a:endParaRPr>
        </a:p>
        <a:p>
          <a:pPr marL="228600" lvl="1" indent="-228600" algn="l" defTabSz="889000">
            <a:lnSpc>
              <a:spcPct val="90000"/>
            </a:lnSpc>
            <a:spcBef>
              <a:spcPct val="0"/>
            </a:spcBef>
            <a:spcAft>
              <a:spcPct val="15000"/>
            </a:spcAft>
            <a:buChar char="•"/>
          </a:pPr>
          <a:r>
            <a:rPr lang="en-US" sz="2000" kern="1200" dirty="0">
              <a:latin typeface="+mn-lt"/>
            </a:rPr>
            <a:t>Self-reporting</a:t>
          </a:r>
        </a:p>
        <a:p>
          <a:pPr marL="228600" lvl="1" indent="-228600" algn="l" defTabSz="889000">
            <a:lnSpc>
              <a:spcPct val="90000"/>
            </a:lnSpc>
            <a:spcBef>
              <a:spcPct val="0"/>
            </a:spcBef>
            <a:spcAft>
              <a:spcPct val="15000"/>
            </a:spcAft>
            <a:buChar char="•"/>
          </a:pPr>
          <a:r>
            <a:rPr lang="en-US" sz="2000" kern="1200" dirty="0">
              <a:latin typeface="+mn-lt"/>
            </a:rPr>
            <a:t>Mix of open and closed questions </a:t>
          </a:r>
        </a:p>
      </dsp:txBody>
      <dsp:txXfrm>
        <a:off x="13814" y="1159744"/>
        <a:ext cx="1637089" cy="3144740"/>
      </dsp:txXfrm>
    </dsp:sp>
    <dsp:sp modelId="{55C975E0-6BF5-426F-9467-645391FFF4B6}">
      <dsp:nvSpPr>
        <dsp:cNvPr id="0" name=""/>
        <dsp:cNvSpPr/>
      </dsp:nvSpPr>
      <dsp:spPr>
        <a:xfrm>
          <a:off x="1880096" y="504268"/>
          <a:ext cx="1637089" cy="655475"/>
        </a:xfrm>
        <a:prstGeom prst="rect">
          <a:avLst/>
        </a:prstGeom>
        <a:solidFill>
          <a:schemeClr val="accent5">
            <a:shade val="80000"/>
            <a:hueOff val="-29953"/>
            <a:satOff val="2064"/>
            <a:lumOff val="3985"/>
            <a:alphaOff val="0"/>
          </a:schemeClr>
        </a:solidFill>
        <a:ln w="15875" cap="flat" cmpd="sng" algn="ctr">
          <a:solidFill>
            <a:schemeClr val="accent5">
              <a:shade val="80000"/>
              <a:hueOff val="-29953"/>
              <a:satOff val="2064"/>
              <a:lumOff val="398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a:latin typeface="+mn-lt"/>
            </a:rPr>
            <a:t>Interviews</a:t>
          </a:r>
          <a:endParaRPr lang="en-US" sz="2000" kern="1200">
            <a:latin typeface="+mn-lt"/>
          </a:endParaRPr>
        </a:p>
      </dsp:txBody>
      <dsp:txXfrm>
        <a:off x="1880096" y="504268"/>
        <a:ext cx="1637089" cy="655475"/>
      </dsp:txXfrm>
    </dsp:sp>
    <dsp:sp modelId="{9719FE50-D482-4171-9758-2A041FBD69E3}">
      <dsp:nvSpPr>
        <dsp:cNvPr id="0" name=""/>
        <dsp:cNvSpPr/>
      </dsp:nvSpPr>
      <dsp:spPr>
        <a:xfrm>
          <a:off x="1880096" y="1159744"/>
          <a:ext cx="1637089" cy="3144740"/>
        </a:xfrm>
        <a:prstGeom prst="rect">
          <a:avLst/>
        </a:prstGeom>
        <a:solidFill>
          <a:schemeClr val="accent5">
            <a:alpha val="90000"/>
            <a:tint val="40000"/>
            <a:hueOff val="0"/>
            <a:satOff val="0"/>
            <a:lumOff val="0"/>
            <a:alphaOff val="0"/>
          </a:schemeClr>
        </a:solidFill>
        <a:ln w="15875" cap="flat" cmpd="sng" algn="ctr">
          <a:solidFill>
            <a:schemeClr val="accent5">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a:latin typeface="+mn-lt"/>
            </a:rPr>
            <a:t>Structured</a:t>
          </a:r>
          <a:endParaRPr lang="en-US" sz="2000" kern="1200">
            <a:latin typeface="+mn-lt"/>
          </a:endParaRPr>
        </a:p>
        <a:p>
          <a:pPr marL="228600" lvl="1" indent="-228600" algn="l" defTabSz="889000">
            <a:lnSpc>
              <a:spcPct val="90000"/>
            </a:lnSpc>
            <a:spcBef>
              <a:spcPct val="0"/>
            </a:spcBef>
            <a:spcAft>
              <a:spcPct val="15000"/>
            </a:spcAft>
            <a:buChar char="•"/>
          </a:pPr>
          <a:r>
            <a:rPr lang="en-GB" sz="2000" kern="1200">
              <a:latin typeface="+mn-lt"/>
            </a:rPr>
            <a:t>Semi-structured</a:t>
          </a:r>
          <a:endParaRPr lang="en-US" sz="2000" kern="1200">
            <a:latin typeface="+mn-lt"/>
          </a:endParaRPr>
        </a:p>
        <a:p>
          <a:pPr marL="228600" lvl="1" indent="-228600" algn="l" defTabSz="889000">
            <a:lnSpc>
              <a:spcPct val="90000"/>
            </a:lnSpc>
            <a:spcBef>
              <a:spcPct val="0"/>
            </a:spcBef>
            <a:spcAft>
              <a:spcPct val="15000"/>
            </a:spcAft>
            <a:buChar char="•"/>
          </a:pPr>
          <a:r>
            <a:rPr lang="en-GB" sz="2000" kern="1200" dirty="0">
              <a:latin typeface="+mn-lt"/>
            </a:rPr>
            <a:t>Unstructured</a:t>
          </a:r>
          <a:endParaRPr lang="en-US" sz="2000" kern="1200" dirty="0">
            <a:latin typeface="+mn-lt"/>
          </a:endParaRPr>
        </a:p>
        <a:p>
          <a:pPr marL="228600" lvl="1" indent="-228600" algn="l" defTabSz="889000">
            <a:lnSpc>
              <a:spcPct val="90000"/>
            </a:lnSpc>
            <a:spcBef>
              <a:spcPct val="0"/>
            </a:spcBef>
            <a:spcAft>
              <a:spcPct val="15000"/>
            </a:spcAft>
            <a:buChar char="•"/>
          </a:pPr>
          <a:r>
            <a:rPr lang="en-US" sz="2000" kern="1200" dirty="0">
              <a:latin typeface="+mn-lt"/>
            </a:rPr>
            <a:t>Open questions tailored to an activity and/or respondent</a:t>
          </a:r>
        </a:p>
      </dsp:txBody>
      <dsp:txXfrm>
        <a:off x="1880096" y="1159744"/>
        <a:ext cx="1637089" cy="3144740"/>
      </dsp:txXfrm>
    </dsp:sp>
    <dsp:sp modelId="{D5B44458-C2B9-4234-95CB-EDF59C14BA4B}">
      <dsp:nvSpPr>
        <dsp:cNvPr id="0" name=""/>
        <dsp:cNvSpPr/>
      </dsp:nvSpPr>
      <dsp:spPr>
        <a:xfrm>
          <a:off x="3746377" y="504268"/>
          <a:ext cx="1637089" cy="655475"/>
        </a:xfrm>
        <a:prstGeom prst="rect">
          <a:avLst/>
        </a:prstGeom>
        <a:solidFill>
          <a:schemeClr val="accent5">
            <a:shade val="80000"/>
            <a:hueOff val="-59905"/>
            <a:satOff val="4127"/>
            <a:lumOff val="7970"/>
            <a:alphaOff val="0"/>
          </a:schemeClr>
        </a:solidFill>
        <a:ln w="15875" cap="flat" cmpd="sng" algn="ctr">
          <a:solidFill>
            <a:schemeClr val="accent5">
              <a:shade val="80000"/>
              <a:hueOff val="-59905"/>
              <a:satOff val="4127"/>
              <a:lumOff val="797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mn-lt"/>
            </a:rPr>
            <a:t>Focus Groups</a:t>
          </a:r>
          <a:endParaRPr lang="en-US" sz="2000" kern="1200" dirty="0">
            <a:latin typeface="+mn-lt"/>
          </a:endParaRPr>
        </a:p>
      </dsp:txBody>
      <dsp:txXfrm>
        <a:off x="3746377" y="504268"/>
        <a:ext cx="1637089" cy="655475"/>
      </dsp:txXfrm>
    </dsp:sp>
    <dsp:sp modelId="{C544A878-6BED-4883-ACA4-D94C25CDFEC5}">
      <dsp:nvSpPr>
        <dsp:cNvPr id="0" name=""/>
        <dsp:cNvSpPr/>
      </dsp:nvSpPr>
      <dsp:spPr>
        <a:xfrm>
          <a:off x="3746377" y="1159744"/>
          <a:ext cx="1637089" cy="3144740"/>
        </a:xfrm>
        <a:prstGeom prst="rect">
          <a:avLst/>
        </a:prstGeom>
        <a:solidFill>
          <a:schemeClr val="accent5">
            <a:alpha val="90000"/>
            <a:tint val="40000"/>
            <a:hueOff val="0"/>
            <a:satOff val="0"/>
            <a:lumOff val="0"/>
            <a:alphaOff val="0"/>
          </a:schemeClr>
        </a:solidFill>
        <a:ln w="15875" cap="flat" cmpd="sng" algn="ctr">
          <a:solidFill>
            <a:schemeClr val="accent5">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latin typeface="+mn-lt"/>
            </a:rPr>
            <a:t>Discussion Questions</a:t>
          </a:r>
        </a:p>
        <a:p>
          <a:pPr marL="228600" lvl="1" indent="-228600" algn="l" defTabSz="889000">
            <a:lnSpc>
              <a:spcPct val="90000"/>
            </a:lnSpc>
            <a:spcBef>
              <a:spcPct val="0"/>
            </a:spcBef>
            <a:spcAft>
              <a:spcPct val="15000"/>
            </a:spcAft>
            <a:buChar char="•"/>
          </a:pPr>
          <a:r>
            <a:rPr lang="en-US" sz="2000" kern="1200" dirty="0">
              <a:latin typeface="+mn-lt"/>
            </a:rPr>
            <a:t>Audience groups</a:t>
          </a:r>
        </a:p>
        <a:p>
          <a:pPr marL="228600" lvl="1" indent="-228600" algn="l" defTabSz="889000">
            <a:lnSpc>
              <a:spcPct val="90000"/>
            </a:lnSpc>
            <a:spcBef>
              <a:spcPct val="0"/>
            </a:spcBef>
            <a:spcAft>
              <a:spcPct val="15000"/>
            </a:spcAft>
            <a:buChar char="•"/>
          </a:pPr>
          <a:r>
            <a:rPr lang="en-US" sz="2000" kern="1200" dirty="0">
              <a:latin typeface="+mn-lt"/>
            </a:rPr>
            <a:t>Potential audiences</a:t>
          </a:r>
        </a:p>
      </dsp:txBody>
      <dsp:txXfrm>
        <a:off x="3746377" y="1159744"/>
        <a:ext cx="1637089" cy="3144740"/>
      </dsp:txXfrm>
    </dsp:sp>
    <dsp:sp modelId="{65E75D95-DB87-46E4-AB94-3A307D975A2D}">
      <dsp:nvSpPr>
        <dsp:cNvPr id="0" name=""/>
        <dsp:cNvSpPr/>
      </dsp:nvSpPr>
      <dsp:spPr>
        <a:xfrm>
          <a:off x="5612659" y="504268"/>
          <a:ext cx="1637089" cy="655475"/>
        </a:xfrm>
        <a:prstGeom prst="rect">
          <a:avLst/>
        </a:prstGeom>
        <a:solidFill>
          <a:schemeClr val="accent5">
            <a:shade val="80000"/>
            <a:hueOff val="-89858"/>
            <a:satOff val="6191"/>
            <a:lumOff val="11954"/>
            <a:alphaOff val="0"/>
          </a:schemeClr>
        </a:solidFill>
        <a:ln w="15875" cap="flat" cmpd="sng" algn="ctr">
          <a:solidFill>
            <a:schemeClr val="accent5">
              <a:shade val="80000"/>
              <a:hueOff val="-89858"/>
              <a:satOff val="6191"/>
              <a:lumOff val="1195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a:latin typeface="+mn-lt"/>
            </a:rPr>
            <a:t>Snapshots</a:t>
          </a:r>
          <a:endParaRPr lang="en-US" sz="2000" kern="1200">
            <a:latin typeface="+mn-lt"/>
          </a:endParaRPr>
        </a:p>
      </dsp:txBody>
      <dsp:txXfrm>
        <a:off x="5612659" y="504268"/>
        <a:ext cx="1637089" cy="655475"/>
      </dsp:txXfrm>
    </dsp:sp>
    <dsp:sp modelId="{9139E0BB-16B1-4B5F-928F-0C203395D3BF}">
      <dsp:nvSpPr>
        <dsp:cNvPr id="0" name=""/>
        <dsp:cNvSpPr/>
      </dsp:nvSpPr>
      <dsp:spPr>
        <a:xfrm>
          <a:off x="5612659" y="1159744"/>
          <a:ext cx="1637089" cy="3144740"/>
        </a:xfrm>
        <a:prstGeom prst="rect">
          <a:avLst/>
        </a:prstGeom>
        <a:solidFill>
          <a:schemeClr val="accent5">
            <a:alpha val="90000"/>
            <a:tint val="40000"/>
            <a:hueOff val="0"/>
            <a:satOff val="0"/>
            <a:lumOff val="0"/>
            <a:alphaOff val="0"/>
          </a:schemeClr>
        </a:solidFill>
        <a:ln w="15875" cap="flat" cmpd="sng" algn="ctr">
          <a:solidFill>
            <a:schemeClr val="accent5">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a:latin typeface="+mn-lt"/>
            </a:rPr>
            <a:t>Polls</a:t>
          </a:r>
          <a:endParaRPr lang="en-US" sz="2000" kern="1200">
            <a:latin typeface="+mn-lt"/>
          </a:endParaRPr>
        </a:p>
        <a:p>
          <a:pPr marL="228600" lvl="1" indent="-228600" algn="l" defTabSz="889000">
            <a:lnSpc>
              <a:spcPct val="90000"/>
            </a:lnSpc>
            <a:spcBef>
              <a:spcPct val="0"/>
            </a:spcBef>
            <a:spcAft>
              <a:spcPct val="15000"/>
            </a:spcAft>
            <a:buChar char="•"/>
          </a:pPr>
          <a:r>
            <a:rPr lang="en-GB" sz="2000" kern="1200" dirty="0">
              <a:latin typeface="+mn-lt"/>
            </a:rPr>
            <a:t>Stickers</a:t>
          </a:r>
          <a:endParaRPr lang="en-US" sz="2000" kern="1200" dirty="0">
            <a:latin typeface="+mn-lt"/>
          </a:endParaRPr>
        </a:p>
        <a:p>
          <a:pPr marL="228600" lvl="1" indent="-228600" algn="l" defTabSz="889000">
            <a:lnSpc>
              <a:spcPct val="90000"/>
            </a:lnSpc>
            <a:spcBef>
              <a:spcPct val="0"/>
            </a:spcBef>
            <a:spcAft>
              <a:spcPct val="15000"/>
            </a:spcAft>
            <a:buChar char="•"/>
          </a:pPr>
          <a:r>
            <a:rPr lang="en-GB" sz="2000" kern="1200" dirty="0">
              <a:latin typeface="+mn-lt"/>
            </a:rPr>
            <a:t>Smiley faces</a:t>
          </a:r>
          <a:endParaRPr lang="en-US" sz="2000" kern="1200" dirty="0">
            <a:latin typeface="+mn-lt"/>
          </a:endParaRPr>
        </a:p>
        <a:p>
          <a:pPr marL="228600" lvl="1" indent="-228600" algn="l" defTabSz="889000">
            <a:lnSpc>
              <a:spcPct val="90000"/>
            </a:lnSpc>
            <a:spcBef>
              <a:spcPct val="0"/>
            </a:spcBef>
            <a:spcAft>
              <a:spcPct val="15000"/>
            </a:spcAft>
            <a:buChar char="•"/>
          </a:pPr>
          <a:r>
            <a:rPr lang="en-US" sz="2000" kern="1200" dirty="0">
              <a:latin typeface="+mn-lt"/>
            </a:rPr>
            <a:t>One or two specific questions </a:t>
          </a:r>
        </a:p>
      </dsp:txBody>
      <dsp:txXfrm>
        <a:off x="5612659" y="1159744"/>
        <a:ext cx="1637089" cy="3144740"/>
      </dsp:txXfrm>
    </dsp:sp>
    <dsp:sp modelId="{AB7229FB-E1F5-4AFC-A561-D6FB86726B6A}">
      <dsp:nvSpPr>
        <dsp:cNvPr id="0" name=""/>
        <dsp:cNvSpPr/>
      </dsp:nvSpPr>
      <dsp:spPr>
        <a:xfrm>
          <a:off x="7478941" y="504268"/>
          <a:ext cx="1637089" cy="655475"/>
        </a:xfrm>
        <a:prstGeom prst="rect">
          <a:avLst/>
        </a:prstGeom>
        <a:solidFill>
          <a:schemeClr val="accent5">
            <a:shade val="80000"/>
            <a:hueOff val="-119810"/>
            <a:satOff val="8254"/>
            <a:lumOff val="15939"/>
            <a:alphaOff val="0"/>
          </a:schemeClr>
        </a:solidFill>
        <a:ln w="15875" cap="flat" cmpd="sng" algn="ctr">
          <a:solidFill>
            <a:schemeClr val="accent5">
              <a:shade val="80000"/>
              <a:hueOff val="-119810"/>
              <a:satOff val="8254"/>
              <a:lumOff val="1593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a:latin typeface="+mn-lt"/>
            </a:rPr>
            <a:t>Observations</a:t>
          </a:r>
          <a:endParaRPr lang="en-US" sz="2000" kern="1200">
            <a:latin typeface="+mn-lt"/>
          </a:endParaRPr>
        </a:p>
      </dsp:txBody>
      <dsp:txXfrm>
        <a:off x="7478941" y="504268"/>
        <a:ext cx="1637089" cy="655475"/>
      </dsp:txXfrm>
    </dsp:sp>
    <dsp:sp modelId="{9491ECB0-C2BE-473E-899B-E5976F7F15BE}">
      <dsp:nvSpPr>
        <dsp:cNvPr id="0" name=""/>
        <dsp:cNvSpPr/>
      </dsp:nvSpPr>
      <dsp:spPr>
        <a:xfrm>
          <a:off x="7478941" y="1159744"/>
          <a:ext cx="1637089" cy="3144740"/>
        </a:xfrm>
        <a:prstGeom prst="rect">
          <a:avLst/>
        </a:prstGeom>
        <a:solidFill>
          <a:schemeClr val="accent5">
            <a:alpha val="90000"/>
            <a:tint val="40000"/>
            <a:hueOff val="0"/>
            <a:satOff val="0"/>
            <a:lumOff val="0"/>
            <a:alphaOff val="0"/>
          </a:schemeClr>
        </a:solidFill>
        <a:ln w="15875" cap="flat" cmpd="sng" algn="ctr">
          <a:solidFill>
            <a:schemeClr val="accent5">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a:latin typeface="+mn-lt"/>
            </a:rPr>
            <a:t>In-person</a:t>
          </a:r>
          <a:endParaRPr lang="en-US" sz="2000" kern="1200">
            <a:latin typeface="+mn-lt"/>
          </a:endParaRPr>
        </a:p>
        <a:p>
          <a:pPr marL="228600" lvl="1" indent="-228600" algn="l" defTabSz="889000">
            <a:lnSpc>
              <a:spcPct val="90000"/>
            </a:lnSpc>
            <a:spcBef>
              <a:spcPct val="0"/>
            </a:spcBef>
            <a:spcAft>
              <a:spcPct val="15000"/>
            </a:spcAft>
            <a:buChar char="•"/>
          </a:pPr>
          <a:r>
            <a:rPr lang="en-GB" sz="2000" kern="1200" dirty="0">
              <a:latin typeface="+mn-lt"/>
            </a:rPr>
            <a:t>Tracking and heat maps</a:t>
          </a:r>
          <a:endParaRPr lang="en-US" sz="2000" kern="1200" dirty="0">
            <a:latin typeface="+mn-lt"/>
          </a:endParaRPr>
        </a:p>
        <a:p>
          <a:pPr marL="228600" lvl="1" indent="-228600" algn="l" defTabSz="889000">
            <a:lnSpc>
              <a:spcPct val="90000"/>
            </a:lnSpc>
            <a:spcBef>
              <a:spcPct val="0"/>
            </a:spcBef>
            <a:spcAft>
              <a:spcPct val="15000"/>
            </a:spcAft>
            <a:buChar char="•"/>
          </a:pPr>
          <a:r>
            <a:rPr lang="en-US" sz="2000" kern="1200" dirty="0">
              <a:latin typeface="+mn-lt"/>
            </a:rPr>
            <a:t>Experience of spaces</a:t>
          </a:r>
        </a:p>
      </dsp:txBody>
      <dsp:txXfrm>
        <a:off x="7478941" y="1159744"/>
        <a:ext cx="1637089" cy="3144740"/>
      </dsp:txXfrm>
    </dsp:sp>
    <dsp:sp modelId="{F3DE4EB2-3750-40C8-822B-42DA1561336F}">
      <dsp:nvSpPr>
        <dsp:cNvPr id="0" name=""/>
        <dsp:cNvSpPr/>
      </dsp:nvSpPr>
      <dsp:spPr>
        <a:xfrm>
          <a:off x="9345223" y="504268"/>
          <a:ext cx="1637089" cy="655475"/>
        </a:xfrm>
        <a:prstGeom prst="rect">
          <a:avLst/>
        </a:prstGeom>
        <a:solidFill>
          <a:schemeClr val="accent5">
            <a:shade val="80000"/>
            <a:hueOff val="-149763"/>
            <a:satOff val="10318"/>
            <a:lumOff val="19924"/>
            <a:alphaOff val="0"/>
          </a:schemeClr>
        </a:solidFill>
        <a:ln w="15875" cap="flat" cmpd="sng" algn="ctr">
          <a:solidFill>
            <a:schemeClr val="accent5">
              <a:shade val="80000"/>
              <a:hueOff val="-149763"/>
              <a:satOff val="10318"/>
              <a:lumOff val="1992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mn-lt"/>
            </a:rPr>
            <a:t>All the Other Stuff</a:t>
          </a:r>
          <a:endParaRPr lang="en-US" sz="2000" kern="1200" dirty="0">
            <a:latin typeface="+mn-lt"/>
          </a:endParaRPr>
        </a:p>
      </dsp:txBody>
      <dsp:txXfrm>
        <a:off x="9345223" y="504268"/>
        <a:ext cx="1637089" cy="655475"/>
      </dsp:txXfrm>
    </dsp:sp>
    <dsp:sp modelId="{2D78EDDF-1C12-4BC8-ACD3-6096FA159788}">
      <dsp:nvSpPr>
        <dsp:cNvPr id="0" name=""/>
        <dsp:cNvSpPr/>
      </dsp:nvSpPr>
      <dsp:spPr>
        <a:xfrm>
          <a:off x="9345223" y="1159744"/>
          <a:ext cx="1637089" cy="3144740"/>
        </a:xfrm>
        <a:prstGeom prst="rect">
          <a:avLst/>
        </a:prstGeom>
        <a:solidFill>
          <a:schemeClr val="accent5">
            <a:alpha val="90000"/>
            <a:tint val="40000"/>
            <a:hueOff val="0"/>
            <a:satOff val="0"/>
            <a:lumOff val="0"/>
            <a:alphaOff val="0"/>
          </a:schemeClr>
        </a:solidFill>
        <a:ln w="15875" cap="flat" cmpd="sng" algn="ctr">
          <a:solidFill>
            <a:schemeClr val="accent5">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a:latin typeface="+mn-lt"/>
            </a:rPr>
            <a:t>Social media</a:t>
          </a:r>
          <a:endParaRPr lang="en-US" sz="2000" kern="1200">
            <a:latin typeface="+mn-lt"/>
          </a:endParaRPr>
        </a:p>
        <a:p>
          <a:pPr marL="228600" lvl="1" indent="-228600" algn="l" defTabSz="889000">
            <a:lnSpc>
              <a:spcPct val="90000"/>
            </a:lnSpc>
            <a:spcBef>
              <a:spcPct val="0"/>
            </a:spcBef>
            <a:spcAft>
              <a:spcPct val="15000"/>
            </a:spcAft>
            <a:buChar char="•"/>
          </a:pPr>
          <a:r>
            <a:rPr lang="en-GB" sz="2000" kern="1200" dirty="0">
              <a:latin typeface="+mn-lt"/>
            </a:rPr>
            <a:t>Carpet wear</a:t>
          </a:r>
          <a:endParaRPr lang="en-US" sz="2000" kern="1200" dirty="0">
            <a:latin typeface="+mn-lt"/>
          </a:endParaRPr>
        </a:p>
        <a:p>
          <a:pPr marL="228600" lvl="1" indent="-228600" algn="l" defTabSz="889000">
            <a:lnSpc>
              <a:spcPct val="90000"/>
            </a:lnSpc>
            <a:spcBef>
              <a:spcPct val="0"/>
            </a:spcBef>
            <a:spcAft>
              <a:spcPct val="15000"/>
            </a:spcAft>
            <a:buChar char="•"/>
          </a:pPr>
          <a:r>
            <a:rPr lang="en-GB" sz="2000" kern="1200">
              <a:latin typeface="+mn-lt"/>
            </a:rPr>
            <a:t>Bin-use</a:t>
          </a:r>
          <a:endParaRPr lang="en-US" sz="2000" kern="1200">
            <a:latin typeface="+mn-lt"/>
          </a:endParaRPr>
        </a:p>
        <a:p>
          <a:pPr marL="228600" lvl="1" indent="-228600" algn="l" defTabSz="889000">
            <a:lnSpc>
              <a:spcPct val="90000"/>
            </a:lnSpc>
            <a:spcBef>
              <a:spcPct val="0"/>
            </a:spcBef>
            <a:spcAft>
              <a:spcPct val="15000"/>
            </a:spcAft>
            <a:buChar char="•"/>
          </a:pPr>
          <a:r>
            <a:rPr lang="en-GB" sz="2000" kern="1200" dirty="0">
              <a:latin typeface="+mn-lt"/>
            </a:rPr>
            <a:t>Glass cleaning</a:t>
          </a:r>
          <a:endParaRPr lang="en-US" sz="2000" kern="1200" dirty="0">
            <a:latin typeface="+mn-lt"/>
          </a:endParaRPr>
        </a:p>
        <a:p>
          <a:pPr marL="228600" lvl="1" indent="-228600" algn="l" defTabSz="889000">
            <a:lnSpc>
              <a:spcPct val="90000"/>
            </a:lnSpc>
            <a:spcBef>
              <a:spcPct val="0"/>
            </a:spcBef>
            <a:spcAft>
              <a:spcPct val="15000"/>
            </a:spcAft>
            <a:buChar char="•"/>
          </a:pPr>
          <a:r>
            <a:rPr lang="en-GB" sz="2000" kern="1200" dirty="0">
              <a:latin typeface="+mn-lt"/>
            </a:rPr>
            <a:t>Freebies</a:t>
          </a:r>
          <a:endParaRPr lang="en-US" sz="2000" kern="1200" dirty="0">
            <a:latin typeface="+mn-lt"/>
          </a:endParaRPr>
        </a:p>
        <a:p>
          <a:pPr marL="228600" lvl="1" indent="-228600" algn="l" defTabSz="889000">
            <a:lnSpc>
              <a:spcPct val="90000"/>
            </a:lnSpc>
            <a:spcBef>
              <a:spcPct val="0"/>
            </a:spcBef>
            <a:spcAft>
              <a:spcPct val="15000"/>
            </a:spcAft>
            <a:buChar char="•"/>
          </a:pPr>
          <a:r>
            <a:rPr lang="en-US" sz="2000" kern="1200" dirty="0">
              <a:latin typeface="+mn-lt"/>
            </a:rPr>
            <a:t>Attendance tracking </a:t>
          </a:r>
        </a:p>
      </dsp:txBody>
      <dsp:txXfrm>
        <a:off x="9345223" y="1159744"/>
        <a:ext cx="1637089" cy="31447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FD3417-CD9D-44AE-9A4E-592DC499CEF4}">
      <dsp:nvSpPr>
        <dsp:cNvPr id="0" name=""/>
        <dsp:cNvSpPr/>
      </dsp:nvSpPr>
      <dsp:spPr>
        <a:xfrm>
          <a:off x="3193" y="162839"/>
          <a:ext cx="2533509" cy="1520105"/>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Which evaluation methods best suit your activities and projects?</a:t>
          </a:r>
          <a:endParaRPr lang="en-US" sz="2000" kern="1200"/>
        </a:p>
      </dsp:txBody>
      <dsp:txXfrm>
        <a:off x="3193" y="162839"/>
        <a:ext cx="2533509" cy="1520105"/>
      </dsp:txXfrm>
    </dsp:sp>
    <dsp:sp modelId="{656BE110-B924-4956-9AD4-0B183A01299D}">
      <dsp:nvSpPr>
        <dsp:cNvPr id="0" name=""/>
        <dsp:cNvSpPr/>
      </dsp:nvSpPr>
      <dsp:spPr>
        <a:xfrm>
          <a:off x="2790053" y="162839"/>
          <a:ext cx="2533509" cy="1520105"/>
        </a:xfrm>
        <a:prstGeom prst="rect">
          <a:avLst/>
        </a:prstGeom>
        <a:solidFill>
          <a:schemeClr val="accent2">
            <a:hueOff val="-956445"/>
            <a:satOff val="846"/>
            <a:lumOff val="150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What methods could you combine?</a:t>
          </a:r>
          <a:endParaRPr lang="en-US" sz="2000" kern="1200"/>
        </a:p>
      </dsp:txBody>
      <dsp:txXfrm>
        <a:off x="2790053" y="162839"/>
        <a:ext cx="2533509" cy="1520105"/>
      </dsp:txXfrm>
    </dsp:sp>
    <dsp:sp modelId="{76522FA7-CB18-4220-9516-456AA74E1E4A}">
      <dsp:nvSpPr>
        <dsp:cNvPr id="0" name=""/>
        <dsp:cNvSpPr/>
      </dsp:nvSpPr>
      <dsp:spPr>
        <a:xfrm>
          <a:off x="5576913" y="162839"/>
          <a:ext cx="2533509" cy="1520105"/>
        </a:xfrm>
        <a:prstGeom prst="rect">
          <a:avLst/>
        </a:prstGeom>
        <a:solidFill>
          <a:schemeClr val="accent2">
            <a:hueOff val="-1912890"/>
            <a:satOff val="1692"/>
            <a:lumOff val="300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Is there a way to integrate an evaluation method or question into activities to increase engagement?</a:t>
          </a:r>
          <a:endParaRPr lang="en-US" sz="2000" kern="1200"/>
        </a:p>
      </dsp:txBody>
      <dsp:txXfrm>
        <a:off x="5576913" y="162839"/>
        <a:ext cx="2533509" cy="1520105"/>
      </dsp:txXfrm>
    </dsp:sp>
    <dsp:sp modelId="{3C2201F1-8E6B-450F-A1EA-363D6544C92E}">
      <dsp:nvSpPr>
        <dsp:cNvPr id="0" name=""/>
        <dsp:cNvSpPr/>
      </dsp:nvSpPr>
      <dsp:spPr>
        <a:xfrm>
          <a:off x="8363774" y="162839"/>
          <a:ext cx="2533509" cy="1520105"/>
        </a:xfrm>
        <a:prstGeom prst="rect">
          <a:avLst/>
        </a:prstGeom>
        <a:solidFill>
          <a:schemeClr val="accent2">
            <a:hueOff val="-2869335"/>
            <a:satOff val="2538"/>
            <a:lumOff val="451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Will it be conducted online or in person? </a:t>
          </a:r>
          <a:endParaRPr lang="en-US" sz="2000" kern="1200"/>
        </a:p>
      </dsp:txBody>
      <dsp:txXfrm>
        <a:off x="8363774" y="162839"/>
        <a:ext cx="2533509" cy="1520105"/>
      </dsp:txXfrm>
    </dsp:sp>
    <dsp:sp modelId="{6BD2C3A2-5FFE-4C7A-928B-B741947824A2}">
      <dsp:nvSpPr>
        <dsp:cNvPr id="0" name=""/>
        <dsp:cNvSpPr/>
      </dsp:nvSpPr>
      <dsp:spPr>
        <a:xfrm>
          <a:off x="1396623" y="1936296"/>
          <a:ext cx="2533509" cy="1520105"/>
        </a:xfrm>
        <a:prstGeom prst="rect">
          <a:avLst/>
        </a:prstGeom>
        <a:solidFill>
          <a:schemeClr val="accent2">
            <a:hueOff val="-3825781"/>
            <a:satOff val="3385"/>
            <a:lumOff val="601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Will it be conducted during the event or after?</a:t>
          </a:r>
          <a:endParaRPr lang="en-US" sz="2000" kern="1200"/>
        </a:p>
      </dsp:txBody>
      <dsp:txXfrm>
        <a:off x="1396623" y="1936296"/>
        <a:ext cx="2533509" cy="1520105"/>
      </dsp:txXfrm>
    </dsp:sp>
    <dsp:sp modelId="{C0841089-2299-4C79-B5F2-939250CC37B1}">
      <dsp:nvSpPr>
        <dsp:cNvPr id="0" name=""/>
        <dsp:cNvSpPr/>
      </dsp:nvSpPr>
      <dsp:spPr>
        <a:xfrm>
          <a:off x="4183483" y="1936296"/>
          <a:ext cx="2533509" cy="1520105"/>
        </a:xfrm>
        <a:prstGeom prst="rect">
          <a:avLst/>
        </a:prstGeom>
        <a:solidFill>
          <a:schemeClr val="accent2">
            <a:hueOff val="-4782225"/>
            <a:satOff val="4231"/>
            <a:lumOff val="751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Who will be conducting it? </a:t>
          </a:r>
          <a:endParaRPr lang="en-US" sz="2000" kern="1200"/>
        </a:p>
      </dsp:txBody>
      <dsp:txXfrm>
        <a:off x="4183483" y="1936296"/>
        <a:ext cx="2533509" cy="1520105"/>
      </dsp:txXfrm>
    </dsp:sp>
    <dsp:sp modelId="{4A94DBC2-D80F-45DB-8051-B58D11BD9087}">
      <dsp:nvSpPr>
        <dsp:cNvPr id="0" name=""/>
        <dsp:cNvSpPr/>
      </dsp:nvSpPr>
      <dsp:spPr>
        <a:xfrm>
          <a:off x="6970344" y="1936296"/>
          <a:ext cx="2533509" cy="1520105"/>
        </a:xfrm>
        <a:prstGeom prst="rect">
          <a:avLst/>
        </a:prstGeom>
        <a:solidFill>
          <a:schemeClr val="accent2">
            <a:hueOff val="-5738671"/>
            <a:satOff val="5077"/>
            <a:lumOff val="902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What are your ideal sample sizes? </a:t>
          </a:r>
          <a:endParaRPr lang="en-US" sz="2000" kern="1200"/>
        </a:p>
      </dsp:txBody>
      <dsp:txXfrm>
        <a:off x="6970344" y="1936296"/>
        <a:ext cx="2533509" cy="152010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4FC56F-3D3F-4131-96F9-7948669CEB05}">
      <dsp:nvSpPr>
        <dsp:cNvPr id="0" name=""/>
        <dsp:cNvSpPr/>
      </dsp:nvSpPr>
      <dsp:spPr>
        <a:xfrm>
          <a:off x="0" y="611144"/>
          <a:ext cx="10058399" cy="112826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A1D859-691D-495E-BAA8-81CC2ACB59B3}">
      <dsp:nvSpPr>
        <dsp:cNvPr id="0" name=""/>
        <dsp:cNvSpPr/>
      </dsp:nvSpPr>
      <dsp:spPr>
        <a:xfrm>
          <a:off x="341300" y="865004"/>
          <a:ext cx="620547" cy="62054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E24A89-B9F5-4F85-8DA0-A55EB75D9CD2}">
      <dsp:nvSpPr>
        <dsp:cNvPr id="0" name=""/>
        <dsp:cNvSpPr/>
      </dsp:nvSpPr>
      <dsp:spPr>
        <a:xfrm>
          <a:off x="1303148" y="611144"/>
          <a:ext cx="8755251" cy="11282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9408" tIns="119408" rIns="119408" bIns="119408" numCol="1" spcCol="1270" anchor="ctr" anchorCtr="0">
          <a:noAutofit/>
        </a:bodyPr>
        <a:lstStyle/>
        <a:p>
          <a:pPr marL="0" lvl="0" indent="0" algn="l" defTabSz="1111250">
            <a:lnSpc>
              <a:spcPct val="100000"/>
            </a:lnSpc>
            <a:spcBef>
              <a:spcPct val="0"/>
            </a:spcBef>
            <a:spcAft>
              <a:spcPct val="35000"/>
            </a:spcAft>
            <a:buNone/>
          </a:pPr>
          <a:r>
            <a:rPr lang="en-GB" sz="2500" kern="1200"/>
            <a:t>A short evaluation survey </a:t>
          </a:r>
          <a:endParaRPr lang="en-US" sz="2500" kern="1200"/>
        </a:p>
      </dsp:txBody>
      <dsp:txXfrm>
        <a:off x="1303148" y="611144"/>
        <a:ext cx="8755251" cy="1128267"/>
      </dsp:txXfrm>
    </dsp:sp>
    <dsp:sp modelId="{31C1FE05-A215-433B-8720-719F87D4776F}">
      <dsp:nvSpPr>
        <dsp:cNvPr id="0" name=""/>
        <dsp:cNvSpPr/>
      </dsp:nvSpPr>
      <dsp:spPr>
        <a:xfrm>
          <a:off x="0" y="2021478"/>
          <a:ext cx="10058399" cy="112826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70C37D-5845-463C-A466-F9CB864A0D8F}">
      <dsp:nvSpPr>
        <dsp:cNvPr id="0" name=""/>
        <dsp:cNvSpPr/>
      </dsp:nvSpPr>
      <dsp:spPr>
        <a:xfrm>
          <a:off x="341300" y="2275339"/>
          <a:ext cx="620547" cy="62054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C2B093-AB95-4A3E-A16E-BCE2A4279EFD}">
      <dsp:nvSpPr>
        <dsp:cNvPr id="0" name=""/>
        <dsp:cNvSpPr/>
      </dsp:nvSpPr>
      <dsp:spPr>
        <a:xfrm>
          <a:off x="1303148" y="2021478"/>
          <a:ext cx="8755251" cy="11282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9408" tIns="119408" rIns="119408" bIns="119408" numCol="1" spcCol="1270" anchor="ctr" anchorCtr="0">
          <a:noAutofit/>
        </a:bodyPr>
        <a:lstStyle/>
        <a:p>
          <a:pPr marL="0" lvl="0" indent="0" algn="l" defTabSz="1111250">
            <a:lnSpc>
              <a:spcPct val="100000"/>
            </a:lnSpc>
            <a:spcBef>
              <a:spcPct val="0"/>
            </a:spcBef>
            <a:spcAft>
              <a:spcPct val="35000"/>
            </a:spcAft>
            <a:buNone/>
          </a:pPr>
          <a:r>
            <a:rPr lang="en-GB" sz="2500" kern="1200"/>
            <a:t>A series of short follow-up interviews with visitors </a:t>
          </a:r>
          <a:endParaRPr lang="en-US" sz="2500" kern="1200"/>
        </a:p>
      </dsp:txBody>
      <dsp:txXfrm>
        <a:off x="1303148" y="2021478"/>
        <a:ext cx="8755251" cy="112826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0706B9-B9DC-47EA-97F8-38130FC92AA7}">
      <dsp:nvSpPr>
        <dsp:cNvPr id="0" name=""/>
        <dsp:cNvSpPr/>
      </dsp:nvSpPr>
      <dsp:spPr>
        <a:xfrm>
          <a:off x="2698152" y="1184321"/>
          <a:ext cx="1839764" cy="121819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mn-lt"/>
            </a:rPr>
            <a:t>How often do you attend events like this? </a:t>
          </a:r>
        </a:p>
      </dsp:txBody>
      <dsp:txXfrm>
        <a:off x="2967579" y="1362721"/>
        <a:ext cx="1300910" cy="861393"/>
      </dsp:txXfrm>
    </dsp:sp>
    <dsp:sp modelId="{39DE6A49-1F0C-4EEB-80E5-B5333901772C}">
      <dsp:nvSpPr>
        <dsp:cNvPr id="0" name=""/>
        <dsp:cNvSpPr/>
      </dsp:nvSpPr>
      <dsp:spPr>
        <a:xfrm rot="19572417">
          <a:off x="4223257" y="1207259"/>
          <a:ext cx="494162" cy="31480"/>
        </a:xfrm>
        <a:custGeom>
          <a:avLst/>
          <a:gdLst/>
          <a:ahLst/>
          <a:cxnLst/>
          <a:rect l="0" t="0" r="0" b="0"/>
          <a:pathLst>
            <a:path>
              <a:moveTo>
                <a:pt x="0" y="15740"/>
              </a:moveTo>
              <a:lnTo>
                <a:pt x="494162" y="1574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n-lt"/>
          </a:endParaRPr>
        </a:p>
      </dsp:txBody>
      <dsp:txXfrm>
        <a:off x="4457984" y="1210645"/>
        <a:ext cx="24708" cy="24708"/>
      </dsp:txXfrm>
    </dsp:sp>
    <dsp:sp modelId="{EDCA807D-5E6A-4F98-ACD6-402B555DB56D}">
      <dsp:nvSpPr>
        <dsp:cNvPr id="0" name=""/>
        <dsp:cNvSpPr/>
      </dsp:nvSpPr>
      <dsp:spPr>
        <a:xfrm>
          <a:off x="4572770" y="137701"/>
          <a:ext cx="1218193" cy="121819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GB" sz="1500" kern="1200" dirty="0">
              <a:latin typeface="+mn-lt"/>
            </a:rPr>
            <a:t>All the time</a:t>
          </a:r>
        </a:p>
      </dsp:txBody>
      <dsp:txXfrm>
        <a:off x="4751170" y="316101"/>
        <a:ext cx="861393" cy="861393"/>
      </dsp:txXfrm>
    </dsp:sp>
    <dsp:sp modelId="{59892D28-D1A8-4230-B1D2-08EA29DA3490}">
      <dsp:nvSpPr>
        <dsp:cNvPr id="0" name=""/>
        <dsp:cNvSpPr/>
      </dsp:nvSpPr>
      <dsp:spPr>
        <a:xfrm rot="1478677">
          <a:off x="4366426" y="2159957"/>
          <a:ext cx="169727" cy="31480"/>
        </a:xfrm>
        <a:custGeom>
          <a:avLst/>
          <a:gdLst/>
          <a:ahLst/>
          <a:cxnLst/>
          <a:rect l="0" t="0" r="0" b="0"/>
          <a:pathLst>
            <a:path>
              <a:moveTo>
                <a:pt x="0" y="15740"/>
              </a:moveTo>
              <a:lnTo>
                <a:pt x="169727" y="1574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n-lt"/>
          </a:endParaRPr>
        </a:p>
      </dsp:txBody>
      <dsp:txXfrm>
        <a:off x="4447047" y="2171454"/>
        <a:ext cx="8486" cy="8486"/>
      </dsp:txXfrm>
    </dsp:sp>
    <dsp:sp modelId="{2BDB390B-AD0A-4A28-869F-C422F1278B4F}">
      <dsp:nvSpPr>
        <dsp:cNvPr id="0" name=""/>
        <dsp:cNvSpPr/>
      </dsp:nvSpPr>
      <dsp:spPr>
        <a:xfrm>
          <a:off x="4472942" y="1855974"/>
          <a:ext cx="1218193" cy="121819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GB" sz="1500" kern="1200" dirty="0">
              <a:latin typeface="+mn-lt"/>
            </a:rPr>
            <a:t>Often</a:t>
          </a:r>
        </a:p>
      </dsp:txBody>
      <dsp:txXfrm>
        <a:off x="4651342" y="2034374"/>
        <a:ext cx="861393" cy="861393"/>
      </dsp:txXfrm>
    </dsp:sp>
    <dsp:sp modelId="{6F37F4D5-C2B4-4001-85BE-5005FA136D3A}">
      <dsp:nvSpPr>
        <dsp:cNvPr id="0" name=""/>
        <dsp:cNvSpPr/>
      </dsp:nvSpPr>
      <dsp:spPr>
        <a:xfrm rot="8315262">
          <a:off x="2883981" y="2333494"/>
          <a:ext cx="207751" cy="31480"/>
        </a:xfrm>
        <a:custGeom>
          <a:avLst/>
          <a:gdLst/>
          <a:ahLst/>
          <a:cxnLst/>
          <a:rect l="0" t="0" r="0" b="0"/>
          <a:pathLst>
            <a:path>
              <a:moveTo>
                <a:pt x="0" y="15740"/>
              </a:moveTo>
              <a:lnTo>
                <a:pt x="207751" y="1574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n-lt"/>
          </a:endParaRPr>
        </a:p>
      </dsp:txBody>
      <dsp:txXfrm rot="10800000">
        <a:off x="2982662" y="2344041"/>
        <a:ext cx="10387" cy="10387"/>
      </dsp:txXfrm>
    </dsp:sp>
    <dsp:sp modelId="{634D0A12-FDA6-409A-979A-21283A61F23D}">
      <dsp:nvSpPr>
        <dsp:cNvPr id="0" name=""/>
        <dsp:cNvSpPr/>
      </dsp:nvSpPr>
      <dsp:spPr>
        <a:xfrm>
          <a:off x="1844052" y="2211750"/>
          <a:ext cx="1218193" cy="121819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GB" sz="1500" kern="1200" dirty="0">
              <a:latin typeface="+mn-lt"/>
            </a:rPr>
            <a:t>Sometimes</a:t>
          </a:r>
        </a:p>
      </dsp:txBody>
      <dsp:txXfrm>
        <a:off x="2022452" y="2390150"/>
        <a:ext cx="861393" cy="861393"/>
      </dsp:txXfrm>
    </dsp:sp>
    <dsp:sp modelId="{5E65A94A-A0E4-40AF-B4D4-E96BBCDFBB42}">
      <dsp:nvSpPr>
        <dsp:cNvPr id="0" name=""/>
        <dsp:cNvSpPr/>
      </dsp:nvSpPr>
      <dsp:spPr>
        <a:xfrm rot="13142753">
          <a:off x="2649207" y="1168582"/>
          <a:ext cx="435774" cy="31480"/>
        </a:xfrm>
        <a:custGeom>
          <a:avLst/>
          <a:gdLst/>
          <a:ahLst/>
          <a:cxnLst/>
          <a:rect l="0" t="0" r="0" b="0"/>
          <a:pathLst>
            <a:path>
              <a:moveTo>
                <a:pt x="0" y="15740"/>
              </a:moveTo>
              <a:lnTo>
                <a:pt x="435774" y="1574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n-lt"/>
          </a:endParaRPr>
        </a:p>
      </dsp:txBody>
      <dsp:txXfrm rot="10800000">
        <a:off x="2856199" y="1173428"/>
        <a:ext cx="21788" cy="21788"/>
      </dsp:txXfrm>
    </dsp:sp>
    <dsp:sp modelId="{969D8326-EBDF-40F8-84EA-3FE7654C6F5F}">
      <dsp:nvSpPr>
        <dsp:cNvPr id="0" name=""/>
        <dsp:cNvSpPr/>
      </dsp:nvSpPr>
      <dsp:spPr>
        <a:xfrm>
          <a:off x="1615727" y="54273"/>
          <a:ext cx="1218193" cy="121819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mn-lt"/>
            </a:rPr>
            <a:t>Not very often</a:t>
          </a:r>
        </a:p>
      </dsp:txBody>
      <dsp:txXfrm>
        <a:off x="1794127" y="232673"/>
        <a:ext cx="861393" cy="86139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F37D6E-C329-4640-8C14-94570BDC9941}">
      <dsp:nvSpPr>
        <dsp:cNvPr id="0" name=""/>
        <dsp:cNvSpPr/>
      </dsp:nvSpPr>
      <dsp:spPr>
        <a:xfrm>
          <a:off x="2594048" y="1679294"/>
          <a:ext cx="1598587" cy="1277357"/>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mj-lt"/>
            </a:rPr>
            <a:t>How would you rate your visit to the museum today?</a:t>
          </a:r>
        </a:p>
      </dsp:txBody>
      <dsp:txXfrm>
        <a:off x="2828156" y="1866359"/>
        <a:ext cx="1130371" cy="903227"/>
      </dsp:txXfrm>
    </dsp:sp>
    <dsp:sp modelId="{C9A7AE31-60CC-4A05-A2CE-EA6384CE942E}">
      <dsp:nvSpPr>
        <dsp:cNvPr id="0" name=""/>
        <dsp:cNvSpPr/>
      </dsp:nvSpPr>
      <dsp:spPr>
        <a:xfrm rot="16200000">
          <a:off x="3200478" y="1469490"/>
          <a:ext cx="385728" cy="33878"/>
        </a:xfrm>
        <a:custGeom>
          <a:avLst/>
          <a:gdLst/>
          <a:ahLst/>
          <a:cxnLst/>
          <a:rect l="0" t="0" r="0" b="0"/>
          <a:pathLst>
            <a:path>
              <a:moveTo>
                <a:pt x="0" y="16939"/>
              </a:moveTo>
              <a:lnTo>
                <a:pt x="385728" y="16939"/>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j-lt"/>
          </a:endParaRPr>
        </a:p>
      </dsp:txBody>
      <dsp:txXfrm>
        <a:off x="3383699" y="1476787"/>
        <a:ext cx="19286" cy="19286"/>
      </dsp:txXfrm>
    </dsp:sp>
    <dsp:sp modelId="{6726E9D9-BD6C-4F37-AB78-5053CC1B1907}">
      <dsp:nvSpPr>
        <dsp:cNvPr id="0" name=""/>
        <dsp:cNvSpPr/>
      </dsp:nvSpPr>
      <dsp:spPr>
        <a:xfrm>
          <a:off x="2754663" y="16208"/>
          <a:ext cx="1277357" cy="1277357"/>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mj-lt"/>
            </a:rPr>
            <a:t>Brilliant</a:t>
          </a:r>
        </a:p>
      </dsp:txBody>
      <dsp:txXfrm>
        <a:off x="2941728" y="203273"/>
        <a:ext cx="903227" cy="903227"/>
      </dsp:txXfrm>
    </dsp:sp>
    <dsp:sp modelId="{2D7BAAB6-4328-40AC-AA8D-543A73C716E0}">
      <dsp:nvSpPr>
        <dsp:cNvPr id="0" name=""/>
        <dsp:cNvSpPr/>
      </dsp:nvSpPr>
      <dsp:spPr>
        <a:xfrm rot="20520000">
          <a:off x="4127746" y="2022465"/>
          <a:ext cx="245882" cy="33878"/>
        </a:xfrm>
        <a:custGeom>
          <a:avLst/>
          <a:gdLst/>
          <a:ahLst/>
          <a:cxnLst/>
          <a:rect l="0" t="0" r="0" b="0"/>
          <a:pathLst>
            <a:path>
              <a:moveTo>
                <a:pt x="0" y="16939"/>
              </a:moveTo>
              <a:lnTo>
                <a:pt x="245882" y="16939"/>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j-lt"/>
          </a:endParaRPr>
        </a:p>
      </dsp:txBody>
      <dsp:txXfrm>
        <a:off x="4244540" y="2033257"/>
        <a:ext cx="12294" cy="12294"/>
      </dsp:txXfrm>
    </dsp:sp>
    <dsp:sp modelId="{42B8ECE4-6DB9-4341-A649-56FCD428DF11}">
      <dsp:nvSpPr>
        <dsp:cNvPr id="0" name=""/>
        <dsp:cNvSpPr/>
      </dsp:nvSpPr>
      <dsp:spPr>
        <a:xfrm>
          <a:off x="4336352" y="1165372"/>
          <a:ext cx="1277357" cy="1277357"/>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mj-lt"/>
            </a:rPr>
            <a:t>Fantastic</a:t>
          </a:r>
        </a:p>
      </dsp:txBody>
      <dsp:txXfrm>
        <a:off x="4523417" y="1352437"/>
        <a:ext cx="903227" cy="903227"/>
      </dsp:txXfrm>
    </dsp:sp>
    <dsp:sp modelId="{2A36314C-2DD8-4A57-B530-D18909C3082D}">
      <dsp:nvSpPr>
        <dsp:cNvPr id="0" name=""/>
        <dsp:cNvSpPr/>
      </dsp:nvSpPr>
      <dsp:spPr>
        <a:xfrm rot="3240000">
          <a:off x="3724224" y="2991587"/>
          <a:ext cx="341669" cy="33878"/>
        </a:xfrm>
        <a:custGeom>
          <a:avLst/>
          <a:gdLst/>
          <a:ahLst/>
          <a:cxnLst/>
          <a:rect l="0" t="0" r="0" b="0"/>
          <a:pathLst>
            <a:path>
              <a:moveTo>
                <a:pt x="0" y="16939"/>
              </a:moveTo>
              <a:lnTo>
                <a:pt x="341669" y="16939"/>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j-lt"/>
          </a:endParaRPr>
        </a:p>
      </dsp:txBody>
      <dsp:txXfrm>
        <a:off x="3886517" y="2999985"/>
        <a:ext cx="17083" cy="17083"/>
      </dsp:txXfrm>
    </dsp:sp>
    <dsp:sp modelId="{5CF6203E-C9FE-4AC1-91F5-CA5A47BE52CE}">
      <dsp:nvSpPr>
        <dsp:cNvPr id="0" name=""/>
        <dsp:cNvSpPr/>
      </dsp:nvSpPr>
      <dsp:spPr>
        <a:xfrm>
          <a:off x="3732200" y="3024758"/>
          <a:ext cx="1277357" cy="1277357"/>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mj-lt"/>
            </a:rPr>
            <a:t>Epic</a:t>
          </a:r>
        </a:p>
      </dsp:txBody>
      <dsp:txXfrm>
        <a:off x="3919265" y="3211823"/>
        <a:ext cx="903227" cy="903227"/>
      </dsp:txXfrm>
    </dsp:sp>
    <dsp:sp modelId="{7A4AD592-E15D-404B-8B61-00D8A9F032B3}">
      <dsp:nvSpPr>
        <dsp:cNvPr id="0" name=""/>
        <dsp:cNvSpPr/>
      </dsp:nvSpPr>
      <dsp:spPr>
        <a:xfrm rot="7560000">
          <a:off x="2720790" y="2991587"/>
          <a:ext cx="341669" cy="33878"/>
        </a:xfrm>
        <a:custGeom>
          <a:avLst/>
          <a:gdLst/>
          <a:ahLst/>
          <a:cxnLst/>
          <a:rect l="0" t="0" r="0" b="0"/>
          <a:pathLst>
            <a:path>
              <a:moveTo>
                <a:pt x="0" y="16939"/>
              </a:moveTo>
              <a:lnTo>
                <a:pt x="341669" y="16939"/>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j-lt"/>
          </a:endParaRPr>
        </a:p>
      </dsp:txBody>
      <dsp:txXfrm rot="10800000">
        <a:off x="2883083" y="2999985"/>
        <a:ext cx="17083" cy="17083"/>
      </dsp:txXfrm>
    </dsp:sp>
    <dsp:sp modelId="{D2858510-4436-49B0-B6F5-BB03D71846DE}">
      <dsp:nvSpPr>
        <dsp:cNvPr id="0" name=""/>
        <dsp:cNvSpPr/>
      </dsp:nvSpPr>
      <dsp:spPr>
        <a:xfrm>
          <a:off x="1777126" y="3024758"/>
          <a:ext cx="1277357" cy="1277357"/>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mj-lt"/>
            </a:rPr>
            <a:t>Inspiring</a:t>
          </a:r>
        </a:p>
      </dsp:txBody>
      <dsp:txXfrm>
        <a:off x="1964191" y="3211823"/>
        <a:ext cx="903227" cy="903227"/>
      </dsp:txXfrm>
    </dsp:sp>
    <dsp:sp modelId="{28E670A2-8E58-4F8E-9DC1-A3A840D5B062}">
      <dsp:nvSpPr>
        <dsp:cNvPr id="0" name=""/>
        <dsp:cNvSpPr/>
      </dsp:nvSpPr>
      <dsp:spPr>
        <a:xfrm rot="11880000">
          <a:off x="2413056" y="2022465"/>
          <a:ext cx="245882" cy="33878"/>
        </a:xfrm>
        <a:custGeom>
          <a:avLst/>
          <a:gdLst/>
          <a:ahLst/>
          <a:cxnLst/>
          <a:rect l="0" t="0" r="0" b="0"/>
          <a:pathLst>
            <a:path>
              <a:moveTo>
                <a:pt x="0" y="16939"/>
              </a:moveTo>
              <a:lnTo>
                <a:pt x="245882" y="16939"/>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j-lt"/>
          </a:endParaRPr>
        </a:p>
      </dsp:txBody>
      <dsp:txXfrm rot="10800000">
        <a:off x="2529850" y="2033257"/>
        <a:ext cx="12294" cy="12294"/>
      </dsp:txXfrm>
    </dsp:sp>
    <dsp:sp modelId="{5C18AB6E-2D5F-400E-A59A-185F474E8665}">
      <dsp:nvSpPr>
        <dsp:cNvPr id="0" name=""/>
        <dsp:cNvSpPr/>
      </dsp:nvSpPr>
      <dsp:spPr>
        <a:xfrm>
          <a:off x="1172975" y="1165372"/>
          <a:ext cx="1277357" cy="1277357"/>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mj-lt"/>
            </a:rPr>
            <a:t>Okay</a:t>
          </a:r>
        </a:p>
      </dsp:txBody>
      <dsp:txXfrm>
        <a:off x="1360040" y="1352437"/>
        <a:ext cx="903227" cy="90322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6CD1CC-7952-498E-BDC6-40D774FCC4AC}">
      <dsp:nvSpPr>
        <dsp:cNvPr id="0" name=""/>
        <dsp:cNvSpPr/>
      </dsp:nvSpPr>
      <dsp:spPr>
        <a:xfrm>
          <a:off x="0" y="434105"/>
          <a:ext cx="6797675" cy="2734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27575" tIns="583184" rIns="527575" bIns="199136" numCol="1" spcCol="1270" anchor="t" anchorCtr="0">
          <a:noAutofit/>
        </a:bodyPr>
        <a:lstStyle/>
        <a:p>
          <a:pPr marL="285750" lvl="1" indent="-285750" algn="l" defTabSz="1244600">
            <a:lnSpc>
              <a:spcPct val="90000"/>
            </a:lnSpc>
            <a:spcBef>
              <a:spcPct val="0"/>
            </a:spcBef>
            <a:spcAft>
              <a:spcPct val="15000"/>
            </a:spcAft>
            <a:buChar char="•"/>
          </a:pPr>
          <a:r>
            <a:rPr lang="en-GB" sz="2800" kern="1200"/>
            <a:t>Frequency counts</a:t>
          </a:r>
          <a:endParaRPr lang="en-US" sz="2800" kern="1200"/>
        </a:p>
        <a:p>
          <a:pPr marL="285750" lvl="1" indent="-285750" algn="l" defTabSz="1244600">
            <a:lnSpc>
              <a:spcPct val="90000"/>
            </a:lnSpc>
            <a:spcBef>
              <a:spcPct val="0"/>
            </a:spcBef>
            <a:spcAft>
              <a:spcPct val="15000"/>
            </a:spcAft>
            <a:buChar char="•"/>
          </a:pPr>
          <a:r>
            <a:rPr lang="en-GB" sz="2800" kern="1200"/>
            <a:t>Mean calculations</a:t>
          </a:r>
          <a:endParaRPr lang="en-US" sz="2800" kern="1200"/>
        </a:p>
        <a:p>
          <a:pPr marL="285750" lvl="1" indent="-285750" algn="l" defTabSz="1244600">
            <a:lnSpc>
              <a:spcPct val="90000"/>
            </a:lnSpc>
            <a:spcBef>
              <a:spcPct val="0"/>
            </a:spcBef>
            <a:spcAft>
              <a:spcPct val="15000"/>
            </a:spcAft>
            <a:buChar char="•"/>
          </a:pPr>
          <a:r>
            <a:rPr lang="en-GB" sz="2800" kern="1200"/>
            <a:t>% of ‘agree’ and ‘strongly disagree’</a:t>
          </a:r>
          <a:endParaRPr lang="en-US" sz="2800" kern="1200"/>
        </a:p>
        <a:p>
          <a:pPr marL="285750" lvl="1" indent="-285750" algn="l" defTabSz="1244600">
            <a:lnSpc>
              <a:spcPct val="90000"/>
            </a:lnSpc>
            <a:spcBef>
              <a:spcPct val="0"/>
            </a:spcBef>
            <a:spcAft>
              <a:spcPct val="15000"/>
            </a:spcAft>
            <a:buChar char="•"/>
          </a:pPr>
          <a:r>
            <a:rPr lang="en-GB" sz="2800" kern="1200"/>
            <a:t>Cross-tabulations and correlational analysis </a:t>
          </a:r>
          <a:endParaRPr lang="en-US" sz="2800" kern="1200"/>
        </a:p>
      </dsp:txBody>
      <dsp:txXfrm>
        <a:off x="0" y="434105"/>
        <a:ext cx="6797675" cy="2734200"/>
      </dsp:txXfrm>
    </dsp:sp>
    <dsp:sp modelId="{D8B5E10F-A10D-4B4D-90D5-F6C1FC31E515}">
      <dsp:nvSpPr>
        <dsp:cNvPr id="0" name=""/>
        <dsp:cNvSpPr/>
      </dsp:nvSpPr>
      <dsp:spPr>
        <a:xfrm>
          <a:off x="339883" y="20825"/>
          <a:ext cx="4758372" cy="8265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855" tIns="0" rIns="179855" bIns="0" numCol="1" spcCol="1270" anchor="ctr" anchorCtr="0">
          <a:noAutofit/>
        </a:bodyPr>
        <a:lstStyle/>
        <a:p>
          <a:pPr marL="0" lvl="0" indent="0" algn="l" defTabSz="1244600">
            <a:lnSpc>
              <a:spcPct val="90000"/>
            </a:lnSpc>
            <a:spcBef>
              <a:spcPct val="0"/>
            </a:spcBef>
            <a:spcAft>
              <a:spcPct val="35000"/>
            </a:spcAft>
            <a:buNone/>
          </a:pPr>
          <a:r>
            <a:rPr lang="en-GB" sz="2800" kern="1200"/>
            <a:t>Quantitative Data</a:t>
          </a:r>
          <a:endParaRPr lang="en-US" sz="2800" kern="1200"/>
        </a:p>
      </dsp:txBody>
      <dsp:txXfrm>
        <a:off x="380232" y="61174"/>
        <a:ext cx="4677674" cy="745862"/>
      </dsp:txXfrm>
    </dsp:sp>
    <dsp:sp modelId="{0A5CC726-ECF7-4242-BE87-8D02B83D8B51}">
      <dsp:nvSpPr>
        <dsp:cNvPr id="0" name=""/>
        <dsp:cNvSpPr/>
      </dsp:nvSpPr>
      <dsp:spPr>
        <a:xfrm>
          <a:off x="0" y="3732786"/>
          <a:ext cx="6797675" cy="18963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27575" tIns="583184" rIns="527575" bIns="199136" numCol="1" spcCol="1270" anchor="t" anchorCtr="0">
          <a:noAutofit/>
        </a:bodyPr>
        <a:lstStyle/>
        <a:p>
          <a:pPr marL="285750" lvl="1" indent="-285750" algn="l" defTabSz="1244600">
            <a:lnSpc>
              <a:spcPct val="90000"/>
            </a:lnSpc>
            <a:spcBef>
              <a:spcPct val="0"/>
            </a:spcBef>
            <a:spcAft>
              <a:spcPct val="15000"/>
            </a:spcAft>
            <a:buChar char="•"/>
          </a:pPr>
          <a:r>
            <a:rPr lang="en-GB" sz="2800" kern="1200"/>
            <a:t>Coding comments into similar items and themes</a:t>
          </a:r>
          <a:endParaRPr lang="en-US" sz="2800" kern="1200"/>
        </a:p>
        <a:p>
          <a:pPr marL="285750" lvl="1" indent="-285750" algn="l" defTabSz="1244600">
            <a:lnSpc>
              <a:spcPct val="90000"/>
            </a:lnSpc>
            <a:spcBef>
              <a:spcPct val="0"/>
            </a:spcBef>
            <a:spcAft>
              <a:spcPct val="15000"/>
            </a:spcAft>
            <a:buChar char="•"/>
          </a:pPr>
          <a:r>
            <a:rPr lang="en-GB" sz="2800" kern="1200"/>
            <a:t>Quotes to support quantitative data </a:t>
          </a:r>
          <a:endParaRPr lang="en-US" sz="2800" kern="1200"/>
        </a:p>
      </dsp:txBody>
      <dsp:txXfrm>
        <a:off x="0" y="3732786"/>
        <a:ext cx="6797675" cy="1896300"/>
      </dsp:txXfrm>
    </dsp:sp>
    <dsp:sp modelId="{FC9DDAD9-A98F-4974-B093-5423FC4CC4F5}">
      <dsp:nvSpPr>
        <dsp:cNvPr id="0" name=""/>
        <dsp:cNvSpPr/>
      </dsp:nvSpPr>
      <dsp:spPr>
        <a:xfrm>
          <a:off x="339883" y="3319506"/>
          <a:ext cx="4758372" cy="8265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855" tIns="0" rIns="179855" bIns="0" numCol="1" spcCol="1270" anchor="ctr" anchorCtr="0">
          <a:noAutofit/>
        </a:bodyPr>
        <a:lstStyle/>
        <a:p>
          <a:pPr marL="0" lvl="0" indent="0" algn="l" defTabSz="1244600">
            <a:lnSpc>
              <a:spcPct val="90000"/>
            </a:lnSpc>
            <a:spcBef>
              <a:spcPct val="0"/>
            </a:spcBef>
            <a:spcAft>
              <a:spcPct val="35000"/>
            </a:spcAft>
            <a:buNone/>
          </a:pPr>
          <a:r>
            <a:rPr lang="en-GB" sz="2800" kern="1200"/>
            <a:t>Qualitative Data</a:t>
          </a:r>
          <a:endParaRPr lang="en-US" sz="2800" kern="1200"/>
        </a:p>
      </dsp:txBody>
      <dsp:txXfrm>
        <a:off x="380232" y="3359855"/>
        <a:ext cx="4677674" cy="74586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7F6CF8-1B47-4CF6-A739-24684C05F0BD}">
      <dsp:nvSpPr>
        <dsp:cNvPr id="0" name=""/>
        <dsp:cNvSpPr/>
      </dsp:nvSpPr>
      <dsp:spPr>
        <a:xfrm>
          <a:off x="0" y="1848"/>
          <a:ext cx="10058399" cy="0"/>
        </a:xfrm>
        <a:prstGeom prst="line">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3E07D3-5FD3-412A-9516-2E7BAD365DD3}">
      <dsp:nvSpPr>
        <dsp:cNvPr id="0" name=""/>
        <dsp:cNvSpPr/>
      </dsp:nvSpPr>
      <dsp:spPr>
        <a:xfrm>
          <a:off x="0" y="1848"/>
          <a:ext cx="10058399" cy="12607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GB" sz="2800" kern="1200" dirty="0"/>
            <a:t>What are you trying to find out? How well you have delivered your event based on your desired impact: What you wanted audiences to know, feel, and do </a:t>
          </a:r>
          <a:endParaRPr lang="en-US" sz="2800" kern="1200" dirty="0"/>
        </a:p>
      </dsp:txBody>
      <dsp:txXfrm>
        <a:off x="0" y="1848"/>
        <a:ext cx="10058399" cy="1260794"/>
      </dsp:txXfrm>
    </dsp:sp>
    <dsp:sp modelId="{9455463E-542F-48E3-AF40-8855A995887B}">
      <dsp:nvSpPr>
        <dsp:cNvPr id="0" name=""/>
        <dsp:cNvSpPr/>
      </dsp:nvSpPr>
      <dsp:spPr>
        <a:xfrm>
          <a:off x="0" y="1262642"/>
          <a:ext cx="10058399" cy="0"/>
        </a:xfrm>
        <a:prstGeom prst="line">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A32E22-B3EE-4963-98DE-06814C00C9F6}">
      <dsp:nvSpPr>
        <dsp:cNvPr id="0" name=""/>
        <dsp:cNvSpPr/>
      </dsp:nvSpPr>
      <dsp:spPr>
        <a:xfrm>
          <a:off x="0" y="1262642"/>
          <a:ext cx="10058399" cy="12607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GB" sz="2800" kern="1200" dirty="0"/>
            <a:t>What evidence does your data give that suggests you have been successful? How could you convince someone who wasn’t there? </a:t>
          </a:r>
          <a:endParaRPr lang="en-US" sz="2800" kern="1200" dirty="0"/>
        </a:p>
      </dsp:txBody>
      <dsp:txXfrm>
        <a:off x="0" y="1262642"/>
        <a:ext cx="10058399" cy="1260794"/>
      </dsp:txXfrm>
    </dsp:sp>
    <dsp:sp modelId="{130895B8-D256-42DE-85F4-22DD9E00B172}">
      <dsp:nvSpPr>
        <dsp:cNvPr id="0" name=""/>
        <dsp:cNvSpPr/>
      </dsp:nvSpPr>
      <dsp:spPr>
        <a:xfrm>
          <a:off x="0" y="2523437"/>
          <a:ext cx="10058399" cy="0"/>
        </a:xfrm>
        <a:prstGeom prst="line">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0B8B32-70F3-4989-8678-E0507A087B96}">
      <dsp:nvSpPr>
        <dsp:cNvPr id="0" name=""/>
        <dsp:cNvSpPr/>
      </dsp:nvSpPr>
      <dsp:spPr>
        <a:xfrm>
          <a:off x="0" y="2523437"/>
          <a:ext cx="10058399" cy="12607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GB" sz="2800" kern="1200" dirty="0"/>
            <a:t>Try to look beyond the binary of success, and instead paint a picture of how it was successful – what is the ‘shape’ of your audience experience? </a:t>
          </a:r>
        </a:p>
      </dsp:txBody>
      <dsp:txXfrm>
        <a:off x="0" y="2523437"/>
        <a:ext cx="10058399" cy="126079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D936B3-C9AD-4033-97D6-3C25093745AB}">
      <dsp:nvSpPr>
        <dsp:cNvPr id="0" name=""/>
        <dsp:cNvSpPr/>
      </dsp:nvSpPr>
      <dsp:spPr>
        <a:xfrm>
          <a:off x="0" y="616"/>
          <a:ext cx="6910387" cy="1442911"/>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D3DE288-7770-4CC3-81FF-848A6D432A9F}">
      <dsp:nvSpPr>
        <dsp:cNvPr id="0" name=""/>
        <dsp:cNvSpPr/>
      </dsp:nvSpPr>
      <dsp:spPr>
        <a:xfrm>
          <a:off x="436480" y="325271"/>
          <a:ext cx="793601" cy="79360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D6CCA1A-CE36-4D91-9A76-5E34C5F6FFEA}">
      <dsp:nvSpPr>
        <dsp:cNvPr id="0" name=""/>
        <dsp:cNvSpPr/>
      </dsp:nvSpPr>
      <dsp:spPr>
        <a:xfrm>
          <a:off x="1666563" y="616"/>
          <a:ext cx="5243823" cy="14429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708" tIns="152708" rIns="152708" bIns="152708" numCol="1" spcCol="1270" anchor="ctr" anchorCtr="0">
          <a:noAutofit/>
        </a:bodyPr>
        <a:lstStyle/>
        <a:p>
          <a:pPr marL="0" lvl="0" indent="0" algn="l" defTabSz="1022350">
            <a:lnSpc>
              <a:spcPct val="90000"/>
            </a:lnSpc>
            <a:spcBef>
              <a:spcPct val="0"/>
            </a:spcBef>
            <a:spcAft>
              <a:spcPct val="35000"/>
            </a:spcAft>
            <a:buNone/>
          </a:pPr>
          <a:r>
            <a:rPr lang="en-GB" sz="2300" kern="1200"/>
            <a:t>Try and look at how questions perform against each other – what is the highest scoring? Which words appear most often? </a:t>
          </a:r>
          <a:endParaRPr lang="en-US" sz="2300" kern="1200"/>
        </a:p>
      </dsp:txBody>
      <dsp:txXfrm>
        <a:off x="1666563" y="616"/>
        <a:ext cx="5243823" cy="1442911"/>
      </dsp:txXfrm>
    </dsp:sp>
    <dsp:sp modelId="{B93191CA-5DF5-4F23-AD4C-0621D46D8DFE}">
      <dsp:nvSpPr>
        <dsp:cNvPr id="0" name=""/>
        <dsp:cNvSpPr/>
      </dsp:nvSpPr>
      <dsp:spPr>
        <a:xfrm>
          <a:off x="0" y="1804256"/>
          <a:ext cx="6910387" cy="1442911"/>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A44F20D-6776-4235-A86A-9FF1293CBE70}">
      <dsp:nvSpPr>
        <dsp:cNvPr id="0" name=""/>
        <dsp:cNvSpPr/>
      </dsp:nvSpPr>
      <dsp:spPr>
        <a:xfrm>
          <a:off x="436480" y="2128911"/>
          <a:ext cx="793601" cy="79360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DD54B57-5B3C-4079-A894-EC5B7427F307}">
      <dsp:nvSpPr>
        <dsp:cNvPr id="0" name=""/>
        <dsp:cNvSpPr/>
      </dsp:nvSpPr>
      <dsp:spPr>
        <a:xfrm>
          <a:off x="1666563" y="1804256"/>
          <a:ext cx="5243823" cy="14429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708" tIns="152708" rIns="152708" bIns="152708" numCol="1" spcCol="1270" anchor="ctr" anchorCtr="0">
          <a:noAutofit/>
        </a:bodyPr>
        <a:lstStyle/>
        <a:p>
          <a:pPr marL="0" lvl="0" indent="0" algn="l" defTabSz="1022350">
            <a:lnSpc>
              <a:spcPct val="90000"/>
            </a:lnSpc>
            <a:spcBef>
              <a:spcPct val="0"/>
            </a:spcBef>
            <a:spcAft>
              <a:spcPct val="35000"/>
            </a:spcAft>
            <a:buNone/>
          </a:pPr>
          <a:r>
            <a:rPr lang="en-GB" sz="2300" kern="1200"/>
            <a:t>What specifically about your activity has led to these outcomes? </a:t>
          </a:r>
          <a:endParaRPr lang="en-US" sz="2300" kern="1200"/>
        </a:p>
      </dsp:txBody>
      <dsp:txXfrm>
        <a:off x="1666563" y="1804256"/>
        <a:ext cx="5243823" cy="1442911"/>
      </dsp:txXfrm>
    </dsp:sp>
    <dsp:sp modelId="{DE346320-D849-4E3F-9325-8109ED5982B6}">
      <dsp:nvSpPr>
        <dsp:cNvPr id="0" name=""/>
        <dsp:cNvSpPr/>
      </dsp:nvSpPr>
      <dsp:spPr>
        <a:xfrm>
          <a:off x="0" y="3607896"/>
          <a:ext cx="6910387" cy="1442911"/>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F9A864D-8C46-4DAF-AD6D-F3E1485E313B}">
      <dsp:nvSpPr>
        <dsp:cNvPr id="0" name=""/>
        <dsp:cNvSpPr/>
      </dsp:nvSpPr>
      <dsp:spPr>
        <a:xfrm>
          <a:off x="436480" y="3932551"/>
          <a:ext cx="793601" cy="79360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4775400-1381-4503-BDE5-3463DFDB0707}">
      <dsp:nvSpPr>
        <dsp:cNvPr id="0" name=""/>
        <dsp:cNvSpPr/>
      </dsp:nvSpPr>
      <dsp:spPr>
        <a:xfrm>
          <a:off x="1666563" y="3607896"/>
          <a:ext cx="5243823" cy="14429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708" tIns="152708" rIns="152708" bIns="152708" numCol="1" spcCol="1270" anchor="ctr" anchorCtr="0">
          <a:noAutofit/>
        </a:bodyPr>
        <a:lstStyle/>
        <a:p>
          <a:pPr marL="0" lvl="0" indent="0" algn="l" defTabSz="1022350">
            <a:lnSpc>
              <a:spcPct val="90000"/>
            </a:lnSpc>
            <a:spcBef>
              <a:spcPct val="0"/>
            </a:spcBef>
            <a:spcAft>
              <a:spcPct val="35000"/>
            </a:spcAft>
            <a:buNone/>
          </a:pPr>
          <a:r>
            <a:rPr lang="en-GB" sz="2300" kern="1200"/>
            <a:t>What improvements need to be made? What lessons can be learned? </a:t>
          </a:r>
          <a:endParaRPr lang="en-US" sz="2300" kern="1200"/>
        </a:p>
      </dsp:txBody>
      <dsp:txXfrm>
        <a:off x="1666563" y="3607896"/>
        <a:ext cx="5243823" cy="1442911"/>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B2EBD9-ED59-40CF-AF21-444D64C5B3ED}" type="datetimeFigureOut">
              <a:rPr lang="en-GB" smtClean="0"/>
              <a:t>18/03/2025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70599A-B01D-4012-9D61-32D0B1BB0D32}" type="slidenum">
              <a:rPr lang="en-GB" smtClean="0"/>
              <a:t>‹#›</a:t>
            </a:fld>
            <a:endParaRPr lang="en-GB"/>
          </a:p>
        </p:txBody>
      </p:sp>
    </p:spTree>
    <p:extLst>
      <p:ext uri="{BB962C8B-B14F-4D97-AF65-F5344CB8AC3E}">
        <p14:creationId xmlns:p14="http://schemas.microsoft.com/office/powerpoint/2010/main" val="21729356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Activity: pairs, come up with a pro and a con for each type of method </a:t>
            </a:r>
          </a:p>
        </p:txBody>
      </p:sp>
      <p:sp>
        <p:nvSpPr>
          <p:cNvPr id="4" name="Slide Number Placeholder 3"/>
          <p:cNvSpPr>
            <a:spLocks noGrp="1"/>
          </p:cNvSpPr>
          <p:nvPr>
            <p:ph type="sldNum" sz="quarter" idx="5"/>
          </p:nvPr>
        </p:nvSpPr>
        <p:spPr/>
        <p:txBody>
          <a:bodyPr/>
          <a:lstStyle/>
          <a:p>
            <a:fld id="{D5DB7F26-A7F9-4643-8940-FB83D4639354}" type="slidenum">
              <a:rPr lang="en-GB" smtClean="0"/>
              <a:t>7</a:t>
            </a:fld>
            <a:endParaRPr lang="en-GB"/>
          </a:p>
        </p:txBody>
      </p:sp>
    </p:spTree>
    <p:extLst>
      <p:ext uri="{BB962C8B-B14F-4D97-AF65-F5344CB8AC3E}">
        <p14:creationId xmlns:p14="http://schemas.microsoft.com/office/powerpoint/2010/main" val="41395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3/18/2025</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835315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7D5506EE-1026-4F35-9ACC-BD05BE0F9B36}"/>
              </a:ext>
            </a:extLst>
          </p:cNvPr>
          <p:cNvSpPr>
            <a:spLocks noGrp="1"/>
          </p:cNvSpPr>
          <p:nvPr>
            <p:ph type="dt" sz="half" idx="10"/>
          </p:nvPr>
        </p:nvSpPr>
        <p:spPr/>
        <p:txBody>
          <a:bodyPr/>
          <a:lstStyle/>
          <a:p>
            <a:fld id="{B612A279-0833-481D-8C56-F67FD0AC6C50}" type="datetime1">
              <a:rPr lang="en-US" smtClean="0"/>
              <a:t>3/18/2025</a:t>
            </a:fld>
            <a:endParaRPr lang="en-US" dirty="0"/>
          </a:p>
        </p:txBody>
      </p:sp>
      <p:sp>
        <p:nvSpPr>
          <p:cNvPr id="8" name="Footer Placeholder 7">
            <a:extLst>
              <a:ext uri="{FF2B5EF4-FFF2-40B4-BE49-F238E27FC236}">
                <a16:creationId xmlns:a16="http://schemas.microsoft.com/office/drawing/2014/main" id="{B7696E5F-8D95-4450-AE52-5438E6EDE2B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999B2253-74CC-409E-BEB0-F8EFCFCB562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799298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1B68A5B-D9FA-424B-A4EB-30E7223836B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F33D6B0-F070-45C4-A472-19F432BE3932}"/>
              </a:ext>
            </a:extLst>
          </p:cNvPr>
          <p:cNvSpPr>
            <a:spLocks noGrp="1"/>
          </p:cNvSpPr>
          <p:nvPr>
            <p:ph type="dt" sz="half" idx="10"/>
          </p:nvPr>
        </p:nvSpPr>
        <p:spPr/>
        <p:txBody>
          <a:bodyPr/>
          <a:lstStyle/>
          <a:p>
            <a:fld id="{6587DA83-5663-4C9C-B9AA-0B40A3DAFF81}" type="datetime1">
              <a:rPr lang="en-US" smtClean="0"/>
              <a:t>3/18/2025</a:t>
            </a:fld>
            <a:endParaRPr lang="en-US" dirty="0"/>
          </a:p>
        </p:txBody>
      </p:sp>
      <p:sp>
        <p:nvSpPr>
          <p:cNvPr id="8" name="Footer Placeholder 7">
            <a:extLst>
              <a:ext uri="{FF2B5EF4-FFF2-40B4-BE49-F238E27FC236}">
                <a16:creationId xmlns:a16="http://schemas.microsoft.com/office/drawing/2014/main" id="{9975399F-DAB2-410D-967F-ED17E6F796E7}"/>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F762A46F-6BE5-4D12-9412-5CA7672EA8EC}"/>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727179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2F88D-3F71-D099-229E-B836ABE86E4C}"/>
              </a:ext>
            </a:extLst>
          </p:cNvPr>
          <p:cNvSpPr>
            <a:spLocks noGrp="1"/>
          </p:cNvSpPr>
          <p:nvPr>
            <p:ph type="title"/>
          </p:nvPr>
        </p:nvSpPr>
        <p:spPr/>
        <p:txBody>
          <a:bodyPr>
            <a:normAutofit/>
          </a:bodyPr>
          <a:lstStyle>
            <a:lvl1pPr algn="l" defTabSz="914400" rtl="0" eaLnBrk="1" latinLnBrk="0" hangingPunct="1">
              <a:lnSpc>
                <a:spcPct val="90000"/>
              </a:lnSpc>
              <a:spcBef>
                <a:spcPct val="0"/>
              </a:spcBef>
              <a:buNone/>
              <a:defRPr lang="en-GB" sz="4400" kern="1200" dirty="0">
                <a:solidFill>
                  <a:srgbClr val="692587"/>
                </a:solidFill>
                <a:latin typeface="Avenir Next LT Pro" panose="020B0504020202020204" pitchFamily="34" charset="0"/>
                <a:ea typeface="+mj-ea"/>
                <a:cs typeface="+mj-cs"/>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47D5EF19-DF3E-16E1-0BC7-12A1152438BE}"/>
              </a:ext>
            </a:extLst>
          </p:cNvPr>
          <p:cNvSpPr>
            <a:spLocks noGrp="1"/>
          </p:cNvSpPr>
          <p:nvPr>
            <p:ph type="dt" sz="half" idx="10"/>
          </p:nvPr>
        </p:nvSpPr>
        <p:spPr/>
        <p:txBody>
          <a:bodyPr/>
          <a:lstStyle/>
          <a:p>
            <a:fld id="{35407D98-2D5B-43F4-8C4E-664A527C0B9B}" type="datetimeFigureOut">
              <a:rPr lang="en-GB" smtClean="0"/>
              <a:pPr/>
              <a:t>18/03/2025</a:t>
            </a:fld>
            <a:endParaRPr lang="en-GB"/>
          </a:p>
        </p:txBody>
      </p:sp>
      <p:sp>
        <p:nvSpPr>
          <p:cNvPr id="4" name="Footer Placeholder 3">
            <a:extLst>
              <a:ext uri="{FF2B5EF4-FFF2-40B4-BE49-F238E27FC236}">
                <a16:creationId xmlns:a16="http://schemas.microsoft.com/office/drawing/2014/main" id="{1FDD677F-F5DE-DDDC-B59D-6E16ECDD64C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C0FD8D3-6CB9-5ACD-5E10-7D253D1EB826}"/>
              </a:ext>
            </a:extLst>
          </p:cNvPr>
          <p:cNvSpPr>
            <a:spLocks noGrp="1"/>
          </p:cNvSpPr>
          <p:nvPr>
            <p:ph type="sldNum" sz="quarter" idx="12"/>
          </p:nvPr>
        </p:nvSpPr>
        <p:spPr/>
        <p:txBody>
          <a:bodyPr/>
          <a:lstStyle/>
          <a:p>
            <a:fld id="{9F3680C2-A6D3-42B2-AC16-ECBE6B5382FC}" type="slidenum">
              <a:rPr lang="en-GB" smtClean="0"/>
              <a:pPr/>
              <a:t>‹#›</a:t>
            </a:fld>
            <a:endParaRPr lang="en-GB"/>
          </a:p>
        </p:txBody>
      </p:sp>
      <p:sp>
        <p:nvSpPr>
          <p:cNvPr id="7" name="Content Placeholder 6">
            <a:extLst>
              <a:ext uri="{FF2B5EF4-FFF2-40B4-BE49-F238E27FC236}">
                <a16:creationId xmlns:a16="http://schemas.microsoft.com/office/drawing/2014/main" id="{EC368BF3-E43E-B0F0-7CB0-8B5DB9553B71}"/>
              </a:ext>
            </a:extLst>
          </p:cNvPr>
          <p:cNvSpPr>
            <a:spLocks noGrp="1"/>
          </p:cNvSpPr>
          <p:nvPr>
            <p:ph sz="quarter" idx="13" hasCustomPrompt="1"/>
          </p:nvPr>
        </p:nvSpPr>
        <p:spPr>
          <a:xfrm>
            <a:off x="838200" y="2630488"/>
            <a:ext cx="10515600" cy="3614737"/>
          </a:xfrm>
          <a:prstGeom prst="rect">
            <a:avLst/>
          </a:prstGeom>
        </p:spPr>
        <p:txBody>
          <a:bodyPr>
            <a:normAutofit/>
          </a:bodyPr>
          <a:lstStyle>
            <a:lvl1pPr marL="457200" indent="-457200" algn="l" defTabSz="914400" rtl="0" eaLnBrk="1" latinLnBrk="0" hangingPunct="1">
              <a:lnSpc>
                <a:spcPct val="90000"/>
              </a:lnSpc>
              <a:buFont typeface="Arial" panose="020B0604020202020204" pitchFamily="34" charset="0"/>
              <a:buChar char="•"/>
              <a:defRPr lang="en-US" sz="2800" kern="1200" dirty="0" smtClean="0">
                <a:solidFill>
                  <a:schemeClr val="tx1"/>
                </a:solidFill>
                <a:latin typeface="Avenir Next LT Pro" panose="020B0504020202020204" pitchFamily="34" charset="0"/>
                <a:ea typeface="+mn-ea"/>
                <a:cs typeface="+mn-cs"/>
              </a:defRPr>
            </a:lvl1pPr>
            <a:lvl2pPr marL="685800" indent="-228600" algn="l" defTabSz="914400" rtl="0" eaLnBrk="1" latinLnBrk="0" hangingPunct="1">
              <a:lnSpc>
                <a:spcPct val="90000"/>
              </a:lnSpc>
              <a:buFont typeface="Arial" panose="020B0604020202020204" pitchFamily="34" charset="0"/>
              <a:buChar char="•"/>
              <a:defRPr lang="en-US" sz="2800" kern="1200" dirty="0" smtClean="0">
                <a:solidFill>
                  <a:schemeClr val="tx1"/>
                </a:solidFill>
                <a:latin typeface="Avenir Next LT Pro" panose="020B0504020202020204" pitchFamily="34" charset="0"/>
                <a:ea typeface="+mn-ea"/>
                <a:cs typeface="+mn-cs"/>
              </a:defRPr>
            </a:lvl2pPr>
            <a:lvl3pPr marL="1143000" indent="-228600" algn="l" defTabSz="914400" rtl="0" eaLnBrk="1" latinLnBrk="0" hangingPunct="1">
              <a:lnSpc>
                <a:spcPct val="90000"/>
              </a:lnSpc>
              <a:buFont typeface="Arial" panose="020B0604020202020204" pitchFamily="34" charset="0"/>
              <a:buChar char="•"/>
              <a:defRPr lang="en-US" sz="2800" kern="1200" dirty="0" smtClean="0">
                <a:solidFill>
                  <a:schemeClr val="tx1"/>
                </a:solidFill>
                <a:latin typeface="Avenir Next LT Pro" panose="020B0504020202020204" pitchFamily="34" charset="0"/>
                <a:ea typeface="+mn-ea"/>
                <a:cs typeface="+mn-cs"/>
              </a:defRPr>
            </a:lvl3pPr>
            <a:lvl4pPr marL="1600200" indent="-228600" algn="l" defTabSz="914400" rtl="0" eaLnBrk="1" latinLnBrk="0" hangingPunct="1">
              <a:lnSpc>
                <a:spcPct val="90000"/>
              </a:lnSpc>
              <a:buFont typeface="Arial" panose="020B0604020202020204" pitchFamily="34" charset="0"/>
              <a:buChar char="•"/>
              <a:defRPr lang="en-US" sz="2800" kern="1200" dirty="0" smtClean="0">
                <a:solidFill>
                  <a:schemeClr val="tx1"/>
                </a:solidFill>
                <a:latin typeface="Avenir Next LT Pro" panose="020B0504020202020204" pitchFamily="34" charset="0"/>
                <a:ea typeface="+mn-ea"/>
                <a:cs typeface="+mn-cs"/>
              </a:defRPr>
            </a:lvl4pPr>
            <a:lvl5pPr marL="2057400" indent="-228600" algn="l" defTabSz="914400" rtl="0" eaLnBrk="1" latinLnBrk="0" hangingPunct="1">
              <a:lnSpc>
                <a:spcPct val="90000"/>
              </a:lnSpc>
              <a:buFont typeface="Arial" panose="020B0604020202020204" pitchFamily="34" charset="0"/>
              <a:buChar char="•"/>
              <a:defRPr lang="en-GB" sz="2800" kern="1200" dirty="0">
                <a:solidFill>
                  <a:schemeClr val="tx1"/>
                </a:solidFill>
                <a:latin typeface="Avenir Next LT Pro" panose="020B0504020202020204" pitchFamily="34" charset="0"/>
                <a:ea typeface="+mn-ea"/>
                <a:cs typeface="+mn-cs"/>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b="1" dirty="0">
                <a:solidFill>
                  <a:srgbClr val="009999"/>
                </a:solidFill>
                <a:latin typeface="Avenir Next LT Pro" panose="020B0504020202020204" pitchFamily="34" charset="0"/>
              </a:rPr>
              <a:t>Sub Heading</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dirty="0">
                <a:latin typeface="Avenir Next LT Pro" panose="020B0504020202020204" pitchFamily="34" charset="0"/>
              </a:rPr>
              <a:t>Text</a:t>
            </a:r>
          </a:p>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5631239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2F88D-3F71-D099-229E-B836ABE86E4C}"/>
              </a:ext>
            </a:extLst>
          </p:cNvPr>
          <p:cNvSpPr>
            <a:spLocks noGrp="1"/>
          </p:cNvSpPr>
          <p:nvPr>
            <p:ph type="title"/>
          </p:nvPr>
        </p:nvSpPr>
        <p:spPr/>
        <p:txBody>
          <a:bodyPr>
            <a:normAutofit/>
          </a:bodyPr>
          <a:lstStyle>
            <a:lvl1pPr algn="l" defTabSz="914400" rtl="0" eaLnBrk="1" latinLnBrk="0" hangingPunct="1">
              <a:lnSpc>
                <a:spcPct val="90000"/>
              </a:lnSpc>
              <a:spcBef>
                <a:spcPct val="0"/>
              </a:spcBef>
              <a:buNone/>
              <a:defRPr lang="en-GB" sz="4400" kern="1200" dirty="0">
                <a:solidFill>
                  <a:srgbClr val="692587"/>
                </a:solidFill>
                <a:latin typeface="Avenir Next LT Pro" panose="020B0504020202020204" pitchFamily="34" charset="0"/>
                <a:ea typeface="+mj-ea"/>
                <a:cs typeface="+mj-cs"/>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47D5EF19-DF3E-16E1-0BC7-12A1152438BE}"/>
              </a:ext>
            </a:extLst>
          </p:cNvPr>
          <p:cNvSpPr>
            <a:spLocks noGrp="1"/>
          </p:cNvSpPr>
          <p:nvPr>
            <p:ph type="dt" sz="half" idx="10"/>
          </p:nvPr>
        </p:nvSpPr>
        <p:spPr/>
        <p:txBody>
          <a:bodyPr/>
          <a:lstStyle/>
          <a:p>
            <a:fld id="{35407D98-2D5B-43F4-8C4E-664A527C0B9B}" type="datetimeFigureOut">
              <a:rPr lang="en-GB" smtClean="0"/>
              <a:pPr/>
              <a:t>18/03/2025</a:t>
            </a:fld>
            <a:endParaRPr lang="en-GB"/>
          </a:p>
        </p:txBody>
      </p:sp>
      <p:sp>
        <p:nvSpPr>
          <p:cNvPr id="4" name="Footer Placeholder 3">
            <a:extLst>
              <a:ext uri="{FF2B5EF4-FFF2-40B4-BE49-F238E27FC236}">
                <a16:creationId xmlns:a16="http://schemas.microsoft.com/office/drawing/2014/main" id="{1FDD677F-F5DE-DDDC-B59D-6E16ECDD64C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C0FD8D3-6CB9-5ACD-5E10-7D253D1EB826}"/>
              </a:ext>
            </a:extLst>
          </p:cNvPr>
          <p:cNvSpPr>
            <a:spLocks noGrp="1"/>
          </p:cNvSpPr>
          <p:nvPr>
            <p:ph type="sldNum" sz="quarter" idx="12"/>
          </p:nvPr>
        </p:nvSpPr>
        <p:spPr/>
        <p:txBody>
          <a:bodyPr/>
          <a:lstStyle/>
          <a:p>
            <a:fld id="{9F3680C2-A6D3-42B2-AC16-ECBE6B5382FC}" type="slidenum">
              <a:rPr lang="en-GB" smtClean="0"/>
              <a:pPr/>
              <a:t>‹#›</a:t>
            </a:fld>
            <a:endParaRPr lang="en-GB"/>
          </a:p>
        </p:txBody>
      </p:sp>
      <p:sp>
        <p:nvSpPr>
          <p:cNvPr id="7" name="Content Placeholder 6">
            <a:extLst>
              <a:ext uri="{FF2B5EF4-FFF2-40B4-BE49-F238E27FC236}">
                <a16:creationId xmlns:a16="http://schemas.microsoft.com/office/drawing/2014/main" id="{EC368BF3-E43E-B0F0-7CB0-8B5DB9553B71}"/>
              </a:ext>
            </a:extLst>
          </p:cNvPr>
          <p:cNvSpPr>
            <a:spLocks noGrp="1"/>
          </p:cNvSpPr>
          <p:nvPr>
            <p:ph sz="quarter" idx="13" hasCustomPrompt="1"/>
          </p:nvPr>
        </p:nvSpPr>
        <p:spPr>
          <a:xfrm>
            <a:off x="838200" y="2630488"/>
            <a:ext cx="10515600" cy="3614737"/>
          </a:xfrm>
          <a:prstGeom prst="rect">
            <a:avLst/>
          </a:prstGeom>
        </p:spPr>
        <p:txBody>
          <a:bodyPr>
            <a:normAutofit/>
          </a:bodyPr>
          <a:lstStyle>
            <a:lvl1pPr marL="457200" indent="-457200" algn="l" defTabSz="914400" rtl="0" eaLnBrk="1" latinLnBrk="0" hangingPunct="1">
              <a:lnSpc>
                <a:spcPct val="90000"/>
              </a:lnSpc>
              <a:buFont typeface="Arial" panose="020B0604020202020204" pitchFamily="34" charset="0"/>
              <a:buChar char="•"/>
              <a:defRPr lang="en-US" sz="2800" kern="1200" dirty="0" smtClean="0">
                <a:solidFill>
                  <a:schemeClr val="tx1"/>
                </a:solidFill>
                <a:latin typeface="Avenir Next LT Pro" panose="020B0504020202020204" pitchFamily="34" charset="0"/>
                <a:ea typeface="+mn-ea"/>
                <a:cs typeface="+mn-cs"/>
              </a:defRPr>
            </a:lvl1pPr>
            <a:lvl2pPr marL="685800" indent="-228600" algn="l" defTabSz="914400" rtl="0" eaLnBrk="1" latinLnBrk="0" hangingPunct="1">
              <a:lnSpc>
                <a:spcPct val="90000"/>
              </a:lnSpc>
              <a:buFont typeface="Arial" panose="020B0604020202020204" pitchFamily="34" charset="0"/>
              <a:buChar char="•"/>
              <a:defRPr lang="en-US" sz="2800" kern="1200" dirty="0" smtClean="0">
                <a:solidFill>
                  <a:schemeClr val="tx1"/>
                </a:solidFill>
                <a:latin typeface="Avenir Next LT Pro" panose="020B0504020202020204" pitchFamily="34" charset="0"/>
                <a:ea typeface="+mn-ea"/>
                <a:cs typeface="+mn-cs"/>
              </a:defRPr>
            </a:lvl2pPr>
            <a:lvl3pPr marL="1143000" indent="-228600" algn="l" defTabSz="914400" rtl="0" eaLnBrk="1" latinLnBrk="0" hangingPunct="1">
              <a:lnSpc>
                <a:spcPct val="90000"/>
              </a:lnSpc>
              <a:buFont typeface="Arial" panose="020B0604020202020204" pitchFamily="34" charset="0"/>
              <a:buChar char="•"/>
              <a:defRPr lang="en-US" sz="2800" kern="1200" dirty="0" smtClean="0">
                <a:solidFill>
                  <a:schemeClr val="tx1"/>
                </a:solidFill>
                <a:latin typeface="Avenir Next LT Pro" panose="020B0504020202020204" pitchFamily="34" charset="0"/>
                <a:ea typeface="+mn-ea"/>
                <a:cs typeface="+mn-cs"/>
              </a:defRPr>
            </a:lvl3pPr>
            <a:lvl4pPr marL="1600200" indent="-228600" algn="l" defTabSz="914400" rtl="0" eaLnBrk="1" latinLnBrk="0" hangingPunct="1">
              <a:lnSpc>
                <a:spcPct val="90000"/>
              </a:lnSpc>
              <a:buFont typeface="Arial" panose="020B0604020202020204" pitchFamily="34" charset="0"/>
              <a:buChar char="•"/>
              <a:defRPr lang="en-US" sz="2800" kern="1200" dirty="0" smtClean="0">
                <a:solidFill>
                  <a:schemeClr val="tx1"/>
                </a:solidFill>
                <a:latin typeface="Avenir Next LT Pro" panose="020B0504020202020204" pitchFamily="34" charset="0"/>
                <a:ea typeface="+mn-ea"/>
                <a:cs typeface="+mn-cs"/>
              </a:defRPr>
            </a:lvl4pPr>
            <a:lvl5pPr marL="2057400" indent="-228600" algn="l" defTabSz="914400" rtl="0" eaLnBrk="1" latinLnBrk="0" hangingPunct="1">
              <a:lnSpc>
                <a:spcPct val="90000"/>
              </a:lnSpc>
              <a:buFont typeface="Arial" panose="020B0604020202020204" pitchFamily="34" charset="0"/>
              <a:buChar char="•"/>
              <a:defRPr lang="en-GB" sz="2800" kern="1200" dirty="0">
                <a:solidFill>
                  <a:schemeClr val="tx1"/>
                </a:solidFill>
                <a:latin typeface="Avenir Next LT Pro" panose="020B0504020202020204" pitchFamily="34" charset="0"/>
                <a:ea typeface="+mn-ea"/>
                <a:cs typeface="+mn-cs"/>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b="1" dirty="0">
                <a:solidFill>
                  <a:srgbClr val="009999"/>
                </a:solidFill>
                <a:latin typeface="Avenir Next LT Pro" panose="020B0504020202020204" pitchFamily="34" charset="0"/>
              </a:rPr>
              <a:t>Sub Heading</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dirty="0">
                <a:latin typeface="Avenir Next LT Pro" panose="020B0504020202020204" pitchFamily="34" charset="0"/>
              </a:rPr>
              <a:t>Text</a:t>
            </a:r>
          </a:p>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956715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smtClean="0"/>
              <a:t>3/18/2025</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949344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97669AF7-7BEB-44E4-9852-375E34362B5B}" type="datetime1">
              <a:rPr lang="en-US" smtClean="0"/>
              <a:t>3/18/2025</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3842713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BAAAC38D-0552-4C82-B593-E6124DFADBE2}" type="datetime1">
              <a:rPr lang="en-US" smtClean="0"/>
              <a:t>3/18/2025</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112702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smtClean="0"/>
              <a:t>3/18/2025</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2311339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smtClean="0"/>
              <a:t>3/18/2025</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521014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smtClean="0"/>
              <a:t>3/18/2025</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792933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92BEA474-078D-4E9B-9B14-09A87B19DC46}" type="datetime1">
              <a:rPr lang="en-US" smtClean="0"/>
              <a:t>3/18/2025</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441827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smtClean="0"/>
              <a:t>3/18/2025</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455210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900">
                <a:solidFill>
                  <a:srgbClr val="FFFFFF"/>
                </a:solidFill>
              </a:defRPr>
            </a:lvl1pPr>
          </a:lstStyle>
          <a:p>
            <a:fld id="{62D6E202-B606-4609-B914-27C9371A1F6D}" type="datetime1">
              <a:rPr lang="en-US" smtClean="0"/>
              <a:t>3/18/2025</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9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2314615"/>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05" r:id="rId6"/>
    <p:sldLayoutId id="2147483701" r:id="rId7"/>
    <p:sldLayoutId id="2147483702" r:id="rId8"/>
    <p:sldLayoutId id="2147483703" r:id="rId9"/>
    <p:sldLayoutId id="2147483704" r:id="rId10"/>
    <p:sldLayoutId id="2147483706" r:id="rId11"/>
    <p:sldLayoutId id="2147483713" r:id="rId12"/>
    <p:sldLayoutId id="2147483714" r:id="rId13"/>
  </p:sldLayoutIdLst>
  <p:hf sldNum="0" hdr="0" ftr="0" dt="0"/>
  <p:txStyles>
    <p:titleStyle>
      <a:lvl1pPr algn="l" defTabSz="914400" rtl="0" eaLnBrk="1" latinLnBrk="0" hangingPunct="1">
        <a:lnSpc>
          <a:spcPct val="80000"/>
        </a:lnSpc>
        <a:spcBef>
          <a:spcPct val="0"/>
        </a:spcBef>
        <a:buNone/>
        <a:defRPr sz="54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23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10000"/>
        </a:lnSpc>
        <a:spcBef>
          <a:spcPts val="200"/>
        </a:spcBef>
        <a:spcAft>
          <a:spcPts val="400"/>
        </a:spcAft>
        <a:buClrTx/>
        <a:buFont typeface="Calibri" pitchFamily="34" charset="0"/>
        <a:buChar char="◦"/>
        <a:defRPr sz="21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10000"/>
        </a:lnSpc>
        <a:spcBef>
          <a:spcPts val="200"/>
        </a:spcBef>
        <a:spcAft>
          <a:spcPts val="400"/>
        </a:spcAft>
        <a:buClrTx/>
        <a:buFont typeface="Calibri" pitchFamily="34" charset="0"/>
        <a:buChar char="◦"/>
        <a:defRPr sz="16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10000"/>
        </a:lnSpc>
        <a:spcBef>
          <a:spcPts val="200"/>
        </a:spcBef>
        <a:spcAft>
          <a:spcPts val="400"/>
        </a:spcAft>
        <a:buClrTx/>
        <a:buFont typeface="Calibri" pitchFamily="34" charset="0"/>
        <a:buChar char="◦"/>
        <a:defRPr sz="16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10000"/>
        </a:lnSpc>
        <a:spcBef>
          <a:spcPts val="200"/>
        </a:spcBef>
        <a:spcAft>
          <a:spcPts val="400"/>
        </a:spcAft>
        <a:buClrTx/>
        <a:buFont typeface="Calibri" pitchFamily="34" charset="0"/>
        <a:buChar char="◦"/>
        <a:defRPr sz="16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452A527-3631-41ED-858D-3777A7D149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F3A06A6-73B6-E27F-5829-FF54E143D2E0}"/>
              </a:ext>
            </a:extLst>
          </p:cNvPr>
          <p:cNvSpPr>
            <a:spLocks noGrp="1"/>
          </p:cNvSpPr>
          <p:nvPr>
            <p:ph type="ctrTitle"/>
          </p:nvPr>
        </p:nvSpPr>
        <p:spPr>
          <a:xfrm>
            <a:off x="6730000" y="639097"/>
            <a:ext cx="4813072" cy="3494791"/>
          </a:xfrm>
        </p:spPr>
        <p:txBody>
          <a:bodyPr>
            <a:normAutofit/>
          </a:bodyPr>
          <a:lstStyle/>
          <a:p>
            <a:r>
              <a:rPr lang="en-GB" sz="6200"/>
              <a:t>How to Evaluate Public Engagement</a:t>
            </a:r>
          </a:p>
        </p:txBody>
      </p:sp>
      <p:sp>
        <p:nvSpPr>
          <p:cNvPr id="3" name="Subtitle 2">
            <a:extLst>
              <a:ext uri="{FF2B5EF4-FFF2-40B4-BE49-F238E27FC236}">
                <a16:creationId xmlns:a16="http://schemas.microsoft.com/office/drawing/2014/main" id="{C6151930-0611-B179-C677-5E1C81554C20}"/>
              </a:ext>
            </a:extLst>
          </p:cNvPr>
          <p:cNvSpPr>
            <a:spLocks noGrp="1"/>
          </p:cNvSpPr>
          <p:nvPr>
            <p:ph type="subTitle" idx="1"/>
          </p:nvPr>
        </p:nvSpPr>
        <p:spPr>
          <a:xfrm>
            <a:off x="6729999" y="4455621"/>
            <a:ext cx="4829101" cy="1238616"/>
          </a:xfrm>
        </p:spPr>
        <p:txBody>
          <a:bodyPr>
            <a:normAutofit/>
          </a:bodyPr>
          <a:lstStyle/>
          <a:p>
            <a:pPr>
              <a:lnSpc>
                <a:spcPct val="100000"/>
              </a:lnSpc>
            </a:pPr>
            <a:r>
              <a:rPr lang="en-GB" dirty="0"/>
              <a:t>A whistle-stop tour for assessing the success of public engagement</a:t>
            </a:r>
          </a:p>
        </p:txBody>
      </p:sp>
      <p:pic>
        <p:nvPicPr>
          <p:cNvPr id="5" name="Picture 4" descr="A group of colorful dots&#10;&#10;Description automatically generated">
            <a:extLst>
              <a:ext uri="{FF2B5EF4-FFF2-40B4-BE49-F238E27FC236}">
                <a16:creationId xmlns:a16="http://schemas.microsoft.com/office/drawing/2014/main" id="{D2FE828D-EC7A-AB9B-9FA4-30679B7E5925}"/>
              </a:ext>
            </a:extLst>
          </p:cNvPr>
          <p:cNvPicPr>
            <a:picLocks noChangeAspect="1"/>
          </p:cNvPicPr>
          <p:nvPr/>
        </p:nvPicPr>
        <p:blipFill>
          <a:blip r:embed="rId2"/>
          <a:srcRect l="33333"/>
          <a:stretch/>
        </p:blipFill>
        <p:spPr>
          <a:xfrm>
            <a:off x="1" y="10"/>
            <a:ext cx="6096000" cy="6857990"/>
          </a:xfrm>
          <a:prstGeom prst="rect">
            <a:avLst/>
          </a:prstGeom>
        </p:spPr>
      </p:pic>
      <p:cxnSp>
        <p:nvCxnSpPr>
          <p:cNvPr id="12" name="Straight Connector 11">
            <a:extLst>
              <a:ext uri="{FF2B5EF4-FFF2-40B4-BE49-F238E27FC236}">
                <a16:creationId xmlns:a16="http://schemas.microsoft.com/office/drawing/2014/main" id="{D28A9C89-B313-458F-9C85-515930A51A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805053" y="4294754"/>
            <a:ext cx="43891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C43A93F2-BA09-9339-C0AF-D5E97CB91DD9}"/>
              </a:ext>
            </a:extLst>
          </p:cNvPr>
          <p:cNvSpPr txBox="1"/>
          <p:nvPr/>
        </p:nvSpPr>
        <p:spPr>
          <a:xfrm>
            <a:off x="6805053" y="6015970"/>
            <a:ext cx="4410736" cy="723275"/>
          </a:xfrm>
          <a:prstGeom prst="rect">
            <a:avLst/>
          </a:prstGeom>
          <a:noFill/>
        </p:spPr>
        <p:txBody>
          <a:bodyPr wrap="square" rtlCol="0">
            <a:spAutoFit/>
          </a:bodyPr>
          <a:lstStyle/>
          <a:p>
            <a:pPr algn="r">
              <a:spcAft>
                <a:spcPts val="600"/>
              </a:spcAft>
            </a:pPr>
            <a:r>
              <a:rPr lang="en-GB" dirty="0"/>
              <a:t>Dr Ellie King</a:t>
            </a:r>
          </a:p>
          <a:p>
            <a:pPr algn="r">
              <a:spcAft>
                <a:spcPts val="600"/>
              </a:spcAft>
            </a:pPr>
            <a:r>
              <a:rPr lang="en-GB" dirty="0"/>
              <a:t>Visitor Experience and Evaluation Consultant</a:t>
            </a:r>
          </a:p>
        </p:txBody>
      </p:sp>
    </p:spTree>
    <p:extLst>
      <p:ext uri="{BB962C8B-B14F-4D97-AF65-F5344CB8AC3E}">
        <p14:creationId xmlns:p14="http://schemas.microsoft.com/office/powerpoint/2010/main" val="16656658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39E3965E-AC41-4711-9D10-E25ABB132D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cxnSp>
        <p:nvCxnSpPr>
          <p:cNvPr id="19" name="Straight Connector 18">
            <a:extLst>
              <a:ext uri="{FF2B5EF4-FFF2-40B4-BE49-F238E27FC236}">
                <a16:creationId xmlns:a16="http://schemas.microsoft.com/office/drawing/2014/main" id="{1F5DC8C3-BA5F-4EED-BB9A-A14272BD82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useBgFill="1">
        <p:nvSpPr>
          <p:cNvPr id="21" name="Rectangle 20">
            <a:extLst>
              <a:ext uri="{FF2B5EF4-FFF2-40B4-BE49-F238E27FC236}">
                <a16:creationId xmlns:a16="http://schemas.microsoft.com/office/drawing/2014/main" id="{EE362070-691D-44DB-98D4-BC61774B0E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CCB8BB-C566-2E55-1381-34D525D51561}"/>
              </a:ext>
            </a:extLst>
          </p:cNvPr>
          <p:cNvSpPr>
            <a:spLocks noGrp="1"/>
          </p:cNvSpPr>
          <p:nvPr>
            <p:ph type="title"/>
          </p:nvPr>
        </p:nvSpPr>
        <p:spPr>
          <a:xfrm>
            <a:off x="3836504" y="758951"/>
            <a:ext cx="7319175" cy="3374931"/>
          </a:xfrm>
        </p:spPr>
        <p:txBody>
          <a:bodyPr vert="horz" lIns="91440" tIns="45720" rIns="91440" bIns="45720" rtlCol="0" anchor="b">
            <a:normAutofit/>
          </a:bodyPr>
          <a:lstStyle/>
          <a:p>
            <a:pPr>
              <a:lnSpc>
                <a:spcPct val="90000"/>
              </a:lnSpc>
            </a:pPr>
            <a:r>
              <a:rPr lang="en-US" sz="8000">
                <a:solidFill>
                  <a:schemeClr val="tx1">
                    <a:lumMod val="85000"/>
                    <a:lumOff val="15000"/>
                  </a:schemeClr>
                </a:solidFill>
              </a:rPr>
              <a:t>Tell the person next to you!</a:t>
            </a:r>
          </a:p>
        </p:txBody>
      </p:sp>
      <p:pic>
        <p:nvPicPr>
          <p:cNvPr id="5" name="Content Placeholder 4" descr="Group of women with solid fill">
            <a:extLst>
              <a:ext uri="{FF2B5EF4-FFF2-40B4-BE49-F238E27FC236}">
                <a16:creationId xmlns:a16="http://schemas.microsoft.com/office/drawing/2014/main" id="{C4BDF069-95C2-6F07-02EC-80968BA3197D}"/>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620973" y="1790485"/>
            <a:ext cx="2758331" cy="2758331"/>
          </a:xfrm>
          <a:prstGeom prst="rect">
            <a:avLst/>
          </a:prstGeom>
        </p:spPr>
      </p:pic>
      <p:cxnSp>
        <p:nvCxnSpPr>
          <p:cNvPr id="23" name="Straight Connector 22">
            <a:extLst>
              <a:ext uri="{FF2B5EF4-FFF2-40B4-BE49-F238E27FC236}">
                <a16:creationId xmlns:a16="http://schemas.microsoft.com/office/drawing/2014/main" id="{5A7EFE9C-DAE7-4ECA-BDB2-34E2534B8AB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958251" y="4294753"/>
            <a:ext cx="71323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32DB1480-5B24-4B37-B70E-C74945DD91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Tree>
    <p:extLst>
      <p:ext uri="{BB962C8B-B14F-4D97-AF65-F5344CB8AC3E}">
        <p14:creationId xmlns:p14="http://schemas.microsoft.com/office/powerpoint/2010/main" val="13988115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565E4-8CC0-9702-42A8-7FCCEE0A60A7}"/>
              </a:ext>
            </a:extLst>
          </p:cNvPr>
          <p:cNvSpPr>
            <a:spLocks noGrp="1"/>
          </p:cNvSpPr>
          <p:nvPr>
            <p:ph type="title"/>
          </p:nvPr>
        </p:nvSpPr>
        <p:spPr/>
        <p:txBody>
          <a:bodyPr/>
          <a:lstStyle/>
          <a:p>
            <a:r>
              <a:rPr lang="en-GB" dirty="0"/>
              <a:t>Types of Evaluation Questions</a:t>
            </a:r>
          </a:p>
        </p:txBody>
      </p:sp>
      <p:sp>
        <p:nvSpPr>
          <p:cNvPr id="3" name="Content Placeholder 2">
            <a:extLst>
              <a:ext uri="{FF2B5EF4-FFF2-40B4-BE49-F238E27FC236}">
                <a16:creationId xmlns:a16="http://schemas.microsoft.com/office/drawing/2014/main" id="{5578E68C-D450-4DF6-2054-851B745898F4}"/>
              </a:ext>
            </a:extLst>
          </p:cNvPr>
          <p:cNvSpPr>
            <a:spLocks noGrp="1"/>
          </p:cNvSpPr>
          <p:nvPr>
            <p:ph idx="1"/>
          </p:nvPr>
        </p:nvSpPr>
        <p:spPr/>
        <p:txBody>
          <a:bodyPr/>
          <a:lstStyle/>
          <a:p>
            <a:pPr>
              <a:buFont typeface="Wingdings" panose="05000000000000000000" pitchFamily="2" charset="2"/>
              <a:buChar char="§"/>
            </a:pPr>
            <a:r>
              <a:rPr lang="en-GB" dirty="0"/>
              <a:t> Open Questions</a:t>
            </a:r>
          </a:p>
          <a:p>
            <a:pPr>
              <a:buFont typeface="Wingdings" panose="05000000000000000000" pitchFamily="2" charset="2"/>
              <a:buChar char="§"/>
            </a:pPr>
            <a:r>
              <a:rPr lang="en-GB" dirty="0"/>
              <a:t> Closed Questions</a:t>
            </a:r>
          </a:p>
          <a:p>
            <a:pPr>
              <a:buFont typeface="Wingdings" panose="05000000000000000000" pitchFamily="2" charset="2"/>
              <a:buChar char="§"/>
            </a:pPr>
            <a:r>
              <a:rPr lang="en-GB" dirty="0"/>
              <a:t> Questions about the audience</a:t>
            </a:r>
          </a:p>
          <a:p>
            <a:pPr>
              <a:buFont typeface="Wingdings" panose="05000000000000000000" pitchFamily="2" charset="2"/>
              <a:buChar char="§"/>
            </a:pPr>
            <a:r>
              <a:rPr lang="en-GB" dirty="0"/>
              <a:t> Questions about their feelings and experiences</a:t>
            </a:r>
          </a:p>
          <a:p>
            <a:pPr>
              <a:buFont typeface="Wingdings" panose="05000000000000000000" pitchFamily="2" charset="2"/>
              <a:buChar char="§"/>
            </a:pPr>
            <a:r>
              <a:rPr lang="en-GB" dirty="0"/>
              <a:t> Questions about describing the activity </a:t>
            </a:r>
          </a:p>
          <a:p>
            <a:pPr>
              <a:buFont typeface="Wingdings" panose="05000000000000000000" pitchFamily="2" charset="2"/>
              <a:buChar char="§"/>
            </a:pPr>
            <a:r>
              <a:rPr lang="en-GB" dirty="0"/>
              <a:t> Questions about what they got out of it</a:t>
            </a:r>
          </a:p>
          <a:p>
            <a:pPr>
              <a:buFont typeface="Wingdings" panose="05000000000000000000" pitchFamily="2" charset="2"/>
              <a:buChar char="§"/>
            </a:pPr>
            <a:endParaRPr lang="en-GB" dirty="0"/>
          </a:p>
        </p:txBody>
      </p:sp>
    </p:spTree>
    <p:extLst>
      <p:ext uri="{BB962C8B-B14F-4D97-AF65-F5344CB8AC3E}">
        <p14:creationId xmlns:p14="http://schemas.microsoft.com/office/powerpoint/2010/main" val="3802814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peech Bubble: Oval 3">
            <a:extLst>
              <a:ext uri="{FF2B5EF4-FFF2-40B4-BE49-F238E27FC236}">
                <a16:creationId xmlns:a16="http://schemas.microsoft.com/office/drawing/2014/main" id="{44F50CD6-9AC5-D60B-7541-37267212843A}"/>
              </a:ext>
            </a:extLst>
          </p:cNvPr>
          <p:cNvSpPr/>
          <p:nvPr/>
        </p:nvSpPr>
        <p:spPr>
          <a:xfrm>
            <a:off x="4370436" y="1290333"/>
            <a:ext cx="2856808" cy="1162207"/>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mj-lt"/>
                <a:ea typeface="+mn-ea"/>
                <a:cs typeface="+mn-cs"/>
              </a:rPr>
              <a:t>Can we ask your age?</a:t>
            </a:r>
          </a:p>
        </p:txBody>
      </p:sp>
      <p:sp>
        <p:nvSpPr>
          <p:cNvPr id="5" name="Speech Bubble: Oval 4">
            <a:extLst>
              <a:ext uri="{FF2B5EF4-FFF2-40B4-BE49-F238E27FC236}">
                <a16:creationId xmlns:a16="http://schemas.microsoft.com/office/drawing/2014/main" id="{5588F5A7-3178-3446-C2B6-B818BF9692A1}"/>
              </a:ext>
            </a:extLst>
          </p:cNvPr>
          <p:cNvSpPr/>
          <p:nvPr/>
        </p:nvSpPr>
        <p:spPr>
          <a:xfrm>
            <a:off x="4581933" y="3220617"/>
            <a:ext cx="2433814" cy="1578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mj-lt"/>
                <a:ea typeface="+mn-ea"/>
                <a:cs typeface="+mn-cs"/>
              </a:rPr>
              <a:t>Why was today’s event so brilliant?</a:t>
            </a:r>
          </a:p>
        </p:txBody>
      </p:sp>
      <p:graphicFrame>
        <p:nvGraphicFramePr>
          <p:cNvPr id="6" name="Diagram 5">
            <a:extLst>
              <a:ext uri="{FF2B5EF4-FFF2-40B4-BE49-F238E27FC236}">
                <a16:creationId xmlns:a16="http://schemas.microsoft.com/office/drawing/2014/main" id="{7D6FAA1C-BE59-7256-CC66-0783E7468211}"/>
              </a:ext>
            </a:extLst>
          </p:cNvPr>
          <p:cNvGraphicFramePr/>
          <p:nvPr>
            <p:extLst>
              <p:ext uri="{D42A27DB-BD31-4B8C-83A1-F6EECF244321}">
                <p14:modId xmlns:p14="http://schemas.microsoft.com/office/powerpoint/2010/main" val="194303171"/>
              </p:ext>
            </p:extLst>
          </p:nvPr>
        </p:nvGraphicFramePr>
        <p:xfrm>
          <a:off x="5881534" y="180831"/>
          <a:ext cx="6965387" cy="44234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Speech Bubble: Oval 6">
            <a:extLst>
              <a:ext uri="{FF2B5EF4-FFF2-40B4-BE49-F238E27FC236}">
                <a16:creationId xmlns:a16="http://schemas.microsoft.com/office/drawing/2014/main" id="{931553F3-1269-9745-9162-2AE76A56A06C}"/>
              </a:ext>
            </a:extLst>
          </p:cNvPr>
          <p:cNvSpPr/>
          <p:nvPr/>
        </p:nvSpPr>
        <p:spPr>
          <a:xfrm>
            <a:off x="6489600" y="4506353"/>
            <a:ext cx="2180928" cy="1578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mj-lt"/>
                <a:ea typeface="+mn-ea"/>
                <a:cs typeface="+mn-cs"/>
              </a:rPr>
              <a:t>How much did you learn during today’s event?</a:t>
            </a:r>
          </a:p>
        </p:txBody>
      </p:sp>
      <p:sp>
        <p:nvSpPr>
          <p:cNvPr id="8" name="Speech Bubble: Oval 7">
            <a:extLst>
              <a:ext uri="{FF2B5EF4-FFF2-40B4-BE49-F238E27FC236}">
                <a16:creationId xmlns:a16="http://schemas.microsoft.com/office/drawing/2014/main" id="{A7778F67-29D7-DBFB-4223-CE7D286A0D9B}"/>
              </a:ext>
            </a:extLst>
          </p:cNvPr>
          <p:cNvSpPr/>
          <p:nvPr/>
        </p:nvSpPr>
        <p:spPr>
          <a:xfrm>
            <a:off x="8545840" y="3553841"/>
            <a:ext cx="3341077" cy="1536446"/>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mj-lt"/>
                <a:ea typeface="+mn-ea"/>
                <a:cs typeface="+mn-cs"/>
              </a:rPr>
              <a:t>Will you remember this event in 5 years’ time?</a:t>
            </a:r>
          </a:p>
        </p:txBody>
      </p:sp>
      <p:graphicFrame>
        <p:nvGraphicFramePr>
          <p:cNvPr id="9" name="Diagram 8">
            <a:extLst>
              <a:ext uri="{FF2B5EF4-FFF2-40B4-BE49-F238E27FC236}">
                <a16:creationId xmlns:a16="http://schemas.microsoft.com/office/drawing/2014/main" id="{84D216AF-18B8-6648-7608-9E46264B7985}"/>
              </a:ext>
            </a:extLst>
          </p:cNvPr>
          <p:cNvGraphicFramePr/>
          <p:nvPr>
            <p:extLst>
              <p:ext uri="{D42A27DB-BD31-4B8C-83A1-F6EECF244321}">
                <p14:modId xmlns:p14="http://schemas.microsoft.com/office/powerpoint/2010/main" val="3256618337"/>
              </p:ext>
            </p:extLst>
          </p:nvPr>
        </p:nvGraphicFramePr>
        <p:xfrm>
          <a:off x="-905151" y="1249342"/>
          <a:ext cx="6786685" cy="43183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Title 1">
            <a:extLst>
              <a:ext uri="{FF2B5EF4-FFF2-40B4-BE49-F238E27FC236}">
                <a16:creationId xmlns:a16="http://schemas.microsoft.com/office/drawing/2014/main" id="{57231F38-5BBA-F1AB-8BEC-15526D70C5E3}"/>
              </a:ext>
            </a:extLst>
          </p:cNvPr>
          <p:cNvSpPr>
            <a:spLocks noGrp="1"/>
          </p:cNvSpPr>
          <p:nvPr>
            <p:ph type="title"/>
          </p:nvPr>
        </p:nvSpPr>
        <p:spPr>
          <a:xfrm>
            <a:off x="531571" y="403043"/>
            <a:ext cx="8188273" cy="888203"/>
          </a:xfrm>
        </p:spPr>
        <p:txBody>
          <a:bodyPr vert="horz" lIns="91440" tIns="45720" rIns="91440" bIns="45720" rtlCol="0" anchor="ctr">
            <a:normAutofit/>
          </a:bodyPr>
          <a:lstStyle/>
          <a:p>
            <a:pPr>
              <a:lnSpc>
                <a:spcPct val="100000"/>
              </a:lnSpc>
            </a:pPr>
            <a:r>
              <a:rPr lang="en-US" dirty="0">
                <a:solidFill>
                  <a:schemeClr val="tx2"/>
                </a:solidFill>
                <a:latin typeface="+mj-lt"/>
              </a:rPr>
              <a:t>Bad Evaluation Questions</a:t>
            </a:r>
          </a:p>
        </p:txBody>
      </p:sp>
    </p:spTree>
    <p:extLst>
      <p:ext uri="{BB962C8B-B14F-4D97-AF65-F5344CB8AC3E}">
        <p14:creationId xmlns:p14="http://schemas.microsoft.com/office/powerpoint/2010/main" val="3134032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6" grpId="0">
        <p:bldAsOne/>
      </p:bldGraphic>
      <p:bldP spid="7" grpId="0" animBg="1"/>
      <p:bldP spid="8" grpId="0" animBg="1"/>
      <p:bldGraphic spid="9"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13890-F3FD-773F-A0C6-531820BE722A}"/>
              </a:ext>
            </a:extLst>
          </p:cNvPr>
          <p:cNvSpPr>
            <a:spLocks noGrp="1"/>
          </p:cNvSpPr>
          <p:nvPr>
            <p:ph type="title"/>
          </p:nvPr>
        </p:nvSpPr>
        <p:spPr/>
        <p:txBody>
          <a:bodyPr/>
          <a:lstStyle/>
          <a:p>
            <a:r>
              <a:rPr lang="en-GB" dirty="0"/>
              <a:t>Ten Great </a:t>
            </a:r>
            <a:r>
              <a:rPr lang="en-GB"/>
              <a:t>Evaluation Questions</a:t>
            </a:r>
          </a:p>
        </p:txBody>
      </p:sp>
      <p:sp>
        <p:nvSpPr>
          <p:cNvPr id="3" name="Content Placeholder 2">
            <a:extLst>
              <a:ext uri="{FF2B5EF4-FFF2-40B4-BE49-F238E27FC236}">
                <a16:creationId xmlns:a16="http://schemas.microsoft.com/office/drawing/2014/main" id="{9F788929-D3FC-64F8-D34E-13C774AE8E32}"/>
              </a:ext>
            </a:extLst>
          </p:cNvPr>
          <p:cNvSpPr>
            <a:spLocks noGrp="1"/>
          </p:cNvSpPr>
          <p:nvPr>
            <p:ph idx="1"/>
          </p:nvPr>
        </p:nvSpPr>
        <p:spPr>
          <a:xfrm>
            <a:off x="1066800" y="2027705"/>
            <a:ext cx="10058400" cy="4351329"/>
          </a:xfrm>
        </p:spPr>
        <p:txBody>
          <a:bodyPr numCol="2">
            <a:normAutofit fontScale="85000" lnSpcReduction="10000"/>
          </a:bodyPr>
          <a:lstStyle/>
          <a:p>
            <a:pPr>
              <a:buFont typeface="Wingdings" panose="05000000000000000000" pitchFamily="2" charset="2"/>
              <a:buChar char="§"/>
            </a:pPr>
            <a:r>
              <a:rPr lang="en-GB" dirty="0"/>
              <a:t> Audience demographics – don’t be nosey!!! </a:t>
            </a:r>
          </a:p>
          <a:p>
            <a:pPr lvl="1">
              <a:buFont typeface="Wingdings" panose="05000000000000000000" pitchFamily="2" charset="2"/>
              <a:buChar char="§"/>
            </a:pPr>
            <a:r>
              <a:rPr lang="en-GB" dirty="0"/>
              <a:t>Who are you attending with today?</a:t>
            </a:r>
          </a:p>
          <a:p>
            <a:pPr lvl="1">
              <a:buFont typeface="Wingdings" panose="05000000000000000000" pitchFamily="2" charset="2"/>
              <a:buChar char="§"/>
            </a:pPr>
            <a:r>
              <a:rPr lang="en-GB" dirty="0"/>
              <a:t>In a normal year, how often do you visit museums?</a:t>
            </a:r>
          </a:p>
          <a:p>
            <a:pPr lvl="1">
              <a:buFont typeface="Wingdings" panose="05000000000000000000" pitchFamily="2" charset="2"/>
              <a:buChar char="§"/>
            </a:pPr>
            <a:r>
              <a:rPr lang="en-GB" dirty="0"/>
              <a:t>What motivated you to attend today? </a:t>
            </a:r>
          </a:p>
          <a:p>
            <a:pPr>
              <a:buFont typeface="Wingdings" panose="05000000000000000000" pitchFamily="2" charset="2"/>
              <a:buChar char="§"/>
            </a:pPr>
            <a:r>
              <a:rPr lang="en-GB" dirty="0"/>
              <a:t> Emotions: How do you feel about today’s activity? </a:t>
            </a:r>
          </a:p>
          <a:p>
            <a:pPr>
              <a:buFont typeface="Wingdings" panose="05000000000000000000" pitchFamily="2" charset="2"/>
              <a:buChar char="§"/>
            </a:pPr>
            <a:r>
              <a:rPr lang="en-GB" dirty="0"/>
              <a:t> Word-pairs: How would you rate today’s activities on the following scales? </a:t>
            </a:r>
          </a:p>
          <a:p>
            <a:pPr>
              <a:buFont typeface="Wingdings" panose="05000000000000000000" pitchFamily="2" charset="2"/>
              <a:buChar char="§"/>
            </a:pPr>
            <a:r>
              <a:rPr lang="en-GB" dirty="0"/>
              <a:t> If you were to tell somebody about today, what would you say? </a:t>
            </a:r>
          </a:p>
          <a:p>
            <a:pPr marL="0" indent="0">
              <a:buNone/>
            </a:pPr>
            <a:endParaRPr lang="en-GB" dirty="0"/>
          </a:p>
          <a:p>
            <a:pPr>
              <a:buFont typeface="Wingdings" panose="05000000000000000000" pitchFamily="2" charset="2"/>
              <a:buChar char="§"/>
            </a:pPr>
            <a:r>
              <a:rPr lang="en-GB" dirty="0"/>
              <a:t>What about today’s activities influenced the answers you gave above? </a:t>
            </a:r>
          </a:p>
          <a:p>
            <a:pPr>
              <a:buFont typeface="Wingdings" panose="05000000000000000000" pitchFamily="2" charset="2"/>
              <a:buChar char="§"/>
            </a:pPr>
            <a:r>
              <a:rPr lang="en-GB" dirty="0"/>
              <a:t>What didn’t you like? What went badly? What could we improve on? </a:t>
            </a:r>
          </a:p>
          <a:p>
            <a:pPr>
              <a:buFont typeface="Wingdings" panose="05000000000000000000" pitchFamily="2" charset="2"/>
              <a:buChar char="§"/>
            </a:pPr>
            <a:r>
              <a:rPr lang="en-GB" i="1" dirty="0"/>
              <a:t>I feel I have learned something today</a:t>
            </a:r>
          </a:p>
          <a:p>
            <a:pPr>
              <a:buFont typeface="Wingdings" panose="05000000000000000000" pitchFamily="2" charset="2"/>
              <a:buChar char="§"/>
            </a:pPr>
            <a:r>
              <a:rPr lang="en-GB" i="1" dirty="0"/>
              <a:t>I feel more confident in myself, my skills, and my knowledge</a:t>
            </a:r>
          </a:p>
          <a:p>
            <a:pPr>
              <a:buFont typeface="Wingdings" panose="05000000000000000000" pitchFamily="2" charset="2"/>
              <a:buChar char="§"/>
            </a:pPr>
            <a:r>
              <a:rPr lang="en-GB" i="1" dirty="0"/>
              <a:t>I feel this has been a good use of my time </a:t>
            </a:r>
          </a:p>
          <a:p>
            <a:pPr>
              <a:buFont typeface="Wingdings" panose="05000000000000000000" pitchFamily="2" charset="2"/>
              <a:buChar char="§"/>
            </a:pPr>
            <a:r>
              <a:rPr lang="en-GB" i="1" dirty="0"/>
              <a:t>I want to return to other events at the University of Warwick </a:t>
            </a:r>
          </a:p>
          <a:p>
            <a:pPr>
              <a:buFont typeface="Wingdings" panose="05000000000000000000" pitchFamily="2" charset="2"/>
              <a:buChar char="§"/>
            </a:pPr>
            <a:endParaRPr lang="en-GB" dirty="0"/>
          </a:p>
        </p:txBody>
      </p:sp>
    </p:spTree>
    <p:extLst>
      <p:ext uri="{BB962C8B-B14F-4D97-AF65-F5344CB8AC3E}">
        <p14:creationId xmlns:p14="http://schemas.microsoft.com/office/powerpoint/2010/main" val="15518002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A495A-E1B2-2616-F12C-2088E6AB5E2E}"/>
              </a:ext>
            </a:extLst>
          </p:cNvPr>
          <p:cNvSpPr>
            <a:spLocks noGrp="1"/>
          </p:cNvSpPr>
          <p:nvPr>
            <p:ph type="title"/>
          </p:nvPr>
        </p:nvSpPr>
        <p:spPr/>
        <p:txBody>
          <a:bodyPr/>
          <a:lstStyle/>
          <a:p>
            <a:r>
              <a:rPr lang="en-GB" dirty="0"/>
              <a:t>An Example: Connected Planet</a:t>
            </a:r>
          </a:p>
        </p:txBody>
      </p:sp>
      <p:sp>
        <p:nvSpPr>
          <p:cNvPr id="3" name="Content Placeholder 2">
            <a:extLst>
              <a:ext uri="{FF2B5EF4-FFF2-40B4-BE49-F238E27FC236}">
                <a16:creationId xmlns:a16="http://schemas.microsoft.com/office/drawing/2014/main" id="{7B618E06-501E-70C0-C331-8B8CFE52A91A}"/>
              </a:ext>
            </a:extLst>
          </p:cNvPr>
          <p:cNvSpPr>
            <a:spLocks noGrp="1"/>
          </p:cNvSpPr>
          <p:nvPr>
            <p:ph idx="1"/>
          </p:nvPr>
        </p:nvSpPr>
        <p:spPr>
          <a:xfrm>
            <a:off x="1097280" y="2108201"/>
            <a:ext cx="10058400" cy="4194628"/>
          </a:xfrm>
        </p:spPr>
        <p:txBody>
          <a:bodyPr>
            <a:normAutofit fontScale="92500" lnSpcReduction="20000"/>
          </a:bodyPr>
          <a:lstStyle/>
          <a:p>
            <a:pPr>
              <a:buFont typeface="Wingdings" panose="05000000000000000000" pitchFamily="2" charset="2"/>
              <a:buChar char="§"/>
            </a:pPr>
            <a:r>
              <a:rPr lang="en-GB" sz="1800" dirty="0"/>
              <a:t> Visitor Demographics</a:t>
            </a:r>
          </a:p>
          <a:p>
            <a:pPr lvl="1">
              <a:buFont typeface="Wingdings" panose="05000000000000000000" pitchFamily="2" charset="2"/>
              <a:buChar char="§"/>
            </a:pPr>
            <a:r>
              <a:rPr lang="en-GB" sz="1600" dirty="0"/>
              <a:t>Gender</a:t>
            </a:r>
          </a:p>
          <a:p>
            <a:pPr lvl="1">
              <a:buFont typeface="Wingdings" panose="05000000000000000000" pitchFamily="2" charset="2"/>
              <a:buChar char="§"/>
            </a:pPr>
            <a:r>
              <a:rPr lang="en-GB" sz="1600" dirty="0"/>
              <a:t>Age group</a:t>
            </a:r>
          </a:p>
          <a:p>
            <a:pPr lvl="1">
              <a:buFont typeface="Wingdings" panose="05000000000000000000" pitchFamily="2" charset="2"/>
              <a:buChar char="§"/>
            </a:pPr>
            <a:r>
              <a:rPr lang="en-GB" sz="1600" dirty="0"/>
              <a:t>Visit Group</a:t>
            </a:r>
          </a:p>
          <a:p>
            <a:pPr lvl="1">
              <a:buFont typeface="Wingdings" panose="05000000000000000000" pitchFamily="2" charset="2"/>
              <a:buChar char="§"/>
            </a:pPr>
            <a:r>
              <a:rPr lang="en-GB" sz="1600" dirty="0"/>
              <a:t>Visit Frequency</a:t>
            </a:r>
          </a:p>
          <a:p>
            <a:pPr lvl="1">
              <a:buFont typeface="Wingdings" panose="05000000000000000000" pitchFamily="2" charset="2"/>
              <a:buChar char="§"/>
            </a:pPr>
            <a:r>
              <a:rPr lang="en-GB" sz="1600" dirty="0"/>
              <a:t>Motivations </a:t>
            </a:r>
          </a:p>
          <a:p>
            <a:pPr>
              <a:buFont typeface="Wingdings" panose="05000000000000000000" pitchFamily="2" charset="2"/>
              <a:buChar char="§"/>
            </a:pPr>
            <a:r>
              <a:rPr lang="en-GB" sz="1800" dirty="0"/>
              <a:t> How did you feel after visiting today’s exhibition? </a:t>
            </a:r>
          </a:p>
          <a:p>
            <a:pPr>
              <a:buFont typeface="Wingdings" panose="05000000000000000000" pitchFamily="2" charset="2"/>
              <a:buChar char="§"/>
            </a:pPr>
            <a:r>
              <a:rPr lang="en-GB" sz="1800" dirty="0"/>
              <a:t> Word Pairs: covering qualities about content, interpretation, navigation, intellectual engagement, and experience </a:t>
            </a:r>
          </a:p>
          <a:p>
            <a:pPr>
              <a:buFont typeface="Wingdings" panose="05000000000000000000" pitchFamily="2" charset="2"/>
              <a:buChar char="§"/>
            </a:pPr>
            <a:r>
              <a:rPr lang="en-GB" sz="1800" dirty="0"/>
              <a:t> Outcome statements</a:t>
            </a:r>
          </a:p>
          <a:p>
            <a:pPr>
              <a:buFont typeface="Wingdings" panose="05000000000000000000" pitchFamily="2" charset="2"/>
              <a:buChar char="§"/>
            </a:pPr>
            <a:r>
              <a:rPr lang="en-GB" sz="1800" dirty="0"/>
              <a:t> For some – which particular features of the exhibition influenced your ratings above? </a:t>
            </a:r>
          </a:p>
          <a:p>
            <a:pPr>
              <a:buFont typeface="Wingdings" panose="05000000000000000000" pitchFamily="2" charset="2"/>
              <a:buChar char="§"/>
            </a:pPr>
            <a:r>
              <a:rPr lang="en-GB" sz="1800" dirty="0"/>
              <a:t> For some – a short 5-10 minute interview exploring key features, experiences, and how these relate to the visitor’s existing beliefs and values </a:t>
            </a:r>
          </a:p>
        </p:txBody>
      </p:sp>
    </p:spTree>
    <p:extLst>
      <p:ext uri="{BB962C8B-B14F-4D97-AF65-F5344CB8AC3E}">
        <p14:creationId xmlns:p14="http://schemas.microsoft.com/office/powerpoint/2010/main" val="3713277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E1530B0-6F96-46C0-8B3E-3215CB756B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54910CF-1B56-45D3-960A-E89F7B3B91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2" name="Title 1">
            <a:extLst>
              <a:ext uri="{FF2B5EF4-FFF2-40B4-BE49-F238E27FC236}">
                <a16:creationId xmlns:a16="http://schemas.microsoft.com/office/drawing/2014/main" id="{4E26D976-B969-82C8-7236-3A73E2946791}"/>
              </a:ext>
            </a:extLst>
          </p:cNvPr>
          <p:cNvSpPr>
            <a:spLocks noGrp="1"/>
          </p:cNvSpPr>
          <p:nvPr>
            <p:ph type="title"/>
          </p:nvPr>
        </p:nvSpPr>
        <p:spPr>
          <a:xfrm>
            <a:off x="492370" y="516835"/>
            <a:ext cx="3084844" cy="5772840"/>
          </a:xfrm>
        </p:spPr>
        <p:txBody>
          <a:bodyPr anchor="ctr">
            <a:normAutofit/>
          </a:bodyPr>
          <a:lstStyle/>
          <a:p>
            <a:r>
              <a:rPr lang="en-GB" sz="3600">
                <a:solidFill>
                  <a:schemeClr val="bg1"/>
                </a:solidFill>
              </a:rPr>
              <a:t>Data Analysis</a:t>
            </a:r>
          </a:p>
        </p:txBody>
      </p:sp>
      <p:graphicFrame>
        <p:nvGraphicFramePr>
          <p:cNvPr id="5" name="Content Placeholder 2">
            <a:extLst>
              <a:ext uri="{FF2B5EF4-FFF2-40B4-BE49-F238E27FC236}">
                <a16:creationId xmlns:a16="http://schemas.microsoft.com/office/drawing/2014/main" id="{56649C11-1580-48BD-8AD9-14422D5382EE}"/>
              </a:ext>
            </a:extLst>
          </p:cNvPr>
          <p:cNvGraphicFramePr>
            <a:graphicFrameLocks noGrp="1"/>
          </p:cNvGraphicFramePr>
          <p:nvPr>
            <p:ph idx="1"/>
            <p:extLst>
              <p:ext uri="{D42A27DB-BD31-4B8C-83A1-F6EECF244321}">
                <p14:modId xmlns:p14="http://schemas.microsoft.com/office/powerpoint/2010/main" val="954194529"/>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584446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88F0A37D-2337-4AAF-98B0-7E4E9B9871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B963C17-A3DF-B16F-EAF0-2F1FAAB3C93C}"/>
              </a:ext>
            </a:extLst>
          </p:cNvPr>
          <p:cNvSpPr>
            <a:spLocks noGrp="1"/>
          </p:cNvSpPr>
          <p:nvPr>
            <p:ph type="title"/>
          </p:nvPr>
        </p:nvSpPr>
        <p:spPr>
          <a:xfrm>
            <a:off x="1097280" y="286603"/>
            <a:ext cx="10058400" cy="1450757"/>
          </a:xfrm>
        </p:spPr>
        <p:txBody>
          <a:bodyPr>
            <a:normAutofit/>
          </a:bodyPr>
          <a:lstStyle/>
          <a:p>
            <a:r>
              <a:rPr lang="en-GB" dirty="0"/>
              <a:t>Drawing Conclusions from your Data</a:t>
            </a:r>
          </a:p>
        </p:txBody>
      </p:sp>
      <p:cxnSp>
        <p:nvCxnSpPr>
          <p:cNvPr id="22" name="Straight Connector 21">
            <a:extLst>
              <a:ext uri="{FF2B5EF4-FFF2-40B4-BE49-F238E27FC236}">
                <a16:creationId xmlns:a16="http://schemas.microsoft.com/office/drawing/2014/main" id="{F15CCCF0-E573-463A-9760-1FDC0B2CFB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F7234D70-FB65-4E99-985E-64D219674D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graphicFrame>
        <p:nvGraphicFramePr>
          <p:cNvPr id="15" name="Content Placeholder 2">
            <a:extLst>
              <a:ext uri="{FF2B5EF4-FFF2-40B4-BE49-F238E27FC236}">
                <a16:creationId xmlns:a16="http://schemas.microsoft.com/office/drawing/2014/main" id="{FFDB2051-F114-6C2D-60F8-28C59CB5F6EB}"/>
              </a:ext>
            </a:extLst>
          </p:cNvPr>
          <p:cNvGraphicFramePr>
            <a:graphicFrameLocks noGrp="1"/>
          </p:cNvGraphicFramePr>
          <p:nvPr>
            <p:ph idx="1"/>
            <p:extLst>
              <p:ext uri="{D42A27DB-BD31-4B8C-83A1-F6EECF244321}">
                <p14:modId xmlns:p14="http://schemas.microsoft.com/office/powerpoint/2010/main" val="325511935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083322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FEBD0D2-AA2A-4936-A509-D629383EFF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CE67B10-9454-F0E6-6787-8A3E40F635AA}"/>
              </a:ext>
            </a:extLst>
          </p:cNvPr>
          <p:cNvSpPr>
            <a:spLocks noGrp="1"/>
          </p:cNvSpPr>
          <p:nvPr>
            <p:ph type="title"/>
          </p:nvPr>
        </p:nvSpPr>
        <p:spPr>
          <a:xfrm>
            <a:off x="8177212" y="634946"/>
            <a:ext cx="3372529" cy="5055904"/>
          </a:xfrm>
        </p:spPr>
        <p:txBody>
          <a:bodyPr anchor="ctr">
            <a:normAutofit/>
          </a:bodyPr>
          <a:lstStyle/>
          <a:p>
            <a:r>
              <a:rPr lang="en-GB" dirty="0"/>
              <a:t>Drawing Conclusions from your Data</a:t>
            </a:r>
          </a:p>
        </p:txBody>
      </p:sp>
      <p:cxnSp>
        <p:nvCxnSpPr>
          <p:cNvPr id="11" name="Straight Connector 10">
            <a:extLst>
              <a:ext uri="{FF2B5EF4-FFF2-40B4-BE49-F238E27FC236}">
                <a16:creationId xmlns:a16="http://schemas.microsoft.com/office/drawing/2014/main" id="{2752F38C-F560-47AA-90AD-209F39C041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6978" y="1791298"/>
            <a:ext cx="0" cy="27432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86506110-E6E1-4309-83FA-C6B068FA34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graphicFrame>
        <p:nvGraphicFramePr>
          <p:cNvPr id="5" name="Content Placeholder 2">
            <a:extLst>
              <a:ext uri="{FF2B5EF4-FFF2-40B4-BE49-F238E27FC236}">
                <a16:creationId xmlns:a16="http://schemas.microsoft.com/office/drawing/2014/main" id="{E770D3C9-5535-308D-3B97-08109C70B922}"/>
              </a:ext>
            </a:extLst>
          </p:cNvPr>
          <p:cNvGraphicFramePr>
            <a:graphicFrameLocks noGrp="1"/>
          </p:cNvGraphicFramePr>
          <p:nvPr>
            <p:ph idx="1"/>
            <p:extLst>
              <p:ext uri="{D42A27DB-BD31-4B8C-83A1-F6EECF244321}">
                <p14:modId xmlns:p14="http://schemas.microsoft.com/office/powerpoint/2010/main" val="1782899870"/>
              </p:ext>
            </p:extLst>
          </p:nvPr>
        </p:nvGraphicFramePr>
        <p:xfrm>
          <a:off x="633413" y="639763"/>
          <a:ext cx="6910387" cy="50514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836279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D528A-FAFB-7C9B-126E-3582232126B8}"/>
              </a:ext>
            </a:extLst>
          </p:cNvPr>
          <p:cNvSpPr>
            <a:spLocks noGrp="1"/>
          </p:cNvSpPr>
          <p:nvPr>
            <p:ph type="title"/>
          </p:nvPr>
        </p:nvSpPr>
        <p:spPr/>
        <p:txBody>
          <a:bodyPr/>
          <a:lstStyle/>
          <a:p>
            <a:r>
              <a:rPr lang="en-GB" dirty="0"/>
              <a:t>An Example: Connected Planet </a:t>
            </a:r>
          </a:p>
        </p:txBody>
      </p:sp>
      <p:sp>
        <p:nvSpPr>
          <p:cNvPr id="3" name="Content Placeholder 2">
            <a:extLst>
              <a:ext uri="{FF2B5EF4-FFF2-40B4-BE49-F238E27FC236}">
                <a16:creationId xmlns:a16="http://schemas.microsoft.com/office/drawing/2014/main" id="{26D2DDF7-4A1B-111E-3A5C-2D69590E080C}"/>
              </a:ext>
            </a:extLst>
          </p:cNvPr>
          <p:cNvSpPr>
            <a:spLocks noGrp="1"/>
          </p:cNvSpPr>
          <p:nvPr>
            <p:ph idx="1"/>
          </p:nvPr>
        </p:nvSpPr>
        <p:spPr/>
        <p:txBody>
          <a:bodyPr>
            <a:normAutofit/>
          </a:bodyPr>
          <a:lstStyle/>
          <a:p>
            <a:pPr>
              <a:buFont typeface="Wingdings" panose="05000000000000000000" pitchFamily="2" charset="2"/>
              <a:buChar char="§"/>
            </a:pPr>
            <a:r>
              <a:rPr lang="en-GB" dirty="0"/>
              <a:t> Visitors showed a good level of understanding of interconnectedness from a variety of different topics</a:t>
            </a:r>
          </a:p>
          <a:p>
            <a:pPr>
              <a:buFont typeface="Wingdings" panose="05000000000000000000" pitchFamily="2" charset="2"/>
              <a:buChar char="§"/>
            </a:pPr>
            <a:r>
              <a:rPr lang="en-GB" dirty="0"/>
              <a:t> They felt positive emotional engagement and a strong sense of enjoyment and that visiting the exhibition is a good use of time </a:t>
            </a:r>
          </a:p>
          <a:p>
            <a:pPr>
              <a:buFont typeface="Wingdings" panose="05000000000000000000" pitchFamily="2" charset="2"/>
              <a:buChar char="§"/>
            </a:pPr>
            <a:r>
              <a:rPr lang="en-GB" dirty="0"/>
              <a:t> There was a strong desire for visitors to learn more about exhibition topics, with some reflection on the human impact on the environment </a:t>
            </a:r>
          </a:p>
          <a:p>
            <a:pPr>
              <a:buFont typeface="Wingdings" panose="05000000000000000000" pitchFamily="2" charset="2"/>
              <a:buChar char="§"/>
            </a:pPr>
            <a:r>
              <a:rPr lang="en-GB" dirty="0"/>
              <a:t> These outcomes were driven by a sense that the exhibition provided a clear presentation of relevant topics, which was enriching, enticing, and semi-immersive </a:t>
            </a:r>
          </a:p>
        </p:txBody>
      </p:sp>
    </p:spTree>
    <p:extLst>
      <p:ext uri="{BB962C8B-B14F-4D97-AF65-F5344CB8AC3E}">
        <p14:creationId xmlns:p14="http://schemas.microsoft.com/office/powerpoint/2010/main" val="7834456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A0FCD-352E-8D6C-300B-F58EDC408626}"/>
              </a:ext>
            </a:extLst>
          </p:cNvPr>
          <p:cNvSpPr>
            <a:spLocks noGrp="1"/>
          </p:cNvSpPr>
          <p:nvPr>
            <p:ph type="title"/>
          </p:nvPr>
        </p:nvSpPr>
        <p:spPr/>
        <p:txBody>
          <a:bodyPr/>
          <a:lstStyle/>
          <a:p>
            <a:r>
              <a:rPr lang="en-GB" dirty="0"/>
              <a:t>An Example: Connected Planet</a:t>
            </a:r>
          </a:p>
        </p:txBody>
      </p:sp>
      <p:graphicFrame>
        <p:nvGraphicFramePr>
          <p:cNvPr id="4" name="Content Placeholder 3">
            <a:extLst>
              <a:ext uri="{FF2B5EF4-FFF2-40B4-BE49-F238E27FC236}">
                <a16:creationId xmlns:a16="http://schemas.microsoft.com/office/drawing/2014/main" id="{E2E860A2-F147-57F6-7FB4-0DFD359425ED}"/>
              </a:ext>
            </a:extLst>
          </p:cNvPr>
          <p:cNvGraphicFramePr>
            <a:graphicFrameLocks noGrp="1"/>
          </p:cNvGraphicFramePr>
          <p:nvPr>
            <p:ph idx="1"/>
            <p:extLst>
              <p:ext uri="{D42A27DB-BD31-4B8C-83A1-F6EECF244321}">
                <p14:modId xmlns:p14="http://schemas.microsoft.com/office/powerpoint/2010/main" val="2695748583"/>
              </p:ext>
            </p:extLst>
          </p:nvPr>
        </p:nvGraphicFramePr>
        <p:xfrm>
          <a:off x="1097280" y="1977571"/>
          <a:ext cx="10058400" cy="4150360"/>
        </p:xfrm>
        <a:graphic>
          <a:graphicData uri="http://schemas.openxmlformats.org/drawingml/2006/table">
            <a:tbl>
              <a:tblPr firstRow="1" bandRow="1">
                <a:tableStyleId>{5C22544A-7EE6-4342-B048-85BDC9FD1C3A}</a:tableStyleId>
              </a:tblPr>
              <a:tblGrid>
                <a:gridCol w="5804263">
                  <a:extLst>
                    <a:ext uri="{9D8B030D-6E8A-4147-A177-3AD203B41FA5}">
                      <a16:colId xmlns:a16="http://schemas.microsoft.com/office/drawing/2014/main" val="2585696436"/>
                    </a:ext>
                  </a:extLst>
                </a:gridCol>
                <a:gridCol w="4254137">
                  <a:extLst>
                    <a:ext uri="{9D8B030D-6E8A-4147-A177-3AD203B41FA5}">
                      <a16:colId xmlns:a16="http://schemas.microsoft.com/office/drawing/2014/main" val="10405525"/>
                    </a:ext>
                  </a:extLst>
                </a:gridCol>
              </a:tblGrid>
              <a:tr h="370840">
                <a:tc>
                  <a:txBody>
                    <a:bodyPr/>
                    <a:lstStyle/>
                    <a:p>
                      <a:r>
                        <a:rPr lang="en-GB" sz="1600" dirty="0"/>
                        <a:t>Data </a:t>
                      </a:r>
                    </a:p>
                  </a:txBody>
                  <a:tcPr/>
                </a:tc>
                <a:tc>
                  <a:txBody>
                    <a:bodyPr/>
                    <a:lstStyle/>
                    <a:p>
                      <a:r>
                        <a:rPr lang="en-GB" sz="1600" dirty="0"/>
                        <a:t>Insight</a:t>
                      </a:r>
                    </a:p>
                  </a:txBody>
                  <a:tcPr/>
                </a:tc>
                <a:extLst>
                  <a:ext uri="{0D108BD9-81ED-4DB2-BD59-A6C34878D82A}">
                    <a16:rowId xmlns:a16="http://schemas.microsoft.com/office/drawing/2014/main" val="1358948959"/>
                  </a:ext>
                </a:extLst>
              </a:tr>
              <a:tr h="370840">
                <a:tc>
                  <a:txBody>
                    <a:bodyPr/>
                    <a:lstStyle/>
                    <a:p>
                      <a:r>
                        <a:rPr lang="en-GB" sz="1600" dirty="0"/>
                        <a:t>The mean score for the Understanding outcome was 4.11, and the mean score for Learning was 4.16. In comments, the most frequent comment was around the variety of topics included which demonstrated interconnectedness between life and Earth</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Visitors showed a good level of understanding of interconnectedness from a variety of different topics</a:t>
                      </a:r>
                    </a:p>
                  </a:txBody>
                  <a:tcPr/>
                </a:tc>
                <a:extLst>
                  <a:ext uri="{0D108BD9-81ED-4DB2-BD59-A6C34878D82A}">
                    <a16:rowId xmlns:a16="http://schemas.microsoft.com/office/drawing/2014/main" val="1460382511"/>
                  </a:ext>
                </a:extLst>
              </a:tr>
              <a:tr h="370840">
                <a:tc>
                  <a:txBody>
                    <a:bodyPr/>
                    <a:lstStyle/>
                    <a:p>
                      <a:r>
                        <a:rPr lang="en-GB" sz="1600" dirty="0"/>
                        <a:t>The most selected emotions were Admiration, Pride and Joy. The mean score for Enjoyment was 4.37 and the score for Good Use of Time was 4.34.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They felt positive emotional engagement and a strong sense of enjoyment and that visiting the exhibition is a good use of time </a:t>
                      </a:r>
                    </a:p>
                  </a:txBody>
                  <a:tcPr/>
                </a:tc>
                <a:extLst>
                  <a:ext uri="{0D108BD9-81ED-4DB2-BD59-A6C34878D82A}">
                    <a16:rowId xmlns:a16="http://schemas.microsoft.com/office/drawing/2014/main" val="742071285"/>
                  </a:ext>
                </a:extLst>
              </a:tr>
              <a:tr h="370840">
                <a:tc>
                  <a:txBody>
                    <a:bodyPr/>
                    <a:lstStyle/>
                    <a:p>
                      <a:r>
                        <a:rPr lang="en-GB" sz="1600" dirty="0"/>
                        <a:t>The mean score for Learn More was 3.90 and in comments, participants regularly mentioned how the exhibition topics made them reflect on life and Earth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There was a strong desire for visitors to learn more about exhibition topics, with some reflection on the human impact on the environment </a:t>
                      </a:r>
                    </a:p>
                  </a:txBody>
                  <a:tcPr/>
                </a:tc>
                <a:extLst>
                  <a:ext uri="{0D108BD9-81ED-4DB2-BD59-A6C34878D82A}">
                    <a16:rowId xmlns:a16="http://schemas.microsoft.com/office/drawing/2014/main" val="2203742778"/>
                  </a:ext>
                </a:extLst>
              </a:tr>
              <a:tr h="370840">
                <a:tc>
                  <a:txBody>
                    <a:bodyPr/>
                    <a:lstStyle/>
                    <a:p>
                      <a:r>
                        <a:rPr lang="en-GB" sz="1600" dirty="0"/>
                        <a:t>The top rated word-pairs were Clear (5.98), Relevant (5.97), Accessible (5.85), Enriching (5.59) and Impactful (5.45). There were additional comments about the exhibit presenting relevant and familiar comments, using semi-immersive design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These outcomes were driven by a sense that the exhibition provided a clear presentation of relevant topics, which was enriching, enticing, and semi-immersive </a:t>
                      </a:r>
                    </a:p>
                  </a:txBody>
                  <a:tcPr/>
                </a:tc>
                <a:extLst>
                  <a:ext uri="{0D108BD9-81ED-4DB2-BD59-A6C34878D82A}">
                    <a16:rowId xmlns:a16="http://schemas.microsoft.com/office/drawing/2014/main" val="1019374821"/>
                  </a:ext>
                </a:extLst>
              </a:tr>
            </a:tbl>
          </a:graphicData>
        </a:graphic>
      </p:graphicFrame>
    </p:spTree>
    <p:extLst>
      <p:ext uri="{BB962C8B-B14F-4D97-AF65-F5344CB8AC3E}">
        <p14:creationId xmlns:p14="http://schemas.microsoft.com/office/powerpoint/2010/main" val="3846744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A434A-6513-CB08-7BC7-0CC8E0EA18D5}"/>
              </a:ext>
            </a:extLst>
          </p:cNvPr>
          <p:cNvSpPr>
            <a:spLocks noGrp="1"/>
          </p:cNvSpPr>
          <p:nvPr>
            <p:ph type="title"/>
          </p:nvPr>
        </p:nvSpPr>
        <p:spPr/>
        <p:txBody>
          <a:bodyPr/>
          <a:lstStyle/>
          <a:p>
            <a:r>
              <a:rPr lang="en-GB" dirty="0"/>
              <a:t>Today’s Session</a:t>
            </a:r>
          </a:p>
        </p:txBody>
      </p:sp>
      <p:sp>
        <p:nvSpPr>
          <p:cNvPr id="3" name="Content Placeholder 2">
            <a:extLst>
              <a:ext uri="{FF2B5EF4-FFF2-40B4-BE49-F238E27FC236}">
                <a16:creationId xmlns:a16="http://schemas.microsoft.com/office/drawing/2014/main" id="{37879C7F-2394-C91C-1DB7-F81FB53DE269}"/>
              </a:ext>
            </a:extLst>
          </p:cNvPr>
          <p:cNvSpPr>
            <a:spLocks noGrp="1"/>
          </p:cNvSpPr>
          <p:nvPr>
            <p:ph idx="1"/>
          </p:nvPr>
        </p:nvSpPr>
        <p:spPr/>
        <p:txBody>
          <a:bodyPr/>
          <a:lstStyle/>
          <a:p>
            <a:pPr>
              <a:buFont typeface="Wingdings" panose="05000000000000000000" pitchFamily="2" charset="2"/>
              <a:buChar char="§"/>
            </a:pPr>
            <a:r>
              <a:rPr lang="en-GB" dirty="0"/>
              <a:t> Thinking about outcomes for your PE activities</a:t>
            </a:r>
          </a:p>
          <a:p>
            <a:pPr>
              <a:buFont typeface="Wingdings" panose="05000000000000000000" pitchFamily="2" charset="2"/>
              <a:buChar char="§"/>
            </a:pPr>
            <a:r>
              <a:rPr lang="en-GB" dirty="0"/>
              <a:t> Different Evaluation Methods and Data Collection Approaches</a:t>
            </a:r>
          </a:p>
          <a:p>
            <a:pPr>
              <a:buFont typeface="Wingdings" panose="05000000000000000000" pitchFamily="2" charset="2"/>
              <a:buChar char="§"/>
            </a:pPr>
            <a:r>
              <a:rPr lang="en-GB" dirty="0"/>
              <a:t> Selecting Questions </a:t>
            </a:r>
          </a:p>
          <a:p>
            <a:pPr>
              <a:buFont typeface="Wingdings" panose="05000000000000000000" pitchFamily="2" charset="2"/>
              <a:buChar char="§"/>
            </a:pPr>
            <a:r>
              <a:rPr lang="en-GB" dirty="0"/>
              <a:t>Drawing Conclusions and Identifying Success</a:t>
            </a:r>
          </a:p>
        </p:txBody>
      </p:sp>
    </p:spTree>
    <p:extLst>
      <p:ext uri="{BB962C8B-B14F-4D97-AF65-F5344CB8AC3E}">
        <p14:creationId xmlns:p14="http://schemas.microsoft.com/office/powerpoint/2010/main" val="34306727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B9E77-D9A8-7CD6-2415-E02342078476}"/>
              </a:ext>
            </a:extLst>
          </p:cNvPr>
          <p:cNvSpPr>
            <a:spLocks noGrp="1"/>
          </p:cNvSpPr>
          <p:nvPr>
            <p:ph type="title"/>
          </p:nvPr>
        </p:nvSpPr>
        <p:spPr/>
        <p:txBody>
          <a:bodyPr/>
          <a:lstStyle/>
          <a:p>
            <a:r>
              <a:rPr lang="en-GB" dirty="0"/>
              <a:t>An Example: Connected Planet</a:t>
            </a:r>
          </a:p>
        </p:txBody>
      </p:sp>
      <p:sp>
        <p:nvSpPr>
          <p:cNvPr id="3" name="Content Placeholder 2">
            <a:extLst>
              <a:ext uri="{FF2B5EF4-FFF2-40B4-BE49-F238E27FC236}">
                <a16:creationId xmlns:a16="http://schemas.microsoft.com/office/drawing/2014/main" id="{334AD7BE-9441-FB38-9C0E-9109D80A53FF}"/>
              </a:ext>
            </a:extLst>
          </p:cNvPr>
          <p:cNvSpPr>
            <a:spLocks noGrp="1"/>
          </p:cNvSpPr>
          <p:nvPr>
            <p:ph idx="1"/>
          </p:nvPr>
        </p:nvSpPr>
        <p:spPr/>
        <p:txBody>
          <a:bodyPr/>
          <a:lstStyle/>
          <a:p>
            <a:pPr>
              <a:buFont typeface="Wingdings" panose="05000000000000000000" pitchFamily="2" charset="2"/>
              <a:buChar char="§"/>
            </a:pPr>
            <a:r>
              <a:rPr lang="en-GB" dirty="0"/>
              <a:t> The specific elements of the exhibition which encouraged these outcomes were:</a:t>
            </a:r>
          </a:p>
          <a:p>
            <a:pPr lvl="1">
              <a:buFont typeface="Wingdings" panose="05000000000000000000" pitchFamily="2" charset="2"/>
              <a:buChar char="§"/>
            </a:pPr>
            <a:r>
              <a:rPr lang="en-GB" dirty="0"/>
              <a:t>A breadth of topics covered in the exhibition, including earthworms, fungi, and volcanic eruptions</a:t>
            </a:r>
          </a:p>
          <a:p>
            <a:pPr lvl="1">
              <a:buFont typeface="Wingdings" panose="05000000000000000000" pitchFamily="2" charset="2"/>
              <a:buChar char="§"/>
            </a:pPr>
            <a:r>
              <a:rPr lang="en-GB" dirty="0"/>
              <a:t>Researcher quotes</a:t>
            </a:r>
          </a:p>
          <a:p>
            <a:pPr lvl="1">
              <a:buFont typeface="Wingdings" panose="05000000000000000000" pitchFamily="2" charset="2"/>
              <a:buChar char="§"/>
            </a:pPr>
            <a:r>
              <a:rPr lang="en-GB" dirty="0"/>
              <a:t>The design which presented content in a semi-immersive environment of water, land, and air</a:t>
            </a:r>
          </a:p>
          <a:p>
            <a:pPr lvl="1">
              <a:buFont typeface="Wingdings" panose="05000000000000000000" pitchFamily="2" charset="2"/>
              <a:buChar char="§"/>
            </a:pPr>
            <a:r>
              <a:rPr lang="en-GB" dirty="0"/>
              <a:t>The engaging talking head videos from researchers</a:t>
            </a:r>
          </a:p>
          <a:p>
            <a:pPr lvl="1">
              <a:buFont typeface="Wingdings" panose="05000000000000000000" pitchFamily="2" charset="2"/>
              <a:buChar char="§"/>
            </a:pPr>
            <a:r>
              <a:rPr lang="en-GB" dirty="0"/>
              <a:t>The relevant nature of the topics presented, such as soil systems, weather, pollen, and grasslands </a:t>
            </a:r>
          </a:p>
        </p:txBody>
      </p:sp>
    </p:spTree>
    <p:extLst>
      <p:ext uri="{BB962C8B-B14F-4D97-AF65-F5344CB8AC3E}">
        <p14:creationId xmlns:p14="http://schemas.microsoft.com/office/powerpoint/2010/main" val="39126412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cxnSp>
        <p:nvCxnSpPr>
          <p:cNvPr id="12" name="Straight Connector 11">
            <a:extLst>
              <a:ext uri="{FF2B5EF4-FFF2-40B4-BE49-F238E27FC236}">
                <a16:creationId xmlns:a16="http://schemas.microsoft.com/office/drawing/2014/main" id="{1F5DC8C3-BA5F-4EED-BB9A-A14272BD82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EE362070-691D-44DB-98D4-BC61774B0E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4267DC3-1727-C94C-2B77-675717DE2739}"/>
              </a:ext>
            </a:extLst>
          </p:cNvPr>
          <p:cNvSpPr>
            <a:spLocks noGrp="1"/>
          </p:cNvSpPr>
          <p:nvPr>
            <p:ph type="title"/>
          </p:nvPr>
        </p:nvSpPr>
        <p:spPr>
          <a:xfrm>
            <a:off x="3836504" y="758951"/>
            <a:ext cx="7319175" cy="3374931"/>
          </a:xfrm>
        </p:spPr>
        <p:txBody>
          <a:bodyPr vert="horz" lIns="91440" tIns="45720" rIns="91440" bIns="45720" rtlCol="0" anchor="b">
            <a:normAutofit/>
          </a:bodyPr>
          <a:lstStyle/>
          <a:p>
            <a:pPr>
              <a:lnSpc>
                <a:spcPct val="90000"/>
              </a:lnSpc>
            </a:pPr>
            <a:r>
              <a:rPr lang="en-US" sz="8800" dirty="0">
                <a:solidFill>
                  <a:schemeClr val="tx1">
                    <a:lumMod val="85000"/>
                    <a:lumOff val="15000"/>
                  </a:schemeClr>
                </a:solidFill>
              </a:rPr>
              <a:t>Any questions? </a:t>
            </a:r>
            <a:br>
              <a:rPr lang="en-US" sz="7400" dirty="0">
                <a:solidFill>
                  <a:schemeClr val="tx1">
                    <a:lumMod val="85000"/>
                    <a:lumOff val="15000"/>
                  </a:schemeClr>
                </a:solidFill>
              </a:rPr>
            </a:br>
            <a:r>
              <a:rPr lang="en-US" sz="6000" dirty="0">
                <a:solidFill>
                  <a:schemeClr val="tx1">
                    <a:lumMod val="85000"/>
                    <a:lumOff val="15000"/>
                  </a:schemeClr>
                </a:solidFill>
              </a:rPr>
              <a:t>And happy evaluating! </a:t>
            </a:r>
            <a:endParaRPr lang="en-US" sz="7400" dirty="0">
              <a:solidFill>
                <a:schemeClr val="tx1">
                  <a:lumMod val="85000"/>
                  <a:lumOff val="15000"/>
                </a:schemeClr>
              </a:solidFill>
            </a:endParaRPr>
          </a:p>
        </p:txBody>
      </p:sp>
      <p:sp>
        <p:nvSpPr>
          <p:cNvPr id="3" name="Content Placeholder 2">
            <a:extLst>
              <a:ext uri="{FF2B5EF4-FFF2-40B4-BE49-F238E27FC236}">
                <a16:creationId xmlns:a16="http://schemas.microsoft.com/office/drawing/2014/main" id="{C1B254B5-D6A0-87D3-DB96-BD0C2606F156}"/>
              </a:ext>
            </a:extLst>
          </p:cNvPr>
          <p:cNvSpPr>
            <a:spLocks noGrp="1"/>
          </p:cNvSpPr>
          <p:nvPr>
            <p:ph idx="1"/>
          </p:nvPr>
        </p:nvSpPr>
        <p:spPr>
          <a:xfrm>
            <a:off x="3836504" y="4455620"/>
            <a:ext cx="7321946" cy="1143000"/>
          </a:xfrm>
        </p:spPr>
        <p:txBody>
          <a:bodyPr vert="horz" lIns="91440" tIns="45720" rIns="91440" bIns="45720" rtlCol="0">
            <a:normAutofit/>
          </a:bodyPr>
          <a:lstStyle/>
          <a:p>
            <a:pPr marL="0" indent="0">
              <a:lnSpc>
                <a:spcPct val="100000"/>
              </a:lnSpc>
              <a:buNone/>
            </a:pPr>
            <a:r>
              <a:rPr lang="en-US" sz="2400" cap="all" spc="200">
                <a:solidFill>
                  <a:schemeClr val="tx1"/>
                </a:solidFill>
              </a:rPr>
              <a:t>Ellie.king.4@warwick.ac.uk</a:t>
            </a:r>
          </a:p>
        </p:txBody>
      </p:sp>
      <p:pic>
        <p:nvPicPr>
          <p:cNvPr id="7" name="Graphic 6" descr="Envelope">
            <a:extLst>
              <a:ext uri="{FF2B5EF4-FFF2-40B4-BE49-F238E27FC236}">
                <a16:creationId xmlns:a16="http://schemas.microsoft.com/office/drawing/2014/main" id="{09BD855C-3A45-75DE-D2CA-75C529AB695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0973" y="1790485"/>
            <a:ext cx="2758331" cy="2758331"/>
          </a:xfrm>
          <a:prstGeom prst="rect">
            <a:avLst/>
          </a:prstGeom>
        </p:spPr>
      </p:pic>
      <p:cxnSp>
        <p:nvCxnSpPr>
          <p:cNvPr id="16" name="Straight Connector 15">
            <a:extLst>
              <a:ext uri="{FF2B5EF4-FFF2-40B4-BE49-F238E27FC236}">
                <a16:creationId xmlns:a16="http://schemas.microsoft.com/office/drawing/2014/main" id="{5A7EFE9C-DAE7-4ECA-BDB2-34E2534B8AB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958251" y="4294753"/>
            <a:ext cx="71323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32DB1480-5B24-4B37-B70E-C74945DD91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Tree>
    <p:extLst>
      <p:ext uri="{BB962C8B-B14F-4D97-AF65-F5344CB8AC3E}">
        <p14:creationId xmlns:p14="http://schemas.microsoft.com/office/powerpoint/2010/main" val="817485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DFBA1E-261E-6E32-A367-5D601EBD6DA8}"/>
              </a:ext>
            </a:extLst>
          </p:cNvPr>
          <p:cNvSpPr>
            <a:spLocks noGrp="1"/>
          </p:cNvSpPr>
          <p:nvPr>
            <p:ph type="title"/>
          </p:nvPr>
        </p:nvSpPr>
        <p:spPr/>
        <p:txBody>
          <a:bodyPr/>
          <a:lstStyle/>
          <a:p>
            <a:r>
              <a:rPr lang="en-GB" dirty="0"/>
              <a:t>About Me and About You</a:t>
            </a:r>
          </a:p>
        </p:txBody>
      </p:sp>
      <p:sp>
        <p:nvSpPr>
          <p:cNvPr id="3" name="Content Placeholder 2">
            <a:extLst>
              <a:ext uri="{FF2B5EF4-FFF2-40B4-BE49-F238E27FC236}">
                <a16:creationId xmlns:a16="http://schemas.microsoft.com/office/drawing/2014/main" id="{A74A8F3A-3E9F-A5CA-8CE8-7E74F7E17440}"/>
              </a:ext>
            </a:extLst>
          </p:cNvPr>
          <p:cNvSpPr>
            <a:spLocks noGrp="1"/>
          </p:cNvSpPr>
          <p:nvPr>
            <p:ph idx="1"/>
          </p:nvPr>
        </p:nvSpPr>
        <p:spPr/>
        <p:txBody>
          <a:bodyPr/>
          <a:lstStyle/>
          <a:p>
            <a:pPr>
              <a:buFont typeface="Wingdings" panose="05000000000000000000" pitchFamily="2" charset="2"/>
              <a:buChar char="§"/>
            </a:pPr>
            <a:r>
              <a:rPr lang="en-GB" dirty="0"/>
              <a:t> PhD in visitor experience and evaluation at University of Warwick and Oxford University Museum of Natural History </a:t>
            </a:r>
          </a:p>
          <a:p>
            <a:pPr>
              <a:buFont typeface="Wingdings" panose="05000000000000000000" pitchFamily="2" charset="2"/>
              <a:buChar char="§"/>
            </a:pPr>
            <a:r>
              <a:rPr lang="en-GB" dirty="0"/>
              <a:t> Freelance consultant and Evaluation Officer for WIE </a:t>
            </a:r>
          </a:p>
          <a:p>
            <a:pPr marL="0" indent="0">
              <a:buNone/>
            </a:pPr>
            <a:endParaRPr lang="en-GB" dirty="0"/>
          </a:p>
          <a:p>
            <a:pPr marL="0" indent="0">
              <a:buNone/>
            </a:pPr>
            <a:r>
              <a:rPr lang="en-GB" dirty="0"/>
              <a:t>Turn to the person next to you and tell them: </a:t>
            </a:r>
          </a:p>
          <a:p>
            <a:pPr>
              <a:buFont typeface="Wingdings" panose="05000000000000000000" pitchFamily="2" charset="2"/>
              <a:buChar char="§"/>
            </a:pPr>
            <a:r>
              <a:rPr lang="en-GB" dirty="0"/>
              <a:t> Your name and job role</a:t>
            </a:r>
          </a:p>
          <a:p>
            <a:pPr>
              <a:buFont typeface="Wingdings" panose="05000000000000000000" pitchFamily="2" charset="2"/>
              <a:buChar char="§"/>
            </a:pPr>
            <a:r>
              <a:rPr lang="en-GB" dirty="0"/>
              <a:t> What Public Engagement activities you want to evaluate </a:t>
            </a:r>
          </a:p>
        </p:txBody>
      </p:sp>
      <p:pic>
        <p:nvPicPr>
          <p:cNvPr id="5" name="Picture 4" descr="A person with her hand on her chin&#10;&#10;Description automatically generated">
            <a:extLst>
              <a:ext uri="{FF2B5EF4-FFF2-40B4-BE49-F238E27FC236}">
                <a16:creationId xmlns:a16="http://schemas.microsoft.com/office/drawing/2014/main" id="{6CD0D910-FF8A-93E0-9DA4-78C6880950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97685" y="2851211"/>
            <a:ext cx="2564963" cy="32046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614396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9BFAA-8564-DB01-FD34-84E2C01BF4B1}"/>
              </a:ext>
            </a:extLst>
          </p:cNvPr>
          <p:cNvSpPr>
            <a:spLocks noGrp="1"/>
          </p:cNvSpPr>
          <p:nvPr>
            <p:ph type="title"/>
          </p:nvPr>
        </p:nvSpPr>
        <p:spPr/>
        <p:txBody>
          <a:bodyPr/>
          <a:lstStyle/>
          <a:p>
            <a:r>
              <a:rPr lang="en-GB" dirty="0"/>
              <a:t>So, what do you actually want to get out of doing public engagement? </a:t>
            </a:r>
          </a:p>
        </p:txBody>
      </p:sp>
      <p:sp>
        <p:nvSpPr>
          <p:cNvPr id="3" name="Content Placeholder 2">
            <a:extLst>
              <a:ext uri="{FF2B5EF4-FFF2-40B4-BE49-F238E27FC236}">
                <a16:creationId xmlns:a16="http://schemas.microsoft.com/office/drawing/2014/main" id="{90F853F7-B71A-B2B2-9F0B-29D0656B4EBB}"/>
              </a:ext>
            </a:extLst>
          </p:cNvPr>
          <p:cNvSpPr>
            <a:spLocks noGrp="1"/>
          </p:cNvSpPr>
          <p:nvPr>
            <p:ph idx="1"/>
          </p:nvPr>
        </p:nvSpPr>
        <p:spPr/>
        <p:txBody>
          <a:bodyPr>
            <a:normAutofit fontScale="92500" lnSpcReduction="10000"/>
          </a:bodyPr>
          <a:lstStyle/>
          <a:p>
            <a:r>
              <a:rPr lang="en-GB" dirty="0"/>
              <a:t>Thinking about your activity/event/programme you are running, what impact do you want to have had on attendees by the end of it? </a:t>
            </a:r>
          </a:p>
          <a:p>
            <a:r>
              <a:rPr lang="en-GB" dirty="0"/>
              <a:t>Have a think about…</a:t>
            </a:r>
          </a:p>
          <a:p>
            <a:pPr>
              <a:buFont typeface="Wingdings" panose="05000000000000000000" pitchFamily="2" charset="2"/>
              <a:buChar char="§"/>
            </a:pPr>
            <a:r>
              <a:rPr lang="en-GB" dirty="0"/>
              <a:t> What you would like your audiences to know </a:t>
            </a:r>
          </a:p>
          <a:p>
            <a:pPr>
              <a:buFont typeface="Wingdings" panose="05000000000000000000" pitchFamily="2" charset="2"/>
              <a:buChar char="§"/>
            </a:pPr>
            <a:r>
              <a:rPr lang="en-GB" dirty="0"/>
              <a:t> What you would like your audiences to feel</a:t>
            </a:r>
          </a:p>
          <a:p>
            <a:pPr>
              <a:buFont typeface="Wingdings" panose="05000000000000000000" pitchFamily="2" charset="2"/>
              <a:buChar char="§"/>
            </a:pPr>
            <a:r>
              <a:rPr lang="en-GB" dirty="0"/>
              <a:t> What you would like your audiences to do </a:t>
            </a:r>
          </a:p>
          <a:p>
            <a:pPr marL="0" indent="0">
              <a:buNone/>
            </a:pPr>
            <a:r>
              <a:rPr lang="en-GB" dirty="0"/>
              <a:t>Evaluation is all about painting a picture of your activity from the audience perspective, and gathering data to understand what they knew, felt, and did by the end </a:t>
            </a:r>
          </a:p>
        </p:txBody>
      </p:sp>
    </p:spTree>
    <p:extLst>
      <p:ext uri="{BB962C8B-B14F-4D97-AF65-F5344CB8AC3E}">
        <p14:creationId xmlns:p14="http://schemas.microsoft.com/office/powerpoint/2010/main" val="23378292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40791F6-715D-481A-9C4A-3645AECFD5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4058555-9D42-C107-AB44-C4D0F2C0EFE3}"/>
              </a:ext>
            </a:extLst>
          </p:cNvPr>
          <p:cNvSpPr>
            <a:spLocks noGrp="1"/>
          </p:cNvSpPr>
          <p:nvPr>
            <p:ph type="title"/>
          </p:nvPr>
        </p:nvSpPr>
        <p:spPr>
          <a:xfrm>
            <a:off x="642257" y="634946"/>
            <a:ext cx="6432434" cy="1450757"/>
          </a:xfrm>
        </p:spPr>
        <p:txBody>
          <a:bodyPr>
            <a:normAutofit/>
          </a:bodyPr>
          <a:lstStyle/>
          <a:p>
            <a:r>
              <a:rPr lang="en-GB" dirty="0"/>
              <a:t>An Example: Connected Planet</a:t>
            </a:r>
          </a:p>
        </p:txBody>
      </p:sp>
      <p:cxnSp>
        <p:nvCxnSpPr>
          <p:cNvPr id="19" name="Straight Connector 18">
            <a:extLst>
              <a:ext uri="{FF2B5EF4-FFF2-40B4-BE49-F238E27FC236}">
                <a16:creationId xmlns:a16="http://schemas.microsoft.com/office/drawing/2014/main" id="{740F83A4-FAC4-4867-95A5-BBFD280C7BF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76240" y="2267421"/>
            <a:ext cx="603504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B0EEF171-D9B0-9B13-3B4F-28E2836756E2}"/>
              </a:ext>
            </a:extLst>
          </p:cNvPr>
          <p:cNvSpPr>
            <a:spLocks noGrp="1"/>
          </p:cNvSpPr>
          <p:nvPr>
            <p:ph idx="1"/>
          </p:nvPr>
        </p:nvSpPr>
        <p:spPr>
          <a:xfrm>
            <a:off x="642257" y="2407436"/>
            <a:ext cx="6432434" cy="3461658"/>
          </a:xfrm>
        </p:spPr>
        <p:txBody>
          <a:bodyPr>
            <a:normAutofit/>
          </a:bodyPr>
          <a:lstStyle/>
          <a:p>
            <a:pPr>
              <a:buFont typeface="Wingdings" panose="05000000000000000000" pitchFamily="2" charset="2"/>
              <a:buChar char="§"/>
            </a:pPr>
            <a:r>
              <a:rPr lang="en-GB" dirty="0"/>
              <a:t> We wanted visitors to know… about the interconnected relationship between life and Earth </a:t>
            </a:r>
          </a:p>
          <a:p>
            <a:pPr>
              <a:buFont typeface="Wingdings" panose="05000000000000000000" pitchFamily="2" charset="2"/>
              <a:buChar char="§"/>
            </a:pPr>
            <a:r>
              <a:rPr lang="en-GB" dirty="0"/>
              <a:t> We wanted visitors to feel… admiration and pride in Earth, a sense of enjoyment, and enrichment</a:t>
            </a:r>
          </a:p>
          <a:p>
            <a:pPr>
              <a:buFont typeface="Wingdings" panose="05000000000000000000" pitchFamily="2" charset="2"/>
              <a:buChar char="§"/>
            </a:pPr>
            <a:r>
              <a:rPr lang="en-GB" dirty="0"/>
              <a:t> We wanted visitors to… learn more about topics, reflect on their role on Earth, including environmental behaviours </a:t>
            </a:r>
          </a:p>
        </p:txBody>
      </p:sp>
      <p:pic>
        <p:nvPicPr>
          <p:cNvPr id="6" name="Picture 5" descr="A person standing in a hallway&#10;&#10;Description automatically generated with low confidence">
            <a:extLst>
              <a:ext uri="{FF2B5EF4-FFF2-40B4-BE49-F238E27FC236}">
                <a16:creationId xmlns:a16="http://schemas.microsoft.com/office/drawing/2014/main" id="{7079913D-5189-0DB6-046C-A5C2B8EA0AF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00435" y="302724"/>
            <a:ext cx="3874275" cy="5804160"/>
          </a:xfrm>
          <a:prstGeom prst="rect">
            <a:avLst/>
          </a:prstGeom>
        </p:spPr>
      </p:pic>
      <p:sp>
        <p:nvSpPr>
          <p:cNvPr id="20" name="Rectangle 19">
            <a:extLst>
              <a:ext uri="{FF2B5EF4-FFF2-40B4-BE49-F238E27FC236}">
                <a16:creationId xmlns:a16="http://schemas.microsoft.com/office/drawing/2014/main" id="{811CBAFA-D7E0-40A7-BB94-2C05304B40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Tree>
    <p:extLst>
      <p:ext uri="{BB962C8B-B14F-4D97-AF65-F5344CB8AC3E}">
        <p14:creationId xmlns:p14="http://schemas.microsoft.com/office/powerpoint/2010/main" val="25328568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333D1-DC09-A1A5-ED18-AB3FDAD37809}"/>
              </a:ext>
            </a:extLst>
          </p:cNvPr>
          <p:cNvSpPr>
            <a:spLocks noGrp="1"/>
          </p:cNvSpPr>
          <p:nvPr>
            <p:ph type="title"/>
          </p:nvPr>
        </p:nvSpPr>
        <p:spPr/>
        <p:txBody>
          <a:bodyPr/>
          <a:lstStyle/>
          <a:p>
            <a:r>
              <a:rPr lang="en-GB" dirty="0"/>
              <a:t>Why do we do Evaluation?</a:t>
            </a:r>
          </a:p>
        </p:txBody>
      </p:sp>
      <p:sp>
        <p:nvSpPr>
          <p:cNvPr id="4" name="Content Placeholder 3">
            <a:extLst>
              <a:ext uri="{FF2B5EF4-FFF2-40B4-BE49-F238E27FC236}">
                <a16:creationId xmlns:a16="http://schemas.microsoft.com/office/drawing/2014/main" id="{EE246B9F-CC58-E8E9-0182-A552F69643CE}"/>
              </a:ext>
            </a:extLst>
          </p:cNvPr>
          <p:cNvSpPr txBox="1">
            <a:spLocks noGrp="1"/>
          </p:cNvSpPr>
          <p:nvPr>
            <p:ph idx="1"/>
          </p:nvPr>
        </p:nvSpPr>
        <p:spPr>
          <a:xfrm>
            <a:off x="1096963" y="2108200"/>
            <a:ext cx="10058400" cy="3270511"/>
          </a:xfrm>
          <a:prstGeom prst="rect">
            <a:avLst/>
          </a:prstGeom>
          <a:noFill/>
        </p:spPr>
        <p:txBody>
          <a:bodyPr wrap="square">
            <a:spAutoFit/>
          </a:bodyPr>
          <a:lstStyle/>
          <a:p>
            <a:pPr lvl="0">
              <a:lnSpc>
                <a:spcPct val="150000"/>
              </a:lnSpc>
              <a:buFont typeface="Wingdings" panose="05000000000000000000" pitchFamily="2" charset="2"/>
              <a:buChar char="§"/>
            </a:pPr>
            <a:r>
              <a:rPr lang="en-GB" sz="2200" dirty="0">
                <a:effectLst/>
                <a:ea typeface="Calibri" panose="020F0502020204030204" pitchFamily="34" charset="0"/>
                <a:cs typeface="Calibri Light" panose="020F0302020204030204" pitchFamily="34" charset="0"/>
              </a:rPr>
              <a:t> To justify the value of the museum and its activities</a:t>
            </a:r>
          </a:p>
          <a:p>
            <a:pPr lvl="0">
              <a:lnSpc>
                <a:spcPct val="150000"/>
              </a:lnSpc>
              <a:buFont typeface="Wingdings" panose="05000000000000000000" pitchFamily="2" charset="2"/>
              <a:buChar char="§"/>
            </a:pPr>
            <a:r>
              <a:rPr lang="en-GB" sz="2200" dirty="0">
                <a:effectLst/>
                <a:ea typeface="Calibri" panose="020F0502020204030204" pitchFamily="34" charset="0"/>
                <a:cs typeface="Calibri Light" panose="020F0302020204030204" pitchFamily="34" charset="0"/>
              </a:rPr>
              <a:t> To gather information for long-term planning</a:t>
            </a:r>
          </a:p>
          <a:p>
            <a:pPr lvl="0">
              <a:lnSpc>
                <a:spcPct val="150000"/>
              </a:lnSpc>
              <a:buFont typeface="Wingdings" panose="05000000000000000000" pitchFamily="2" charset="2"/>
              <a:buChar char="§"/>
            </a:pPr>
            <a:r>
              <a:rPr lang="en-GB" sz="2200" dirty="0">
                <a:effectLst/>
                <a:ea typeface="Calibri" panose="020F0502020204030204" pitchFamily="34" charset="0"/>
                <a:cs typeface="Calibri Light" panose="020F0302020204030204" pitchFamily="34" charset="0"/>
              </a:rPr>
              <a:t> To support the formulation of new exhibitions and programmes</a:t>
            </a:r>
          </a:p>
          <a:p>
            <a:pPr lvl="0">
              <a:lnSpc>
                <a:spcPct val="150000"/>
              </a:lnSpc>
              <a:spcAft>
                <a:spcPts val="800"/>
              </a:spcAft>
              <a:buFont typeface="Wingdings" panose="05000000000000000000" pitchFamily="2" charset="2"/>
              <a:buChar char="§"/>
            </a:pPr>
            <a:r>
              <a:rPr lang="en-GB" sz="2200" dirty="0">
                <a:effectLst/>
                <a:ea typeface="Calibri" panose="020F0502020204030204" pitchFamily="34" charset="0"/>
                <a:cs typeface="Calibri Light" panose="020F0302020204030204" pitchFamily="34" charset="0"/>
              </a:rPr>
              <a:t> To assess the effectiveness of current exhibitions and programmes</a:t>
            </a:r>
          </a:p>
          <a:p>
            <a:pPr lvl="0">
              <a:spcAft>
                <a:spcPts val="800"/>
              </a:spcAft>
              <a:buFont typeface="Wingdings" panose="05000000000000000000" pitchFamily="2" charset="2"/>
              <a:buChar char="§"/>
            </a:pPr>
            <a:r>
              <a:rPr lang="en-GB" sz="2200" dirty="0">
                <a:effectLst/>
                <a:ea typeface="Calibri" panose="020F0502020204030204" pitchFamily="34" charset="0"/>
              </a:rPr>
              <a:t> To construct theories to better understand how people see museums</a:t>
            </a:r>
          </a:p>
        </p:txBody>
      </p:sp>
      <p:sp>
        <p:nvSpPr>
          <p:cNvPr id="6" name="TextBox 5">
            <a:extLst>
              <a:ext uri="{FF2B5EF4-FFF2-40B4-BE49-F238E27FC236}">
                <a16:creationId xmlns:a16="http://schemas.microsoft.com/office/drawing/2014/main" id="{F7993063-9A59-15F7-E616-58CD4AE2E03D}"/>
              </a:ext>
            </a:extLst>
          </p:cNvPr>
          <p:cNvSpPr txBox="1"/>
          <p:nvPr/>
        </p:nvSpPr>
        <p:spPr>
          <a:xfrm>
            <a:off x="10521462" y="5923074"/>
            <a:ext cx="167053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mj-lt"/>
                <a:ea typeface="+mn-ea"/>
                <a:cs typeface="+mn-cs"/>
              </a:rPr>
              <a:t>Munley 1986</a:t>
            </a:r>
          </a:p>
        </p:txBody>
      </p:sp>
    </p:spTree>
    <p:extLst>
      <p:ext uri="{BB962C8B-B14F-4D97-AF65-F5344CB8AC3E}">
        <p14:creationId xmlns:p14="http://schemas.microsoft.com/office/powerpoint/2010/main" val="4040999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102AD-5330-9F7C-EB09-D94312F7741A}"/>
              </a:ext>
            </a:extLst>
          </p:cNvPr>
          <p:cNvSpPr>
            <a:spLocks noGrp="1"/>
          </p:cNvSpPr>
          <p:nvPr>
            <p:ph type="title"/>
          </p:nvPr>
        </p:nvSpPr>
        <p:spPr/>
        <p:txBody>
          <a:bodyPr/>
          <a:lstStyle/>
          <a:p>
            <a:r>
              <a:rPr lang="en-GB" dirty="0">
                <a:solidFill>
                  <a:schemeClr val="tx2"/>
                </a:solidFill>
                <a:latin typeface="+mj-lt"/>
              </a:rPr>
              <a:t>Evaluation Methods</a:t>
            </a:r>
          </a:p>
        </p:txBody>
      </p:sp>
      <p:graphicFrame>
        <p:nvGraphicFramePr>
          <p:cNvPr id="4" name="Content Placeholder 2">
            <a:extLst>
              <a:ext uri="{FF2B5EF4-FFF2-40B4-BE49-F238E27FC236}">
                <a16:creationId xmlns:a16="http://schemas.microsoft.com/office/drawing/2014/main" id="{0CCA3AB8-4587-884F-E9CB-A9D4051AF97B}"/>
              </a:ext>
            </a:extLst>
          </p:cNvPr>
          <p:cNvGraphicFramePr>
            <a:graphicFrameLocks/>
          </p:cNvGraphicFramePr>
          <p:nvPr>
            <p:extLst>
              <p:ext uri="{D42A27DB-BD31-4B8C-83A1-F6EECF244321}">
                <p14:modId xmlns:p14="http://schemas.microsoft.com/office/powerpoint/2010/main" val="3671559053"/>
              </p:ext>
            </p:extLst>
          </p:nvPr>
        </p:nvGraphicFramePr>
        <p:xfrm>
          <a:off x="662473" y="1750666"/>
          <a:ext cx="10996127" cy="48087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134598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2B6C9846-B5AB-4E52-988D-F7E5865C9E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F3D7E8E-8467-4198-87E0-ADC1B60467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2" name="Title 1">
            <a:extLst>
              <a:ext uri="{FF2B5EF4-FFF2-40B4-BE49-F238E27FC236}">
                <a16:creationId xmlns:a16="http://schemas.microsoft.com/office/drawing/2014/main" id="{3F3725B8-B4FF-679B-EBA6-33160503C562}"/>
              </a:ext>
            </a:extLst>
          </p:cNvPr>
          <p:cNvSpPr>
            <a:spLocks noGrp="1"/>
          </p:cNvSpPr>
          <p:nvPr>
            <p:ph type="title"/>
          </p:nvPr>
        </p:nvSpPr>
        <p:spPr>
          <a:xfrm>
            <a:off x="1066800" y="5252936"/>
            <a:ext cx="10058400" cy="1028715"/>
          </a:xfrm>
        </p:spPr>
        <p:txBody>
          <a:bodyPr vert="horz" lIns="91440" tIns="45720" rIns="91440" bIns="45720" rtlCol="0">
            <a:normAutofit/>
          </a:bodyPr>
          <a:lstStyle/>
          <a:p>
            <a:pPr algn="ctr"/>
            <a:r>
              <a:rPr lang="en-US" sz="4600" dirty="0">
                <a:solidFill>
                  <a:schemeClr val="bg1"/>
                </a:solidFill>
              </a:rPr>
              <a:t>Which Evaluation Methods will you Choose?</a:t>
            </a:r>
          </a:p>
        </p:txBody>
      </p:sp>
      <p:graphicFrame>
        <p:nvGraphicFramePr>
          <p:cNvPr id="5" name="TextBox 2">
            <a:extLst>
              <a:ext uri="{FF2B5EF4-FFF2-40B4-BE49-F238E27FC236}">
                <a16:creationId xmlns:a16="http://schemas.microsoft.com/office/drawing/2014/main" id="{91348F50-E760-D260-F8F2-695C99937ED3}"/>
              </a:ext>
            </a:extLst>
          </p:cNvPr>
          <p:cNvGraphicFramePr/>
          <p:nvPr>
            <p:extLst>
              <p:ext uri="{D42A27DB-BD31-4B8C-83A1-F6EECF244321}">
                <p14:modId xmlns:p14="http://schemas.microsoft.com/office/powerpoint/2010/main" val="562062898"/>
              </p:ext>
            </p:extLst>
          </p:nvPr>
        </p:nvGraphicFramePr>
        <p:xfrm>
          <a:off x="643466" y="643467"/>
          <a:ext cx="10900477" cy="36192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629425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26239-2D1C-0DF3-9ED1-E430159197D5}"/>
              </a:ext>
            </a:extLst>
          </p:cNvPr>
          <p:cNvSpPr>
            <a:spLocks noGrp="1"/>
          </p:cNvSpPr>
          <p:nvPr>
            <p:ph type="title"/>
          </p:nvPr>
        </p:nvSpPr>
        <p:spPr/>
        <p:txBody>
          <a:bodyPr/>
          <a:lstStyle/>
          <a:p>
            <a:r>
              <a:rPr lang="en-GB" dirty="0"/>
              <a:t>An Example: Connected Planet</a:t>
            </a:r>
          </a:p>
        </p:txBody>
      </p:sp>
      <p:graphicFrame>
        <p:nvGraphicFramePr>
          <p:cNvPr id="5" name="Content Placeholder 2">
            <a:extLst>
              <a:ext uri="{FF2B5EF4-FFF2-40B4-BE49-F238E27FC236}">
                <a16:creationId xmlns:a16="http://schemas.microsoft.com/office/drawing/2014/main" id="{D5CADDE8-EE98-38C9-BEBA-889E50707A0D}"/>
              </a:ext>
            </a:extLst>
          </p:cNvPr>
          <p:cNvGraphicFramePr>
            <a:graphicFrameLocks noGrp="1"/>
          </p:cNvGraphicFramePr>
          <p:nvPr>
            <p:ph idx="1"/>
          </p:nvPr>
        </p:nvGraphicFramePr>
        <p:xfrm>
          <a:off x="1097280" y="2108201"/>
          <a:ext cx="10058400" cy="37608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47090685"/>
      </p:ext>
    </p:extLst>
  </p:cSld>
  <p:clrMapOvr>
    <a:masterClrMapping/>
  </p:clrMapOvr>
</p:sld>
</file>

<file path=ppt/theme/theme1.xml><?xml version="1.0" encoding="utf-8"?>
<a:theme xmlns:a="http://schemas.openxmlformats.org/drawingml/2006/main" name="RetrospectVTI">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Retrospect">
      <a:majorFont>
        <a:latin typeface="Tw Cen M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89A5B06B3B8184C99166C6B14F7DEF4" ma:contentTypeVersion="19" ma:contentTypeDescription="Create a new document." ma:contentTypeScope="" ma:versionID="c4a66e736ea54a8f726370207a85826a">
  <xsd:schema xmlns:xsd="http://www.w3.org/2001/XMLSchema" xmlns:xs="http://www.w3.org/2001/XMLSchema" xmlns:p="http://schemas.microsoft.com/office/2006/metadata/properties" xmlns:ns2="0530b2bb-0875-42b6-bdc4-1e66852d78ec" xmlns:ns3="4849c256-be0d-4d2d-b43e-800f845e2b0c" targetNamespace="http://schemas.microsoft.com/office/2006/metadata/properties" ma:root="true" ma:fieldsID="2996e39f4e2e6f90b6c7ae041b8f0b66" ns2:_="" ns3:_="">
    <xsd:import namespace="0530b2bb-0875-42b6-bdc4-1e66852d78ec"/>
    <xsd:import namespace="4849c256-be0d-4d2d-b43e-800f845e2b0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530b2bb-0875-42b6-bdc4-1e66852d78e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849c256-be0d-4d2d-b43e-800f845e2b0c"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6873544d-44d4-4042-8b29-f05ed66f391b}" ma:internalName="TaxCatchAll" ma:showField="CatchAllData" ma:web="4849c256-be0d-4d2d-b43e-800f845e2b0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530b2bb-0875-42b6-bdc4-1e66852d78ec">
      <Terms xmlns="http://schemas.microsoft.com/office/infopath/2007/PartnerControls"/>
    </lcf76f155ced4ddcb4097134ff3c332f>
    <TaxCatchAll xmlns="4849c256-be0d-4d2d-b43e-800f845e2b0c" xsi:nil="true"/>
  </documentManagement>
</p:properties>
</file>

<file path=customXml/itemProps1.xml><?xml version="1.0" encoding="utf-8"?>
<ds:datastoreItem xmlns:ds="http://schemas.openxmlformats.org/officeDocument/2006/customXml" ds:itemID="{E3E4A5E7-FFE2-483F-B30B-E7AF93E47BE3}"/>
</file>

<file path=customXml/itemProps2.xml><?xml version="1.0" encoding="utf-8"?>
<ds:datastoreItem xmlns:ds="http://schemas.openxmlformats.org/officeDocument/2006/customXml" ds:itemID="{54DCF231-C58C-484F-8CFD-609C42B65C57}"/>
</file>

<file path=customXml/itemProps3.xml><?xml version="1.0" encoding="utf-8"?>
<ds:datastoreItem xmlns:ds="http://schemas.openxmlformats.org/officeDocument/2006/customXml" ds:itemID="{89A665C2-107E-47BA-9690-CDE429C02794}"/>
</file>

<file path=docProps/app.xml><?xml version="1.0" encoding="utf-8"?>
<Properties xmlns="http://schemas.openxmlformats.org/officeDocument/2006/extended-properties" xmlns:vt="http://schemas.openxmlformats.org/officeDocument/2006/docPropsVTypes">
  <TotalTime>1958</TotalTime>
  <Words>1454</Words>
  <Application>Microsoft Office PowerPoint</Application>
  <PresentationFormat>Widescreen</PresentationFormat>
  <Paragraphs>170</Paragraphs>
  <Slides>21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Aptos</vt:lpstr>
      <vt:lpstr>Arial</vt:lpstr>
      <vt:lpstr>Avenir Next LT Pro</vt:lpstr>
      <vt:lpstr>Calibri</vt:lpstr>
      <vt:lpstr>Tw Cen MT</vt:lpstr>
      <vt:lpstr>Wingdings</vt:lpstr>
      <vt:lpstr>RetrospectVTI</vt:lpstr>
      <vt:lpstr>How to Evaluate Public Engagement</vt:lpstr>
      <vt:lpstr>Today’s Session</vt:lpstr>
      <vt:lpstr>About Me and About You</vt:lpstr>
      <vt:lpstr>So, what do you actually want to get out of doing public engagement? </vt:lpstr>
      <vt:lpstr>An Example: Connected Planet</vt:lpstr>
      <vt:lpstr>Why do we do Evaluation?</vt:lpstr>
      <vt:lpstr>Evaluation Methods</vt:lpstr>
      <vt:lpstr>Which Evaluation Methods will you Choose?</vt:lpstr>
      <vt:lpstr>An Example: Connected Planet</vt:lpstr>
      <vt:lpstr>Tell the person next to you!</vt:lpstr>
      <vt:lpstr>Types of Evaluation Questions</vt:lpstr>
      <vt:lpstr>Bad Evaluation Questions</vt:lpstr>
      <vt:lpstr>Ten Great Evaluation Questions</vt:lpstr>
      <vt:lpstr>An Example: Connected Planet</vt:lpstr>
      <vt:lpstr>Data Analysis</vt:lpstr>
      <vt:lpstr>Drawing Conclusions from your Data</vt:lpstr>
      <vt:lpstr>Drawing Conclusions from your Data</vt:lpstr>
      <vt:lpstr>An Example: Connected Planet </vt:lpstr>
      <vt:lpstr>An Example: Connected Planet</vt:lpstr>
      <vt:lpstr>An Example: Connected Planet</vt:lpstr>
      <vt:lpstr>Any questions?  And happy evaluating!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Ellie King</dc:creator>
  <cp:lastModifiedBy>Ellie King</cp:lastModifiedBy>
  <cp:revision>9</cp:revision>
  <dcterms:created xsi:type="dcterms:W3CDTF">2025-03-16T17:58:17Z</dcterms:created>
  <dcterms:modified xsi:type="dcterms:W3CDTF">2025-03-19T16:45:59Z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0x010100089A5B06B3B8184C99166C6B14F7DEF4</vt:lpwstr>
  </property>
</Properties>
</file>