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70" r:id="rId5"/>
    <p:sldId id="267" r:id="rId6"/>
    <p:sldId id="271" r:id="rId7"/>
    <p:sldId id="266" r:id="rId8"/>
    <p:sldId id="264" r:id="rId9"/>
    <p:sldId id="272" r:id="rId10"/>
  </p:sldIdLst>
  <p:sldSz cx="12192000" cy="6858000"/>
  <p:notesSz cx="6858000" cy="9144000"/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12B222-19D6-480A-8812-A2D7732BB8ED}" v="10" dt="2022-03-23T09:53:11.40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86" y="22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ickels, Amy" userId="57459541-b86d-4dcf-9988-66ffa1eb39fe" providerId="ADAL" clId="{1F12B222-19D6-480A-8812-A2D7732BB8ED}"/>
    <pc:docChg chg="custSel addSld delSld modSld sldOrd replTag delTag">
      <pc:chgData name="Stickels, Amy" userId="57459541-b86d-4dcf-9988-66ffa1eb39fe" providerId="ADAL" clId="{1F12B222-19D6-480A-8812-A2D7732BB8ED}" dt="2022-03-24T12:48:36.106" v="3604"/>
      <pc:docMkLst>
        <pc:docMk/>
      </pc:docMkLst>
      <pc:sldChg chg="modSp mod">
        <pc:chgData name="Stickels, Amy" userId="57459541-b86d-4dcf-9988-66ffa1eb39fe" providerId="ADAL" clId="{1F12B222-19D6-480A-8812-A2D7732BB8ED}" dt="2022-03-23T09:34:29.083" v="248" actId="20577"/>
        <pc:sldMkLst>
          <pc:docMk/>
          <pc:sldMk cId="3884217375" sldId="256"/>
        </pc:sldMkLst>
        <pc:spChg chg="mod">
          <ac:chgData name="Stickels, Amy" userId="57459541-b86d-4dcf-9988-66ffa1eb39fe" providerId="ADAL" clId="{1F12B222-19D6-480A-8812-A2D7732BB8ED}" dt="2022-03-23T09:34:26.443" v="247" actId="20577"/>
          <ac:spMkLst>
            <pc:docMk/>
            <pc:sldMk cId="3884217375" sldId="256"/>
            <ac:spMk id="2" creationId="{770F0A3F-36D1-4000-9972-1DB947FFEA20}"/>
          </ac:spMkLst>
        </pc:spChg>
        <pc:spChg chg="mod">
          <ac:chgData name="Stickels, Amy" userId="57459541-b86d-4dcf-9988-66ffa1eb39fe" providerId="ADAL" clId="{1F12B222-19D6-480A-8812-A2D7732BB8ED}" dt="2022-03-23T09:34:29.083" v="248" actId="20577"/>
          <ac:spMkLst>
            <pc:docMk/>
            <pc:sldMk cId="3884217375" sldId="256"/>
            <ac:spMk id="3" creationId="{B6B4F3AC-2ADA-4D05-8795-5949706AAD77}"/>
          </ac:spMkLst>
        </pc:spChg>
      </pc:sldChg>
      <pc:sldChg chg="modSp mod">
        <pc:chgData name="Stickels, Amy" userId="57459541-b86d-4dcf-9988-66ffa1eb39fe" providerId="ADAL" clId="{1F12B222-19D6-480A-8812-A2D7732BB8ED}" dt="2022-03-23T09:33:50.652" v="167" actId="5793"/>
        <pc:sldMkLst>
          <pc:docMk/>
          <pc:sldMk cId="286643135" sldId="257"/>
        </pc:sldMkLst>
        <pc:spChg chg="mod">
          <ac:chgData name="Stickels, Amy" userId="57459541-b86d-4dcf-9988-66ffa1eb39fe" providerId="ADAL" clId="{1F12B222-19D6-480A-8812-A2D7732BB8ED}" dt="2022-03-23T09:33:50.652" v="167" actId="5793"/>
          <ac:spMkLst>
            <pc:docMk/>
            <pc:sldMk cId="286643135" sldId="257"/>
            <ac:spMk id="3" creationId="{7C22FEE9-F2CE-4CC3-8459-A6B7F1B86786}"/>
          </ac:spMkLst>
        </pc:spChg>
      </pc:sldChg>
      <pc:sldChg chg="del">
        <pc:chgData name="Stickels, Amy" userId="57459541-b86d-4dcf-9988-66ffa1eb39fe" providerId="ADAL" clId="{1F12B222-19D6-480A-8812-A2D7732BB8ED}" dt="2022-03-23T09:45:23.368" v="859" actId="47"/>
        <pc:sldMkLst>
          <pc:docMk/>
          <pc:sldMk cId="808747129" sldId="259"/>
        </pc:sldMkLst>
      </pc:sldChg>
      <pc:sldChg chg="modSp del mod">
        <pc:chgData name="Stickels, Amy" userId="57459541-b86d-4dcf-9988-66ffa1eb39fe" providerId="ADAL" clId="{1F12B222-19D6-480A-8812-A2D7732BB8ED}" dt="2022-03-24T12:34:21.224" v="3563" actId="47"/>
        <pc:sldMkLst>
          <pc:docMk/>
          <pc:sldMk cId="3919404213" sldId="260"/>
        </pc:sldMkLst>
        <pc:spChg chg="mod">
          <ac:chgData name="Stickels, Amy" userId="57459541-b86d-4dcf-9988-66ffa1eb39fe" providerId="ADAL" clId="{1F12B222-19D6-480A-8812-A2D7732BB8ED}" dt="2022-03-23T09:34:13.802" v="227" actId="20577"/>
          <ac:spMkLst>
            <pc:docMk/>
            <pc:sldMk cId="3919404213" sldId="260"/>
            <ac:spMk id="3" creationId="{150A7576-15C0-40C9-9BE8-12CEFCD9B586}"/>
          </ac:spMkLst>
        </pc:spChg>
      </pc:sldChg>
      <pc:sldChg chg="del ord">
        <pc:chgData name="Stickels, Amy" userId="57459541-b86d-4dcf-9988-66ffa1eb39fe" providerId="ADAL" clId="{1F12B222-19D6-480A-8812-A2D7732BB8ED}" dt="2022-03-24T10:10:34.099" v="2647" actId="47"/>
        <pc:sldMkLst>
          <pc:docMk/>
          <pc:sldMk cId="1627100874" sldId="261"/>
        </pc:sldMkLst>
      </pc:sldChg>
      <pc:sldChg chg="del ord">
        <pc:chgData name="Stickels, Amy" userId="57459541-b86d-4dcf-9988-66ffa1eb39fe" providerId="ADAL" clId="{1F12B222-19D6-480A-8812-A2D7732BB8ED}" dt="2022-03-24T12:34:17.645" v="3562" actId="47"/>
        <pc:sldMkLst>
          <pc:docMk/>
          <pc:sldMk cId="892071220" sldId="262"/>
        </pc:sldMkLst>
      </pc:sldChg>
      <pc:sldChg chg="del ord">
        <pc:chgData name="Stickels, Amy" userId="57459541-b86d-4dcf-9988-66ffa1eb39fe" providerId="ADAL" clId="{1F12B222-19D6-480A-8812-A2D7732BB8ED}" dt="2022-03-24T12:34:15.297" v="3561" actId="47"/>
        <pc:sldMkLst>
          <pc:docMk/>
          <pc:sldMk cId="1514460515" sldId="263"/>
        </pc:sldMkLst>
      </pc:sldChg>
      <pc:sldChg chg="modSp mod ord">
        <pc:chgData name="Stickels, Amy" userId="57459541-b86d-4dcf-9988-66ffa1eb39fe" providerId="ADAL" clId="{1F12B222-19D6-480A-8812-A2D7732BB8ED}" dt="2022-03-24T12:38:32.770" v="3585" actId="20577"/>
        <pc:sldMkLst>
          <pc:docMk/>
          <pc:sldMk cId="4127424333" sldId="264"/>
        </pc:sldMkLst>
        <pc:spChg chg="mod">
          <ac:chgData name="Stickels, Amy" userId="57459541-b86d-4dcf-9988-66ffa1eb39fe" providerId="ADAL" clId="{1F12B222-19D6-480A-8812-A2D7732BB8ED}" dt="2022-03-24T12:38:32.770" v="3585" actId="20577"/>
          <ac:spMkLst>
            <pc:docMk/>
            <pc:sldMk cId="4127424333" sldId="264"/>
            <ac:spMk id="2" creationId="{474851D3-EBF8-4B36-92F6-189FA7E55A4B}"/>
          </ac:spMkLst>
        </pc:spChg>
      </pc:sldChg>
      <pc:sldChg chg="addSp modSp mod ord">
        <pc:chgData name="Stickels, Amy" userId="57459541-b86d-4dcf-9988-66ffa1eb39fe" providerId="ADAL" clId="{1F12B222-19D6-480A-8812-A2D7732BB8ED}" dt="2022-03-23T09:35:47.116" v="442" actId="20577"/>
        <pc:sldMkLst>
          <pc:docMk/>
          <pc:sldMk cId="1671087039" sldId="265"/>
        </pc:sldMkLst>
        <pc:spChg chg="add mod">
          <ac:chgData name="Stickels, Amy" userId="57459541-b86d-4dcf-9988-66ffa1eb39fe" providerId="ADAL" clId="{1F12B222-19D6-480A-8812-A2D7732BB8ED}" dt="2022-03-23T09:35:47.116" v="442" actId="20577"/>
          <ac:spMkLst>
            <pc:docMk/>
            <pc:sldMk cId="1671087039" sldId="265"/>
            <ac:spMk id="2" creationId="{E355B741-FA50-42C5-9550-BD6F30C2C619}"/>
          </ac:spMkLst>
        </pc:spChg>
      </pc:sldChg>
      <pc:sldChg chg="modSp new mod">
        <pc:chgData name="Stickels, Amy" userId="57459541-b86d-4dcf-9988-66ffa1eb39fe" providerId="ADAL" clId="{1F12B222-19D6-480A-8812-A2D7732BB8ED}" dt="2022-03-24T12:38:22.188" v="3577" actId="20577"/>
        <pc:sldMkLst>
          <pc:docMk/>
          <pc:sldMk cId="1227257302" sldId="266"/>
        </pc:sldMkLst>
        <pc:spChg chg="mod">
          <ac:chgData name="Stickels, Amy" userId="57459541-b86d-4dcf-9988-66ffa1eb39fe" providerId="ADAL" clId="{1F12B222-19D6-480A-8812-A2D7732BB8ED}" dt="2022-03-23T09:37:38.573" v="687" actId="20577"/>
          <ac:spMkLst>
            <pc:docMk/>
            <pc:sldMk cId="1227257302" sldId="266"/>
            <ac:spMk id="2" creationId="{8EB284A2-C180-43AA-BA6A-C8F2188DF7A2}"/>
          </ac:spMkLst>
        </pc:spChg>
        <pc:spChg chg="mod">
          <ac:chgData name="Stickels, Amy" userId="57459541-b86d-4dcf-9988-66ffa1eb39fe" providerId="ADAL" clId="{1F12B222-19D6-480A-8812-A2D7732BB8ED}" dt="2022-03-24T12:38:22.188" v="3577" actId="20577"/>
          <ac:spMkLst>
            <pc:docMk/>
            <pc:sldMk cId="1227257302" sldId="266"/>
            <ac:spMk id="3" creationId="{D21E227F-C873-4D3A-B4C8-BBB462162507}"/>
          </ac:spMkLst>
        </pc:spChg>
      </pc:sldChg>
      <pc:sldChg chg="modSp new del mod">
        <pc:chgData name="Stickels, Amy" userId="57459541-b86d-4dcf-9988-66ffa1eb39fe" providerId="ADAL" clId="{1F12B222-19D6-480A-8812-A2D7732BB8ED}" dt="2022-03-23T09:36:00.875" v="446" actId="47"/>
        <pc:sldMkLst>
          <pc:docMk/>
          <pc:sldMk cId="1692853138" sldId="266"/>
        </pc:sldMkLst>
        <pc:spChg chg="mod">
          <ac:chgData name="Stickels, Amy" userId="57459541-b86d-4dcf-9988-66ffa1eb39fe" providerId="ADAL" clId="{1F12B222-19D6-480A-8812-A2D7732BB8ED}" dt="2022-03-23T09:35:15.147" v="303" actId="20577"/>
          <ac:spMkLst>
            <pc:docMk/>
            <pc:sldMk cId="1692853138" sldId="266"/>
            <ac:spMk id="2" creationId="{3AB2E085-AAAB-4A1E-B513-98A1A296D4A5}"/>
          </ac:spMkLst>
        </pc:spChg>
      </pc:sldChg>
      <pc:sldChg chg="addSp delSp modSp new mod">
        <pc:chgData name="Stickels, Amy" userId="57459541-b86d-4dcf-9988-66ffa1eb39fe" providerId="ADAL" clId="{1F12B222-19D6-480A-8812-A2D7732BB8ED}" dt="2022-03-24T12:29:37.467" v="3447" actId="20577"/>
        <pc:sldMkLst>
          <pc:docMk/>
          <pc:sldMk cId="614351813" sldId="267"/>
        </pc:sldMkLst>
        <pc:graphicFrameChg chg="add mod modGraphic">
          <ac:chgData name="Stickels, Amy" userId="57459541-b86d-4dcf-9988-66ffa1eb39fe" providerId="ADAL" clId="{1F12B222-19D6-480A-8812-A2D7732BB8ED}" dt="2022-03-24T12:29:37.467" v="3447" actId="20577"/>
          <ac:graphicFrameMkLst>
            <pc:docMk/>
            <pc:sldMk cId="614351813" sldId="267"/>
            <ac:graphicFrameMk id="4" creationId="{01915034-7D36-4BF8-9A64-94ADC5F280BE}"/>
          </ac:graphicFrameMkLst>
        </pc:graphicFrameChg>
        <pc:picChg chg="add del mod modCrop">
          <ac:chgData name="Stickels, Amy" userId="57459541-b86d-4dcf-9988-66ffa1eb39fe" providerId="ADAL" clId="{1F12B222-19D6-480A-8812-A2D7732BB8ED}" dt="2022-03-23T09:47:24.931" v="892" actId="478"/>
          <ac:picMkLst>
            <pc:docMk/>
            <pc:sldMk cId="614351813" sldId="267"/>
            <ac:picMk id="2" creationId="{DE13D099-7EFC-4D25-9612-D5294624FA08}"/>
          </ac:picMkLst>
        </pc:picChg>
        <pc:picChg chg="add del mod modCrop">
          <ac:chgData name="Stickels, Amy" userId="57459541-b86d-4dcf-9988-66ffa1eb39fe" providerId="ADAL" clId="{1F12B222-19D6-480A-8812-A2D7732BB8ED}" dt="2022-03-23T09:47:23.317" v="891" actId="478"/>
          <ac:picMkLst>
            <pc:docMk/>
            <pc:sldMk cId="614351813" sldId="267"/>
            <ac:picMk id="3" creationId="{BD27DF1D-960C-43D7-BC30-CA20F75BFCD8}"/>
          </ac:picMkLst>
        </pc:picChg>
      </pc:sldChg>
      <pc:sldChg chg="modSp new mod">
        <pc:chgData name="Stickels, Amy" userId="57459541-b86d-4dcf-9988-66ffa1eb39fe" providerId="ADAL" clId="{1F12B222-19D6-480A-8812-A2D7732BB8ED}" dt="2022-03-24T12:32:57.992" v="3557" actId="20577"/>
        <pc:sldMkLst>
          <pc:docMk/>
          <pc:sldMk cId="3336673784" sldId="268"/>
        </pc:sldMkLst>
        <pc:spChg chg="mod">
          <ac:chgData name="Stickels, Amy" userId="57459541-b86d-4dcf-9988-66ffa1eb39fe" providerId="ADAL" clId="{1F12B222-19D6-480A-8812-A2D7732BB8ED}" dt="2022-03-24T10:10:40.482" v="2668" actId="5793"/>
          <ac:spMkLst>
            <pc:docMk/>
            <pc:sldMk cId="3336673784" sldId="268"/>
            <ac:spMk id="2" creationId="{67702F6F-4EF8-4CE8-9C7B-AE3CF47C0B89}"/>
          </ac:spMkLst>
        </pc:spChg>
        <pc:spChg chg="mod">
          <ac:chgData name="Stickels, Amy" userId="57459541-b86d-4dcf-9988-66ffa1eb39fe" providerId="ADAL" clId="{1F12B222-19D6-480A-8812-A2D7732BB8ED}" dt="2022-03-24T12:32:57.992" v="3557" actId="20577"/>
          <ac:spMkLst>
            <pc:docMk/>
            <pc:sldMk cId="3336673784" sldId="268"/>
            <ac:spMk id="3" creationId="{7D3BF3E1-7DA4-40D3-A6A1-85C7C974761A}"/>
          </ac:spMkLst>
        </pc:spChg>
      </pc:sldChg>
      <pc:sldChg chg="addSp delSp modSp new mod modClrScheme chgLayout">
        <pc:chgData name="Stickels, Amy" userId="57459541-b86d-4dcf-9988-66ffa1eb39fe" providerId="ADAL" clId="{1F12B222-19D6-480A-8812-A2D7732BB8ED}" dt="2022-03-24T12:48:28.917" v="3601" actId="27636"/>
        <pc:sldMkLst>
          <pc:docMk/>
          <pc:sldMk cId="3991648391" sldId="269"/>
        </pc:sldMkLst>
        <pc:spChg chg="del mod ord">
          <ac:chgData name="Stickels, Amy" userId="57459541-b86d-4dcf-9988-66ffa1eb39fe" providerId="ADAL" clId="{1F12B222-19D6-480A-8812-A2D7732BB8ED}" dt="2022-03-24T12:48:23.389" v="3592" actId="700"/>
          <ac:spMkLst>
            <pc:docMk/>
            <pc:sldMk cId="3991648391" sldId="269"/>
            <ac:spMk id="2" creationId="{2AFC2F39-372A-4FD6-BD83-12ACC873ECBA}"/>
          </ac:spMkLst>
        </pc:spChg>
        <pc:spChg chg="mod ord">
          <ac:chgData name="Stickels, Amy" userId="57459541-b86d-4dcf-9988-66ffa1eb39fe" providerId="ADAL" clId="{1F12B222-19D6-480A-8812-A2D7732BB8ED}" dt="2022-03-24T12:48:28.913" v="3600" actId="27636"/>
          <ac:spMkLst>
            <pc:docMk/>
            <pc:sldMk cId="3991648391" sldId="269"/>
            <ac:spMk id="3" creationId="{19EEAAB3-8E72-4767-8DB9-2F19D4E4C10C}"/>
          </ac:spMkLst>
        </pc:spChg>
        <pc:spChg chg="add mod ord">
          <ac:chgData name="Stickels, Amy" userId="57459541-b86d-4dcf-9988-66ffa1eb39fe" providerId="ADAL" clId="{1F12B222-19D6-480A-8812-A2D7732BB8ED}" dt="2022-03-24T12:48:23.389" v="3592" actId="700"/>
          <ac:spMkLst>
            <pc:docMk/>
            <pc:sldMk cId="3991648391" sldId="269"/>
            <ac:spMk id="4" creationId="{0D8CED4A-9EF0-45BB-91D7-995CE2275750}"/>
          </ac:spMkLst>
        </pc:spChg>
        <pc:spChg chg="add mod ord">
          <ac:chgData name="Stickels, Amy" userId="57459541-b86d-4dcf-9988-66ffa1eb39fe" providerId="ADAL" clId="{1F12B222-19D6-480A-8812-A2D7732BB8ED}" dt="2022-03-24T12:48:28.917" v="3601" actId="27636"/>
          <ac:spMkLst>
            <pc:docMk/>
            <pc:sldMk cId="3991648391" sldId="269"/>
            <ac:spMk id="5" creationId="{DFD72D2B-7D55-4DE7-AEF0-D862A7F7DCAA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BFEB53-06FC-49A0-8279-0EC9DCBE7AE1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7B83A88F-A8BB-4996-9517-B02631D8ED73}">
      <dgm:prSet/>
      <dgm:spPr/>
      <dgm:t>
        <a:bodyPr/>
        <a:lstStyle/>
        <a:p>
          <a:r>
            <a:rPr lang="en-GB"/>
            <a:t>Academic Promotions at Warwick involve 4 areas of activity of which one is Impact, Outreach and Engagement. </a:t>
          </a:r>
          <a:endParaRPr lang="en-US"/>
        </a:p>
      </dgm:t>
    </dgm:pt>
    <dgm:pt modelId="{14DC3EC1-A6BE-4F08-BE7E-AB02D9E53067}" type="parTrans" cxnId="{7EF55BE2-E384-4E01-BF27-8DDE2E0999B4}">
      <dgm:prSet/>
      <dgm:spPr/>
      <dgm:t>
        <a:bodyPr/>
        <a:lstStyle/>
        <a:p>
          <a:endParaRPr lang="en-US"/>
        </a:p>
      </dgm:t>
    </dgm:pt>
    <dgm:pt modelId="{E87ADAED-FDF7-4363-9EAC-C21D449A03CD}" type="sibTrans" cxnId="{7EF55BE2-E384-4E01-BF27-8DDE2E0999B4}">
      <dgm:prSet/>
      <dgm:spPr/>
      <dgm:t>
        <a:bodyPr/>
        <a:lstStyle/>
        <a:p>
          <a:endParaRPr lang="en-US"/>
        </a:p>
      </dgm:t>
    </dgm:pt>
    <dgm:pt modelId="{B73168B6-9479-494E-B466-B80511B2E9A3}">
      <dgm:prSet/>
      <dgm:spPr/>
      <dgm:t>
        <a:bodyPr/>
        <a:lstStyle/>
        <a:p>
          <a:r>
            <a:rPr lang="en-GB"/>
            <a:t>This means that the engagement activities that you partake in can be useful to you as much as they are valuable to those you engage with. </a:t>
          </a:r>
          <a:endParaRPr lang="en-US"/>
        </a:p>
      </dgm:t>
    </dgm:pt>
    <dgm:pt modelId="{0B4C8588-D476-45EC-A54F-2420E2BFD19D}" type="parTrans" cxnId="{23B288E7-DDBA-4119-95E1-86F6C53A9C1C}">
      <dgm:prSet/>
      <dgm:spPr/>
      <dgm:t>
        <a:bodyPr/>
        <a:lstStyle/>
        <a:p>
          <a:endParaRPr lang="en-US"/>
        </a:p>
      </dgm:t>
    </dgm:pt>
    <dgm:pt modelId="{B95A6439-91E1-430A-A2EB-84FEF3F337E5}" type="sibTrans" cxnId="{23B288E7-DDBA-4119-95E1-86F6C53A9C1C}">
      <dgm:prSet/>
      <dgm:spPr/>
      <dgm:t>
        <a:bodyPr/>
        <a:lstStyle/>
        <a:p>
          <a:endParaRPr lang="en-US"/>
        </a:p>
      </dgm:t>
    </dgm:pt>
    <dgm:pt modelId="{A7381639-BA8B-4022-9DD8-0A09B862A1EA}" type="pres">
      <dgm:prSet presAssocID="{4EBFEB53-06FC-49A0-8279-0EC9DCBE7AE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CDD5604-6618-4113-A844-A9207C1A13DA}" type="pres">
      <dgm:prSet presAssocID="{7B83A88F-A8BB-4996-9517-B02631D8ED73}" presName="hierRoot1" presStyleCnt="0"/>
      <dgm:spPr/>
    </dgm:pt>
    <dgm:pt modelId="{8E43C4DF-CC9D-47E8-9080-F18ACF9EAEB0}" type="pres">
      <dgm:prSet presAssocID="{7B83A88F-A8BB-4996-9517-B02631D8ED73}" presName="composite" presStyleCnt="0"/>
      <dgm:spPr/>
    </dgm:pt>
    <dgm:pt modelId="{BD52B74C-8E1F-4A6C-8DAC-30EB9B5D634E}" type="pres">
      <dgm:prSet presAssocID="{7B83A88F-A8BB-4996-9517-B02631D8ED73}" presName="background" presStyleLbl="node0" presStyleIdx="0" presStyleCnt="2"/>
      <dgm:spPr/>
    </dgm:pt>
    <dgm:pt modelId="{8300DAA1-E2D2-499F-83C0-3710CE077771}" type="pres">
      <dgm:prSet presAssocID="{7B83A88F-A8BB-4996-9517-B02631D8ED73}" presName="text" presStyleLbl="fgAcc0" presStyleIdx="0" presStyleCnt="2">
        <dgm:presLayoutVars>
          <dgm:chPref val="3"/>
        </dgm:presLayoutVars>
      </dgm:prSet>
      <dgm:spPr/>
    </dgm:pt>
    <dgm:pt modelId="{DD12DB99-D34A-48E2-ACB4-BC0F4156AB73}" type="pres">
      <dgm:prSet presAssocID="{7B83A88F-A8BB-4996-9517-B02631D8ED73}" presName="hierChild2" presStyleCnt="0"/>
      <dgm:spPr/>
    </dgm:pt>
    <dgm:pt modelId="{E647F025-8D13-449F-9604-2C80C01BE924}" type="pres">
      <dgm:prSet presAssocID="{B73168B6-9479-494E-B466-B80511B2E9A3}" presName="hierRoot1" presStyleCnt="0"/>
      <dgm:spPr/>
    </dgm:pt>
    <dgm:pt modelId="{AC90477A-E561-4D51-8581-E4F51D7BDC6D}" type="pres">
      <dgm:prSet presAssocID="{B73168B6-9479-494E-B466-B80511B2E9A3}" presName="composite" presStyleCnt="0"/>
      <dgm:spPr/>
    </dgm:pt>
    <dgm:pt modelId="{ED033788-DB8D-4E86-8C51-2340EC56B897}" type="pres">
      <dgm:prSet presAssocID="{B73168B6-9479-494E-B466-B80511B2E9A3}" presName="background" presStyleLbl="node0" presStyleIdx="1" presStyleCnt="2"/>
      <dgm:spPr/>
    </dgm:pt>
    <dgm:pt modelId="{DFBC1BC8-933D-438C-8E9E-6AC6B7C52741}" type="pres">
      <dgm:prSet presAssocID="{B73168B6-9479-494E-B466-B80511B2E9A3}" presName="text" presStyleLbl="fgAcc0" presStyleIdx="1" presStyleCnt="2">
        <dgm:presLayoutVars>
          <dgm:chPref val="3"/>
        </dgm:presLayoutVars>
      </dgm:prSet>
      <dgm:spPr/>
    </dgm:pt>
    <dgm:pt modelId="{EC02C1CD-29AB-4C81-AAA9-86C2A20DE2E6}" type="pres">
      <dgm:prSet presAssocID="{B73168B6-9479-494E-B466-B80511B2E9A3}" presName="hierChild2" presStyleCnt="0"/>
      <dgm:spPr/>
    </dgm:pt>
  </dgm:ptLst>
  <dgm:cxnLst>
    <dgm:cxn modelId="{58E89E55-D12B-41D5-B885-D0F9C0420345}" type="presOf" srcId="{7B83A88F-A8BB-4996-9517-B02631D8ED73}" destId="{8300DAA1-E2D2-499F-83C0-3710CE077771}" srcOrd="0" destOrd="0" presId="urn:microsoft.com/office/officeart/2005/8/layout/hierarchy1"/>
    <dgm:cxn modelId="{5161CD97-B615-43D6-BB59-54FD612E976C}" type="presOf" srcId="{4EBFEB53-06FC-49A0-8279-0EC9DCBE7AE1}" destId="{A7381639-BA8B-4022-9DD8-0A09B862A1EA}" srcOrd="0" destOrd="0" presId="urn:microsoft.com/office/officeart/2005/8/layout/hierarchy1"/>
    <dgm:cxn modelId="{0A4B0ABB-672E-46A6-BF59-884AE8BD1912}" type="presOf" srcId="{B73168B6-9479-494E-B466-B80511B2E9A3}" destId="{DFBC1BC8-933D-438C-8E9E-6AC6B7C52741}" srcOrd="0" destOrd="0" presId="urn:microsoft.com/office/officeart/2005/8/layout/hierarchy1"/>
    <dgm:cxn modelId="{7EF55BE2-E384-4E01-BF27-8DDE2E0999B4}" srcId="{4EBFEB53-06FC-49A0-8279-0EC9DCBE7AE1}" destId="{7B83A88F-A8BB-4996-9517-B02631D8ED73}" srcOrd="0" destOrd="0" parTransId="{14DC3EC1-A6BE-4F08-BE7E-AB02D9E53067}" sibTransId="{E87ADAED-FDF7-4363-9EAC-C21D449A03CD}"/>
    <dgm:cxn modelId="{23B288E7-DDBA-4119-95E1-86F6C53A9C1C}" srcId="{4EBFEB53-06FC-49A0-8279-0EC9DCBE7AE1}" destId="{B73168B6-9479-494E-B466-B80511B2E9A3}" srcOrd="1" destOrd="0" parTransId="{0B4C8588-D476-45EC-A54F-2420E2BFD19D}" sibTransId="{B95A6439-91E1-430A-A2EB-84FEF3F337E5}"/>
    <dgm:cxn modelId="{5E28870D-2E6B-4B9A-96DB-7FB6EDDB5681}" type="presParOf" srcId="{A7381639-BA8B-4022-9DD8-0A09B862A1EA}" destId="{0CDD5604-6618-4113-A844-A9207C1A13DA}" srcOrd="0" destOrd="0" presId="urn:microsoft.com/office/officeart/2005/8/layout/hierarchy1"/>
    <dgm:cxn modelId="{C960E34D-CE86-420D-8CCB-75706AEE1411}" type="presParOf" srcId="{0CDD5604-6618-4113-A844-A9207C1A13DA}" destId="{8E43C4DF-CC9D-47E8-9080-F18ACF9EAEB0}" srcOrd="0" destOrd="0" presId="urn:microsoft.com/office/officeart/2005/8/layout/hierarchy1"/>
    <dgm:cxn modelId="{880D2298-BF8E-43DF-9E1F-760B274D68C5}" type="presParOf" srcId="{8E43C4DF-CC9D-47E8-9080-F18ACF9EAEB0}" destId="{BD52B74C-8E1F-4A6C-8DAC-30EB9B5D634E}" srcOrd="0" destOrd="0" presId="urn:microsoft.com/office/officeart/2005/8/layout/hierarchy1"/>
    <dgm:cxn modelId="{9EB7C010-E029-4851-9C30-5A32450E4D28}" type="presParOf" srcId="{8E43C4DF-CC9D-47E8-9080-F18ACF9EAEB0}" destId="{8300DAA1-E2D2-499F-83C0-3710CE077771}" srcOrd="1" destOrd="0" presId="urn:microsoft.com/office/officeart/2005/8/layout/hierarchy1"/>
    <dgm:cxn modelId="{C40D8FB5-717F-4938-976C-03E61A3344F1}" type="presParOf" srcId="{0CDD5604-6618-4113-A844-A9207C1A13DA}" destId="{DD12DB99-D34A-48E2-ACB4-BC0F4156AB73}" srcOrd="1" destOrd="0" presId="urn:microsoft.com/office/officeart/2005/8/layout/hierarchy1"/>
    <dgm:cxn modelId="{CDEBC3EF-AAB5-40AE-8C4C-FC100C468245}" type="presParOf" srcId="{A7381639-BA8B-4022-9DD8-0A09B862A1EA}" destId="{E647F025-8D13-449F-9604-2C80C01BE924}" srcOrd="1" destOrd="0" presId="urn:microsoft.com/office/officeart/2005/8/layout/hierarchy1"/>
    <dgm:cxn modelId="{AA53FCC4-AE31-44AB-A08B-BB375AD66618}" type="presParOf" srcId="{E647F025-8D13-449F-9604-2C80C01BE924}" destId="{AC90477A-E561-4D51-8581-E4F51D7BDC6D}" srcOrd="0" destOrd="0" presId="urn:microsoft.com/office/officeart/2005/8/layout/hierarchy1"/>
    <dgm:cxn modelId="{F774453F-55BF-48EF-8E6A-C70B895622DB}" type="presParOf" srcId="{AC90477A-E561-4D51-8581-E4F51D7BDC6D}" destId="{ED033788-DB8D-4E86-8C51-2340EC56B897}" srcOrd="0" destOrd="0" presId="urn:microsoft.com/office/officeart/2005/8/layout/hierarchy1"/>
    <dgm:cxn modelId="{9E34106F-9EA8-4A49-9F92-EA6B6F7279A9}" type="presParOf" srcId="{AC90477A-E561-4D51-8581-E4F51D7BDC6D}" destId="{DFBC1BC8-933D-438C-8E9E-6AC6B7C52741}" srcOrd="1" destOrd="0" presId="urn:microsoft.com/office/officeart/2005/8/layout/hierarchy1"/>
    <dgm:cxn modelId="{81FF23A0-0B96-4978-B652-6C7045F9B0A9}" type="presParOf" srcId="{E647F025-8D13-449F-9604-2C80C01BE924}" destId="{EC02C1CD-29AB-4C81-AAA9-86C2A20DE2E6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52B74C-8E1F-4A6C-8DAC-30EB9B5D634E}">
      <dsp:nvSpPr>
        <dsp:cNvPr id="0" name=""/>
        <dsp:cNvSpPr/>
      </dsp:nvSpPr>
      <dsp:spPr>
        <a:xfrm>
          <a:off x="1283" y="314546"/>
          <a:ext cx="4505585" cy="28610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00DAA1-E2D2-499F-83C0-3710CE077771}">
      <dsp:nvSpPr>
        <dsp:cNvPr id="0" name=""/>
        <dsp:cNvSpPr/>
      </dsp:nvSpPr>
      <dsp:spPr>
        <a:xfrm>
          <a:off x="501904" y="790136"/>
          <a:ext cx="4505585" cy="28610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900" kern="1200"/>
            <a:t>Academic Promotions at Warwick involve 4 areas of activity of which one is Impact, Outreach and Engagement. </a:t>
          </a:r>
          <a:endParaRPr lang="en-US" sz="2900" kern="1200"/>
        </a:p>
      </dsp:txBody>
      <dsp:txXfrm>
        <a:off x="585701" y="873933"/>
        <a:ext cx="4337991" cy="2693452"/>
      </dsp:txXfrm>
    </dsp:sp>
    <dsp:sp modelId="{ED033788-DB8D-4E86-8C51-2340EC56B897}">
      <dsp:nvSpPr>
        <dsp:cNvPr id="0" name=""/>
        <dsp:cNvSpPr/>
      </dsp:nvSpPr>
      <dsp:spPr>
        <a:xfrm>
          <a:off x="5508110" y="314546"/>
          <a:ext cx="4505585" cy="28610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BC1BC8-933D-438C-8E9E-6AC6B7C52741}">
      <dsp:nvSpPr>
        <dsp:cNvPr id="0" name=""/>
        <dsp:cNvSpPr/>
      </dsp:nvSpPr>
      <dsp:spPr>
        <a:xfrm>
          <a:off x="6008730" y="790136"/>
          <a:ext cx="4505585" cy="28610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900" kern="1200"/>
            <a:t>This means that the engagement activities that you partake in can be useful to you as much as they are valuable to those you engage with. </a:t>
          </a:r>
          <a:endParaRPr lang="en-US" sz="2900" kern="1200"/>
        </a:p>
      </dsp:txBody>
      <dsp:txXfrm>
        <a:off x="6092527" y="873933"/>
        <a:ext cx="4337991" cy="26934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8E5707-3DA5-4229-A665-0685058606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703906-0C66-4333-8E5F-25B31F157F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FE261A-9EA6-4FCC-AFCC-0D04947F06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066C6-055F-40FC-8FFD-157ABFF879B1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F32926-368A-4AD1-ACC2-9D551F4E5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77FD78-B383-45A3-9B4D-88CDE6BAF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F535D-E9AD-4D97-AA0F-E256E57796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6735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CDF1E8-D010-40D0-9376-139CE778D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9B3D08-7C3C-422D-A7B5-DCC0E35F09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4AF9D1-F5F1-4E72-BC7E-56AB5D589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066C6-055F-40FC-8FFD-157ABFF879B1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F40585-09AD-48CB-99BF-C5FAE567E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DCE91D-10F6-49C0-8D5B-AF1699732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F535D-E9AD-4D97-AA0F-E256E57796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443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B7AF343-EFE0-44F5-812E-7DAD8F0180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AED44-4602-418F-B7E0-BBD51CF2CE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6608B1-1266-44C1-9150-B5349BBF1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066C6-055F-40FC-8FFD-157ABFF879B1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656860-2D15-4F2E-9173-37D4554EF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A4CE97-02C0-4DC3-966F-55D8ED639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F535D-E9AD-4D97-AA0F-E256E57796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5301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4919D-31EF-4AFA-8626-31244E50FB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99C569-DF38-4316-B5EC-32C1BB6B22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321FA3-97D5-43AD-B131-3983DB10C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066C6-055F-40FC-8FFD-157ABFF879B1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119BA3-3F85-4213-B24E-5BF127D97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D0DCCF-21D9-430D-8233-D6D542B5E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F535D-E9AD-4D97-AA0F-E256E57796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633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729853-EF33-4AC2-A9C1-F009123D9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3C2FF2-C371-4718-8D36-C8E5A1B780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BDDE5E-A3F1-45B5-9A13-C93A75891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066C6-055F-40FC-8FFD-157ABFF879B1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22DAD8-1C86-4A3B-8984-5389BCDBE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0A0055-91C4-4C8E-A5AB-9D163F923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F535D-E9AD-4D97-AA0F-E256E57796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37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6981B9-9E13-45A3-B35A-A70191DBD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24EF48-0A77-4722-8D5D-BFC30C7AFE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C247A5-EECE-4F3E-A381-605321CD2C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B239DF-71EF-47C6-B7B0-FE4E82433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066C6-055F-40FC-8FFD-157ABFF879B1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382527-34A1-489B-A0B5-B0CDC91B1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AB7E07-043A-4C6B-91B0-2A8D2F11A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F535D-E9AD-4D97-AA0F-E256E57796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8889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E8A58D-42D0-4AEE-B7C2-7EC2294B9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48C6F8-4024-4CCB-A048-9022FAF410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B87435-304E-467B-AC0E-3024B5E376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5F751ED-795C-4DEC-9E7D-52B1122F7A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2F4D7AE-EE6C-4535-B721-09752A6B73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6BD33F1-EC40-4A48-80A3-01277471B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066C6-055F-40FC-8FFD-157ABFF879B1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4076B1E-17BB-487D-B986-F58A9D810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DAECDD-3E3D-42AF-81CE-DF729F4B2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F535D-E9AD-4D97-AA0F-E256E57796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135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9F84E-96DC-4B32-9BAD-63B7BBEDF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0CDC9B-CD12-46FF-93EF-F6E6417795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066C6-055F-40FC-8FFD-157ABFF879B1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CB6D07-401C-4A14-BE61-62477B3A1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45E17F-A9E9-4CB8-BF35-AC5B36A9D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F535D-E9AD-4D97-AA0F-E256E57796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2332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C4D3FB-7874-4786-BA81-04C51D61F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066C6-055F-40FC-8FFD-157ABFF879B1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ED09C9-9803-48E0-90EC-34A7FC420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167DAF-7F54-4A60-960B-00295EC43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F535D-E9AD-4D97-AA0F-E256E57796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733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A2B9F3-7F05-4743-8C9F-31BB71E83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B10584-588F-473E-994D-7B53F7873E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1942D9-460C-45D5-9505-B891ED7D41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385566-177A-4D85-8064-891F9B0A6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066C6-055F-40FC-8FFD-157ABFF879B1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3271AE-D5D5-4F29-BB8B-2C303D793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EA0493-49FE-460A-903C-8D30FBAFF8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F535D-E9AD-4D97-AA0F-E256E57796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5186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6FB292-3E2C-4AE2-90C9-DC63EC042B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D5BEBDC-3326-4841-A337-1C205AAF68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469AD6-2A7F-4E55-90A0-02FC085BF2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A2491B-091C-4297-AB6F-27F625613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066C6-055F-40FC-8FFD-157ABFF879B1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6A143E-9EC1-47B7-B552-D6FF39ACD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1B5A6B-44E9-42E6-8B49-444CE427E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F535D-E9AD-4D97-AA0F-E256E57796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3343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1A8B876-DC03-42A5-AEEA-B398EF5BE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7DEE8C-0894-4750-83DE-0E64602A6E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858840-CE08-4190-AFE7-F59A187907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066C6-055F-40FC-8FFD-157ABFF879B1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A129AF-8D68-4694-A6D4-E214A52B20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7EA7AB-B8FD-4FC2-9168-4AF18882C6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FF535D-E9AD-4D97-AA0F-E256E57796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1849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FA9B6C6-A247-48A8-9A1C-1E36FA9456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0F0A3F-36D1-4000-9972-1DB947FFEA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01261" y="590062"/>
            <a:ext cx="5409655" cy="2838938"/>
          </a:xfrm>
        </p:spPr>
        <p:txBody>
          <a:bodyPr>
            <a:normAutofit/>
          </a:bodyPr>
          <a:lstStyle/>
          <a:p>
            <a:pPr algn="l"/>
            <a:r>
              <a:rPr lang="en-GB" sz="5600">
                <a:solidFill>
                  <a:srgbClr val="FFFFFF"/>
                </a:solidFill>
              </a:rPr>
              <a:t>Engagement &amp; Promotion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B4F3AC-2ADA-4D05-8795-5949706AAD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42044" y="4698614"/>
            <a:ext cx="5088650" cy="1198120"/>
          </a:xfrm>
        </p:spPr>
        <p:txBody>
          <a:bodyPr>
            <a:normAutofit/>
          </a:bodyPr>
          <a:lstStyle/>
          <a:p>
            <a:pPr algn="r"/>
            <a:endParaRPr lang="en-GB" sz="2000">
              <a:solidFill>
                <a:srgbClr val="FFFFFF"/>
              </a:solidFill>
            </a:endParaRPr>
          </a:p>
          <a:p>
            <a:pPr algn="r"/>
            <a:r>
              <a:rPr lang="en-GB" sz="2000">
                <a:solidFill>
                  <a:srgbClr val="FFFFFF"/>
                </a:solidFill>
              </a:rPr>
              <a:t>Amy Stickels and Nicholas Jackson</a:t>
            </a:r>
          </a:p>
        </p:txBody>
      </p:sp>
      <p:sp>
        <p:nvSpPr>
          <p:cNvPr id="10" name="Graphic 13">
            <a:extLst>
              <a:ext uri="{FF2B5EF4-FFF2-40B4-BE49-F238E27FC236}">
                <a16:creationId xmlns:a16="http://schemas.microsoft.com/office/drawing/2014/main" id="{C5CB530E-515E-412C-9DF1-5F8FFBD6F3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17602" y="2744546"/>
            <a:ext cx="139038" cy="139038"/>
          </a:xfrm>
          <a:custGeom>
            <a:avLst/>
            <a:gdLst>
              <a:gd name="connsiteX0" fmla="*/ 129601 w 139038"/>
              <a:gd name="connsiteY0" fmla="*/ 60082 h 139038"/>
              <a:gd name="connsiteX1" fmla="*/ 78956 w 139038"/>
              <a:gd name="connsiteY1" fmla="*/ 60082 h 139038"/>
              <a:gd name="connsiteX2" fmla="*/ 78956 w 139038"/>
              <a:gd name="connsiteY2" fmla="*/ 9437 h 139038"/>
              <a:gd name="connsiteX3" fmla="*/ 69519 w 139038"/>
              <a:gd name="connsiteY3" fmla="*/ 0 h 139038"/>
              <a:gd name="connsiteX4" fmla="*/ 60082 w 139038"/>
              <a:gd name="connsiteY4" fmla="*/ 9437 h 139038"/>
              <a:gd name="connsiteX5" fmla="*/ 60082 w 139038"/>
              <a:gd name="connsiteY5" fmla="*/ 60082 h 139038"/>
              <a:gd name="connsiteX6" fmla="*/ 9437 w 139038"/>
              <a:gd name="connsiteY6" fmla="*/ 60082 h 139038"/>
              <a:gd name="connsiteX7" fmla="*/ 0 w 139038"/>
              <a:gd name="connsiteY7" fmla="*/ 69519 h 139038"/>
              <a:gd name="connsiteX8" fmla="*/ 9437 w 139038"/>
              <a:gd name="connsiteY8" fmla="*/ 78956 h 139038"/>
              <a:gd name="connsiteX9" fmla="*/ 60082 w 139038"/>
              <a:gd name="connsiteY9" fmla="*/ 78956 h 139038"/>
              <a:gd name="connsiteX10" fmla="*/ 60082 w 139038"/>
              <a:gd name="connsiteY10" fmla="*/ 129601 h 139038"/>
              <a:gd name="connsiteX11" fmla="*/ 69519 w 139038"/>
              <a:gd name="connsiteY11" fmla="*/ 139038 h 139038"/>
              <a:gd name="connsiteX12" fmla="*/ 78956 w 139038"/>
              <a:gd name="connsiteY12" fmla="*/ 129601 h 139038"/>
              <a:gd name="connsiteX13" fmla="*/ 78956 w 139038"/>
              <a:gd name="connsiteY13" fmla="*/ 78956 h 139038"/>
              <a:gd name="connsiteX14" fmla="*/ 129601 w 139038"/>
              <a:gd name="connsiteY14" fmla="*/ 78956 h 139038"/>
              <a:gd name="connsiteX15" fmla="*/ 139038 w 139038"/>
              <a:gd name="connsiteY15" fmla="*/ 69519 h 139038"/>
              <a:gd name="connsiteX16" fmla="*/ 129601 w 139038"/>
              <a:gd name="connsiteY16" fmla="*/ 60082 h 139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8" h="139038">
                <a:moveTo>
                  <a:pt x="129601" y="60082"/>
                </a:moveTo>
                <a:lnTo>
                  <a:pt x="78956" y="60082"/>
                </a:lnTo>
                <a:lnTo>
                  <a:pt x="78956" y="9437"/>
                </a:lnTo>
                <a:cubicBezTo>
                  <a:pt x="78956" y="4225"/>
                  <a:pt x="74731" y="0"/>
                  <a:pt x="69519" y="0"/>
                </a:cubicBezTo>
                <a:cubicBezTo>
                  <a:pt x="64307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7"/>
                  <a:pt x="0" y="69519"/>
                </a:cubicBezTo>
                <a:cubicBezTo>
                  <a:pt x="0" y="74731"/>
                  <a:pt x="4225" y="78956"/>
                  <a:pt x="9437" y="78956"/>
                </a:cubicBezTo>
                <a:lnTo>
                  <a:pt x="60082" y="78956"/>
                </a:lnTo>
                <a:lnTo>
                  <a:pt x="60082" y="129601"/>
                </a:lnTo>
                <a:cubicBezTo>
                  <a:pt x="60082" y="134813"/>
                  <a:pt x="64307" y="139038"/>
                  <a:pt x="69519" y="139038"/>
                </a:cubicBezTo>
                <a:cubicBezTo>
                  <a:pt x="74731" y="139038"/>
                  <a:pt x="78956" y="134813"/>
                  <a:pt x="78956" y="129601"/>
                </a:cubicBezTo>
                <a:lnTo>
                  <a:pt x="78956" y="78956"/>
                </a:lnTo>
                <a:lnTo>
                  <a:pt x="129601" y="78956"/>
                </a:lnTo>
                <a:cubicBezTo>
                  <a:pt x="134813" y="78956"/>
                  <a:pt x="139038" y="74731"/>
                  <a:pt x="139038" y="69519"/>
                </a:cubicBezTo>
                <a:cubicBezTo>
                  <a:pt x="139038" y="64307"/>
                  <a:pt x="134813" y="60082"/>
                  <a:pt x="129601" y="60082"/>
                </a:cubicBezTo>
                <a:close/>
              </a:path>
            </a:pathLst>
          </a:custGeom>
          <a:solidFill>
            <a:srgbClr val="FFFFFF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Graphic 12">
            <a:extLst>
              <a:ext uri="{FF2B5EF4-FFF2-40B4-BE49-F238E27FC236}">
                <a16:creationId xmlns:a16="http://schemas.microsoft.com/office/drawing/2014/main" id="{712D4376-A578-4FF1-94FC-245E7A6A48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76380" y="2973840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rgbClr val="FFFFFF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Graphic 15">
            <a:extLst>
              <a:ext uri="{FF2B5EF4-FFF2-40B4-BE49-F238E27FC236}">
                <a16:creationId xmlns:a16="http://schemas.microsoft.com/office/drawing/2014/main" id="{AEA7509D-F04F-40CB-A0B3-EEF16499C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02062" y="3198265"/>
            <a:ext cx="127713" cy="127713"/>
          </a:xfrm>
          <a:custGeom>
            <a:avLst/>
            <a:gdLst>
              <a:gd name="connsiteX0" fmla="*/ 63857 w 127713"/>
              <a:gd name="connsiteY0" fmla="*/ 18874 h 127713"/>
              <a:gd name="connsiteX1" fmla="*/ 108839 w 127713"/>
              <a:gd name="connsiteY1" fmla="*/ 63857 h 127713"/>
              <a:gd name="connsiteX2" fmla="*/ 63857 w 127713"/>
              <a:gd name="connsiteY2" fmla="*/ 108839 h 127713"/>
              <a:gd name="connsiteX3" fmla="*/ 18874 w 127713"/>
              <a:gd name="connsiteY3" fmla="*/ 63857 h 127713"/>
              <a:gd name="connsiteX4" fmla="*/ 63857 w 127713"/>
              <a:gd name="connsiteY4" fmla="*/ 18874 h 127713"/>
              <a:gd name="connsiteX5" fmla="*/ 63857 w 127713"/>
              <a:gd name="connsiteY5" fmla="*/ 0 h 127713"/>
              <a:gd name="connsiteX6" fmla="*/ 0 w 127713"/>
              <a:gd name="connsiteY6" fmla="*/ 63857 h 127713"/>
              <a:gd name="connsiteX7" fmla="*/ 63857 w 127713"/>
              <a:gd name="connsiteY7" fmla="*/ 127713 h 127713"/>
              <a:gd name="connsiteX8" fmla="*/ 127713 w 127713"/>
              <a:gd name="connsiteY8" fmla="*/ 63857 h 127713"/>
              <a:gd name="connsiteX9" fmla="*/ 63857 w 127713"/>
              <a:gd name="connsiteY9" fmla="*/ 0 h 127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3" h="127713">
                <a:moveTo>
                  <a:pt x="63857" y="18874"/>
                </a:moveTo>
                <a:cubicBezTo>
                  <a:pt x="88700" y="18874"/>
                  <a:pt x="108839" y="39013"/>
                  <a:pt x="108839" y="63857"/>
                </a:cubicBezTo>
                <a:cubicBezTo>
                  <a:pt x="108839" y="88700"/>
                  <a:pt x="88700" y="108839"/>
                  <a:pt x="63857" y="108839"/>
                </a:cubicBezTo>
                <a:cubicBezTo>
                  <a:pt x="39013" y="108839"/>
                  <a:pt x="18874" y="88700"/>
                  <a:pt x="18874" y="63857"/>
                </a:cubicBezTo>
                <a:cubicBezTo>
                  <a:pt x="18898" y="39023"/>
                  <a:pt x="39023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3"/>
                  <a:pt x="63857" y="127713"/>
                </a:cubicBezTo>
                <a:cubicBezTo>
                  <a:pt x="99124" y="127713"/>
                  <a:pt x="127713" y="99124"/>
                  <a:pt x="127713" y="63857"/>
                </a:cubicBezTo>
                <a:cubicBezTo>
                  <a:pt x="127713" y="28590"/>
                  <a:pt x="99124" y="0"/>
                  <a:pt x="63857" y="0"/>
                </a:cubicBezTo>
                <a:close/>
              </a:path>
            </a:pathLst>
          </a:custGeom>
          <a:solidFill>
            <a:srgbClr val="FFFFFF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6020367-4FD5-4596-8E10-C5F095CD8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301262" y="3496322"/>
            <a:ext cx="0" cy="3352800"/>
          </a:xfrm>
          <a:prstGeom prst="line">
            <a:avLst/>
          </a:prstGeom>
          <a:ln w="25400" cap="sq">
            <a:solidFill>
              <a:srgbClr val="FFFFFF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4217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6AC3602-3348-4F31-9E43-076B03514E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1690688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7EB21F-CDCC-4D3E-AA8A-D7171830F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00580"/>
            <a:ext cx="9829800" cy="1089529"/>
          </a:xfrm>
        </p:spPr>
        <p:txBody>
          <a:bodyPr>
            <a:normAutofit/>
          </a:bodyPr>
          <a:lstStyle/>
          <a:p>
            <a:r>
              <a:rPr lang="en-GB" sz="3600">
                <a:solidFill>
                  <a:srgbClr val="FFFFFF"/>
                </a:solidFill>
              </a:rPr>
              <a:t>Introduction </a:t>
            </a:r>
          </a:p>
        </p:txBody>
      </p:sp>
      <p:sp>
        <p:nvSpPr>
          <p:cNvPr id="11" name="Graphic 11">
            <a:extLst>
              <a:ext uri="{FF2B5EF4-FFF2-40B4-BE49-F238E27FC236}">
                <a16:creationId xmlns:a16="http://schemas.microsoft.com/office/drawing/2014/main" id="{394094B0-A6C9-44BE-9042-66EF0612F6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03882" y="591829"/>
            <a:ext cx="139039" cy="139039"/>
          </a:xfrm>
          <a:custGeom>
            <a:avLst/>
            <a:gdLst>
              <a:gd name="connsiteX0" fmla="*/ 129602 w 139039"/>
              <a:gd name="connsiteY0" fmla="*/ 60082 h 139039"/>
              <a:gd name="connsiteX1" fmla="*/ 78957 w 139039"/>
              <a:gd name="connsiteY1" fmla="*/ 60082 h 139039"/>
              <a:gd name="connsiteX2" fmla="*/ 78957 w 139039"/>
              <a:gd name="connsiteY2" fmla="*/ 9437 h 139039"/>
              <a:gd name="connsiteX3" fmla="*/ 69520 w 139039"/>
              <a:gd name="connsiteY3" fmla="*/ 0 h 139039"/>
              <a:gd name="connsiteX4" fmla="*/ 60082 w 139039"/>
              <a:gd name="connsiteY4" fmla="*/ 9437 h 139039"/>
              <a:gd name="connsiteX5" fmla="*/ 60082 w 139039"/>
              <a:gd name="connsiteY5" fmla="*/ 60082 h 139039"/>
              <a:gd name="connsiteX6" fmla="*/ 9437 w 139039"/>
              <a:gd name="connsiteY6" fmla="*/ 60082 h 139039"/>
              <a:gd name="connsiteX7" fmla="*/ 0 w 139039"/>
              <a:gd name="connsiteY7" fmla="*/ 69520 h 139039"/>
              <a:gd name="connsiteX8" fmla="*/ 9437 w 139039"/>
              <a:gd name="connsiteY8" fmla="*/ 78957 h 139039"/>
              <a:gd name="connsiteX9" fmla="*/ 60082 w 139039"/>
              <a:gd name="connsiteY9" fmla="*/ 78957 h 139039"/>
              <a:gd name="connsiteX10" fmla="*/ 60082 w 139039"/>
              <a:gd name="connsiteY10" fmla="*/ 129602 h 139039"/>
              <a:gd name="connsiteX11" fmla="*/ 69520 w 139039"/>
              <a:gd name="connsiteY11" fmla="*/ 139039 h 139039"/>
              <a:gd name="connsiteX12" fmla="*/ 78957 w 139039"/>
              <a:gd name="connsiteY12" fmla="*/ 129602 h 139039"/>
              <a:gd name="connsiteX13" fmla="*/ 78957 w 139039"/>
              <a:gd name="connsiteY13" fmla="*/ 78957 h 139039"/>
              <a:gd name="connsiteX14" fmla="*/ 129602 w 139039"/>
              <a:gd name="connsiteY14" fmla="*/ 78957 h 139039"/>
              <a:gd name="connsiteX15" fmla="*/ 139039 w 139039"/>
              <a:gd name="connsiteY15" fmla="*/ 69520 h 139039"/>
              <a:gd name="connsiteX16" fmla="*/ 129602 w 139039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9" h="139039">
                <a:moveTo>
                  <a:pt x="129602" y="60082"/>
                </a:moveTo>
                <a:lnTo>
                  <a:pt x="78957" y="60082"/>
                </a:lnTo>
                <a:lnTo>
                  <a:pt x="78957" y="9437"/>
                </a:lnTo>
                <a:cubicBezTo>
                  <a:pt x="78957" y="4225"/>
                  <a:pt x="74731" y="0"/>
                  <a:pt x="69520" y="0"/>
                </a:cubicBezTo>
                <a:cubicBezTo>
                  <a:pt x="64308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8" y="139039"/>
                  <a:pt x="69520" y="139039"/>
                </a:cubicBezTo>
                <a:cubicBezTo>
                  <a:pt x="74731" y="139039"/>
                  <a:pt x="78957" y="134814"/>
                  <a:pt x="78957" y="129602"/>
                </a:cubicBezTo>
                <a:lnTo>
                  <a:pt x="78957" y="78957"/>
                </a:lnTo>
                <a:lnTo>
                  <a:pt x="129602" y="78957"/>
                </a:lnTo>
                <a:cubicBezTo>
                  <a:pt x="134814" y="78957"/>
                  <a:pt x="139039" y="74731"/>
                  <a:pt x="139039" y="69520"/>
                </a:cubicBezTo>
                <a:cubicBezTo>
                  <a:pt x="139039" y="64308"/>
                  <a:pt x="134814" y="60082"/>
                  <a:pt x="129602" y="60082"/>
                </a:cubicBezTo>
                <a:close/>
              </a:path>
            </a:pathLst>
          </a:custGeom>
          <a:solidFill>
            <a:srgbClr val="FFFFFF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Graphic 10">
            <a:extLst>
              <a:ext uri="{FF2B5EF4-FFF2-40B4-BE49-F238E27FC236}">
                <a16:creationId xmlns:a16="http://schemas.microsoft.com/office/drawing/2014/main" id="{64C2CA96-0B16-4AA7-B340-33044D2385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62662" y="821124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rgbClr val="FFFFFF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Graphic 12">
            <a:extLst>
              <a:ext uri="{FF2B5EF4-FFF2-40B4-BE49-F238E27FC236}">
                <a16:creationId xmlns:a16="http://schemas.microsoft.com/office/drawing/2014/main" id="{1D50D7A8-F1D5-4306-8A9B-DD7A73EB8B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88342" y="1336268"/>
            <a:ext cx="127714" cy="127714"/>
          </a:xfrm>
          <a:custGeom>
            <a:avLst/>
            <a:gdLst>
              <a:gd name="connsiteX0" fmla="*/ 63857 w 127714"/>
              <a:gd name="connsiteY0" fmla="*/ 18874 h 127714"/>
              <a:gd name="connsiteX1" fmla="*/ 108840 w 127714"/>
              <a:gd name="connsiteY1" fmla="*/ 63857 h 127714"/>
              <a:gd name="connsiteX2" fmla="*/ 63857 w 127714"/>
              <a:gd name="connsiteY2" fmla="*/ 108840 h 127714"/>
              <a:gd name="connsiteX3" fmla="*/ 18874 w 127714"/>
              <a:gd name="connsiteY3" fmla="*/ 63857 h 127714"/>
              <a:gd name="connsiteX4" fmla="*/ 63857 w 127714"/>
              <a:gd name="connsiteY4" fmla="*/ 18874 h 127714"/>
              <a:gd name="connsiteX5" fmla="*/ 63857 w 127714"/>
              <a:gd name="connsiteY5" fmla="*/ 0 h 127714"/>
              <a:gd name="connsiteX6" fmla="*/ 0 w 127714"/>
              <a:gd name="connsiteY6" fmla="*/ 63857 h 127714"/>
              <a:gd name="connsiteX7" fmla="*/ 63857 w 127714"/>
              <a:gd name="connsiteY7" fmla="*/ 127714 h 127714"/>
              <a:gd name="connsiteX8" fmla="*/ 127714 w 127714"/>
              <a:gd name="connsiteY8" fmla="*/ 63857 h 127714"/>
              <a:gd name="connsiteX9" fmla="*/ 63857 w 127714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4" h="127714">
                <a:moveTo>
                  <a:pt x="63857" y="18874"/>
                </a:moveTo>
                <a:cubicBezTo>
                  <a:pt x="88700" y="18874"/>
                  <a:pt x="108840" y="39014"/>
                  <a:pt x="108840" y="63857"/>
                </a:cubicBezTo>
                <a:cubicBezTo>
                  <a:pt x="108840" y="88700"/>
                  <a:pt x="88700" y="108840"/>
                  <a:pt x="63857" y="108840"/>
                </a:cubicBezTo>
                <a:cubicBezTo>
                  <a:pt x="39014" y="108840"/>
                  <a:pt x="18874" y="88700"/>
                  <a:pt x="18874" y="63857"/>
                </a:cubicBezTo>
                <a:cubicBezTo>
                  <a:pt x="18898" y="39024"/>
                  <a:pt x="39024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4" y="99124"/>
                  <a:pt x="127714" y="63857"/>
                </a:cubicBezTo>
                <a:cubicBezTo>
                  <a:pt x="127714" y="28590"/>
                  <a:pt x="99124" y="0"/>
                  <a:pt x="63857" y="0"/>
                </a:cubicBezTo>
                <a:close/>
              </a:path>
            </a:pathLst>
          </a:custGeom>
          <a:solidFill>
            <a:srgbClr val="FFFFFF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50C75EB-12E5-C338-BC47-0BBC2682FFF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6753429"/>
              </p:ext>
            </p:extLst>
          </p:nvPr>
        </p:nvGraphicFramePr>
        <p:xfrm>
          <a:off x="838200" y="2211233"/>
          <a:ext cx="10515600" cy="39657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6643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282F095-C20E-48AC-AA62-A2C89E19F5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6452" y="0"/>
            <a:ext cx="6159096" cy="6858000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0ADF8D74-E262-4BE3-AB6D-23A9A0E7F497}"/>
              </a:ext>
            </a:extLst>
          </p:cNvPr>
          <p:cNvSpPr/>
          <p:nvPr/>
        </p:nvSpPr>
        <p:spPr>
          <a:xfrm>
            <a:off x="6676009" y="186430"/>
            <a:ext cx="1271490" cy="660347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355B741-FA50-42C5-9550-BD6F30C2C619}"/>
              </a:ext>
            </a:extLst>
          </p:cNvPr>
          <p:cNvSpPr txBox="1"/>
          <p:nvPr/>
        </p:nvSpPr>
        <p:spPr>
          <a:xfrm>
            <a:off x="470517" y="1260629"/>
            <a:ext cx="200635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Engagement is integral part of promotions for all contract types and for all levels of promotion: </a:t>
            </a:r>
          </a:p>
        </p:txBody>
      </p:sp>
    </p:spTree>
    <p:extLst>
      <p:ext uri="{BB962C8B-B14F-4D97-AF65-F5344CB8AC3E}">
        <p14:creationId xmlns:p14="http://schemas.microsoft.com/office/powerpoint/2010/main" val="1671087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8544E136-1D47-4A93-9081-4939B59F18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5191253"/>
              </p:ext>
            </p:extLst>
          </p:nvPr>
        </p:nvGraphicFramePr>
        <p:xfrm>
          <a:off x="914400" y="432010"/>
          <a:ext cx="10862780" cy="4942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9292">
                  <a:extLst>
                    <a:ext uri="{9D8B030D-6E8A-4147-A177-3AD203B41FA5}">
                      <a16:colId xmlns:a16="http://schemas.microsoft.com/office/drawing/2014/main" val="2684224298"/>
                    </a:ext>
                  </a:extLst>
                </a:gridCol>
                <a:gridCol w="3067601">
                  <a:extLst>
                    <a:ext uri="{9D8B030D-6E8A-4147-A177-3AD203B41FA5}">
                      <a16:colId xmlns:a16="http://schemas.microsoft.com/office/drawing/2014/main" val="2100384629"/>
                    </a:ext>
                  </a:extLst>
                </a:gridCol>
                <a:gridCol w="6645887">
                  <a:extLst>
                    <a:ext uri="{9D8B030D-6E8A-4147-A177-3AD203B41FA5}">
                      <a16:colId xmlns:a16="http://schemas.microsoft.com/office/drawing/2014/main" val="28108163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Suggestions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90479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 1</a:t>
                      </a:r>
                    </a:p>
                    <a:p>
                      <a:r>
                        <a:rPr lang="en-GB" b="1" dirty="0"/>
                        <a:t>(min for Fellow FA6)</a:t>
                      </a:r>
                    </a:p>
                    <a:p>
                      <a:endParaRPr lang="en-GB" b="1" dirty="0"/>
                    </a:p>
                    <a:p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Build a reputation for </a:t>
                      </a:r>
                      <a:r>
                        <a:rPr lang="en-GB" b="1" dirty="0"/>
                        <a:t>academic contribution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Presenting research to others.</a:t>
                      </a:r>
                    </a:p>
                    <a:p>
                      <a:r>
                        <a:rPr lang="en-GB" dirty="0"/>
                        <a:t>Completing engagement training. </a:t>
                      </a:r>
                    </a:p>
                    <a:p>
                      <a:r>
                        <a:rPr lang="en-GB" dirty="0"/>
                        <a:t>Contributing to festivals</a:t>
                      </a:r>
                    </a:p>
                    <a:p>
                      <a:r>
                        <a:rPr lang="en-GB" dirty="0"/>
                        <a:t>Membership of professional bodies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5728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2 </a:t>
                      </a:r>
                    </a:p>
                    <a:p>
                      <a:r>
                        <a:rPr lang="en-GB" b="1" dirty="0"/>
                        <a:t>(min for Associate Prof FA7)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Recognised </a:t>
                      </a:r>
                      <a:r>
                        <a:rPr lang="en-GB" b="1" dirty="0"/>
                        <a:t>externally</a:t>
                      </a:r>
                      <a:r>
                        <a:rPr lang="en-GB" dirty="0"/>
                        <a:t> for work in a specialist field </a:t>
                      </a:r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u="sng" dirty="0"/>
                        <a:t>Public engagement activities </a:t>
                      </a:r>
                      <a:r>
                        <a:rPr lang="en-GB" dirty="0"/>
                        <a:t>to promote department on campus and off-campus</a:t>
                      </a:r>
                    </a:p>
                    <a:p>
                      <a:r>
                        <a:rPr lang="en-GB" dirty="0"/>
                        <a:t>Invited speaker</a:t>
                      </a:r>
                    </a:p>
                    <a:p>
                      <a:r>
                        <a:rPr lang="en-GB" u="sng" dirty="0"/>
                        <a:t>Organising</a:t>
                      </a:r>
                      <a:r>
                        <a:rPr lang="en-GB" dirty="0"/>
                        <a:t> public engagement events. </a:t>
                      </a:r>
                    </a:p>
                    <a:p>
                      <a:r>
                        <a:rPr lang="en-GB" dirty="0"/>
                        <a:t>Participation in inclusion work/ WP</a:t>
                      </a:r>
                    </a:p>
                    <a:p>
                      <a:r>
                        <a:rPr lang="en-GB" dirty="0"/>
                        <a:t>Talks in schools</a:t>
                      </a:r>
                    </a:p>
                    <a:p>
                      <a:r>
                        <a:rPr lang="en-GB" dirty="0"/>
                        <a:t>School governor</a:t>
                      </a:r>
                    </a:p>
                    <a:p>
                      <a:r>
                        <a:rPr lang="en-GB" dirty="0"/>
                        <a:t>Speaker at student society</a:t>
                      </a:r>
                    </a:p>
                    <a:p>
                      <a:r>
                        <a:rPr lang="en-GB" dirty="0"/>
                        <a:t>Outreach with 3</a:t>
                      </a:r>
                      <a:r>
                        <a:rPr lang="en-GB" baseline="30000" dirty="0"/>
                        <a:t>rd</a:t>
                      </a:r>
                      <a:r>
                        <a:rPr lang="en-GB" dirty="0"/>
                        <a:t> parties</a:t>
                      </a:r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26346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38360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1915034-7D36-4BF8-9A64-94ADC5F280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5059189"/>
              </p:ext>
            </p:extLst>
          </p:nvPr>
        </p:nvGraphicFramePr>
        <p:xfrm>
          <a:off x="426128" y="432010"/>
          <a:ext cx="11351052" cy="5217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7564">
                  <a:extLst>
                    <a:ext uri="{9D8B030D-6E8A-4147-A177-3AD203B41FA5}">
                      <a16:colId xmlns:a16="http://schemas.microsoft.com/office/drawing/2014/main" val="2684224298"/>
                    </a:ext>
                  </a:extLst>
                </a:gridCol>
                <a:gridCol w="3511485">
                  <a:extLst>
                    <a:ext uri="{9D8B030D-6E8A-4147-A177-3AD203B41FA5}">
                      <a16:colId xmlns:a16="http://schemas.microsoft.com/office/drawing/2014/main" val="2100384629"/>
                    </a:ext>
                  </a:extLst>
                </a:gridCol>
                <a:gridCol w="6202003">
                  <a:extLst>
                    <a:ext uri="{9D8B030D-6E8A-4147-A177-3AD203B41FA5}">
                      <a16:colId xmlns:a16="http://schemas.microsoft.com/office/drawing/2014/main" val="28108163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Description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Explanation/ suggestions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90479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3 (min for associate prof/ reader – FA8)</a:t>
                      </a:r>
                      <a:endParaRPr lang="en-GB" dirty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Develop a </a:t>
                      </a:r>
                      <a:r>
                        <a:rPr lang="en-GB" b="1" dirty="0"/>
                        <a:t>reputation and recognition with key stakeholders </a:t>
                      </a:r>
                      <a:r>
                        <a:rPr lang="en-GB" dirty="0"/>
                        <a:t>for the broader value of specialist activity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u="sng" dirty="0"/>
                        <a:t>More sustained/ developed </a:t>
                      </a:r>
                    </a:p>
                    <a:p>
                      <a:r>
                        <a:rPr lang="en-GB" dirty="0"/>
                        <a:t>Develop relationships with external organisations</a:t>
                      </a:r>
                    </a:p>
                    <a:p>
                      <a:r>
                        <a:rPr lang="en-GB" dirty="0"/>
                        <a:t>Integrating public engagement into modules</a:t>
                      </a:r>
                    </a:p>
                    <a:p>
                      <a:r>
                        <a:rPr lang="en-GB" u="sng" dirty="0"/>
                        <a:t>Leadership</a:t>
                      </a:r>
                      <a:r>
                        <a:rPr lang="en-GB" dirty="0"/>
                        <a:t> in inclusion/ WP/ community projects</a:t>
                      </a:r>
                    </a:p>
                    <a:p>
                      <a:r>
                        <a:rPr lang="en-GB" dirty="0"/>
                        <a:t>Engage with policy making bodies</a:t>
                      </a:r>
                    </a:p>
                    <a:p>
                      <a:r>
                        <a:rPr lang="en-GB" dirty="0"/>
                        <a:t>Publications aimed at Sixth Form students</a:t>
                      </a:r>
                    </a:p>
                    <a:p>
                      <a:r>
                        <a:rPr lang="en-GB" dirty="0"/>
                        <a:t>Manage small grants</a:t>
                      </a:r>
                    </a:p>
                    <a:p>
                      <a:r>
                        <a:rPr lang="en-GB" dirty="0"/>
                        <a:t>Broadcast interviews</a:t>
                      </a:r>
                    </a:p>
                    <a:p>
                      <a:r>
                        <a:rPr lang="en-GB" dirty="0"/>
                        <a:t>Work with educational charities</a:t>
                      </a:r>
                    </a:p>
                    <a:p>
                      <a:r>
                        <a:rPr lang="en-GB" dirty="0"/>
                        <a:t>Speak at conferences aimed at widening access to HE</a:t>
                      </a:r>
                    </a:p>
                    <a:p>
                      <a:r>
                        <a:rPr lang="en-GB" dirty="0"/>
                        <a:t>Work with schools and business – consult</a:t>
                      </a:r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55286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4 – (min for Professorial – FA9)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Develop a </a:t>
                      </a:r>
                      <a:r>
                        <a:rPr lang="en-GB" b="1" dirty="0"/>
                        <a:t>regional/ national </a:t>
                      </a:r>
                      <a:r>
                        <a:rPr lang="en-GB" dirty="0"/>
                        <a:t>recognition for work demonstrating value of broad based  academic activity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Beyond Warwick: </a:t>
                      </a:r>
                    </a:p>
                    <a:p>
                      <a:r>
                        <a:rPr lang="en-GB" dirty="0"/>
                        <a:t>Record of collaboration with industry – generating income</a:t>
                      </a:r>
                    </a:p>
                    <a:p>
                      <a:r>
                        <a:rPr lang="en-GB" dirty="0"/>
                        <a:t>Being part of national networks </a:t>
                      </a:r>
                    </a:p>
                    <a:p>
                      <a:r>
                        <a:rPr lang="en-GB" u="sng" dirty="0"/>
                        <a:t>Leadership</a:t>
                      </a:r>
                      <a:r>
                        <a:rPr lang="en-GB" dirty="0"/>
                        <a:t> in community projects/ national festivals</a:t>
                      </a:r>
                    </a:p>
                    <a:p>
                      <a:r>
                        <a:rPr lang="en-GB" dirty="0"/>
                        <a:t>National inclusion/ student recruitment activities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26346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43518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1915034-7D36-4BF8-9A64-94ADC5F280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1696141"/>
              </p:ext>
            </p:extLst>
          </p:nvPr>
        </p:nvGraphicFramePr>
        <p:xfrm>
          <a:off x="420474" y="957580"/>
          <a:ext cx="11351052" cy="4942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8789">
                  <a:extLst>
                    <a:ext uri="{9D8B030D-6E8A-4147-A177-3AD203B41FA5}">
                      <a16:colId xmlns:a16="http://schemas.microsoft.com/office/drawing/2014/main" val="2684224298"/>
                    </a:ext>
                  </a:extLst>
                </a:gridCol>
                <a:gridCol w="3826275">
                  <a:extLst>
                    <a:ext uri="{9D8B030D-6E8A-4147-A177-3AD203B41FA5}">
                      <a16:colId xmlns:a16="http://schemas.microsoft.com/office/drawing/2014/main" val="2100384629"/>
                    </a:ext>
                  </a:extLst>
                </a:gridCol>
                <a:gridCol w="6565988">
                  <a:extLst>
                    <a:ext uri="{9D8B030D-6E8A-4147-A177-3AD203B41FA5}">
                      <a16:colId xmlns:a16="http://schemas.microsoft.com/office/drawing/2014/main" val="28108163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Description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Explanation/ suggestions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90479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5</a:t>
                      </a:r>
                      <a:endParaRPr lang="en-GB" dirty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An </a:t>
                      </a:r>
                      <a:r>
                        <a:rPr lang="en-GB" sz="1800" b="1" dirty="0"/>
                        <a:t>established</a:t>
                      </a:r>
                      <a:r>
                        <a:rPr lang="en-GB" sz="1800" dirty="0"/>
                        <a:t> regional/ national reputation for work demonstrating value  which might include </a:t>
                      </a:r>
                      <a:r>
                        <a:rPr lang="en-GB" sz="1800" b="1" dirty="0"/>
                        <a:t>significant contribution </a:t>
                      </a:r>
                      <a:r>
                        <a:rPr lang="en-GB" sz="1800" dirty="0"/>
                        <a:t>to impact for the major development of  one or more fields of knowledge. 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“track record” of collaboration</a:t>
                      </a:r>
                    </a:p>
                    <a:p>
                      <a:r>
                        <a:rPr lang="en-GB" sz="1800" dirty="0"/>
                        <a:t>“sustained” and “developed” over a number of years. </a:t>
                      </a:r>
                    </a:p>
                    <a:p>
                      <a:r>
                        <a:rPr lang="en-GB" sz="1800" dirty="0"/>
                        <a:t>Leadership on inclusion at university level. </a:t>
                      </a:r>
                    </a:p>
                    <a:p>
                      <a:r>
                        <a:rPr lang="en-GB" sz="1800" dirty="0"/>
                        <a:t>Extensive public engagement over number of years. </a:t>
                      </a:r>
                    </a:p>
                    <a:p>
                      <a:r>
                        <a:rPr lang="en-GB" dirty="0"/>
                        <a:t>Representative on a regional body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55286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Developing an </a:t>
                      </a:r>
                      <a:r>
                        <a:rPr lang="en-GB" sz="1800" b="1" dirty="0"/>
                        <a:t>international reputation </a:t>
                      </a:r>
                      <a:r>
                        <a:rPr lang="en-GB" sz="1800" dirty="0"/>
                        <a:t>for engagement which demonstrates broader external value of academic activity. 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“Creates change” “success“ “recognised” “demonstrable, beneficial impact” </a:t>
                      </a:r>
                    </a:p>
                    <a:p>
                      <a:r>
                        <a:rPr lang="en-GB" sz="1800" dirty="0"/>
                        <a:t>Leading public understanding of a subject at international/ national level. </a:t>
                      </a:r>
                    </a:p>
                    <a:p>
                      <a:r>
                        <a:rPr lang="en-GB" sz="1800" dirty="0"/>
                        <a:t>Significant innovative examples in public engagement with national or international recognition </a:t>
                      </a:r>
                    </a:p>
                    <a:p>
                      <a:r>
                        <a:rPr lang="en-GB" sz="1800" dirty="0"/>
                        <a:t>National/ international recognition of success in knowledge exchange</a:t>
                      </a:r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26346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62128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B284A2-C180-43AA-BA6A-C8F2188DF7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en-GB" sz="4000">
                <a:solidFill>
                  <a:srgbClr val="FFFFFF"/>
                </a:solidFill>
              </a:rPr>
              <a:t>Mapping your Engagement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1E227F-C873-4D3A-B4C8-BBB4621625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599" y="2318197"/>
            <a:ext cx="9724031" cy="3683358"/>
          </a:xfrm>
        </p:spPr>
        <p:txBody>
          <a:bodyPr anchor="ctr"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What is the activity/ activities?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How often do you do it?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How sustained is the activity?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Who benefits from the activity? How do you know?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What is outcome of the activity?  (This can be </a:t>
            </a:r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academic - the contribution that research and teaching makes within and across disciplines- and/or beyond academia)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72573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4851D3-EBF8-4B36-92F6-189FA7E55A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en-GB" sz="4000">
                <a:solidFill>
                  <a:srgbClr val="FFFFFF"/>
                </a:solidFill>
              </a:rPr>
              <a:t>Reminder: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F0BDE7-CB6A-4ECF-92EF-018457B2E3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599" y="2318197"/>
            <a:ext cx="9724031" cy="3683358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GB" sz="4400" dirty="0"/>
              <a:t>Cannot double count evidence – use it wisely. </a:t>
            </a:r>
          </a:p>
        </p:txBody>
      </p:sp>
    </p:spTree>
    <p:extLst>
      <p:ext uri="{BB962C8B-B14F-4D97-AF65-F5344CB8AC3E}">
        <p14:creationId xmlns:p14="http://schemas.microsoft.com/office/powerpoint/2010/main" val="4127424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9203DE33-2CD4-4CA8-9AF3-37C3B65133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AF57B88-1D4C-41FA-A761-EC1DD10C35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11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2548F45-5164-4ABB-8212-7F293FDED8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9565" y="2659404"/>
            <a:ext cx="4355594" cy="40407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 descr="Yellow question mark">
            <a:extLst>
              <a:ext uri="{FF2B5EF4-FFF2-40B4-BE49-F238E27FC236}">
                <a16:creationId xmlns:a16="http://schemas.microsoft.com/office/drawing/2014/main" id="{B6736B80-89FD-78E1-B6B5-EE63FB8FB9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794" r="-1" b="-1"/>
          <a:stretch/>
        </p:blipFill>
        <p:spPr>
          <a:xfrm>
            <a:off x="4038599" y="10"/>
            <a:ext cx="8160026" cy="6875809"/>
          </a:xfrm>
          <a:prstGeom prst="rect">
            <a:avLst/>
          </a:prstGeom>
        </p:spPr>
      </p:pic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5E81CCFB-7BEF-4186-86FB-D09450B4D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473CAC-519D-441D-9645-624392583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473" y="2950387"/>
            <a:ext cx="3052293" cy="3531403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en-US" sz="4000">
                <a:solidFill>
                  <a:srgbClr val="FFFFFF"/>
                </a:solidFill>
              </a:rPr>
              <a:t>Any questions? </a:t>
            </a:r>
          </a:p>
        </p:txBody>
      </p:sp>
    </p:spTree>
    <p:extLst>
      <p:ext uri="{BB962C8B-B14F-4D97-AF65-F5344CB8AC3E}">
        <p14:creationId xmlns:p14="http://schemas.microsoft.com/office/powerpoint/2010/main" val="31554899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0eae012a-7da9-41fe-8d4f-de2091f22c0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515</Words>
  <Application>Microsoft Office PowerPoint</Application>
  <PresentationFormat>Widescreen</PresentationFormat>
  <Paragraphs>76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Office Theme</vt:lpstr>
      <vt:lpstr>Engagement &amp; Promotion</vt:lpstr>
      <vt:lpstr>Introduction </vt:lpstr>
      <vt:lpstr>PowerPoint Presentation</vt:lpstr>
      <vt:lpstr>PowerPoint Presentation</vt:lpstr>
      <vt:lpstr>PowerPoint Presentation</vt:lpstr>
      <vt:lpstr>PowerPoint Presentation</vt:lpstr>
      <vt:lpstr>Mapping your Engagement</vt:lpstr>
      <vt:lpstr>Reminder: </vt:lpstr>
      <vt:lpstr>Any questions?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Impact, Outreach and Engagement</dc:title>
  <dc:creator>Stickels, Amy</dc:creator>
  <cp:lastModifiedBy>Stickels, Amy</cp:lastModifiedBy>
  <cp:revision>2</cp:revision>
  <dcterms:created xsi:type="dcterms:W3CDTF">2022-03-22T10:08:05Z</dcterms:created>
  <dcterms:modified xsi:type="dcterms:W3CDTF">2022-03-24T15:20:13Z</dcterms:modified>
</cp:coreProperties>
</file>